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5" r:id="rId4"/>
    <p:sldId id="276" r:id="rId5"/>
    <p:sldId id="277" r:id="rId6"/>
    <p:sldId id="278" r:id="rId7"/>
    <p:sldId id="279" r:id="rId8"/>
    <p:sldId id="280" r:id="rId9"/>
    <p:sldId id="257" r:id="rId10"/>
    <p:sldId id="259" r:id="rId11"/>
    <p:sldId id="282" r:id="rId12"/>
    <p:sldId id="283" r:id="rId13"/>
    <p:sldId id="285" r:id="rId14"/>
    <p:sldId id="281" r:id="rId15"/>
    <p:sldId id="284" r:id="rId16"/>
    <p:sldId id="273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E7A3-B897-431B-9AF2-F4090F84D78F}" type="datetimeFigureOut">
              <a:rPr lang="zh-TW" altLang="en-US" smtClean="0"/>
              <a:t>2022/9/13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810AA-BDD7-4830-8052-DAE96690D3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7052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E7A3-B897-431B-9AF2-F4090F84D78F}" type="datetimeFigureOut">
              <a:rPr lang="zh-TW" altLang="en-US" smtClean="0"/>
              <a:t>2022/9/13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810AA-BDD7-4830-8052-DAE96690D3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0970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E7A3-B897-431B-9AF2-F4090F84D78F}" type="datetimeFigureOut">
              <a:rPr lang="zh-TW" altLang="en-US" smtClean="0"/>
              <a:t>2022/9/13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810AA-BDD7-4830-8052-DAE96690D3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76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E7A3-B897-431B-9AF2-F4090F84D78F}" type="datetimeFigureOut">
              <a:rPr lang="zh-TW" altLang="en-US" smtClean="0"/>
              <a:t>2022/9/13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810AA-BDD7-4830-8052-DAE96690D3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219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E7A3-B897-431B-9AF2-F4090F84D78F}" type="datetimeFigureOut">
              <a:rPr lang="zh-TW" altLang="en-US" smtClean="0"/>
              <a:t>2022/9/13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810AA-BDD7-4830-8052-DAE96690D3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795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E7A3-B897-431B-9AF2-F4090F84D78F}" type="datetimeFigureOut">
              <a:rPr lang="zh-TW" altLang="en-US" smtClean="0"/>
              <a:t>2022/9/13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810AA-BDD7-4830-8052-DAE96690D3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0859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E7A3-B897-431B-9AF2-F4090F84D78F}" type="datetimeFigureOut">
              <a:rPr lang="zh-TW" altLang="en-US" smtClean="0"/>
              <a:t>2022/9/13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810AA-BDD7-4830-8052-DAE96690D3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16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E7A3-B897-431B-9AF2-F4090F84D78F}" type="datetimeFigureOut">
              <a:rPr lang="zh-TW" altLang="en-US" smtClean="0"/>
              <a:t>2022/9/13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810AA-BDD7-4830-8052-DAE96690D3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075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E7A3-B897-431B-9AF2-F4090F84D78F}" type="datetimeFigureOut">
              <a:rPr lang="zh-TW" altLang="en-US" smtClean="0"/>
              <a:t>2022/9/13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810AA-BDD7-4830-8052-DAE96690D3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09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E7A3-B897-431B-9AF2-F4090F84D78F}" type="datetimeFigureOut">
              <a:rPr lang="zh-TW" altLang="en-US" smtClean="0"/>
              <a:t>2022/9/13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810AA-BDD7-4830-8052-DAE96690D3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643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E7A3-B897-431B-9AF2-F4090F84D78F}" type="datetimeFigureOut">
              <a:rPr lang="zh-TW" altLang="en-US" smtClean="0"/>
              <a:t>2022/9/13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810AA-BDD7-4830-8052-DAE96690D3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2901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CE7A3-B897-431B-9AF2-F4090F84D78F}" type="datetimeFigureOut">
              <a:rPr lang="zh-TW" altLang="en-US" smtClean="0"/>
              <a:t>2022/9/13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810AA-BDD7-4830-8052-DAE96690D3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132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11564" y="5855710"/>
            <a:ext cx="9144000" cy="1655762"/>
          </a:xfrm>
        </p:spPr>
        <p:txBody>
          <a:bodyPr/>
          <a:lstStyle/>
          <a:p>
            <a:r>
              <a:rPr lang="zh-TW" altLang="en-US" dirty="0" smtClean="0"/>
              <a:t>報告人：校長 劉彥碩</a:t>
            </a:r>
            <a:endParaRPr lang="en-US" altLang="zh-TW" dirty="0" smtClean="0"/>
          </a:p>
          <a:p>
            <a:r>
              <a:rPr lang="zh-TW" altLang="en-US" dirty="0" smtClean="0"/>
              <a:t>日期：</a:t>
            </a:r>
            <a:r>
              <a:rPr lang="en-US" altLang="zh-TW" dirty="0" smtClean="0"/>
              <a:t>111</a:t>
            </a:r>
            <a:r>
              <a:rPr lang="zh-TW" altLang="en-US" dirty="0" smtClean="0"/>
              <a:t>年</a:t>
            </a:r>
            <a:r>
              <a:rPr lang="en-US" altLang="zh-TW" dirty="0" smtClean="0"/>
              <a:t>9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17</a:t>
            </a:r>
            <a:r>
              <a:rPr lang="zh-TW" altLang="en-US" dirty="0" smtClean="0"/>
              <a:t>日</a:t>
            </a: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1394692" y="-530946"/>
            <a:ext cx="9144000" cy="2387600"/>
          </a:xfrm>
        </p:spPr>
        <p:txBody>
          <a:bodyPr/>
          <a:lstStyle/>
          <a:p>
            <a:r>
              <a:rPr lang="en-US" altLang="zh-TW" dirty="0" smtClean="0"/>
              <a:t>111</a:t>
            </a:r>
            <a:r>
              <a:rPr lang="zh-TW" altLang="en-US" dirty="0" smtClean="0"/>
              <a:t>學年度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梅山國中親職座談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2730" t="25470"/>
          <a:stretch/>
        </p:blipFill>
        <p:spPr>
          <a:xfrm>
            <a:off x="3177309" y="1856654"/>
            <a:ext cx="5825274" cy="372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9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111</a:t>
            </a:r>
            <a:r>
              <a:rPr lang="zh-TW" altLang="en-US" dirty="0" smtClean="0"/>
              <a:t>升學表現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zh-TW" altLang="en-US" dirty="0" smtClean="0"/>
              <a:t>嘉中：</a:t>
            </a:r>
            <a:r>
              <a:rPr lang="en-US" altLang="zh-TW" dirty="0" smtClean="0"/>
              <a:t>10</a:t>
            </a:r>
          </a:p>
          <a:p>
            <a:r>
              <a:rPr lang="zh-TW" altLang="en-US" dirty="0" smtClean="0"/>
              <a:t>嘉女：</a:t>
            </a:r>
            <a:r>
              <a:rPr lang="en-US" altLang="zh-TW" dirty="0" smtClean="0"/>
              <a:t>6</a:t>
            </a:r>
          </a:p>
          <a:p>
            <a:r>
              <a:rPr lang="zh-TW" altLang="en-US" dirty="0" smtClean="0"/>
              <a:t>斗六、斗南、虎尾高中：</a:t>
            </a:r>
            <a:r>
              <a:rPr lang="en-US" altLang="zh-TW" dirty="0" smtClean="0"/>
              <a:t>3</a:t>
            </a:r>
          </a:p>
          <a:p>
            <a:r>
              <a:rPr lang="zh-TW" altLang="en-US" dirty="0" smtClean="0"/>
              <a:t>嘉工：</a:t>
            </a:r>
            <a:r>
              <a:rPr lang="en-US" altLang="zh-TW" dirty="0" smtClean="0"/>
              <a:t>18</a:t>
            </a:r>
          </a:p>
          <a:p>
            <a:r>
              <a:rPr lang="zh-TW" altLang="en-US" dirty="0" smtClean="0"/>
              <a:t>嘉商、華商、嘉家：</a:t>
            </a:r>
            <a:r>
              <a:rPr lang="en-US" altLang="zh-TW" dirty="0" smtClean="0"/>
              <a:t>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47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孩子的專長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4855" y="1652517"/>
            <a:ext cx="10515600" cy="4351338"/>
          </a:xfrm>
        </p:spPr>
        <p:txBody>
          <a:bodyPr/>
          <a:lstStyle/>
          <a:p>
            <a:r>
              <a:rPr lang="zh-TW" altLang="en-US" dirty="0" smtClean="0"/>
              <a:t>孩子的專長是什麼？</a:t>
            </a:r>
            <a:endParaRPr lang="en-US" altLang="zh-TW" dirty="0" smtClean="0"/>
          </a:p>
          <a:p>
            <a:r>
              <a:rPr lang="zh-TW" altLang="en-US" dirty="0" smtClean="0"/>
              <a:t>未來適合做什麼？</a:t>
            </a:r>
            <a:endParaRPr lang="en-US" altLang="zh-TW" dirty="0" smtClean="0"/>
          </a:p>
          <a:p>
            <a:r>
              <a:rPr lang="zh-TW" altLang="en-US" dirty="0" smtClean="0"/>
              <a:t>會考的優勢？</a:t>
            </a:r>
            <a:endParaRPr lang="en-US" altLang="zh-TW" dirty="0" smtClean="0"/>
          </a:p>
          <a:p>
            <a:r>
              <a:rPr lang="zh-TW" altLang="en-US" dirty="0" smtClean="0"/>
              <a:t>國、英、數、自、社</a:t>
            </a:r>
            <a:r>
              <a:rPr lang="en-US" altLang="zh-TW" dirty="0" smtClean="0"/>
              <a:t>+</a:t>
            </a:r>
            <a:r>
              <a:rPr lang="zh-TW" altLang="en-US" dirty="0" smtClean="0"/>
              <a:t>作文</a:t>
            </a:r>
            <a:endParaRPr lang="en-US" altLang="zh-TW" dirty="0" smtClean="0"/>
          </a:p>
          <a:p>
            <a:r>
              <a:rPr lang="zh-TW" altLang="en-US" dirty="0" smtClean="0"/>
              <a:t>如何分</a:t>
            </a:r>
            <a:r>
              <a:rPr lang="en-US" altLang="zh-TW" dirty="0" smtClean="0"/>
              <a:t>A</a:t>
            </a:r>
            <a:r>
              <a:rPr lang="zh-TW" altLang="en-US" dirty="0" smtClean="0"/>
              <a:t>、</a:t>
            </a:r>
            <a:r>
              <a:rPr lang="en-US" altLang="zh-TW" dirty="0" smtClean="0"/>
              <a:t>B</a:t>
            </a:r>
            <a:r>
              <a:rPr lang="zh-TW" altLang="en-US" dirty="0" smtClean="0"/>
              <a:t>、</a:t>
            </a:r>
            <a:r>
              <a:rPr lang="en-US" altLang="zh-TW" dirty="0" smtClean="0"/>
              <a:t>C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r>
              <a:rPr lang="en-US" altLang="zh-TW" b="1" u="sng" dirty="0" smtClean="0">
                <a:solidFill>
                  <a:srgbClr val="FF0000"/>
                </a:solidFill>
              </a:rPr>
              <a:t>B</a:t>
            </a:r>
            <a:r>
              <a:rPr lang="zh-TW" altLang="en-US" b="1" u="sng" dirty="0" smtClean="0">
                <a:solidFill>
                  <a:srgbClr val="FF0000"/>
                </a:solidFill>
              </a:rPr>
              <a:t>：</a:t>
            </a:r>
            <a:r>
              <a:rPr lang="en-US" altLang="zh-TW" b="1" u="sng" dirty="0" smtClean="0">
                <a:solidFill>
                  <a:srgbClr val="FF0000"/>
                </a:solidFill>
              </a:rPr>
              <a:t>40~85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777" t="4000" r="3502" b="10685"/>
          <a:stretch/>
        </p:blipFill>
        <p:spPr>
          <a:xfrm>
            <a:off x="4959926" y="1376216"/>
            <a:ext cx="7006674" cy="486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7153" t="34298" r="25568" b="12518"/>
          <a:stretch/>
        </p:blipFill>
        <p:spPr>
          <a:xfrm>
            <a:off x="6442942" y="84888"/>
            <a:ext cx="5108175" cy="632690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22655" r="14359" b="10749"/>
          <a:stretch/>
        </p:blipFill>
        <p:spPr>
          <a:xfrm>
            <a:off x="400050" y="221672"/>
            <a:ext cx="5695950" cy="60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工欲善其事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590" t="8612"/>
          <a:stretch/>
        </p:blipFill>
        <p:spPr>
          <a:xfrm>
            <a:off x="152401" y="1825625"/>
            <a:ext cx="6907752" cy="38862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5073" t="23440" r="2494" b="13664"/>
          <a:stretch/>
        </p:blipFill>
        <p:spPr>
          <a:xfrm>
            <a:off x="7233328" y="862806"/>
            <a:ext cx="4806271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9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每天</a:t>
            </a:r>
            <a:r>
              <a:rPr lang="en-US" altLang="zh-TW" dirty="0" smtClean="0"/>
              <a:t>(</a:t>
            </a:r>
            <a:r>
              <a:rPr lang="zh-TW" altLang="en-US" dirty="0" smtClean="0"/>
              <a:t>週</a:t>
            </a:r>
            <a:r>
              <a:rPr lang="en-US" altLang="zh-TW" dirty="0" smtClean="0"/>
              <a:t>)</a:t>
            </a:r>
            <a:r>
              <a:rPr lang="zh-TW" altLang="en-US" dirty="0" smtClean="0"/>
              <a:t>陪孩子玩十分鐘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80" y="116897"/>
            <a:ext cx="3034911" cy="656866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18" y="1567891"/>
            <a:ext cx="7353180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-271" t="19224"/>
          <a:stretch/>
        </p:blipFill>
        <p:spPr>
          <a:xfrm>
            <a:off x="659644" y="201611"/>
            <a:ext cx="10872711" cy="658971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448" y="3787486"/>
            <a:ext cx="7880177" cy="28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4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20" y="146019"/>
            <a:ext cx="10431160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1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1927" y="65953"/>
            <a:ext cx="10515600" cy="1325563"/>
          </a:xfrm>
        </p:spPr>
        <p:txBody>
          <a:bodyPr/>
          <a:lstStyle/>
          <a:p>
            <a:r>
              <a:rPr lang="en-US" altLang="zh-TW" dirty="0" smtClean="0"/>
              <a:t>111</a:t>
            </a:r>
            <a:r>
              <a:rPr lang="zh-TW" altLang="en-US" dirty="0" smtClean="0"/>
              <a:t>全中運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8037" y="1197552"/>
            <a:ext cx="10515600" cy="4351338"/>
          </a:xfrm>
        </p:spPr>
        <p:txBody>
          <a:bodyPr/>
          <a:lstStyle/>
          <a:p>
            <a:r>
              <a:rPr lang="en-US" altLang="zh-TW" dirty="0" smtClean="0"/>
              <a:t>2</a:t>
            </a:r>
            <a:r>
              <a:rPr lang="zh-TW" altLang="en-US" dirty="0" smtClean="0"/>
              <a:t>金</a:t>
            </a:r>
            <a:r>
              <a:rPr lang="en-US" altLang="zh-TW" dirty="0" smtClean="0"/>
              <a:t>5</a:t>
            </a:r>
            <a:r>
              <a:rPr lang="zh-TW" altLang="en-US" dirty="0" smtClean="0"/>
              <a:t>銀</a:t>
            </a:r>
            <a:r>
              <a:rPr lang="en-US" altLang="zh-TW" dirty="0" smtClean="0"/>
              <a:t>4</a:t>
            </a:r>
            <a:r>
              <a:rPr lang="zh-TW" altLang="en-US" dirty="0" smtClean="0"/>
              <a:t>銅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37961" r="3434" b="9370"/>
          <a:stretch/>
        </p:blipFill>
        <p:spPr>
          <a:xfrm>
            <a:off x="314035" y="1699491"/>
            <a:ext cx="11490974" cy="47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8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9" y="365125"/>
            <a:ext cx="11024526" cy="6203720"/>
          </a:xfrm>
        </p:spPr>
      </p:pic>
    </p:spTree>
    <p:extLst>
      <p:ext uri="{BB962C8B-B14F-4D97-AF65-F5344CB8AC3E}">
        <p14:creationId xmlns:p14="http://schemas.microsoft.com/office/powerpoint/2010/main" val="124124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1" t="34859"/>
          <a:stretch/>
        </p:blipFill>
        <p:spPr>
          <a:xfrm>
            <a:off x="646546" y="171161"/>
            <a:ext cx="10908145" cy="6359747"/>
          </a:xfrm>
        </p:spPr>
      </p:pic>
    </p:spTree>
    <p:extLst>
      <p:ext uri="{BB962C8B-B14F-4D97-AF65-F5344CB8AC3E}">
        <p14:creationId xmlns:p14="http://schemas.microsoft.com/office/powerpoint/2010/main" val="1081651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t="12409" r="6983" b="11401"/>
          <a:stretch/>
        </p:blipFill>
        <p:spPr>
          <a:xfrm>
            <a:off x="471056" y="193962"/>
            <a:ext cx="5338617" cy="6490572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0" y="86593"/>
            <a:ext cx="4692032" cy="670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40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18" t="21545" r="-347" b="6073"/>
          <a:stretch/>
        </p:blipFill>
        <p:spPr>
          <a:xfrm>
            <a:off x="314036" y="198870"/>
            <a:ext cx="11637818" cy="63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8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t="29579" r="4489" b="11412"/>
          <a:stretch/>
        </p:blipFill>
        <p:spPr>
          <a:xfrm>
            <a:off x="210417" y="725343"/>
            <a:ext cx="11771166" cy="5527675"/>
          </a:xfrm>
        </p:spPr>
      </p:pic>
    </p:spTree>
    <p:extLst>
      <p:ext uri="{BB962C8B-B14F-4D97-AF65-F5344CB8AC3E}">
        <p14:creationId xmlns:p14="http://schemas.microsoft.com/office/powerpoint/2010/main" val="13497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8127" y="-216766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 smtClean="0"/>
              <a:t>全國創意戲劇比賽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90" y="855805"/>
            <a:ext cx="7851901" cy="5886270"/>
          </a:xfrm>
        </p:spPr>
      </p:pic>
    </p:spTree>
    <p:extLst>
      <p:ext uri="{BB962C8B-B14F-4D97-AF65-F5344CB8AC3E}">
        <p14:creationId xmlns:p14="http://schemas.microsoft.com/office/powerpoint/2010/main" val="374119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780" y="449406"/>
            <a:ext cx="9946439" cy="62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114</Words>
  <Application>Microsoft Office PowerPoint</Application>
  <PresentationFormat>寬螢幕</PresentationFormat>
  <Paragraphs>21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2" baseType="lpstr">
      <vt:lpstr>新細明體</vt:lpstr>
      <vt:lpstr>標楷體</vt:lpstr>
      <vt:lpstr>Arial</vt:lpstr>
      <vt:lpstr>Calibri</vt:lpstr>
      <vt:lpstr>Calibri Light</vt:lpstr>
      <vt:lpstr>Office 佈景主題</vt:lpstr>
      <vt:lpstr>111學年度 梅山國中親職座談</vt:lpstr>
      <vt:lpstr>111全中運</vt:lpstr>
      <vt:lpstr>PowerPoint 簡報</vt:lpstr>
      <vt:lpstr>PowerPoint 簡報</vt:lpstr>
      <vt:lpstr>PowerPoint 簡報</vt:lpstr>
      <vt:lpstr>PowerPoint 簡報</vt:lpstr>
      <vt:lpstr>PowerPoint 簡報</vt:lpstr>
      <vt:lpstr>全國創意戲劇比賽</vt:lpstr>
      <vt:lpstr>PowerPoint 簡報</vt:lpstr>
      <vt:lpstr>111升學表現</vt:lpstr>
      <vt:lpstr>孩子的專長</vt:lpstr>
      <vt:lpstr>PowerPoint 簡報</vt:lpstr>
      <vt:lpstr>工欲善其事</vt:lpstr>
      <vt:lpstr>每天(週)陪孩子玩十分鐘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梅山國中</dc:title>
  <dc:creator>user</dc:creator>
  <cp:lastModifiedBy>user</cp:lastModifiedBy>
  <cp:revision>21</cp:revision>
  <dcterms:created xsi:type="dcterms:W3CDTF">2022-08-24T00:13:22Z</dcterms:created>
  <dcterms:modified xsi:type="dcterms:W3CDTF">2022-09-13T05:47:56Z</dcterms:modified>
</cp:coreProperties>
</file>