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502" r:id="rId3"/>
    <p:sldId id="485" r:id="rId4"/>
    <p:sldId id="491" r:id="rId5"/>
    <p:sldId id="492" r:id="rId6"/>
    <p:sldId id="493" r:id="rId7"/>
    <p:sldId id="496" r:id="rId8"/>
    <p:sldId id="495" r:id="rId9"/>
    <p:sldId id="494" r:id="rId10"/>
    <p:sldId id="497" r:id="rId11"/>
    <p:sldId id="498" r:id="rId12"/>
    <p:sldId id="499" r:id="rId13"/>
    <p:sldId id="500" r:id="rId14"/>
    <p:sldId id="501" r:id="rId15"/>
    <p:sldId id="503" r:id="rId16"/>
    <p:sldId id="504" r:id="rId17"/>
    <p:sldId id="505" r:id="rId18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33CC"/>
    <a:srgbClr val="33CC33"/>
    <a:srgbClr val="FA1414"/>
    <a:srgbClr val="803D06"/>
    <a:srgbClr val="FFFF00"/>
    <a:srgbClr val="CD0505"/>
    <a:srgbClr val="E9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2" autoAdjust="0"/>
    <p:restoredTop sz="94660" autoAdjust="0"/>
  </p:normalViewPr>
  <p:slideViewPr>
    <p:cSldViewPr>
      <p:cViewPr varScale="1">
        <p:scale>
          <a:sx n="58" d="100"/>
          <a:sy n="58" d="100"/>
        </p:scale>
        <p:origin x="16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9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/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82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/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多元學習表現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Aft>
              <a:spcPts val="0"/>
            </a:spcAft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26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27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00B050"/>
        </a:solidFill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B63DFE4-E972-46E7-ABCE-0089F4EF80E3}">
      <dgm:prSet phldrT="[文字]" custT="1"/>
      <dgm:spPr>
        <a:solidFill>
          <a:srgbClr val="00B0F0"/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適性輔導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73DBD57C-F097-4DBF-BD8E-2F0E342295AD}" type="par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8F907636-33C9-4C05-83BA-404ECE9277EB}" type="sibTrans" cxnId="{EF7E0187-E369-47B0-AD0E-B02A7C930F25}">
      <dgm:prSet/>
      <dgm:spPr/>
      <dgm:t>
        <a:bodyPr/>
        <a:lstStyle/>
        <a:p>
          <a:endParaRPr lang="zh-TW" altLang="en-US"/>
        </a:p>
      </dgm:t>
    </dgm:pt>
    <dgm:pt modelId="{A56F0588-2BD0-469F-9B4D-A48204DD764A}">
      <dgm:prSet phldrT="[文字]" custT="1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D3936D28-7AE5-4C2B-BC22-01218E496625}" type="par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C68571ED-B5F9-43C3-A712-EFF0E05E4550}" type="sibTrans" cxnId="{4A7586D1-8D61-40D2-9DA1-6A9573CAF251}">
      <dgm:prSet/>
      <dgm:spPr/>
      <dgm:t>
        <a:bodyPr/>
        <a:lstStyle/>
        <a:p>
          <a:endParaRPr lang="zh-TW" altLang="en-US"/>
        </a:p>
      </dgm:t>
    </dgm:pt>
    <dgm:pt modelId="{B4F08AF0-2C0F-4589-802F-1E7189676B81}">
      <dgm:prSet custT="1"/>
      <dgm:spPr/>
      <dgm:t>
        <a:bodyPr/>
        <a:lstStyle/>
        <a:p>
          <a:pPr algn="ctr"/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扶助弱勢</a:t>
          </a:r>
          <a:r>
            <a: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分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E24F49-C126-47B6-8E21-D2DC99849F02}" type="par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99F53732-E235-43E1-A186-116B709E0191}" type="sibTrans" cxnId="{375D7FC6-D846-47DD-B2DF-F9B13B9D1CF0}">
      <dgm:prSet/>
      <dgm:spPr/>
      <dgm:t>
        <a:bodyPr/>
        <a:lstStyle/>
        <a:p>
          <a:endParaRPr lang="zh-TW" altLang="en-US"/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5902" custScaleY="374311" custLinFactNeighborX="-138" custLinFactNeighborY="-576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6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6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6" custScaleX="178555" custScaleY="141161" custLinFactY="159619" custLinFactNeighborX="5007" custLinFactNeighborY="2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6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6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6" custScaleX="186651" custScaleY="71923" custLinFactY="-56482" custLinFactNeighborX="2994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2C4B1C30-899A-4C1C-901B-33685AB488E1}" type="pres">
      <dgm:prSet presAssocID="{73DBD57C-F097-4DBF-BD8E-2F0E342295AD}" presName="conn2-1" presStyleLbl="parChTrans1D2" presStyleIdx="2" presStyleCnt="6"/>
      <dgm:spPr/>
      <dgm:t>
        <a:bodyPr/>
        <a:lstStyle/>
        <a:p>
          <a:endParaRPr lang="zh-TW" altLang="en-US"/>
        </a:p>
      </dgm:t>
    </dgm:pt>
    <dgm:pt modelId="{36FE9599-8615-4824-953E-396DFAA43D6F}" type="pres">
      <dgm:prSet presAssocID="{73DBD57C-F097-4DBF-BD8E-2F0E342295AD}" presName="connTx" presStyleLbl="parChTrans1D2" presStyleIdx="2" presStyleCnt="6"/>
      <dgm:spPr/>
      <dgm:t>
        <a:bodyPr/>
        <a:lstStyle/>
        <a:p>
          <a:endParaRPr lang="zh-TW" altLang="en-US"/>
        </a:p>
      </dgm:t>
    </dgm:pt>
    <dgm:pt modelId="{A123641E-BA14-470E-A70C-34279E0E135C}" type="pres">
      <dgm:prSet presAssocID="{DB63DFE4-E972-46E7-ABCE-0089F4EF80E3}" presName="root2" presStyleCnt="0"/>
      <dgm:spPr/>
      <dgm:t>
        <a:bodyPr/>
        <a:lstStyle/>
        <a:p>
          <a:endParaRPr lang="zh-TW" altLang="en-US"/>
        </a:p>
      </dgm:t>
    </dgm:pt>
    <dgm:pt modelId="{8A3FF118-DCC0-4256-9702-8E286136C475}" type="pres">
      <dgm:prSet presAssocID="{DB63DFE4-E972-46E7-ABCE-0089F4EF80E3}" presName="LevelTwoTextNode" presStyleLbl="node2" presStyleIdx="2" presStyleCnt="6" custScaleX="178958" custScaleY="77208" custLinFactNeighborX="2725" custLinFactNeighborY="23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7D8E05A-EF45-4EA2-AE9A-89999734CC1A}" type="pres">
      <dgm:prSet presAssocID="{DB63DFE4-E972-46E7-ABCE-0089F4EF80E3}" presName="level3hierChild" presStyleCnt="0"/>
      <dgm:spPr/>
      <dgm:t>
        <a:bodyPr/>
        <a:lstStyle/>
        <a:p>
          <a:endParaRPr lang="zh-TW" altLang="en-US"/>
        </a:p>
      </dgm:t>
    </dgm:pt>
    <dgm:pt modelId="{13A150CC-8712-4D62-9D94-0E0DFCDE42E4}" type="pres">
      <dgm:prSet presAssocID="{D3936D28-7AE5-4C2B-BC22-01218E496625}" presName="conn2-1" presStyleLbl="parChTrans1D2" presStyleIdx="3" presStyleCnt="6"/>
      <dgm:spPr/>
      <dgm:t>
        <a:bodyPr/>
        <a:lstStyle/>
        <a:p>
          <a:endParaRPr lang="zh-TW" altLang="en-US"/>
        </a:p>
      </dgm:t>
    </dgm:pt>
    <dgm:pt modelId="{6AFAC34A-4EC0-4C30-B2B3-5C1BF5018316}" type="pres">
      <dgm:prSet presAssocID="{D3936D28-7AE5-4C2B-BC22-01218E496625}" presName="connTx" presStyleLbl="parChTrans1D2" presStyleIdx="3" presStyleCnt="6"/>
      <dgm:spPr/>
      <dgm:t>
        <a:bodyPr/>
        <a:lstStyle/>
        <a:p>
          <a:endParaRPr lang="zh-TW" altLang="en-US"/>
        </a:p>
      </dgm:t>
    </dgm:pt>
    <dgm:pt modelId="{7756A671-8EED-4B00-97BE-698F19CB09AB}" type="pres">
      <dgm:prSet presAssocID="{A56F0588-2BD0-469F-9B4D-A48204DD764A}" presName="root2" presStyleCnt="0"/>
      <dgm:spPr/>
      <dgm:t>
        <a:bodyPr/>
        <a:lstStyle/>
        <a:p>
          <a:endParaRPr lang="zh-TW" altLang="en-US"/>
        </a:p>
      </dgm:t>
    </dgm:pt>
    <dgm:pt modelId="{75778997-D516-4E17-BA2D-DD56B68C6323}" type="pres">
      <dgm:prSet presAssocID="{A56F0588-2BD0-469F-9B4D-A48204DD764A}" presName="LevelTwoTextNode" presStyleLbl="node2" presStyleIdx="3" presStyleCnt="6" custScaleX="186222" custScaleY="84829" custLinFactY="-71138" custLinFactNeighborX="353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45B5932-355C-4346-8849-A4CAF73B4437}" type="pres">
      <dgm:prSet presAssocID="{A56F0588-2BD0-469F-9B4D-A48204DD764A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4" presStyleCnt="6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4" presStyleCnt="6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4" presStyleCnt="6" custScaleX="181963" custScaleY="73008" custLinFactNeighborX="2725" custLinFactNeighborY="810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  <dgm:pt modelId="{CCFE28C4-A20C-434E-A18A-02C6B2002090}" type="pres">
      <dgm:prSet presAssocID="{DCE24F49-C126-47B6-8E21-D2DC99849F02}" presName="conn2-1" presStyleLbl="parChTrans1D2" presStyleIdx="5" presStyleCnt="6"/>
      <dgm:spPr/>
      <dgm:t>
        <a:bodyPr/>
        <a:lstStyle/>
        <a:p>
          <a:endParaRPr lang="zh-TW" altLang="en-US"/>
        </a:p>
      </dgm:t>
    </dgm:pt>
    <dgm:pt modelId="{E9A620C1-438E-4D4A-8250-48AC20119870}" type="pres">
      <dgm:prSet presAssocID="{DCE24F49-C126-47B6-8E21-D2DC99849F02}" presName="connTx" presStyleLbl="parChTrans1D2" presStyleIdx="5" presStyleCnt="6"/>
      <dgm:spPr/>
      <dgm:t>
        <a:bodyPr/>
        <a:lstStyle/>
        <a:p>
          <a:endParaRPr lang="zh-TW" altLang="en-US"/>
        </a:p>
      </dgm:t>
    </dgm:pt>
    <dgm:pt modelId="{D56EB998-9D01-4B44-8708-C136B6ADCAA3}" type="pres">
      <dgm:prSet presAssocID="{B4F08AF0-2C0F-4589-802F-1E7189676B81}" presName="root2" presStyleCnt="0"/>
      <dgm:spPr/>
    </dgm:pt>
    <dgm:pt modelId="{9171AA41-005C-49CD-9BEA-3058F09404BA}" type="pres">
      <dgm:prSet presAssocID="{B4F08AF0-2C0F-4589-802F-1E7189676B81}" presName="LevelTwoTextNode" presStyleLbl="node2" presStyleIdx="5" presStyleCnt="6" custScaleX="183487" custScaleY="78063" custLinFactY="-200000" custLinFactNeighborX="5007" custLinFactNeighborY="-2446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623D471-3F7B-407D-A999-6804E98F3327}" type="pres">
      <dgm:prSet presAssocID="{B4F08AF0-2C0F-4589-802F-1E7189676B81}" presName="level3hierChild" presStyleCnt="0"/>
      <dgm:spPr/>
    </dgm:pt>
  </dgm:ptLst>
  <dgm:cxnLst>
    <dgm:cxn modelId="{5F262753-544D-4522-A422-0F06649B4B2A}" type="presOf" srcId="{D3936D28-7AE5-4C2B-BC22-01218E496625}" destId="{13A150CC-8712-4D62-9D94-0E0DFCDE42E4}" srcOrd="0" destOrd="0" presId="urn:microsoft.com/office/officeart/2005/8/layout/hierarchy2"/>
    <dgm:cxn modelId="{08450B41-B38A-4F2B-9F79-0252EAEFCA82}" type="presOf" srcId="{76042859-7BD1-43F8-91B4-9B7159021193}" destId="{6A8E58F3-CE7C-41BD-B0FC-D9B3E94474F2}" srcOrd="0" destOrd="0" presId="urn:microsoft.com/office/officeart/2005/8/layout/hierarchy2"/>
    <dgm:cxn modelId="{C252436C-6D04-4F59-82F6-6302C2C457BC}" type="presOf" srcId="{73DBD57C-F097-4DBF-BD8E-2F0E342295AD}" destId="{36FE9599-8615-4824-953E-396DFAA43D6F}" srcOrd="1" destOrd="0" presId="urn:microsoft.com/office/officeart/2005/8/layout/hierarchy2"/>
    <dgm:cxn modelId="{EF7E0187-E369-47B0-AD0E-B02A7C930F25}" srcId="{36EF0EC0-60A4-4C1A-9356-01B0251FFD65}" destId="{DB63DFE4-E972-46E7-ABCE-0089F4EF80E3}" srcOrd="2" destOrd="0" parTransId="{73DBD57C-F097-4DBF-BD8E-2F0E342295AD}" sibTransId="{8F907636-33C9-4C05-83BA-404ECE9277EB}"/>
    <dgm:cxn modelId="{3FA51426-5C1E-4F67-8B2E-EBB185A3EFB9}" type="presOf" srcId="{73DBD57C-F097-4DBF-BD8E-2F0E342295AD}" destId="{2C4B1C30-899A-4C1C-901B-33685AB488E1}" srcOrd="0" destOrd="0" presId="urn:microsoft.com/office/officeart/2005/8/layout/hierarchy2"/>
    <dgm:cxn modelId="{5925B28F-893D-4EB9-AFDF-9730C787FBC8}" type="presOf" srcId="{22D7088E-D333-4845-ACAA-08D92F6B0330}" destId="{8A81567E-0942-4B96-9ED5-35B53ACFE826}" srcOrd="0" destOrd="0" presId="urn:microsoft.com/office/officeart/2005/8/layout/hierarchy2"/>
    <dgm:cxn modelId="{D4AE64DC-4C43-4218-9B57-45A91D20AC70}" type="presOf" srcId="{36EF0EC0-60A4-4C1A-9356-01B0251FFD65}" destId="{51860751-2F77-4F7C-9BBC-65742AF08721}" srcOrd="0" destOrd="0" presId="urn:microsoft.com/office/officeart/2005/8/layout/hierarchy2"/>
    <dgm:cxn modelId="{3C7812A6-F99F-4BA7-A9C3-54BCDB27819A}" type="presOf" srcId="{80BA10E6-5AE9-485A-92E2-9343B21C232B}" destId="{612946E0-0E57-4640-9AAC-5AC7496AA260}" srcOrd="0" destOrd="0" presId="urn:microsoft.com/office/officeart/2005/8/layout/hierarchy2"/>
    <dgm:cxn modelId="{A8E0E5D3-777C-4C0F-BF81-533C688D873F}" type="presOf" srcId="{ABF2B30D-A8A7-4653-9DF9-7166AF4EF21F}" destId="{36218C98-49C0-4510-B650-BF5040DA289D}" srcOrd="0" destOrd="0" presId="urn:microsoft.com/office/officeart/2005/8/layout/hierarchy2"/>
    <dgm:cxn modelId="{F002930F-8C9F-427F-BF60-BE78336C5792}" type="presOf" srcId="{A56F0588-2BD0-469F-9B4D-A48204DD764A}" destId="{75778997-D516-4E17-BA2D-DD56B68C6323}" srcOrd="0" destOrd="0" presId="urn:microsoft.com/office/officeart/2005/8/layout/hierarchy2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228928BF-B979-4FEF-B9CF-DD10A0B09829}" type="presOf" srcId="{DCE24F49-C126-47B6-8E21-D2DC99849F02}" destId="{CCFE28C4-A20C-434E-A18A-02C6B2002090}" srcOrd="0" destOrd="0" presId="urn:microsoft.com/office/officeart/2005/8/layout/hierarchy2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4A7586D1-8D61-40D2-9DA1-6A9573CAF251}" srcId="{36EF0EC0-60A4-4C1A-9356-01B0251FFD65}" destId="{A56F0588-2BD0-469F-9B4D-A48204DD764A}" srcOrd="3" destOrd="0" parTransId="{D3936D28-7AE5-4C2B-BC22-01218E496625}" sibTransId="{C68571ED-B5F9-43C3-A712-EFF0E05E4550}"/>
    <dgm:cxn modelId="{375D7FC6-D846-47DD-B2DF-F9B13B9D1CF0}" srcId="{36EF0EC0-60A4-4C1A-9356-01B0251FFD65}" destId="{B4F08AF0-2C0F-4589-802F-1E7189676B81}" srcOrd="5" destOrd="0" parTransId="{DCE24F49-C126-47B6-8E21-D2DC99849F02}" sibTransId="{99F53732-E235-43E1-A186-116B709E0191}"/>
    <dgm:cxn modelId="{27FF8754-7BB9-41E9-A4A8-27E71211E2BA}" type="presOf" srcId="{D3936D28-7AE5-4C2B-BC22-01218E496625}" destId="{6AFAC34A-4EC0-4C30-B2B3-5C1BF5018316}" srcOrd="1" destOrd="0" presId="urn:microsoft.com/office/officeart/2005/8/layout/hierarchy2"/>
    <dgm:cxn modelId="{A8364DFD-4FCC-49EC-9111-6DC4F5EE2675}" srcId="{36EF0EC0-60A4-4C1A-9356-01B0251FFD65}" destId="{ABF2B30D-A8A7-4653-9DF9-7166AF4EF21F}" srcOrd="4" destOrd="0" parTransId="{80BA10E6-5AE9-485A-92E2-9343B21C232B}" sibTransId="{F4CB143E-5537-4CFA-9D27-C78EE9CB0B6F}"/>
    <dgm:cxn modelId="{AA5CBAA4-F51A-4147-97BE-A72F75CEF404}" type="presOf" srcId="{22D7088E-D333-4845-ACAA-08D92F6B0330}" destId="{ACD0EDE8-919B-4A6E-B5EF-CAD46791B058}" srcOrd="1" destOrd="0" presId="urn:microsoft.com/office/officeart/2005/8/layout/hierarchy2"/>
    <dgm:cxn modelId="{17BE0FCB-AD88-4CA5-AEC1-90B8FA72F145}" type="presOf" srcId="{DB63DFE4-E972-46E7-ABCE-0089F4EF80E3}" destId="{8A3FF118-DCC0-4256-9702-8E286136C475}" srcOrd="0" destOrd="0" presId="urn:microsoft.com/office/officeart/2005/8/layout/hierarchy2"/>
    <dgm:cxn modelId="{AED9D25B-34E3-47CE-B1F9-6B600E24D869}" type="presOf" srcId="{B4F08AF0-2C0F-4589-802F-1E7189676B81}" destId="{9171AA41-005C-49CD-9BEA-3058F09404BA}" srcOrd="0" destOrd="0" presId="urn:microsoft.com/office/officeart/2005/8/layout/hierarchy2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546E698E-5BF9-4DEF-9B88-C7BBDA679020}" type="presOf" srcId="{DCE24F49-C126-47B6-8E21-D2DC99849F02}" destId="{E9A620C1-438E-4D4A-8250-48AC20119870}" srcOrd="1" destOrd="0" presId="urn:microsoft.com/office/officeart/2005/8/layout/hierarchy2"/>
    <dgm:cxn modelId="{B2A133C8-FA9B-4A07-B862-8344CC021A68}" type="presOf" srcId="{A566D270-584A-4F8C-94B5-1FBBC6385D9F}" destId="{4F783F26-B092-4B74-9314-D48043979B1B}" srcOrd="0" destOrd="0" presId="urn:microsoft.com/office/officeart/2005/8/layout/hierarchy2"/>
    <dgm:cxn modelId="{EC07F712-77EA-4018-8956-D7629A3C2585}" type="presOf" srcId="{80BA10E6-5AE9-485A-92E2-9343B21C232B}" destId="{719C180D-4707-49CA-A328-7231C881DD14}" srcOrd="1" destOrd="0" presId="urn:microsoft.com/office/officeart/2005/8/layout/hierarchy2"/>
    <dgm:cxn modelId="{DC5A815C-9CFC-47B3-9D5F-61E2021D0F89}" type="presOf" srcId="{A566D270-584A-4F8C-94B5-1FBBC6385D9F}" destId="{CFD1DBAD-8EAA-4C5A-A826-53AFF53B0D8D}" srcOrd="1" destOrd="0" presId="urn:microsoft.com/office/officeart/2005/8/layout/hierarchy2"/>
    <dgm:cxn modelId="{02B4D914-D0BD-4B93-A4EE-C8B180D3FFF9}" type="presOf" srcId="{25F19F90-8D69-404C-9A9D-7BDB7EB7260B}" destId="{8687AD84-380B-4640-9D34-724E0B43051A}" srcOrd="0" destOrd="0" presId="urn:microsoft.com/office/officeart/2005/8/layout/hierarchy2"/>
    <dgm:cxn modelId="{79D8DD0A-C047-4C85-977D-2A4C284F3BE7}" type="presOf" srcId="{D7EA8D52-BDF6-43B1-84C5-1EC16340A9A6}" destId="{89E66A01-90B6-4C50-9F92-CBFEC40CF37D}" srcOrd="0" destOrd="0" presId="urn:microsoft.com/office/officeart/2005/8/layout/hierarchy2"/>
    <dgm:cxn modelId="{98CB226C-A510-44E7-AF16-D9C70CCCCFFF}" type="presParOf" srcId="{6A8E58F3-CE7C-41BD-B0FC-D9B3E94474F2}" destId="{DE93DE4C-DE68-46EB-9BC1-873975A36291}" srcOrd="0" destOrd="0" presId="urn:microsoft.com/office/officeart/2005/8/layout/hierarchy2"/>
    <dgm:cxn modelId="{0096F24F-576C-487C-B201-AC16BE5533B6}" type="presParOf" srcId="{DE93DE4C-DE68-46EB-9BC1-873975A36291}" destId="{51860751-2F77-4F7C-9BBC-65742AF08721}" srcOrd="0" destOrd="0" presId="urn:microsoft.com/office/officeart/2005/8/layout/hierarchy2"/>
    <dgm:cxn modelId="{F261A75B-5448-486A-8959-1CF24B45B6D2}" type="presParOf" srcId="{DE93DE4C-DE68-46EB-9BC1-873975A36291}" destId="{4864C60B-7E12-49CE-8F5E-AC71A56BD949}" srcOrd="1" destOrd="0" presId="urn:microsoft.com/office/officeart/2005/8/layout/hierarchy2"/>
    <dgm:cxn modelId="{C029034A-7F68-4C13-970D-9C93C86003A4}" type="presParOf" srcId="{4864C60B-7E12-49CE-8F5E-AC71A56BD949}" destId="{4F783F26-B092-4B74-9314-D48043979B1B}" srcOrd="0" destOrd="0" presId="urn:microsoft.com/office/officeart/2005/8/layout/hierarchy2"/>
    <dgm:cxn modelId="{04F18648-9134-4F6D-948F-7134D74C66AD}" type="presParOf" srcId="{4F783F26-B092-4B74-9314-D48043979B1B}" destId="{CFD1DBAD-8EAA-4C5A-A826-53AFF53B0D8D}" srcOrd="0" destOrd="0" presId="urn:microsoft.com/office/officeart/2005/8/layout/hierarchy2"/>
    <dgm:cxn modelId="{E7E8CDB5-874B-42DB-AE3F-8388C90BE052}" type="presParOf" srcId="{4864C60B-7E12-49CE-8F5E-AC71A56BD949}" destId="{F6298DF0-5CC5-48A4-98C8-6187AB028DE0}" srcOrd="1" destOrd="0" presId="urn:microsoft.com/office/officeart/2005/8/layout/hierarchy2"/>
    <dgm:cxn modelId="{05D69BC6-C610-4EF2-8D4C-D0DB0EC862C5}" type="presParOf" srcId="{F6298DF0-5CC5-48A4-98C8-6187AB028DE0}" destId="{8687AD84-380B-4640-9D34-724E0B43051A}" srcOrd="0" destOrd="0" presId="urn:microsoft.com/office/officeart/2005/8/layout/hierarchy2"/>
    <dgm:cxn modelId="{7460FF4A-474B-44D4-B5AB-B42476BCF504}" type="presParOf" srcId="{F6298DF0-5CC5-48A4-98C8-6187AB028DE0}" destId="{D363C78D-10C8-4CA2-9DC0-6DA2ACE1FBD0}" srcOrd="1" destOrd="0" presId="urn:microsoft.com/office/officeart/2005/8/layout/hierarchy2"/>
    <dgm:cxn modelId="{9A640285-FEA0-4A7A-B61F-1C546712032F}" type="presParOf" srcId="{4864C60B-7E12-49CE-8F5E-AC71A56BD949}" destId="{8A81567E-0942-4B96-9ED5-35B53ACFE826}" srcOrd="2" destOrd="0" presId="urn:microsoft.com/office/officeart/2005/8/layout/hierarchy2"/>
    <dgm:cxn modelId="{D9832E2F-327C-4543-9C27-64F0558F85F7}" type="presParOf" srcId="{8A81567E-0942-4B96-9ED5-35B53ACFE826}" destId="{ACD0EDE8-919B-4A6E-B5EF-CAD46791B058}" srcOrd="0" destOrd="0" presId="urn:microsoft.com/office/officeart/2005/8/layout/hierarchy2"/>
    <dgm:cxn modelId="{B0783F5C-D2C7-4187-AA48-A77AA5E3167A}" type="presParOf" srcId="{4864C60B-7E12-49CE-8F5E-AC71A56BD949}" destId="{47CEDAF8-B166-4E87-943D-1F880936D0EB}" srcOrd="3" destOrd="0" presId="urn:microsoft.com/office/officeart/2005/8/layout/hierarchy2"/>
    <dgm:cxn modelId="{5F5CAFE4-3BAE-4889-B9B8-35D776087580}" type="presParOf" srcId="{47CEDAF8-B166-4E87-943D-1F880936D0EB}" destId="{89E66A01-90B6-4C50-9F92-CBFEC40CF37D}" srcOrd="0" destOrd="0" presId="urn:microsoft.com/office/officeart/2005/8/layout/hierarchy2"/>
    <dgm:cxn modelId="{86153907-3CBF-4336-8E1A-9664FE7E0D4E}" type="presParOf" srcId="{47CEDAF8-B166-4E87-943D-1F880936D0EB}" destId="{0240AC69-1C11-41EE-B81B-CE7C99CD1099}" srcOrd="1" destOrd="0" presId="urn:microsoft.com/office/officeart/2005/8/layout/hierarchy2"/>
    <dgm:cxn modelId="{8E220146-9CC8-4090-A3FF-868BEF9E73AA}" type="presParOf" srcId="{4864C60B-7E12-49CE-8F5E-AC71A56BD949}" destId="{2C4B1C30-899A-4C1C-901B-33685AB488E1}" srcOrd="4" destOrd="0" presId="urn:microsoft.com/office/officeart/2005/8/layout/hierarchy2"/>
    <dgm:cxn modelId="{3F2E4312-C157-464F-BC0B-C1DE823D100E}" type="presParOf" srcId="{2C4B1C30-899A-4C1C-901B-33685AB488E1}" destId="{36FE9599-8615-4824-953E-396DFAA43D6F}" srcOrd="0" destOrd="0" presId="urn:microsoft.com/office/officeart/2005/8/layout/hierarchy2"/>
    <dgm:cxn modelId="{D6E4073C-D412-4C21-9D7B-79C47A327DCF}" type="presParOf" srcId="{4864C60B-7E12-49CE-8F5E-AC71A56BD949}" destId="{A123641E-BA14-470E-A70C-34279E0E135C}" srcOrd="5" destOrd="0" presId="urn:microsoft.com/office/officeart/2005/8/layout/hierarchy2"/>
    <dgm:cxn modelId="{44813299-4E19-4F96-AD6C-529EF22277CF}" type="presParOf" srcId="{A123641E-BA14-470E-A70C-34279E0E135C}" destId="{8A3FF118-DCC0-4256-9702-8E286136C475}" srcOrd="0" destOrd="0" presId="urn:microsoft.com/office/officeart/2005/8/layout/hierarchy2"/>
    <dgm:cxn modelId="{1D951F7F-FF60-47C8-BF89-AA4FC41A7C97}" type="presParOf" srcId="{A123641E-BA14-470E-A70C-34279E0E135C}" destId="{B7D8E05A-EF45-4EA2-AE9A-89999734CC1A}" srcOrd="1" destOrd="0" presId="urn:microsoft.com/office/officeart/2005/8/layout/hierarchy2"/>
    <dgm:cxn modelId="{1A389DB2-5598-498E-A1A5-FC315C6A1DAE}" type="presParOf" srcId="{4864C60B-7E12-49CE-8F5E-AC71A56BD949}" destId="{13A150CC-8712-4D62-9D94-0E0DFCDE42E4}" srcOrd="6" destOrd="0" presId="urn:microsoft.com/office/officeart/2005/8/layout/hierarchy2"/>
    <dgm:cxn modelId="{014D3683-53A2-4685-97B0-D1CDBD6207B0}" type="presParOf" srcId="{13A150CC-8712-4D62-9D94-0E0DFCDE42E4}" destId="{6AFAC34A-4EC0-4C30-B2B3-5C1BF5018316}" srcOrd="0" destOrd="0" presId="urn:microsoft.com/office/officeart/2005/8/layout/hierarchy2"/>
    <dgm:cxn modelId="{CF1589F1-DC91-4C72-B858-FD7BA1AFB73C}" type="presParOf" srcId="{4864C60B-7E12-49CE-8F5E-AC71A56BD949}" destId="{7756A671-8EED-4B00-97BE-698F19CB09AB}" srcOrd="7" destOrd="0" presId="urn:microsoft.com/office/officeart/2005/8/layout/hierarchy2"/>
    <dgm:cxn modelId="{D631D9A5-CC51-4348-BD37-4AF7F0F7228B}" type="presParOf" srcId="{7756A671-8EED-4B00-97BE-698F19CB09AB}" destId="{75778997-D516-4E17-BA2D-DD56B68C6323}" srcOrd="0" destOrd="0" presId="urn:microsoft.com/office/officeart/2005/8/layout/hierarchy2"/>
    <dgm:cxn modelId="{CEE9B31B-2E00-4051-944E-E99000982868}" type="presParOf" srcId="{7756A671-8EED-4B00-97BE-698F19CB09AB}" destId="{045B5932-355C-4346-8849-A4CAF73B4437}" srcOrd="1" destOrd="0" presId="urn:microsoft.com/office/officeart/2005/8/layout/hierarchy2"/>
    <dgm:cxn modelId="{B7415962-34E9-4833-AA7D-0BA2EBA7CBEA}" type="presParOf" srcId="{4864C60B-7E12-49CE-8F5E-AC71A56BD949}" destId="{612946E0-0E57-4640-9AAC-5AC7496AA260}" srcOrd="8" destOrd="0" presId="urn:microsoft.com/office/officeart/2005/8/layout/hierarchy2"/>
    <dgm:cxn modelId="{A3935D9E-693F-4E55-A1C5-9E233000E2E5}" type="presParOf" srcId="{612946E0-0E57-4640-9AAC-5AC7496AA260}" destId="{719C180D-4707-49CA-A328-7231C881DD14}" srcOrd="0" destOrd="0" presId="urn:microsoft.com/office/officeart/2005/8/layout/hierarchy2"/>
    <dgm:cxn modelId="{AFBBE1C0-2C7B-4CBC-A67C-560420EE79C1}" type="presParOf" srcId="{4864C60B-7E12-49CE-8F5E-AC71A56BD949}" destId="{C7D18F8A-B393-4C48-B2E5-0AF06E135D56}" srcOrd="9" destOrd="0" presId="urn:microsoft.com/office/officeart/2005/8/layout/hierarchy2"/>
    <dgm:cxn modelId="{0142FE73-97D9-4F72-9845-7CE973106EBA}" type="presParOf" srcId="{C7D18F8A-B393-4C48-B2E5-0AF06E135D56}" destId="{36218C98-49C0-4510-B650-BF5040DA289D}" srcOrd="0" destOrd="0" presId="urn:microsoft.com/office/officeart/2005/8/layout/hierarchy2"/>
    <dgm:cxn modelId="{4E22247F-BF65-409E-9AF2-A25FDA1932AA}" type="presParOf" srcId="{C7D18F8A-B393-4C48-B2E5-0AF06E135D56}" destId="{4C943E6B-79EE-4EE7-827B-C396F13E022C}" srcOrd="1" destOrd="0" presId="urn:microsoft.com/office/officeart/2005/8/layout/hierarchy2"/>
    <dgm:cxn modelId="{DF031CAA-C072-43D2-9AF0-93A2D87D6048}" type="presParOf" srcId="{4864C60B-7E12-49CE-8F5E-AC71A56BD949}" destId="{CCFE28C4-A20C-434E-A18A-02C6B2002090}" srcOrd="10" destOrd="0" presId="urn:microsoft.com/office/officeart/2005/8/layout/hierarchy2"/>
    <dgm:cxn modelId="{0F96AA91-BEB4-49A7-95C4-DAE5D4FCE3FF}" type="presParOf" srcId="{CCFE28C4-A20C-434E-A18A-02C6B2002090}" destId="{E9A620C1-438E-4D4A-8250-48AC20119870}" srcOrd="0" destOrd="0" presId="urn:microsoft.com/office/officeart/2005/8/layout/hierarchy2"/>
    <dgm:cxn modelId="{FC460933-4A7F-42C9-8966-BA4F70BB8EF8}" type="presParOf" srcId="{4864C60B-7E12-49CE-8F5E-AC71A56BD949}" destId="{D56EB998-9D01-4B44-8708-C136B6ADCAA3}" srcOrd="11" destOrd="0" presId="urn:microsoft.com/office/officeart/2005/8/layout/hierarchy2"/>
    <dgm:cxn modelId="{3A1D31BF-CE02-4DFC-A12D-246A193D5015}" type="presParOf" srcId="{D56EB998-9D01-4B44-8708-C136B6ADCAA3}" destId="{9171AA41-005C-49CD-9BEA-3058F09404BA}" srcOrd="0" destOrd="0" presId="urn:microsoft.com/office/officeart/2005/8/layout/hierarchy2"/>
    <dgm:cxn modelId="{2294EE0D-349B-4F02-9027-AE929E9D8EEB}" type="presParOf" srcId="{D56EB998-9D01-4B44-8708-C136B6ADCAA3}" destId="{0623D471-3F7B-407D-A999-6804E98F33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D142D2-5DC5-4065-A687-D6EB81003825}" type="datetimeFigureOut">
              <a:rPr lang="zh-TW" altLang="en-US"/>
              <a:pPr>
                <a:defRPr/>
              </a:pPr>
              <a:t>2022/2/18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79580D-2709-4457-B7FC-54B31B063EE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41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9FFC1A6-B76B-45DD-B8F3-3BA161F910D7}" type="datetimeFigureOut">
              <a:rPr lang="zh-TW" altLang="en-US"/>
              <a:pPr>
                <a:defRPr/>
              </a:pPr>
              <a:t>2022/2/18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fld id="{BC489053-19E0-4B86-9023-50A64E78D8D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100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37568AB-05CE-4DFE-B69C-3C785B1DFA70}" type="slidenum">
              <a:rPr lang="zh-TW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4" tIns="45652" rIns="91304" bIns="45652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取得上限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30</a:t>
            </a:r>
            <a:r>
              <a:rPr lang="zh-TW" altLang="en-US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分不困難</a:t>
            </a:r>
            <a:r>
              <a:rPr lang="en-US" altLang="zh-TW" sz="1400" b="1" smtClean="0">
                <a:solidFill>
                  <a:srgbClr val="0000FF"/>
                </a:solidFill>
                <a:latin typeface="Arial" panose="020B0604020202020204" pitchFamily="34" charset="0"/>
              </a:rPr>
              <a:t>!</a:t>
            </a:r>
          </a:p>
          <a:p>
            <a:endParaRPr lang="zh-TW" altLang="en-US" smtClean="0"/>
          </a:p>
        </p:txBody>
      </p:sp>
      <p:sp>
        <p:nvSpPr>
          <p:cNvPr id="76804" name="投影片編號版面配置區 3"/>
          <p:cNvSpPr txBox="1">
            <a:spLocks noGrp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4" tIns="45652" rIns="91304" bIns="45652" anchor="b"/>
          <a:lstStyle>
            <a:lvl1pPr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445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44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701A86-25FE-42EB-9D70-5F2D4FAE055D}" type="slidenum">
              <a:rPr lang="zh-TW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0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1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7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4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</a:pPr>
            <a:endParaRPr kumimoji="0" lang="en-US" sz="3200">
              <a:solidFill>
                <a:prstClr val="black"/>
              </a:solidFill>
              <a:latin typeface="Gill Sans MT"/>
              <a:ea typeface="+mn-ea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1030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460102-8A91-4EDA-A0A2-3B0912A87E98}" type="datetimeFigureOut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2022/2/18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AE678F-074F-4A39-8624-738B77EBD08A}" type="slidenum">
              <a:rPr lang="zh-TW" altLang="en-US" smtClean="0">
                <a:solidFill>
                  <a:srgbClr val="F8EDC5">
                    <a:shade val="50000"/>
                    <a:satMod val="200000"/>
                  </a:srgbClr>
                </a:solidFill>
                <a:latin typeface="Gill Sans MT"/>
                <a:ea typeface="微軟正黑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srgbClr val="F8EDC5">
                  <a:shade val="50000"/>
                  <a:satMod val="200000"/>
                </a:srgbClr>
              </a:solidFill>
              <a:latin typeface="Gill Sans MT"/>
              <a:ea typeface="微軟正黑體"/>
            </a:endParaRPr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288778315387.jpg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/>
          </p:nvPr>
        </p:nvSpPr>
        <p:spPr>
          <a:xfrm>
            <a:off x="179512" y="-242887"/>
            <a:ext cx="9144000" cy="3671887"/>
          </a:xfrm>
        </p:spPr>
        <p:txBody>
          <a:bodyPr/>
          <a:lstStyle/>
          <a:p>
            <a:pPr algn="ctr" eaLnBrk="1" hangingPunct="1"/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嘉義縣立梅山國民中學</a:t>
            </a:r>
            <a: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合作盃</a:t>
            </a:r>
            <a:r>
              <a:rPr lang="zh-TW" altLang="en-US" sz="6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親子闖關活動</a:t>
            </a:r>
            <a:endParaRPr lang="zh-TW" altLang="en-US" sz="6600" dirty="0" smtClean="0"/>
          </a:p>
        </p:txBody>
      </p:sp>
      <p:sp>
        <p:nvSpPr>
          <p:cNvPr id="2052" name="矩形 5"/>
          <p:cNvSpPr>
            <a:spLocks noChangeArrowheads="1"/>
          </p:cNvSpPr>
          <p:nvPr/>
        </p:nvSpPr>
        <p:spPr bwMode="auto">
          <a:xfrm>
            <a:off x="539750" y="5661025"/>
            <a:ext cx="828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itchFamily="49" charset="-120"/>
              </a:rPr>
              <a:t>優質卓越   全人典範心校園</a:t>
            </a:r>
            <a:endParaRPr kumimoji="0" lang="zh-TW" altLang="en-US" sz="5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1" t="4043" r="3351" b="13094"/>
          <a:stretch/>
        </p:blipFill>
        <p:spPr>
          <a:xfrm>
            <a:off x="179512" y="249452"/>
            <a:ext cx="9075333" cy="59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7776864" cy="66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會考作文題目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417638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zh-TW" dirty="0" smtClean="0"/>
              <a:t>109</a:t>
            </a:r>
            <a:r>
              <a:rPr lang="en-US" altLang="zh-TW" dirty="0"/>
              <a:t>	</a:t>
            </a:r>
            <a:r>
              <a:rPr lang="zh-TW" altLang="en-US" dirty="0"/>
              <a:t>我想開設一家這樣的店</a:t>
            </a:r>
          </a:p>
          <a:p>
            <a:pPr marL="82296" indent="0">
              <a:buNone/>
            </a:pPr>
            <a:r>
              <a:rPr lang="en-US" altLang="zh-TW" dirty="0"/>
              <a:t>108	</a:t>
            </a:r>
            <a:r>
              <a:rPr lang="zh-TW" altLang="en-US" dirty="0"/>
              <a:t>青銀共居</a:t>
            </a:r>
          </a:p>
          <a:p>
            <a:pPr marL="82296" indent="0">
              <a:buNone/>
            </a:pPr>
            <a:r>
              <a:rPr lang="en-US" altLang="zh-TW" dirty="0"/>
              <a:t>107	</a:t>
            </a:r>
            <a:r>
              <a:rPr lang="zh-TW" altLang="en-US" dirty="0"/>
              <a:t>我們這個世代</a:t>
            </a:r>
          </a:p>
          <a:p>
            <a:pPr marL="82296" indent="0">
              <a:buNone/>
            </a:pPr>
            <a:r>
              <a:rPr lang="en-US" altLang="zh-TW" dirty="0"/>
              <a:t>106	</a:t>
            </a:r>
            <a:r>
              <a:rPr lang="zh-TW" altLang="en-US" dirty="0"/>
              <a:t>在這樣的傳統習俗裡，我看見</a:t>
            </a:r>
          </a:p>
          <a:p>
            <a:pPr marL="82296" indent="0">
              <a:buNone/>
            </a:pPr>
            <a:r>
              <a:rPr lang="en-US" altLang="zh-TW" dirty="0"/>
              <a:t>105	</a:t>
            </a:r>
            <a:r>
              <a:rPr lang="zh-TW" altLang="en-US" dirty="0"/>
              <a:t>從陌生到熟悉</a:t>
            </a:r>
          </a:p>
          <a:p>
            <a:pPr marL="82296" indent="0">
              <a:buNone/>
            </a:pPr>
            <a:r>
              <a:rPr lang="en-US" altLang="zh-TW" dirty="0"/>
              <a:t>104	</a:t>
            </a:r>
            <a:r>
              <a:rPr lang="zh-TW" altLang="en-US" dirty="0"/>
              <a:t>捨不得</a:t>
            </a:r>
          </a:p>
          <a:p>
            <a:pPr marL="82296" indent="0">
              <a:buNone/>
            </a:pPr>
            <a:r>
              <a:rPr lang="en-US" altLang="zh-TW" dirty="0"/>
              <a:t>103	</a:t>
            </a:r>
            <a:r>
              <a:rPr lang="zh-TW" altLang="en-US" dirty="0"/>
              <a:t>面對未來，我應該具備的能力</a:t>
            </a:r>
          </a:p>
          <a:p>
            <a:pPr marL="82296" indent="0">
              <a:buNone/>
            </a:pPr>
            <a:r>
              <a:rPr lang="en-US" altLang="zh-TW" dirty="0"/>
              <a:t>102	</a:t>
            </a:r>
            <a:r>
              <a:rPr lang="zh-TW" altLang="en-US" dirty="0" smtClean="0"/>
              <a:t>來不及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39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-51123"/>
            <a:ext cx="749808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我們還能做什麼？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091877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工欲善其事、必先利其器</a:t>
            </a:r>
            <a:endParaRPr lang="en-US" altLang="zh-TW" dirty="0" smtClean="0"/>
          </a:p>
          <a:p>
            <a:r>
              <a:rPr lang="zh-TW" altLang="en-US" dirty="0" smtClean="0"/>
              <a:t>工具、環境</a:t>
            </a:r>
            <a:endParaRPr lang="en-US" altLang="zh-TW" dirty="0" smtClean="0"/>
          </a:p>
          <a:p>
            <a:r>
              <a:rPr lang="zh-TW" altLang="en-US" dirty="0" smtClean="0"/>
              <a:t>心志</a:t>
            </a:r>
            <a:r>
              <a:rPr lang="en-US" altLang="zh-TW" dirty="0" smtClean="0"/>
              <a:t>(</a:t>
            </a:r>
            <a:r>
              <a:rPr lang="zh-TW" altLang="en-US" dirty="0" smtClean="0"/>
              <a:t>親子</a:t>
            </a:r>
            <a:r>
              <a:rPr lang="en-US" altLang="zh-TW" dirty="0" smtClean="0"/>
              <a:t>)</a:t>
            </a:r>
          </a:p>
          <a:p>
            <a:r>
              <a:rPr lang="zh-TW" altLang="en-US" b="1" u="sng" dirty="0" smtClean="0">
                <a:solidFill>
                  <a:srgbClr val="FF0000"/>
                </a:solidFill>
              </a:rPr>
              <a:t>了解專長、共同成長</a:t>
            </a:r>
            <a:endParaRPr lang="en-US" altLang="zh-TW" b="1" u="sng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國、英、數、自、社</a:t>
            </a:r>
            <a:r>
              <a:rPr lang="en-US" altLang="zh-TW" dirty="0" smtClean="0"/>
              <a:t>+</a:t>
            </a:r>
            <a:r>
              <a:rPr lang="zh-TW" altLang="en-US" dirty="0" smtClean="0"/>
              <a:t>作文</a:t>
            </a:r>
            <a:endParaRPr lang="en-US" altLang="zh-TW" dirty="0" smtClean="0"/>
          </a:p>
          <a:p>
            <a:r>
              <a:rPr lang="zh-TW" altLang="en-US" dirty="0" smtClean="0"/>
              <a:t>國中階段最重要的事？</a:t>
            </a:r>
            <a:endParaRPr lang="en-US" altLang="zh-TW" dirty="0" smtClean="0"/>
          </a:p>
          <a:p>
            <a:r>
              <a:rPr lang="zh-TW" altLang="en-US" b="1" u="sng" dirty="0" smtClean="0"/>
              <a:t>培養出自信、勤勞的孩子</a:t>
            </a:r>
            <a:endParaRPr lang="en-US" altLang="zh-TW" b="1" u="sng" dirty="0" smtClean="0"/>
          </a:p>
          <a:p>
            <a:r>
              <a:rPr lang="en-US" altLang="zh-TW" b="1" u="sng" dirty="0" smtClean="0"/>
              <a:t>90</a:t>
            </a:r>
            <a:r>
              <a:rPr lang="zh-TW" altLang="en-US" b="1" u="sng" dirty="0" smtClean="0"/>
              <a:t>天、</a:t>
            </a:r>
            <a:r>
              <a:rPr lang="en-US" altLang="zh-TW" b="1" u="sng" dirty="0" smtClean="0"/>
              <a:t>3</a:t>
            </a:r>
            <a:r>
              <a:rPr lang="zh-TW" altLang="en-US" b="1" u="sng" dirty="0" smtClean="0"/>
              <a:t>年</a:t>
            </a:r>
            <a:endParaRPr lang="en-US" altLang="zh-TW" b="1" u="sng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25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217" t="2703" r="15310" b="8103"/>
          <a:stretch/>
        </p:blipFill>
        <p:spPr>
          <a:xfrm>
            <a:off x="2987824" y="128017"/>
            <a:ext cx="3168352" cy="27514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60848"/>
            <a:ext cx="7050713" cy="47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90008"/>
            <a:ext cx="3841009" cy="51236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9106" t="1699"/>
          <a:stretch/>
        </p:blipFill>
        <p:spPr>
          <a:xfrm>
            <a:off x="4067944" y="1367441"/>
            <a:ext cx="497985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4638"/>
            <a:ext cx="8434089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74638"/>
            <a:ext cx="4553006" cy="60734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4328" t="33448"/>
          <a:stretch/>
        </p:blipFill>
        <p:spPr>
          <a:xfrm>
            <a:off x="201698" y="1556792"/>
            <a:ext cx="8756221" cy="50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時間安排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1484784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九點：親職教育</a:t>
            </a:r>
            <a:endParaRPr lang="en-US" altLang="zh-TW" dirty="0" smtClean="0"/>
          </a:p>
          <a:p>
            <a:r>
              <a:rPr lang="zh-TW" altLang="en-US" dirty="0" smtClean="0"/>
              <a:t>十二年國教、如何上頂尖大學</a:t>
            </a:r>
            <a:endParaRPr lang="en-US" altLang="zh-TW" dirty="0" smtClean="0"/>
          </a:p>
          <a:p>
            <a:r>
              <a:rPr lang="zh-TW" altLang="en-US" dirty="0" smtClean="0"/>
              <a:t>十一點：親子闖關活動</a:t>
            </a:r>
            <a:endParaRPr lang="en-US" altLang="zh-TW" dirty="0" smtClean="0"/>
          </a:p>
          <a:p>
            <a:r>
              <a:rPr lang="zh-TW" altLang="en-US" dirty="0" smtClean="0"/>
              <a:t>教、學、總、輔、體</a:t>
            </a:r>
            <a:endParaRPr lang="en-US" altLang="zh-TW" dirty="0" smtClean="0"/>
          </a:p>
          <a:p>
            <a:r>
              <a:rPr lang="zh-TW" altLang="en-US" dirty="0" smtClean="0"/>
              <a:t>時間：</a:t>
            </a:r>
            <a:r>
              <a:rPr lang="en-US" altLang="zh-TW" dirty="0" smtClean="0"/>
              <a:t>30</a:t>
            </a:r>
            <a:r>
              <a:rPr lang="zh-TW" altLang="en-US" dirty="0" smtClean="0"/>
              <a:t>分鐘</a:t>
            </a:r>
            <a:r>
              <a:rPr lang="en-US" altLang="zh-TW" dirty="0" smtClean="0"/>
              <a:t>(</a:t>
            </a:r>
            <a:r>
              <a:rPr lang="zh-TW" altLang="en-US" dirty="0" smtClean="0"/>
              <a:t>任選三關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十一點四十分：摸彩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66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7000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zh-TW" altLang="en-US" sz="40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嘉義區免試入學</a:t>
            </a:r>
          </a:p>
        </p:txBody>
      </p:sp>
      <p:graphicFrame>
        <p:nvGraphicFramePr>
          <p:cNvPr id="12" name="內容版面配置區 3"/>
          <p:cNvGraphicFramePr>
            <a:graphicFrameLocks/>
          </p:cNvGraphicFramePr>
          <p:nvPr/>
        </p:nvGraphicFramePr>
        <p:xfrm>
          <a:off x="323528" y="1795686"/>
          <a:ext cx="7175212" cy="465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173" name="群組 7"/>
          <p:cNvGrpSpPr>
            <a:grpSpLocks/>
          </p:cNvGrpSpPr>
          <p:nvPr/>
        </p:nvGrpSpPr>
        <p:grpSpPr bwMode="auto">
          <a:xfrm>
            <a:off x="6756400" y="3921125"/>
            <a:ext cx="2279650" cy="2736850"/>
            <a:chOff x="5436409" y="3372082"/>
            <a:chExt cx="2381782" cy="2889088"/>
          </a:xfrm>
        </p:grpSpPr>
        <p:sp>
          <p:nvSpPr>
            <p:cNvPr id="9" name="圓角矩形 8"/>
            <p:cNvSpPr/>
            <p:nvPr/>
          </p:nvSpPr>
          <p:spPr>
            <a:xfrm>
              <a:off x="5436409" y="3611723"/>
              <a:ext cx="2345292" cy="1824951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5610565" y="3372082"/>
              <a:ext cx="2207626" cy="2889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品德表現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服務學習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體適能    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競賽成績</a:t>
              </a:r>
              <a:r>
                <a:rPr lang="en-US" altLang="zh-TW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lnSpc>
                  <a:spcPct val="80000"/>
                </a:lnSpc>
                <a:spcAft>
                  <a:spcPts val="0"/>
                </a:spcAft>
                <a:defRPr/>
              </a:pPr>
              <a:endParaRPr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3" name="直線接點 2"/>
          <p:cNvCxnSpPr/>
          <p:nvPr/>
        </p:nvCxnSpPr>
        <p:spPr>
          <a:xfrm flipV="1">
            <a:off x="6691313" y="2708275"/>
            <a:ext cx="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638" y="4652963"/>
            <a:ext cx="94297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765175"/>
            <a:ext cx="13668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6300788" y="4941888"/>
            <a:ext cx="622300" cy="347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4475"/>
              </p:ext>
            </p:extLst>
          </p:nvPr>
        </p:nvGraphicFramePr>
        <p:xfrm>
          <a:off x="1295648" y="1484784"/>
          <a:ext cx="7416800" cy="4321175"/>
        </p:xfrm>
        <a:graphic>
          <a:graphicData uri="http://schemas.openxmlformats.org/drawingml/2006/table">
            <a:tbl>
              <a:tblPr/>
              <a:tblGrid>
                <a:gridCol w="1511300"/>
                <a:gridCol w="3313112"/>
                <a:gridCol w="1223963"/>
                <a:gridCol w="1368425"/>
              </a:tblGrid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比序項目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現況概述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最高分數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??PL????Uni"/>
                        </a:rPr>
                        <a:t>備註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4CB2"/>
                    </a:solidFill>
                  </a:tcPr>
                </a:tc>
              </a:tr>
              <a:tr h="3286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六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國中教育會考評量結果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達精熟者每科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達基礎者每科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待加強者每科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寫作測驗：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6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4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1.5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2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級分得  </a:t>
                      </a:r>
                      <a:r>
                        <a:rPr kumimoji="1" lang="en-US" altLang="zh-TW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</a:t>
                      </a:r>
                      <a:r>
                        <a:rPr kumimoji="1" lang="zh-TW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437267" name="AutoShape 19"/>
          <p:cNvSpPr>
            <a:spLocks noChangeArrowheads="1"/>
          </p:cNvSpPr>
          <p:nvPr/>
        </p:nvSpPr>
        <p:spPr bwMode="auto">
          <a:xfrm>
            <a:off x="5004048" y="257009"/>
            <a:ext cx="3168352" cy="93665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27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分</a:t>
            </a:r>
          </a:p>
        </p:txBody>
      </p:sp>
      <p:sp>
        <p:nvSpPr>
          <p:cNvPr id="437268" name="AutoShape 20"/>
          <p:cNvSpPr>
            <a:spLocks noChangeArrowheads="1"/>
          </p:cNvSpPr>
          <p:nvPr/>
        </p:nvSpPr>
        <p:spPr bwMode="auto">
          <a:xfrm>
            <a:off x="1331640" y="261278"/>
            <a:ext cx="3167955" cy="936650"/>
          </a:xfrm>
          <a:prstGeom prst="homePlate">
            <a:avLst>
              <a:gd name="adj" fmla="val 77254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800" dirty="0">
                <a:ea typeface="微軟正黑體" pitchFamily="34" charset="-120"/>
              </a:rPr>
              <a:t>教育會考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會考精熟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181" t="6250" r="6645" b="1563"/>
          <a:stretch/>
        </p:blipFill>
        <p:spPr>
          <a:xfrm>
            <a:off x="76704" y="1451488"/>
            <a:ext cx="8856984" cy="48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「精熟」等級門檻最低答對題數（英數加權分數得分）</a:t>
            </a:r>
            <a:r>
              <a:rPr lang="zh-TW" altLang="en-US" b="1" u="sng" dirty="0">
                <a:solidFill>
                  <a:srgbClr val="FF0000"/>
                </a:solidFill>
              </a:rPr>
              <a:t>比率約</a:t>
            </a:r>
            <a:r>
              <a:rPr lang="en-US" altLang="zh-TW" b="1" u="sng" dirty="0">
                <a:solidFill>
                  <a:srgbClr val="FF0000"/>
                </a:solidFill>
              </a:rPr>
              <a:t>79</a:t>
            </a:r>
            <a:r>
              <a:rPr lang="zh-TW" altLang="en-US" b="1" u="sng" dirty="0">
                <a:solidFill>
                  <a:srgbClr val="FF0000"/>
                </a:solidFill>
              </a:rPr>
              <a:t>％到</a:t>
            </a:r>
            <a:r>
              <a:rPr lang="en-US" altLang="zh-TW" b="1" u="sng" dirty="0">
                <a:solidFill>
                  <a:srgbClr val="FF0000"/>
                </a:solidFill>
              </a:rPr>
              <a:t>90</a:t>
            </a:r>
            <a:r>
              <a:rPr lang="zh-TW" altLang="en-US" b="1" u="sng" dirty="0" smtClean="0">
                <a:solidFill>
                  <a:srgbClr val="FF0000"/>
                </a:solidFill>
              </a:rPr>
              <a:t>％</a:t>
            </a:r>
            <a:endParaRPr lang="en-US" altLang="zh-TW" b="1" u="sng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「</a:t>
            </a:r>
            <a:r>
              <a:rPr lang="zh-TW" altLang="en-US" dirty="0"/>
              <a:t>基礎」等級門檻約占</a:t>
            </a:r>
            <a:r>
              <a:rPr lang="en-US" altLang="zh-TW" dirty="0"/>
              <a:t>37</a:t>
            </a:r>
            <a:r>
              <a:rPr lang="zh-TW" altLang="en-US" dirty="0"/>
              <a:t>％到</a:t>
            </a:r>
            <a:r>
              <a:rPr lang="en-US" altLang="zh-TW" dirty="0"/>
              <a:t>42</a:t>
            </a:r>
            <a:r>
              <a:rPr lang="zh-TW" altLang="en-US" dirty="0"/>
              <a:t>％。以</a:t>
            </a:r>
            <a:r>
              <a:rPr lang="zh-TW" altLang="en-US" b="1" u="sng" dirty="0">
                <a:solidFill>
                  <a:srgbClr val="FF0000"/>
                </a:solidFill>
              </a:rPr>
              <a:t>國文科</a:t>
            </a:r>
            <a:r>
              <a:rPr lang="zh-TW" altLang="en-US" dirty="0"/>
              <a:t>為例，總題數</a:t>
            </a:r>
            <a:r>
              <a:rPr lang="en-US" altLang="zh-TW" dirty="0"/>
              <a:t>48</a:t>
            </a:r>
            <a:r>
              <a:rPr lang="zh-TW" altLang="en-US" dirty="0"/>
              <a:t>題，答對</a:t>
            </a:r>
            <a:r>
              <a:rPr lang="en-US" altLang="zh-TW" dirty="0"/>
              <a:t>42</a:t>
            </a:r>
            <a:r>
              <a:rPr lang="zh-TW" altLang="en-US" dirty="0"/>
              <a:t>題可達「精熟」等級，答對題數比率約</a:t>
            </a:r>
            <a:r>
              <a:rPr lang="en-US" altLang="zh-TW" b="1" u="sng" dirty="0">
                <a:solidFill>
                  <a:srgbClr val="FF0000"/>
                </a:solidFill>
              </a:rPr>
              <a:t>87.50</a:t>
            </a:r>
            <a:r>
              <a:rPr lang="zh-TW" altLang="en-US" b="1" u="sng" dirty="0">
                <a:solidFill>
                  <a:srgbClr val="FF0000"/>
                </a:solidFill>
              </a:rPr>
              <a:t>％</a:t>
            </a:r>
            <a:r>
              <a:rPr lang="zh-TW" altLang="en-US" dirty="0"/>
              <a:t>；答對</a:t>
            </a:r>
            <a:r>
              <a:rPr lang="en-US" altLang="zh-TW" dirty="0"/>
              <a:t>20</a:t>
            </a:r>
            <a:r>
              <a:rPr lang="zh-TW" altLang="en-US" dirty="0"/>
              <a:t>題可達「基礎」等級，答對題數比率約</a:t>
            </a:r>
            <a:r>
              <a:rPr lang="en-US" altLang="zh-TW" b="1" u="sng" dirty="0">
                <a:solidFill>
                  <a:srgbClr val="FF0000"/>
                </a:solidFill>
              </a:rPr>
              <a:t>41.67</a:t>
            </a:r>
            <a:r>
              <a:rPr lang="zh-TW" altLang="en-US" b="1" u="sng" dirty="0">
                <a:solidFill>
                  <a:srgbClr val="FF0000"/>
                </a:solidFill>
              </a:rPr>
              <a:t>％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15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數學科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35" y="1615852"/>
            <a:ext cx="87019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57383" b="15082"/>
          <a:stretch/>
        </p:blipFill>
        <p:spPr>
          <a:xfrm>
            <a:off x="1468472" y="268903"/>
            <a:ext cx="7465216" cy="62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4986918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國文</a:t>
            </a:r>
            <a:r>
              <a:rPr lang="en-US" altLang="zh-TW" dirty="0" smtClean="0"/>
              <a:t>87.5</a:t>
            </a:r>
            <a:r>
              <a:rPr lang="zh-TW" altLang="en-US" dirty="0" smtClean="0"/>
              <a:t>、社會</a:t>
            </a:r>
            <a:r>
              <a:rPr lang="en-US" altLang="zh-TW" dirty="0" smtClean="0"/>
              <a:t>85.7</a:t>
            </a:r>
            <a:r>
              <a:rPr lang="zh-TW" altLang="en-US" dirty="0" smtClean="0"/>
              <a:t>、自然</a:t>
            </a:r>
            <a:r>
              <a:rPr lang="en-US" altLang="zh-TW" dirty="0" smtClean="0"/>
              <a:t>88.8</a:t>
            </a:r>
          </a:p>
          <a:p>
            <a:r>
              <a:rPr lang="zh-TW" altLang="en-US" dirty="0" smtClean="0"/>
              <a:t>數學</a:t>
            </a:r>
            <a:r>
              <a:rPr lang="en-US" altLang="zh-TW" dirty="0" smtClean="0"/>
              <a:t>79.4</a:t>
            </a:r>
            <a:r>
              <a:rPr lang="zh-TW" altLang="en-US" dirty="0" smtClean="0"/>
              <a:t>、英文</a:t>
            </a:r>
            <a:r>
              <a:rPr lang="en-US" altLang="zh-TW" dirty="0" smtClean="0"/>
              <a:t>90.2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84" y="116632"/>
            <a:ext cx="8811716" cy="47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自訂 1">
      <a:dk1>
        <a:sysClr val="windowText" lastClr="000000"/>
      </a:dk1>
      <a:lt1>
        <a:sysClr val="window" lastClr="FFFFFF"/>
      </a:lt1>
      <a:dk2>
        <a:srgbClr val="4F271C"/>
      </a:dk2>
      <a:lt2>
        <a:srgbClr val="F8EDC5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6931</TotalTime>
  <Words>344</Words>
  <Application>Microsoft Office PowerPoint</Application>
  <PresentationFormat>如螢幕大小 (4:3)</PresentationFormat>
  <Paragraphs>67</Paragraphs>
  <Slides>17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??PL????Uni</vt:lpstr>
      <vt:lpstr>Gill Sans MT</vt:lpstr>
      <vt:lpstr>華康中黑體</vt:lpstr>
      <vt:lpstr>微軟正黑體</vt:lpstr>
      <vt:lpstr>新細明體</vt:lpstr>
      <vt:lpstr>標楷體</vt:lpstr>
      <vt:lpstr>Arial</vt:lpstr>
      <vt:lpstr>Calibri</vt:lpstr>
      <vt:lpstr>Verdana</vt:lpstr>
      <vt:lpstr>Wingdings 2</vt:lpstr>
      <vt:lpstr>夏至</vt:lpstr>
      <vt:lpstr>嘉義縣立梅山國民中學 合作盃親子闖關活動</vt:lpstr>
      <vt:lpstr>時間安排</vt:lpstr>
      <vt:lpstr>嘉義區免試入學</vt:lpstr>
      <vt:lpstr>PowerPoint 簡報</vt:lpstr>
      <vt:lpstr>會考精熟</vt:lpstr>
      <vt:lpstr>PowerPoint 簡報</vt:lpstr>
      <vt:lpstr>數學科</vt:lpstr>
      <vt:lpstr>PowerPoint 簡報</vt:lpstr>
      <vt:lpstr>PowerPoint 簡報</vt:lpstr>
      <vt:lpstr>PowerPoint 簡報</vt:lpstr>
      <vt:lpstr>PowerPoint 簡報</vt:lpstr>
      <vt:lpstr>會考作文題目</vt:lpstr>
      <vt:lpstr>我們還能做什麼？</vt:lpstr>
      <vt:lpstr>PowerPoint 簡報</vt:lpstr>
      <vt:lpstr>PowerPoint 簡報</vt:lpstr>
      <vt:lpstr>PowerPoint 簡報</vt:lpstr>
      <vt:lpstr>PowerPoint 簡報</vt:lpstr>
    </vt:vector>
  </TitlesOfParts>
  <Company>一定要配溫開水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民雄國中宣導</dc:title>
  <dc:creator>User</dc:creator>
  <cp:lastModifiedBy>USER</cp:lastModifiedBy>
  <cp:revision>532</cp:revision>
  <cp:lastPrinted>2017-12-28T08:13:40Z</cp:lastPrinted>
  <dcterms:created xsi:type="dcterms:W3CDTF">2016-12-22T19:56:30Z</dcterms:created>
  <dcterms:modified xsi:type="dcterms:W3CDTF">2022-02-18T04:39:07Z</dcterms:modified>
</cp:coreProperties>
</file>