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60" r:id="rId7"/>
  </p:sldIdLst>
  <p:sldSz cx="12188825" cy="6858000"/>
  <p:notesSz cx="6797675" cy="9926638"/>
  <p:defaultTextStyle>
    <a:defPPr rtl="0">
      <a:defRPr lang="zh-tw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492" autoAdjust="0"/>
  </p:normalViewPr>
  <p:slideViewPr>
    <p:cSldViewPr>
      <p:cViewPr varScale="1">
        <p:scale>
          <a:sx n="69" d="100"/>
          <a:sy n="69" d="100"/>
        </p:scale>
        <p:origin x="564" y="4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69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8B8D791-297F-4B05-BEEA-90B224EE99C6}" type="datetime2">
              <a:rPr lang="zh-TW" altLang="en-US" smtClean="0">
                <a:latin typeface="細明體" panose="02020509000000000000" pitchFamily="49" charset="-120"/>
                <a:ea typeface="細明體" panose="02020509000000000000" pitchFamily="49" charset="-120"/>
              </a:rPr>
              <a:t>2023年9月8日</a:t>
            </a:fld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en-US" altLang="zh-TW" smtClean="0">
                <a:latin typeface="細明體" panose="02020509000000000000" pitchFamily="49" charset="-120"/>
                <a:ea typeface="細明體" panose="02020509000000000000" pitchFamily="49" charset="-120"/>
              </a:rPr>
              <a:t>‹#›</a:t>
            </a:fld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66B0A2D7-EE4D-446C-8769-0F82613CE34F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B045B7DE-1198-4F2F-B574-CA8CAE341642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zh-TW" smtClean="0"/>
              <a:pPr/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8314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zh-TW" smtClean="0"/>
              <a:pPr/>
              <a:t>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8504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方形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圓角矩形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圓角化同側角落矩形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 rtlCol="0"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17E089-688A-487C-BD08-C99E5FE91830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D641EB4-77D1-4925-9875-264C8780EB3C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方形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圓角矩形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圓角化同側角落矩形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5" name="底端圖形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手繪多邊形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" name="矩形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106EC37-F01E-4B5A-BDBE-F6D3AEFEBA96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62EDAF8-4B1B-4C78-9A2F-5A1B78A278BD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方形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圓角矩形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圓角化同側角落矩形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9" name="底端圖形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手繪多邊形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矩形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rtlCol="0" anchor="b">
            <a:normAutofit/>
          </a:bodyPr>
          <a:lstStyle>
            <a:lvl1pPr algn="l">
              <a:defRPr sz="6000" b="0" cap="none" baseline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AC21319-2BF9-41B9-92AC-BA1939AF8B78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82EDA0-785E-49B6-AC47-0A09B35941FD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253C97E-C66D-4829-8561-9C2709A5EC4C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19542B-4F00-4974-A059-F126A058DAAA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底端圖形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手繪多邊形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矩形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C1CA920-E564-4F4C-A469-34BD4968F735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F02C6D-C68D-4504-BB15-CEAA24129BF7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zh-TW" altLang="en-US" smtClean="0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57B36B9-3FF8-4B03-8E95-2EB839A38317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底端圖形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手繪多邊形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矩形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7" name="方形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圓角矩形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圓角化同側角落矩形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51FB6B95-FD52-409E-A5B9-BE592ADFB3A6}" type="datetime2">
              <a:rPr lang="zh-TW" altLang="en-US" smtClean="0"/>
              <a:pPr/>
              <a:t>2023年9月8日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34C99D79-8A4B-4031-B1E0-AF26F8EDF2B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口腔保健講座及衛教宣導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3000" dirty="0" smtClean="0"/>
              <a:t>新生家長座談</a:t>
            </a:r>
            <a:r>
              <a:rPr lang="zh-TW" altLang="en-US" sz="3000" dirty="0"/>
              <a:t>會</a:t>
            </a: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讓專業的來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口腔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保健衛教宣導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內容預留位置 5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3000" b="1" dirty="0" smtClean="0">
                <a:solidFill>
                  <a:srgbClr val="C00000"/>
                </a:solidFill>
              </a:rPr>
              <a:t>氟化物使用</a:t>
            </a:r>
            <a:r>
              <a:rPr lang="zh-TW" altLang="en-US" sz="3000" dirty="0" smtClean="0"/>
              <a:t>：</a:t>
            </a:r>
            <a:endParaRPr lang="en-US" altLang="zh-TW" sz="3000" dirty="0" smtClean="0"/>
          </a:p>
          <a:p>
            <a:pPr rtl="0"/>
            <a:r>
              <a:rPr lang="zh-TW" altLang="en-US" sz="3000" dirty="0" smtClean="0"/>
              <a:t>含氟牙膏</a:t>
            </a:r>
            <a:r>
              <a:rPr lang="en-US" altLang="zh-TW" sz="3000" dirty="0" smtClean="0"/>
              <a:t>(1000ppm</a:t>
            </a:r>
            <a:r>
              <a:rPr lang="zh-TW" altLang="en-US" sz="3000" dirty="0" smtClean="0"/>
              <a:t>以上</a:t>
            </a:r>
            <a:r>
              <a:rPr lang="en-US" altLang="zh-TW" sz="3000" dirty="0" smtClean="0"/>
              <a:t>)</a:t>
            </a:r>
          </a:p>
          <a:p>
            <a:pPr rtl="0"/>
            <a:r>
              <a:rPr lang="zh-TW" altLang="en-US" sz="3000" dirty="0" smtClean="0"/>
              <a:t>含氟漱口水</a:t>
            </a:r>
            <a:endParaRPr lang="en-US" altLang="zh-TW" sz="3000" dirty="0" smtClean="0"/>
          </a:p>
          <a:p>
            <a:pPr rtl="0"/>
            <a:r>
              <a:rPr lang="zh-TW" altLang="en-US" sz="3000" dirty="0" smtClean="0"/>
              <a:t>塗氟</a:t>
            </a:r>
            <a:endParaRPr lang="en-US" altLang="zh-TW" sz="3000" dirty="0" smtClean="0"/>
          </a:p>
          <a:p>
            <a:pPr rtl="0"/>
            <a:r>
              <a:rPr lang="zh-TW" altLang="en-US" sz="3000" dirty="0" smtClean="0"/>
              <a:t>氟</a:t>
            </a:r>
            <a:r>
              <a:rPr lang="zh-TW" altLang="en-US" sz="3000" dirty="0"/>
              <a:t>碘</a:t>
            </a:r>
            <a:r>
              <a:rPr lang="zh-TW" altLang="en-US" sz="3000" dirty="0" smtClean="0"/>
              <a:t>鹽</a:t>
            </a:r>
            <a:endParaRPr lang="en-US" altLang="zh-TW" sz="3000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sz="3000" b="1" dirty="0">
                <a:solidFill>
                  <a:srgbClr val="C00000"/>
                </a:solidFill>
              </a:rPr>
              <a:t>一年</a:t>
            </a:r>
            <a:r>
              <a:rPr lang="en-US" altLang="zh-TW" sz="3000" b="1" dirty="0">
                <a:solidFill>
                  <a:srgbClr val="C00000"/>
                </a:solidFill>
              </a:rPr>
              <a:t>2</a:t>
            </a:r>
            <a:r>
              <a:rPr lang="zh-TW" altLang="en-US" sz="3000" b="1" dirty="0">
                <a:solidFill>
                  <a:srgbClr val="C00000"/>
                </a:solidFill>
              </a:rPr>
              <a:t>次定期看診的</a:t>
            </a:r>
            <a:r>
              <a:rPr lang="zh-TW" altLang="en-US" sz="3000" b="1" dirty="0" smtClean="0">
                <a:solidFill>
                  <a:srgbClr val="C00000"/>
                </a:solidFill>
              </a:rPr>
              <a:t>重要性</a:t>
            </a:r>
            <a:r>
              <a:rPr lang="zh-TW" altLang="en-US" sz="3000" dirty="0" smtClean="0"/>
              <a:t>：每半</a:t>
            </a:r>
            <a:r>
              <a:rPr lang="zh-TW" altLang="en-US" sz="3000" dirty="0" smtClean="0"/>
              <a:t>年</a:t>
            </a:r>
            <a:r>
              <a:rPr lang="en-US" altLang="zh-TW" sz="3000" dirty="0"/>
              <a:t>(</a:t>
            </a:r>
            <a:r>
              <a:rPr lang="zh-TW" altLang="en-US" sz="3000" dirty="0"/>
              <a:t>如</a:t>
            </a:r>
            <a:r>
              <a:rPr lang="en-US" altLang="zh-TW" sz="3000" dirty="0"/>
              <a:t>:</a:t>
            </a:r>
            <a:r>
              <a:rPr lang="zh-TW" altLang="en-US" sz="3000" dirty="0"/>
              <a:t>寒暑</a:t>
            </a:r>
            <a:r>
              <a:rPr lang="zh-TW" altLang="en-US" sz="3000" dirty="0" smtClean="0"/>
              <a:t>假</a:t>
            </a:r>
            <a:r>
              <a:rPr lang="en-US" altLang="zh-TW" sz="3000" dirty="0"/>
              <a:t>)</a:t>
            </a:r>
            <a:r>
              <a:rPr lang="zh-TW" altLang="en-US" sz="3000" dirty="0" smtClean="0"/>
              <a:t>口腔</a:t>
            </a:r>
            <a:r>
              <a:rPr lang="zh-TW" altLang="en-US" sz="3000" dirty="0" smtClean="0"/>
              <a:t>檢查</a:t>
            </a:r>
            <a:r>
              <a:rPr lang="en-US" altLang="zh-TW" sz="3000" dirty="0" smtClean="0"/>
              <a:t>/</a:t>
            </a:r>
            <a:r>
              <a:rPr lang="zh-TW" altLang="en-US" sz="3000" dirty="0" smtClean="0"/>
              <a:t>洗牙</a:t>
            </a:r>
            <a:r>
              <a:rPr lang="en-US" altLang="zh-TW" sz="3000" dirty="0" smtClean="0"/>
              <a:t>1</a:t>
            </a:r>
            <a:r>
              <a:rPr lang="zh-TW" altLang="en-US" sz="3000" dirty="0" smtClean="0"/>
              <a:t>次</a:t>
            </a:r>
            <a:endParaRPr lang="en-US" altLang="zh-TW" sz="3000" dirty="0" smtClean="0"/>
          </a:p>
          <a:p>
            <a:endParaRPr lang="en-US" altLang="zh-TW" sz="3000" dirty="0"/>
          </a:p>
          <a:p>
            <a:r>
              <a:rPr lang="zh-TW" altLang="en-US" sz="3000" b="1" dirty="0">
                <a:solidFill>
                  <a:srgbClr val="C00000"/>
                </a:solidFill>
              </a:rPr>
              <a:t>口腔檢查後確實、完全治療</a:t>
            </a:r>
            <a:r>
              <a:rPr lang="zh-TW" altLang="en-US" sz="3000" dirty="0"/>
              <a:t>，才能降低齲齒率和未來各種口腔疾病的</a:t>
            </a:r>
            <a:r>
              <a:rPr lang="zh-TW" altLang="en-US" sz="3000" dirty="0" smtClean="0"/>
              <a:t>發生</a:t>
            </a:r>
            <a:endParaRPr lang="en-US" altLang="zh-TW" sz="3000" dirty="0"/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出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孩子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一口一輩子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的漂亮好牙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口腔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保健衛教宣導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b="1" dirty="0" smtClean="0">
                <a:solidFill>
                  <a:srgbClr val="C00000"/>
                </a:solidFill>
              </a:rPr>
              <a:t>晚餐</a:t>
            </a:r>
            <a:r>
              <a:rPr lang="zh-TW" altLang="en-US" sz="3000" b="1" dirty="0">
                <a:solidFill>
                  <a:srgbClr val="C00000"/>
                </a:solidFill>
              </a:rPr>
              <a:t>餐後</a:t>
            </a:r>
            <a:r>
              <a:rPr lang="en-US" altLang="zh-TW" sz="3000" b="1" dirty="0">
                <a:solidFill>
                  <a:srgbClr val="C00000"/>
                </a:solidFill>
              </a:rPr>
              <a:t>+</a:t>
            </a:r>
            <a:r>
              <a:rPr lang="zh-TW" altLang="en-US" sz="3000" b="1" dirty="0">
                <a:solidFill>
                  <a:srgbClr val="C00000"/>
                </a:solidFill>
              </a:rPr>
              <a:t>睡前</a:t>
            </a:r>
            <a:r>
              <a:rPr lang="zh-TW" altLang="en-US" sz="3000" b="1" dirty="0" smtClean="0">
                <a:solidFill>
                  <a:srgbClr val="C00000"/>
                </a:solidFill>
              </a:rPr>
              <a:t>潔牙習慣</a:t>
            </a:r>
            <a:r>
              <a:rPr lang="zh-TW" altLang="en-US" sz="3000" dirty="0" smtClean="0"/>
              <a:t>：請家長陪伴督導</a:t>
            </a:r>
            <a:endParaRPr lang="en-US" altLang="zh-TW" sz="3000" dirty="0" smtClean="0"/>
          </a:p>
          <a:p>
            <a:r>
              <a:rPr lang="zh-TW" altLang="en-US" sz="3000" b="1" dirty="0" smtClean="0">
                <a:solidFill>
                  <a:srgbClr val="C00000"/>
                </a:solidFill>
              </a:rPr>
              <a:t>戒含糖飲料</a:t>
            </a:r>
            <a:r>
              <a:rPr lang="zh-TW" altLang="en-US" sz="3000" dirty="0" smtClean="0"/>
              <a:t>：從少喝</a:t>
            </a:r>
            <a:r>
              <a:rPr lang="en-US" altLang="zh-TW" sz="3000" dirty="0" smtClean="0"/>
              <a:t>1</a:t>
            </a:r>
            <a:r>
              <a:rPr lang="zh-TW" altLang="en-US" sz="3000" dirty="0" smtClean="0"/>
              <a:t>杯、</a:t>
            </a:r>
            <a:r>
              <a:rPr lang="en-US" altLang="zh-TW" sz="3000" dirty="0" smtClean="0"/>
              <a:t>2</a:t>
            </a:r>
            <a:r>
              <a:rPr lang="zh-TW" altLang="en-US" sz="3000" dirty="0" smtClean="0"/>
              <a:t>杯開始</a:t>
            </a:r>
            <a:r>
              <a:rPr lang="en-US" altLang="zh-TW" sz="3000" dirty="0" smtClean="0"/>
              <a:t>……</a:t>
            </a:r>
            <a:r>
              <a:rPr lang="zh-TW" altLang="zh-TW" sz="3000" dirty="0"/>
              <a:t>每天喝</a:t>
            </a:r>
            <a:r>
              <a:rPr lang="zh-TW" altLang="zh-TW" sz="3000" dirty="0" smtClean="0"/>
              <a:t>足白開水</a:t>
            </a:r>
            <a:r>
              <a:rPr lang="en-US" altLang="zh-TW" sz="3000" dirty="0" smtClean="0"/>
              <a:t>(30cc*</a:t>
            </a:r>
            <a:r>
              <a:rPr lang="zh-TW" altLang="en-US" sz="3000" dirty="0"/>
              <a:t>個人</a:t>
            </a:r>
            <a:r>
              <a:rPr lang="zh-TW" altLang="zh-TW" sz="3000" dirty="0" smtClean="0"/>
              <a:t>體重</a:t>
            </a:r>
            <a:r>
              <a:rPr lang="en-US" altLang="zh-TW" sz="3000" dirty="0" smtClean="0"/>
              <a:t>)</a:t>
            </a:r>
          </a:p>
          <a:p>
            <a:r>
              <a:rPr lang="zh-TW" altLang="zh-TW" sz="3000" b="1" dirty="0" smtClean="0">
                <a:solidFill>
                  <a:srgbClr val="C00000"/>
                </a:solidFill>
              </a:rPr>
              <a:t>不</a:t>
            </a:r>
            <a:r>
              <a:rPr lang="zh-TW" altLang="zh-TW" sz="3000" b="1" dirty="0">
                <a:solidFill>
                  <a:srgbClr val="C00000"/>
                </a:solidFill>
              </a:rPr>
              <a:t>嚼</a:t>
            </a:r>
            <a:r>
              <a:rPr lang="zh-TW" altLang="zh-TW" sz="3000" b="1" dirty="0">
                <a:solidFill>
                  <a:srgbClr val="C00000"/>
                </a:solidFill>
              </a:rPr>
              <a:t>檳</a:t>
            </a:r>
            <a:r>
              <a:rPr lang="zh-TW" altLang="en-US" sz="3000" b="1" dirty="0">
                <a:solidFill>
                  <a:srgbClr val="C00000"/>
                </a:solidFill>
              </a:rPr>
              <a:t>、</a:t>
            </a:r>
            <a:r>
              <a:rPr lang="zh-TW" altLang="zh-TW" sz="3000" b="1" dirty="0">
                <a:solidFill>
                  <a:srgbClr val="C00000"/>
                </a:solidFill>
              </a:rPr>
              <a:t>不</a:t>
            </a:r>
            <a:r>
              <a:rPr lang="zh-TW" altLang="zh-TW" sz="3000" b="1" dirty="0">
                <a:solidFill>
                  <a:srgbClr val="C00000"/>
                </a:solidFill>
              </a:rPr>
              <a:t>吸菸</a:t>
            </a:r>
            <a:r>
              <a:rPr lang="en-US" altLang="zh-TW" sz="3000" b="1" dirty="0">
                <a:solidFill>
                  <a:srgbClr val="C00000"/>
                </a:solidFill>
              </a:rPr>
              <a:t>(</a:t>
            </a:r>
            <a:r>
              <a:rPr lang="zh-TW" altLang="zh-TW" sz="3000" b="1" dirty="0">
                <a:solidFill>
                  <a:srgbClr val="C00000"/>
                </a:solidFill>
              </a:rPr>
              <a:t>含電子菸</a:t>
            </a:r>
            <a:r>
              <a:rPr lang="en-US" altLang="zh-TW" sz="3000" b="1" dirty="0">
                <a:solidFill>
                  <a:srgbClr val="C00000"/>
                </a:solidFill>
              </a:rPr>
              <a:t>)</a:t>
            </a:r>
          </a:p>
          <a:p>
            <a:r>
              <a:rPr lang="zh-TW" altLang="zh-TW" sz="3000" b="1" dirty="0">
                <a:solidFill>
                  <a:srgbClr val="C00000"/>
                </a:solidFill>
              </a:rPr>
              <a:t>樂食：健康均衡五蔬果</a:t>
            </a:r>
            <a:endParaRPr lang="zh-TW" altLang="en-US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2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烹飪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888_TF02787942.potx" id="{22CD337F-1A78-49EE-8779-3C9915389E5A}" vid="{6BB039A8-8FE9-412B-A09C-8A8C6A38B5B6}"/>
    </a:ext>
  </a:extLst>
</a:theme>
</file>

<file path=ppt/theme/theme2.xml><?xml version="1.0" encoding="utf-8"?>
<a:theme xmlns:a="http://schemas.openxmlformats.org/drawingml/2006/main" name="Office 佈景主題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700CCB-20BA-4760-AB9F-AC3B63ED32E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生鮮食品簡報 (寬螢幕)</Template>
  <TotalTime>45</TotalTime>
  <Words>142</Words>
  <Application>Microsoft Office PowerPoint</Application>
  <PresentationFormat>自訂</PresentationFormat>
  <Paragraphs>18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6" baseType="lpstr">
      <vt:lpstr>細明體</vt:lpstr>
      <vt:lpstr>Arial</vt:lpstr>
      <vt:lpstr>烹飪 16x9</vt:lpstr>
      <vt:lpstr>口腔保健講座及衛教宣導</vt:lpstr>
      <vt:lpstr>讓專業的來 ——口腔保健衛教宣導</vt:lpstr>
      <vt:lpstr>養出孩子一口一輩子的漂亮好牙 ——口腔保健衛教宣導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口腔保健講座及衛教宣導</dc:title>
  <dc:creator>user</dc:creator>
  <cp:lastModifiedBy>user</cp:lastModifiedBy>
  <cp:revision>9</cp:revision>
  <cp:lastPrinted>2023-08-30T09:17:58Z</cp:lastPrinted>
  <dcterms:created xsi:type="dcterms:W3CDTF">2023-08-30T09:10:46Z</dcterms:created>
  <dcterms:modified xsi:type="dcterms:W3CDTF">2023-09-08T05:22:27Z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