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21"/>
  </p:notesMasterIdLst>
  <p:sldIdLst>
    <p:sldId id="330" r:id="rId2"/>
    <p:sldId id="331" r:id="rId3"/>
    <p:sldId id="332" r:id="rId4"/>
    <p:sldId id="349" r:id="rId5"/>
    <p:sldId id="333" r:id="rId6"/>
    <p:sldId id="334" r:id="rId7"/>
    <p:sldId id="336" r:id="rId8"/>
    <p:sldId id="337" r:id="rId9"/>
    <p:sldId id="338" r:id="rId10"/>
    <p:sldId id="339" r:id="rId11"/>
    <p:sldId id="353" r:id="rId12"/>
    <p:sldId id="352" r:id="rId13"/>
    <p:sldId id="343" r:id="rId14"/>
    <p:sldId id="344" r:id="rId15"/>
    <p:sldId id="347" r:id="rId16"/>
    <p:sldId id="340" r:id="rId17"/>
    <p:sldId id="351" r:id="rId18"/>
    <p:sldId id="346" r:id="rId19"/>
    <p:sldId id="341" r:id="rId20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CC9900"/>
    <a:srgbClr val="FF00FF"/>
    <a:srgbClr val="003300"/>
    <a:srgbClr val="660033"/>
    <a:srgbClr val="66FF33"/>
    <a:srgbClr val="FF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41" autoAdjust="0"/>
    <p:restoredTop sz="92205" autoAdjust="0"/>
  </p:normalViewPr>
  <p:slideViewPr>
    <p:cSldViewPr>
      <p:cViewPr varScale="1">
        <p:scale>
          <a:sx n="102" d="100"/>
          <a:sy n="102" d="100"/>
        </p:scale>
        <p:origin x="160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8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8B92D23-AF9F-44AC-842C-F37361F81821}" type="datetimeFigureOut">
              <a:rPr lang="zh-TW" altLang="en-US"/>
              <a:pPr>
                <a:defRPr/>
              </a:pPr>
              <a:t>2023/3/3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23E3D20-DD34-45B5-8731-0D13E852EDB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85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716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243E976E-54F5-443E-A84C-A251B0C0F325}" type="slidenum">
              <a:rPr lang="zh-TW" altLang="en-US" smtClean="0"/>
              <a:pPr eaLnBrk="1" hangingPunct="1"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3E3D20-DD34-45B5-8731-0D13E852EDB6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9009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3E3D20-DD34-45B5-8731-0D13E852EDB6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8892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3E3D20-DD34-45B5-8731-0D13E852EDB6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709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3E3D20-DD34-45B5-8731-0D13E852EDB6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8623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E0EE6-B0FD-407B-A097-2F150761C49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3792363"/>
      </p:ext>
    </p:extLst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D5B9F-32CA-4A54-A5FD-C2536AD63D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05036593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1A05E-3AD0-4BE4-B50F-23D1BF5C76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0612320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C18AE-A161-497E-A0C9-482C8280524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0426499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AA3E4-2705-4F46-A2F6-3C2B56AA259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9279976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E7F64-2F25-4887-8C1D-C3BA481110F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91721582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30BA2-E1A7-429C-B090-A8D3587B3D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2634442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E9272-4425-41AC-9EB2-5D990D8C474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4150384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5A891-0427-4CDA-895D-F6A4142A6E7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4061418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3D026-94B4-455C-86A9-F81228A088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44415128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53036-0FC0-4CD1-ACB0-5ED789EB5D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1924132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76D6425-31E2-42EB-B585-8C77A58B15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16E76649-A0F1-4389-8823-97951EA314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09" y="3573016"/>
            <a:ext cx="1656184" cy="33832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3FBAD3F-424F-47CD-86BD-809480B10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5064"/>
            <a:ext cx="3181341" cy="33832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829654A-C4E2-4723-94B9-8E8E324489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2" y="4452905"/>
            <a:ext cx="4320397" cy="34137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89BCBF70-A1F7-485E-BB84-37D80167A5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09" y="4887983"/>
            <a:ext cx="4320397" cy="716281"/>
          </a:xfrm>
          <a:prstGeom prst="rect">
            <a:avLst/>
          </a:prstGeom>
        </p:spPr>
      </p:pic>
      <p:pic>
        <p:nvPicPr>
          <p:cNvPr id="15" name="內容版面配置區 3">
            <a:extLst>
              <a:ext uri="{FF2B5EF4-FFF2-40B4-BE49-F238E27FC236}">
                <a16:creationId xmlns:a16="http://schemas.microsoft.com/office/drawing/2014/main" id="{093A1693-7962-4E22-AE54-221AF366B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" y="0"/>
            <a:ext cx="9207268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185F3F5-EE8D-43E1-8D0E-36879E966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91E5FFD-6A9E-4120-AFF4-AD09776574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1" y="980728"/>
            <a:ext cx="5652120" cy="65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21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A81DE019-82CE-00E6-8EBC-50FA4AA73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929"/>
            <a:ext cx="9688053" cy="684607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6F57E02-9638-ACC3-1ADE-555BA68A15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980728"/>
            <a:ext cx="5511589" cy="61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0194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83A18FD-C6D1-4D39-8538-3993EFEA4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82"/>
            <a:ext cx="9144001" cy="685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1446"/>
      </p:ext>
    </p:extLst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48345E83-6651-4617-B18C-4371771C03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CB4F0C7-D554-4A5B-8ECD-6E6C14D9FC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6068580" cy="85649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2DDF894-6B7F-42F8-810D-ADD6A2122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573016"/>
            <a:ext cx="5944868" cy="164097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C2795CC-5C15-4674-A8DF-A1F744AF12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124" y="4221088"/>
            <a:ext cx="2592288" cy="274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34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264C483E-0250-4F05-867F-82A153B979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C2795CC-5C15-4674-A8DF-A1F744AF12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24" y="3607557"/>
            <a:ext cx="3187622" cy="338060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B42E29F-93F9-4FDC-9E6C-F1A2BFBD4B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56" y="1377087"/>
            <a:ext cx="8355488" cy="100811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8DC3179-417E-458D-AA50-7D4666C401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94" y="2620820"/>
            <a:ext cx="5242571" cy="85344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B0022F9-8569-4AF8-9E19-409C08D48D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99" y="3607557"/>
            <a:ext cx="5276099" cy="85649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36DC322-F358-4693-BA73-20498266C5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95" y="4634072"/>
            <a:ext cx="5270003" cy="85344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7EDE85C-E778-4099-992A-5564990E2D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81" y="5573943"/>
            <a:ext cx="5288291" cy="85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264C483E-0250-4F05-867F-82A153B979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4FF7EE8-1A4F-4F3C-9C49-71C160FA0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41" y="4807523"/>
            <a:ext cx="1569723" cy="2087884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A222C32-5A29-4986-9BA1-C77BF0F449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52" y="4926250"/>
            <a:ext cx="2540779" cy="240398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3B652E7-1284-44CE-93CF-C3A46EADBC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1141"/>
            <a:ext cx="9144000" cy="1073654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1BE9E25-30E9-49AB-A1F3-16644A4553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2216"/>
            <a:ext cx="9144000" cy="106689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827946A-51AD-4695-8A66-34B1662B2E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825"/>
            <a:ext cx="9144000" cy="126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4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8674630-56C8-45F1-89A6-9A6F55270C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0C7060D-74AD-482A-B043-FDF251F160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06140"/>
            <a:ext cx="9144000" cy="69272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8499F53-1ADD-4290-AD45-8E2FDC0BA5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0" y="2543150"/>
            <a:ext cx="7470663" cy="85344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B2D3B8C-5F22-4B3C-A3A1-1116387CA6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06028"/>
            <a:ext cx="6763526" cy="85344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9A9F294-5795-4C99-87B2-9821F643BB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418495"/>
            <a:ext cx="7495047" cy="85344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003C7A9-E3B0-4BDC-9611-C2501171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351860"/>
            <a:ext cx="6769622" cy="85649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14B15E2-228A-405B-92AF-BF5B3463AB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320" y="5013176"/>
            <a:ext cx="1366176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1480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8674630-56C8-45F1-89A6-9A6F55270C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EDA17FC-362C-4832-A15A-1CA9F8B2F8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5" y="1565033"/>
            <a:ext cx="8192450" cy="115212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9BB247A-B0E7-45ED-AB2B-984424F402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107314"/>
            <a:ext cx="3758192" cy="85344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E339D7F-55C8-491D-9A99-2DBAAABDFB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11" y="4278982"/>
            <a:ext cx="4535433" cy="85344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5B1739D-5DA6-4218-A232-CAF5D837EC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76" y="5445224"/>
            <a:ext cx="3785624" cy="85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5728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42C9261-27C1-469F-85A9-8CBF647CE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FB4ECB5-D1D3-48CD-BC63-C6E2CBEBE7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9144000" cy="106083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0BB7A49-831B-49AB-B97E-CA0113F43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77822"/>
            <a:ext cx="4608512" cy="123456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E11BBFE-0154-4167-BDFE-7DC8A8998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653136"/>
            <a:ext cx="8354392" cy="118872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835A48D-BFAE-44C4-88C7-38D1CBA424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570519"/>
            <a:ext cx="1940244" cy="205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2238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3FBAA57-C8AA-40A6-BE5A-77B8A6136E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37D4AF7-EC6A-4E72-935F-DB5C3469B4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0928"/>
            <a:ext cx="9144000" cy="253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8343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A219E45-A4E5-41C2-890F-3E65AA666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36" y="0"/>
            <a:ext cx="9174535" cy="6858000"/>
          </a:xfrm>
        </p:spPr>
      </p:pic>
    </p:spTree>
    <p:extLst>
      <p:ext uri="{BB962C8B-B14F-4D97-AF65-F5344CB8AC3E}">
        <p14:creationId xmlns:p14="http://schemas.microsoft.com/office/powerpoint/2010/main" val="4271449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F689B71-4957-46B8-95BF-2199F0086D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EA8C43F-A60B-4D7C-AB7B-15BFE5C9A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980728"/>
            <a:ext cx="6768752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81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3FBAA57-C8AA-40A6-BE5A-77B8A6136E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44151D0-D7F8-4E6E-9DDC-F68DE7CA2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98" y="3284984"/>
            <a:ext cx="8013404" cy="132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1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3EB4D42-7C73-417C-8A57-4687F79D3D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7D937D2-17E7-4A15-A2B6-E4F5DE339B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016000"/>
            <a:ext cx="7380312" cy="62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3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11460F0-61DF-44A8-BE3C-BE6FFB6F40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042DAAC-C5BE-4A60-861D-E02112145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80728"/>
            <a:ext cx="7089662" cy="6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02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870D16B-A827-4385-A0E2-568B59EC40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C6A49DD-235A-4FF7-8720-0B9FA1B88D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980728"/>
            <a:ext cx="3447286" cy="69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7699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E5F3C50-94B3-479F-8720-611BF9C2FD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0F3AD75-5CC1-4356-811E-2E882F75E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80728"/>
            <a:ext cx="7854712" cy="6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8505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341B802-268A-46BC-8095-D1A3737B3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4F4D31E-0EA0-47CF-B95F-B3696F4C06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251" y="980728"/>
            <a:ext cx="6974573" cy="6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7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1547</TotalTime>
  <Words>5</Words>
  <Application>Microsoft Office PowerPoint</Application>
  <PresentationFormat>如螢幕大小 (4:3)</PresentationFormat>
  <Paragraphs>5</Paragraphs>
  <Slides>19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安平小舖鮮爆蝦餅創始人</dc:title>
  <dc:creator>Test User</dc:creator>
  <cp:lastModifiedBy>蔡佳勳</cp:lastModifiedBy>
  <cp:revision>129</cp:revision>
  <dcterms:created xsi:type="dcterms:W3CDTF">2013-09-16T06:07:32Z</dcterms:created>
  <dcterms:modified xsi:type="dcterms:W3CDTF">2023-03-03T02:14:53Z</dcterms:modified>
</cp:coreProperties>
</file>