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3" r:id="rId3"/>
  </p:sldMasterIdLst>
  <p:notesMasterIdLst>
    <p:notesMasterId r:id="rId51"/>
  </p:notesMasterIdLst>
  <p:handoutMasterIdLst>
    <p:handoutMasterId r:id="rId52"/>
  </p:handoutMasterIdLst>
  <p:sldIdLst>
    <p:sldId id="400" r:id="rId4"/>
    <p:sldId id="582" r:id="rId5"/>
    <p:sldId id="581" r:id="rId6"/>
    <p:sldId id="580" r:id="rId7"/>
    <p:sldId id="487" r:id="rId8"/>
    <p:sldId id="489" r:id="rId9"/>
    <p:sldId id="484" r:id="rId10"/>
    <p:sldId id="474" r:id="rId11"/>
    <p:sldId id="490" r:id="rId12"/>
    <p:sldId id="491" r:id="rId13"/>
    <p:sldId id="492" r:id="rId14"/>
    <p:sldId id="493" r:id="rId15"/>
    <p:sldId id="495" r:id="rId16"/>
    <p:sldId id="496" r:id="rId17"/>
    <p:sldId id="497" r:id="rId18"/>
    <p:sldId id="498" r:id="rId19"/>
    <p:sldId id="500" r:id="rId20"/>
    <p:sldId id="434" r:id="rId21"/>
    <p:sldId id="409" r:id="rId22"/>
    <p:sldId id="410" r:id="rId23"/>
    <p:sldId id="411" r:id="rId24"/>
    <p:sldId id="412" r:id="rId25"/>
    <p:sldId id="413" r:id="rId26"/>
    <p:sldId id="422" r:id="rId27"/>
    <p:sldId id="417" r:id="rId28"/>
    <p:sldId id="418" r:id="rId29"/>
    <p:sldId id="457" r:id="rId30"/>
    <p:sldId id="459" r:id="rId31"/>
    <p:sldId id="540" r:id="rId32"/>
    <p:sldId id="550" r:id="rId33"/>
    <p:sldId id="522" r:id="rId34"/>
    <p:sldId id="523" r:id="rId35"/>
    <p:sldId id="524" r:id="rId36"/>
    <p:sldId id="525" r:id="rId37"/>
    <p:sldId id="527" r:id="rId38"/>
    <p:sldId id="526" r:id="rId39"/>
    <p:sldId id="531" r:id="rId40"/>
    <p:sldId id="532" r:id="rId41"/>
    <p:sldId id="433" r:id="rId42"/>
    <p:sldId id="534" r:id="rId43"/>
    <p:sldId id="535" r:id="rId44"/>
    <p:sldId id="441" r:id="rId45"/>
    <p:sldId id="472" r:id="rId46"/>
    <p:sldId id="546" r:id="rId47"/>
    <p:sldId id="437" r:id="rId48"/>
    <p:sldId id="438" r:id="rId49"/>
    <p:sldId id="456" r:id="rId50"/>
  </p:sldIdLst>
  <p:sldSz cx="9144000" cy="6858000" type="screen4x3"/>
  <p:notesSz cx="6808788" cy="99425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410"/>
    <a:srgbClr val="FB8D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FECB4D8-DB02-4DC6-A0A2-4F2EBAE1DC90}" styleName="中等深淺樣式 1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6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CF04AA-505A-4FC2-A69D-8BE7ADE0B1F2}"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zh-TW" altLang="en-US"/>
        </a:p>
      </dgm:t>
    </dgm:pt>
    <dgm:pt modelId="{FF837A13-5DCD-4A0D-98F6-ACD84DA964AB}">
      <dgm:prSet phldrT="[文字]"/>
      <dgm:spPr>
        <a:solidFill>
          <a:srgbClr val="FFC000"/>
        </a:solidFill>
      </dgm:spPr>
      <dgm:t>
        <a:bodyPr/>
        <a:lstStyle/>
        <a:p>
          <a:r>
            <a:rPr lang="zh-TW" altLang="en-US" dirty="0"/>
            <a:t>英文</a:t>
          </a:r>
        </a:p>
      </dgm:t>
    </dgm:pt>
    <dgm:pt modelId="{6A6EA612-FDC0-4939-88A2-FE47B9E53E9C}" type="parTrans" cxnId="{AACFF77E-C309-47CB-85AA-88B26F1C05E5}">
      <dgm:prSet/>
      <dgm:spPr/>
      <dgm:t>
        <a:bodyPr/>
        <a:lstStyle/>
        <a:p>
          <a:endParaRPr lang="zh-TW" altLang="en-US"/>
        </a:p>
      </dgm:t>
    </dgm:pt>
    <dgm:pt modelId="{F18C7986-9C21-4373-A5D4-CCBA32225763}" type="sibTrans" cxnId="{AACFF77E-C309-47CB-85AA-88B26F1C05E5}">
      <dgm:prSet/>
      <dgm:spPr/>
      <dgm:t>
        <a:bodyPr/>
        <a:lstStyle/>
        <a:p>
          <a:endParaRPr lang="zh-TW" altLang="en-US"/>
        </a:p>
      </dgm:t>
    </dgm:pt>
    <dgm:pt modelId="{E30F17E1-3A06-4AEF-AE08-39166A936A1F}">
      <dgm:prSet phldrT="[文字]" custT="1"/>
      <dgm:spPr/>
      <dgm:t>
        <a:bodyPr/>
        <a:lstStyle/>
        <a:p>
          <a:r>
            <a:rPr lang="zh-TW" altLang="en-US" sz="2800" dirty="0"/>
            <a:t>閱讀及聽力計分比例為</a:t>
          </a:r>
          <a:r>
            <a:rPr lang="zh-TW" altLang="en-US" sz="4800" dirty="0"/>
            <a:t> </a:t>
          </a:r>
          <a:r>
            <a:rPr lang="en-US" altLang="en-US" sz="4800" dirty="0">
              <a:solidFill>
                <a:srgbClr val="0000FF"/>
              </a:solidFill>
            </a:rPr>
            <a:t>80:20</a:t>
          </a:r>
          <a:endParaRPr lang="zh-TW" altLang="en-US" sz="4800" dirty="0">
            <a:solidFill>
              <a:srgbClr val="0000FF"/>
            </a:solidFill>
          </a:endParaRPr>
        </a:p>
      </dgm:t>
    </dgm:pt>
    <dgm:pt modelId="{2B80E419-75BD-4B0F-A6E0-AEA50D9E4DD8}" type="parTrans" cxnId="{333A4DF2-B854-41B6-AB69-3DF9BD9F9BE7}">
      <dgm:prSet/>
      <dgm:spPr/>
      <dgm:t>
        <a:bodyPr/>
        <a:lstStyle/>
        <a:p>
          <a:endParaRPr lang="zh-TW" altLang="en-US"/>
        </a:p>
      </dgm:t>
    </dgm:pt>
    <dgm:pt modelId="{B7B28408-A437-47E9-9E85-A17AC2850455}" type="sibTrans" cxnId="{333A4DF2-B854-41B6-AB69-3DF9BD9F9BE7}">
      <dgm:prSet/>
      <dgm:spPr/>
      <dgm:t>
        <a:bodyPr/>
        <a:lstStyle/>
        <a:p>
          <a:endParaRPr lang="zh-TW" altLang="en-US"/>
        </a:p>
      </dgm:t>
    </dgm:pt>
    <dgm:pt modelId="{2492514D-227C-43E3-95D1-7F064011C1C9}">
      <dgm:prSet phldrT="[文字]"/>
      <dgm:spPr>
        <a:solidFill>
          <a:srgbClr val="3366FF"/>
        </a:solidFill>
      </dgm:spPr>
      <dgm:t>
        <a:bodyPr/>
        <a:lstStyle/>
        <a:p>
          <a:r>
            <a:rPr lang="zh-TW" altLang="en-US" dirty="0"/>
            <a:t>數學</a:t>
          </a:r>
        </a:p>
      </dgm:t>
    </dgm:pt>
    <dgm:pt modelId="{1E8E3569-EC98-4AC8-994E-2D610636D9E4}" type="parTrans" cxnId="{B268E9F3-748B-4D84-A7AD-5E3630A40F28}">
      <dgm:prSet/>
      <dgm:spPr/>
      <dgm:t>
        <a:bodyPr/>
        <a:lstStyle/>
        <a:p>
          <a:endParaRPr lang="zh-TW" altLang="en-US"/>
        </a:p>
      </dgm:t>
    </dgm:pt>
    <dgm:pt modelId="{89B36CCB-41F8-484E-9E4B-422521447E2D}" type="sibTrans" cxnId="{B268E9F3-748B-4D84-A7AD-5E3630A40F28}">
      <dgm:prSet/>
      <dgm:spPr/>
      <dgm:t>
        <a:bodyPr/>
        <a:lstStyle/>
        <a:p>
          <a:endParaRPr lang="zh-TW" altLang="en-US"/>
        </a:p>
      </dgm:t>
    </dgm:pt>
    <dgm:pt modelId="{519CDB76-13A2-4B46-AC2A-011EB97C06BC}">
      <dgm:prSet/>
      <dgm:spPr/>
      <dgm:t>
        <a:bodyPr/>
        <a:lstStyle/>
        <a:p>
          <a:endParaRPr lang="zh-TW" altLang="zh-TW" sz="1900" dirty="0"/>
        </a:p>
      </dgm:t>
    </dgm:pt>
    <dgm:pt modelId="{622E8EFF-B64A-40C4-A89C-2859B5A98E6A}" type="parTrans" cxnId="{B7BBB456-60C7-42FF-BDF0-B36B22CA9B75}">
      <dgm:prSet/>
      <dgm:spPr/>
      <dgm:t>
        <a:bodyPr/>
        <a:lstStyle/>
        <a:p>
          <a:endParaRPr lang="zh-TW" altLang="en-US"/>
        </a:p>
      </dgm:t>
    </dgm:pt>
    <dgm:pt modelId="{768FDDBE-72F8-4339-8F33-046C72BCBA0E}" type="sibTrans" cxnId="{B7BBB456-60C7-42FF-BDF0-B36B22CA9B75}">
      <dgm:prSet/>
      <dgm:spPr/>
      <dgm:t>
        <a:bodyPr/>
        <a:lstStyle/>
        <a:p>
          <a:endParaRPr lang="zh-TW" altLang="en-US"/>
        </a:p>
      </dgm:t>
    </dgm:pt>
    <dgm:pt modelId="{852B023F-6836-4BE9-9D0C-1ACB15D98298}">
      <dgm:prSet phldrT="[文字]"/>
      <dgm:spPr/>
      <dgm:t>
        <a:bodyPr/>
        <a:lstStyle/>
        <a:p>
          <a:r>
            <a:rPr lang="zh-TW" altLang="en-US" sz="1900" dirty="0"/>
            <a:t>  </a:t>
          </a:r>
          <a:r>
            <a:rPr lang="zh-TW" altLang="en-US" sz="1900" dirty="0">
              <a:latin typeface="微軟正黑體" panose="020B0604030504040204" pitchFamily="34" charset="-120"/>
              <a:ea typeface="微軟正黑體" panose="020B0604030504040204" pitchFamily="34" charset="-120"/>
            </a:rPr>
            <a:t>註</a:t>
          </a:r>
          <a:r>
            <a:rPr lang="en-US" altLang="zh-TW" sz="1900" dirty="0">
              <a:latin typeface="微軟正黑體" panose="020B0604030504040204" pitchFamily="34" charset="-120"/>
              <a:ea typeface="微軟正黑體" panose="020B0604030504040204" pitchFamily="34" charset="-120"/>
            </a:rPr>
            <a:t>:</a:t>
          </a:r>
          <a:r>
            <a:rPr lang="zh-TW" altLang="en-US" sz="1900" dirty="0">
              <a:latin typeface="微軟正黑體" panose="020B0604030504040204" pitchFamily="34" charset="-120"/>
              <a:ea typeface="微軟正黑體" panose="020B0604030504040204" pitchFamily="34" charset="-120"/>
            </a:rPr>
            <a:t> </a:t>
          </a:r>
          <a:r>
            <a:rPr lang="en-US" altLang="zh-TW" sz="1900" dirty="0">
              <a:latin typeface="微軟正黑體" panose="020B0604030504040204" pitchFamily="34" charset="-120"/>
              <a:ea typeface="微軟正黑體" panose="020B0604030504040204" pitchFamily="34" charset="-120"/>
            </a:rPr>
            <a:t>1.</a:t>
          </a:r>
          <a:r>
            <a:rPr lang="zh-TW" altLang="zh-TW" sz="1900" dirty="0">
              <a:latin typeface="微軟正黑體" panose="020B0604030504040204" pitchFamily="34" charset="-120"/>
              <a:ea typeface="微軟正黑體" panose="020B0604030504040204" pitchFamily="34" charset="-120"/>
            </a:rPr>
            <a:t>成績通知單呈現英語科整體</a:t>
          </a:r>
          <a:endParaRPr lang="zh-TW" altLang="en-US" sz="1900" dirty="0">
            <a:latin typeface="微軟正黑體" panose="020B0604030504040204" pitchFamily="34" charset="-120"/>
            <a:ea typeface="微軟正黑體" panose="020B0604030504040204" pitchFamily="34" charset="-120"/>
          </a:endParaRPr>
        </a:p>
      </dgm:t>
    </dgm:pt>
    <dgm:pt modelId="{FDE756C2-838F-4CC7-A87E-972BE2E24A1C}" type="parTrans" cxnId="{D12AFDCF-FF0B-4F82-A86F-D14823CC9D95}">
      <dgm:prSet/>
      <dgm:spPr/>
      <dgm:t>
        <a:bodyPr/>
        <a:lstStyle/>
        <a:p>
          <a:endParaRPr lang="zh-TW" altLang="en-US"/>
        </a:p>
      </dgm:t>
    </dgm:pt>
    <dgm:pt modelId="{D39D4CE8-0BD7-4471-894F-0A4744FFAAAD}" type="sibTrans" cxnId="{D12AFDCF-FF0B-4F82-A86F-D14823CC9D95}">
      <dgm:prSet/>
      <dgm:spPr/>
      <dgm:t>
        <a:bodyPr/>
        <a:lstStyle/>
        <a:p>
          <a:endParaRPr lang="zh-TW" altLang="en-US"/>
        </a:p>
      </dgm:t>
    </dgm:pt>
    <dgm:pt modelId="{96077EA8-79D6-4D7F-8381-0B28FBB346E3}">
      <dgm:prSet phldrT="[文字]"/>
      <dgm:spPr/>
      <dgm:t>
        <a:bodyPr/>
        <a:lstStyle/>
        <a:p>
          <a:r>
            <a:rPr lang="zh-TW" altLang="en-US" sz="1900" dirty="0">
              <a:latin typeface="微軟正黑體" panose="020B0604030504040204" pitchFamily="34" charset="-120"/>
              <a:ea typeface="微軟正黑體" panose="020B0604030504040204" pitchFamily="34" charset="-120"/>
            </a:rPr>
            <a:t>        </a:t>
          </a:r>
          <a:r>
            <a:rPr lang="en-US" altLang="zh-TW" sz="1900" dirty="0">
              <a:latin typeface="微軟正黑體" panose="020B0604030504040204" pitchFamily="34" charset="-120"/>
              <a:ea typeface="微軟正黑體" panose="020B0604030504040204" pitchFamily="34" charset="-120"/>
            </a:rPr>
            <a:t>2.</a:t>
          </a:r>
          <a:r>
            <a:rPr lang="zh-TW" altLang="en-US" sz="1900" dirty="0">
              <a:latin typeface="微軟正黑體" panose="020B0604030504040204" pitchFamily="34" charset="-120"/>
              <a:ea typeface="微軟正黑體" panose="020B0604030504040204" pitchFamily="34" charset="-120"/>
            </a:rPr>
            <a:t>聽力開始播放即</a:t>
          </a:r>
          <a:r>
            <a:rPr lang="zh-TW" altLang="en-US" sz="1900" dirty="0">
              <a:solidFill>
                <a:srgbClr val="FF0000"/>
              </a:solidFill>
              <a:latin typeface="微軟正黑體" panose="020B0604030504040204" pitchFamily="34" charset="-120"/>
              <a:ea typeface="微軟正黑體" panose="020B0604030504040204" pitchFamily="34" charset="-120"/>
            </a:rPr>
            <a:t>不得</a:t>
          </a:r>
          <a:r>
            <a:rPr lang="zh-TW" altLang="en-US" sz="1900" dirty="0">
              <a:latin typeface="微軟正黑體" panose="020B0604030504040204" pitchFamily="34" charset="-120"/>
              <a:ea typeface="微軟正黑體" panose="020B0604030504040204" pitchFamily="34" charset="-120"/>
            </a:rPr>
            <a:t>入場，也</a:t>
          </a:r>
          <a:r>
            <a:rPr lang="zh-TW" altLang="en-US" sz="1900" dirty="0">
              <a:solidFill>
                <a:srgbClr val="FF0000"/>
              </a:solidFill>
              <a:latin typeface="微軟正黑體" panose="020B0604030504040204" pitchFamily="34" charset="-120"/>
              <a:ea typeface="微軟正黑體" panose="020B0604030504040204" pitchFamily="34" charset="-120"/>
            </a:rPr>
            <a:t>不得</a:t>
          </a:r>
          <a:r>
            <a:rPr lang="zh-TW" altLang="en-US" sz="1900" dirty="0">
              <a:latin typeface="微軟正黑體" panose="020B0604030504040204" pitchFamily="34" charset="-120"/>
              <a:ea typeface="微軟正黑體" panose="020B0604030504040204" pitchFamily="34" charset="-120"/>
            </a:rPr>
            <a:t>提早離場</a:t>
          </a:r>
        </a:p>
      </dgm:t>
    </dgm:pt>
    <dgm:pt modelId="{A0438E3F-CB7D-41CC-985C-C1158422F239}" type="parTrans" cxnId="{EABF835C-5827-405F-A95A-AB409C50D4BE}">
      <dgm:prSet/>
      <dgm:spPr/>
      <dgm:t>
        <a:bodyPr/>
        <a:lstStyle/>
        <a:p>
          <a:endParaRPr lang="zh-TW" altLang="en-US"/>
        </a:p>
      </dgm:t>
    </dgm:pt>
    <dgm:pt modelId="{164CDB36-04DB-485E-B1C7-C25063E59817}" type="sibTrans" cxnId="{EABF835C-5827-405F-A95A-AB409C50D4BE}">
      <dgm:prSet/>
      <dgm:spPr/>
      <dgm:t>
        <a:bodyPr/>
        <a:lstStyle/>
        <a:p>
          <a:endParaRPr lang="zh-TW" altLang="en-US"/>
        </a:p>
      </dgm:t>
    </dgm:pt>
    <dgm:pt modelId="{5972B9B5-FE76-447B-9357-91BB7CB217B6}">
      <dgm:prSet phldrT="[文字]" custT="1"/>
      <dgm:spPr/>
      <dgm:t>
        <a:bodyPr/>
        <a:lstStyle/>
        <a:p>
          <a:r>
            <a:rPr lang="zh-TW" altLang="en-US" sz="2800" dirty="0">
              <a:latin typeface="微軟正黑體" panose="020B0604030504040204" pitchFamily="34" charset="-120"/>
              <a:ea typeface="微軟正黑體" panose="020B0604030504040204" pitchFamily="34" charset="-120"/>
            </a:rPr>
            <a:t>選擇題及非選擇題計分比例為 </a:t>
          </a:r>
          <a:r>
            <a:rPr lang="en-US" altLang="zh-TW" sz="4600" b="1" dirty="0">
              <a:solidFill>
                <a:srgbClr val="0000FF"/>
              </a:solidFill>
              <a:latin typeface="+mn-lt"/>
              <a:ea typeface="標楷體" pitchFamily="65" charset="-120"/>
            </a:rPr>
            <a:t>85:15</a:t>
          </a:r>
          <a:endParaRPr lang="zh-TW" altLang="en-US" sz="4600" dirty="0">
            <a:latin typeface="+mn-lt"/>
          </a:endParaRPr>
        </a:p>
      </dgm:t>
    </dgm:pt>
    <dgm:pt modelId="{DB2D20C5-C84E-427F-ACF0-B069E2D35F14}" type="parTrans" cxnId="{97C4A147-258D-4284-9E93-246BF77114BA}">
      <dgm:prSet/>
      <dgm:spPr/>
      <dgm:t>
        <a:bodyPr/>
        <a:lstStyle/>
        <a:p>
          <a:endParaRPr lang="zh-TW" altLang="en-US"/>
        </a:p>
      </dgm:t>
    </dgm:pt>
    <dgm:pt modelId="{BF2BB7F4-3598-4905-84A4-44C1BFE1C94F}" type="sibTrans" cxnId="{97C4A147-258D-4284-9E93-246BF77114BA}">
      <dgm:prSet/>
      <dgm:spPr/>
      <dgm:t>
        <a:bodyPr/>
        <a:lstStyle/>
        <a:p>
          <a:endParaRPr lang="zh-TW" altLang="en-US"/>
        </a:p>
      </dgm:t>
    </dgm:pt>
    <dgm:pt modelId="{65CDB015-ED0E-4304-83EF-91DF21CE990A}" type="pres">
      <dgm:prSet presAssocID="{7DCF04AA-505A-4FC2-A69D-8BE7ADE0B1F2}" presName="Name0" presStyleCnt="0">
        <dgm:presLayoutVars>
          <dgm:dir/>
          <dgm:animLvl val="lvl"/>
          <dgm:resizeHandles/>
        </dgm:presLayoutVars>
      </dgm:prSet>
      <dgm:spPr/>
      <dgm:t>
        <a:bodyPr/>
        <a:lstStyle/>
        <a:p>
          <a:endParaRPr lang="zh-TW" altLang="en-US"/>
        </a:p>
      </dgm:t>
    </dgm:pt>
    <dgm:pt modelId="{0392EDC0-4AF6-4C37-B1E1-EDB985ED92E7}" type="pres">
      <dgm:prSet presAssocID="{FF837A13-5DCD-4A0D-98F6-ACD84DA964AB}" presName="linNode" presStyleCnt="0"/>
      <dgm:spPr/>
    </dgm:pt>
    <dgm:pt modelId="{8E7725B4-D7B0-4AA0-8E04-65207A8C79CA}" type="pres">
      <dgm:prSet presAssocID="{FF837A13-5DCD-4A0D-98F6-ACD84DA964AB}" presName="parentShp" presStyleLbl="node1" presStyleIdx="0" presStyleCnt="2" custScaleX="68033" custScaleY="86703" custLinFactNeighborX="-3810" custLinFactNeighborY="-26">
        <dgm:presLayoutVars>
          <dgm:bulletEnabled val="1"/>
        </dgm:presLayoutVars>
      </dgm:prSet>
      <dgm:spPr/>
      <dgm:t>
        <a:bodyPr/>
        <a:lstStyle/>
        <a:p>
          <a:endParaRPr lang="zh-TW" altLang="en-US"/>
        </a:p>
      </dgm:t>
    </dgm:pt>
    <dgm:pt modelId="{BAF2F726-336E-4154-A90D-77603972B2E0}" type="pres">
      <dgm:prSet presAssocID="{FF837A13-5DCD-4A0D-98F6-ACD84DA964AB}" presName="childShp" presStyleLbl="bgAccFollowNode1" presStyleIdx="0" presStyleCnt="2" custScaleX="130621" custLinFactNeighborX="3358" custLinFactNeighborY="1386">
        <dgm:presLayoutVars>
          <dgm:bulletEnabled val="1"/>
        </dgm:presLayoutVars>
      </dgm:prSet>
      <dgm:spPr/>
      <dgm:t>
        <a:bodyPr/>
        <a:lstStyle/>
        <a:p>
          <a:endParaRPr lang="zh-TW" altLang="en-US"/>
        </a:p>
      </dgm:t>
    </dgm:pt>
    <dgm:pt modelId="{71F4BCCE-F411-4F82-B9D1-0D0B17984815}" type="pres">
      <dgm:prSet presAssocID="{F18C7986-9C21-4373-A5D4-CCBA32225763}" presName="spacing" presStyleCnt="0"/>
      <dgm:spPr/>
    </dgm:pt>
    <dgm:pt modelId="{9E7F7B18-B7C1-4835-90B3-59EEE853B224}" type="pres">
      <dgm:prSet presAssocID="{2492514D-227C-43E3-95D1-7F064011C1C9}" presName="linNode" presStyleCnt="0"/>
      <dgm:spPr/>
    </dgm:pt>
    <dgm:pt modelId="{D68D0E53-3585-40E0-8756-CA4CA1E01BBE}" type="pres">
      <dgm:prSet presAssocID="{2492514D-227C-43E3-95D1-7F064011C1C9}" presName="parentShp" presStyleLbl="node1" presStyleIdx="1" presStyleCnt="2" custScaleX="59604" custScaleY="90406" custLinFactNeighborX="-4021" custLinFactNeighborY="26">
        <dgm:presLayoutVars>
          <dgm:bulletEnabled val="1"/>
        </dgm:presLayoutVars>
      </dgm:prSet>
      <dgm:spPr/>
      <dgm:t>
        <a:bodyPr/>
        <a:lstStyle/>
        <a:p>
          <a:endParaRPr lang="zh-TW" altLang="en-US"/>
        </a:p>
      </dgm:t>
    </dgm:pt>
    <dgm:pt modelId="{4DE9241B-D30C-4785-8112-29CD8826706C}" type="pres">
      <dgm:prSet presAssocID="{2492514D-227C-43E3-95D1-7F064011C1C9}" presName="childShp" presStyleLbl="bgAccFollowNode1" presStyleIdx="1" presStyleCnt="2" custScaleX="129663" custScaleY="101191" custLinFactNeighborX="6321" custLinFactNeighborY="61377">
        <dgm:presLayoutVars>
          <dgm:bulletEnabled val="1"/>
        </dgm:presLayoutVars>
      </dgm:prSet>
      <dgm:spPr/>
      <dgm:t>
        <a:bodyPr/>
        <a:lstStyle/>
        <a:p>
          <a:endParaRPr lang="zh-TW" altLang="en-US"/>
        </a:p>
      </dgm:t>
    </dgm:pt>
  </dgm:ptLst>
  <dgm:cxnLst>
    <dgm:cxn modelId="{7DD5AD16-8168-461D-AD31-29A49052C76E}" type="presOf" srcId="{2492514D-227C-43E3-95D1-7F064011C1C9}" destId="{D68D0E53-3585-40E0-8756-CA4CA1E01BBE}" srcOrd="0" destOrd="0" presId="urn:microsoft.com/office/officeart/2005/8/layout/vList6"/>
    <dgm:cxn modelId="{AACFF77E-C309-47CB-85AA-88B26F1C05E5}" srcId="{7DCF04AA-505A-4FC2-A69D-8BE7ADE0B1F2}" destId="{FF837A13-5DCD-4A0D-98F6-ACD84DA964AB}" srcOrd="0" destOrd="0" parTransId="{6A6EA612-FDC0-4939-88A2-FE47B9E53E9C}" sibTransId="{F18C7986-9C21-4373-A5D4-CCBA32225763}"/>
    <dgm:cxn modelId="{D12AFDCF-FF0B-4F82-A86F-D14823CC9D95}" srcId="{FF837A13-5DCD-4A0D-98F6-ACD84DA964AB}" destId="{852B023F-6836-4BE9-9D0C-1ACB15D98298}" srcOrd="1" destOrd="0" parTransId="{FDE756C2-838F-4CC7-A87E-972BE2E24A1C}" sibTransId="{D39D4CE8-0BD7-4471-894F-0A4744FFAAAD}"/>
    <dgm:cxn modelId="{4877920C-9569-4056-B94A-6CC6A7CF47A3}" type="presOf" srcId="{852B023F-6836-4BE9-9D0C-1ACB15D98298}" destId="{BAF2F726-336E-4154-A90D-77603972B2E0}" srcOrd="0" destOrd="1" presId="urn:microsoft.com/office/officeart/2005/8/layout/vList6"/>
    <dgm:cxn modelId="{3AE70826-2074-4612-8A5B-6433E66FF69F}" type="presOf" srcId="{FF837A13-5DCD-4A0D-98F6-ACD84DA964AB}" destId="{8E7725B4-D7B0-4AA0-8E04-65207A8C79CA}" srcOrd="0" destOrd="0" presId="urn:microsoft.com/office/officeart/2005/8/layout/vList6"/>
    <dgm:cxn modelId="{EABF835C-5827-405F-A95A-AB409C50D4BE}" srcId="{FF837A13-5DCD-4A0D-98F6-ACD84DA964AB}" destId="{96077EA8-79D6-4D7F-8381-0B28FBB346E3}" srcOrd="2" destOrd="0" parTransId="{A0438E3F-CB7D-41CC-985C-C1158422F239}" sibTransId="{164CDB36-04DB-485E-B1C7-C25063E59817}"/>
    <dgm:cxn modelId="{97C4A147-258D-4284-9E93-246BF77114BA}" srcId="{2492514D-227C-43E3-95D1-7F064011C1C9}" destId="{5972B9B5-FE76-447B-9357-91BB7CB217B6}" srcOrd="0" destOrd="0" parTransId="{DB2D20C5-C84E-427F-ACF0-B069E2D35F14}" sibTransId="{BF2BB7F4-3598-4905-84A4-44C1BFE1C94F}"/>
    <dgm:cxn modelId="{B268E9F3-748B-4D84-A7AD-5E3630A40F28}" srcId="{7DCF04AA-505A-4FC2-A69D-8BE7ADE0B1F2}" destId="{2492514D-227C-43E3-95D1-7F064011C1C9}" srcOrd="1" destOrd="0" parTransId="{1E8E3569-EC98-4AC8-994E-2D610636D9E4}" sibTransId="{89B36CCB-41F8-484E-9E4B-422521447E2D}"/>
    <dgm:cxn modelId="{5415B8C8-4EDB-483C-AA9A-F140AA4D6DDA}" type="presOf" srcId="{96077EA8-79D6-4D7F-8381-0B28FBB346E3}" destId="{BAF2F726-336E-4154-A90D-77603972B2E0}" srcOrd="0" destOrd="2" presId="urn:microsoft.com/office/officeart/2005/8/layout/vList6"/>
    <dgm:cxn modelId="{33639784-0DF5-4A9C-A64D-EED4BCB1647C}" type="presOf" srcId="{E30F17E1-3A06-4AEF-AE08-39166A936A1F}" destId="{BAF2F726-336E-4154-A90D-77603972B2E0}" srcOrd="0" destOrd="0" presId="urn:microsoft.com/office/officeart/2005/8/layout/vList6"/>
    <dgm:cxn modelId="{C227FD57-407C-4652-99AE-413551315117}" type="presOf" srcId="{519CDB76-13A2-4B46-AC2A-011EB97C06BC}" destId="{BAF2F726-336E-4154-A90D-77603972B2E0}" srcOrd="0" destOrd="3" presId="urn:microsoft.com/office/officeart/2005/8/layout/vList6"/>
    <dgm:cxn modelId="{5D89BCB0-0C38-4A5D-B615-1576400A21AB}" type="presOf" srcId="{5972B9B5-FE76-447B-9357-91BB7CB217B6}" destId="{4DE9241B-D30C-4785-8112-29CD8826706C}" srcOrd="0" destOrd="0" presId="urn:microsoft.com/office/officeart/2005/8/layout/vList6"/>
    <dgm:cxn modelId="{225DA660-7D37-487A-BF1A-7AEF57706A21}" type="presOf" srcId="{7DCF04AA-505A-4FC2-A69D-8BE7ADE0B1F2}" destId="{65CDB015-ED0E-4304-83EF-91DF21CE990A}" srcOrd="0" destOrd="0" presId="urn:microsoft.com/office/officeart/2005/8/layout/vList6"/>
    <dgm:cxn modelId="{333A4DF2-B854-41B6-AB69-3DF9BD9F9BE7}" srcId="{FF837A13-5DCD-4A0D-98F6-ACD84DA964AB}" destId="{E30F17E1-3A06-4AEF-AE08-39166A936A1F}" srcOrd="0" destOrd="0" parTransId="{2B80E419-75BD-4B0F-A6E0-AEA50D9E4DD8}" sibTransId="{B7B28408-A437-47E9-9E85-A17AC2850455}"/>
    <dgm:cxn modelId="{B7BBB456-60C7-42FF-BDF0-B36B22CA9B75}" srcId="{FF837A13-5DCD-4A0D-98F6-ACD84DA964AB}" destId="{519CDB76-13A2-4B46-AC2A-011EB97C06BC}" srcOrd="3" destOrd="0" parTransId="{622E8EFF-B64A-40C4-A89C-2859B5A98E6A}" sibTransId="{768FDDBE-72F8-4339-8F33-046C72BCBA0E}"/>
    <dgm:cxn modelId="{37AC47DF-EDD3-4F64-AE2C-18FF25A060C4}" type="presParOf" srcId="{65CDB015-ED0E-4304-83EF-91DF21CE990A}" destId="{0392EDC0-4AF6-4C37-B1E1-EDB985ED92E7}" srcOrd="0" destOrd="0" presId="urn:microsoft.com/office/officeart/2005/8/layout/vList6"/>
    <dgm:cxn modelId="{36DB2E29-3AB1-4A5C-8690-FF08C4008F3C}" type="presParOf" srcId="{0392EDC0-4AF6-4C37-B1E1-EDB985ED92E7}" destId="{8E7725B4-D7B0-4AA0-8E04-65207A8C79CA}" srcOrd="0" destOrd="0" presId="urn:microsoft.com/office/officeart/2005/8/layout/vList6"/>
    <dgm:cxn modelId="{3534395A-466B-431D-8527-1A6B4DCDA029}" type="presParOf" srcId="{0392EDC0-4AF6-4C37-B1E1-EDB985ED92E7}" destId="{BAF2F726-336E-4154-A90D-77603972B2E0}" srcOrd="1" destOrd="0" presId="urn:microsoft.com/office/officeart/2005/8/layout/vList6"/>
    <dgm:cxn modelId="{8A466A76-8698-449A-A9BD-64B40CB938AF}" type="presParOf" srcId="{65CDB015-ED0E-4304-83EF-91DF21CE990A}" destId="{71F4BCCE-F411-4F82-B9D1-0D0B17984815}" srcOrd="1" destOrd="0" presId="urn:microsoft.com/office/officeart/2005/8/layout/vList6"/>
    <dgm:cxn modelId="{39B4B081-4D96-4D6A-9650-6B8D7B892014}" type="presParOf" srcId="{65CDB015-ED0E-4304-83EF-91DF21CE990A}" destId="{9E7F7B18-B7C1-4835-90B3-59EEE853B224}" srcOrd="2" destOrd="0" presId="urn:microsoft.com/office/officeart/2005/8/layout/vList6"/>
    <dgm:cxn modelId="{ACDD72D8-AD6A-4D13-A92B-B68A13651FE2}" type="presParOf" srcId="{9E7F7B18-B7C1-4835-90B3-59EEE853B224}" destId="{D68D0E53-3585-40E0-8756-CA4CA1E01BBE}" srcOrd="0" destOrd="0" presId="urn:microsoft.com/office/officeart/2005/8/layout/vList6"/>
    <dgm:cxn modelId="{4B138C4E-D4F2-4A3A-90E6-68F50619094B}" type="presParOf" srcId="{9E7F7B18-B7C1-4835-90B3-59EEE853B224}" destId="{4DE9241B-D30C-4785-8112-29CD8826706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6744F4-7092-44D1-8F39-E1B1A9E5A830}" type="doc">
      <dgm:prSet loTypeId="urn:microsoft.com/office/officeart/2005/8/layout/hProcess9" loCatId="process" qsTypeId="urn:microsoft.com/office/officeart/2005/8/quickstyle/simple1" qsCatId="simple" csTypeId="urn:microsoft.com/office/officeart/2005/8/colors/accent1_2" csCatId="accent1" phldr="1"/>
      <dgm:spPr/>
    </dgm:pt>
    <dgm:pt modelId="{68DE8C14-5404-4714-A794-CCC7E7137E41}">
      <dgm:prSet phldrT="[文字]" custT="1"/>
      <dgm:spPr>
        <a:solidFill>
          <a:schemeClr val="accent6">
            <a:lumMod val="75000"/>
          </a:schemeClr>
        </a:solidFill>
        <a:ln>
          <a:solidFill>
            <a:srgbClr val="002060"/>
          </a:solidFill>
        </a:ln>
      </dgm:spPr>
      <dgm:t>
        <a:bodyPr/>
        <a:lstStyle/>
        <a:p>
          <a:r>
            <a:rPr lang="zh-TW" altLang="en-US" sz="2800" b="1" dirty="0"/>
            <a:t>嘉義區</a:t>
          </a:r>
          <a:endParaRPr lang="en-US" altLang="zh-TW" sz="2800" b="1" dirty="0"/>
        </a:p>
        <a:p>
          <a:r>
            <a:rPr lang="zh-TW" altLang="en-US" sz="2800" b="1" dirty="0"/>
            <a:t>超額比序</a:t>
          </a:r>
        </a:p>
      </dgm:t>
    </dgm:pt>
    <dgm:pt modelId="{577EECC4-919A-49EF-9174-0248FB0057D8}" type="parTrans" cxnId="{3C9E832E-2D04-4AB4-83D8-8ED9E0D1C63F}">
      <dgm:prSet/>
      <dgm:spPr/>
      <dgm:t>
        <a:bodyPr/>
        <a:lstStyle/>
        <a:p>
          <a:endParaRPr lang="zh-TW" altLang="en-US"/>
        </a:p>
      </dgm:t>
    </dgm:pt>
    <dgm:pt modelId="{BB3818B7-1CD8-4AE8-8186-D68FF02FE512}" type="sibTrans" cxnId="{3C9E832E-2D04-4AB4-83D8-8ED9E0D1C63F}">
      <dgm:prSet/>
      <dgm:spPr/>
      <dgm:t>
        <a:bodyPr/>
        <a:lstStyle/>
        <a:p>
          <a:endParaRPr lang="zh-TW" altLang="en-US"/>
        </a:p>
      </dgm:t>
    </dgm:pt>
    <dgm:pt modelId="{20D1D63C-DE9B-4E47-B1F0-F73F4BE99D91}">
      <dgm:prSet phldrT="[文字]" custT="1"/>
      <dgm:spPr>
        <a:solidFill>
          <a:srgbClr val="00B0F0"/>
        </a:solidFill>
        <a:ln>
          <a:solidFill>
            <a:srgbClr val="002060"/>
          </a:solidFill>
        </a:ln>
      </dgm:spPr>
      <dgm:t>
        <a:bodyPr/>
        <a:lstStyle/>
        <a:p>
          <a:r>
            <a:rPr lang="zh-TW" altLang="en-US" sz="2800" b="1" dirty="0"/>
            <a:t>嘉義區</a:t>
          </a:r>
          <a:endParaRPr lang="en-US" altLang="zh-TW" sz="2800" b="1" dirty="0"/>
        </a:p>
        <a:p>
          <a:r>
            <a:rPr lang="zh-TW" altLang="en-US" sz="2800" b="1" dirty="0"/>
            <a:t>免試入學</a:t>
          </a:r>
        </a:p>
      </dgm:t>
    </dgm:pt>
    <dgm:pt modelId="{99730C43-431F-4431-889C-4864DA2E6184}" type="parTrans" cxnId="{94E5445B-3911-4802-9FFF-430F6DDA366A}">
      <dgm:prSet/>
      <dgm:spPr/>
      <dgm:t>
        <a:bodyPr/>
        <a:lstStyle/>
        <a:p>
          <a:endParaRPr lang="zh-TW" altLang="en-US"/>
        </a:p>
      </dgm:t>
    </dgm:pt>
    <dgm:pt modelId="{E53CE492-4E2B-4616-9915-8E836CFF31E1}" type="sibTrans" cxnId="{94E5445B-3911-4802-9FFF-430F6DDA366A}">
      <dgm:prSet/>
      <dgm:spPr/>
      <dgm:t>
        <a:bodyPr/>
        <a:lstStyle/>
        <a:p>
          <a:endParaRPr lang="zh-TW" altLang="en-US"/>
        </a:p>
      </dgm:t>
    </dgm:pt>
    <dgm:pt modelId="{7E38B455-18B5-4398-944A-80B36E4F8C1D}" type="pres">
      <dgm:prSet presAssocID="{DA6744F4-7092-44D1-8F39-E1B1A9E5A830}" presName="CompostProcess" presStyleCnt="0">
        <dgm:presLayoutVars>
          <dgm:dir/>
          <dgm:resizeHandles val="exact"/>
        </dgm:presLayoutVars>
      </dgm:prSet>
      <dgm:spPr/>
    </dgm:pt>
    <dgm:pt modelId="{AABD6B84-E671-4B5B-9FF2-D8FC4078CD44}" type="pres">
      <dgm:prSet presAssocID="{DA6744F4-7092-44D1-8F39-E1B1A9E5A830}" presName="arrow" presStyleLbl="bgShp" presStyleIdx="0" presStyleCnt="1" custLinFactNeighborX="382" custLinFactNeighborY="-2007"/>
      <dgm:spPr>
        <a:solidFill>
          <a:srgbClr val="92D050"/>
        </a:solidFill>
      </dgm:spPr>
    </dgm:pt>
    <dgm:pt modelId="{EED3F36E-B66B-4757-A6D9-1BABB4835C35}" type="pres">
      <dgm:prSet presAssocID="{DA6744F4-7092-44D1-8F39-E1B1A9E5A830}" presName="linearProcess" presStyleCnt="0"/>
      <dgm:spPr/>
    </dgm:pt>
    <dgm:pt modelId="{38053ECA-6D7F-4BE3-9FB9-7343D87D530F}" type="pres">
      <dgm:prSet presAssocID="{68DE8C14-5404-4714-A794-CCC7E7137E41}" presName="textNode" presStyleLbl="node1" presStyleIdx="0" presStyleCnt="2">
        <dgm:presLayoutVars>
          <dgm:bulletEnabled val="1"/>
        </dgm:presLayoutVars>
      </dgm:prSet>
      <dgm:spPr/>
      <dgm:t>
        <a:bodyPr/>
        <a:lstStyle/>
        <a:p>
          <a:endParaRPr lang="zh-TW" altLang="en-US"/>
        </a:p>
      </dgm:t>
    </dgm:pt>
    <dgm:pt modelId="{D509A5FE-91DA-489A-868A-D558A667D879}" type="pres">
      <dgm:prSet presAssocID="{BB3818B7-1CD8-4AE8-8186-D68FF02FE512}" presName="sibTrans" presStyleCnt="0"/>
      <dgm:spPr/>
    </dgm:pt>
    <dgm:pt modelId="{7DCC0739-6D9E-4723-BE80-55DF90FC5F93}" type="pres">
      <dgm:prSet presAssocID="{20D1D63C-DE9B-4E47-B1F0-F73F4BE99D91}" presName="textNode" presStyleLbl="node1" presStyleIdx="1" presStyleCnt="2" custLinFactNeighborX="15218" custLinFactNeighborY="515">
        <dgm:presLayoutVars>
          <dgm:bulletEnabled val="1"/>
        </dgm:presLayoutVars>
      </dgm:prSet>
      <dgm:spPr/>
      <dgm:t>
        <a:bodyPr/>
        <a:lstStyle/>
        <a:p>
          <a:endParaRPr lang="zh-TW" altLang="en-US"/>
        </a:p>
      </dgm:t>
    </dgm:pt>
  </dgm:ptLst>
  <dgm:cxnLst>
    <dgm:cxn modelId="{3C9E832E-2D04-4AB4-83D8-8ED9E0D1C63F}" srcId="{DA6744F4-7092-44D1-8F39-E1B1A9E5A830}" destId="{68DE8C14-5404-4714-A794-CCC7E7137E41}" srcOrd="0" destOrd="0" parTransId="{577EECC4-919A-49EF-9174-0248FB0057D8}" sibTransId="{BB3818B7-1CD8-4AE8-8186-D68FF02FE512}"/>
    <dgm:cxn modelId="{37E4E5F7-9C0A-438E-A716-EE61D61B13D0}" type="presOf" srcId="{DA6744F4-7092-44D1-8F39-E1B1A9E5A830}" destId="{7E38B455-18B5-4398-944A-80B36E4F8C1D}" srcOrd="0" destOrd="0" presId="urn:microsoft.com/office/officeart/2005/8/layout/hProcess9"/>
    <dgm:cxn modelId="{BB9925B3-4F62-401E-A225-97ED200B0B45}" type="presOf" srcId="{20D1D63C-DE9B-4E47-B1F0-F73F4BE99D91}" destId="{7DCC0739-6D9E-4723-BE80-55DF90FC5F93}" srcOrd="0" destOrd="0" presId="urn:microsoft.com/office/officeart/2005/8/layout/hProcess9"/>
    <dgm:cxn modelId="{94E5445B-3911-4802-9FFF-430F6DDA366A}" srcId="{DA6744F4-7092-44D1-8F39-E1B1A9E5A830}" destId="{20D1D63C-DE9B-4E47-B1F0-F73F4BE99D91}" srcOrd="1" destOrd="0" parTransId="{99730C43-431F-4431-889C-4864DA2E6184}" sibTransId="{E53CE492-4E2B-4616-9915-8E836CFF31E1}"/>
    <dgm:cxn modelId="{420311A4-742D-4701-8B34-8C435BC16679}" type="presOf" srcId="{68DE8C14-5404-4714-A794-CCC7E7137E41}" destId="{38053ECA-6D7F-4BE3-9FB9-7343D87D530F}" srcOrd="0" destOrd="0" presId="urn:microsoft.com/office/officeart/2005/8/layout/hProcess9"/>
    <dgm:cxn modelId="{6EC4100E-6F75-42B1-95E1-80D765207A20}" type="presParOf" srcId="{7E38B455-18B5-4398-944A-80B36E4F8C1D}" destId="{AABD6B84-E671-4B5B-9FF2-D8FC4078CD44}" srcOrd="0" destOrd="0" presId="urn:microsoft.com/office/officeart/2005/8/layout/hProcess9"/>
    <dgm:cxn modelId="{30B577B7-72A1-464B-84F8-7A0182C03F80}" type="presParOf" srcId="{7E38B455-18B5-4398-944A-80B36E4F8C1D}" destId="{EED3F36E-B66B-4757-A6D9-1BABB4835C35}" srcOrd="1" destOrd="0" presId="urn:microsoft.com/office/officeart/2005/8/layout/hProcess9"/>
    <dgm:cxn modelId="{43BF0CAA-60E3-4168-9C34-77004F6C3164}" type="presParOf" srcId="{EED3F36E-B66B-4757-A6D9-1BABB4835C35}" destId="{38053ECA-6D7F-4BE3-9FB9-7343D87D530F}" srcOrd="0" destOrd="0" presId="urn:microsoft.com/office/officeart/2005/8/layout/hProcess9"/>
    <dgm:cxn modelId="{D1DCD570-A192-4ADB-B099-AB1DF232FADF}" type="presParOf" srcId="{EED3F36E-B66B-4757-A6D9-1BABB4835C35}" destId="{D509A5FE-91DA-489A-868A-D558A667D879}" srcOrd="1" destOrd="0" presId="urn:microsoft.com/office/officeart/2005/8/layout/hProcess9"/>
    <dgm:cxn modelId="{6FB2E801-D9B5-49A6-9BCA-4639719C4020}" type="presParOf" srcId="{EED3F36E-B66B-4757-A6D9-1BABB4835C35}" destId="{7DCC0739-6D9E-4723-BE80-55DF90FC5F93}" srcOrd="2"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042859-7BD1-43F8-91B4-9B7159021193}" type="doc">
      <dgm:prSet loTypeId="urn:microsoft.com/office/officeart/2005/8/layout/hierarchy2" loCatId="hierarchy" qsTypeId="urn:microsoft.com/office/officeart/2005/8/quickstyle/3d2" qsCatId="3D" csTypeId="urn:microsoft.com/office/officeart/2005/8/colors/colorful3" csCatId="colorful" phldr="1"/>
      <dgm:spPr/>
      <dgm:t>
        <a:bodyPr/>
        <a:lstStyle/>
        <a:p>
          <a:endParaRPr lang="zh-TW" altLang="en-US"/>
        </a:p>
      </dgm:t>
    </dgm:pt>
    <dgm:pt modelId="{36EF0EC0-60A4-4C1A-9356-01B0251FFD65}">
      <dgm:prSet phldrT="[文字]" custT="1"/>
      <dgm:spPr/>
      <dgm:t>
        <a:bodyPr/>
        <a:lstStyle/>
        <a:p>
          <a:r>
            <a:rPr lang="zh-TW" altLang="en-US" sz="2800" b="1" dirty="0">
              <a:latin typeface="微軟正黑體" pitchFamily="34" charset="-120"/>
              <a:ea typeface="微軟正黑體" pitchFamily="34" charset="-120"/>
            </a:rPr>
            <a:t>總積分</a:t>
          </a:r>
          <a:endParaRPr lang="en-US" altLang="zh-TW" sz="2800" b="1" dirty="0">
            <a:latin typeface="微軟正黑體" pitchFamily="34" charset="-120"/>
            <a:ea typeface="微軟正黑體" pitchFamily="34" charset="-120"/>
          </a:endParaRPr>
        </a:p>
        <a:p>
          <a:r>
            <a:rPr lang="en-US" altLang="zh-TW" sz="2800" b="1" dirty="0">
              <a:latin typeface="微軟正黑體" pitchFamily="34" charset="-120"/>
              <a:ea typeface="微軟正黑體" pitchFamily="34" charset="-120"/>
            </a:rPr>
            <a:t>82</a:t>
          </a:r>
          <a:r>
            <a:rPr lang="zh-TW" altLang="en-US" sz="2800" b="1" dirty="0">
              <a:latin typeface="微軟正黑體" pitchFamily="34" charset="-120"/>
              <a:ea typeface="微軟正黑體" pitchFamily="34" charset="-120"/>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25F19F90-8D69-404C-9A9D-7BDB7EB7260B}">
      <dgm:prSet phldrT="[文字]" custT="1"/>
      <dgm:spPr/>
      <dgm:t>
        <a:bodyPr/>
        <a:lstStyle/>
        <a:p>
          <a:pPr algn="ctr">
            <a:lnSpc>
              <a:spcPct val="80000"/>
            </a:lnSpc>
            <a:spcAft>
              <a:spcPts val="0"/>
            </a:spcAft>
          </a:pPr>
          <a:r>
            <a:rPr lang="zh-TW" altLang="en-US" sz="2400" b="1" dirty="0">
              <a:latin typeface="微軟正黑體" pitchFamily="34" charset="-120"/>
              <a:ea typeface="微軟正黑體" pitchFamily="34" charset="-120"/>
            </a:rPr>
            <a:t>多元學習表現</a:t>
          </a:r>
          <a:endParaRPr lang="en-US" altLang="zh-TW" sz="2400" b="1" dirty="0">
            <a:latin typeface="微軟正黑體" pitchFamily="34" charset="-120"/>
            <a:ea typeface="微軟正黑體" pitchFamily="34" charset="-120"/>
          </a:endParaRPr>
        </a:p>
        <a:p>
          <a:pPr algn="ctr">
            <a:lnSpc>
              <a:spcPct val="80000"/>
            </a:lnSpc>
            <a:spcAft>
              <a:spcPts val="0"/>
            </a:spcAft>
          </a:pPr>
          <a:r>
            <a:rPr lang="zh-TW" altLang="en-US" sz="2000" b="1" dirty="0">
              <a:latin typeface="微軟正黑體" pitchFamily="34" charset="-120"/>
              <a:ea typeface="微軟正黑體" pitchFamily="34" charset="-120"/>
            </a:rPr>
            <a:t>上限</a:t>
          </a:r>
          <a:r>
            <a:rPr lang="en-US" altLang="zh-TW" sz="2000" b="1" dirty="0">
              <a:latin typeface="微軟正黑體" pitchFamily="34" charset="-120"/>
              <a:ea typeface="微軟正黑體" pitchFamily="34" charset="-120"/>
            </a:rPr>
            <a:t>26</a:t>
          </a:r>
          <a:r>
            <a:rPr lang="zh-TW" altLang="en-US" sz="2000" b="1" dirty="0">
              <a:latin typeface="微軟正黑體" pitchFamily="34" charset="-120"/>
              <a:ea typeface="微軟正黑體" pitchFamily="34" charset="-120"/>
            </a:rPr>
            <a:t>分</a:t>
          </a:r>
        </a:p>
      </dgm:t>
    </dgm:pt>
    <dgm:pt modelId="{A566D270-584A-4F8C-94B5-1FBBC6385D9F}" type="parTrans" cxnId="{C4971AB5-BB5F-4714-A171-BEDFAA800483}">
      <dgm:prSet custT="1"/>
      <dgm:spPr/>
      <dgm:t>
        <a:bodyPr/>
        <a:lstStyle/>
        <a:p>
          <a:endParaRPr lang="zh-TW" altLang="en-US" sz="2800" b="1">
            <a:latin typeface="微軟正黑體" pitchFamily="34" charset="-120"/>
            <a:ea typeface="微軟正黑體" pitchFamily="34" charset="-120"/>
          </a:endParaRPr>
        </a:p>
      </dgm:t>
    </dgm:pt>
    <dgm:pt modelId="{9674AA0D-31AC-44A3-9235-49C40C086853}" type="sibTrans" cxnId="{C4971AB5-BB5F-4714-A171-BEDFAA800483}">
      <dgm:prSet/>
      <dgm:spPr/>
      <dgm:t>
        <a:bodyPr/>
        <a:lstStyle/>
        <a:p>
          <a:endParaRPr lang="zh-TW" altLang="en-US" sz="2800" b="1">
            <a:latin typeface="微軟正黑體" pitchFamily="34" charset="-120"/>
            <a:ea typeface="微軟正黑體" pitchFamily="34" charset="-120"/>
          </a:endParaRPr>
        </a:p>
      </dgm:t>
    </dgm:pt>
    <dgm:pt modelId="{ABF2B30D-A8A7-4653-9DF9-7166AF4EF21F}">
      <dgm:prSet phldrT="[文字]" custT="1"/>
      <dgm:spPr>
        <a:solidFill>
          <a:schemeClr val="accent3">
            <a:lumMod val="75000"/>
          </a:schemeClr>
        </a:solidFill>
      </dgm:spPr>
      <dgm:t>
        <a:bodyPr/>
        <a:lstStyle/>
        <a:p>
          <a:pPr algn="ctr"/>
          <a:r>
            <a:rPr lang="zh-TW" altLang="en-US" sz="2400" b="1" dirty="0">
              <a:latin typeface="微軟正黑體" pitchFamily="34" charset="-120"/>
              <a:ea typeface="微軟正黑體" pitchFamily="34" charset="-120"/>
            </a:rPr>
            <a:t>國中會考</a:t>
          </a:r>
          <a:r>
            <a:rPr lang="en-US" altLang="zh-TW" sz="2400" b="1" dirty="0">
              <a:latin typeface="微軟正黑體" pitchFamily="34" charset="-120"/>
              <a:ea typeface="微軟正黑體" pitchFamily="34" charset="-120"/>
            </a:rPr>
            <a:t>27</a:t>
          </a:r>
          <a:r>
            <a:rPr lang="zh-TW" altLang="en-US" sz="2400" b="1" dirty="0">
              <a:latin typeface="微軟正黑體" pitchFamily="34" charset="-120"/>
              <a:ea typeface="微軟正黑體" pitchFamily="34" charset="-120"/>
            </a:rPr>
            <a:t>分</a:t>
          </a:r>
        </a:p>
      </dgm:t>
    </dgm:pt>
    <dgm:pt modelId="{F4CB143E-5537-4CFA-9D27-C78EE9CB0B6F}" type="sibTrans" cxnId="{A8364DFD-4FCC-49EC-9111-6DC4F5EE2675}">
      <dgm:prSet/>
      <dgm:spPr/>
      <dgm:t>
        <a:bodyPr/>
        <a:lstStyle/>
        <a:p>
          <a:endParaRPr lang="zh-TW" altLang="en-US" sz="2800" b="1">
            <a:latin typeface="微軟正黑體" pitchFamily="34" charset="-120"/>
            <a:ea typeface="微軟正黑體" pitchFamily="34" charset="-120"/>
          </a:endParaRPr>
        </a:p>
      </dgm:t>
    </dgm:pt>
    <dgm:pt modelId="{80BA10E6-5AE9-485A-92E2-9343B21C232B}" type="parTrans" cxnId="{A8364DFD-4FCC-49EC-9111-6DC4F5EE2675}">
      <dgm:prSet custT="1"/>
      <dgm:spPr/>
      <dgm:t>
        <a:bodyPr/>
        <a:lstStyle/>
        <a:p>
          <a:endParaRPr lang="zh-TW" altLang="en-US" sz="2800" b="1">
            <a:latin typeface="微軟正黑體" pitchFamily="34" charset="-120"/>
            <a:ea typeface="微軟正黑體" pitchFamily="34" charset="-120"/>
          </a:endParaRPr>
        </a:p>
      </dgm:t>
    </dgm:pt>
    <dgm:pt modelId="{D7EA8D52-BDF6-43B1-84C5-1EC16340A9A6}">
      <dgm:prSet phldrT="[文字]" custT="1"/>
      <dgm:spPr>
        <a:solidFill>
          <a:srgbClr val="00B050"/>
        </a:solidFill>
      </dgm:spPr>
      <dgm:t>
        <a:bodyPr/>
        <a:lstStyle/>
        <a:p>
          <a:pPr algn="ctr"/>
          <a:r>
            <a:rPr lang="zh-TW" altLang="en-US" sz="2400" b="1" dirty="0">
              <a:latin typeface="微軟正黑體" pitchFamily="34" charset="-120"/>
              <a:ea typeface="微軟正黑體" pitchFamily="34" charset="-120"/>
            </a:rPr>
            <a:t>志願序</a:t>
          </a:r>
          <a:r>
            <a:rPr lang="en-US" altLang="zh-TW" sz="2400" b="1" dirty="0">
              <a:latin typeface="微軟正黑體" pitchFamily="34" charset="-120"/>
              <a:ea typeface="微軟正黑體" pitchFamily="34" charset="-120"/>
            </a:rPr>
            <a:t>10</a:t>
          </a:r>
          <a:r>
            <a:rPr lang="zh-TW" altLang="en-US" sz="2400" b="1" dirty="0">
              <a:latin typeface="微軟正黑體" pitchFamily="34" charset="-120"/>
              <a:ea typeface="微軟正黑體" pitchFamily="34" charset="-120"/>
            </a:rPr>
            <a:t>分</a:t>
          </a:r>
        </a:p>
      </dgm:t>
    </dgm:pt>
    <dgm:pt modelId="{B43E5D1B-1022-42D5-83CA-63075565F571}" type="sibTrans" cxnId="{AA982DCD-A850-47A5-BB2F-CAAF104824BB}">
      <dgm:prSet/>
      <dgm:spPr/>
      <dgm:t>
        <a:bodyPr/>
        <a:lstStyle/>
        <a:p>
          <a:endParaRPr lang="zh-TW" altLang="en-US" sz="2800" b="1">
            <a:latin typeface="微軟正黑體" pitchFamily="34" charset="-120"/>
            <a:ea typeface="微軟正黑體" pitchFamily="34" charset="-120"/>
          </a:endParaRPr>
        </a:p>
      </dgm:t>
    </dgm:pt>
    <dgm:pt modelId="{22D7088E-D333-4845-ACAA-08D92F6B0330}" type="parTrans" cxnId="{AA982DCD-A850-47A5-BB2F-CAAF104824BB}">
      <dgm:prSet custT="1"/>
      <dgm:spPr/>
      <dgm:t>
        <a:bodyPr/>
        <a:lstStyle/>
        <a:p>
          <a:endParaRPr lang="zh-TW" altLang="en-US" sz="2800" b="1">
            <a:latin typeface="微軟正黑體" pitchFamily="34" charset="-120"/>
            <a:ea typeface="微軟正黑體" pitchFamily="34" charset="-120"/>
          </a:endParaRPr>
        </a:p>
      </dgm:t>
    </dgm:pt>
    <dgm:pt modelId="{DB63DFE4-E972-46E7-ABCE-0089F4EF80E3}">
      <dgm:prSet phldrT="[文字]" custT="1"/>
      <dgm:spPr>
        <a:solidFill>
          <a:srgbClr val="00B0F0"/>
        </a:solidFill>
        <a:ln>
          <a:solidFill>
            <a:srgbClr val="FFFF00"/>
          </a:solidFill>
        </a:ln>
      </dgm:spPr>
      <dgm:t>
        <a:bodyPr/>
        <a:lstStyle/>
        <a:p>
          <a:pPr algn="ctr"/>
          <a:r>
            <a:rPr lang="zh-TW" altLang="en-US" sz="2400" b="1" dirty="0">
              <a:latin typeface="微軟正黑體" pitchFamily="34" charset="-120"/>
              <a:ea typeface="微軟正黑體" pitchFamily="34" charset="-120"/>
            </a:rPr>
            <a:t>適性輔導</a:t>
          </a:r>
          <a:r>
            <a:rPr lang="en-US" altLang="zh-TW" sz="2400" b="1" dirty="0">
              <a:latin typeface="微軟正黑體" pitchFamily="34" charset="-120"/>
              <a:ea typeface="微軟正黑體" pitchFamily="34" charset="-120"/>
            </a:rPr>
            <a:t>9</a:t>
          </a:r>
          <a:r>
            <a:rPr lang="zh-TW" altLang="en-US" sz="2400" b="1" dirty="0">
              <a:latin typeface="微軟正黑體" pitchFamily="34" charset="-120"/>
              <a:ea typeface="微軟正黑體" pitchFamily="34" charset="-120"/>
            </a:rPr>
            <a:t>分</a:t>
          </a:r>
        </a:p>
      </dgm:t>
    </dgm:pt>
    <dgm:pt modelId="{73DBD57C-F097-4DBF-BD8E-2F0E342295AD}" type="parTrans" cxnId="{EF7E0187-E369-47B0-AD0E-B02A7C930F25}">
      <dgm:prSet/>
      <dgm:spPr/>
      <dgm:t>
        <a:bodyPr/>
        <a:lstStyle/>
        <a:p>
          <a:endParaRPr lang="zh-TW" altLang="en-US"/>
        </a:p>
      </dgm:t>
    </dgm:pt>
    <dgm:pt modelId="{8F907636-33C9-4C05-83BA-404ECE9277EB}" type="sibTrans" cxnId="{EF7E0187-E369-47B0-AD0E-B02A7C930F25}">
      <dgm:prSet/>
      <dgm:spPr/>
      <dgm:t>
        <a:bodyPr/>
        <a:lstStyle/>
        <a:p>
          <a:endParaRPr lang="zh-TW" altLang="en-US"/>
        </a:p>
      </dgm:t>
    </dgm:pt>
    <dgm:pt modelId="{A56F0588-2BD0-469F-9B4D-A48204DD764A}">
      <dgm:prSet phldrT="[文字]" custT="1"/>
      <dgm:spPr>
        <a:solidFill>
          <a:schemeClr val="accent6">
            <a:lumMod val="75000"/>
          </a:schemeClr>
        </a:solidFill>
        <a:ln>
          <a:solidFill>
            <a:srgbClr val="FFFF00"/>
          </a:solidFill>
        </a:ln>
      </dgm:spPr>
      <dgm:t>
        <a:bodyPr/>
        <a:lstStyle/>
        <a:p>
          <a:pPr algn="ctr"/>
          <a:r>
            <a:rPr lang="zh-TW" altLang="en-US" sz="2400" b="1" dirty="0">
              <a:latin typeface="微軟正黑體" pitchFamily="34" charset="-120"/>
              <a:ea typeface="微軟正黑體" pitchFamily="34" charset="-120"/>
            </a:rPr>
            <a:t>均衡學習</a:t>
          </a:r>
          <a:r>
            <a:rPr lang="en-US" altLang="zh-TW" sz="2400" b="1" dirty="0">
              <a:latin typeface="微軟正黑體" pitchFamily="34" charset="-120"/>
              <a:ea typeface="微軟正黑體" pitchFamily="34" charset="-120"/>
            </a:rPr>
            <a:t>9</a:t>
          </a:r>
          <a:r>
            <a:rPr lang="zh-TW" altLang="en-US" sz="2400" b="1" dirty="0">
              <a:latin typeface="微軟正黑體" pitchFamily="34" charset="-120"/>
              <a:ea typeface="微軟正黑體" pitchFamily="34" charset="-120"/>
            </a:rPr>
            <a:t>分</a:t>
          </a:r>
        </a:p>
      </dgm:t>
    </dgm:pt>
    <dgm:pt modelId="{D3936D28-7AE5-4C2B-BC22-01218E496625}" type="parTrans" cxnId="{4A7586D1-8D61-40D2-9DA1-6A9573CAF251}">
      <dgm:prSet/>
      <dgm:spPr/>
      <dgm:t>
        <a:bodyPr/>
        <a:lstStyle/>
        <a:p>
          <a:endParaRPr lang="zh-TW" altLang="en-US"/>
        </a:p>
      </dgm:t>
    </dgm:pt>
    <dgm:pt modelId="{C68571ED-B5F9-43C3-A712-EFF0E05E4550}" type="sibTrans" cxnId="{4A7586D1-8D61-40D2-9DA1-6A9573CAF251}">
      <dgm:prSet/>
      <dgm:spPr/>
      <dgm:t>
        <a:bodyPr/>
        <a:lstStyle/>
        <a:p>
          <a:endParaRPr lang="zh-TW" altLang="en-US"/>
        </a:p>
      </dgm:t>
    </dgm:pt>
    <dgm:pt modelId="{B4F08AF0-2C0F-4589-802F-1E7189676B81}">
      <dgm:prSet custT="1"/>
      <dgm:spPr/>
      <dgm:t>
        <a:bodyPr/>
        <a:lstStyle/>
        <a:p>
          <a:pPr algn="ctr"/>
          <a:r>
            <a:rPr lang="zh-TW" altLang="en-US" sz="2400" b="1" dirty="0">
              <a:latin typeface="微軟正黑體" panose="020B0604030504040204" pitchFamily="34" charset="-120"/>
              <a:ea typeface="微軟正黑體" panose="020B0604030504040204" pitchFamily="34" charset="-120"/>
            </a:rPr>
            <a:t>扶助弱勢</a:t>
          </a:r>
          <a:r>
            <a:rPr lang="en-US" altLang="zh-TW" sz="2400" b="1" dirty="0">
              <a:latin typeface="微軟正黑體" panose="020B0604030504040204" pitchFamily="34" charset="-120"/>
              <a:ea typeface="微軟正黑體" panose="020B0604030504040204" pitchFamily="34" charset="-120"/>
            </a:rPr>
            <a:t>1</a:t>
          </a:r>
          <a:r>
            <a:rPr lang="zh-TW" altLang="en-US" sz="2400" b="1" dirty="0">
              <a:latin typeface="微軟正黑體" panose="020B0604030504040204" pitchFamily="34" charset="-120"/>
              <a:ea typeface="微軟正黑體" panose="020B0604030504040204" pitchFamily="34" charset="-120"/>
            </a:rPr>
            <a:t>分</a:t>
          </a:r>
        </a:p>
      </dgm:t>
    </dgm:pt>
    <dgm:pt modelId="{DCE24F49-C126-47B6-8E21-D2DC99849F02}" type="parTrans" cxnId="{375D7FC6-D846-47DD-B2DF-F9B13B9D1CF0}">
      <dgm:prSet/>
      <dgm:spPr/>
      <dgm:t>
        <a:bodyPr/>
        <a:lstStyle/>
        <a:p>
          <a:endParaRPr lang="zh-TW" altLang="en-US"/>
        </a:p>
      </dgm:t>
    </dgm:pt>
    <dgm:pt modelId="{99F53732-E235-43E1-A186-116B709E0191}" type="sibTrans" cxnId="{375D7FC6-D846-47DD-B2DF-F9B13B9D1CF0}">
      <dgm:prSet/>
      <dgm:spPr/>
      <dgm:t>
        <a:bodyPr/>
        <a:lstStyle/>
        <a:p>
          <a:endParaRPr lang="zh-TW" altLang="en-US"/>
        </a:p>
      </dgm:t>
    </dgm:pt>
    <dgm:pt modelId="{6A8E58F3-CE7C-41BD-B0FC-D9B3E94474F2}" type="pres">
      <dgm:prSet presAssocID="{76042859-7BD1-43F8-91B4-9B7159021193}" presName="diagram" presStyleCnt="0">
        <dgm:presLayoutVars>
          <dgm:chPref val="1"/>
          <dgm:dir/>
          <dgm:animOne val="branch"/>
          <dgm:animLvl val="lvl"/>
          <dgm:resizeHandles val="exact"/>
        </dgm:presLayoutVars>
      </dgm:prSet>
      <dgm:spPr/>
      <dgm:t>
        <a:bodyPr/>
        <a:lstStyle/>
        <a:p>
          <a:endParaRPr lang="zh-TW" altLang="en-US"/>
        </a:p>
      </dgm:t>
    </dgm:pt>
    <dgm:pt modelId="{DE93DE4C-DE68-46EB-9BC1-873975A36291}" type="pres">
      <dgm:prSet presAssocID="{36EF0EC0-60A4-4C1A-9356-01B0251FFD65}" presName="root1" presStyleCnt="0"/>
      <dgm:spPr/>
    </dgm:pt>
    <dgm:pt modelId="{51860751-2F77-4F7C-9BBC-65742AF08721}" type="pres">
      <dgm:prSet presAssocID="{36EF0EC0-60A4-4C1A-9356-01B0251FFD65}" presName="LevelOneTextNode" presStyleLbl="node0" presStyleIdx="0" presStyleCnt="1" custScaleX="85902" custScaleY="374311" custLinFactNeighborX="-138" custLinFactNeighborY="-5768">
        <dgm:presLayoutVars>
          <dgm:chPref val="3"/>
        </dgm:presLayoutVars>
      </dgm:prSet>
      <dgm:spPr/>
      <dgm:t>
        <a:bodyPr/>
        <a:lstStyle/>
        <a:p>
          <a:endParaRPr lang="zh-TW" altLang="en-US"/>
        </a:p>
      </dgm:t>
    </dgm:pt>
    <dgm:pt modelId="{4864C60B-7E12-49CE-8F5E-AC71A56BD949}" type="pres">
      <dgm:prSet presAssocID="{36EF0EC0-60A4-4C1A-9356-01B0251FFD65}" presName="level2hierChild" presStyleCnt="0"/>
      <dgm:spPr/>
    </dgm:pt>
    <dgm:pt modelId="{4F783F26-B092-4B74-9314-D48043979B1B}" type="pres">
      <dgm:prSet presAssocID="{A566D270-584A-4F8C-94B5-1FBBC6385D9F}" presName="conn2-1" presStyleLbl="parChTrans1D2" presStyleIdx="0" presStyleCnt="6"/>
      <dgm:spPr/>
      <dgm:t>
        <a:bodyPr/>
        <a:lstStyle/>
        <a:p>
          <a:endParaRPr lang="zh-TW" altLang="en-US"/>
        </a:p>
      </dgm:t>
    </dgm:pt>
    <dgm:pt modelId="{CFD1DBAD-8EAA-4C5A-A826-53AFF53B0D8D}" type="pres">
      <dgm:prSet presAssocID="{A566D270-584A-4F8C-94B5-1FBBC6385D9F}" presName="connTx" presStyleLbl="parChTrans1D2" presStyleIdx="0" presStyleCnt="6"/>
      <dgm:spPr/>
      <dgm:t>
        <a:bodyPr/>
        <a:lstStyle/>
        <a:p>
          <a:endParaRPr lang="zh-TW" altLang="en-US"/>
        </a:p>
      </dgm:t>
    </dgm:pt>
    <dgm:pt modelId="{F6298DF0-5CC5-48A4-98C8-6187AB028DE0}" type="pres">
      <dgm:prSet presAssocID="{25F19F90-8D69-404C-9A9D-7BDB7EB7260B}" presName="root2" presStyleCnt="0"/>
      <dgm:spPr/>
    </dgm:pt>
    <dgm:pt modelId="{8687AD84-380B-4640-9D34-724E0B43051A}" type="pres">
      <dgm:prSet presAssocID="{25F19F90-8D69-404C-9A9D-7BDB7EB7260B}" presName="LevelTwoTextNode" presStyleLbl="node2" presStyleIdx="0" presStyleCnt="6" custScaleX="178555" custScaleY="141161" custLinFactY="159619" custLinFactNeighborX="5007" custLinFactNeighborY="200000">
        <dgm:presLayoutVars>
          <dgm:chPref val="3"/>
        </dgm:presLayoutVars>
      </dgm:prSet>
      <dgm:spPr/>
      <dgm:t>
        <a:bodyPr/>
        <a:lstStyle/>
        <a:p>
          <a:endParaRPr lang="zh-TW" altLang="en-US"/>
        </a:p>
      </dgm:t>
    </dgm:pt>
    <dgm:pt modelId="{D363C78D-10C8-4CA2-9DC0-6DA2ACE1FBD0}" type="pres">
      <dgm:prSet presAssocID="{25F19F90-8D69-404C-9A9D-7BDB7EB7260B}" presName="level3hierChild" presStyleCnt="0"/>
      <dgm:spPr/>
    </dgm:pt>
    <dgm:pt modelId="{8A81567E-0942-4B96-9ED5-35B53ACFE826}" type="pres">
      <dgm:prSet presAssocID="{22D7088E-D333-4845-ACAA-08D92F6B0330}" presName="conn2-1" presStyleLbl="parChTrans1D2" presStyleIdx="1" presStyleCnt="6"/>
      <dgm:spPr/>
      <dgm:t>
        <a:bodyPr/>
        <a:lstStyle/>
        <a:p>
          <a:endParaRPr lang="zh-TW" altLang="en-US"/>
        </a:p>
      </dgm:t>
    </dgm:pt>
    <dgm:pt modelId="{ACD0EDE8-919B-4A6E-B5EF-CAD46791B058}" type="pres">
      <dgm:prSet presAssocID="{22D7088E-D333-4845-ACAA-08D92F6B0330}" presName="connTx" presStyleLbl="parChTrans1D2" presStyleIdx="1" presStyleCnt="6"/>
      <dgm:spPr/>
      <dgm:t>
        <a:bodyPr/>
        <a:lstStyle/>
        <a:p>
          <a:endParaRPr lang="zh-TW" altLang="en-US"/>
        </a:p>
      </dgm:t>
    </dgm:pt>
    <dgm:pt modelId="{47CEDAF8-B166-4E87-943D-1F880936D0EB}" type="pres">
      <dgm:prSet presAssocID="{D7EA8D52-BDF6-43B1-84C5-1EC16340A9A6}" presName="root2" presStyleCnt="0"/>
      <dgm:spPr/>
    </dgm:pt>
    <dgm:pt modelId="{89E66A01-90B6-4C50-9F92-CBFEC40CF37D}" type="pres">
      <dgm:prSet presAssocID="{D7EA8D52-BDF6-43B1-84C5-1EC16340A9A6}" presName="LevelTwoTextNode" presStyleLbl="node2" presStyleIdx="1" presStyleCnt="6" custScaleX="186651" custScaleY="71923" custLinFactY="-56482" custLinFactNeighborX="2994" custLinFactNeighborY="-100000">
        <dgm:presLayoutVars>
          <dgm:chPref val="3"/>
        </dgm:presLayoutVars>
      </dgm:prSet>
      <dgm:spPr/>
      <dgm:t>
        <a:bodyPr/>
        <a:lstStyle/>
        <a:p>
          <a:endParaRPr lang="zh-TW" altLang="en-US"/>
        </a:p>
      </dgm:t>
    </dgm:pt>
    <dgm:pt modelId="{0240AC69-1C11-41EE-B81B-CE7C99CD1099}" type="pres">
      <dgm:prSet presAssocID="{D7EA8D52-BDF6-43B1-84C5-1EC16340A9A6}" presName="level3hierChild" presStyleCnt="0"/>
      <dgm:spPr/>
    </dgm:pt>
    <dgm:pt modelId="{2C4B1C30-899A-4C1C-901B-33685AB488E1}" type="pres">
      <dgm:prSet presAssocID="{73DBD57C-F097-4DBF-BD8E-2F0E342295AD}" presName="conn2-1" presStyleLbl="parChTrans1D2" presStyleIdx="2" presStyleCnt="6"/>
      <dgm:spPr/>
      <dgm:t>
        <a:bodyPr/>
        <a:lstStyle/>
        <a:p>
          <a:endParaRPr lang="zh-TW" altLang="en-US"/>
        </a:p>
      </dgm:t>
    </dgm:pt>
    <dgm:pt modelId="{36FE9599-8615-4824-953E-396DFAA43D6F}" type="pres">
      <dgm:prSet presAssocID="{73DBD57C-F097-4DBF-BD8E-2F0E342295AD}" presName="connTx" presStyleLbl="parChTrans1D2" presStyleIdx="2" presStyleCnt="6"/>
      <dgm:spPr/>
      <dgm:t>
        <a:bodyPr/>
        <a:lstStyle/>
        <a:p>
          <a:endParaRPr lang="zh-TW" altLang="en-US"/>
        </a:p>
      </dgm:t>
    </dgm:pt>
    <dgm:pt modelId="{A123641E-BA14-470E-A70C-34279E0E135C}" type="pres">
      <dgm:prSet presAssocID="{DB63DFE4-E972-46E7-ABCE-0089F4EF80E3}" presName="root2" presStyleCnt="0"/>
      <dgm:spPr/>
    </dgm:pt>
    <dgm:pt modelId="{8A3FF118-DCC0-4256-9702-8E286136C475}" type="pres">
      <dgm:prSet presAssocID="{DB63DFE4-E972-46E7-ABCE-0089F4EF80E3}" presName="LevelTwoTextNode" presStyleLbl="node2" presStyleIdx="2" presStyleCnt="6" custScaleX="178958" custScaleY="77208" custLinFactNeighborX="2725" custLinFactNeighborY="23630">
        <dgm:presLayoutVars>
          <dgm:chPref val="3"/>
        </dgm:presLayoutVars>
      </dgm:prSet>
      <dgm:spPr/>
      <dgm:t>
        <a:bodyPr/>
        <a:lstStyle/>
        <a:p>
          <a:endParaRPr lang="zh-TW" altLang="en-US"/>
        </a:p>
      </dgm:t>
    </dgm:pt>
    <dgm:pt modelId="{B7D8E05A-EF45-4EA2-AE9A-89999734CC1A}" type="pres">
      <dgm:prSet presAssocID="{DB63DFE4-E972-46E7-ABCE-0089F4EF80E3}" presName="level3hierChild" presStyleCnt="0"/>
      <dgm:spPr/>
    </dgm:pt>
    <dgm:pt modelId="{13A150CC-8712-4D62-9D94-0E0DFCDE42E4}" type="pres">
      <dgm:prSet presAssocID="{D3936D28-7AE5-4C2B-BC22-01218E496625}" presName="conn2-1" presStyleLbl="parChTrans1D2" presStyleIdx="3" presStyleCnt="6"/>
      <dgm:spPr/>
      <dgm:t>
        <a:bodyPr/>
        <a:lstStyle/>
        <a:p>
          <a:endParaRPr lang="zh-TW" altLang="en-US"/>
        </a:p>
      </dgm:t>
    </dgm:pt>
    <dgm:pt modelId="{6AFAC34A-4EC0-4C30-B2B3-5C1BF5018316}" type="pres">
      <dgm:prSet presAssocID="{D3936D28-7AE5-4C2B-BC22-01218E496625}" presName="connTx" presStyleLbl="parChTrans1D2" presStyleIdx="3" presStyleCnt="6"/>
      <dgm:spPr/>
      <dgm:t>
        <a:bodyPr/>
        <a:lstStyle/>
        <a:p>
          <a:endParaRPr lang="zh-TW" altLang="en-US"/>
        </a:p>
      </dgm:t>
    </dgm:pt>
    <dgm:pt modelId="{7756A671-8EED-4B00-97BE-698F19CB09AB}" type="pres">
      <dgm:prSet presAssocID="{A56F0588-2BD0-469F-9B4D-A48204DD764A}" presName="root2" presStyleCnt="0"/>
      <dgm:spPr/>
    </dgm:pt>
    <dgm:pt modelId="{75778997-D516-4E17-BA2D-DD56B68C6323}" type="pres">
      <dgm:prSet presAssocID="{A56F0588-2BD0-469F-9B4D-A48204DD764A}" presName="LevelTwoTextNode" presStyleLbl="node2" presStyleIdx="3" presStyleCnt="6" custScaleX="186222" custScaleY="84829" custLinFactY="-71138" custLinFactNeighborX="353" custLinFactNeighborY="-100000">
        <dgm:presLayoutVars>
          <dgm:chPref val="3"/>
        </dgm:presLayoutVars>
      </dgm:prSet>
      <dgm:spPr/>
      <dgm:t>
        <a:bodyPr/>
        <a:lstStyle/>
        <a:p>
          <a:endParaRPr lang="zh-TW" altLang="en-US"/>
        </a:p>
      </dgm:t>
    </dgm:pt>
    <dgm:pt modelId="{045B5932-355C-4346-8849-A4CAF73B4437}" type="pres">
      <dgm:prSet presAssocID="{A56F0588-2BD0-469F-9B4D-A48204DD764A}" presName="level3hierChild" presStyleCnt="0"/>
      <dgm:spPr/>
    </dgm:pt>
    <dgm:pt modelId="{612946E0-0E57-4640-9AAC-5AC7496AA260}" type="pres">
      <dgm:prSet presAssocID="{80BA10E6-5AE9-485A-92E2-9343B21C232B}" presName="conn2-1" presStyleLbl="parChTrans1D2" presStyleIdx="4" presStyleCnt="6"/>
      <dgm:spPr/>
      <dgm:t>
        <a:bodyPr/>
        <a:lstStyle/>
        <a:p>
          <a:endParaRPr lang="zh-TW" altLang="en-US"/>
        </a:p>
      </dgm:t>
    </dgm:pt>
    <dgm:pt modelId="{719C180D-4707-49CA-A328-7231C881DD14}" type="pres">
      <dgm:prSet presAssocID="{80BA10E6-5AE9-485A-92E2-9343B21C232B}" presName="connTx" presStyleLbl="parChTrans1D2" presStyleIdx="4" presStyleCnt="6"/>
      <dgm:spPr/>
      <dgm:t>
        <a:bodyPr/>
        <a:lstStyle/>
        <a:p>
          <a:endParaRPr lang="zh-TW" altLang="en-US"/>
        </a:p>
      </dgm:t>
    </dgm:pt>
    <dgm:pt modelId="{C7D18F8A-B393-4C48-B2E5-0AF06E135D56}" type="pres">
      <dgm:prSet presAssocID="{ABF2B30D-A8A7-4653-9DF9-7166AF4EF21F}" presName="root2" presStyleCnt="0"/>
      <dgm:spPr/>
    </dgm:pt>
    <dgm:pt modelId="{36218C98-49C0-4510-B650-BF5040DA289D}" type="pres">
      <dgm:prSet presAssocID="{ABF2B30D-A8A7-4653-9DF9-7166AF4EF21F}" presName="LevelTwoTextNode" presStyleLbl="node2" presStyleIdx="4" presStyleCnt="6" custScaleX="181963" custScaleY="73008" custLinFactNeighborX="2725" custLinFactNeighborY="81060">
        <dgm:presLayoutVars>
          <dgm:chPref val="3"/>
        </dgm:presLayoutVars>
      </dgm:prSet>
      <dgm:spPr/>
      <dgm:t>
        <a:bodyPr/>
        <a:lstStyle/>
        <a:p>
          <a:endParaRPr lang="zh-TW" altLang="en-US"/>
        </a:p>
      </dgm:t>
    </dgm:pt>
    <dgm:pt modelId="{4C943E6B-79EE-4EE7-827B-C396F13E022C}" type="pres">
      <dgm:prSet presAssocID="{ABF2B30D-A8A7-4653-9DF9-7166AF4EF21F}" presName="level3hierChild" presStyleCnt="0"/>
      <dgm:spPr/>
    </dgm:pt>
    <dgm:pt modelId="{CCFE28C4-A20C-434E-A18A-02C6B2002090}" type="pres">
      <dgm:prSet presAssocID="{DCE24F49-C126-47B6-8E21-D2DC99849F02}" presName="conn2-1" presStyleLbl="parChTrans1D2" presStyleIdx="5" presStyleCnt="6"/>
      <dgm:spPr/>
      <dgm:t>
        <a:bodyPr/>
        <a:lstStyle/>
        <a:p>
          <a:endParaRPr lang="zh-TW" altLang="en-US"/>
        </a:p>
      </dgm:t>
    </dgm:pt>
    <dgm:pt modelId="{E9A620C1-438E-4D4A-8250-48AC20119870}" type="pres">
      <dgm:prSet presAssocID="{DCE24F49-C126-47B6-8E21-D2DC99849F02}" presName="connTx" presStyleLbl="parChTrans1D2" presStyleIdx="5" presStyleCnt="6"/>
      <dgm:spPr/>
      <dgm:t>
        <a:bodyPr/>
        <a:lstStyle/>
        <a:p>
          <a:endParaRPr lang="zh-TW" altLang="en-US"/>
        </a:p>
      </dgm:t>
    </dgm:pt>
    <dgm:pt modelId="{D56EB998-9D01-4B44-8708-C136B6ADCAA3}" type="pres">
      <dgm:prSet presAssocID="{B4F08AF0-2C0F-4589-802F-1E7189676B81}" presName="root2" presStyleCnt="0"/>
      <dgm:spPr/>
    </dgm:pt>
    <dgm:pt modelId="{9171AA41-005C-49CD-9BEA-3058F09404BA}" type="pres">
      <dgm:prSet presAssocID="{B4F08AF0-2C0F-4589-802F-1E7189676B81}" presName="LevelTwoTextNode" presStyleLbl="node2" presStyleIdx="5" presStyleCnt="6" custScaleX="183487" custScaleY="78063" custLinFactY="-200000" custLinFactNeighborX="5007" custLinFactNeighborY="-244630">
        <dgm:presLayoutVars>
          <dgm:chPref val="3"/>
        </dgm:presLayoutVars>
      </dgm:prSet>
      <dgm:spPr/>
      <dgm:t>
        <a:bodyPr/>
        <a:lstStyle/>
        <a:p>
          <a:endParaRPr lang="zh-TW" altLang="en-US"/>
        </a:p>
      </dgm:t>
    </dgm:pt>
    <dgm:pt modelId="{0623D471-3F7B-407D-A999-6804E98F3327}" type="pres">
      <dgm:prSet presAssocID="{B4F08AF0-2C0F-4589-802F-1E7189676B81}" presName="level3hierChild" presStyleCnt="0"/>
      <dgm:spPr/>
    </dgm:pt>
  </dgm:ptLst>
  <dgm:cxnLst>
    <dgm:cxn modelId="{6765B385-D8F6-4D73-960C-FA43BB0ADF9C}" type="presOf" srcId="{73DBD57C-F097-4DBF-BD8E-2F0E342295AD}" destId="{36FE9599-8615-4824-953E-396DFAA43D6F}" srcOrd="1" destOrd="0" presId="urn:microsoft.com/office/officeart/2005/8/layout/hierarchy2"/>
    <dgm:cxn modelId="{191041D8-1305-4904-AB0D-38B31C5D56D3}" type="presOf" srcId="{DCE24F49-C126-47B6-8E21-D2DC99849F02}" destId="{CCFE28C4-A20C-434E-A18A-02C6B2002090}" srcOrd="0" destOrd="0" presId="urn:microsoft.com/office/officeart/2005/8/layout/hierarchy2"/>
    <dgm:cxn modelId="{A52ECA77-C5C1-4A68-A185-7395C9189338}" type="presOf" srcId="{80BA10E6-5AE9-485A-92E2-9343B21C232B}" destId="{719C180D-4707-49CA-A328-7231C881DD14}" srcOrd="1" destOrd="0" presId="urn:microsoft.com/office/officeart/2005/8/layout/hierarchy2"/>
    <dgm:cxn modelId="{133F8C4E-974E-4BF7-88F1-FCA3DD640AE6}" type="presOf" srcId="{D7EA8D52-BDF6-43B1-84C5-1EC16340A9A6}" destId="{89E66A01-90B6-4C50-9F92-CBFEC40CF37D}" srcOrd="0" destOrd="0" presId="urn:microsoft.com/office/officeart/2005/8/layout/hierarchy2"/>
    <dgm:cxn modelId="{2F7A72CF-FD07-4FD4-A13A-62B552694955}" type="presOf" srcId="{D3936D28-7AE5-4C2B-BC22-01218E496625}" destId="{13A150CC-8712-4D62-9D94-0E0DFCDE42E4}" srcOrd="0" destOrd="0" presId="urn:microsoft.com/office/officeart/2005/8/layout/hierarchy2"/>
    <dgm:cxn modelId="{47D81711-0C1A-4017-977E-AE80B55B8556}" type="presOf" srcId="{A566D270-584A-4F8C-94B5-1FBBC6385D9F}" destId="{CFD1DBAD-8EAA-4C5A-A826-53AFF53B0D8D}" srcOrd="1" destOrd="0" presId="urn:microsoft.com/office/officeart/2005/8/layout/hierarchy2"/>
    <dgm:cxn modelId="{AE1932DD-7845-4CEF-A024-B1EA82680C60}" type="presOf" srcId="{22D7088E-D333-4845-ACAA-08D92F6B0330}" destId="{8A81567E-0942-4B96-9ED5-35B53ACFE826}" srcOrd="0" destOrd="0" presId="urn:microsoft.com/office/officeart/2005/8/layout/hierarchy2"/>
    <dgm:cxn modelId="{60BB446E-2794-4A60-886F-C78BB3DED3AF}" type="presOf" srcId="{A566D270-584A-4F8C-94B5-1FBBC6385D9F}" destId="{4F783F26-B092-4B74-9314-D48043979B1B}" srcOrd="0" destOrd="0" presId="urn:microsoft.com/office/officeart/2005/8/layout/hierarchy2"/>
    <dgm:cxn modelId="{375D7FC6-D846-47DD-B2DF-F9B13B9D1CF0}" srcId="{36EF0EC0-60A4-4C1A-9356-01B0251FFD65}" destId="{B4F08AF0-2C0F-4589-802F-1E7189676B81}" srcOrd="5" destOrd="0" parTransId="{DCE24F49-C126-47B6-8E21-D2DC99849F02}" sibTransId="{99F53732-E235-43E1-A186-116B709E0191}"/>
    <dgm:cxn modelId="{A973C07C-44C7-4AA7-B284-6D17A17C721B}" type="presOf" srcId="{ABF2B30D-A8A7-4653-9DF9-7166AF4EF21F}" destId="{36218C98-49C0-4510-B650-BF5040DA289D}" srcOrd="0" destOrd="0" presId="urn:microsoft.com/office/officeart/2005/8/layout/hierarchy2"/>
    <dgm:cxn modelId="{4F865FAD-36E9-433C-AE30-20EE20F1CE00}" type="presOf" srcId="{76042859-7BD1-43F8-91B4-9B7159021193}" destId="{6A8E58F3-CE7C-41BD-B0FC-D9B3E94474F2}" srcOrd="0" destOrd="0" presId="urn:microsoft.com/office/officeart/2005/8/layout/hierarchy2"/>
    <dgm:cxn modelId="{EF7E0187-E369-47B0-AD0E-B02A7C930F25}" srcId="{36EF0EC0-60A4-4C1A-9356-01B0251FFD65}" destId="{DB63DFE4-E972-46E7-ABCE-0089F4EF80E3}" srcOrd="2" destOrd="0" parTransId="{73DBD57C-F097-4DBF-BD8E-2F0E342295AD}" sibTransId="{8F907636-33C9-4C05-83BA-404ECE9277EB}"/>
    <dgm:cxn modelId="{AF491F6B-60B3-438E-9310-ED803839D76D}" type="presOf" srcId="{D3936D28-7AE5-4C2B-BC22-01218E496625}" destId="{6AFAC34A-4EC0-4C30-B2B3-5C1BF5018316}" srcOrd="1" destOrd="0" presId="urn:microsoft.com/office/officeart/2005/8/layout/hierarchy2"/>
    <dgm:cxn modelId="{95E91551-483D-4169-99E8-683A7B35DC3F}" type="presOf" srcId="{25F19F90-8D69-404C-9A9D-7BDB7EB7260B}" destId="{8687AD84-380B-4640-9D34-724E0B43051A}" srcOrd="0" destOrd="0" presId="urn:microsoft.com/office/officeart/2005/8/layout/hierarchy2"/>
    <dgm:cxn modelId="{4A7586D1-8D61-40D2-9DA1-6A9573CAF251}" srcId="{36EF0EC0-60A4-4C1A-9356-01B0251FFD65}" destId="{A56F0588-2BD0-469F-9B4D-A48204DD764A}" srcOrd="3" destOrd="0" parTransId="{D3936D28-7AE5-4C2B-BC22-01218E496625}" sibTransId="{C68571ED-B5F9-43C3-A712-EFF0E05E4550}"/>
    <dgm:cxn modelId="{3CF819E4-FB0C-4CCB-B5BC-9080067E70A0}" type="presOf" srcId="{22D7088E-D333-4845-ACAA-08D92F6B0330}" destId="{ACD0EDE8-919B-4A6E-B5EF-CAD46791B058}" srcOrd="1" destOrd="0" presId="urn:microsoft.com/office/officeart/2005/8/layout/hierarchy2"/>
    <dgm:cxn modelId="{14059885-84DD-4F1E-9ED5-F996EEE8ACA8}" srcId="{76042859-7BD1-43F8-91B4-9B7159021193}" destId="{36EF0EC0-60A4-4C1A-9356-01B0251FFD65}" srcOrd="0" destOrd="0" parTransId="{63B15F2D-0DE7-49B5-BA24-46DB5A1E0C74}" sibTransId="{3586689E-4824-4357-B5C5-C6CBA22C5BE4}"/>
    <dgm:cxn modelId="{B1D817C5-E7B2-4BD5-AFD3-5CF51534CCF4}" type="presOf" srcId="{DB63DFE4-E972-46E7-ABCE-0089F4EF80E3}" destId="{8A3FF118-DCC0-4256-9702-8E286136C475}" srcOrd="0" destOrd="0" presId="urn:microsoft.com/office/officeart/2005/8/layout/hierarchy2"/>
    <dgm:cxn modelId="{A8364DFD-4FCC-49EC-9111-6DC4F5EE2675}" srcId="{36EF0EC0-60A4-4C1A-9356-01B0251FFD65}" destId="{ABF2B30D-A8A7-4653-9DF9-7166AF4EF21F}" srcOrd="4" destOrd="0" parTransId="{80BA10E6-5AE9-485A-92E2-9343B21C232B}" sibTransId="{F4CB143E-5537-4CFA-9D27-C78EE9CB0B6F}"/>
    <dgm:cxn modelId="{0C0262FE-49D8-47A7-8A64-2B80B77BC52B}" type="presOf" srcId="{B4F08AF0-2C0F-4589-802F-1E7189676B81}" destId="{9171AA41-005C-49CD-9BEA-3058F09404BA}" srcOrd="0" destOrd="0" presId="urn:microsoft.com/office/officeart/2005/8/layout/hierarchy2"/>
    <dgm:cxn modelId="{C4971AB5-BB5F-4714-A171-BEDFAA800483}" srcId="{36EF0EC0-60A4-4C1A-9356-01B0251FFD65}" destId="{25F19F90-8D69-404C-9A9D-7BDB7EB7260B}" srcOrd="0" destOrd="0" parTransId="{A566D270-584A-4F8C-94B5-1FBBC6385D9F}" sibTransId="{9674AA0D-31AC-44A3-9235-49C40C086853}"/>
    <dgm:cxn modelId="{AA982DCD-A850-47A5-BB2F-CAAF104824BB}" srcId="{36EF0EC0-60A4-4C1A-9356-01B0251FFD65}" destId="{D7EA8D52-BDF6-43B1-84C5-1EC16340A9A6}" srcOrd="1" destOrd="0" parTransId="{22D7088E-D333-4845-ACAA-08D92F6B0330}" sibTransId="{B43E5D1B-1022-42D5-83CA-63075565F571}"/>
    <dgm:cxn modelId="{9DE4B96B-48E2-4F2C-BF6C-EE1F79B49A9D}" type="presOf" srcId="{80BA10E6-5AE9-485A-92E2-9343B21C232B}" destId="{612946E0-0E57-4640-9AAC-5AC7496AA260}" srcOrd="0" destOrd="0" presId="urn:microsoft.com/office/officeart/2005/8/layout/hierarchy2"/>
    <dgm:cxn modelId="{E2002064-8439-4E4A-ADA5-341522DBB430}" type="presOf" srcId="{36EF0EC0-60A4-4C1A-9356-01B0251FFD65}" destId="{51860751-2F77-4F7C-9BBC-65742AF08721}" srcOrd="0" destOrd="0" presId="urn:microsoft.com/office/officeart/2005/8/layout/hierarchy2"/>
    <dgm:cxn modelId="{D5E26132-F14D-4C6F-8E0E-E4D2DBB81D9C}" type="presOf" srcId="{A56F0588-2BD0-469F-9B4D-A48204DD764A}" destId="{75778997-D516-4E17-BA2D-DD56B68C6323}" srcOrd="0" destOrd="0" presId="urn:microsoft.com/office/officeart/2005/8/layout/hierarchy2"/>
    <dgm:cxn modelId="{E16E5BB4-0CA0-490F-975B-658CC7A6FC97}" type="presOf" srcId="{73DBD57C-F097-4DBF-BD8E-2F0E342295AD}" destId="{2C4B1C30-899A-4C1C-901B-33685AB488E1}" srcOrd="0" destOrd="0" presId="urn:microsoft.com/office/officeart/2005/8/layout/hierarchy2"/>
    <dgm:cxn modelId="{E9F25238-DE8F-4A7E-91FA-2F89E44E5E8F}" type="presOf" srcId="{DCE24F49-C126-47B6-8E21-D2DC99849F02}" destId="{E9A620C1-438E-4D4A-8250-48AC20119870}" srcOrd="1" destOrd="0" presId="urn:microsoft.com/office/officeart/2005/8/layout/hierarchy2"/>
    <dgm:cxn modelId="{B42A376D-1D6B-457B-A1BE-204CEE21E9EB}" type="presParOf" srcId="{6A8E58F3-CE7C-41BD-B0FC-D9B3E94474F2}" destId="{DE93DE4C-DE68-46EB-9BC1-873975A36291}" srcOrd="0" destOrd="0" presId="urn:microsoft.com/office/officeart/2005/8/layout/hierarchy2"/>
    <dgm:cxn modelId="{D166FA5D-AC69-4BD2-BF41-D91EFF49A0C5}" type="presParOf" srcId="{DE93DE4C-DE68-46EB-9BC1-873975A36291}" destId="{51860751-2F77-4F7C-9BBC-65742AF08721}" srcOrd="0" destOrd="0" presId="urn:microsoft.com/office/officeart/2005/8/layout/hierarchy2"/>
    <dgm:cxn modelId="{D310C657-4F02-4ABF-AFAE-49C92564BDB8}" type="presParOf" srcId="{DE93DE4C-DE68-46EB-9BC1-873975A36291}" destId="{4864C60B-7E12-49CE-8F5E-AC71A56BD949}" srcOrd="1" destOrd="0" presId="urn:microsoft.com/office/officeart/2005/8/layout/hierarchy2"/>
    <dgm:cxn modelId="{4612A894-999A-48BE-880A-59CF8B39B718}" type="presParOf" srcId="{4864C60B-7E12-49CE-8F5E-AC71A56BD949}" destId="{4F783F26-B092-4B74-9314-D48043979B1B}" srcOrd="0" destOrd="0" presId="urn:microsoft.com/office/officeart/2005/8/layout/hierarchy2"/>
    <dgm:cxn modelId="{DD5915C4-E7C9-4EFC-A656-FD38A1B0C9DA}" type="presParOf" srcId="{4F783F26-B092-4B74-9314-D48043979B1B}" destId="{CFD1DBAD-8EAA-4C5A-A826-53AFF53B0D8D}" srcOrd="0" destOrd="0" presId="urn:microsoft.com/office/officeart/2005/8/layout/hierarchy2"/>
    <dgm:cxn modelId="{6ABE975A-AC06-489F-8250-BA49B23496F8}" type="presParOf" srcId="{4864C60B-7E12-49CE-8F5E-AC71A56BD949}" destId="{F6298DF0-5CC5-48A4-98C8-6187AB028DE0}" srcOrd="1" destOrd="0" presId="urn:microsoft.com/office/officeart/2005/8/layout/hierarchy2"/>
    <dgm:cxn modelId="{ECA248E2-39C2-4C1E-BF24-E3218E60A370}" type="presParOf" srcId="{F6298DF0-5CC5-48A4-98C8-6187AB028DE0}" destId="{8687AD84-380B-4640-9D34-724E0B43051A}" srcOrd="0" destOrd="0" presId="urn:microsoft.com/office/officeart/2005/8/layout/hierarchy2"/>
    <dgm:cxn modelId="{D643EC55-F9F2-4859-A947-D684E812E04A}" type="presParOf" srcId="{F6298DF0-5CC5-48A4-98C8-6187AB028DE0}" destId="{D363C78D-10C8-4CA2-9DC0-6DA2ACE1FBD0}" srcOrd="1" destOrd="0" presId="urn:microsoft.com/office/officeart/2005/8/layout/hierarchy2"/>
    <dgm:cxn modelId="{6D2BFCE5-925F-45F9-82A2-88F46AB16558}" type="presParOf" srcId="{4864C60B-7E12-49CE-8F5E-AC71A56BD949}" destId="{8A81567E-0942-4B96-9ED5-35B53ACFE826}" srcOrd="2" destOrd="0" presId="urn:microsoft.com/office/officeart/2005/8/layout/hierarchy2"/>
    <dgm:cxn modelId="{A695D61E-DD9D-4CD4-B4D7-BAE38D02B736}" type="presParOf" srcId="{8A81567E-0942-4B96-9ED5-35B53ACFE826}" destId="{ACD0EDE8-919B-4A6E-B5EF-CAD46791B058}" srcOrd="0" destOrd="0" presId="urn:microsoft.com/office/officeart/2005/8/layout/hierarchy2"/>
    <dgm:cxn modelId="{ADEFD7F0-DC5A-4E21-8081-393B87350A6D}" type="presParOf" srcId="{4864C60B-7E12-49CE-8F5E-AC71A56BD949}" destId="{47CEDAF8-B166-4E87-943D-1F880936D0EB}" srcOrd="3" destOrd="0" presId="urn:microsoft.com/office/officeart/2005/8/layout/hierarchy2"/>
    <dgm:cxn modelId="{DC5E0B01-EF91-4691-939B-ED1EC9E47FC8}" type="presParOf" srcId="{47CEDAF8-B166-4E87-943D-1F880936D0EB}" destId="{89E66A01-90B6-4C50-9F92-CBFEC40CF37D}" srcOrd="0" destOrd="0" presId="urn:microsoft.com/office/officeart/2005/8/layout/hierarchy2"/>
    <dgm:cxn modelId="{42FB0A5F-71DD-46F9-BB5E-871B804F6CCA}" type="presParOf" srcId="{47CEDAF8-B166-4E87-943D-1F880936D0EB}" destId="{0240AC69-1C11-41EE-B81B-CE7C99CD1099}" srcOrd="1" destOrd="0" presId="urn:microsoft.com/office/officeart/2005/8/layout/hierarchy2"/>
    <dgm:cxn modelId="{7A121902-1B2D-4BDA-A559-081C10B5EA33}" type="presParOf" srcId="{4864C60B-7E12-49CE-8F5E-AC71A56BD949}" destId="{2C4B1C30-899A-4C1C-901B-33685AB488E1}" srcOrd="4" destOrd="0" presId="urn:microsoft.com/office/officeart/2005/8/layout/hierarchy2"/>
    <dgm:cxn modelId="{108DC294-2641-493E-A668-663795A46BE6}" type="presParOf" srcId="{2C4B1C30-899A-4C1C-901B-33685AB488E1}" destId="{36FE9599-8615-4824-953E-396DFAA43D6F}" srcOrd="0" destOrd="0" presId="urn:microsoft.com/office/officeart/2005/8/layout/hierarchy2"/>
    <dgm:cxn modelId="{33B3A0ED-881B-407B-958F-28666FDD1DAB}" type="presParOf" srcId="{4864C60B-7E12-49CE-8F5E-AC71A56BD949}" destId="{A123641E-BA14-470E-A70C-34279E0E135C}" srcOrd="5" destOrd="0" presId="urn:microsoft.com/office/officeart/2005/8/layout/hierarchy2"/>
    <dgm:cxn modelId="{F8E448AB-1FA3-4503-81DC-1231D355616D}" type="presParOf" srcId="{A123641E-BA14-470E-A70C-34279E0E135C}" destId="{8A3FF118-DCC0-4256-9702-8E286136C475}" srcOrd="0" destOrd="0" presId="urn:microsoft.com/office/officeart/2005/8/layout/hierarchy2"/>
    <dgm:cxn modelId="{318288E4-B474-4DE0-859E-3C16A853AD0B}" type="presParOf" srcId="{A123641E-BA14-470E-A70C-34279E0E135C}" destId="{B7D8E05A-EF45-4EA2-AE9A-89999734CC1A}" srcOrd="1" destOrd="0" presId="urn:microsoft.com/office/officeart/2005/8/layout/hierarchy2"/>
    <dgm:cxn modelId="{E45BD1C4-314A-411C-A00C-BE29B7B955DD}" type="presParOf" srcId="{4864C60B-7E12-49CE-8F5E-AC71A56BD949}" destId="{13A150CC-8712-4D62-9D94-0E0DFCDE42E4}" srcOrd="6" destOrd="0" presId="urn:microsoft.com/office/officeart/2005/8/layout/hierarchy2"/>
    <dgm:cxn modelId="{BEF07FF4-9E26-4866-A2DF-C3C2B31F051B}" type="presParOf" srcId="{13A150CC-8712-4D62-9D94-0E0DFCDE42E4}" destId="{6AFAC34A-4EC0-4C30-B2B3-5C1BF5018316}" srcOrd="0" destOrd="0" presId="urn:microsoft.com/office/officeart/2005/8/layout/hierarchy2"/>
    <dgm:cxn modelId="{83013010-08CF-46A3-A04B-111ECFFDEB11}" type="presParOf" srcId="{4864C60B-7E12-49CE-8F5E-AC71A56BD949}" destId="{7756A671-8EED-4B00-97BE-698F19CB09AB}" srcOrd="7" destOrd="0" presId="urn:microsoft.com/office/officeart/2005/8/layout/hierarchy2"/>
    <dgm:cxn modelId="{EAB5ACD1-71B6-4943-9570-F4F211DFE2C7}" type="presParOf" srcId="{7756A671-8EED-4B00-97BE-698F19CB09AB}" destId="{75778997-D516-4E17-BA2D-DD56B68C6323}" srcOrd="0" destOrd="0" presId="urn:microsoft.com/office/officeart/2005/8/layout/hierarchy2"/>
    <dgm:cxn modelId="{C08D00CD-EDE3-415D-A6F2-C41EF114B8E6}" type="presParOf" srcId="{7756A671-8EED-4B00-97BE-698F19CB09AB}" destId="{045B5932-355C-4346-8849-A4CAF73B4437}" srcOrd="1" destOrd="0" presId="urn:microsoft.com/office/officeart/2005/8/layout/hierarchy2"/>
    <dgm:cxn modelId="{6E9A14E1-F7EB-49E6-AF57-DF09F9E29FD7}" type="presParOf" srcId="{4864C60B-7E12-49CE-8F5E-AC71A56BD949}" destId="{612946E0-0E57-4640-9AAC-5AC7496AA260}" srcOrd="8" destOrd="0" presId="urn:microsoft.com/office/officeart/2005/8/layout/hierarchy2"/>
    <dgm:cxn modelId="{E0EEDD7D-616A-47D1-97A1-C70132A47C11}" type="presParOf" srcId="{612946E0-0E57-4640-9AAC-5AC7496AA260}" destId="{719C180D-4707-49CA-A328-7231C881DD14}" srcOrd="0" destOrd="0" presId="urn:microsoft.com/office/officeart/2005/8/layout/hierarchy2"/>
    <dgm:cxn modelId="{5BA1FC5C-873A-4115-84D0-674D2DC8237F}" type="presParOf" srcId="{4864C60B-7E12-49CE-8F5E-AC71A56BD949}" destId="{C7D18F8A-B393-4C48-B2E5-0AF06E135D56}" srcOrd="9" destOrd="0" presId="urn:microsoft.com/office/officeart/2005/8/layout/hierarchy2"/>
    <dgm:cxn modelId="{DB8E5F7E-685A-47C1-A5D7-FBD3DBD5183C}" type="presParOf" srcId="{C7D18F8A-B393-4C48-B2E5-0AF06E135D56}" destId="{36218C98-49C0-4510-B650-BF5040DA289D}" srcOrd="0" destOrd="0" presId="urn:microsoft.com/office/officeart/2005/8/layout/hierarchy2"/>
    <dgm:cxn modelId="{B4C5552D-5A14-4EAD-A25A-46365E317B0E}" type="presParOf" srcId="{C7D18F8A-B393-4C48-B2E5-0AF06E135D56}" destId="{4C943E6B-79EE-4EE7-827B-C396F13E022C}" srcOrd="1" destOrd="0" presId="urn:microsoft.com/office/officeart/2005/8/layout/hierarchy2"/>
    <dgm:cxn modelId="{CC490D65-4EE6-4CC4-B5D4-6B483ABF0C56}" type="presParOf" srcId="{4864C60B-7E12-49CE-8F5E-AC71A56BD949}" destId="{CCFE28C4-A20C-434E-A18A-02C6B2002090}" srcOrd="10" destOrd="0" presId="urn:microsoft.com/office/officeart/2005/8/layout/hierarchy2"/>
    <dgm:cxn modelId="{FED88A6E-04AB-4434-A068-9766A5D3E31D}" type="presParOf" srcId="{CCFE28C4-A20C-434E-A18A-02C6B2002090}" destId="{E9A620C1-438E-4D4A-8250-48AC20119870}" srcOrd="0" destOrd="0" presId="urn:microsoft.com/office/officeart/2005/8/layout/hierarchy2"/>
    <dgm:cxn modelId="{526B0BAC-E0C1-4A49-9483-6F0816169AA8}" type="presParOf" srcId="{4864C60B-7E12-49CE-8F5E-AC71A56BD949}" destId="{D56EB998-9D01-4B44-8708-C136B6ADCAA3}" srcOrd="11" destOrd="0" presId="urn:microsoft.com/office/officeart/2005/8/layout/hierarchy2"/>
    <dgm:cxn modelId="{1044E777-7546-4F07-8189-DE0693D11811}" type="presParOf" srcId="{D56EB998-9D01-4B44-8708-C136B6ADCAA3}" destId="{9171AA41-005C-49CD-9BEA-3058F09404BA}" srcOrd="0" destOrd="0" presId="urn:microsoft.com/office/officeart/2005/8/layout/hierarchy2"/>
    <dgm:cxn modelId="{C7325584-0883-4453-833F-288EE06DC373}" type="presParOf" srcId="{D56EB998-9D01-4B44-8708-C136B6ADCAA3}" destId="{0623D471-3F7B-407D-A999-6804E98F3327}"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6744F4-7092-44D1-8F39-E1B1A9E5A830}" type="doc">
      <dgm:prSet loTypeId="urn:microsoft.com/office/officeart/2005/8/layout/hProcess9" loCatId="process" qsTypeId="urn:microsoft.com/office/officeart/2005/8/quickstyle/simple1" qsCatId="simple" csTypeId="urn:microsoft.com/office/officeart/2005/8/colors/accent1_2" csCatId="accent1" phldr="1"/>
      <dgm:spPr/>
    </dgm:pt>
    <dgm:pt modelId="{68DE8C14-5404-4714-A794-CCC7E7137E41}">
      <dgm:prSet phldrT="[文字]"/>
      <dgm:spPr>
        <a:solidFill>
          <a:srgbClr val="C00000"/>
        </a:solidFill>
      </dgm:spPr>
      <dgm:t>
        <a:bodyPr/>
        <a:lstStyle/>
        <a:p>
          <a:r>
            <a:rPr lang="zh-TW" altLang="en-US" b="1" dirty="0"/>
            <a:t>學校類型</a:t>
          </a:r>
          <a:endParaRPr lang="en-US" altLang="zh-TW" b="1" dirty="0"/>
        </a:p>
      </dgm:t>
    </dgm:pt>
    <dgm:pt modelId="{577EECC4-919A-49EF-9174-0248FB0057D8}" type="parTrans" cxnId="{3C9E832E-2D04-4AB4-83D8-8ED9E0D1C63F}">
      <dgm:prSet/>
      <dgm:spPr/>
      <dgm:t>
        <a:bodyPr/>
        <a:lstStyle/>
        <a:p>
          <a:endParaRPr lang="zh-TW" altLang="en-US"/>
        </a:p>
      </dgm:t>
    </dgm:pt>
    <dgm:pt modelId="{BB3818B7-1CD8-4AE8-8186-D68FF02FE512}" type="sibTrans" cxnId="{3C9E832E-2D04-4AB4-83D8-8ED9E0D1C63F}">
      <dgm:prSet/>
      <dgm:spPr/>
      <dgm:t>
        <a:bodyPr/>
        <a:lstStyle/>
        <a:p>
          <a:endParaRPr lang="zh-TW" altLang="en-US"/>
        </a:p>
      </dgm:t>
    </dgm:pt>
    <dgm:pt modelId="{20D1D63C-DE9B-4E47-B1F0-F73F4BE99D91}">
      <dgm:prSet phldrT="[文字]"/>
      <dgm:spPr>
        <a:solidFill>
          <a:srgbClr val="00B050"/>
        </a:solidFill>
      </dgm:spPr>
      <dgm:t>
        <a:bodyPr/>
        <a:lstStyle/>
        <a:p>
          <a:r>
            <a:rPr lang="zh-TW" altLang="en-US" b="1" dirty="0"/>
            <a:t>入學管道</a:t>
          </a:r>
          <a:endParaRPr lang="en-US" altLang="zh-TW" b="1" dirty="0"/>
        </a:p>
      </dgm:t>
    </dgm:pt>
    <dgm:pt modelId="{99730C43-431F-4431-889C-4864DA2E6184}" type="parTrans" cxnId="{94E5445B-3911-4802-9FFF-430F6DDA366A}">
      <dgm:prSet/>
      <dgm:spPr/>
      <dgm:t>
        <a:bodyPr/>
        <a:lstStyle/>
        <a:p>
          <a:endParaRPr lang="zh-TW" altLang="en-US"/>
        </a:p>
      </dgm:t>
    </dgm:pt>
    <dgm:pt modelId="{E53CE492-4E2B-4616-9915-8E836CFF31E1}" type="sibTrans" cxnId="{94E5445B-3911-4802-9FFF-430F6DDA366A}">
      <dgm:prSet/>
      <dgm:spPr/>
      <dgm:t>
        <a:bodyPr/>
        <a:lstStyle/>
        <a:p>
          <a:endParaRPr lang="zh-TW" altLang="en-US"/>
        </a:p>
      </dgm:t>
    </dgm:pt>
    <dgm:pt modelId="{7E38B455-18B5-4398-944A-80B36E4F8C1D}" type="pres">
      <dgm:prSet presAssocID="{DA6744F4-7092-44D1-8F39-E1B1A9E5A830}" presName="CompostProcess" presStyleCnt="0">
        <dgm:presLayoutVars>
          <dgm:dir/>
          <dgm:resizeHandles val="exact"/>
        </dgm:presLayoutVars>
      </dgm:prSet>
      <dgm:spPr/>
    </dgm:pt>
    <dgm:pt modelId="{AABD6B84-E671-4B5B-9FF2-D8FC4078CD44}" type="pres">
      <dgm:prSet presAssocID="{DA6744F4-7092-44D1-8F39-E1B1A9E5A830}" presName="arrow" presStyleLbl="bgShp" presStyleIdx="0" presStyleCnt="1"/>
      <dgm:spPr>
        <a:solidFill>
          <a:schemeClr val="accent6">
            <a:lumMod val="75000"/>
          </a:schemeClr>
        </a:solidFill>
      </dgm:spPr>
    </dgm:pt>
    <dgm:pt modelId="{EED3F36E-B66B-4757-A6D9-1BABB4835C35}" type="pres">
      <dgm:prSet presAssocID="{DA6744F4-7092-44D1-8F39-E1B1A9E5A830}" presName="linearProcess" presStyleCnt="0"/>
      <dgm:spPr/>
    </dgm:pt>
    <dgm:pt modelId="{38053ECA-6D7F-4BE3-9FB9-7343D87D530F}" type="pres">
      <dgm:prSet presAssocID="{68DE8C14-5404-4714-A794-CCC7E7137E41}" presName="textNode" presStyleLbl="node1" presStyleIdx="0" presStyleCnt="2">
        <dgm:presLayoutVars>
          <dgm:bulletEnabled val="1"/>
        </dgm:presLayoutVars>
      </dgm:prSet>
      <dgm:spPr/>
      <dgm:t>
        <a:bodyPr/>
        <a:lstStyle/>
        <a:p>
          <a:endParaRPr lang="zh-TW" altLang="en-US"/>
        </a:p>
      </dgm:t>
    </dgm:pt>
    <dgm:pt modelId="{D509A5FE-91DA-489A-868A-D558A667D879}" type="pres">
      <dgm:prSet presAssocID="{BB3818B7-1CD8-4AE8-8186-D68FF02FE512}" presName="sibTrans" presStyleCnt="0"/>
      <dgm:spPr/>
    </dgm:pt>
    <dgm:pt modelId="{7DCC0739-6D9E-4723-BE80-55DF90FC5F93}" type="pres">
      <dgm:prSet presAssocID="{20D1D63C-DE9B-4E47-B1F0-F73F4BE99D91}" presName="textNode" presStyleLbl="node1" presStyleIdx="1" presStyleCnt="2">
        <dgm:presLayoutVars>
          <dgm:bulletEnabled val="1"/>
        </dgm:presLayoutVars>
      </dgm:prSet>
      <dgm:spPr/>
      <dgm:t>
        <a:bodyPr/>
        <a:lstStyle/>
        <a:p>
          <a:endParaRPr lang="zh-TW" altLang="en-US"/>
        </a:p>
      </dgm:t>
    </dgm:pt>
  </dgm:ptLst>
  <dgm:cxnLst>
    <dgm:cxn modelId="{3C9E832E-2D04-4AB4-83D8-8ED9E0D1C63F}" srcId="{DA6744F4-7092-44D1-8F39-E1B1A9E5A830}" destId="{68DE8C14-5404-4714-A794-CCC7E7137E41}" srcOrd="0" destOrd="0" parTransId="{577EECC4-919A-49EF-9174-0248FB0057D8}" sibTransId="{BB3818B7-1CD8-4AE8-8186-D68FF02FE512}"/>
    <dgm:cxn modelId="{37E4E5F7-9C0A-438E-A716-EE61D61B13D0}" type="presOf" srcId="{DA6744F4-7092-44D1-8F39-E1B1A9E5A830}" destId="{7E38B455-18B5-4398-944A-80B36E4F8C1D}" srcOrd="0" destOrd="0" presId="urn:microsoft.com/office/officeart/2005/8/layout/hProcess9"/>
    <dgm:cxn modelId="{BB9925B3-4F62-401E-A225-97ED200B0B45}" type="presOf" srcId="{20D1D63C-DE9B-4E47-B1F0-F73F4BE99D91}" destId="{7DCC0739-6D9E-4723-BE80-55DF90FC5F93}" srcOrd="0" destOrd="0" presId="urn:microsoft.com/office/officeart/2005/8/layout/hProcess9"/>
    <dgm:cxn modelId="{94E5445B-3911-4802-9FFF-430F6DDA366A}" srcId="{DA6744F4-7092-44D1-8F39-E1B1A9E5A830}" destId="{20D1D63C-DE9B-4E47-B1F0-F73F4BE99D91}" srcOrd="1" destOrd="0" parTransId="{99730C43-431F-4431-889C-4864DA2E6184}" sibTransId="{E53CE492-4E2B-4616-9915-8E836CFF31E1}"/>
    <dgm:cxn modelId="{420311A4-742D-4701-8B34-8C435BC16679}" type="presOf" srcId="{68DE8C14-5404-4714-A794-CCC7E7137E41}" destId="{38053ECA-6D7F-4BE3-9FB9-7343D87D530F}" srcOrd="0" destOrd="0" presId="urn:microsoft.com/office/officeart/2005/8/layout/hProcess9"/>
    <dgm:cxn modelId="{6EC4100E-6F75-42B1-95E1-80D765207A20}" type="presParOf" srcId="{7E38B455-18B5-4398-944A-80B36E4F8C1D}" destId="{AABD6B84-E671-4B5B-9FF2-D8FC4078CD44}" srcOrd="0" destOrd="0" presId="urn:microsoft.com/office/officeart/2005/8/layout/hProcess9"/>
    <dgm:cxn modelId="{30B577B7-72A1-464B-84F8-7A0182C03F80}" type="presParOf" srcId="{7E38B455-18B5-4398-944A-80B36E4F8C1D}" destId="{EED3F36E-B66B-4757-A6D9-1BABB4835C35}" srcOrd="1" destOrd="0" presId="urn:microsoft.com/office/officeart/2005/8/layout/hProcess9"/>
    <dgm:cxn modelId="{43BF0CAA-60E3-4168-9C34-77004F6C3164}" type="presParOf" srcId="{EED3F36E-B66B-4757-A6D9-1BABB4835C35}" destId="{38053ECA-6D7F-4BE3-9FB9-7343D87D530F}" srcOrd="0" destOrd="0" presId="urn:microsoft.com/office/officeart/2005/8/layout/hProcess9"/>
    <dgm:cxn modelId="{D1DCD570-A192-4ADB-B099-AB1DF232FADF}" type="presParOf" srcId="{EED3F36E-B66B-4757-A6D9-1BABB4835C35}" destId="{D509A5FE-91DA-489A-868A-D558A667D879}" srcOrd="1" destOrd="0" presId="urn:microsoft.com/office/officeart/2005/8/layout/hProcess9"/>
    <dgm:cxn modelId="{6FB2E801-D9B5-49A6-9BCA-4639719C4020}" type="presParOf" srcId="{EED3F36E-B66B-4757-A6D9-1BABB4835C35}" destId="{7DCC0739-6D9E-4723-BE80-55DF90FC5F93}" srcOrd="2"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81FAD0-1DA9-45DB-8AB6-E44FF51A8CC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zh-TW" altLang="en-US"/>
        </a:p>
      </dgm:t>
    </dgm:pt>
    <dgm:pt modelId="{C98792B1-BBB2-4B77-8A72-3BED85C8AA15}">
      <dgm:prSet phldrT="[文字]" custT="1"/>
      <dgm:spPr>
        <a:solidFill>
          <a:srgbClr val="0070C0"/>
        </a:solidFill>
        <a:ln>
          <a:solidFill>
            <a:srgbClr val="FFFF00"/>
          </a:solidFill>
        </a:ln>
        <a:effectLst>
          <a:glow rad="228600">
            <a:schemeClr val="accent6">
              <a:satMod val="175000"/>
              <a:alpha val="40000"/>
            </a:schemeClr>
          </a:glow>
        </a:effectLst>
      </dgm:spPr>
      <dgm:t>
        <a:bodyPr/>
        <a:lstStyle/>
        <a:p>
          <a:r>
            <a:rPr lang="zh-TW" altLang="en-US" sz="4800" b="1" dirty="0"/>
            <a:t>高中</a:t>
          </a:r>
        </a:p>
      </dgm:t>
    </dgm:pt>
    <dgm:pt modelId="{D57C8F96-05D4-4061-A530-EDEDA59E4CCF}" type="parTrans" cxnId="{7A55526B-5260-4D3C-9BEF-91C4620A8955}">
      <dgm:prSet/>
      <dgm:spPr/>
      <dgm:t>
        <a:bodyPr/>
        <a:lstStyle/>
        <a:p>
          <a:endParaRPr lang="zh-TW" altLang="en-US"/>
        </a:p>
      </dgm:t>
    </dgm:pt>
    <dgm:pt modelId="{A9D8B4F2-965E-4E2C-95D7-021117A9BF9E}" type="sibTrans" cxnId="{7A55526B-5260-4D3C-9BEF-91C4620A8955}">
      <dgm:prSet/>
      <dgm:spPr/>
      <dgm:t>
        <a:bodyPr/>
        <a:lstStyle/>
        <a:p>
          <a:endParaRPr lang="zh-TW" altLang="en-US"/>
        </a:p>
      </dgm:t>
    </dgm:pt>
    <dgm:pt modelId="{0FC14F93-6234-41C1-9D75-5A456C885220}">
      <dgm:prSet phldrT="[文字]" custT="1"/>
      <dgm:spPr>
        <a:solidFill>
          <a:srgbClr val="00B0F0"/>
        </a:solidFill>
        <a:ln w="57150">
          <a:solidFill>
            <a:schemeClr val="bg1"/>
          </a:solidFill>
        </a:ln>
      </dgm:spPr>
      <dgm:t>
        <a:bodyPr/>
        <a:lstStyle/>
        <a:p>
          <a:r>
            <a:rPr lang="zh-TW" altLang="en-US" sz="3200" b="1" dirty="0"/>
            <a:t>普通型</a:t>
          </a:r>
        </a:p>
      </dgm:t>
    </dgm:pt>
    <dgm:pt modelId="{81787A17-C752-42D1-BEA0-F12508537C4E}" type="parTrans" cxnId="{7DC662BE-8BC6-4717-879E-78650E67306C}">
      <dgm:prSet/>
      <dgm:spPr/>
      <dgm:t>
        <a:bodyPr/>
        <a:lstStyle/>
        <a:p>
          <a:endParaRPr lang="zh-TW" altLang="en-US"/>
        </a:p>
      </dgm:t>
    </dgm:pt>
    <dgm:pt modelId="{561C3D5D-87B8-4D50-98A4-23226CC526BF}" type="sibTrans" cxnId="{7DC662BE-8BC6-4717-879E-78650E67306C}">
      <dgm:prSet/>
      <dgm:spPr/>
      <dgm:t>
        <a:bodyPr/>
        <a:lstStyle/>
        <a:p>
          <a:endParaRPr lang="zh-TW" altLang="en-US"/>
        </a:p>
      </dgm:t>
    </dgm:pt>
    <dgm:pt modelId="{3510B6D2-D6D4-4A36-A39E-D416137374A5}">
      <dgm:prSet phldrT="[文字]" custT="1"/>
      <dgm:spPr>
        <a:solidFill>
          <a:srgbClr val="FFC000"/>
        </a:solidFill>
        <a:ln>
          <a:solidFill>
            <a:srgbClr val="FF0000"/>
          </a:solidFill>
        </a:ln>
      </dgm:spPr>
      <dgm:t>
        <a:bodyPr/>
        <a:lstStyle/>
        <a:p>
          <a:r>
            <a:rPr lang="zh-TW" altLang="en-US" sz="3200" b="1" dirty="0"/>
            <a:t>技術型</a:t>
          </a:r>
        </a:p>
      </dgm:t>
    </dgm:pt>
    <dgm:pt modelId="{45462712-D6D1-44DB-B0BE-DB39057873C3}" type="parTrans" cxnId="{0A3D816F-8D30-4892-BE90-3EEB08B15D47}">
      <dgm:prSet/>
      <dgm:spPr/>
      <dgm:t>
        <a:bodyPr/>
        <a:lstStyle/>
        <a:p>
          <a:endParaRPr lang="zh-TW" altLang="en-US"/>
        </a:p>
      </dgm:t>
    </dgm:pt>
    <dgm:pt modelId="{9C0DBB34-B0A8-4ED7-97FD-41F43AFC8BD9}" type="sibTrans" cxnId="{0A3D816F-8D30-4892-BE90-3EEB08B15D47}">
      <dgm:prSet/>
      <dgm:spPr/>
      <dgm:t>
        <a:bodyPr/>
        <a:lstStyle/>
        <a:p>
          <a:endParaRPr lang="zh-TW" altLang="en-US"/>
        </a:p>
      </dgm:t>
    </dgm:pt>
    <dgm:pt modelId="{30D0DB49-9341-4C52-930A-88EE7778D122}">
      <dgm:prSet phldrT="[文字]" custT="1"/>
      <dgm:spPr>
        <a:solidFill>
          <a:srgbClr val="FF99CC"/>
        </a:solidFill>
        <a:ln>
          <a:solidFill>
            <a:srgbClr val="00B0F0"/>
          </a:solidFill>
        </a:ln>
      </dgm:spPr>
      <dgm:t>
        <a:bodyPr/>
        <a:lstStyle/>
        <a:p>
          <a:r>
            <a:rPr lang="zh-TW" altLang="en-US" sz="3200" b="1" dirty="0"/>
            <a:t>綜合型</a:t>
          </a:r>
        </a:p>
      </dgm:t>
    </dgm:pt>
    <dgm:pt modelId="{94C891F6-D54B-4565-A387-4D26A20AA6C6}" type="parTrans" cxnId="{ADDF691B-DC49-4994-AD2C-A2DFF8FB2AB6}">
      <dgm:prSet/>
      <dgm:spPr/>
      <dgm:t>
        <a:bodyPr/>
        <a:lstStyle/>
        <a:p>
          <a:endParaRPr lang="zh-TW" altLang="en-US"/>
        </a:p>
      </dgm:t>
    </dgm:pt>
    <dgm:pt modelId="{DED2696E-CC44-491E-B8DA-E67DF35DBD60}" type="sibTrans" cxnId="{ADDF691B-DC49-4994-AD2C-A2DFF8FB2AB6}">
      <dgm:prSet/>
      <dgm:spPr/>
      <dgm:t>
        <a:bodyPr/>
        <a:lstStyle/>
        <a:p>
          <a:endParaRPr lang="zh-TW" altLang="en-US"/>
        </a:p>
      </dgm:t>
    </dgm:pt>
    <dgm:pt modelId="{7813E522-06BF-4AA0-9453-365A77B430BA}">
      <dgm:prSet custT="1"/>
      <dgm:spPr>
        <a:solidFill>
          <a:srgbClr val="92D050"/>
        </a:solidFill>
        <a:ln w="57150">
          <a:solidFill>
            <a:srgbClr val="FFFF00"/>
          </a:solidFill>
        </a:ln>
      </dgm:spPr>
      <dgm:t>
        <a:bodyPr/>
        <a:lstStyle/>
        <a:p>
          <a:r>
            <a:rPr lang="zh-TW" altLang="en-US" sz="3200" b="1" dirty="0"/>
            <a:t>單科型</a:t>
          </a:r>
        </a:p>
      </dgm:t>
    </dgm:pt>
    <dgm:pt modelId="{E6D07F1F-6AD9-4E49-9F4A-195DD7773B60}" type="parTrans" cxnId="{4312881F-1CBE-4A2D-A505-AD106D3F0D18}">
      <dgm:prSet/>
      <dgm:spPr/>
      <dgm:t>
        <a:bodyPr/>
        <a:lstStyle/>
        <a:p>
          <a:endParaRPr lang="zh-TW" altLang="en-US"/>
        </a:p>
      </dgm:t>
    </dgm:pt>
    <dgm:pt modelId="{710E84D6-084B-4DC7-951E-70AFCEF618E9}" type="sibTrans" cxnId="{4312881F-1CBE-4A2D-A505-AD106D3F0D18}">
      <dgm:prSet/>
      <dgm:spPr/>
      <dgm:t>
        <a:bodyPr/>
        <a:lstStyle/>
        <a:p>
          <a:endParaRPr lang="zh-TW" altLang="en-US"/>
        </a:p>
      </dgm:t>
    </dgm:pt>
    <dgm:pt modelId="{429386B6-A339-4934-A5F1-791495523F8F}">
      <dgm:prSet custT="1"/>
      <dgm:spPr>
        <a:solidFill>
          <a:srgbClr val="FF99CC"/>
        </a:solidFill>
        <a:ln w="57150">
          <a:solidFill>
            <a:srgbClr val="00B0F0"/>
          </a:solidFill>
        </a:ln>
      </dgm:spPr>
      <dgm:t>
        <a:bodyPr/>
        <a:lstStyle/>
        <a:p>
          <a:r>
            <a:rPr lang="zh-TW" altLang="en-US" sz="2800" b="1" dirty="0"/>
            <a:t>綜合高中</a:t>
          </a:r>
        </a:p>
      </dgm:t>
    </dgm:pt>
    <dgm:pt modelId="{994004F6-24CA-4D6A-B8D4-2E90B9674147}" type="parTrans" cxnId="{85B8531C-6C29-49A9-803E-FA745CF7324E}">
      <dgm:prSet/>
      <dgm:spPr/>
      <dgm:t>
        <a:bodyPr/>
        <a:lstStyle/>
        <a:p>
          <a:endParaRPr lang="zh-TW" altLang="en-US"/>
        </a:p>
      </dgm:t>
    </dgm:pt>
    <dgm:pt modelId="{FF4CE9AA-D6E1-4445-895A-5686099B4582}" type="sibTrans" cxnId="{85B8531C-6C29-49A9-803E-FA745CF7324E}">
      <dgm:prSet/>
      <dgm:spPr/>
      <dgm:t>
        <a:bodyPr/>
        <a:lstStyle/>
        <a:p>
          <a:endParaRPr lang="zh-TW" altLang="en-US"/>
        </a:p>
      </dgm:t>
    </dgm:pt>
    <dgm:pt modelId="{9844B88E-9E08-43AD-980E-D1D51F6143D0}">
      <dgm:prSet custT="1"/>
      <dgm:spPr>
        <a:solidFill>
          <a:srgbClr val="FFC000"/>
        </a:solidFill>
        <a:ln w="57150">
          <a:solidFill>
            <a:srgbClr val="FF0000"/>
          </a:solidFill>
        </a:ln>
      </dgm:spPr>
      <dgm:t>
        <a:bodyPr/>
        <a:lstStyle/>
        <a:p>
          <a:r>
            <a:rPr lang="zh-TW" altLang="en-US" sz="2800" b="1" dirty="0"/>
            <a:t>含實用技能學程、建教合作</a:t>
          </a:r>
        </a:p>
      </dgm:t>
    </dgm:pt>
    <dgm:pt modelId="{B2E94BD5-9950-43EE-B716-A7A1D288AB3A}" type="parTrans" cxnId="{AFC95A43-39B9-4788-8940-0D81DA84107E}">
      <dgm:prSet/>
      <dgm:spPr/>
      <dgm:t>
        <a:bodyPr/>
        <a:lstStyle/>
        <a:p>
          <a:endParaRPr lang="zh-TW" altLang="en-US"/>
        </a:p>
      </dgm:t>
    </dgm:pt>
    <dgm:pt modelId="{BC229F5E-C374-48D0-AA88-944B2ED15E95}" type="sibTrans" cxnId="{AFC95A43-39B9-4788-8940-0D81DA84107E}">
      <dgm:prSet/>
      <dgm:spPr/>
      <dgm:t>
        <a:bodyPr/>
        <a:lstStyle/>
        <a:p>
          <a:endParaRPr lang="zh-TW" altLang="en-US"/>
        </a:p>
      </dgm:t>
    </dgm:pt>
    <dgm:pt modelId="{B7F4DB15-291A-4455-9F21-BEE8139613F7}">
      <dgm:prSet custT="1"/>
      <dgm:spPr>
        <a:solidFill>
          <a:srgbClr val="92D050"/>
        </a:solidFill>
        <a:ln w="76200">
          <a:solidFill>
            <a:srgbClr val="FFFF00"/>
          </a:solidFill>
        </a:ln>
      </dgm:spPr>
      <dgm:t>
        <a:bodyPr/>
        <a:lstStyle/>
        <a:p>
          <a:r>
            <a:rPr lang="zh-TW" altLang="en-US" sz="2200" b="1" dirty="0"/>
            <a:t>特定學科領域為核心課程，如體育高級中學、國際高級中學</a:t>
          </a:r>
        </a:p>
      </dgm:t>
    </dgm:pt>
    <dgm:pt modelId="{53BE5DF4-D679-4624-AF70-3F9A7BF9EEEF}" type="parTrans" cxnId="{502581B9-17FA-4C68-8006-F713498AC275}">
      <dgm:prSet/>
      <dgm:spPr/>
      <dgm:t>
        <a:bodyPr/>
        <a:lstStyle/>
        <a:p>
          <a:endParaRPr lang="zh-TW" altLang="en-US"/>
        </a:p>
      </dgm:t>
    </dgm:pt>
    <dgm:pt modelId="{BFB4934F-D7C4-4FA6-996C-B9DD4AA2C398}" type="sibTrans" cxnId="{502581B9-17FA-4C68-8006-F713498AC275}">
      <dgm:prSet/>
      <dgm:spPr/>
      <dgm:t>
        <a:bodyPr/>
        <a:lstStyle/>
        <a:p>
          <a:endParaRPr lang="zh-TW" altLang="en-US"/>
        </a:p>
      </dgm:t>
    </dgm:pt>
    <dgm:pt modelId="{B2D143C9-19AA-49B1-BC7C-32A60F00EFE3}" type="pres">
      <dgm:prSet presAssocID="{6B81FAD0-1DA9-45DB-8AB6-E44FF51A8CC9}" presName="diagram" presStyleCnt="0">
        <dgm:presLayoutVars>
          <dgm:chPref val="1"/>
          <dgm:dir/>
          <dgm:animOne val="branch"/>
          <dgm:animLvl val="lvl"/>
          <dgm:resizeHandles val="exact"/>
        </dgm:presLayoutVars>
      </dgm:prSet>
      <dgm:spPr/>
      <dgm:t>
        <a:bodyPr/>
        <a:lstStyle/>
        <a:p>
          <a:endParaRPr lang="zh-TW" altLang="en-US"/>
        </a:p>
      </dgm:t>
    </dgm:pt>
    <dgm:pt modelId="{5809E6F5-568E-44E5-8B08-B3A7CCFA58C8}" type="pres">
      <dgm:prSet presAssocID="{C98792B1-BBB2-4B77-8A72-3BED85C8AA15}" presName="root1" presStyleCnt="0"/>
      <dgm:spPr/>
    </dgm:pt>
    <dgm:pt modelId="{997B1B64-CB23-4712-922F-9DA0574F4AC0}" type="pres">
      <dgm:prSet presAssocID="{C98792B1-BBB2-4B77-8A72-3BED85C8AA15}" presName="LevelOneTextNode" presStyleLbl="node0" presStyleIdx="0" presStyleCnt="1" custScaleY="213563">
        <dgm:presLayoutVars>
          <dgm:chPref val="3"/>
        </dgm:presLayoutVars>
      </dgm:prSet>
      <dgm:spPr/>
      <dgm:t>
        <a:bodyPr/>
        <a:lstStyle/>
        <a:p>
          <a:endParaRPr lang="zh-TW" altLang="en-US"/>
        </a:p>
      </dgm:t>
    </dgm:pt>
    <dgm:pt modelId="{FAC9DC5B-74A4-4EDC-8386-FDB97C421B07}" type="pres">
      <dgm:prSet presAssocID="{C98792B1-BBB2-4B77-8A72-3BED85C8AA15}" presName="level2hierChild" presStyleCnt="0"/>
      <dgm:spPr/>
    </dgm:pt>
    <dgm:pt modelId="{8770F044-0F03-4264-AC7A-97FD0A58A5A9}" type="pres">
      <dgm:prSet presAssocID="{81787A17-C752-42D1-BEA0-F12508537C4E}" presName="conn2-1" presStyleLbl="parChTrans1D2" presStyleIdx="0" presStyleCnt="4"/>
      <dgm:spPr/>
      <dgm:t>
        <a:bodyPr/>
        <a:lstStyle/>
        <a:p>
          <a:endParaRPr lang="zh-TW" altLang="en-US"/>
        </a:p>
      </dgm:t>
    </dgm:pt>
    <dgm:pt modelId="{F6D54C68-9D0E-45D3-B3A0-179FAF2AF73B}" type="pres">
      <dgm:prSet presAssocID="{81787A17-C752-42D1-BEA0-F12508537C4E}" presName="connTx" presStyleLbl="parChTrans1D2" presStyleIdx="0" presStyleCnt="4"/>
      <dgm:spPr/>
      <dgm:t>
        <a:bodyPr/>
        <a:lstStyle/>
        <a:p>
          <a:endParaRPr lang="zh-TW" altLang="en-US"/>
        </a:p>
      </dgm:t>
    </dgm:pt>
    <dgm:pt modelId="{B4EFC530-61A9-4AE1-91CD-8F1E76C3EDAD}" type="pres">
      <dgm:prSet presAssocID="{0FC14F93-6234-41C1-9D75-5A456C885220}" presName="root2" presStyleCnt="0"/>
      <dgm:spPr/>
    </dgm:pt>
    <dgm:pt modelId="{C7FEEEB9-F7DA-42DB-8199-8AF4953660F2}" type="pres">
      <dgm:prSet presAssocID="{0FC14F93-6234-41C1-9D75-5A456C885220}" presName="LevelTwoTextNode" presStyleLbl="node2" presStyleIdx="0" presStyleCnt="4" custScaleY="127390">
        <dgm:presLayoutVars>
          <dgm:chPref val="3"/>
        </dgm:presLayoutVars>
      </dgm:prSet>
      <dgm:spPr/>
      <dgm:t>
        <a:bodyPr/>
        <a:lstStyle/>
        <a:p>
          <a:endParaRPr lang="zh-TW" altLang="en-US"/>
        </a:p>
      </dgm:t>
    </dgm:pt>
    <dgm:pt modelId="{03FAE3CF-CE00-4A34-BC74-966565F807A4}" type="pres">
      <dgm:prSet presAssocID="{0FC14F93-6234-41C1-9D75-5A456C885220}" presName="level3hierChild" presStyleCnt="0"/>
      <dgm:spPr/>
    </dgm:pt>
    <dgm:pt modelId="{D54EC5B6-4B8C-45DA-8402-4211C91D3BAA}" type="pres">
      <dgm:prSet presAssocID="{45462712-D6D1-44DB-B0BE-DB39057873C3}" presName="conn2-1" presStyleLbl="parChTrans1D2" presStyleIdx="1" presStyleCnt="4"/>
      <dgm:spPr/>
      <dgm:t>
        <a:bodyPr/>
        <a:lstStyle/>
        <a:p>
          <a:endParaRPr lang="zh-TW" altLang="en-US"/>
        </a:p>
      </dgm:t>
    </dgm:pt>
    <dgm:pt modelId="{15B9A4DB-2FCB-4504-BE3E-5482A18F3178}" type="pres">
      <dgm:prSet presAssocID="{45462712-D6D1-44DB-B0BE-DB39057873C3}" presName="connTx" presStyleLbl="parChTrans1D2" presStyleIdx="1" presStyleCnt="4"/>
      <dgm:spPr/>
      <dgm:t>
        <a:bodyPr/>
        <a:lstStyle/>
        <a:p>
          <a:endParaRPr lang="zh-TW" altLang="en-US"/>
        </a:p>
      </dgm:t>
    </dgm:pt>
    <dgm:pt modelId="{809CB4E9-0F3C-4EFB-9208-A6A603326EF2}" type="pres">
      <dgm:prSet presAssocID="{3510B6D2-D6D4-4A36-A39E-D416137374A5}" presName="root2" presStyleCnt="0"/>
      <dgm:spPr/>
    </dgm:pt>
    <dgm:pt modelId="{ABA2DD9A-71B0-4064-8F80-3FED4FA3455F}" type="pres">
      <dgm:prSet presAssocID="{3510B6D2-D6D4-4A36-A39E-D416137374A5}" presName="LevelTwoTextNode" presStyleLbl="node2" presStyleIdx="1" presStyleCnt="4" custScaleY="111317">
        <dgm:presLayoutVars>
          <dgm:chPref val="3"/>
        </dgm:presLayoutVars>
      </dgm:prSet>
      <dgm:spPr/>
      <dgm:t>
        <a:bodyPr/>
        <a:lstStyle/>
        <a:p>
          <a:endParaRPr lang="zh-TW" altLang="en-US"/>
        </a:p>
      </dgm:t>
    </dgm:pt>
    <dgm:pt modelId="{042D0DAC-2020-4F2B-900B-AF6844C5FC65}" type="pres">
      <dgm:prSet presAssocID="{3510B6D2-D6D4-4A36-A39E-D416137374A5}" presName="level3hierChild" presStyleCnt="0"/>
      <dgm:spPr/>
    </dgm:pt>
    <dgm:pt modelId="{192E1657-E7E8-492B-99E4-703D9C703C23}" type="pres">
      <dgm:prSet presAssocID="{B2E94BD5-9950-43EE-B716-A7A1D288AB3A}" presName="conn2-1" presStyleLbl="parChTrans1D3" presStyleIdx="0" presStyleCnt="3"/>
      <dgm:spPr/>
      <dgm:t>
        <a:bodyPr/>
        <a:lstStyle/>
        <a:p>
          <a:endParaRPr lang="zh-TW" altLang="en-US"/>
        </a:p>
      </dgm:t>
    </dgm:pt>
    <dgm:pt modelId="{7F4D08F3-5B82-4D32-A309-EBE2D2A31B4B}" type="pres">
      <dgm:prSet presAssocID="{B2E94BD5-9950-43EE-B716-A7A1D288AB3A}" presName="connTx" presStyleLbl="parChTrans1D3" presStyleIdx="0" presStyleCnt="3"/>
      <dgm:spPr/>
      <dgm:t>
        <a:bodyPr/>
        <a:lstStyle/>
        <a:p>
          <a:endParaRPr lang="zh-TW" altLang="en-US"/>
        </a:p>
      </dgm:t>
    </dgm:pt>
    <dgm:pt modelId="{205D2CBB-A01A-495A-8851-78F8DFCEF84E}" type="pres">
      <dgm:prSet presAssocID="{9844B88E-9E08-43AD-980E-D1D51F6143D0}" presName="root2" presStyleCnt="0"/>
      <dgm:spPr/>
    </dgm:pt>
    <dgm:pt modelId="{67903F8A-FCE3-4D38-AF21-1A14DAB036BF}" type="pres">
      <dgm:prSet presAssocID="{9844B88E-9E08-43AD-980E-D1D51F6143D0}" presName="LevelTwoTextNode" presStyleLbl="node3" presStyleIdx="0" presStyleCnt="3" custScaleX="257732" custScaleY="137607">
        <dgm:presLayoutVars>
          <dgm:chPref val="3"/>
        </dgm:presLayoutVars>
      </dgm:prSet>
      <dgm:spPr/>
      <dgm:t>
        <a:bodyPr/>
        <a:lstStyle/>
        <a:p>
          <a:endParaRPr lang="zh-TW" altLang="en-US"/>
        </a:p>
      </dgm:t>
    </dgm:pt>
    <dgm:pt modelId="{3CA134B3-D311-420A-871E-45227D3F17E5}" type="pres">
      <dgm:prSet presAssocID="{9844B88E-9E08-43AD-980E-D1D51F6143D0}" presName="level3hierChild" presStyleCnt="0"/>
      <dgm:spPr/>
    </dgm:pt>
    <dgm:pt modelId="{36C0318B-4479-4167-A2FA-F99B4A8B42FF}" type="pres">
      <dgm:prSet presAssocID="{94C891F6-D54B-4565-A387-4D26A20AA6C6}" presName="conn2-1" presStyleLbl="parChTrans1D2" presStyleIdx="2" presStyleCnt="4"/>
      <dgm:spPr/>
      <dgm:t>
        <a:bodyPr/>
        <a:lstStyle/>
        <a:p>
          <a:endParaRPr lang="zh-TW" altLang="en-US"/>
        </a:p>
      </dgm:t>
    </dgm:pt>
    <dgm:pt modelId="{7005F33A-E378-4A9D-8177-D0DCC694AB51}" type="pres">
      <dgm:prSet presAssocID="{94C891F6-D54B-4565-A387-4D26A20AA6C6}" presName="connTx" presStyleLbl="parChTrans1D2" presStyleIdx="2" presStyleCnt="4"/>
      <dgm:spPr/>
      <dgm:t>
        <a:bodyPr/>
        <a:lstStyle/>
        <a:p>
          <a:endParaRPr lang="zh-TW" altLang="en-US"/>
        </a:p>
      </dgm:t>
    </dgm:pt>
    <dgm:pt modelId="{F1951A8B-6780-48DE-967A-5962D933BCD0}" type="pres">
      <dgm:prSet presAssocID="{30D0DB49-9341-4C52-930A-88EE7778D122}" presName="root2" presStyleCnt="0"/>
      <dgm:spPr/>
    </dgm:pt>
    <dgm:pt modelId="{63939DB2-CE9C-4EDF-9A24-983680FA8B19}" type="pres">
      <dgm:prSet presAssocID="{30D0DB49-9341-4C52-930A-88EE7778D122}" presName="LevelTwoTextNode" presStyleLbl="node2" presStyleIdx="2" presStyleCnt="4" custScaleY="135710">
        <dgm:presLayoutVars>
          <dgm:chPref val="3"/>
        </dgm:presLayoutVars>
      </dgm:prSet>
      <dgm:spPr/>
      <dgm:t>
        <a:bodyPr/>
        <a:lstStyle/>
        <a:p>
          <a:endParaRPr lang="zh-TW" altLang="en-US"/>
        </a:p>
      </dgm:t>
    </dgm:pt>
    <dgm:pt modelId="{42C20929-E592-4642-89CF-A37EEB626C19}" type="pres">
      <dgm:prSet presAssocID="{30D0DB49-9341-4C52-930A-88EE7778D122}" presName="level3hierChild" presStyleCnt="0"/>
      <dgm:spPr/>
    </dgm:pt>
    <dgm:pt modelId="{1197C5CC-E1CE-43D9-8DF5-1F60CB05D78E}" type="pres">
      <dgm:prSet presAssocID="{994004F6-24CA-4D6A-B8D4-2E90B9674147}" presName="conn2-1" presStyleLbl="parChTrans1D3" presStyleIdx="1" presStyleCnt="3"/>
      <dgm:spPr/>
      <dgm:t>
        <a:bodyPr/>
        <a:lstStyle/>
        <a:p>
          <a:endParaRPr lang="zh-TW" altLang="en-US"/>
        </a:p>
      </dgm:t>
    </dgm:pt>
    <dgm:pt modelId="{A733D182-B31E-4C87-B002-9B86148488AE}" type="pres">
      <dgm:prSet presAssocID="{994004F6-24CA-4D6A-B8D4-2E90B9674147}" presName="connTx" presStyleLbl="parChTrans1D3" presStyleIdx="1" presStyleCnt="3"/>
      <dgm:spPr/>
      <dgm:t>
        <a:bodyPr/>
        <a:lstStyle/>
        <a:p>
          <a:endParaRPr lang="zh-TW" altLang="en-US"/>
        </a:p>
      </dgm:t>
    </dgm:pt>
    <dgm:pt modelId="{720D58F2-87D1-4414-80D9-4172C2FFF8CE}" type="pres">
      <dgm:prSet presAssocID="{429386B6-A339-4934-A5F1-791495523F8F}" presName="root2" presStyleCnt="0"/>
      <dgm:spPr/>
    </dgm:pt>
    <dgm:pt modelId="{8906FA3A-1494-4D9D-9AB1-CC27E5D6BC6E}" type="pres">
      <dgm:prSet presAssocID="{429386B6-A339-4934-A5F1-791495523F8F}" presName="LevelTwoTextNode" presStyleLbl="node3" presStyleIdx="1" presStyleCnt="3" custScaleX="161979">
        <dgm:presLayoutVars>
          <dgm:chPref val="3"/>
        </dgm:presLayoutVars>
      </dgm:prSet>
      <dgm:spPr/>
      <dgm:t>
        <a:bodyPr/>
        <a:lstStyle/>
        <a:p>
          <a:endParaRPr lang="zh-TW" altLang="en-US"/>
        </a:p>
      </dgm:t>
    </dgm:pt>
    <dgm:pt modelId="{7747A460-573B-4214-A8D8-D90A47E0E0E8}" type="pres">
      <dgm:prSet presAssocID="{429386B6-A339-4934-A5F1-791495523F8F}" presName="level3hierChild" presStyleCnt="0"/>
      <dgm:spPr/>
    </dgm:pt>
    <dgm:pt modelId="{63AC030B-C2DB-4F05-8C00-9A4396D9702A}" type="pres">
      <dgm:prSet presAssocID="{E6D07F1F-6AD9-4E49-9F4A-195DD7773B60}" presName="conn2-1" presStyleLbl="parChTrans1D2" presStyleIdx="3" presStyleCnt="4"/>
      <dgm:spPr/>
      <dgm:t>
        <a:bodyPr/>
        <a:lstStyle/>
        <a:p>
          <a:endParaRPr lang="zh-TW" altLang="en-US"/>
        </a:p>
      </dgm:t>
    </dgm:pt>
    <dgm:pt modelId="{81806E19-509C-46B0-9EBC-3506A4BB2D69}" type="pres">
      <dgm:prSet presAssocID="{E6D07F1F-6AD9-4E49-9F4A-195DD7773B60}" presName="connTx" presStyleLbl="parChTrans1D2" presStyleIdx="3" presStyleCnt="4"/>
      <dgm:spPr/>
      <dgm:t>
        <a:bodyPr/>
        <a:lstStyle/>
        <a:p>
          <a:endParaRPr lang="zh-TW" altLang="en-US"/>
        </a:p>
      </dgm:t>
    </dgm:pt>
    <dgm:pt modelId="{24E6513C-F4E4-427A-8B39-FDBE2C14BCB5}" type="pres">
      <dgm:prSet presAssocID="{7813E522-06BF-4AA0-9453-365A77B430BA}" presName="root2" presStyleCnt="0"/>
      <dgm:spPr/>
    </dgm:pt>
    <dgm:pt modelId="{3FE6D60C-1EE0-4456-BD60-851B2E2D752A}" type="pres">
      <dgm:prSet presAssocID="{7813E522-06BF-4AA0-9453-365A77B430BA}" presName="LevelTwoTextNode" presStyleLbl="node2" presStyleIdx="3" presStyleCnt="4" custScaleY="134612" custLinFactNeighborX="3097" custLinFactNeighborY="1829">
        <dgm:presLayoutVars>
          <dgm:chPref val="3"/>
        </dgm:presLayoutVars>
      </dgm:prSet>
      <dgm:spPr/>
      <dgm:t>
        <a:bodyPr/>
        <a:lstStyle/>
        <a:p>
          <a:endParaRPr lang="zh-TW" altLang="en-US"/>
        </a:p>
      </dgm:t>
    </dgm:pt>
    <dgm:pt modelId="{A962674A-0357-4169-BE10-680CB2625E13}" type="pres">
      <dgm:prSet presAssocID="{7813E522-06BF-4AA0-9453-365A77B430BA}" presName="level3hierChild" presStyleCnt="0"/>
      <dgm:spPr/>
    </dgm:pt>
    <dgm:pt modelId="{953CEE96-F719-4A78-8DA5-791B21911DDB}" type="pres">
      <dgm:prSet presAssocID="{53BE5DF4-D679-4624-AF70-3F9A7BF9EEEF}" presName="conn2-1" presStyleLbl="parChTrans1D3" presStyleIdx="2" presStyleCnt="3"/>
      <dgm:spPr/>
      <dgm:t>
        <a:bodyPr/>
        <a:lstStyle/>
        <a:p>
          <a:endParaRPr lang="zh-TW" altLang="en-US"/>
        </a:p>
      </dgm:t>
    </dgm:pt>
    <dgm:pt modelId="{D6CDEC1A-D7DF-4D86-B5C5-51399264854F}" type="pres">
      <dgm:prSet presAssocID="{53BE5DF4-D679-4624-AF70-3F9A7BF9EEEF}" presName="connTx" presStyleLbl="parChTrans1D3" presStyleIdx="2" presStyleCnt="3"/>
      <dgm:spPr/>
      <dgm:t>
        <a:bodyPr/>
        <a:lstStyle/>
        <a:p>
          <a:endParaRPr lang="zh-TW" altLang="en-US"/>
        </a:p>
      </dgm:t>
    </dgm:pt>
    <dgm:pt modelId="{E276FE70-A04D-4138-AE70-0014B1CB9751}" type="pres">
      <dgm:prSet presAssocID="{B7F4DB15-291A-4455-9F21-BEE8139613F7}" presName="root2" presStyleCnt="0"/>
      <dgm:spPr/>
    </dgm:pt>
    <dgm:pt modelId="{0509E422-F9DA-41C6-94D3-1191C03BC992}" type="pres">
      <dgm:prSet presAssocID="{B7F4DB15-291A-4455-9F21-BEE8139613F7}" presName="LevelTwoTextNode" presStyleLbl="node3" presStyleIdx="2" presStyleCnt="3" custScaleX="274087" custScaleY="148364">
        <dgm:presLayoutVars>
          <dgm:chPref val="3"/>
        </dgm:presLayoutVars>
      </dgm:prSet>
      <dgm:spPr/>
      <dgm:t>
        <a:bodyPr/>
        <a:lstStyle/>
        <a:p>
          <a:endParaRPr lang="zh-TW" altLang="en-US"/>
        </a:p>
      </dgm:t>
    </dgm:pt>
    <dgm:pt modelId="{12D6CE6A-B9A3-4BE4-9C18-04DE4B597B66}" type="pres">
      <dgm:prSet presAssocID="{B7F4DB15-291A-4455-9F21-BEE8139613F7}" presName="level3hierChild" presStyleCnt="0"/>
      <dgm:spPr/>
    </dgm:pt>
  </dgm:ptLst>
  <dgm:cxnLst>
    <dgm:cxn modelId="{5D40530A-9EC6-446B-8452-8A737BD1626E}" type="presOf" srcId="{C98792B1-BBB2-4B77-8A72-3BED85C8AA15}" destId="{997B1B64-CB23-4712-922F-9DA0574F4AC0}" srcOrd="0" destOrd="0" presId="urn:microsoft.com/office/officeart/2005/8/layout/hierarchy2"/>
    <dgm:cxn modelId="{1A4FF2D0-D6E8-40A3-BD8A-72338AC470C3}" type="presOf" srcId="{45462712-D6D1-44DB-B0BE-DB39057873C3}" destId="{15B9A4DB-2FCB-4504-BE3E-5482A18F3178}" srcOrd="1" destOrd="0" presId="urn:microsoft.com/office/officeart/2005/8/layout/hierarchy2"/>
    <dgm:cxn modelId="{1546DC03-87A8-405F-B064-CFD12154252A}" type="presOf" srcId="{6B81FAD0-1DA9-45DB-8AB6-E44FF51A8CC9}" destId="{B2D143C9-19AA-49B1-BC7C-32A60F00EFE3}" srcOrd="0" destOrd="0" presId="urn:microsoft.com/office/officeart/2005/8/layout/hierarchy2"/>
    <dgm:cxn modelId="{BEC40CD2-8664-4F08-AF16-F4D691990924}" type="presOf" srcId="{994004F6-24CA-4D6A-B8D4-2E90B9674147}" destId="{A733D182-B31E-4C87-B002-9B86148488AE}" srcOrd="1" destOrd="0" presId="urn:microsoft.com/office/officeart/2005/8/layout/hierarchy2"/>
    <dgm:cxn modelId="{048A1F14-6212-497D-A81C-DB12EAD38528}" type="presOf" srcId="{0FC14F93-6234-41C1-9D75-5A456C885220}" destId="{C7FEEEB9-F7DA-42DB-8199-8AF4953660F2}" srcOrd="0" destOrd="0" presId="urn:microsoft.com/office/officeart/2005/8/layout/hierarchy2"/>
    <dgm:cxn modelId="{1B4542A4-E845-455B-8F47-D19FA9A61F03}" type="presOf" srcId="{B2E94BD5-9950-43EE-B716-A7A1D288AB3A}" destId="{7F4D08F3-5B82-4D32-A309-EBE2D2A31B4B}" srcOrd="1" destOrd="0" presId="urn:microsoft.com/office/officeart/2005/8/layout/hierarchy2"/>
    <dgm:cxn modelId="{4A3F050C-EC4E-46CB-9373-31C4E173B657}" type="presOf" srcId="{94C891F6-D54B-4565-A387-4D26A20AA6C6}" destId="{36C0318B-4479-4167-A2FA-F99B4A8B42FF}" srcOrd="0" destOrd="0" presId="urn:microsoft.com/office/officeart/2005/8/layout/hierarchy2"/>
    <dgm:cxn modelId="{71C61305-7F56-4EBA-971D-138D0EFA73A4}" type="presOf" srcId="{429386B6-A339-4934-A5F1-791495523F8F}" destId="{8906FA3A-1494-4D9D-9AB1-CC27E5D6BC6E}" srcOrd="0" destOrd="0" presId="urn:microsoft.com/office/officeart/2005/8/layout/hierarchy2"/>
    <dgm:cxn modelId="{502581B9-17FA-4C68-8006-F713498AC275}" srcId="{7813E522-06BF-4AA0-9453-365A77B430BA}" destId="{B7F4DB15-291A-4455-9F21-BEE8139613F7}" srcOrd="0" destOrd="0" parTransId="{53BE5DF4-D679-4624-AF70-3F9A7BF9EEEF}" sibTransId="{BFB4934F-D7C4-4FA6-996C-B9DD4AA2C398}"/>
    <dgm:cxn modelId="{38C5A5C0-4E14-4449-BEB7-9D9A26F7D30C}" type="presOf" srcId="{7813E522-06BF-4AA0-9453-365A77B430BA}" destId="{3FE6D60C-1EE0-4456-BD60-851B2E2D752A}" srcOrd="0" destOrd="0" presId="urn:microsoft.com/office/officeart/2005/8/layout/hierarchy2"/>
    <dgm:cxn modelId="{0A3D816F-8D30-4892-BE90-3EEB08B15D47}" srcId="{C98792B1-BBB2-4B77-8A72-3BED85C8AA15}" destId="{3510B6D2-D6D4-4A36-A39E-D416137374A5}" srcOrd="1" destOrd="0" parTransId="{45462712-D6D1-44DB-B0BE-DB39057873C3}" sibTransId="{9C0DBB34-B0A8-4ED7-97FD-41F43AFC8BD9}"/>
    <dgm:cxn modelId="{637D2ED2-63FD-432F-9E44-D38BF0ADCE67}" type="presOf" srcId="{3510B6D2-D6D4-4A36-A39E-D416137374A5}" destId="{ABA2DD9A-71B0-4064-8F80-3FED4FA3455F}" srcOrd="0" destOrd="0" presId="urn:microsoft.com/office/officeart/2005/8/layout/hierarchy2"/>
    <dgm:cxn modelId="{1DD5B718-3143-4406-9221-EF3BCFCACE8E}" type="presOf" srcId="{53BE5DF4-D679-4624-AF70-3F9A7BF9EEEF}" destId="{953CEE96-F719-4A78-8DA5-791B21911DDB}" srcOrd="0" destOrd="0" presId="urn:microsoft.com/office/officeart/2005/8/layout/hierarchy2"/>
    <dgm:cxn modelId="{E0DC2853-60DB-4B48-8E38-7A9592630A2A}" type="presOf" srcId="{9844B88E-9E08-43AD-980E-D1D51F6143D0}" destId="{67903F8A-FCE3-4D38-AF21-1A14DAB036BF}" srcOrd="0" destOrd="0" presId="urn:microsoft.com/office/officeart/2005/8/layout/hierarchy2"/>
    <dgm:cxn modelId="{53504A9C-785F-46FA-91C6-9D5DE23BF4A1}" type="presOf" srcId="{E6D07F1F-6AD9-4E49-9F4A-195DD7773B60}" destId="{81806E19-509C-46B0-9EBC-3506A4BB2D69}" srcOrd="1" destOrd="0" presId="urn:microsoft.com/office/officeart/2005/8/layout/hierarchy2"/>
    <dgm:cxn modelId="{DAF147CC-581B-40CC-8549-00840B756867}" type="presOf" srcId="{45462712-D6D1-44DB-B0BE-DB39057873C3}" destId="{D54EC5B6-4B8C-45DA-8402-4211C91D3BAA}" srcOrd="0" destOrd="0" presId="urn:microsoft.com/office/officeart/2005/8/layout/hierarchy2"/>
    <dgm:cxn modelId="{ADFD3A4D-DE43-453F-AC9F-0B051C5B0F91}" type="presOf" srcId="{994004F6-24CA-4D6A-B8D4-2E90B9674147}" destId="{1197C5CC-E1CE-43D9-8DF5-1F60CB05D78E}" srcOrd="0" destOrd="0" presId="urn:microsoft.com/office/officeart/2005/8/layout/hierarchy2"/>
    <dgm:cxn modelId="{AFC95A43-39B9-4788-8940-0D81DA84107E}" srcId="{3510B6D2-D6D4-4A36-A39E-D416137374A5}" destId="{9844B88E-9E08-43AD-980E-D1D51F6143D0}" srcOrd="0" destOrd="0" parTransId="{B2E94BD5-9950-43EE-B716-A7A1D288AB3A}" sibTransId="{BC229F5E-C374-48D0-AA88-944B2ED15E95}"/>
    <dgm:cxn modelId="{9F40F279-0AE0-40FA-AA73-74D12358AE52}" type="presOf" srcId="{30D0DB49-9341-4C52-930A-88EE7778D122}" destId="{63939DB2-CE9C-4EDF-9A24-983680FA8B19}" srcOrd="0" destOrd="0" presId="urn:microsoft.com/office/officeart/2005/8/layout/hierarchy2"/>
    <dgm:cxn modelId="{52AE2A5C-0989-4AD7-95C5-2F2E92802AF7}" type="presOf" srcId="{81787A17-C752-42D1-BEA0-F12508537C4E}" destId="{8770F044-0F03-4264-AC7A-97FD0A58A5A9}" srcOrd="0" destOrd="0" presId="urn:microsoft.com/office/officeart/2005/8/layout/hierarchy2"/>
    <dgm:cxn modelId="{D10C1396-B216-4D97-9B04-A960BAADD02E}" type="presOf" srcId="{E6D07F1F-6AD9-4E49-9F4A-195DD7773B60}" destId="{63AC030B-C2DB-4F05-8C00-9A4396D9702A}" srcOrd="0" destOrd="0" presId="urn:microsoft.com/office/officeart/2005/8/layout/hierarchy2"/>
    <dgm:cxn modelId="{7A55526B-5260-4D3C-9BEF-91C4620A8955}" srcId="{6B81FAD0-1DA9-45DB-8AB6-E44FF51A8CC9}" destId="{C98792B1-BBB2-4B77-8A72-3BED85C8AA15}" srcOrd="0" destOrd="0" parTransId="{D57C8F96-05D4-4061-A530-EDEDA59E4CCF}" sibTransId="{A9D8B4F2-965E-4E2C-95D7-021117A9BF9E}"/>
    <dgm:cxn modelId="{FB8CD3B0-382F-48FD-AE1B-8A8D4DBFE2E8}" type="presOf" srcId="{B2E94BD5-9950-43EE-B716-A7A1D288AB3A}" destId="{192E1657-E7E8-492B-99E4-703D9C703C23}" srcOrd="0" destOrd="0" presId="urn:microsoft.com/office/officeart/2005/8/layout/hierarchy2"/>
    <dgm:cxn modelId="{FD93E092-43D2-4C76-A944-874DFD6455EB}" type="presOf" srcId="{94C891F6-D54B-4565-A387-4D26A20AA6C6}" destId="{7005F33A-E378-4A9D-8177-D0DCC694AB51}" srcOrd="1" destOrd="0" presId="urn:microsoft.com/office/officeart/2005/8/layout/hierarchy2"/>
    <dgm:cxn modelId="{3C7BEA9F-16D2-4938-95D4-24A66314FB6F}" type="presOf" srcId="{53BE5DF4-D679-4624-AF70-3F9A7BF9EEEF}" destId="{D6CDEC1A-D7DF-4D86-B5C5-51399264854F}" srcOrd="1" destOrd="0" presId="urn:microsoft.com/office/officeart/2005/8/layout/hierarchy2"/>
    <dgm:cxn modelId="{D7BF34EB-CA5D-4CF1-9DFC-7A9C381BE342}" type="presOf" srcId="{B7F4DB15-291A-4455-9F21-BEE8139613F7}" destId="{0509E422-F9DA-41C6-94D3-1191C03BC992}" srcOrd="0" destOrd="0" presId="urn:microsoft.com/office/officeart/2005/8/layout/hierarchy2"/>
    <dgm:cxn modelId="{7DC662BE-8BC6-4717-879E-78650E67306C}" srcId="{C98792B1-BBB2-4B77-8A72-3BED85C8AA15}" destId="{0FC14F93-6234-41C1-9D75-5A456C885220}" srcOrd="0" destOrd="0" parTransId="{81787A17-C752-42D1-BEA0-F12508537C4E}" sibTransId="{561C3D5D-87B8-4D50-98A4-23226CC526BF}"/>
    <dgm:cxn modelId="{B5A5EB6F-7A65-4876-AECC-98F7C92C33ED}" type="presOf" srcId="{81787A17-C752-42D1-BEA0-F12508537C4E}" destId="{F6D54C68-9D0E-45D3-B3A0-179FAF2AF73B}" srcOrd="1" destOrd="0" presId="urn:microsoft.com/office/officeart/2005/8/layout/hierarchy2"/>
    <dgm:cxn modelId="{85B8531C-6C29-49A9-803E-FA745CF7324E}" srcId="{30D0DB49-9341-4C52-930A-88EE7778D122}" destId="{429386B6-A339-4934-A5F1-791495523F8F}" srcOrd="0" destOrd="0" parTransId="{994004F6-24CA-4D6A-B8D4-2E90B9674147}" sibTransId="{FF4CE9AA-D6E1-4445-895A-5686099B4582}"/>
    <dgm:cxn modelId="{4312881F-1CBE-4A2D-A505-AD106D3F0D18}" srcId="{C98792B1-BBB2-4B77-8A72-3BED85C8AA15}" destId="{7813E522-06BF-4AA0-9453-365A77B430BA}" srcOrd="3" destOrd="0" parTransId="{E6D07F1F-6AD9-4E49-9F4A-195DD7773B60}" sibTransId="{710E84D6-084B-4DC7-951E-70AFCEF618E9}"/>
    <dgm:cxn modelId="{ADDF691B-DC49-4994-AD2C-A2DFF8FB2AB6}" srcId="{C98792B1-BBB2-4B77-8A72-3BED85C8AA15}" destId="{30D0DB49-9341-4C52-930A-88EE7778D122}" srcOrd="2" destOrd="0" parTransId="{94C891F6-D54B-4565-A387-4D26A20AA6C6}" sibTransId="{DED2696E-CC44-491E-B8DA-E67DF35DBD60}"/>
    <dgm:cxn modelId="{24EE302F-5514-43A9-A903-851BE8D289B2}" type="presParOf" srcId="{B2D143C9-19AA-49B1-BC7C-32A60F00EFE3}" destId="{5809E6F5-568E-44E5-8B08-B3A7CCFA58C8}" srcOrd="0" destOrd="0" presId="urn:microsoft.com/office/officeart/2005/8/layout/hierarchy2"/>
    <dgm:cxn modelId="{62AE65D5-B74E-4916-84DC-1636AF0DC4B9}" type="presParOf" srcId="{5809E6F5-568E-44E5-8B08-B3A7CCFA58C8}" destId="{997B1B64-CB23-4712-922F-9DA0574F4AC0}" srcOrd="0" destOrd="0" presId="urn:microsoft.com/office/officeart/2005/8/layout/hierarchy2"/>
    <dgm:cxn modelId="{2CD60AD6-6DA2-4AE8-8F61-41D1F4525EB0}" type="presParOf" srcId="{5809E6F5-568E-44E5-8B08-B3A7CCFA58C8}" destId="{FAC9DC5B-74A4-4EDC-8386-FDB97C421B07}" srcOrd="1" destOrd="0" presId="urn:microsoft.com/office/officeart/2005/8/layout/hierarchy2"/>
    <dgm:cxn modelId="{C74D3997-90A0-411A-83E5-CFB616DE9DE8}" type="presParOf" srcId="{FAC9DC5B-74A4-4EDC-8386-FDB97C421B07}" destId="{8770F044-0F03-4264-AC7A-97FD0A58A5A9}" srcOrd="0" destOrd="0" presId="urn:microsoft.com/office/officeart/2005/8/layout/hierarchy2"/>
    <dgm:cxn modelId="{D4D656E0-141D-4F1C-A0A2-49B6F933D7FC}" type="presParOf" srcId="{8770F044-0F03-4264-AC7A-97FD0A58A5A9}" destId="{F6D54C68-9D0E-45D3-B3A0-179FAF2AF73B}" srcOrd="0" destOrd="0" presId="urn:microsoft.com/office/officeart/2005/8/layout/hierarchy2"/>
    <dgm:cxn modelId="{802AA3D0-1D95-40D8-9D68-2C5BD559D906}" type="presParOf" srcId="{FAC9DC5B-74A4-4EDC-8386-FDB97C421B07}" destId="{B4EFC530-61A9-4AE1-91CD-8F1E76C3EDAD}" srcOrd="1" destOrd="0" presId="urn:microsoft.com/office/officeart/2005/8/layout/hierarchy2"/>
    <dgm:cxn modelId="{67E3A0AB-BA55-4A97-A25B-D265F78E6DAB}" type="presParOf" srcId="{B4EFC530-61A9-4AE1-91CD-8F1E76C3EDAD}" destId="{C7FEEEB9-F7DA-42DB-8199-8AF4953660F2}" srcOrd="0" destOrd="0" presId="urn:microsoft.com/office/officeart/2005/8/layout/hierarchy2"/>
    <dgm:cxn modelId="{04ED9DCB-D098-4233-A076-4EDA352F9821}" type="presParOf" srcId="{B4EFC530-61A9-4AE1-91CD-8F1E76C3EDAD}" destId="{03FAE3CF-CE00-4A34-BC74-966565F807A4}" srcOrd="1" destOrd="0" presId="urn:microsoft.com/office/officeart/2005/8/layout/hierarchy2"/>
    <dgm:cxn modelId="{86832A37-CF24-4C35-94FD-B2A1DB0D913B}" type="presParOf" srcId="{FAC9DC5B-74A4-4EDC-8386-FDB97C421B07}" destId="{D54EC5B6-4B8C-45DA-8402-4211C91D3BAA}" srcOrd="2" destOrd="0" presId="urn:microsoft.com/office/officeart/2005/8/layout/hierarchy2"/>
    <dgm:cxn modelId="{E0BEE51E-B7A6-4364-A48E-6E616BA81171}" type="presParOf" srcId="{D54EC5B6-4B8C-45DA-8402-4211C91D3BAA}" destId="{15B9A4DB-2FCB-4504-BE3E-5482A18F3178}" srcOrd="0" destOrd="0" presId="urn:microsoft.com/office/officeart/2005/8/layout/hierarchy2"/>
    <dgm:cxn modelId="{C0C16958-1D93-432B-8FFE-DBE86F3D670C}" type="presParOf" srcId="{FAC9DC5B-74A4-4EDC-8386-FDB97C421B07}" destId="{809CB4E9-0F3C-4EFB-9208-A6A603326EF2}" srcOrd="3" destOrd="0" presId="urn:microsoft.com/office/officeart/2005/8/layout/hierarchy2"/>
    <dgm:cxn modelId="{8518159E-5590-47CE-A4EB-ED44E9DD45E7}" type="presParOf" srcId="{809CB4E9-0F3C-4EFB-9208-A6A603326EF2}" destId="{ABA2DD9A-71B0-4064-8F80-3FED4FA3455F}" srcOrd="0" destOrd="0" presId="urn:microsoft.com/office/officeart/2005/8/layout/hierarchy2"/>
    <dgm:cxn modelId="{23CFC068-90D2-47E1-866A-CF82FF4DD325}" type="presParOf" srcId="{809CB4E9-0F3C-4EFB-9208-A6A603326EF2}" destId="{042D0DAC-2020-4F2B-900B-AF6844C5FC65}" srcOrd="1" destOrd="0" presId="urn:microsoft.com/office/officeart/2005/8/layout/hierarchy2"/>
    <dgm:cxn modelId="{E8E8C362-63C2-461E-8DB1-2BBFA01A26B4}" type="presParOf" srcId="{042D0DAC-2020-4F2B-900B-AF6844C5FC65}" destId="{192E1657-E7E8-492B-99E4-703D9C703C23}" srcOrd="0" destOrd="0" presId="urn:microsoft.com/office/officeart/2005/8/layout/hierarchy2"/>
    <dgm:cxn modelId="{29D0DA8E-22CF-4B38-AB98-57760FF32624}" type="presParOf" srcId="{192E1657-E7E8-492B-99E4-703D9C703C23}" destId="{7F4D08F3-5B82-4D32-A309-EBE2D2A31B4B}" srcOrd="0" destOrd="0" presId="urn:microsoft.com/office/officeart/2005/8/layout/hierarchy2"/>
    <dgm:cxn modelId="{D498CC82-4288-4274-B1B8-C50F571ED841}" type="presParOf" srcId="{042D0DAC-2020-4F2B-900B-AF6844C5FC65}" destId="{205D2CBB-A01A-495A-8851-78F8DFCEF84E}" srcOrd="1" destOrd="0" presId="urn:microsoft.com/office/officeart/2005/8/layout/hierarchy2"/>
    <dgm:cxn modelId="{BB6BA563-35C1-45E0-8224-4A11F89CB9BB}" type="presParOf" srcId="{205D2CBB-A01A-495A-8851-78F8DFCEF84E}" destId="{67903F8A-FCE3-4D38-AF21-1A14DAB036BF}" srcOrd="0" destOrd="0" presId="urn:microsoft.com/office/officeart/2005/8/layout/hierarchy2"/>
    <dgm:cxn modelId="{B33CC8BA-80BC-4776-8E94-520885F98663}" type="presParOf" srcId="{205D2CBB-A01A-495A-8851-78F8DFCEF84E}" destId="{3CA134B3-D311-420A-871E-45227D3F17E5}" srcOrd="1" destOrd="0" presId="urn:microsoft.com/office/officeart/2005/8/layout/hierarchy2"/>
    <dgm:cxn modelId="{B9D69EB9-169A-473B-B19B-1AEE8D79A09A}" type="presParOf" srcId="{FAC9DC5B-74A4-4EDC-8386-FDB97C421B07}" destId="{36C0318B-4479-4167-A2FA-F99B4A8B42FF}" srcOrd="4" destOrd="0" presId="urn:microsoft.com/office/officeart/2005/8/layout/hierarchy2"/>
    <dgm:cxn modelId="{93F969E8-F2BB-4B23-B479-00F374887F5E}" type="presParOf" srcId="{36C0318B-4479-4167-A2FA-F99B4A8B42FF}" destId="{7005F33A-E378-4A9D-8177-D0DCC694AB51}" srcOrd="0" destOrd="0" presId="urn:microsoft.com/office/officeart/2005/8/layout/hierarchy2"/>
    <dgm:cxn modelId="{B4855FB9-B581-41C5-AE9D-CB1D89109AC9}" type="presParOf" srcId="{FAC9DC5B-74A4-4EDC-8386-FDB97C421B07}" destId="{F1951A8B-6780-48DE-967A-5962D933BCD0}" srcOrd="5" destOrd="0" presId="urn:microsoft.com/office/officeart/2005/8/layout/hierarchy2"/>
    <dgm:cxn modelId="{34C8E80A-4866-4019-9510-751004688977}" type="presParOf" srcId="{F1951A8B-6780-48DE-967A-5962D933BCD0}" destId="{63939DB2-CE9C-4EDF-9A24-983680FA8B19}" srcOrd="0" destOrd="0" presId="urn:microsoft.com/office/officeart/2005/8/layout/hierarchy2"/>
    <dgm:cxn modelId="{E6E025D4-961F-41E8-AE7C-827768F80329}" type="presParOf" srcId="{F1951A8B-6780-48DE-967A-5962D933BCD0}" destId="{42C20929-E592-4642-89CF-A37EEB626C19}" srcOrd="1" destOrd="0" presId="urn:microsoft.com/office/officeart/2005/8/layout/hierarchy2"/>
    <dgm:cxn modelId="{6B9FE311-BAD6-4244-9BED-F84E4CC1D907}" type="presParOf" srcId="{42C20929-E592-4642-89CF-A37EEB626C19}" destId="{1197C5CC-E1CE-43D9-8DF5-1F60CB05D78E}" srcOrd="0" destOrd="0" presId="urn:microsoft.com/office/officeart/2005/8/layout/hierarchy2"/>
    <dgm:cxn modelId="{56B1471B-69E3-4FAF-BF5A-B8DAED75498B}" type="presParOf" srcId="{1197C5CC-E1CE-43D9-8DF5-1F60CB05D78E}" destId="{A733D182-B31E-4C87-B002-9B86148488AE}" srcOrd="0" destOrd="0" presId="urn:microsoft.com/office/officeart/2005/8/layout/hierarchy2"/>
    <dgm:cxn modelId="{B98C2B0E-2C11-4C9F-B733-F583AB3D0958}" type="presParOf" srcId="{42C20929-E592-4642-89CF-A37EEB626C19}" destId="{720D58F2-87D1-4414-80D9-4172C2FFF8CE}" srcOrd="1" destOrd="0" presId="urn:microsoft.com/office/officeart/2005/8/layout/hierarchy2"/>
    <dgm:cxn modelId="{9600B596-C5BE-4BA2-B31A-064E366EEE0D}" type="presParOf" srcId="{720D58F2-87D1-4414-80D9-4172C2FFF8CE}" destId="{8906FA3A-1494-4D9D-9AB1-CC27E5D6BC6E}" srcOrd="0" destOrd="0" presId="urn:microsoft.com/office/officeart/2005/8/layout/hierarchy2"/>
    <dgm:cxn modelId="{A24E760F-CBCE-461C-A08F-557A62C22C08}" type="presParOf" srcId="{720D58F2-87D1-4414-80D9-4172C2FFF8CE}" destId="{7747A460-573B-4214-A8D8-D90A47E0E0E8}" srcOrd="1" destOrd="0" presId="urn:microsoft.com/office/officeart/2005/8/layout/hierarchy2"/>
    <dgm:cxn modelId="{5011FBE2-D062-4E27-996E-E027765793E9}" type="presParOf" srcId="{FAC9DC5B-74A4-4EDC-8386-FDB97C421B07}" destId="{63AC030B-C2DB-4F05-8C00-9A4396D9702A}" srcOrd="6" destOrd="0" presId="urn:microsoft.com/office/officeart/2005/8/layout/hierarchy2"/>
    <dgm:cxn modelId="{87F15991-450D-462A-AAB9-49746261EDDE}" type="presParOf" srcId="{63AC030B-C2DB-4F05-8C00-9A4396D9702A}" destId="{81806E19-509C-46B0-9EBC-3506A4BB2D69}" srcOrd="0" destOrd="0" presId="urn:microsoft.com/office/officeart/2005/8/layout/hierarchy2"/>
    <dgm:cxn modelId="{AAD7BAF3-0179-4201-8429-D6BDBFF18685}" type="presParOf" srcId="{FAC9DC5B-74A4-4EDC-8386-FDB97C421B07}" destId="{24E6513C-F4E4-427A-8B39-FDBE2C14BCB5}" srcOrd="7" destOrd="0" presId="urn:microsoft.com/office/officeart/2005/8/layout/hierarchy2"/>
    <dgm:cxn modelId="{04440ED2-497F-48F9-A090-B19DE084B391}" type="presParOf" srcId="{24E6513C-F4E4-427A-8B39-FDBE2C14BCB5}" destId="{3FE6D60C-1EE0-4456-BD60-851B2E2D752A}" srcOrd="0" destOrd="0" presId="urn:microsoft.com/office/officeart/2005/8/layout/hierarchy2"/>
    <dgm:cxn modelId="{6208E65B-8BF7-4EDF-8E7A-4C85DA8ED3AF}" type="presParOf" srcId="{24E6513C-F4E4-427A-8B39-FDBE2C14BCB5}" destId="{A962674A-0357-4169-BE10-680CB2625E13}" srcOrd="1" destOrd="0" presId="urn:microsoft.com/office/officeart/2005/8/layout/hierarchy2"/>
    <dgm:cxn modelId="{9C64E2E9-E2CF-4C7F-96A2-6BE11D1F9F37}" type="presParOf" srcId="{A962674A-0357-4169-BE10-680CB2625E13}" destId="{953CEE96-F719-4A78-8DA5-791B21911DDB}" srcOrd="0" destOrd="0" presId="urn:microsoft.com/office/officeart/2005/8/layout/hierarchy2"/>
    <dgm:cxn modelId="{10F975C0-0872-4D5A-96AB-336D51C76822}" type="presParOf" srcId="{953CEE96-F719-4A78-8DA5-791B21911DDB}" destId="{D6CDEC1A-D7DF-4D86-B5C5-51399264854F}" srcOrd="0" destOrd="0" presId="urn:microsoft.com/office/officeart/2005/8/layout/hierarchy2"/>
    <dgm:cxn modelId="{E45DF537-E305-42E2-BDA4-B677CC3F793F}" type="presParOf" srcId="{A962674A-0357-4169-BE10-680CB2625E13}" destId="{E276FE70-A04D-4138-AE70-0014B1CB9751}" srcOrd="1" destOrd="0" presId="urn:microsoft.com/office/officeart/2005/8/layout/hierarchy2"/>
    <dgm:cxn modelId="{AEF03499-D176-41B4-A78D-25010AEFCBE6}" type="presParOf" srcId="{E276FE70-A04D-4138-AE70-0014B1CB9751}" destId="{0509E422-F9DA-41C6-94D3-1191C03BC992}" srcOrd="0" destOrd="0" presId="urn:microsoft.com/office/officeart/2005/8/layout/hierarchy2"/>
    <dgm:cxn modelId="{467C683A-99F4-4AF6-AA45-78F05BCC2F47}" type="presParOf" srcId="{E276FE70-A04D-4138-AE70-0014B1CB9751}" destId="{12D6CE6A-B9A3-4BE4-9C18-04DE4B597B6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E24F4E-AE11-4738-996D-021B1B605C6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zh-TW" altLang="en-US"/>
        </a:p>
      </dgm:t>
    </dgm:pt>
    <dgm:pt modelId="{1C2FDCBD-C273-452F-BD19-B86209E5A227}">
      <dgm:prSet phldrT="[文字]"/>
      <dgm:spPr>
        <a:solidFill>
          <a:srgbClr val="0070C0"/>
        </a:solidFill>
        <a:effectLst>
          <a:glow rad="228600">
            <a:schemeClr val="accent2">
              <a:satMod val="175000"/>
              <a:alpha val="40000"/>
            </a:schemeClr>
          </a:glow>
        </a:effectLst>
      </dgm:spPr>
      <dgm:t>
        <a:bodyPr/>
        <a:lstStyle/>
        <a:p>
          <a:r>
            <a:rPr lang="zh-TW" altLang="en-US" dirty="0"/>
            <a:t>五專</a:t>
          </a:r>
        </a:p>
      </dgm:t>
    </dgm:pt>
    <dgm:pt modelId="{EE6A3E34-C12F-42F9-8E77-5A496C493CF1}" type="parTrans" cxnId="{3D55A33E-3763-4FA4-914B-A93C75A75238}">
      <dgm:prSet/>
      <dgm:spPr/>
      <dgm:t>
        <a:bodyPr/>
        <a:lstStyle/>
        <a:p>
          <a:endParaRPr lang="zh-TW" altLang="en-US"/>
        </a:p>
      </dgm:t>
    </dgm:pt>
    <dgm:pt modelId="{2CEEB1F7-286C-4BFA-B23F-02992C007D49}" type="sibTrans" cxnId="{3D55A33E-3763-4FA4-914B-A93C75A75238}">
      <dgm:prSet/>
      <dgm:spPr/>
      <dgm:t>
        <a:bodyPr/>
        <a:lstStyle/>
        <a:p>
          <a:endParaRPr lang="zh-TW" altLang="en-US"/>
        </a:p>
      </dgm:t>
    </dgm:pt>
    <dgm:pt modelId="{DBC6F534-35AB-4DDC-99AD-FF80FD29B2C3}">
      <dgm:prSet phldrT="[文字]"/>
      <dgm:spPr>
        <a:solidFill>
          <a:srgbClr val="0070C0"/>
        </a:solidFill>
        <a:effectLst>
          <a:glow rad="228600">
            <a:schemeClr val="accent4">
              <a:satMod val="175000"/>
              <a:alpha val="40000"/>
            </a:schemeClr>
          </a:glow>
        </a:effectLst>
      </dgm:spPr>
      <dgm:t>
        <a:bodyPr/>
        <a:lstStyle/>
        <a:p>
          <a:r>
            <a:rPr lang="zh-TW" altLang="en-US" dirty="0"/>
            <a:t>軍校</a:t>
          </a:r>
        </a:p>
      </dgm:t>
    </dgm:pt>
    <dgm:pt modelId="{0E3CA67F-0135-4B5E-89B7-13CC20E8EAC1}" type="parTrans" cxnId="{778F1EB3-B3FB-41CC-9477-CDA2E5494FFE}">
      <dgm:prSet/>
      <dgm:spPr/>
      <dgm:t>
        <a:bodyPr/>
        <a:lstStyle/>
        <a:p>
          <a:endParaRPr lang="zh-TW" altLang="en-US"/>
        </a:p>
      </dgm:t>
    </dgm:pt>
    <dgm:pt modelId="{CF4D2BD5-AAA1-4B5A-8798-5BF1095FE1EF}" type="sibTrans" cxnId="{778F1EB3-B3FB-41CC-9477-CDA2E5494FFE}">
      <dgm:prSet/>
      <dgm:spPr/>
      <dgm:t>
        <a:bodyPr/>
        <a:lstStyle/>
        <a:p>
          <a:endParaRPr lang="zh-TW" altLang="en-US"/>
        </a:p>
      </dgm:t>
    </dgm:pt>
    <dgm:pt modelId="{87DC5202-DDED-4CCD-9C00-461BE8D7E601}" type="pres">
      <dgm:prSet presAssocID="{CEE24F4E-AE11-4738-996D-021B1B605C65}" presName="diagram" presStyleCnt="0">
        <dgm:presLayoutVars>
          <dgm:dir/>
          <dgm:resizeHandles val="exact"/>
        </dgm:presLayoutVars>
      </dgm:prSet>
      <dgm:spPr/>
      <dgm:t>
        <a:bodyPr/>
        <a:lstStyle/>
        <a:p>
          <a:endParaRPr lang="zh-TW" altLang="en-US"/>
        </a:p>
      </dgm:t>
    </dgm:pt>
    <dgm:pt modelId="{097805F3-4525-46AD-9D33-D8B2A6CDCEE0}" type="pres">
      <dgm:prSet presAssocID="{1C2FDCBD-C273-452F-BD19-B86209E5A227}" presName="node" presStyleLbl="node1" presStyleIdx="0" presStyleCnt="2" custScaleY="71571" custLinFactNeighborX="-26" custLinFactNeighborY="-1118">
        <dgm:presLayoutVars>
          <dgm:bulletEnabled val="1"/>
        </dgm:presLayoutVars>
      </dgm:prSet>
      <dgm:spPr/>
      <dgm:t>
        <a:bodyPr/>
        <a:lstStyle/>
        <a:p>
          <a:endParaRPr lang="zh-TW" altLang="en-US"/>
        </a:p>
      </dgm:t>
    </dgm:pt>
    <dgm:pt modelId="{B8B70D23-5337-4004-8B36-572F70E74B6A}" type="pres">
      <dgm:prSet presAssocID="{2CEEB1F7-286C-4BFA-B23F-02992C007D49}" presName="sibTrans" presStyleCnt="0"/>
      <dgm:spPr/>
    </dgm:pt>
    <dgm:pt modelId="{36C9863E-B542-4F0C-B4DE-723213BCE0FD}" type="pres">
      <dgm:prSet presAssocID="{DBC6F534-35AB-4DDC-99AD-FF80FD29B2C3}" presName="node" presStyleLbl="node1" presStyleIdx="1" presStyleCnt="2" custScaleY="64498">
        <dgm:presLayoutVars>
          <dgm:bulletEnabled val="1"/>
        </dgm:presLayoutVars>
      </dgm:prSet>
      <dgm:spPr/>
      <dgm:t>
        <a:bodyPr/>
        <a:lstStyle/>
        <a:p>
          <a:endParaRPr lang="zh-TW" altLang="en-US"/>
        </a:p>
      </dgm:t>
    </dgm:pt>
  </dgm:ptLst>
  <dgm:cxnLst>
    <dgm:cxn modelId="{3D55A33E-3763-4FA4-914B-A93C75A75238}" srcId="{CEE24F4E-AE11-4738-996D-021B1B605C65}" destId="{1C2FDCBD-C273-452F-BD19-B86209E5A227}" srcOrd="0" destOrd="0" parTransId="{EE6A3E34-C12F-42F9-8E77-5A496C493CF1}" sibTransId="{2CEEB1F7-286C-4BFA-B23F-02992C007D49}"/>
    <dgm:cxn modelId="{7A434F9C-4D50-4054-9CFB-922D5FD36CF2}" type="presOf" srcId="{CEE24F4E-AE11-4738-996D-021B1B605C65}" destId="{87DC5202-DDED-4CCD-9C00-461BE8D7E601}" srcOrd="0" destOrd="0" presId="urn:microsoft.com/office/officeart/2005/8/layout/default"/>
    <dgm:cxn modelId="{34585B29-6660-465C-8067-932EEB53A313}" type="presOf" srcId="{1C2FDCBD-C273-452F-BD19-B86209E5A227}" destId="{097805F3-4525-46AD-9D33-D8B2A6CDCEE0}" srcOrd="0" destOrd="0" presId="urn:microsoft.com/office/officeart/2005/8/layout/default"/>
    <dgm:cxn modelId="{778F1EB3-B3FB-41CC-9477-CDA2E5494FFE}" srcId="{CEE24F4E-AE11-4738-996D-021B1B605C65}" destId="{DBC6F534-35AB-4DDC-99AD-FF80FD29B2C3}" srcOrd="1" destOrd="0" parTransId="{0E3CA67F-0135-4B5E-89B7-13CC20E8EAC1}" sibTransId="{CF4D2BD5-AAA1-4B5A-8798-5BF1095FE1EF}"/>
    <dgm:cxn modelId="{A233110A-275E-40FC-8B7B-12434C1979EC}" type="presOf" srcId="{DBC6F534-35AB-4DDC-99AD-FF80FD29B2C3}" destId="{36C9863E-B542-4F0C-B4DE-723213BCE0FD}" srcOrd="0" destOrd="0" presId="urn:microsoft.com/office/officeart/2005/8/layout/default"/>
    <dgm:cxn modelId="{C9595A81-EE7E-4CEE-B179-3925839C4C9C}" type="presParOf" srcId="{87DC5202-DDED-4CCD-9C00-461BE8D7E601}" destId="{097805F3-4525-46AD-9D33-D8B2A6CDCEE0}" srcOrd="0" destOrd="0" presId="urn:microsoft.com/office/officeart/2005/8/layout/default"/>
    <dgm:cxn modelId="{9FDC83C1-978D-4B42-8E1A-E7EA130D53A6}" type="presParOf" srcId="{87DC5202-DDED-4CCD-9C00-461BE8D7E601}" destId="{B8B70D23-5337-4004-8B36-572F70E74B6A}" srcOrd="1" destOrd="0" presId="urn:microsoft.com/office/officeart/2005/8/layout/default"/>
    <dgm:cxn modelId="{1B019E67-39C3-4EA7-89F4-E3A69F1D2254}" type="presParOf" srcId="{87DC5202-DDED-4CCD-9C00-461BE8D7E601}" destId="{36C9863E-B542-4F0C-B4DE-723213BCE0FD}" srcOrd="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B91A155-2583-4531-8DEA-C240AD396873}" type="doc">
      <dgm:prSet loTypeId="urn:microsoft.com/office/officeart/2005/8/layout/chevron1" loCatId="process" qsTypeId="urn:microsoft.com/office/officeart/2005/8/quickstyle/simple1" qsCatId="simple" csTypeId="urn:microsoft.com/office/officeart/2005/8/colors/accent1_2" csCatId="accent1" phldr="1"/>
      <dgm:spPr/>
    </dgm:pt>
    <dgm:pt modelId="{5D3D14EF-61CA-4051-834C-6BB76C63F1FE}">
      <dgm:prSet phldrT="[文字]" custT="1"/>
      <dgm:spPr>
        <a:solidFill>
          <a:srgbClr val="FCC410"/>
        </a:solidFill>
      </dgm:spPr>
      <dgm:t>
        <a:bodyPr/>
        <a:lstStyle/>
        <a:p>
          <a:r>
            <a:rPr lang="zh-TW" altLang="en-US" sz="2800" b="1" dirty="0"/>
            <a:t>技優甄審</a:t>
          </a:r>
        </a:p>
      </dgm:t>
    </dgm:pt>
    <dgm:pt modelId="{44E33305-C840-462E-BD77-AA59E4BFE4B9}" type="parTrans" cxnId="{D8094A9E-106E-48ED-958F-CAB87DE84AD5}">
      <dgm:prSet/>
      <dgm:spPr/>
      <dgm:t>
        <a:bodyPr/>
        <a:lstStyle/>
        <a:p>
          <a:endParaRPr lang="zh-TW" altLang="en-US"/>
        </a:p>
      </dgm:t>
    </dgm:pt>
    <dgm:pt modelId="{9DDD51BC-2788-4649-8BB4-195A911ECC99}" type="sibTrans" cxnId="{D8094A9E-106E-48ED-958F-CAB87DE84AD5}">
      <dgm:prSet/>
      <dgm:spPr/>
      <dgm:t>
        <a:bodyPr/>
        <a:lstStyle/>
        <a:p>
          <a:endParaRPr lang="zh-TW" altLang="en-US"/>
        </a:p>
      </dgm:t>
    </dgm:pt>
    <dgm:pt modelId="{8F6BACC2-8F63-4F18-BFA0-1A238C7A69DF}">
      <dgm:prSet phldrT="[文字]" custT="1"/>
      <dgm:spPr>
        <a:solidFill>
          <a:schemeClr val="accent6">
            <a:lumMod val="75000"/>
          </a:schemeClr>
        </a:solidFill>
      </dgm:spPr>
      <dgm:t>
        <a:bodyPr/>
        <a:lstStyle/>
        <a:p>
          <a:r>
            <a:rPr lang="zh-TW" altLang="en-US" sz="2800" dirty="0"/>
            <a:t>實用技能班</a:t>
          </a:r>
        </a:p>
      </dgm:t>
    </dgm:pt>
    <dgm:pt modelId="{CD1D9D7C-9674-4983-BB37-DB4AC48B9740}" type="parTrans" cxnId="{5390667F-6611-4A9D-BEE7-10E3A324289F}">
      <dgm:prSet/>
      <dgm:spPr/>
      <dgm:t>
        <a:bodyPr/>
        <a:lstStyle/>
        <a:p>
          <a:endParaRPr lang="zh-TW" altLang="en-US"/>
        </a:p>
      </dgm:t>
    </dgm:pt>
    <dgm:pt modelId="{D818E103-7A66-4FDB-B2B5-3355EC008884}" type="sibTrans" cxnId="{5390667F-6611-4A9D-BEE7-10E3A324289F}">
      <dgm:prSet/>
      <dgm:spPr/>
      <dgm:t>
        <a:bodyPr/>
        <a:lstStyle/>
        <a:p>
          <a:endParaRPr lang="zh-TW" altLang="en-US"/>
        </a:p>
      </dgm:t>
    </dgm:pt>
    <dgm:pt modelId="{59A21FD9-9E99-4A16-AFFD-525B58DB2C80}">
      <dgm:prSet phldrT="[文字]" custT="1"/>
      <dgm:spPr>
        <a:solidFill>
          <a:schemeClr val="accent2"/>
        </a:solidFill>
      </dgm:spPr>
      <dgm:t>
        <a:bodyPr/>
        <a:lstStyle/>
        <a:p>
          <a:r>
            <a:rPr lang="zh-TW" altLang="en-US" sz="2800" dirty="0"/>
            <a:t>建教合作</a:t>
          </a:r>
        </a:p>
      </dgm:t>
    </dgm:pt>
    <dgm:pt modelId="{262DC928-6A15-490E-8B12-B08EE716FE68}" type="parTrans" cxnId="{2BFDC061-AD11-439F-A0DF-9F6E58C58A24}">
      <dgm:prSet/>
      <dgm:spPr/>
      <dgm:t>
        <a:bodyPr/>
        <a:lstStyle/>
        <a:p>
          <a:endParaRPr lang="zh-TW" altLang="en-US"/>
        </a:p>
      </dgm:t>
    </dgm:pt>
    <dgm:pt modelId="{A0461138-69D7-4E00-A148-BD92342778A3}" type="sibTrans" cxnId="{2BFDC061-AD11-439F-A0DF-9F6E58C58A24}">
      <dgm:prSet/>
      <dgm:spPr/>
      <dgm:t>
        <a:bodyPr/>
        <a:lstStyle/>
        <a:p>
          <a:endParaRPr lang="zh-TW" altLang="en-US"/>
        </a:p>
      </dgm:t>
    </dgm:pt>
    <dgm:pt modelId="{E3640212-B675-4517-BD9A-B561D73C4D3C}" type="pres">
      <dgm:prSet presAssocID="{4B91A155-2583-4531-8DEA-C240AD396873}" presName="Name0" presStyleCnt="0">
        <dgm:presLayoutVars>
          <dgm:dir/>
          <dgm:animLvl val="lvl"/>
          <dgm:resizeHandles val="exact"/>
        </dgm:presLayoutVars>
      </dgm:prSet>
      <dgm:spPr/>
    </dgm:pt>
    <dgm:pt modelId="{3A815BF5-9F58-4094-A523-C1C59A17BD7E}" type="pres">
      <dgm:prSet presAssocID="{5D3D14EF-61CA-4051-834C-6BB76C63F1FE}" presName="parTxOnly" presStyleLbl="node1" presStyleIdx="0" presStyleCnt="3">
        <dgm:presLayoutVars>
          <dgm:chMax val="0"/>
          <dgm:chPref val="0"/>
          <dgm:bulletEnabled val="1"/>
        </dgm:presLayoutVars>
      </dgm:prSet>
      <dgm:spPr/>
      <dgm:t>
        <a:bodyPr/>
        <a:lstStyle/>
        <a:p>
          <a:endParaRPr lang="zh-TW" altLang="en-US"/>
        </a:p>
      </dgm:t>
    </dgm:pt>
    <dgm:pt modelId="{A2E2B8CB-3C5C-4395-A3C6-63AB43BC64C3}" type="pres">
      <dgm:prSet presAssocID="{9DDD51BC-2788-4649-8BB4-195A911ECC99}" presName="parTxOnlySpace" presStyleCnt="0"/>
      <dgm:spPr/>
    </dgm:pt>
    <dgm:pt modelId="{AC6F9435-EC00-43FC-BDDE-FBC5C7FE9247}" type="pres">
      <dgm:prSet presAssocID="{8F6BACC2-8F63-4F18-BFA0-1A238C7A69DF}" presName="parTxOnly" presStyleLbl="node1" presStyleIdx="1" presStyleCnt="3" custScaleX="113826">
        <dgm:presLayoutVars>
          <dgm:chMax val="0"/>
          <dgm:chPref val="0"/>
          <dgm:bulletEnabled val="1"/>
        </dgm:presLayoutVars>
      </dgm:prSet>
      <dgm:spPr/>
      <dgm:t>
        <a:bodyPr/>
        <a:lstStyle/>
        <a:p>
          <a:endParaRPr lang="zh-TW" altLang="en-US"/>
        </a:p>
      </dgm:t>
    </dgm:pt>
    <dgm:pt modelId="{2CBF3049-4D0C-4AD1-9B4A-8B21B99A7B5F}" type="pres">
      <dgm:prSet presAssocID="{D818E103-7A66-4FDB-B2B5-3355EC008884}" presName="parTxOnlySpace" presStyleCnt="0"/>
      <dgm:spPr/>
    </dgm:pt>
    <dgm:pt modelId="{2CF729B5-A78F-461F-8C3F-827D4D2B0EC5}" type="pres">
      <dgm:prSet presAssocID="{59A21FD9-9E99-4A16-AFFD-525B58DB2C80}" presName="parTxOnly" presStyleLbl="node1" presStyleIdx="2" presStyleCnt="3">
        <dgm:presLayoutVars>
          <dgm:chMax val="0"/>
          <dgm:chPref val="0"/>
          <dgm:bulletEnabled val="1"/>
        </dgm:presLayoutVars>
      </dgm:prSet>
      <dgm:spPr/>
      <dgm:t>
        <a:bodyPr/>
        <a:lstStyle/>
        <a:p>
          <a:endParaRPr lang="zh-TW" altLang="en-US"/>
        </a:p>
      </dgm:t>
    </dgm:pt>
  </dgm:ptLst>
  <dgm:cxnLst>
    <dgm:cxn modelId="{2BFDC061-AD11-439F-A0DF-9F6E58C58A24}" srcId="{4B91A155-2583-4531-8DEA-C240AD396873}" destId="{59A21FD9-9E99-4A16-AFFD-525B58DB2C80}" srcOrd="2" destOrd="0" parTransId="{262DC928-6A15-490E-8B12-B08EE716FE68}" sibTransId="{A0461138-69D7-4E00-A148-BD92342778A3}"/>
    <dgm:cxn modelId="{AEC71A58-08E8-4B40-A02B-0A7C95E859A6}" type="presOf" srcId="{59A21FD9-9E99-4A16-AFFD-525B58DB2C80}" destId="{2CF729B5-A78F-461F-8C3F-827D4D2B0EC5}" srcOrd="0" destOrd="0" presId="urn:microsoft.com/office/officeart/2005/8/layout/chevron1"/>
    <dgm:cxn modelId="{5390667F-6611-4A9D-BEE7-10E3A324289F}" srcId="{4B91A155-2583-4531-8DEA-C240AD396873}" destId="{8F6BACC2-8F63-4F18-BFA0-1A238C7A69DF}" srcOrd="1" destOrd="0" parTransId="{CD1D9D7C-9674-4983-BB37-DB4AC48B9740}" sibTransId="{D818E103-7A66-4FDB-B2B5-3355EC008884}"/>
    <dgm:cxn modelId="{D8094A9E-106E-48ED-958F-CAB87DE84AD5}" srcId="{4B91A155-2583-4531-8DEA-C240AD396873}" destId="{5D3D14EF-61CA-4051-834C-6BB76C63F1FE}" srcOrd="0" destOrd="0" parTransId="{44E33305-C840-462E-BD77-AA59E4BFE4B9}" sibTransId="{9DDD51BC-2788-4649-8BB4-195A911ECC99}"/>
    <dgm:cxn modelId="{5E8E4972-F02D-4BB6-A5BB-8144BE7FB9A5}" type="presOf" srcId="{5D3D14EF-61CA-4051-834C-6BB76C63F1FE}" destId="{3A815BF5-9F58-4094-A523-C1C59A17BD7E}" srcOrd="0" destOrd="0" presId="urn:microsoft.com/office/officeart/2005/8/layout/chevron1"/>
    <dgm:cxn modelId="{B23E459E-FD9E-439C-BBF8-473055D11558}" type="presOf" srcId="{8F6BACC2-8F63-4F18-BFA0-1A238C7A69DF}" destId="{AC6F9435-EC00-43FC-BDDE-FBC5C7FE9247}" srcOrd="0" destOrd="0" presId="urn:microsoft.com/office/officeart/2005/8/layout/chevron1"/>
    <dgm:cxn modelId="{8029069A-FBA4-41E4-8AE0-C537BC08B1D8}" type="presOf" srcId="{4B91A155-2583-4531-8DEA-C240AD396873}" destId="{E3640212-B675-4517-BD9A-B561D73C4D3C}" srcOrd="0" destOrd="0" presId="urn:microsoft.com/office/officeart/2005/8/layout/chevron1"/>
    <dgm:cxn modelId="{1BE85996-E370-43A3-9D52-9379CDB08602}" type="presParOf" srcId="{E3640212-B675-4517-BD9A-B561D73C4D3C}" destId="{3A815BF5-9F58-4094-A523-C1C59A17BD7E}" srcOrd="0" destOrd="0" presId="urn:microsoft.com/office/officeart/2005/8/layout/chevron1"/>
    <dgm:cxn modelId="{AC03614F-3451-417E-8405-8CCBC30EAA8F}" type="presParOf" srcId="{E3640212-B675-4517-BD9A-B561D73C4D3C}" destId="{A2E2B8CB-3C5C-4395-A3C6-63AB43BC64C3}" srcOrd="1" destOrd="0" presId="urn:microsoft.com/office/officeart/2005/8/layout/chevron1"/>
    <dgm:cxn modelId="{D02953A1-4C4C-4156-B2B1-1877C12FCD91}" type="presParOf" srcId="{E3640212-B675-4517-BD9A-B561D73C4D3C}" destId="{AC6F9435-EC00-43FC-BDDE-FBC5C7FE9247}" srcOrd="2" destOrd="0" presId="urn:microsoft.com/office/officeart/2005/8/layout/chevron1"/>
    <dgm:cxn modelId="{874670F4-18DD-45C9-80AE-78B264AC5263}" type="presParOf" srcId="{E3640212-B675-4517-BD9A-B561D73C4D3C}" destId="{2CBF3049-4D0C-4AD1-9B4A-8B21B99A7B5F}" srcOrd="3" destOrd="0" presId="urn:microsoft.com/office/officeart/2005/8/layout/chevron1"/>
    <dgm:cxn modelId="{351BF574-FC0D-484A-A9D3-E685046B434F}" type="presParOf" srcId="{E3640212-B675-4517-BD9A-B561D73C4D3C}" destId="{2CF729B5-A78F-461F-8C3F-827D4D2B0EC5}"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2F726-336E-4154-A90D-77603972B2E0}">
      <dsp:nvSpPr>
        <dsp:cNvPr id="0" name=""/>
        <dsp:cNvSpPr/>
      </dsp:nvSpPr>
      <dsp:spPr>
        <a:xfrm>
          <a:off x="2251157" y="33308"/>
          <a:ext cx="6461810" cy="227137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zh-TW" altLang="en-US" sz="2800" kern="1200" dirty="0"/>
            <a:t>閱讀及聽力計分比例為</a:t>
          </a:r>
          <a:r>
            <a:rPr lang="zh-TW" altLang="en-US" sz="4800" kern="1200" dirty="0"/>
            <a:t> </a:t>
          </a:r>
          <a:r>
            <a:rPr lang="en-US" altLang="en-US" sz="4800" kern="1200" dirty="0">
              <a:solidFill>
                <a:srgbClr val="0000FF"/>
              </a:solidFill>
            </a:rPr>
            <a:t>80:20</a:t>
          </a:r>
          <a:endParaRPr lang="zh-TW" altLang="en-US" sz="4800" kern="1200" dirty="0">
            <a:solidFill>
              <a:srgbClr val="0000FF"/>
            </a:solidFill>
          </a:endParaRPr>
        </a:p>
        <a:p>
          <a:pPr marL="171450" lvl="1" indent="-171450" algn="l" defTabSz="844550">
            <a:lnSpc>
              <a:spcPct val="90000"/>
            </a:lnSpc>
            <a:spcBef>
              <a:spcPct val="0"/>
            </a:spcBef>
            <a:spcAft>
              <a:spcPct val="15000"/>
            </a:spcAft>
            <a:buChar char="••"/>
          </a:pPr>
          <a:r>
            <a:rPr lang="zh-TW" altLang="en-US" sz="1900" kern="1200" dirty="0"/>
            <a:t>  </a:t>
          </a:r>
          <a:r>
            <a:rPr lang="zh-TW" altLang="en-US" sz="1900" kern="1200" dirty="0">
              <a:latin typeface="微軟正黑體" panose="020B0604030504040204" pitchFamily="34" charset="-120"/>
              <a:ea typeface="微軟正黑體" panose="020B0604030504040204" pitchFamily="34" charset="-120"/>
            </a:rPr>
            <a:t>註</a:t>
          </a:r>
          <a:r>
            <a:rPr lang="en-US" altLang="zh-TW" sz="1900" kern="1200" dirty="0">
              <a:latin typeface="微軟正黑體" panose="020B0604030504040204" pitchFamily="34" charset="-120"/>
              <a:ea typeface="微軟正黑體" panose="020B0604030504040204" pitchFamily="34" charset="-120"/>
            </a:rPr>
            <a:t>:</a:t>
          </a:r>
          <a:r>
            <a:rPr lang="zh-TW" altLang="en-US" sz="1900" kern="1200" dirty="0">
              <a:latin typeface="微軟正黑體" panose="020B0604030504040204" pitchFamily="34" charset="-120"/>
              <a:ea typeface="微軟正黑體" panose="020B0604030504040204" pitchFamily="34" charset="-120"/>
            </a:rPr>
            <a:t> </a:t>
          </a:r>
          <a:r>
            <a:rPr lang="en-US" altLang="zh-TW" sz="1900" kern="1200" dirty="0">
              <a:latin typeface="微軟正黑體" panose="020B0604030504040204" pitchFamily="34" charset="-120"/>
              <a:ea typeface="微軟正黑體" panose="020B0604030504040204" pitchFamily="34" charset="-120"/>
            </a:rPr>
            <a:t>1.</a:t>
          </a:r>
          <a:r>
            <a:rPr lang="zh-TW" altLang="zh-TW" sz="1900" kern="1200" dirty="0">
              <a:latin typeface="微軟正黑體" panose="020B0604030504040204" pitchFamily="34" charset="-120"/>
              <a:ea typeface="微軟正黑體" panose="020B0604030504040204" pitchFamily="34" charset="-120"/>
            </a:rPr>
            <a:t>成績通知單呈現英語科整體</a:t>
          </a:r>
          <a:endParaRPr lang="zh-TW" altLang="en-US" sz="1900" kern="1200" dirty="0">
            <a:latin typeface="微軟正黑體" panose="020B0604030504040204" pitchFamily="34" charset="-120"/>
            <a:ea typeface="微軟正黑體" panose="020B0604030504040204" pitchFamily="34" charset="-120"/>
          </a:endParaRPr>
        </a:p>
        <a:p>
          <a:pPr marL="171450" lvl="1" indent="-171450" algn="l" defTabSz="844550">
            <a:lnSpc>
              <a:spcPct val="90000"/>
            </a:lnSpc>
            <a:spcBef>
              <a:spcPct val="0"/>
            </a:spcBef>
            <a:spcAft>
              <a:spcPct val="15000"/>
            </a:spcAft>
            <a:buChar char="••"/>
          </a:pPr>
          <a:r>
            <a:rPr lang="zh-TW" altLang="en-US" sz="1900" kern="1200" dirty="0">
              <a:latin typeface="微軟正黑體" panose="020B0604030504040204" pitchFamily="34" charset="-120"/>
              <a:ea typeface="微軟正黑體" panose="020B0604030504040204" pitchFamily="34" charset="-120"/>
            </a:rPr>
            <a:t>        </a:t>
          </a:r>
          <a:r>
            <a:rPr lang="en-US" altLang="zh-TW" sz="1900" kern="1200" dirty="0">
              <a:latin typeface="微軟正黑體" panose="020B0604030504040204" pitchFamily="34" charset="-120"/>
              <a:ea typeface="微軟正黑體" panose="020B0604030504040204" pitchFamily="34" charset="-120"/>
            </a:rPr>
            <a:t>2.</a:t>
          </a:r>
          <a:r>
            <a:rPr lang="zh-TW" altLang="en-US" sz="1900" kern="1200" dirty="0">
              <a:latin typeface="微軟正黑體" panose="020B0604030504040204" pitchFamily="34" charset="-120"/>
              <a:ea typeface="微軟正黑體" panose="020B0604030504040204" pitchFamily="34" charset="-120"/>
            </a:rPr>
            <a:t>聽力開始播放即</a:t>
          </a:r>
          <a:r>
            <a:rPr lang="zh-TW" altLang="en-US" sz="1900" kern="1200" dirty="0">
              <a:solidFill>
                <a:srgbClr val="FF0000"/>
              </a:solidFill>
              <a:latin typeface="微軟正黑體" panose="020B0604030504040204" pitchFamily="34" charset="-120"/>
              <a:ea typeface="微軟正黑體" panose="020B0604030504040204" pitchFamily="34" charset="-120"/>
            </a:rPr>
            <a:t>不得</a:t>
          </a:r>
          <a:r>
            <a:rPr lang="zh-TW" altLang="en-US" sz="1900" kern="1200" dirty="0">
              <a:latin typeface="微軟正黑體" panose="020B0604030504040204" pitchFamily="34" charset="-120"/>
              <a:ea typeface="微軟正黑體" panose="020B0604030504040204" pitchFamily="34" charset="-120"/>
            </a:rPr>
            <a:t>入場，也</a:t>
          </a:r>
          <a:r>
            <a:rPr lang="zh-TW" altLang="en-US" sz="1900" kern="1200" dirty="0">
              <a:solidFill>
                <a:srgbClr val="FF0000"/>
              </a:solidFill>
              <a:latin typeface="微軟正黑體" panose="020B0604030504040204" pitchFamily="34" charset="-120"/>
              <a:ea typeface="微軟正黑體" panose="020B0604030504040204" pitchFamily="34" charset="-120"/>
            </a:rPr>
            <a:t>不得</a:t>
          </a:r>
          <a:r>
            <a:rPr lang="zh-TW" altLang="en-US" sz="1900" kern="1200" dirty="0">
              <a:latin typeface="微軟正黑體" panose="020B0604030504040204" pitchFamily="34" charset="-120"/>
              <a:ea typeface="微軟正黑體" panose="020B0604030504040204" pitchFamily="34" charset="-120"/>
            </a:rPr>
            <a:t>提早離場</a:t>
          </a:r>
        </a:p>
        <a:p>
          <a:pPr marL="171450" lvl="1" indent="-171450" algn="l" defTabSz="844550">
            <a:lnSpc>
              <a:spcPct val="90000"/>
            </a:lnSpc>
            <a:spcBef>
              <a:spcPct val="0"/>
            </a:spcBef>
            <a:spcAft>
              <a:spcPct val="15000"/>
            </a:spcAft>
            <a:buChar char="••"/>
          </a:pPr>
          <a:endParaRPr lang="zh-TW" altLang="zh-TW" sz="1900" kern="1200" dirty="0"/>
        </a:p>
      </dsp:txBody>
      <dsp:txXfrm>
        <a:off x="2251157" y="317230"/>
        <a:ext cx="5610044" cy="1703533"/>
      </dsp:txXfrm>
    </dsp:sp>
    <dsp:sp modelId="{8E7725B4-D7B0-4AA0-8E04-65207A8C79CA}">
      <dsp:nvSpPr>
        <dsp:cNvPr id="0" name=""/>
        <dsp:cNvSpPr/>
      </dsp:nvSpPr>
      <dsp:spPr>
        <a:xfrm>
          <a:off x="0" y="152249"/>
          <a:ext cx="2243724" cy="1969352"/>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104775" rIns="209550" bIns="104775" numCol="1" spcCol="1270" anchor="ctr" anchorCtr="0">
          <a:noAutofit/>
        </a:bodyPr>
        <a:lstStyle/>
        <a:p>
          <a:pPr lvl="0" algn="ctr" defTabSz="2444750">
            <a:lnSpc>
              <a:spcPct val="90000"/>
            </a:lnSpc>
            <a:spcBef>
              <a:spcPct val="0"/>
            </a:spcBef>
            <a:spcAft>
              <a:spcPct val="35000"/>
            </a:spcAft>
          </a:pPr>
          <a:r>
            <a:rPr lang="zh-TW" altLang="en-US" sz="5500" kern="1200" dirty="0"/>
            <a:t>英文</a:t>
          </a:r>
        </a:p>
      </dsp:txBody>
      <dsp:txXfrm>
        <a:off x="96136" y="248385"/>
        <a:ext cx="2051452" cy="1777080"/>
      </dsp:txXfrm>
    </dsp:sp>
    <dsp:sp modelId="{4DE9241B-D30C-4785-8112-29CD8826706C}">
      <dsp:nvSpPr>
        <dsp:cNvPr id="0" name=""/>
        <dsp:cNvSpPr/>
      </dsp:nvSpPr>
      <dsp:spPr>
        <a:xfrm>
          <a:off x="2047004" y="2502170"/>
          <a:ext cx="6665963" cy="229842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zh-TW" altLang="en-US" sz="2800" kern="1200" dirty="0">
              <a:latin typeface="微軟正黑體" panose="020B0604030504040204" pitchFamily="34" charset="-120"/>
              <a:ea typeface="微軟正黑體" panose="020B0604030504040204" pitchFamily="34" charset="-120"/>
            </a:rPr>
            <a:t>選擇題及非選擇題計分比例為 </a:t>
          </a:r>
          <a:r>
            <a:rPr lang="en-US" altLang="zh-TW" sz="4600" b="1" kern="1200" dirty="0">
              <a:solidFill>
                <a:srgbClr val="0000FF"/>
              </a:solidFill>
              <a:latin typeface="+mn-lt"/>
              <a:ea typeface="標楷體" pitchFamily="65" charset="-120"/>
            </a:rPr>
            <a:t>85:15</a:t>
          </a:r>
          <a:endParaRPr lang="zh-TW" altLang="en-US" sz="4600" kern="1200" dirty="0">
            <a:latin typeface="+mn-lt"/>
          </a:endParaRPr>
        </a:p>
      </dsp:txBody>
      <dsp:txXfrm>
        <a:off x="2047004" y="2789474"/>
        <a:ext cx="5804052" cy="1723821"/>
      </dsp:txXfrm>
    </dsp:sp>
    <dsp:sp modelId="{D68D0E53-3585-40E0-8756-CA4CA1E01BBE}">
      <dsp:nvSpPr>
        <dsp:cNvPr id="0" name=""/>
        <dsp:cNvSpPr/>
      </dsp:nvSpPr>
      <dsp:spPr>
        <a:xfrm>
          <a:off x="0" y="2623417"/>
          <a:ext cx="2042824" cy="2053461"/>
        </a:xfrm>
        <a:prstGeom prst="roundRect">
          <a:avLst/>
        </a:prstGeom>
        <a:solidFill>
          <a:srgbClr val="33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104775" rIns="209550" bIns="104775" numCol="1" spcCol="1270" anchor="ctr" anchorCtr="0">
          <a:noAutofit/>
        </a:bodyPr>
        <a:lstStyle/>
        <a:p>
          <a:pPr lvl="0" algn="ctr" defTabSz="2444750">
            <a:lnSpc>
              <a:spcPct val="90000"/>
            </a:lnSpc>
            <a:spcBef>
              <a:spcPct val="0"/>
            </a:spcBef>
            <a:spcAft>
              <a:spcPct val="35000"/>
            </a:spcAft>
          </a:pPr>
          <a:r>
            <a:rPr lang="zh-TW" altLang="en-US" sz="5500" kern="1200" dirty="0"/>
            <a:t>數學</a:t>
          </a:r>
        </a:p>
      </dsp:txBody>
      <dsp:txXfrm>
        <a:off x="99722" y="2723139"/>
        <a:ext cx="1843380" cy="18540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D6B84-E671-4B5B-9FF2-D8FC4078CD44}">
      <dsp:nvSpPr>
        <dsp:cNvPr id="0" name=""/>
        <dsp:cNvSpPr/>
      </dsp:nvSpPr>
      <dsp:spPr>
        <a:xfrm>
          <a:off x="518365" y="0"/>
          <a:ext cx="5631025" cy="2682475"/>
        </a:xfrm>
        <a:prstGeom prst="rightArrow">
          <a:avLst/>
        </a:prstGeom>
        <a:solidFill>
          <a:srgbClr val="92D050"/>
        </a:solidFill>
        <a:ln>
          <a:noFill/>
        </a:ln>
        <a:effectLst/>
      </dsp:spPr>
      <dsp:style>
        <a:lnRef idx="0">
          <a:scrgbClr r="0" g="0" b="0"/>
        </a:lnRef>
        <a:fillRef idx="1">
          <a:scrgbClr r="0" g="0" b="0"/>
        </a:fillRef>
        <a:effectRef idx="0">
          <a:scrgbClr r="0" g="0" b="0"/>
        </a:effectRef>
        <a:fontRef idx="minor"/>
      </dsp:style>
    </dsp:sp>
    <dsp:sp modelId="{38053ECA-6D7F-4BE3-9FB9-7343D87D530F}">
      <dsp:nvSpPr>
        <dsp:cNvPr id="0" name=""/>
        <dsp:cNvSpPr/>
      </dsp:nvSpPr>
      <dsp:spPr>
        <a:xfrm>
          <a:off x="1159328" y="804742"/>
          <a:ext cx="1987420" cy="1072990"/>
        </a:xfrm>
        <a:prstGeom prst="roundRect">
          <a:avLst/>
        </a:prstGeom>
        <a:solidFill>
          <a:schemeClr val="accent6">
            <a:lumMod val="7500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t>嘉義區</a:t>
          </a:r>
          <a:endParaRPr lang="en-US" altLang="zh-TW" sz="2800" b="1" kern="1200" dirty="0"/>
        </a:p>
        <a:p>
          <a:pPr lvl="0" algn="ctr" defTabSz="1244600">
            <a:lnSpc>
              <a:spcPct val="90000"/>
            </a:lnSpc>
            <a:spcBef>
              <a:spcPct val="0"/>
            </a:spcBef>
            <a:spcAft>
              <a:spcPct val="35000"/>
            </a:spcAft>
          </a:pPr>
          <a:r>
            <a:rPr lang="zh-TW" altLang="en-US" sz="2800" b="1" kern="1200" dirty="0"/>
            <a:t>超額比序</a:t>
          </a:r>
        </a:p>
      </dsp:txBody>
      <dsp:txXfrm>
        <a:off x="1211707" y="857121"/>
        <a:ext cx="1882662" cy="968232"/>
      </dsp:txXfrm>
    </dsp:sp>
    <dsp:sp modelId="{7DCC0739-6D9E-4723-BE80-55DF90FC5F93}">
      <dsp:nvSpPr>
        <dsp:cNvPr id="0" name=""/>
        <dsp:cNvSpPr/>
      </dsp:nvSpPr>
      <dsp:spPr>
        <a:xfrm>
          <a:off x="3528394" y="810268"/>
          <a:ext cx="1987420" cy="1072990"/>
        </a:xfrm>
        <a:prstGeom prst="roundRect">
          <a:avLst/>
        </a:prstGeom>
        <a:solidFill>
          <a:srgbClr val="00B0F0"/>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t>嘉義區</a:t>
          </a:r>
          <a:endParaRPr lang="en-US" altLang="zh-TW" sz="2800" b="1" kern="1200" dirty="0"/>
        </a:p>
        <a:p>
          <a:pPr lvl="0" algn="ctr" defTabSz="1244600">
            <a:lnSpc>
              <a:spcPct val="90000"/>
            </a:lnSpc>
            <a:spcBef>
              <a:spcPct val="0"/>
            </a:spcBef>
            <a:spcAft>
              <a:spcPct val="35000"/>
            </a:spcAft>
          </a:pPr>
          <a:r>
            <a:rPr lang="zh-TW" altLang="en-US" sz="2800" b="1" kern="1200" dirty="0"/>
            <a:t>免試入學</a:t>
          </a:r>
        </a:p>
      </dsp:txBody>
      <dsp:txXfrm>
        <a:off x="3580773" y="862647"/>
        <a:ext cx="1882662" cy="9682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60751-2F77-4F7C-9BBC-65742AF08721}">
      <dsp:nvSpPr>
        <dsp:cNvPr id="0" name=""/>
        <dsp:cNvSpPr/>
      </dsp:nvSpPr>
      <dsp:spPr>
        <a:xfrm>
          <a:off x="515740" y="751605"/>
          <a:ext cx="1194478" cy="260242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總積分</a:t>
          </a:r>
          <a:endParaRPr lang="en-US" altLang="zh-TW" sz="2800" b="1" kern="1200" dirty="0">
            <a:latin typeface="微軟正黑體" pitchFamily="34" charset="-120"/>
            <a:ea typeface="微軟正黑體" pitchFamily="34" charset="-120"/>
          </a:endParaRPr>
        </a:p>
        <a:p>
          <a:pPr lvl="0" algn="ctr" defTabSz="1244600">
            <a:lnSpc>
              <a:spcPct val="90000"/>
            </a:lnSpc>
            <a:spcBef>
              <a:spcPct val="0"/>
            </a:spcBef>
            <a:spcAft>
              <a:spcPct val="35000"/>
            </a:spcAft>
          </a:pPr>
          <a:r>
            <a:rPr lang="en-US" altLang="zh-TW" sz="2800" b="1" kern="1200" dirty="0">
              <a:latin typeface="微軟正黑體" pitchFamily="34" charset="-120"/>
              <a:ea typeface="微軟正黑體" pitchFamily="34" charset="-120"/>
            </a:rPr>
            <a:t>82</a:t>
          </a:r>
          <a:r>
            <a:rPr lang="zh-TW" altLang="en-US" sz="2800" b="1" kern="1200" dirty="0">
              <a:latin typeface="微軟正黑體" pitchFamily="34" charset="-120"/>
              <a:ea typeface="微軟正黑體" pitchFamily="34" charset="-120"/>
            </a:rPr>
            <a:t>分</a:t>
          </a:r>
        </a:p>
      </dsp:txBody>
      <dsp:txXfrm>
        <a:off x="550725" y="786590"/>
        <a:ext cx="1124508" cy="2532452"/>
      </dsp:txXfrm>
    </dsp:sp>
    <dsp:sp modelId="{4F783F26-B092-4B74-9314-D48043979B1B}">
      <dsp:nvSpPr>
        <dsp:cNvPr id="0" name=""/>
        <dsp:cNvSpPr/>
      </dsp:nvSpPr>
      <dsp:spPr>
        <a:xfrm rot="3377852">
          <a:off x="1458432" y="2508457"/>
          <a:ext cx="1131320" cy="29897"/>
        </a:xfrm>
        <a:custGeom>
          <a:avLst/>
          <a:gdLst/>
          <a:ahLst/>
          <a:cxnLst/>
          <a:rect l="0" t="0" r="0" b="0"/>
          <a:pathLst>
            <a:path>
              <a:moveTo>
                <a:pt x="0" y="14948"/>
              </a:moveTo>
              <a:lnTo>
                <a:pt x="1131320" y="14948"/>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zh-TW" altLang="en-US" sz="2800" b="1" kern="1200">
            <a:latin typeface="微軟正黑體" pitchFamily="34" charset="-120"/>
            <a:ea typeface="微軟正黑體" pitchFamily="34" charset="-120"/>
          </a:endParaRPr>
        </a:p>
      </dsp:txBody>
      <dsp:txXfrm>
        <a:off x="1995809" y="2495122"/>
        <a:ext cx="56566" cy="56566"/>
      </dsp:txXfrm>
    </dsp:sp>
    <dsp:sp modelId="{8687AD84-380B-4640-9D34-724E0B43051A}">
      <dsp:nvSpPr>
        <dsp:cNvPr id="0" name=""/>
        <dsp:cNvSpPr/>
      </dsp:nvSpPr>
      <dsp:spPr>
        <a:xfrm>
          <a:off x="2337966" y="2503279"/>
          <a:ext cx="2482831" cy="981431"/>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80000"/>
            </a:lnSpc>
            <a:spcBef>
              <a:spcPct val="0"/>
            </a:spcBef>
            <a:spcAft>
              <a:spcPts val="0"/>
            </a:spcAft>
          </a:pPr>
          <a:r>
            <a:rPr lang="zh-TW" altLang="en-US" sz="2400" b="1" kern="1200" dirty="0">
              <a:latin typeface="微軟正黑體" pitchFamily="34" charset="-120"/>
              <a:ea typeface="微軟正黑體" pitchFamily="34" charset="-120"/>
            </a:rPr>
            <a:t>多元學習表現</a:t>
          </a:r>
          <a:endParaRPr lang="en-US" altLang="zh-TW" sz="2400" b="1" kern="1200" dirty="0">
            <a:latin typeface="微軟正黑體" pitchFamily="34" charset="-120"/>
            <a:ea typeface="微軟正黑體" pitchFamily="34" charset="-120"/>
          </a:endParaRPr>
        </a:p>
        <a:p>
          <a:pPr lvl="0" algn="ctr" defTabSz="1066800">
            <a:lnSpc>
              <a:spcPct val="80000"/>
            </a:lnSpc>
            <a:spcBef>
              <a:spcPct val="0"/>
            </a:spcBef>
            <a:spcAft>
              <a:spcPts val="0"/>
            </a:spcAft>
          </a:pPr>
          <a:r>
            <a:rPr lang="zh-TW" altLang="en-US" sz="2000" b="1" kern="1200" dirty="0">
              <a:latin typeface="微軟正黑體" pitchFamily="34" charset="-120"/>
              <a:ea typeface="微軟正黑體" pitchFamily="34" charset="-120"/>
            </a:rPr>
            <a:t>上限</a:t>
          </a:r>
          <a:r>
            <a:rPr lang="en-US" altLang="zh-TW" sz="2000" b="1" kern="1200" dirty="0">
              <a:latin typeface="微軟正黑體" pitchFamily="34" charset="-120"/>
              <a:ea typeface="微軟正黑體" pitchFamily="34" charset="-120"/>
            </a:rPr>
            <a:t>26</a:t>
          </a:r>
          <a:r>
            <a:rPr lang="zh-TW" altLang="en-US" sz="2000" b="1" kern="1200" dirty="0">
              <a:latin typeface="微軟正黑體" pitchFamily="34" charset="-120"/>
              <a:ea typeface="微軟正黑體" pitchFamily="34" charset="-120"/>
            </a:rPr>
            <a:t>分</a:t>
          </a:r>
        </a:p>
      </dsp:txBody>
      <dsp:txXfrm>
        <a:off x="2366711" y="2532024"/>
        <a:ext cx="2425341" cy="923941"/>
      </dsp:txXfrm>
    </dsp:sp>
    <dsp:sp modelId="{8A81567E-0942-4B96-9ED5-35B53ACFE826}">
      <dsp:nvSpPr>
        <dsp:cNvPr id="0" name=""/>
        <dsp:cNvSpPr/>
      </dsp:nvSpPr>
      <dsp:spPr>
        <a:xfrm rot="17304523">
          <a:off x="1060494" y="1136858"/>
          <a:ext cx="1899204" cy="29897"/>
        </a:xfrm>
        <a:custGeom>
          <a:avLst/>
          <a:gdLst/>
          <a:ahLst/>
          <a:cxnLst/>
          <a:rect l="0" t="0" r="0" b="0"/>
          <a:pathLst>
            <a:path>
              <a:moveTo>
                <a:pt x="0" y="14948"/>
              </a:moveTo>
              <a:lnTo>
                <a:pt x="1899204" y="14948"/>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zh-TW" altLang="en-US" sz="2800" b="1" kern="1200">
            <a:latin typeface="微軟正黑體" pitchFamily="34" charset="-120"/>
            <a:ea typeface="微軟正黑體" pitchFamily="34" charset="-120"/>
          </a:endParaRPr>
        </a:p>
      </dsp:txBody>
      <dsp:txXfrm>
        <a:off x="1962616" y="1104326"/>
        <a:ext cx="94960" cy="94960"/>
      </dsp:txXfrm>
    </dsp:sp>
    <dsp:sp modelId="{89E66A01-90B6-4C50-9F92-CBFEC40CF37D}">
      <dsp:nvSpPr>
        <dsp:cNvPr id="0" name=""/>
        <dsp:cNvSpPr/>
      </dsp:nvSpPr>
      <dsp:spPr>
        <a:xfrm>
          <a:off x="2309975" y="773"/>
          <a:ext cx="2595406" cy="500049"/>
        </a:xfrm>
        <a:prstGeom prst="roundRect">
          <a:avLst>
            <a:gd name="adj" fmla="val 10000"/>
          </a:avLst>
        </a:prstGeom>
        <a:solidFill>
          <a:srgbClr val="00B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志願序</a:t>
          </a:r>
          <a:r>
            <a:rPr lang="en-US" altLang="zh-TW" sz="2400" b="1" kern="1200" dirty="0">
              <a:latin typeface="微軟正黑體" pitchFamily="34" charset="-120"/>
              <a:ea typeface="微軟正黑體" pitchFamily="34" charset="-120"/>
            </a:rPr>
            <a:t>10</a:t>
          </a:r>
          <a:r>
            <a:rPr lang="zh-TW" altLang="en-US" sz="2400" b="1" kern="1200" dirty="0">
              <a:latin typeface="微軟正黑體" pitchFamily="34" charset="-120"/>
              <a:ea typeface="微軟正黑體" pitchFamily="34" charset="-120"/>
            </a:rPr>
            <a:t>分</a:t>
          </a:r>
        </a:p>
      </dsp:txBody>
      <dsp:txXfrm>
        <a:off x="2324621" y="15419"/>
        <a:ext cx="2566114" cy="470757"/>
      </dsp:txXfrm>
    </dsp:sp>
    <dsp:sp modelId="{2C4B1C30-899A-4C1C-901B-33685AB488E1}">
      <dsp:nvSpPr>
        <dsp:cNvPr id="0" name=""/>
        <dsp:cNvSpPr/>
      </dsp:nvSpPr>
      <dsp:spPr>
        <a:xfrm rot="418584">
          <a:off x="1707995" y="2074333"/>
          <a:ext cx="600461" cy="29897"/>
        </a:xfrm>
        <a:custGeom>
          <a:avLst/>
          <a:gdLst/>
          <a:ahLst/>
          <a:cxnLst/>
          <a:rect l="0" t="0" r="0" b="0"/>
          <a:pathLst>
            <a:path>
              <a:moveTo>
                <a:pt x="0" y="14948"/>
              </a:moveTo>
              <a:lnTo>
                <a:pt x="600461" y="14948"/>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993215" y="2074270"/>
        <a:ext cx="30023" cy="30023"/>
      </dsp:txXfrm>
    </dsp:sp>
    <dsp:sp modelId="{8A3FF118-DCC0-4256-9702-8E286136C475}">
      <dsp:nvSpPr>
        <dsp:cNvPr id="0" name=""/>
        <dsp:cNvSpPr/>
      </dsp:nvSpPr>
      <dsp:spPr>
        <a:xfrm>
          <a:off x="2306234" y="1857351"/>
          <a:ext cx="2488434" cy="536793"/>
        </a:xfrm>
        <a:prstGeom prst="roundRect">
          <a:avLst>
            <a:gd name="adj" fmla="val 10000"/>
          </a:avLst>
        </a:prstGeom>
        <a:solidFill>
          <a:srgbClr val="00B0F0"/>
        </a:solidFill>
        <a:ln>
          <a:solidFill>
            <a:srgbClr val="FFFF00"/>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適性輔導</a:t>
          </a:r>
          <a:r>
            <a:rPr lang="en-US" altLang="zh-TW" sz="2400" b="1" kern="1200" dirty="0">
              <a:latin typeface="微軟正黑體" pitchFamily="34" charset="-120"/>
              <a:ea typeface="微軟正黑體" pitchFamily="34" charset="-120"/>
            </a:rPr>
            <a:t>9</a:t>
          </a:r>
          <a:r>
            <a:rPr lang="zh-TW" altLang="en-US" sz="2400" b="1" kern="1200" dirty="0">
              <a:latin typeface="微軟正黑體" pitchFamily="34" charset="-120"/>
              <a:ea typeface="微軟正黑體" pitchFamily="34" charset="-120"/>
            </a:rPr>
            <a:t>分</a:t>
          </a:r>
        </a:p>
      </dsp:txBody>
      <dsp:txXfrm>
        <a:off x="2321956" y="1873073"/>
        <a:ext cx="2456990" cy="505349"/>
      </dsp:txXfrm>
    </dsp:sp>
    <dsp:sp modelId="{13A150CC-8712-4D62-9D94-0E0DFCDE42E4}">
      <dsp:nvSpPr>
        <dsp:cNvPr id="0" name=""/>
        <dsp:cNvSpPr/>
      </dsp:nvSpPr>
      <dsp:spPr>
        <a:xfrm rot="18752266">
          <a:off x="1575337" y="1731052"/>
          <a:ext cx="832795" cy="29897"/>
        </a:xfrm>
        <a:custGeom>
          <a:avLst/>
          <a:gdLst/>
          <a:ahLst/>
          <a:cxnLst/>
          <a:rect l="0" t="0" r="0" b="0"/>
          <a:pathLst>
            <a:path>
              <a:moveTo>
                <a:pt x="0" y="14948"/>
              </a:moveTo>
              <a:lnTo>
                <a:pt x="832795" y="14948"/>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970915" y="1725181"/>
        <a:ext cx="41639" cy="41639"/>
      </dsp:txXfrm>
    </dsp:sp>
    <dsp:sp modelId="{75778997-D516-4E17-BA2D-DD56B68C6323}">
      <dsp:nvSpPr>
        <dsp:cNvPr id="0" name=""/>
        <dsp:cNvSpPr/>
      </dsp:nvSpPr>
      <dsp:spPr>
        <a:xfrm>
          <a:off x="2273251" y="1144296"/>
          <a:ext cx="2589441" cy="589779"/>
        </a:xfrm>
        <a:prstGeom prst="roundRect">
          <a:avLst>
            <a:gd name="adj" fmla="val 10000"/>
          </a:avLst>
        </a:prstGeom>
        <a:solidFill>
          <a:schemeClr val="accent6">
            <a:lumMod val="75000"/>
          </a:schemeClr>
        </a:solidFill>
        <a:ln>
          <a:solidFill>
            <a:srgbClr val="FFFF00"/>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均衡學習</a:t>
          </a:r>
          <a:r>
            <a:rPr lang="en-US" altLang="zh-TW" sz="2400" b="1" kern="1200" dirty="0">
              <a:latin typeface="微軟正黑體" pitchFamily="34" charset="-120"/>
              <a:ea typeface="微軟正黑體" pitchFamily="34" charset="-120"/>
            </a:rPr>
            <a:t>9</a:t>
          </a:r>
          <a:r>
            <a:rPr lang="zh-TW" altLang="en-US" sz="2400" b="1" kern="1200" dirty="0">
              <a:latin typeface="微軟正黑體" pitchFamily="34" charset="-120"/>
              <a:ea typeface="微軟正黑體" pitchFamily="34" charset="-120"/>
            </a:rPr>
            <a:t>分</a:t>
          </a:r>
        </a:p>
      </dsp:txBody>
      <dsp:txXfrm>
        <a:off x="2290525" y="1161570"/>
        <a:ext cx="2554893" cy="555231"/>
      </dsp:txXfrm>
    </dsp:sp>
    <dsp:sp modelId="{612946E0-0E57-4640-9AAC-5AC7496AA260}">
      <dsp:nvSpPr>
        <dsp:cNvPr id="0" name=""/>
        <dsp:cNvSpPr/>
      </dsp:nvSpPr>
      <dsp:spPr>
        <a:xfrm rot="4296620">
          <a:off x="1063603" y="2934251"/>
          <a:ext cx="1889246" cy="29897"/>
        </a:xfrm>
        <a:custGeom>
          <a:avLst/>
          <a:gdLst/>
          <a:ahLst/>
          <a:cxnLst/>
          <a:rect l="0" t="0" r="0" b="0"/>
          <a:pathLst>
            <a:path>
              <a:moveTo>
                <a:pt x="0" y="14948"/>
              </a:moveTo>
              <a:lnTo>
                <a:pt x="1889246" y="14948"/>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zh-TW" altLang="en-US" sz="2800" b="1" kern="1200">
            <a:latin typeface="微軟正黑體" pitchFamily="34" charset="-120"/>
            <a:ea typeface="微軟正黑體" pitchFamily="34" charset="-120"/>
          </a:endParaRPr>
        </a:p>
      </dsp:txBody>
      <dsp:txXfrm>
        <a:off x="1960995" y="2901968"/>
        <a:ext cx="94462" cy="94462"/>
      </dsp:txXfrm>
    </dsp:sp>
    <dsp:sp modelId="{36218C98-49C0-4510-B650-BF5040DA289D}">
      <dsp:nvSpPr>
        <dsp:cNvPr id="0" name=""/>
        <dsp:cNvSpPr/>
      </dsp:nvSpPr>
      <dsp:spPr>
        <a:xfrm>
          <a:off x="2306234" y="3591787"/>
          <a:ext cx="2530219" cy="507592"/>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國中會考</a:t>
          </a:r>
          <a:r>
            <a:rPr lang="en-US" altLang="zh-TW" sz="2400" b="1" kern="1200" dirty="0">
              <a:latin typeface="微軟正黑體" pitchFamily="34" charset="-120"/>
              <a:ea typeface="微軟正黑體" pitchFamily="34" charset="-120"/>
            </a:rPr>
            <a:t>27</a:t>
          </a:r>
          <a:r>
            <a:rPr lang="zh-TW" altLang="en-US" sz="2400" b="1" kern="1200" dirty="0">
              <a:latin typeface="微軟正黑體" pitchFamily="34" charset="-120"/>
              <a:ea typeface="微軟正黑體" pitchFamily="34" charset="-120"/>
            </a:rPr>
            <a:t>分</a:t>
          </a:r>
        </a:p>
      </dsp:txBody>
      <dsp:txXfrm>
        <a:off x="2321101" y="3606654"/>
        <a:ext cx="2500485" cy="477858"/>
      </dsp:txXfrm>
    </dsp:sp>
    <dsp:sp modelId="{CCFE28C4-A20C-434E-A18A-02C6B2002090}">
      <dsp:nvSpPr>
        <dsp:cNvPr id="0" name=""/>
        <dsp:cNvSpPr/>
      </dsp:nvSpPr>
      <dsp:spPr>
        <a:xfrm rot="17819267">
          <a:off x="1332437" y="1421530"/>
          <a:ext cx="1383310" cy="29897"/>
        </a:xfrm>
        <a:custGeom>
          <a:avLst/>
          <a:gdLst/>
          <a:ahLst/>
          <a:cxnLst/>
          <a:rect l="0" t="0" r="0" b="0"/>
          <a:pathLst>
            <a:path>
              <a:moveTo>
                <a:pt x="0" y="14948"/>
              </a:moveTo>
              <a:lnTo>
                <a:pt x="1383310" y="14948"/>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989509" y="1401896"/>
        <a:ext cx="69165" cy="69165"/>
      </dsp:txXfrm>
    </dsp:sp>
    <dsp:sp modelId="{9171AA41-005C-49CD-9BEA-3058F09404BA}">
      <dsp:nvSpPr>
        <dsp:cNvPr id="0" name=""/>
        <dsp:cNvSpPr/>
      </dsp:nvSpPr>
      <dsp:spPr>
        <a:xfrm>
          <a:off x="2337966" y="548774"/>
          <a:ext cx="2551411" cy="54273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扶助弱勢</a:t>
          </a:r>
          <a:r>
            <a:rPr lang="en-US" altLang="zh-TW" sz="2400" b="1" kern="1200" dirty="0">
              <a:latin typeface="微軟正黑體" panose="020B0604030504040204" pitchFamily="34" charset="-120"/>
              <a:ea typeface="微軟正黑體" panose="020B0604030504040204" pitchFamily="34" charset="-120"/>
            </a:rPr>
            <a:t>1</a:t>
          </a:r>
          <a:r>
            <a:rPr lang="zh-TW" altLang="en-US" sz="2400" b="1" kern="1200" dirty="0">
              <a:latin typeface="微軟正黑體" panose="020B0604030504040204" pitchFamily="34" charset="-120"/>
              <a:ea typeface="微軟正黑體" panose="020B0604030504040204" pitchFamily="34" charset="-120"/>
            </a:rPr>
            <a:t>分</a:t>
          </a:r>
        </a:p>
      </dsp:txBody>
      <dsp:txXfrm>
        <a:off x="2353862" y="564670"/>
        <a:ext cx="2519619" cy="5109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D6B84-E671-4B5B-9FF2-D8FC4078CD44}">
      <dsp:nvSpPr>
        <dsp:cNvPr id="0" name=""/>
        <dsp:cNvSpPr/>
      </dsp:nvSpPr>
      <dsp:spPr>
        <a:xfrm>
          <a:off x="496855" y="0"/>
          <a:ext cx="5631025" cy="2682475"/>
        </a:xfrm>
        <a:prstGeom prst="rightArrow">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38053ECA-6D7F-4BE3-9FB9-7343D87D530F}">
      <dsp:nvSpPr>
        <dsp:cNvPr id="0" name=""/>
        <dsp:cNvSpPr/>
      </dsp:nvSpPr>
      <dsp:spPr>
        <a:xfrm>
          <a:off x="614114" y="804742"/>
          <a:ext cx="2567085" cy="107299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zh-TW" altLang="en-US" sz="4200" b="1" kern="1200" dirty="0"/>
            <a:t>學校類型</a:t>
          </a:r>
          <a:endParaRPr lang="en-US" altLang="zh-TW" sz="4200" b="1" kern="1200" dirty="0"/>
        </a:p>
      </dsp:txBody>
      <dsp:txXfrm>
        <a:off x="666493" y="857121"/>
        <a:ext cx="2462327" cy="968232"/>
      </dsp:txXfrm>
    </dsp:sp>
    <dsp:sp modelId="{7DCC0739-6D9E-4723-BE80-55DF90FC5F93}">
      <dsp:nvSpPr>
        <dsp:cNvPr id="0" name=""/>
        <dsp:cNvSpPr/>
      </dsp:nvSpPr>
      <dsp:spPr>
        <a:xfrm>
          <a:off x="3443536" y="804742"/>
          <a:ext cx="2567085" cy="1072990"/>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zh-TW" altLang="en-US" sz="4200" b="1" kern="1200" dirty="0"/>
            <a:t>入學管道</a:t>
          </a:r>
          <a:endParaRPr lang="en-US" altLang="zh-TW" sz="4200" b="1" kern="1200" dirty="0"/>
        </a:p>
      </dsp:txBody>
      <dsp:txXfrm>
        <a:off x="3495915" y="857121"/>
        <a:ext cx="2462327" cy="9682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B1B64-CB23-4712-922F-9DA0574F4AC0}">
      <dsp:nvSpPr>
        <dsp:cNvPr id="0" name=""/>
        <dsp:cNvSpPr/>
      </dsp:nvSpPr>
      <dsp:spPr>
        <a:xfrm>
          <a:off x="6965" y="2295591"/>
          <a:ext cx="1453014" cy="1551550"/>
        </a:xfrm>
        <a:prstGeom prst="roundRect">
          <a:avLst>
            <a:gd name="adj" fmla="val 10000"/>
          </a:avLst>
        </a:prstGeom>
        <a:solidFill>
          <a:srgbClr val="0070C0"/>
        </a:solidFill>
        <a:ln w="25400" cap="flat" cmpd="sng" algn="ctr">
          <a:solidFill>
            <a:srgbClr val="FFFF00"/>
          </a:solidFill>
          <a:prstDash val="solid"/>
        </a:ln>
        <a:effectLst>
          <a:glow rad="228600">
            <a:schemeClr val="accent6">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zh-TW" altLang="en-US" sz="4800" b="1" kern="1200" dirty="0"/>
            <a:t>高中</a:t>
          </a:r>
        </a:p>
      </dsp:txBody>
      <dsp:txXfrm>
        <a:off x="49522" y="2338148"/>
        <a:ext cx="1367900" cy="1466436"/>
      </dsp:txXfrm>
    </dsp:sp>
    <dsp:sp modelId="{8770F044-0F03-4264-AC7A-97FD0A58A5A9}">
      <dsp:nvSpPr>
        <dsp:cNvPr id="0" name=""/>
        <dsp:cNvSpPr/>
      </dsp:nvSpPr>
      <dsp:spPr>
        <a:xfrm rot="17433436">
          <a:off x="922992" y="2285917"/>
          <a:ext cx="1655180" cy="21117"/>
        </a:xfrm>
        <a:custGeom>
          <a:avLst/>
          <a:gdLst/>
          <a:ahLst/>
          <a:cxnLst/>
          <a:rect l="0" t="0" r="0" b="0"/>
          <a:pathLst>
            <a:path>
              <a:moveTo>
                <a:pt x="0" y="10558"/>
              </a:moveTo>
              <a:lnTo>
                <a:pt x="1655180" y="105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709203" y="2255096"/>
        <a:ext cx="82759" cy="82759"/>
      </dsp:txXfrm>
    </dsp:sp>
    <dsp:sp modelId="{C7FEEEB9-F7DA-42DB-8199-8AF4953660F2}">
      <dsp:nvSpPr>
        <dsp:cNvPr id="0" name=""/>
        <dsp:cNvSpPr/>
      </dsp:nvSpPr>
      <dsp:spPr>
        <a:xfrm>
          <a:off x="2041185" y="1058836"/>
          <a:ext cx="1453014" cy="925497"/>
        </a:xfrm>
        <a:prstGeom prst="roundRect">
          <a:avLst>
            <a:gd name="adj" fmla="val 10000"/>
          </a:avLst>
        </a:prstGeom>
        <a:solidFill>
          <a:srgbClr val="00B0F0"/>
        </a:solidFill>
        <a:ln w="571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a:t>普通型</a:t>
          </a:r>
        </a:p>
      </dsp:txBody>
      <dsp:txXfrm>
        <a:off x="2068292" y="1085943"/>
        <a:ext cx="1398800" cy="871283"/>
      </dsp:txXfrm>
    </dsp:sp>
    <dsp:sp modelId="{D54EC5B6-4B8C-45DA-8402-4211C91D3BAA}">
      <dsp:nvSpPr>
        <dsp:cNvPr id="0" name=""/>
        <dsp:cNvSpPr/>
      </dsp:nvSpPr>
      <dsp:spPr>
        <a:xfrm rot="18922361">
          <a:off x="1342255" y="2773961"/>
          <a:ext cx="816654" cy="21117"/>
        </a:xfrm>
        <a:custGeom>
          <a:avLst/>
          <a:gdLst/>
          <a:ahLst/>
          <a:cxnLst/>
          <a:rect l="0" t="0" r="0" b="0"/>
          <a:pathLst>
            <a:path>
              <a:moveTo>
                <a:pt x="0" y="10558"/>
              </a:moveTo>
              <a:lnTo>
                <a:pt x="816654" y="105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730166" y="2764103"/>
        <a:ext cx="40832" cy="40832"/>
      </dsp:txXfrm>
    </dsp:sp>
    <dsp:sp modelId="{ABA2DD9A-71B0-4064-8F80-3FED4FA3455F}">
      <dsp:nvSpPr>
        <dsp:cNvPr id="0" name=""/>
        <dsp:cNvSpPr/>
      </dsp:nvSpPr>
      <dsp:spPr>
        <a:xfrm>
          <a:off x="2041185" y="2093309"/>
          <a:ext cx="1453014" cy="808726"/>
        </a:xfrm>
        <a:prstGeom prst="roundRect">
          <a:avLst>
            <a:gd name="adj" fmla="val 10000"/>
          </a:avLst>
        </a:prstGeom>
        <a:solidFill>
          <a:srgbClr val="FFC000"/>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a:t>技術型</a:t>
          </a:r>
        </a:p>
      </dsp:txBody>
      <dsp:txXfrm>
        <a:off x="2064872" y="2116996"/>
        <a:ext cx="1405640" cy="761352"/>
      </dsp:txXfrm>
    </dsp:sp>
    <dsp:sp modelId="{192E1657-E7E8-492B-99E4-703D9C703C23}">
      <dsp:nvSpPr>
        <dsp:cNvPr id="0" name=""/>
        <dsp:cNvSpPr/>
      </dsp:nvSpPr>
      <dsp:spPr>
        <a:xfrm>
          <a:off x="3494200" y="2487114"/>
          <a:ext cx="581205" cy="21117"/>
        </a:xfrm>
        <a:custGeom>
          <a:avLst/>
          <a:gdLst/>
          <a:ahLst/>
          <a:cxnLst/>
          <a:rect l="0" t="0" r="0" b="0"/>
          <a:pathLst>
            <a:path>
              <a:moveTo>
                <a:pt x="0" y="10558"/>
              </a:moveTo>
              <a:lnTo>
                <a:pt x="581205" y="10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3770273" y="2483142"/>
        <a:ext cx="29060" cy="29060"/>
      </dsp:txXfrm>
    </dsp:sp>
    <dsp:sp modelId="{67903F8A-FCE3-4D38-AF21-1A14DAB036BF}">
      <dsp:nvSpPr>
        <dsp:cNvPr id="0" name=""/>
        <dsp:cNvSpPr/>
      </dsp:nvSpPr>
      <dsp:spPr>
        <a:xfrm>
          <a:off x="4075406" y="1997810"/>
          <a:ext cx="3744883" cy="999724"/>
        </a:xfrm>
        <a:prstGeom prst="roundRect">
          <a:avLst>
            <a:gd name="adj" fmla="val 10000"/>
          </a:avLst>
        </a:prstGeom>
        <a:solidFill>
          <a:srgbClr val="FFC000"/>
        </a:solidFill>
        <a:ln w="5715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a:t>含實用技能學程、建教合作</a:t>
          </a:r>
        </a:p>
      </dsp:txBody>
      <dsp:txXfrm>
        <a:off x="4104687" y="2027091"/>
        <a:ext cx="3686321" cy="941162"/>
      </dsp:txXfrm>
    </dsp:sp>
    <dsp:sp modelId="{36C0318B-4479-4167-A2FA-F99B4A8B42FF}">
      <dsp:nvSpPr>
        <dsp:cNvPr id="0" name=""/>
        <dsp:cNvSpPr/>
      </dsp:nvSpPr>
      <dsp:spPr>
        <a:xfrm rot="2199715">
          <a:off x="1388313" y="3277116"/>
          <a:ext cx="724539" cy="21117"/>
        </a:xfrm>
        <a:custGeom>
          <a:avLst/>
          <a:gdLst/>
          <a:ahLst/>
          <a:cxnLst/>
          <a:rect l="0" t="0" r="0" b="0"/>
          <a:pathLst>
            <a:path>
              <a:moveTo>
                <a:pt x="0" y="10558"/>
              </a:moveTo>
              <a:lnTo>
                <a:pt x="724539" y="105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732469" y="3269561"/>
        <a:ext cx="36226" cy="36226"/>
      </dsp:txXfrm>
    </dsp:sp>
    <dsp:sp modelId="{63939DB2-CE9C-4EDF-9A24-983680FA8B19}">
      <dsp:nvSpPr>
        <dsp:cNvPr id="0" name=""/>
        <dsp:cNvSpPr/>
      </dsp:nvSpPr>
      <dsp:spPr>
        <a:xfrm>
          <a:off x="2041185" y="3011012"/>
          <a:ext cx="1453014" cy="985943"/>
        </a:xfrm>
        <a:prstGeom prst="roundRect">
          <a:avLst>
            <a:gd name="adj" fmla="val 10000"/>
          </a:avLst>
        </a:prstGeom>
        <a:solidFill>
          <a:srgbClr val="FF99CC"/>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a:t>綜合型</a:t>
          </a:r>
        </a:p>
      </dsp:txBody>
      <dsp:txXfrm>
        <a:off x="2070062" y="3039889"/>
        <a:ext cx="1395260" cy="928189"/>
      </dsp:txXfrm>
    </dsp:sp>
    <dsp:sp modelId="{1197C5CC-E1CE-43D9-8DF5-1F60CB05D78E}">
      <dsp:nvSpPr>
        <dsp:cNvPr id="0" name=""/>
        <dsp:cNvSpPr/>
      </dsp:nvSpPr>
      <dsp:spPr>
        <a:xfrm>
          <a:off x="3494200" y="3493425"/>
          <a:ext cx="581205" cy="21117"/>
        </a:xfrm>
        <a:custGeom>
          <a:avLst/>
          <a:gdLst/>
          <a:ahLst/>
          <a:cxnLst/>
          <a:rect l="0" t="0" r="0" b="0"/>
          <a:pathLst>
            <a:path>
              <a:moveTo>
                <a:pt x="0" y="10558"/>
              </a:moveTo>
              <a:lnTo>
                <a:pt x="581205" y="10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3770273" y="3489453"/>
        <a:ext cx="29060" cy="29060"/>
      </dsp:txXfrm>
    </dsp:sp>
    <dsp:sp modelId="{8906FA3A-1494-4D9D-9AB1-CC27E5D6BC6E}">
      <dsp:nvSpPr>
        <dsp:cNvPr id="0" name=""/>
        <dsp:cNvSpPr/>
      </dsp:nvSpPr>
      <dsp:spPr>
        <a:xfrm>
          <a:off x="4075406" y="3140729"/>
          <a:ext cx="2353578" cy="726507"/>
        </a:xfrm>
        <a:prstGeom prst="roundRect">
          <a:avLst>
            <a:gd name="adj" fmla="val 10000"/>
          </a:avLst>
        </a:prstGeom>
        <a:solidFill>
          <a:srgbClr val="FF99CC"/>
        </a:solidFill>
        <a:ln w="5715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a:t>綜合高中</a:t>
          </a:r>
        </a:p>
      </dsp:txBody>
      <dsp:txXfrm>
        <a:off x="4096685" y="3162008"/>
        <a:ext cx="2311020" cy="683949"/>
      </dsp:txXfrm>
    </dsp:sp>
    <dsp:sp modelId="{63AC030B-C2DB-4F05-8C00-9A4396D9702A}">
      <dsp:nvSpPr>
        <dsp:cNvPr id="0" name=""/>
        <dsp:cNvSpPr/>
      </dsp:nvSpPr>
      <dsp:spPr>
        <a:xfrm rot="4069851">
          <a:off x="943324" y="3829225"/>
          <a:ext cx="1659517" cy="21117"/>
        </a:xfrm>
        <a:custGeom>
          <a:avLst/>
          <a:gdLst/>
          <a:ahLst/>
          <a:cxnLst/>
          <a:rect l="0" t="0" r="0" b="0"/>
          <a:pathLst>
            <a:path>
              <a:moveTo>
                <a:pt x="0" y="10558"/>
              </a:moveTo>
              <a:lnTo>
                <a:pt x="1659517" y="105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731594" y="3798296"/>
        <a:ext cx="82975" cy="82975"/>
      </dsp:txXfrm>
    </dsp:sp>
    <dsp:sp modelId="{3FE6D60C-1EE0-4456-BD60-851B2E2D752A}">
      <dsp:nvSpPr>
        <dsp:cNvPr id="0" name=""/>
        <dsp:cNvSpPr/>
      </dsp:nvSpPr>
      <dsp:spPr>
        <a:xfrm>
          <a:off x="2086185" y="4119219"/>
          <a:ext cx="1453014" cy="977966"/>
        </a:xfrm>
        <a:prstGeom prst="roundRect">
          <a:avLst>
            <a:gd name="adj" fmla="val 10000"/>
          </a:avLst>
        </a:prstGeom>
        <a:solidFill>
          <a:srgbClr val="92D050"/>
        </a:solidFill>
        <a:ln w="5715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a:t>單科型</a:t>
          </a:r>
        </a:p>
      </dsp:txBody>
      <dsp:txXfrm>
        <a:off x="2114829" y="4147863"/>
        <a:ext cx="1395726" cy="920678"/>
      </dsp:txXfrm>
    </dsp:sp>
    <dsp:sp modelId="{953CEE96-F719-4A78-8DA5-791B21911DDB}">
      <dsp:nvSpPr>
        <dsp:cNvPr id="0" name=""/>
        <dsp:cNvSpPr/>
      </dsp:nvSpPr>
      <dsp:spPr>
        <a:xfrm rot="21514826">
          <a:off x="3539118" y="4590999"/>
          <a:ext cx="536370" cy="21117"/>
        </a:xfrm>
        <a:custGeom>
          <a:avLst/>
          <a:gdLst/>
          <a:ahLst/>
          <a:cxnLst/>
          <a:rect l="0" t="0" r="0" b="0"/>
          <a:pathLst>
            <a:path>
              <a:moveTo>
                <a:pt x="0" y="10558"/>
              </a:moveTo>
              <a:lnTo>
                <a:pt x="536370" y="10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3793894" y="4588148"/>
        <a:ext cx="26818" cy="26818"/>
      </dsp:txXfrm>
    </dsp:sp>
    <dsp:sp modelId="{0509E422-F9DA-41C6-94D3-1191C03BC992}">
      <dsp:nvSpPr>
        <dsp:cNvPr id="0" name=""/>
        <dsp:cNvSpPr/>
      </dsp:nvSpPr>
      <dsp:spPr>
        <a:xfrm>
          <a:off x="4075406" y="4055976"/>
          <a:ext cx="3982524" cy="1077875"/>
        </a:xfrm>
        <a:prstGeom prst="roundRect">
          <a:avLst>
            <a:gd name="adj" fmla="val 10000"/>
          </a:avLst>
        </a:prstGeom>
        <a:solidFill>
          <a:srgbClr val="92D050"/>
        </a:solidFill>
        <a:ln w="762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TW" altLang="en-US" sz="2200" b="1" kern="1200" dirty="0"/>
            <a:t>特定學科領域為核心課程，如體育高級中學、國際高級中學</a:t>
          </a:r>
        </a:p>
      </dsp:txBody>
      <dsp:txXfrm>
        <a:off x="4106976" y="4087546"/>
        <a:ext cx="3919384" cy="10147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805F3-4525-46AD-9D33-D8B2A6CDCEE0}">
      <dsp:nvSpPr>
        <dsp:cNvPr id="0" name=""/>
        <dsp:cNvSpPr/>
      </dsp:nvSpPr>
      <dsp:spPr>
        <a:xfrm>
          <a:off x="0" y="622532"/>
          <a:ext cx="2879616" cy="1236582"/>
        </a:xfrm>
        <a:prstGeom prst="rect">
          <a:avLst/>
        </a:prstGeom>
        <a:solidFill>
          <a:srgbClr val="0070C0"/>
        </a:solidFill>
        <a:ln w="25400" cap="flat" cmpd="sng" algn="ctr">
          <a:solidFill>
            <a:schemeClr val="lt1">
              <a:hueOff val="0"/>
              <a:satOff val="0"/>
              <a:lumOff val="0"/>
              <a:alphaOff val="0"/>
            </a:schemeClr>
          </a:solidFill>
          <a:prstDash val="solid"/>
        </a:ln>
        <a:effectLst>
          <a:glow rad="228600">
            <a:schemeClr val="accent2">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五專</a:t>
          </a:r>
        </a:p>
      </dsp:txBody>
      <dsp:txXfrm>
        <a:off x="0" y="622532"/>
        <a:ext cx="2879616" cy="1236582"/>
      </dsp:txXfrm>
    </dsp:sp>
    <dsp:sp modelId="{36C9863E-B542-4F0C-B4DE-723213BCE0FD}">
      <dsp:nvSpPr>
        <dsp:cNvPr id="0" name=""/>
        <dsp:cNvSpPr/>
      </dsp:nvSpPr>
      <dsp:spPr>
        <a:xfrm>
          <a:off x="3168316" y="702951"/>
          <a:ext cx="2879616" cy="1114377"/>
        </a:xfrm>
        <a:prstGeom prst="rect">
          <a:avLst/>
        </a:prstGeom>
        <a:solidFill>
          <a:srgbClr val="0070C0"/>
        </a:solidFill>
        <a:ln w="25400" cap="flat" cmpd="sng" algn="ctr">
          <a:solidFill>
            <a:schemeClr val="lt1">
              <a:hueOff val="0"/>
              <a:satOff val="0"/>
              <a:lumOff val="0"/>
              <a:alphaOff val="0"/>
            </a:schemeClr>
          </a:solidFill>
          <a:prstDash val="solid"/>
        </a:ln>
        <a:effectLst>
          <a:glow rad="228600">
            <a:schemeClr val="accent4">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軍校</a:t>
          </a:r>
        </a:p>
      </dsp:txBody>
      <dsp:txXfrm>
        <a:off x="3168316" y="702951"/>
        <a:ext cx="2879616" cy="11143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15BF5-9F58-4094-A523-C1C59A17BD7E}">
      <dsp:nvSpPr>
        <dsp:cNvPr id="0" name=""/>
        <dsp:cNvSpPr/>
      </dsp:nvSpPr>
      <dsp:spPr>
        <a:xfrm>
          <a:off x="63" y="1487952"/>
          <a:ext cx="2720235" cy="1088094"/>
        </a:xfrm>
        <a:prstGeom prst="chevron">
          <a:avLst/>
        </a:prstGeom>
        <a:solidFill>
          <a:srgbClr val="FCC41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zh-TW" altLang="en-US" sz="2800" b="1" kern="1200" dirty="0"/>
            <a:t>技優甄審</a:t>
          </a:r>
        </a:p>
      </dsp:txBody>
      <dsp:txXfrm>
        <a:off x="544110" y="1487952"/>
        <a:ext cx="1632141" cy="1088094"/>
      </dsp:txXfrm>
    </dsp:sp>
    <dsp:sp modelId="{AC6F9435-EC00-43FC-BDDE-FBC5C7FE9247}">
      <dsp:nvSpPr>
        <dsp:cNvPr id="0" name=""/>
        <dsp:cNvSpPr/>
      </dsp:nvSpPr>
      <dsp:spPr>
        <a:xfrm>
          <a:off x="2448276" y="1487952"/>
          <a:ext cx="3096335" cy="1088094"/>
        </a:xfrm>
        <a:prstGeom prst="chevron">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zh-TW" altLang="en-US" sz="2800" kern="1200" dirty="0"/>
            <a:t>實用技能班</a:t>
          </a:r>
        </a:p>
      </dsp:txBody>
      <dsp:txXfrm>
        <a:off x="2992323" y="1487952"/>
        <a:ext cx="2008241" cy="1088094"/>
      </dsp:txXfrm>
    </dsp:sp>
    <dsp:sp modelId="{2CF729B5-A78F-461F-8C3F-827D4D2B0EC5}">
      <dsp:nvSpPr>
        <dsp:cNvPr id="0" name=""/>
        <dsp:cNvSpPr/>
      </dsp:nvSpPr>
      <dsp:spPr>
        <a:xfrm>
          <a:off x="5272588" y="1487952"/>
          <a:ext cx="2720235" cy="1088094"/>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zh-TW" altLang="en-US" sz="2800" kern="1200" dirty="0"/>
            <a:t>建教合作</a:t>
          </a:r>
        </a:p>
      </dsp:txBody>
      <dsp:txXfrm>
        <a:off x="5816635" y="1487952"/>
        <a:ext cx="1632141" cy="1088094"/>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1"/>
            <a:ext cx="2951006" cy="499033"/>
          </a:xfrm>
          <a:prstGeom prst="rect">
            <a:avLst/>
          </a:prstGeom>
        </p:spPr>
        <p:txBody>
          <a:bodyPr vert="horz" lIns="91547" tIns="45774" rIns="91547" bIns="45774" rtlCol="0"/>
          <a:lstStyle>
            <a:lvl1pPr algn="l">
              <a:defRPr sz="1200"/>
            </a:lvl1pPr>
          </a:lstStyle>
          <a:p>
            <a:endParaRPr lang="zh-TW" altLang="en-US"/>
          </a:p>
        </p:txBody>
      </p:sp>
      <p:sp>
        <p:nvSpPr>
          <p:cNvPr id="3" name="日期版面配置區 2"/>
          <p:cNvSpPr>
            <a:spLocks noGrp="1"/>
          </p:cNvSpPr>
          <p:nvPr>
            <p:ph type="dt" sz="quarter" idx="1"/>
          </p:nvPr>
        </p:nvSpPr>
        <p:spPr>
          <a:xfrm>
            <a:off x="3856192" y="1"/>
            <a:ext cx="2951006" cy="499033"/>
          </a:xfrm>
          <a:prstGeom prst="rect">
            <a:avLst/>
          </a:prstGeom>
        </p:spPr>
        <p:txBody>
          <a:bodyPr vert="horz" lIns="91547" tIns="45774" rIns="91547" bIns="45774" rtlCol="0"/>
          <a:lstStyle>
            <a:lvl1pPr algn="r">
              <a:defRPr sz="1200"/>
            </a:lvl1pPr>
          </a:lstStyle>
          <a:p>
            <a:fld id="{314B97AE-DFE4-4972-B532-0ADE46B19A2F}" type="datetimeFigureOut">
              <a:rPr lang="zh-TW" altLang="en-US" smtClean="0"/>
              <a:t>2023/9/14</a:t>
            </a:fld>
            <a:endParaRPr lang="zh-TW" altLang="en-US"/>
          </a:p>
        </p:txBody>
      </p:sp>
      <p:sp>
        <p:nvSpPr>
          <p:cNvPr id="4" name="頁尾版面配置區 3"/>
          <p:cNvSpPr>
            <a:spLocks noGrp="1"/>
          </p:cNvSpPr>
          <p:nvPr>
            <p:ph type="ftr" sz="quarter" idx="2"/>
          </p:nvPr>
        </p:nvSpPr>
        <p:spPr>
          <a:xfrm>
            <a:off x="0" y="9443480"/>
            <a:ext cx="2951006" cy="499033"/>
          </a:xfrm>
          <a:prstGeom prst="rect">
            <a:avLst/>
          </a:prstGeom>
        </p:spPr>
        <p:txBody>
          <a:bodyPr vert="horz" lIns="91547" tIns="45774" rIns="91547" bIns="45774"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6192" y="9443480"/>
            <a:ext cx="2951006" cy="499033"/>
          </a:xfrm>
          <a:prstGeom prst="rect">
            <a:avLst/>
          </a:prstGeom>
        </p:spPr>
        <p:txBody>
          <a:bodyPr vert="horz" lIns="91547" tIns="45774" rIns="91547" bIns="45774" rtlCol="0" anchor="b"/>
          <a:lstStyle>
            <a:lvl1pPr algn="r">
              <a:defRPr sz="1200"/>
            </a:lvl1pPr>
          </a:lstStyle>
          <a:p>
            <a:fld id="{C18CE1C5-A8D6-45AB-AC70-E0173710925B}" type="slidenum">
              <a:rPr lang="zh-TW" altLang="en-US" smtClean="0"/>
              <a:t>‹#›</a:t>
            </a:fld>
            <a:endParaRPr lang="zh-TW" altLang="en-US"/>
          </a:p>
        </p:txBody>
      </p:sp>
    </p:spTree>
    <p:extLst>
      <p:ext uri="{BB962C8B-B14F-4D97-AF65-F5344CB8AC3E}">
        <p14:creationId xmlns:p14="http://schemas.microsoft.com/office/powerpoint/2010/main" val="4013797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3"/>
            <a:ext cx="2950474" cy="498852"/>
          </a:xfrm>
          <a:prstGeom prst="rect">
            <a:avLst/>
          </a:prstGeom>
        </p:spPr>
        <p:txBody>
          <a:bodyPr vert="horz" lIns="91547" tIns="45774" rIns="91547" bIns="45774" rtlCol="0"/>
          <a:lstStyle>
            <a:lvl1pPr algn="l">
              <a:defRPr sz="1200"/>
            </a:lvl1pPr>
          </a:lstStyle>
          <a:p>
            <a:endParaRPr lang="zh-TW" altLang="en-US"/>
          </a:p>
        </p:txBody>
      </p:sp>
      <p:sp>
        <p:nvSpPr>
          <p:cNvPr id="3" name="日期版面配置區 2"/>
          <p:cNvSpPr>
            <a:spLocks noGrp="1"/>
          </p:cNvSpPr>
          <p:nvPr>
            <p:ph type="dt" idx="1"/>
          </p:nvPr>
        </p:nvSpPr>
        <p:spPr>
          <a:xfrm>
            <a:off x="3856739" y="3"/>
            <a:ext cx="2950474" cy="498852"/>
          </a:xfrm>
          <a:prstGeom prst="rect">
            <a:avLst/>
          </a:prstGeom>
        </p:spPr>
        <p:txBody>
          <a:bodyPr vert="horz" lIns="91547" tIns="45774" rIns="91547" bIns="45774" rtlCol="0"/>
          <a:lstStyle>
            <a:lvl1pPr algn="r">
              <a:defRPr sz="1200"/>
            </a:lvl1pPr>
          </a:lstStyle>
          <a:p>
            <a:fld id="{266A0B19-A908-46FF-B0F3-2696FBB90796}" type="datetimeFigureOut">
              <a:rPr lang="zh-TW" altLang="en-US" smtClean="0"/>
              <a:t>2023/9/14</a:t>
            </a:fld>
            <a:endParaRPr lang="zh-TW" altLang="en-US"/>
          </a:p>
        </p:txBody>
      </p:sp>
      <p:sp>
        <p:nvSpPr>
          <p:cNvPr id="4" name="投影片圖像版面配置區 3"/>
          <p:cNvSpPr>
            <a:spLocks noGrp="1" noRot="1" noChangeAspect="1"/>
          </p:cNvSpPr>
          <p:nvPr>
            <p:ph type="sldImg" idx="2"/>
          </p:nvPr>
        </p:nvSpPr>
        <p:spPr>
          <a:xfrm>
            <a:off x="1168400" y="1243013"/>
            <a:ext cx="4471988" cy="3354387"/>
          </a:xfrm>
          <a:prstGeom prst="rect">
            <a:avLst/>
          </a:prstGeom>
          <a:noFill/>
          <a:ln w="12700">
            <a:solidFill>
              <a:prstClr val="black"/>
            </a:solidFill>
          </a:ln>
        </p:spPr>
        <p:txBody>
          <a:bodyPr vert="horz" lIns="91547" tIns="45774" rIns="91547" bIns="45774" rtlCol="0" anchor="ctr"/>
          <a:lstStyle/>
          <a:p>
            <a:endParaRPr lang="zh-TW" altLang="en-US"/>
          </a:p>
        </p:txBody>
      </p:sp>
      <p:sp>
        <p:nvSpPr>
          <p:cNvPr id="5" name="備忘稿版面配置區 4"/>
          <p:cNvSpPr>
            <a:spLocks noGrp="1"/>
          </p:cNvSpPr>
          <p:nvPr>
            <p:ph type="body" sz="quarter" idx="3"/>
          </p:nvPr>
        </p:nvSpPr>
        <p:spPr>
          <a:xfrm>
            <a:off x="680880" y="4784836"/>
            <a:ext cx="5447030" cy="3914865"/>
          </a:xfrm>
          <a:prstGeom prst="rect">
            <a:avLst/>
          </a:prstGeom>
        </p:spPr>
        <p:txBody>
          <a:bodyPr vert="horz" lIns="91547" tIns="45774" rIns="91547" bIns="45774"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2" y="9443663"/>
            <a:ext cx="2950474" cy="498851"/>
          </a:xfrm>
          <a:prstGeom prst="rect">
            <a:avLst/>
          </a:prstGeom>
        </p:spPr>
        <p:txBody>
          <a:bodyPr vert="horz" lIns="91547" tIns="45774" rIns="91547" bIns="45774"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6739" y="9443663"/>
            <a:ext cx="2950474" cy="498851"/>
          </a:xfrm>
          <a:prstGeom prst="rect">
            <a:avLst/>
          </a:prstGeom>
        </p:spPr>
        <p:txBody>
          <a:bodyPr vert="horz" lIns="91547" tIns="45774" rIns="91547" bIns="45774" rtlCol="0" anchor="b"/>
          <a:lstStyle>
            <a:lvl1pPr algn="r">
              <a:defRPr sz="1200"/>
            </a:lvl1pPr>
          </a:lstStyle>
          <a:p>
            <a:fld id="{47E45015-618F-4483-A428-9A1D77AF230B}" type="slidenum">
              <a:rPr lang="zh-TW" altLang="en-US" smtClean="0"/>
              <a:t>‹#›</a:t>
            </a:fld>
            <a:endParaRPr lang="zh-TW" altLang="en-US"/>
          </a:p>
        </p:txBody>
      </p:sp>
    </p:spTree>
    <p:extLst>
      <p:ext uri="{BB962C8B-B14F-4D97-AF65-F5344CB8AC3E}">
        <p14:creationId xmlns:p14="http://schemas.microsoft.com/office/powerpoint/2010/main" val="1127098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56739" y="9443663"/>
            <a:ext cx="2950474" cy="498851"/>
          </a:xfrm>
          <a:prstGeom prst="rect">
            <a:avLst/>
          </a:prstGeom>
        </p:spPr>
        <p:txBody>
          <a:bodyPr/>
          <a:lstStyle/>
          <a:p>
            <a:pPr algn="r" rtl="0"/>
            <a:fld id="{C8DC57A8-AE18-4654-B6AF-04B3577165BE}" type="slidenum">
              <a:rPr lang="en-US" altLang="zh-TW" smtClean="0">
                <a:latin typeface="微軟正黑體" panose="020B0604030504040204" pitchFamily="34" charset="-120"/>
                <a:ea typeface="微軟正黑體" panose="020B0604030504040204" pitchFamily="34" charset="-120"/>
              </a:rPr>
              <a:pPr algn="r" rtl="0"/>
              <a:t>1</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89062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投影片圖像版面配置區 1"/>
          <p:cNvSpPr>
            <a:spLocks noGrp="1" noRot="1" noChangeAspect="1" noTextEdit="1"/>
          </p:cNvSpPr>
          <p:nvPr>
            <p:ph type="sldImg"/>
          </p:nvPr>
        </p:nvSpPr>
        <p:spPr bwMode="auto">
          <a:xfrm>
            <a:off x="949325" y="1350963"/>
            <a:ext cx="4860925" cy="3646487"/>
          </a:xfrm>
          <a:noFill/>
          <a:ln>
            <a:solidFill>
              <a:srgbClr val="000000"/>
            </a:solidFill>
            <a:miter lim="800000"/>
            <a:headEnd/>
            <a:tailEnd/>
          </a:ln>
        </p:spPr>
      </p:sp>
      <p:sp>
        <p:nvSpPr>
          <p:cNvPr id="128002" name="備忘稿版面配置區 2"/>
          <p:cNvSpPr>
            <a:spLocks noGrp="1"/>
          </p:cNvSpPr>
          <p:nvPr>
            <p:ph type="body" idx="1"/>
          </p:nvPr>
        </p:nvSpPr>
        <p:spPr bwMode="auto">
          <a:xfrm>
            <a:off x="676155" y="5200833"/>
            <a:ext cx="5406051" cy="4254912"/>
          </a:xfrm>
          <a:noFill/>
        </p:spPr>
        <p:txBody>
          <a:bodyPr wrap="square" numCol="1" anchor="t" anchorCtr="0" compatLnSpc="1">
            <a:prstTxWarp prst="textNoShape">
              <a:avLst/>
            </a:prstTxWarp>
          </a:bodyPr>
          <a:lstStyle/>
          <a:p>
            <a:pPr eaLnBrk="1" hangingPunct="1">
              <a:spcBef>
                <a:spcPct val="0"/>
              </a:spcBef>
            </a:pPr>
            <a:endParaRPr lang="zh-TW" altLang="en-US" dirty="0"/>
          </a:p>
        </p:txBody>
      </p:sp>
      <p:sp>
        <p:nvSpPr>
          <p:cNvPr id="128003" name="投影片編號版面配置區 3"/>
          <p:cNvSpPr txBox="1">
            <a:spLocks noGrp="1"/>
          </p:cNvSpPr>
          <p:nvPr/>
        </p:nvSpPr>
        <p:spPr bwMode="auto">
          <a:xfrm>
            <a:off x="3828368" y="10265302"/>
            <a:ext cx="2928410" cy="542005"/>
          </a:xfrm>
          <a:prstGeom prst="rect">
            <a:avLst/>
          </a:prstGeom>
          <a:noFill/>
          <a:ln w="9525">
            <a:noFill/>
            <a:miter lim="800000"/>
            <a:headEnd/>
            <a:tailEnd/>
          </a:ln>
        </p:spPr>
        <p:txBody>
          <a:bodyPr lIns="91547" tIns="45774" rIns="91547" bIns="45774" anchor="b"/>
          <a:lstStyle/>
          <a:p>
            <a:pPr algn="r"/>
            <a:fld id="{A008FC52-C849-4C93-8ACB-B1E0887C942A}" type="slidenum">
              <a:rPr lang="zh-TW" altLang="en-US" sz="1200"/>
              <a:pPr algn="r"/>
              <a:t>23</a:t>
            </a:fld>
            <a:endParaRPr lang="en-US" altLang="zh-TW" sz="1200"/>
          </a:p>
        </p:txBody>
      </p:sp>
    </p:spTree>
    <p:extLst>
      <p:ext uri="{BB962C8B-B14F-4D97-AF65-F5344CB8AC3E}">
        <p14:creationId xmlns:p14="http://schemas.microsoft.com/office/powerpoint/2010/main" val="269559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24</a:t>
            </a:fld>
            <a:endParaRPr lang="zh-TW" altLang="en-US"/>
          </a:p>
        </p:txBody>
      </p:sp>
    </p:spTree>
    <p:extLst>
      <p:ext uri="{BB962C8B-B14F-4D97-AF65-F5344CB8AC3E}">
        <p14:creationId xmlns:p14="http://schemas.microsoft.com/office/powerpoint/2010/main" val="2290857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25</a:t>
            </a:fld>
            <a:endParaRPr lang="zh-TW" altLang="en-US"/>
          </a:p>
        </p:txBody>
      </p:sp>
    </p:spTree>
    <p:extLst>
      <p:ext uri="{BB962C8B-B14F-4D97-AF65-F5344CB8AC3E}">
        <p14:creationId xmlns:p14="http://schemas.microsoft.com/office/powerpoint/2010/main" val="1184631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26</a:t>
            </a:fld>
            <a:endParaRPr lang="zh-TW" altLang="en-US"/>
          </a:p>
        </p:txBody>
      </p:sp>
    </p:spTree>
    <p:extLst>
      <p:ext uri="{BB962C8B-B14F-4D97-AF65-F5344CB8AC3E}">
        <p14:creationId xmlns:p14="http://schemas.microsoft.com/office/powerpoint/2010/main" val="3599896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27</a:t>
            </a:fld>
            <a:endParaRPr lang="zh-TW" altLang="en-US"/>
          </a:p>
        </p:txBody>
      </p:sp>
    </p:spTree>
    <p:extLst>
      <p:ext uri="{BB962C8B-B14F-4D97-AF65-F5344CB8AC3E}">
        <p14:creationId xmlns:p14="http://schemas.microsoft.com/office/powerpoint/2010/main" val="4252184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28</a:t>
            </a:fld>
            <a:endParaRPr lang="zh-TW" altLang="en-US"/>
          </a:p>
        </p:txBody>
      </p:sp>
    </p:spTree>
    <p:extLst>
      <p:ext uri="{BB962C8B-B14F-4D97-AF65-F5344CB8AC3E}">
        <p14:creationId xmlns:p14="http://schemas.microsoft.com/office/powerpoint/2010/main" val="2512569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7298" y="4753089"/>
            <a:ext cx="5498381" cy="4502927"/>
          </a:xfrm>
          <a:prstGeom prst="rect">
            <a:avLst/>
          </a:prstGeom>
        </p:spPr>
        <p:txBody>
          <a:bodyPr spcFirstLastPara="1" wrap="square" lIns="92239" tIns="46107" rIns="92239" bIns="46107" anchor="t" anchorCtr="0">
            <a:noAutofit/>
          </a:bodyPr>
          <a:lstStyle/>
          <a:p>
            <a:pPr>
              <a:spcBef>
                <a:spcPts val="363"/>
              </a:spcBef>
            </a:pPr>
            <a:endParaRPr/>
          </a:p>
        </p:txBody>
      </p:sp>
      <p:sp>
        <p:nvSpPr>
          <p:cNvPr id="138" name="Google Shape;138;p4:notes"/>
          <p:cNvSpPr>
            <a:spLocks noGrp="1" noRot="1" noChangeAspect="1"/>
          </p:cNvSpPr>
          <p:nvPr>
            <p:ph type="sldImg" idx="2"/>
          </p:nvPr>
        </p:nvSpPr>
        <p:spPr>
          <a:xfrm>
            <a:off x="933450" y="750888"/>
            <a:ext cx="5005388" cy="3752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3961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31</a:t>
            </a:fld>
            <a:endParaRPr lang="zh-TW" altLang="en-US"/>
          </a:p>
        </p:txBody>
      </p:sp>
    </p:spTree>
    <p:extLst>
      <p:ext uri="{BB962C8B-B14F-4D97-AF65-F5344CB8AC3E}">
        <p14:creationId xmlns:p14="http://schemas.microsoft.com/office/powerpoint/2010/main" val="1036586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此頁是全國版，嘉義區不一定都有，還是要提，因為有些學生可能會到嘉義區以外的學區就讀</a:t>
            </a:r>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39</a:t>
            </a:fld>
            <a:endParaRPr lang="zh-TW" altLang="en-US"/>
          </a:p>
        </p:txBody>
      </p:sp>
    </p:spTree>
    <p:extLst>
      <p:ext uri="{BB962C8B-B14F-4D97-AF65-F5344CB8AC3E}">
        <p14:creationId xmlns:p14="http://schemas.microsoft.com/office/powerpoint/2010/main" val="1537868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40</a:t>
            </a:fld>
            <a:endParaRPr lang="zh-TW" altLang="en-US"/>
          </a:p>
        </p:txBody>
      </p:sp>
    </p:spTree>
    <p:extLst>
      <p:ext uri="{BB962C8B-B14F-4D97-AF65-F5344CB8AC3E}">
        <p14:creationId xmlns:p14="http://schemas.microsoft.com/office/powerpoint/2010/main" val="281302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既然是免試，為什麼又要會考</a:t>
            </a:r>
            <a:r>
              <a:rPr lang="en-US" altLang="zh-TW" dirty="0"/>
              <a:t>?     </a:t>
            </a:r>
            <a:r>
              <a:rPr lang="zh-TW" altLang="en-US" dirty="0"/>
              <a:t>中央及地方主管機關為瞭解及確保國中畢業生學力品質，辦理教育會考作為我國國中畢業生學力檢定機制。，每一位學生都要參加，以檢視國人的學力</a:t>
            </a:r>
            <a:r>
              <a:rPr lang="en-US" altLang="zh-TW" dirty="0"/>
              <a:t>,</a:t>
            </a:r>
            <a:r>
              <a:rPr lang="zh-TW" altLang="en-US" dirty="0"/>
              <a:t>免試入學</a:t>
            </a:r>
          </a:p>
          <a:p>
            <a:endParaRPr lang="zh-TW" altLang="en-US" dirty="0"/>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9</a:t>
            </a:fld>
            <a:endParaRPr lang="zh-TW" altLang="en-US"/>
          </a:p>
        </p:txBody>
      </p:sp>
    </p:spTree>
    <p:extLst>
      <p:ext uri="{BB962C8B-B14F-4D97-AF65-F5344CB8AC3E}">
        <p14:creationId xmlns:p14="http://schemas.microsoft.com/office/powerpoint/2010/main" val="597034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41</a:t>
            </a:fld>
            <a:endParaRPr lang="zh-TW" altLang="en-US"/>
          </a:p>
        </p:txBody>
      </p:sp>
    </p:spTree>
    <p:extLst>
      <p:ext uri="{BB962C8B-B14F-4D97-AF65-F5344CB8AC3E}">
        <p14:creationId xmlns:p14="http://schemas.microsoft.com/office/powerpoint/2010/main" val="726474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42</a:t>
            </a:fld>
            <a:endParaRPr lang="zh-TW" altLang="en-US"/>
          </a:p>
        </p:txBody>
      </p:sp>
    </p:spTree>
    <p:extLst>
      <p:ext uri="{BB962C8B-B14F-4D97-AF65-F5344CB8AC3E}">
        <p14:creationId xmlns:p14="http://schemas.microsoft.com/office/powerpoint/2010/main" val="1064733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43</a:t>
            </a:fld>
            <a:endParaRPr lang="zh-TW" altLang="en-US"/>
          </a:p>
        </p:txBody>
      </p:sp>
    </p:spTree>
    <p:extLst>
      <p:ext uri="{BB962C8B-B14F-4D97-AF65-F5344CB8AC3E}">
        <p14:creationId xmlns:p14="http://schemas.microsoft.com/office/powerpoint/2010/main" val="3173634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45</a:t>
            </a:fld>
            <a:endParaRPr lang="zh-TW" altLang="en-US"/>
          </a:p>
        </p:txBody>
      </p:sp>
    </p:spTree>
    <p:extLst>
      <p:ext uri="{BB962C8B-B14F-4D97-AF65-F5344CB8AC3E}">
        <p14:creationId xmlns:p14="http://schemas.microsoft.com/office/powerpoint/2010/main" val="810214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52DF6277-CF46-4E8F-B547-5CDB69FFAAD1}" type="slidenum">
              <a:rPr lang="zh-TW" altLang="en-US" smtClean="0"/>
              <a:pPr>
                <a:defRPr/>
              </a:pPr>
              <a:t>46</a:t>
            </a:fld>
            <a:endParaRPr lang="zh-TW" altLang="en-US"/>
          </a:p>
        </p:txBody>
      </p:sp>
    </p:spTree>
    <p:extLst>
      <p:ext uri="{BB962C8B-B14F-4D97-AF65-F5344CB8AC3E}">
        <p14:creationId xmlns:p14="http://schemas.microsoft.com/office/powerpoint/2010/main" val="268706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47</a:t>
            </a:fld>
            <a:endParaRPr lang="zh-TW" altLang="en-US"/>
          </a:p>
        </p:txBody>
      </p:sp>
    </p:spTree>
    <p:extLst>
      <p:ext uri="{BB962C8B-B14F-4D97-AF65-F5344CB8AC3E}">
        <p14:creationId xmlns:p14="http://schemas.microsoft.com/office/powerpoint/2010/main" val="3974461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11</a:t>
            </a:fld>
            <a:endParaRPr lang="zh-TW" altLang="en-US"/>
          </a:p>
        </p:txBody>
      </p:sp>
    </p:spTree>
    <p:extLst>
      <p:ext uri="{BB962C8B-B14F-4D97-AF65-F5344CB8AC3E}">
        <p14:creationId xmlns:p14="http://schemas.microsoft.com/office/powerpoint/2010/main" val="1790187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12</a:t>
            </a:fld>
            <a:endParaRPr lang="zh-TW" altLang="en-US"/>
          </a:p>
        </p:txBody>
      </p:sp>
    </p:spTree>
    <p:extLst>
      <p:ext uri="{BB962C8B-B14F-4D97-AF65-F5344CB8AC3E}">
        <p14:creationId xmlns:p14="http://schemas.microsoft.com/office/powerpoint/2010/main" val="972518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18</a:t>
            </a:fld>
            <a:endParaRPr lang="zh-TW" altLang="en-US"/>
          </a:p>
        </p:txBody>
      </p:sp>
    </p:spTree>
    <p:extLst>
      <p:ext uri="{BB962C8B-B14F-4D97-AF65-F5344CB8AC3E}">
        <p14:creationId xmlns:p14="http://schemas.microsoft.com/office/powerpoint/2010/main" val="3407678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60400" y="804863"/>
            <a:ext cx="5365750" cy="4024312"/>
          </a:xfrm>
        </p:spPr>
      </p:sp>
      <p:sp>
        <p:nvSpPr>
          <p:cNvPr id="3" name="備忘稿版面配置區 2"/>
          <p:cNvSpPr>
            <a:spLocks noGrp="1"/>
          </p:cNvSpPr>
          <p:nvPr>
            <p:ph type="body" idx="1"/>
          </p:nvPr>
        </p:nvSpPr>
        <p:spPr/>
        <p:txBody>
          <a:bodyPr/>
          <a:lstStyle/>
          <a:p>
            <a:r>
              <a:rPr lang="zh-TW" altLang="en-US" dirty="0"/>
              <a:t>適性輔導最容易拿到成績所以第一個講</a:t>
            </a:r>
          </a:p>
        </p:txBody>
      </p:sp>
      <p:sp>
        <p:nvSpPr>
          <p:cNvPr id="4" name="投影片編號版面配置區 3"/>
          <p:cNvSpPr>
            <a:spLocks noGrp="1"/>
          </p:cNvSpPr>
          <p:nvPr>
            <p:ph type="sldNum" sz="quarter" idx="10"/>
          </p:nvPr>
        </p:nvSpPr>
        <p:spPr/>
        <p:txBody>
          <a:bodyPr/>
          <a:lstStyle/>
          <a:p>
            <a:fld id="{B9074F8E-7EC6-4D8E-9516-68C61927F1DD}" type="slidenum">
              <a:rPr lang="zh-TW" altLang="en-US" smtClean="0">
                <a:solidFill>
                  <a:prstClr val="black"/>
                </a:solidFill>
              </a:rPr>
              <a:pPr/>
              <a:t>19</a:t>
            </a:fld>
            <a:endParaRPr lang="zh-TW" altLang="en-US">
              <a:solidFill>
                <a:prstClr val="black"/>
              </a:solidFill>
            </a:endParaRPr>
          </a:p>
        </p:txBody>
      </p:sp>
    </p:spTree>
    <p:extLst>
      <p:ext uri="{BB962C8B-B14F-4D97-AF65-F5344CB8AC3E}">
        <p14:creationId xmlns:p14="http://schemas.microsoft.com/office/powerpoint/2010/main" val="2049712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121858" name="備忘稿版面配置區 2"/>
          <p:cNvSpPr>
            <a:spLocks noGrp="1"/>
          </p:cNvSpPr>
          <p:nvPr>
            <p:ph type="body" idx="1"/>
          </p:nvPr>
        </p:nvSpPr>
        <p:spPr bwMode="auto">
          <a:noFill/>
        </p:spPr>
        <p:txBody>
          <a:bodyPr wrap="square" lIns="91540" tIns="45769" rIns="91540" bIns="45769" numCol="1" anchor="t" anchorCtr="0" compatLnSpc="1">
            <a:prstTxWarp prst="textNoShape">
              <a:avLst/>
            </a:prstTxWarp>
          </a:bodyPr>
          <a:lstStyle/>
          <a:p>
            <a:r>
              <a:rPr lang="zh-TW" altLang="en-US" sz="1400" b="1">
                <a:solidFill>
                  <a:srgbClr val="0000FF"/>
                </a:solidFill>
                <a:latin typeface="Arial" charset="0"/>
              </a:rPr>
              <a:t>取得上限</a:t>
            </a:r>
            <a:r>
              <a:rPr lang="en-US" altLang="zh-TW" sz="1400" b="1">
                <a:solidFill>
                  <a:srgbClr val="0000FF"/>
                </a:solidFill>
                <a:latin typeface="Arial" charset="0"/>
              </a:rPr>
              <a:t>30</a:t>
            </a:r>
            <a:r>
              <a:rPr lang="zh-TW" altLang="en-US" sz="1400" b="1">
                <a:solidFill>
                  <a:srgbClr val="0000FF"/>
                </a:solidFill>
                <a:latin typeface="Arial" charset="0"/>
              </a:rPr>
              <a:t>分不困難</a:t>
            </a:r>
            <a:r>
              <a:rPr lang="en-US" altLang="zh-TW" sz="1400" b="1">
                <a:solidFill>
                  <a:srgbClr val="0000FF"/>
                </a:solidFill>
                <a:latin typeface="Arial" charset="0"/>
              </a:rPr>
              <a:t>!</a:t>
            </a:r>
          </a:p>
          <a:p>
            <a:endParaRPr lang="zh-TW" altLang="en-US"/>
          </a:p>
        </p:txBody>
      </p:sp>
      <p:sp>
        <p:nvSpPr>
          <p:cNvPr id="121859" name="投影片編號版面配置區 3"/>
          <p:cNvSpPr txBox="1">
            <a:spLocks noGrp="1"/>
          </p:cNvSpPr>
          <p:nvPr/>
        </p:nvSpPr>
        <p:spPr bwMode="auto">
          <a:xfrm>
            <a:off x="3828368" y="10265302"/>
            <a:ext cx="2928410" cy="540278"/>
          </a:xfrm>
          <a:prstGeom prst="rect">
            <a:avLst/>
          </a:prstGeom>
          <a:noFill/>
          <a:ln w="9525">
            <a:noFill/>
            <a:miter lim="800000"/>
            <a:headEnd/>
            <a:tailEnd/>
          </a:ln>
        </p:spPr>
        <p:txBody>
          <a:bodyPr lIns="91540" tIns="45769" rIns="91540" bIns="45769" anchor="b"/>
          <a:lstStyle/>
          <a:p>
            <a:pPr algn="r" defTabSz="947258"/>
            <a:fld id="{BBDBB199-4AE3-4232-8F9F-7F4E3CD61600}" type="slidenum">
              <a:rPr lang="zh-TW" altLang="en-US" sz="1200">
                <a:latin typeface="Arial" charset="0"/>
              </a:rPr>
              <a:pPr algn="r" defTabSz="947258"/>
              <a:t>20</a:t>
            </a:fld>
            <a:endParaRPr lang="en-US" altLang="zh-TW" sz="1200">
              <a:latin typeface="Arial" charset="0"/>
            </a:endParaRPr>
          </a:p>
        </p:txBody>
      </p:sp>
    </p:spTree>
    <p:extLst>
      <p:ext uri="{BB962C8B-B14F-4D97-AF65-F5344CB8AC3E}">
        <p14:creationId xmlns:p14="http://schemas.microsoft.com/office/powerpoint/2010/main" val="717050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7E45015-618F-4483-A428-9A1D77AF230B}" type="slidenum">
              <a:rPr lang="zh-TW" altLang="en-US" smtClean="0"/>
              <a:t>21</a:t>
            </a:fld>
            <a:endParaRPr lang="zh-TW" altLang="en-US"/>
          </a:p>
        </p:txBody>
      </p:sp>
    </p:spTree>
    <p:extLst>
      <p:ext uri="{BB962C8B-B14F-4D97-AF65-F5344CB8AC3E}">
        <p14:creationId xmlns:p14="http://schemas.microsoft.com/office/powerpoint/2010/main" val="3836054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投影片圖像版面配置區 1"/>
          <p:cNvSpPr>
            <a:spLocks noGrp="1" noRot="1" noChangeAspect="1"/>
          </p:cNvSpPr>
          <p:nvPr>
            <p:ph type="sldImg"/>
          </p:nvPr>
        </p:nvSpPr>
        <p:spPr bwMode="auto">
          <a:noFill/>
          <a:ln>
            <a:solidFill>
              <a:srgbClr val="000000"/>
            </a:solidFill>
            <a:miter lim="800000"/>
            <a:headEnd/>
            <a:tailEnd/>
          </a:ln>
        </p:spPr>
      </p:sp>
      <p:sp>
        <p:nvSpPr>
          <p:cNvPr id="125954" name="備忘稿版面配置區 2"/>
          <p:cNvSpPr>
            <a:spLocks noGrp="1"/>
          </p:cNvSpPr>
          <p:nvPr>
            <p:ph type="body" idx="1"/>
          </p:nvPr>
        </p:nvSpPr>
        <p:spPr bwMode="auto">
          <a:noFill/>
        </p:spPr>
        <p:txBody>
          <a:bodyPr wrap="square" numCol="1" anchor="t" anchorCtr="0" compatLnSpc="1">
            <a:prstTxWarp prst="textNoShape">
              <a:avLst/>
            </a:prstTxWarp>
          </a:bodyPr>
          <a:lstStyle/>
          <a:p>
            <a:r>
              <a:rPr lang="zh-TW" altLang="en-US" dirty="0"/>
              <a:t>因為很重要</a:t>
            </a:r>
            <a:r>
              <a:rPr lang="en-US" altLang="zh-TW" dirty="0"/>
              <a:t>,</a:t>
            </a:r>
            <a:r>
              <a:rPr lang="zh-TW" altLang="en-US" dirty="0"/>
              <a:t>所以再講一次</a:t>
            </a:r>
          </a:p>
        </p:txBody>
      </p:sp>
      <p:sp>
        <p:nvSpPr>
          <p:cNvPr id="12595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D2A62B-B53D-4E80-967C-5148FE34F4F3}" type="slidenum">
              <a:rPr lang="zh-TW" altLang="en-US" smtClean="0">
                <a:solidFill>
                  <a:srgbClr val="000000"/>
                </a:solidFill>
                <a:latin typeface="Arial" charset="0"/>
                <a:ea typeface="新細明體" charset="-120"/>
              </a:rPr>
              <a:pPr/>
              <a:t>22</a:t>
            </a:fld>
            <a:endParaRPr lang="en-US" altLang="zh-TW">
              <a:solidFill>
                <a:srgbClr val="000000"/>
              </a:solidFill>
              <a:latin typeface="Arial" charset="0"/>
              <a:ea typeface="新細明體" charset="-120"/>
            </a:endParaRPr>
          </a:p>
        </p:txBody>
      </p:sp>
    </p:spTree>
    <p:extLst>
      <p:ext uri="{BB962C8B-B14F-4D97-AF65-F5344CB8AC3E}">
        <p14:creationId xmlns:p14="http://schemas.microsoft.com/office/powerpoint/2010/main" val="3010491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normAutofit/>
          </a:bodyPr>
          <a:lstStyle>
            <a:lvl1pPr>
              <a:defRPr sz="4400" b="1">
                <a:solidFill>
                  <a:schemeClr val="tx2">
                    <a:lumMod val="75000"/>
                  </a:schemeClr>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baseline="0">
                <a:solidFill>
                  <a:schemeClr val="tx1">
                    <a:tint val="75000"/>
                  </a:schemeClr>
                </a:solidFill>
                <a:latin typeface="Arial Black" panose="020B0A04020102020204" pitchFamily="34" charset="0"/>
                <a:ea typeface="標楷體" panose="03000509000000000000"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zh-TW" altLang="en-US" dirty="0"/>
          </a:p>
        </p:txBody>
      </p:sp>
      <p:sp>
        <p:nvSpPr>
          <p:cNvPr id="4" name="日期版面配置區 3"/>
          <p:cNvSpPr>
            <a:spLocks noGrp="1"/>
          </p:cNvSpPr>
          <p:nvPr>
            <p:ph type="dt" sz="half" idx="10"/>
          </p:nvPr>
        </p:nvSpPr>
        <p:spPr/>
        <p:txBody>
          <a:bodyPr/>
          <a:lstStyle/>
          <a:p>
            <a:fld id="{20FACA19-B544-4ED9-8BC1-CC07DF570886}" type="datetimeFigureOut">
              <a:rPr lang="zh-TW" altLang="en-US" smtClean="0"/>
              <a:t>2023/9/14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1174935548"/>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0FACA19-B544-4ED9-8BC1-CC07DF570886}" type="datetimeFigureOut">
              <a:rPr lang="zh-TW" altLang="en-US" smtClean="0"/>
              <a:t>2023/9/14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3456428554"/>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0FACA19-B544-4ED9-8BC1-CC07DF570886}" type="datetimeFigureOut">
              <a:rPr lang="zh-TW" altLang="en-US" smtClean="0"/>
              <a:t>2023/9/14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2358098263"/>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標題及物件">
  <p:cSld name="1_標題及物件">
    <p:spTree>
      <p:nvGrpSpPr>
        <p:cNvPr id="1" name="Shape 47"/>
        <p:cNvGrpSpPr/>
        <p:nvPr/>
      </p:nvGrpSpPr>
      <p:grpSpPr>
        <a:xfrm>
          <a:off x="0" y="0"/>
          <a:ext cx="0" cy="0"/>
          <a:chOff x="0" y="0"/>
          <a:chExt cx="0" cy="0"/>
        </a:xfrm>
      </p:grpSpPr>
      <p:sp>
        <p:nvSpPr>
          <p:cNvPr id="48" name="Google Shape;48;p3"/>
          <p:cNvSpPr/>
          <p:nvPr/>
        </p:nvSpPr>
        <p:spPr>
          <a:xfrm>
            <a:off x="0" y="6116637"/>
            <a:ext cx="9140825" cy="741363"/>
          </a:xfrm>
          <a:custGeom>
            <a:avLst/>
            <a:gdLst/>
            <a:ahLst/>
            <a:cxnLst/>
            <a:rect l="l" t="t" r="r" b="b"/>
            <a:pathLst>
              <a:path w="11516" h="933" extrusionOk="0">
                <a:moveTo>
                  <a:pt x="11516" y="0"/>
                </a:moveTo>
                <a:lnTo>
                  <a:pt x="0" y="507"/>
                </a:lnTo>
                <a:lnTo>
                  <a:pt x="0" y="933"/>
                </a:lnTo>
                <a:lnTo>
                  <a:pt x="11516" y="933"/>
                </a:lnTo>
                <a:lnTo>
                  <a:pt x="11516" y="0"/>
                </a:lnTo>
                <a:close/>
              </a:path>
            </a:pathLst>
          </a:custGeom>
          <a:solidFill>
            <a:srgbClr val="FB6E5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49" name="Google Shape;49;p3"/>
          <p:cNvGrpSpPr/>
          <p:nvPr/>
        </p:nvGrpSpPr>
        <p:grpSpPr>
          <a:xfrm>
            <a:off x="286883" y="5877272"/>
            <a:ext cx="2156724" cy="896048"/>
            <a:chOff x="1560380" y="3933056"/>
            <a:chExt cx="6020066" cy="2501141"/>
          </a:xfrm>
        </p:grpSpPr>
        <p:sp>
          <p:nvSpPr>
            <p:cNvPr id="50" name="Google Shape;50;p3"/>
            <p:cNvSpPr/>
            <p:nvPr/>
          </p:nvSpPr>
          <p:spPr>
            <a:xfrm>
              <a:off x="2354263" y="4246725"/>
              <a:ext cx="4433888" cy="1230313"/>
            </a:xfrm>
            <a:custGeom>
              <a:avLst/>
              <a:gdLst/>
              <a:ahLst/>
              <a:cxnLst/>
              <a:rect l="l" t="t" r="r" b="b"/>
              <a:pathLst>
                <a:path w="5585" h="1550" extrusionOk="0">
                  <a:moveTo>
                    <a:pt x="5585" y="1550"/>
                  </a:moveTo>
                  <a:lnTo>
                    <a:pt x="5585" y="1550"/>
                  </a:lnTo>
                  <a:lnTo>
                    <a:pt x="5557" y="1506"/>
                  </a:lnTo>
                  <a:lnTo>
                    <a:pt x="5528" y="1464"/>
                  </a:lnTo>
                  <a:lnTo>
                    <a:pt x="5499" y="1421"/>
                  </a:lnTo>
                  <a:lnTo>
                    <a:pt x="5471" y="1380"/>
                  </a:lnTo>
                  <a:lnTo>
                    <a:pt x="5439" y="1338"/>
                  </a:lnTo>
                  <a:lnTo>
                    <a:pt x="5409" y="1297"/>
                  </a:lnTo>
                  <a:lnTo>
                    <a:pt x="5377" y="1256"/>
                  </a:lnTo>
                  <a:lnTo>
                    <a:pt x="5345" y="1216"/>
                  </a:lnTo>
                  <a:lnTo>
                    <a:pt x="5313" y="1177"/>
                  </a:lnTo>
                  <a:lnTo>
                    <a:pt x="5279" y="1138"/>
                  </a:lnTo>
                  <a:lnTo>
                    <a:pt x="5246" y="1100"/>
                  </a:lnTo>
                  <a:lnTo>
                    <a:pt x="5211" y="1062"/>
                  </a:lnTo>
                  <a:lnTo>
                    <a:pt x="5176" y="1024"/>
                  </a:lnTo>
                  <a:lnTo>
                    <a:pt x="5141" y="987"/>
                  </a:lnTo>
                  <a:lnTo>
                    <a:pt x="5104" y="951"/>
                  </a:lnTo>
                  <a:lnTo>
                    <a:pt x="5067" y="915"/>
                  </a:lnTo>
                  <a:lnTo>
                    <a:pt x="5030" y="881"/>
                  </a:lnTo>
                  <a:lnTo>
                    <a:pt x="4992" y="846"/>
                  </a:lnTo>
                  <a:lnTo>
                    <a:pt x="4954" y="812"/>
                  </a:lnTo>
                  <a:lnTo>
                    <a:pt x="4915" y="778"/>
                  </a:lnTo>
                  <a:lnTo>
                    <a:pt x="4876" y="746"/>
                  </a:lnTo>
                  <a:lnTo>
                    <a:pt x="4836" y="714"/>
                  </a:lnTo>
                  <a:lnTo>
                    <a:pt x="4795" y="681"/>
                  </a:lnTo>
                  <a:lnTo>
                    <a:pt x="4755" y="651"/>
                  </a:lnTo>
                  <a:lnTo>
                    <a:pt x="4714" y="620"/>
                  </a:lnTo>
                  <a:lnTo>
                    <a:pt x="4671" y="590"/>
                  </a:lnTo>
                  <a:lnTo>
                    <a:pt x="4630" y="562"/>
                  </a:lnTo>
                  <a:lnTo>
                    <a:pt x="4586" y="534"/>
                  </a:lnTo>
                  <a:lnTo>
                    <a:pt x="4543" y="506"/>
                  </a:lnTo>
                  <a:lnTo>
                    <a:pt x="4499" y="479"/>
                  </a:lnTo>
                  <a:lnTo>
                    <a:pt x="4454" y="452"/>
                  </a:lnTo>
                  <a:lnTo>
                    <a:pt x="4411" y="427"/>
                  </a:lnTo>
                  <a:lnTo>
                    <a:pt x="4365" y="401"/>
                  </a:lnTo>
                  <a:lnTo>
                    <a:pt x="4320" y="377"/>
                  </a:lnTo>
                  <a:lnTo>
                    <a:pt x="4274" y="353"/>
                  </a:lnTo>
                  <a:lnTo>
                    <a:pt x="4228" y="330"/>
                  </a:lnTo>
                  <a:lnTo>
                    <a:pt x="4180" y="308"/>
                  </a:lnTo>
                  <a:lnTo>
                    <a:pt x="4133" y="286"/>
                  </a:lnTo>
                  <a:lnTo>
                    <a:pt x="4086" y="265"/>
                  </a:lnTo>
                  <a:lnTo>
                    <a:pt x="4037" y="246"/>
                  </a:lnTo>
                  <a:lnTo>
                    <a:pt x="3989" y="226"/>
                  </a:lnTo>
                  <a:lnTo>
                    <a:pt x="3941" y="208"/>
                  </a:lnTo>
                  <a:lnTo>
                    <a:pt x="3892" y="189"/>
                  </a:lnTo>
                  <a:lnTo>
                    <a:pt x="3843" y="173"/>
                  </a:lnTo>
                  <a:lnTo>
                    <a:pt x="3792" y="156"/>
                  </a:lnTo>
                  <a:lnTo>
                    <a:pt x="3743" y="141"/>
                  </a:lnTo>
                  <a:lnTo>
                    <a:pt x="3692" y="126"/>
                  </a:lnTo>
                  <a:lnTo>
                    <a:pt x="3641" y="112"/>
                  </a:lnTo>
                  <a:lnTo>
                    <a:pt x="3590" y="98"/>
                  </a:lnTo>
                  <a:lnTo>
                    <a:pt x="3539" y="87"/>
                  </a:lnTo>
                  <a:lnTo>
                    <a:pt x="3487" y="75"/>
                  </a:lnTo>
                  <a:lnTo>
                    <a:pt x="3435" y="64"/>
                  </a:lnTo>
                  <a:lnTo>
                    <a:pt x="3382" y="55"/>
                  </a:lnTo>
                  <a:lnTo>
                    <a:pt x="3330" y="45"/>
                  </a:lnTo>
                  <a:lnTo>
                    <a:pt x="3277" y="37"/>
                  </a:lnTo>
                  <a:lnTo>
                    <a:pt x="3224" y="29"/>
                  </a:lnTo>
                  <a:lnTo>
                    <a:pt x="3170" y="22"/>
                  </a:lnTo>
                  <a:lnTo>
                    <a:pt x="3117" y="17"/>
                  </a:lnTo>
                  <a:lnTo>
                    <a:pt x="3063" y="12"/>
                  </a:lnTo>
                  <a:lnTo>
                    <a:pt x="3009" y="9"/>
                  </a:lnTo>
                  <a:lnTo>
                    <a:pt x="2953" y="5"/>
                  </a:lnTo>
                  <a:lnTo>
                    <a:pt x="2899" y="3"/>
                  </a:lnTo>
                  <a:lnTo>
                    <a:pt x="2844" y="2"/>
                  </a:lnTo>
                  <a:lnTo>
                    <a:pt x="2789" y="0"/>
                  </a:lnTo>
                  <a:lnTo>
                    <a:pt x="2789" y="0"/>
                  </a:lnTo>
                  <a:lnTo>
                    <a:pt x="2735" y="2"/>
                  </a:lnTo>
                  <a:lnTo>
                    <a:pt x="2679" y="3"/>
                  </a:lnTo>
                  <a:lnTo>
                    <a:pt x="2625" y="5"/>
                  </a:lnTo>
                  <a:lnTo>
                    <a:pt x="2571" y="9"/>
                  </a:lnTo>
                  <a:lnTo>
                    <a:pt x="2517" y="12"/>
                  </a:lnTo>
                  <a:lnTo>
                    <a:pt x="2463" y="17"/>
                  </a:lnTo>
                  <a:lnTo>
                    <a:pt x="2410" y="22"/>
                  </a:lnTo>
                  <a:lnTo>
                    <a:pt x="2356" y="29"/>
                  </a:lnTo>
                  <a:lnTo>
                    <a:pt x="2303" y="36"/>
                  </a:lnTo>
                  <a:lnTo>
                    <a:pt x="2251" y="44"/>
                  </a:lnTo>
                  <a:lnTo>
                    <a:pt x="2198" y="53"/>
                  </a:lnTo>
                  <a:lnTo>
                    <a:pt x="2146" y="64"/>
                  </a:lnTo>
                  <a:lnTo>
                    <a:pt x="2094" y="74"/>
                  </a:lnTo>
                  <a:lnTo>
                    <a:pt x="2042" y="86"/>
                  </a:lnTo>
                  <a:lnTo>
                    <a:pt x="1990" y="98"/>
                  </a:lnTo>
                  <a:lnTo>
                    <a:pt x="1940" y="111"/>
                  </a:lnTo>
                  <a:lnTo>
                    <a:pt x="1889" y="125"/>
                  </a:lnTo>
                  <a:lnTo>
                    <a:pt x="1839" y="140"/>
                  </a:lnTo>
                  <a:lnTo>
                    <a:pt x="1789" y="156"/>
                  </a:lnTo>
                  <a:lnTo>
                    <a:pt x="1739" y="172"/>
                  </a:lnTo>
                  <a:lnTo>
                    <a:pt x="1690" y="188"/>
                  </a:lnTo>
                  <a:lnTo>
                    <a:pt x="1641" y="207"/>
                  </a:lnTo>
                  <a:lnTo>
                    <a:pt x="1593" y="225"/>
                  </a:lnTo>
                  <a:lnTo>
                    <a:pt x="1545" y="245"/>
                  </a:lnTo>
                  <a:lnTo>
                    <a:pt x="1496" y="264"/>
                  </a:lnTo>
                  <a:lnTo>
                    <a:pt x="1449" y="285"/>
                  </a:lnTo>
                  <a:lnTo>
                    <a:pt x="1402" y="306"/>
                  </a:lnTo>
                  <a:lnTo>
                    <a:pt x="1356" y="329"/>
                  </a:lnTo>
                  <a:lnTo>
                    <a:pt x="1310" y="351"/>
                  </a:lnTo>
                  <a:lnTo>
                    <a:pt x="1263" y="375"/>
                  </a:lnTo>
                  <a:lnTo>
                    <a:pt x="1217" y="399"/>
                  </a:lnTo>
                  <a:lnTo>
                    <a:pt x="1172" y="423"/>
                  </a:lnTo>
                  <a:lnTo>
                    <a:pt x="1129" y="450"/>
                  </a:lnTo>
                  <a:lnTo>
                    <a:pt x="1084" y="475"/>
                  </a:lnTo>
                  <a:lnTo>
                    <a:pt x="1040" y="503"/>
                  </a:lnTo>
                  <a:lnTo>
                    <a:pt x="997" y="530"/>
                  </a:lnTo>
                  <a:lnTo>
                    <a:pt x="955" y="558"/>
                  </a:lnTo>
                  <a:lnTo>
                    <a:pt x="912" y="587"/>
                  </a:lnTo>
                  <a:lnTo>
                    <a:pt x="871" y="617"/>
                  </a:lnTo>
                  <a:lnTo>
                    <a:pt x="829" y="647"/>
                  </a:lnTo>
                  <a:lnTo>
                    <a:pt x="788" y="678"/>
                  </a:lnTo>
                  <a:lnTo>
                    <a:pt x="747" y="709"/>
                  </a:lnTo>
                  <a:lnTo>
                    <a:pt x="708" y="741"/>
                  </a:lnTo>
                  <a:lnTo>
                    <a:pt x="669" y="774"/>
                  </a:lnTo>
                  <a:lnTo>
                    <a:pt x="630" y="807"/>
                  </a:lnTo>
                  <a:lnTo>
                    <a:pt x="592" y="840"/>
                  </a:lnTo>
                  <a:lnTo>
                    <a:pt x="554" y="875"/>
                  </a:lnTo>
                  <a:lnTo>
                    <a:pt x="517" y="910"/>
                  </a:lnTo>
                  <a:lnTo>
                    <a:pt x="480" y="945"/>
                  </a:lnTo>
                  <a:lnTo>
                    <a:pt x="443" y="981"/>
                  </a:lnTo>
                  <a:lnTo>
                    <a:pt x="409" y="1018"/>
                  </a:lnTo>
                  <a:lnTo>
                    <a:pt x="373" y="1055"/>
                  </a:lnTo>
                  <a:lnTo>
                    <a:pt x="338" y="1093"/>
                  </a:lnTo>
                  <a:lnTo>
                    <a:pt x="305" y="1131"/>
                  </a:lnTo>
                  <a:lnTo>
                    <a:pt x="272" y="1170"/>
                  </a:lnTo>
                  <a:lnTo>
                    <a:pt x="239" y="1209"/>
                  </a:lnTo>
                  <a:lnTo>
                    <a:pt x="207" y="1248"/>
                  </a:lnTo>
                  <a:lnTo>
                    <a:pt x="175" y="1289"/>
                  </a:lnTo>
                  <a:lnTo>
                    <a:pt x="145" y="1330"/>
                  </a:lnTo>
                  <a:lnTo>
                    <a:pt x="114" y="1370"/>
                  </a:lnTo>
                  <a:lnTo>
                    <a:pt x="85" y="1413"/>
                  </a:lnTo>
                  <a:lnTo>
                    <a:pt x="56" y="1455"/>
                  </a:lnTo>
                  <a:lnTo>
                    <a:pt x="27" y="1497"/>
                  </a:lnTo>
                  <a:lnTo>
                    <a:pt x="0" y="1541"/>
                  </a:lnTo>
                </a:path>
              </a:pathLst>
            </a:custGeom>
            <a:noFill/>
            <a:ln w="19050" cap="flat" cmpd="sng">
              <a:solidFill>
                <a:srgbClr val="D8D8D8"/>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51" name="Google Shape;51;p3"/>
            <p:cNvGrpSpPr/>
            <p:nvPr/>
          </p:nvGrpSpPr>
          <p:grpSpPr>
            <a:xfrm>
              <a:off x="1560380" y="5699768"/>
              <a:ext cx="6020066" cy="734428"/>
              <a:chOff x="1995488" y="3649829"/>
              <a:chExt cx="5153025" cy="628651"/>
            </a:xfrm>
          </p:grpSpPr>
          <p:sp>
            <p:nvSpPr>
              <p:cNvPr id="52" name="Google Shape;52;p3"/>
              <p:cNvSpPr/>
              <p:nvPr/>
            </p:nvSpPr>
            <p:spPr>
              <a:xfrm>
                <a:off x="2011363" y="3891129"/>
                <a:ext cx="5121275" cy="371475"/>
              </a:xfrm>
              <a:custGeom>
                <a:avLst/>
                <a:gdLst/>
                <a:ahLst/>
                <a:cxnLst/>
                <a:rect l="l" t="t" r="r" b="b"/>
                <a:pathLst>
                  <a:path w="6454" h="467" extrusionOk="0">
                    <a:moveTo>
                      <a:pt x="6451" y="390"/>
                    </a:moveTo>
                    <a:lnTo>
                      <a:pt x="6451" y="390"/>
                    </a:lnTo>
                    <a:lnTo>
                      <a:pt x="6454" y="393"/>
                    </a:lnTo>
                    <a:lnTo>
                      <a:pt x="6454" y="396"/>
                    </a:lnTo>
                    <a:lnTo>
                      <a:pt x="6454" y="396"/>
                    </a:lnTo>
                    <a:lnTo>
                      <a:pt x="6451" y="399"/>
                    </a:lnTo>
                    <a:lnTo>
                      <a:pt x="6449" y="400"/>
                    </a:lnTo>
                    <a:lnTo>
                      <a:pt x="3518" y="400"/>
                    </a:lnTo>
                    <a:lnTo>
                      <a:pt x="3518" y="400"/>
                    </a:lnTo>
                    <a:lnTo>
                      <a:pt x="3516" y="400"/>
                    </a:lnTo>
                    <a:lnTo>
                      <a:pt x="3514" y="401"/>
                    </a:lnTo>
                    <a:lnTo>
                      <a:pt x="3514" y="401"/>
                    </a:lnTo>
                    <a:lnTo>
                      <a:pt x="3507" y="408"/>
                    </a:lnTo>
                    <a:lnTo>
                      <a:pt x="3498" y="415"/>
                    </a:lnTo>
                    <a:lnTo>
                      <a:pt x="3486" y="420"/>
                    </a:lnTo>
                    <a:lnTo>
                      <a:pt x="3473" y="427"/>
                    </a:lnTo>
                    <a:lnTo>
                      <a:pt x="3460" y="433"/>
                    </a:lnTo>
                    <a:lnTo>
                      <a:pt x="3444" y="438"/>
                    </a:lnTo>
                    <a:lnTo>
                      <a:pt x="3426" y="443"/>
                    </a:lnTo>
                    <a:lnTo>
                      <a:pt x="3409" y="448"/>
                    </a:lnTo>
                    <a:lnTo>
                      <a:pt x="3369" y="456"/>
                    </a:lnTo>
                    <a:lnTo>
                      <a:pt x="3325" y="462"/>
                    </a:lnTo>
                    <a:lnTo>
                      <a:pt x="3277" y="465"/>
                    </a:lnTo>
                    <a:lnTo>
                      <a:pt x="3227" y="467"/>
                    </a:lnTo>
                    <a:lnTo>
                      <a:pt x="3227" y="467"/>
                    </a:lnTo>
                    <a:lnTo>
                      <a:pt x="3176" y="465"/>
                    </a:lnTo>
                    <a:lnTo>
                      <a:pt x="3129" y="462"/>
                    </a:lnTo>
                    <a:lnTo>
                      <a:pt x="3085" y="456"/>
                    </a:lnTo>
                    <a:lnTo>
                      <a:pt x="3045" y="448"/>
                    </a:lnTo>
                    <a:lnTo>
                      <a:pt x="3027" y="443"/>
                    </a:lnTo>
                    <a:lnTo>
                      <a:pt x="3010" y="438"/>
                    </a:lnTo>
                    <a:lnTo>
                      <a:pt x="2994" y="433"/>
                    </a:lnTo>
                    <a:lnTo>
                      <a:pt x="2981" y="427"/>
                    </a:lnTo>
                    <a:lnTo>
                      <a:pt x="2968" y="420"/>
                    </a:lnTo>
                    <a:lnTo>
                      <a:pt x="2956" y="415"/>
                    </a:lnTo>
                    <a:lnTo>
                      <a:pt x="2947" y="408"/>
                    </a:lnTo>
                    <a:lnTo>
                      <a:pt x="2940" y="401"/>
                    </a:lnTo>
                    <a:lnTo>
                      <a:pt x="2940" y="401"/>
                    </a:lnTo>
                    <a:lnTo>
                      <a:pt x="2938" y="400"/>
                    </a:lnTo>
                    <a:lnTo>
                      <a:pt x="2936" y="400"/>
                    </a:lnTo>
                    <a:lnTo>
                      <a:pt x="5" y="400"/>
                    </a:lnTo>
                    <a:lnTo>
                      <a:pt x="5" y="400"/>
                    </a:lnTo>
                    <a:lnTo>
                      <a:pt x="3" y="399"/>
                    </a:lnTo>
                    <a:lnTo>
                      <a:pt x="0" y="396"/>
                    </a:lnTo>
                    <a:lnTo>
                      <a:pt x="0" y="396"/>
                    </a:lnTo>
                    <a:lnTo>
                      <a:pt x="0" y="393"/>
                    </a:lnTo>
                    <a:lnTo>
                      <a:pt x="3" y="390"/>
                    </a:lnTo>
                    <a:lnTo>
                      <a:pt x="325" y="185"/>
                    </a:lnTo>
                    <a:lnTo>
                      <a:pt x="2428" y="0"/>
                    </a:lnTo>
                    <a:lnTo>
                      <a:pt x="3227" y="185"/>
                    </a:lnTo>
                    <a:lnTo>
                      <a:pt x="3956" y="28"/>
                    </a:lnTo>
                    <a:lnTo>
                      <a:pt x="6129" y="185"/>
                    </a:lnTo>
                    <a:lnTo>
                      <a:pt x="6451" y="390"/>
                    </a:lnTo>
                    <a:close/>
                  </a:path>
                </a:pathLst>
              </a:custGeom>
              <a:solidFill>
                <a:srgbClr val="646D7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 name="Google Shape;53;p3"/>
              <p:cNvSpPr/>
              <p:nvPr/>
            </p:nvSpPr>
            <p:spPr>
              <a:xfrm>
                <a:off x="1995488" y="3876842"/>
                <a:ext cx="5153025" cy="401638"/>
              </a:xfrm>
              <a:custGeom>
                <a:avLst/>
                <a:gdLst/>
                <a:ahLst/>
                <a:cxnLst/>
                <a:rect l="l" t="t" r="r" b="b"/>
                <a:pathLst>
                  <a:path w="6492" h="506" extrusionOk="0">
                    <a:moveTo>
                      <a:pt x="3246" y="506"/>
                    </a:moveTo>
                    <a:lnTo>
                      <a:pt x="3246" y="506"/>
                    </a:lnTo>
                    <a:lnTo>
                      <a:pt x="3196" y="504"/>
                    </a:lnTo>
                    <a:lnTo>
                      <a:pt x="3149" y="500"/>
                    </a:lnTo>
                    <a:lnTo>
                      <a:pt x="3106" y="495"/>
                    </a:lnTo>
                    <a:lnTo>
                      <a:pt x="3064" y="488"/>
                    </a:lnTo>
                    <a:lnTo>
                      <a:pt x="3046" y="483"/>
                    </a:lnTo>
                    <a:lnTo>
                      <a:pt x="3027" y="477"/>
                    </a:lnTo>
                    <a:lnTo>
                      <a:pt x="3011" y="472"/>
                    </a:lnTo>
                    <a:lnTo>
                      <a:pt x="2996" y="466"/>
                    </a:lnTo>
                    <a:lnTo>
                      <a:pt x="2982" y="460"/>
                    </a:lnTo>
                    <a:lnTo>
                      <a:pt x="2970" y="453"/>
                    </a:lnTo>
                    <a:lnTo>
                      <a:pt x="2959" y="446"/>
                    </a:lnTo>
                    <a:lnTo>
                      <a:pt x="2950" y="438"/>
                    </a:lnTo>
                    <a:lnTo>
                      <a:pt x="24" y="438"/>
                    </a:lnTo>
                    <a:lnTo>
                      <a:pt x="24" y="438"/>
                    </a:lnTo>
                    <a:lnTo>
                      <a:pt x="17" y="437"/>
                    </a:lnTo>
                    <a:lnTo>
                      <a:pt x="10" y="434"/>
                    </a:lnTo>
                    <a:lnTo>
                      <a:pt x="4" y="428"/>
                    </a:lnTo>
                    <a:lnTo>
                      <a:pt x="1" y="421"/>
                    </a:lnTo>
                    <a:lnTo>
                      <a:pt x="1" y="421"/>
                    </a:lnTo>
                    <a:lnTo>
                      <a:pt x="0" y="413"/>
                    </a:lnTo>
                    <a:lnTo>
                      <a:pt x="2" y="406"/>
                    </a:lnTo>
                    <a:lnTo>
                      <a:pt x="5" y="399"/>
                    </a:lnTo>
                    <a:lnTo>
                      <a:pt x="11" y="394"/>
                    </a:lnTo>
                    <a:lnTo>
                      <a:pt x="338" y="187"/>
                    </a:lnTo>
                    <a:lnTo>
                      <a:pt x="343" y="187"/>
                    </a:lnTo>
                    <a:lnTo>
                      <a:pt x="2448" y="0"/>
                    </a:lnTo>
                    <a:lnTo>
                      <a:pt x="3246" y="186"/>
                    </a:lnTo>
                    <a:lnTo>
                      <a:pt x="3974" y="28"/>
                    </a:lnTo>
                    <a:lnTo>
                      <a:pt x="3976" y="28"/>
                    </a:lnTo>
                    <a:lnTo>
                      <a:pt x="6154" y="187"/>
                    </a:lnTo>
                    <a:lnTo>
                      <a:pt x="6481" y="394"/>
                    </a:lnTo>
                    <a:lnTo>
                      <a:pt x="6481" y="394"/>
                    </a:lnTo>
                    <a:lnTo>
                      <a:pt x="6487" y="399"/>
                    </a:lnTo>
                    <a:lnTo>
                      <a:pt x="6490" y="406"/>
                    </a:lnTo>
                    <a:lnTo>
                      <a:pt x="6492" y="413"/>
                    </a:lnTo>
                    <a:lnTo>
                      <a:pt x="6491" y="421"/>
                    </a:lnTo>
                    <a:lnTo>
                      <a:pt x="6491" y="421"/>
                    </a:lnTo>
                    <a:lnTo>
                      <a:pt x="6490" y="424"/>
                    </a:lnTo>
                    <a:lnTo>
                      <a:pt x="6488" y="428"/>
                    </a:lnTo>
                    <a:lnTo>
                      <a:pt x="6481" y="436"/>
                    </a:lnTo>
                    <a:lnTo>
                      <a:pt x="6470" y="443"/>
                    </a:lnTo>
                    <a:lnTo>
                      <a:pt x="6454" y="452"/>
                    </a:lnTo>
                    <a:lnTo>
                      <a:pt x="3529" y="452"/>
                    </a:lnTo>
                    <a:lnTo>
                      <a:pt x="3529" y="452"/>
                    </a:lnTo>
                    <a:lnTo>
                      <a:pt x="3522" y="457"/>
                    </a:lnTo>
                    <a:lnTo>
                      <a:pt x="3513" y="462"/>
                    </a:lnTo>
                    <a:lnTo>
                      <a:pt x="3503" y="467"/>
                    </a:lnTo>
                    <a:lnTo>
                      <a:pt x="3490" y="472"/>
                    </a:lnTo>
                    <a:lnTo>
                      <a:pt x="3461" y="481"/>
                    </a:lnTo>
                    <a:lnTo>
                      <a:pt x="3426" y="489"/>
                    </a:lnTo>
                    <a:lnTo>
                      <a:pt x="3386" y="496"/>
                    </a:lnTo>
                    <a:lnTo>
                      <a:pt x="3343" y="502"/>
                    </a:lnTo>
                    <a:lnTo>
                      <a:pt x="3296" y="504"/>
                    </a:lnTo>
                    <a:lnTo>
                      <a:pt x="3246" y="506"/>
                    </a:lnTo>
                    <a:lnTo>
                      <a:pt x="3246" y="506"/>
                    </a:lnTo>
                    <a:close/>
                    <a:moveTo>
                      <a:pt x="71" y="401"/>
                    </a:moveTo>
                    <a:lnTo>
                      <a:pt x="2955" y="401"/>
                    </a:lnTo>
                    <a:lnTo>
                      <a:pt x="2955" y="401"/>
                    </a:lnTo>
                    <a:lnTo>
                      <a:pt x="2959" y="401"/>
                    </a:lnTo>
                    <a:lnTo>
                      <a:pt x="2964" y="402"/>
                    </a:lnTo>
                    <a:lnTo>
                      <a:pt x="2968" y="405"/>
                    </a:lnTo>
                    <a:lnTo>
                      <a:pt x="2972" y="408"/>
                    </a:lnTo>
                    <a:lnTo>
                      <a:pt x="2972" y="408"/>
                    </a:lnTo>
                    <a:lnTo>
                      <a:pt x="2979" y="414"/>
                    </a:lnTo>
                    <a:lnTo>
                      <a:pt x="2986" y="420"/>
                    </a:lnTo>
                    <a:lnTo>
                      <a:pt x="2996" y="424"/>
                    </a:lnTo>
                    <a:lnTo>
                      <a:pt x="3008" y="430"/>
                    </a:lnTo>
                    <a:lnTo>
                      <a:pt x="3020" y="435"/>
                    </a:lnTo>
                    <a:lnTo>
                      <a:pt x="3034" y="440"/>
                    </a:lnTo>
                    <a:lnTo>
                      <a:pt x="3068" y="449"/>
                    </a:lnTo>
                    <a:lnTo>
                      <a:pt x="3106" y="457"/>
                    </a:lnTo>
                    <a:lnTo>
                      <a:pt x="3148" y="462"/>
                    </a:lnTo>
                    <a:lnTo>
                      <a:pt x="3195" y="467"/>
                    </a:lnTo>
                    <a:lnTo>
                      <a:pt x="3221" y="468"/>
                    </a:lnTo>
                    <a:lnTo>
                      <a:pt x="3246" y="468"/>
                    </a:lnTo>
                    <a:lnTo>
                      <a:pt x="3246" y="468"/>
                    </a:lnTo>
                    <a:lnTo>
                      <a:pt x="3271" y="468"/>
                    </a:lnTo>
                    <a:lnTo>
                      <a:pt x="3297" y="467"/>
                    </a:lnTo>
                    <a:lnTo>
                      <a:pt x="3344" y="462"/>
                    </a:lnTo>
                    <a:lnTo>
                      <a:pt x="3386" y="457"/>
                    </a:lnTo>
                    <a:lnTo>
                      <a:pt x="3424" y="449"/>
                    </a:lnTo>
                    <a:lnTo>
                      <a:pt x="3458" y="440"/>
                    </a:lnTo>
                    <a:lnTo>
                      <a:pt x="3472" y="435"/>
                    </a:lnTo>
                    <a:lnTo>
                      <a:pt x="3484" y="430"/>
                    </a:lnTo>
                    <a:lnTo>
                      <a:pt x="3496" y="424"/>
                    </a:lnTo>
                    <a:lnTo>
                      <a:pt x="3505" y="420"/>
                    </a:lnTo>
                    <a:lnTo>
                      <a:pt x="3513" y="414"/>
                    </a:lnTo>
                    <a:lnTo>
                      <a:pt x="3520" y="408"/>
                    </a:lnTo>
                    <a:lnTo>
                      <a:pt x="3520" y="408"/>
                    </a:lnTo>
                    <a:lnTo>
                      <a:pt x="3524" y="405"/>
                    </a:lnTo>
                    <a:lnTo>
                      <a:pt x="3528" y="402"/>
                    </a:lnTo>
                    <a:lnTo>
                      <a:pt x="3533" y="401"/>
                    </a:lnTo>
                    <a:lnTo>
                      <a:pt x="3537" y="401"/>
                    </a:lnTo>
                    <a:lnTo>
                      <a:pt x="6421" y="401"/>
                    </a:lnTo>
                    <a:lnTo>
                      <a:pt x="6142" y="224"/>
                    </a:lnTo>
                    <a:lnTo>
                      <a:pt x="3976" y="66"/>
                    </a:lnTo>
                    <a:lnTo>
                      <a:pt x="3246" y="225"/>
                    </a:lnTo>
                    <a:lnTo>
                      <a:pt x="2446" y="38"/>
                    </a:lnTo>
                    <a:lnTo>
                      <a:pt x="350" y="224"/>
                    </a:lnTo>
                    <a:lnTo>
                      <a:pt x="71" y="401"/>
                    </a:lnTo>
                    <a:close/>
                  </a:path>
                </a:pathLst>
              </a:custGeom>
              <a:solidFill>
                <a:srgbClr val="A9B2B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 name="Google Shape;54;p3"/>
              <p:cNvSpPr/>
              <p:nvPr/>
            </p:nvSpPr>
            <p:spPr>
              <a:xfrm>
                <a:off x="2089151" y="3649829"/>
                <a:ext cx="4965700" cy="544513"/>
              </a:xfrm>
              <a:custGeom>
                <a:avLst/>
                <a:gdLst/>
                <a:ahLst/>
                <a:cxnLst/>
                <a:rect l="l" t="t" r="r" b="b"/>
                <a:pathLst>
                  <a:path w="6256" h="686" extrusionOk="0">
                    <a:moveTo>
                      <a:pt x="6256" y="660"/>
                    </a:moveTo>
                    <a:lnTo>
                      <a:pt x="6256" y="660"/>
                    </a:lnTo>
                    <a:lnTo>
                      <a:pt x="6099" y="660"/>
                    </a:lnTo>
                    <a:lnTo>
                      <a:pt x="5901" y="659"/>
                    </a:lnTo>
                    <a:lnTo>
                      <a:pt x="5789" y="656"/>
                    </a:lnTo>
                    <a:lnTo>
                      <a:pt x="5670" y="654"/>
                    </a:lnTo>
                    <a:lnTo>
                      <a:pt x="5544" y="649"/>
                    </a:lnTo>
                    <a:lnTo>
                      <a:pt x="5413" y="644"/>
                    </a:lnTo>
                    <a:lnTo>
                      <a:pt x="5277" y="634"/>
                    </a:lnTo>
                    <a:lnTo>
                      <a:pt x="5139" y="624"/>
                    </a:lnTo>
                    <a:lnTo>
                      <a:pt x="5070" y="618"/>
                    </a:lnTo>
                    <a:lnTo>
                      <a:pt x="4999" y="610"/>
                    </a:lnTo>
                    <a:lnTo>
                      <a:pt x="4929" y="603"/>
                    </a:lnTo>
                    <a:lnTo>
                      <a:pt x="4859" y="594"/>
                    </a:lnTo>
                    <a:lnTo>
                      <a:pt x="4789" y="585"/>
                    </a:lnTo>
                    <a:lnTo>
                      <a:pt x="4718" y="575"/>
                    </a:lnTo>
                    <a:lnTo>
                      <a:pt x="4648" y="563"/>
                    </a:lnTo>
                    <a:lnTo>
                      <a:pt x="4579" y="551"/>
                    </a:lnTo>
                    <a:lnTo>
                      <a:pt x="4510" y="538"/>
                    </a:lnTo>
                    <a:lnTo>
                      <a:pt x="4443" y="524"/>
                    </a:lnTo>
                    <a:lnTo>
                      <a:pt x="4375" y="509"/>
                    </a:lnTo>
                    <a:lnTo>
                      <a:pt x="4310" y="493"/>
                    </a:lnTo>
                    <a:lnTo>
                      <a:pt x="4310" y="493"/>
                    </a:lnTo>
                    <a:lnTo>
                      <a:pt x="4250" y="478"/>
                    </a:lnTo>
                    <a:lnTo>
                      <a:pt x="4193" y="466"/>
                    </a:lnTo>
                    <a:lnTo>
                      <a:pt x="4139" y="457"/>
                    </a:lnTo>
                    <a:lnTo>
                      <a:pt x="4086" y="451"/>
                    </a:lnTo>
                    <a:lnTo>
                      <a:pt x="4037" y="447"/>
                    </a:lnTo>
                    <a:lnTo>
                      <a:pt x="3989" y="444"/>
                    </a:lnTo>
                    <a:lnTo>
                      <a:pt x="3943" y="443"/>
                    </a:lnTo>
                    <a:lnTo>
                      <a:pt x="3901" y="445"/>
                    </a:lnTo>
                    <a:lnTo>
                      <a:pt x="3859" y="448"/>
                    </a:lnTo>
                    <a:lnTo>
                      <a:pt x="3821" y="454"/>
                    </a:lnTo>
                    <a:lnTo>
                      <a:pt x="3784" y="459"/>
                    </a:lnTo>
                    <a:lnTo>
                      <a:pt x="3750" y="466"/>
                    </a:lnTo>
                    <a:lnTo>
                      <a:pt x="3716" y="475"/>
                    </a:lnTo>
                    <a:lnTo>
                      <a:pt x="3687" y="485"/>
                    </a:lnTo>
                    <a:lnTo>
                      <a:pt x="3657" y="496"/>
                    </a:lnTo>
                    <a:lnTo>
                      <a:pt x="3630" y="507"/>
                    </a:lnTo>
                    <a:lnTo>
                      <a:pt x="3605" y="519"/>
                    </a:lnTo>
                    <a:lnTo>
                      <a:pt x="3582" y="532"/>
                    </a:lnTo>
                    <a:lnTo>
                      <a:pt x="3560" y="545"/>
                    </a:lnTo>
                    <a:lnTo>
                      <a:pt x="3540" y="557"/>
                    </a:lnTo>
                    <a:lnTo>
                      <a:pt x="3522" y="570"/>
                    </a:lnTo>
                    <a:lnTo>
                      <a:pt x="3505" y="584"/>
                    </a:lnTo>
                    <a:lnTo>
                      <a:pt x="3490" y="596"/>
                    </a:lnTo>
                    <a:lnTo>
                      <a:pt x="3476" y="609"/>
                    </a:lnTo>
                    <a:lnTo>
                      <a:pt x="3453" y="632"/>
                    </a:lnTo>
                    <a:lnTo>
                      <a:pt x="3435" y="653"/>
                    </a:lnTo>
                    <a:lnTo>
                      <a:pt x="3423" y="669"/>
                    </a:lnTo>
                    <a:lnTo>
                      <a:pt x="3416" y="681"/>
                    </a:lnTo>
                    <a:lnTo>
                      <a:pt x="3416" y="681"/>
                    </a:lnTo>
                    <a:lnTo>
                      <a:pt x="3414" y="682"/>
                    </a:lnTo>
                    <a:lnTo>
                      <a:pt x="3412" y="683"/>
                    </a:lnTo>
                    <a:lnTo>
                      <a:pt x="3412" y="683"/>
                    </a:lnTo>
                    <a:lnTo>
                      <a:pt x="3410" y="683"/>
                    </a:lnTo>
                    <a:lnTo>
                      <a:pt x="3408" y="682"/>
                    </a:lnTo>
                    <a:lnTo>
                      <a:pt x="3408" y="682"/>
                    </a:lnTo>
                    <a:lnTo>
                      <a:pt x="3400" y="676"/>
                    </a:lnTo>
                    <a:lnTo>
                      <a:pt x="3389" y="669"/>
                    </a:lnTo>
                    <a:lnTo>
                      <a:pt x="3364" y="656"/>
                    </a:lnTo>
                    <a:lnTo>
                      <a:pt x="3333" y="644"/>
                    </a:lnTo>
                    <a:lnTo>
                      <a:pt x="3296" y="631"/>
                    </a:lnTo>
                    <a:lnTo>
                      <a:pt x="3257" y="621"/>
                    </a:lnTo>
                    <a:lnTo>
                      <a:pt x="3236" y="616"/>
                    </a:lnTo>
                    <a:lnTo>
                      <a:pt x="3216" y="613"/>
                    </a:lnTo>
                    <a:lnTo>
                      <a:pt x="3194" y="609"/>
                    </a:lnTo>
                    <a:lnTo>
                      <a:pt x="3172" y="607"/>
                    </a:lnTo>
                    <a:lnTo>
                      <a:pt x="3150" y="606"/>
                    </a:lnTo>
                    <a:lnTo>
                      <a:pt x="3128" y="606"/>
                    </a:lnTo>
                    <a:lnTo>
                      <a:pt x="3128" y="606"/>
                    </a:lnTo>
                    <a:lnTo>
                      <a:pt x="3105" y="606"/>
                    </a:lnTo>
                    <a:lnTo>
                      <a:pt x="3083" y="607"/>
                    </a:lnTo>
                    <a:lnTo>
                      <a:pt x="3060" y="609"/>
                    </a:lnTo>
                    <a:lnTo>
                      <a:pt x="3038" y="613"/>
                    </a:lnTo>
                    <a:lnTo>
                      <a:pt x="3016" y="617"/>
                    </a:lnTo>
                    <a:lnTo>
                      <a:pt x="2996" y="622"/>
                    </a:lnTo>
                    <a:lnTo>
                      <a:pt x="2975" y="626"/>
                    </a:lnTo>
                    <a:lnTo>
                      <a:pt x="2955" y="632"/>
                    </a:lnTo>
                    <a:lnTo>
                      <a:pt x="2918" y="645"/>
                    </a:lnTo>
                    <a:lnTo>
                      <a:pt x="2887" y="659"/>
                    </a:lnTo>
                    <a:lnTo>
                      <a:pt x="2875" y="666"/>
                    </a:lnTo>
                    <a:lnTo>
                      <a:pt x="2863" y="671"/>
                    </a:lnTo>
                    <a:lnTo>
                      <a:pt x="2853" y="678"/>
                    </a:lnTo>
                    <a:lnTo>
                      <a:pt x="2845" y="685"/>
                    </a:lnTo>
                    <a:lnTo>
                      <a:pt x="2845" y="685"/>
                    </a:lnTo>
                    <a:lnTo>
                      <a:pt x="2842" y="686"/>
                    </a:lnTo>
                    <a:lnTo>
                      <a:pt x="2840" y="686"/>
                    </a:lnTo>
                    <a:lnTo>
                      <a:pt x="2840" y="686"/>
                    </a:lnTo>
                    <a:lnTo>
                      <a:pt x="2838" y="685"/>
                    </a:lnTo>
                    <a:lnTo>
                      <a:pt x="2837" y="684"/>
                    </a:lnTo>
                    <a:lnTo>
                      <a:pt x="2837" y="684"/>
                    </a:lnTo>
                    <a:lnTo>
                      <a:pt x="2829" y="672"/>
                    </a:lnTo>
                    <a:lnTo>
                      <a:pt x="2817" y="655"/>
                    </a:lnTo>
                    <a:lnTo>
                      <a:pt x="2800" y="634"/>
                    </a:lnTo>
                    <a:lnTo>
                      <a:pt x="2777" y="610"/>
                    </a:lnTo>
                    <a:lnTo>
                      <a:pt x="2763" y="598"/>
                    </a:lnTo>
                    <a:lnTo>
                      <a:pt x="2748" y="585"/>
                    </a:lnTo>
                    <a:lnTo>
                      <a:pt x="2731" y="572"/>
                    </a:lnTo>
                    <a:lnTo>
                      <a:pt x="2712" y="558"/>
                    </a:lnTo>
                    <a:lnTo>
                      <a:pt x="2693" y="546"/>
                    </a:lnTo>
                    <a:lnTo>
                      <a:pt x="2671" y="533"/>
                    </a:lnTo>
                    <a:lnTo>
                      <a:pt x="2648" y="520"/>
                    </a:lnTo>
                    <a:lnTo>
                      <a:pt x="2622" y="508"/>
                    </a:lnTo>
                    <a:lnTo>
                      <a:pt x="2596" y="496"/>
                    </a:lnTo>
                    <a:lnTo>
                      <a:pt x="2567" y="486"/>
                    </a:lnTo>
                    <a:lnTo>
                      <a:pt x="2537" y="477"/>
                    </a:lnTo>
                    <a:lnTo>
                      <a:pt x="2504" y="467"/>
                    </a:lnTo>
                    <a:lnTo>
                      <a:pt x="2469" y="460"/>
                    </a:lnTo>
                    <a:lnTo>
                      <a:pt x="2434" y="454"/>
                    </a:lnTo>
                    <a:lnTo>
                      <a:pt x="2394" y="449"/>
                    </a:lnTo>
                    <a:lnTo>
                      <a:pt x="2354" y="445"/>
                    </a:lnTo>
                    <a:lnTo>
                      <a:pt x="2312" y="444"/>
                    </a:lnTo>
                    <a:lnTo>
                      <a:pt x="2265" y="444"/>
                    </a:lnTo>
                    <a:lnTo>
                      <a:pt x="2218" y="447"/>
                    </a:lnTo>
                    <a:lnTo>
                      <a:pt x="2169" y="451"/>
                    </a:lnTo>
                    <a:lnTo>
                      <a:pt x="2117" y="457"/>
                    </a:lnTo>
                    <a:lnTo>
                      <a:pt x="2063" y="466"/>
                    </a:lnTo>
                    <a:lnTo>
                      <a:pt x="2005" y="478"/>
                    </a:lnTo>
                    <a:lnTo>
                      <a:pt x="1946" y="493"/>
                    </a:lnTo>
                    <a:lnTo>
                      <a:pt x="1946" y="493"/>
                    </a:lnTo>
                    <a:lnTo>
                      <a:pt x="1881" y="509"/>
                    </a:lnTo>
                    <a:lnTo>
                      <a:pt x="1814" y="524"/>
                    </a:lnTo>
                    <a:lnTo>
                      <a:pt x="1746" y="538"/>
                    </a:lnTo>
                    <a:lnTo>
                      <a:pt x="1677" y="551"/>
                    </a:lnTo>
                    <a:lnTo>
                      <a:pt x="1608" y="563"/>
                    </a:lnTo>
                    <a:lnTo>
                      <a:pt x="1538" y="575"/>
                    </a:lnTo>
                    <a:lnTo>
                      <a:pt x="1467" y="585"/>
                    </a:lnTo>
                    <a:lnTo>
                      <a:pt x="1397" y="594"/>
                    </a:lnTo>
                    <a:lnTo>
                      <a:pt x="1327" y="603"/>
                    </a:lnTo>
                    <a:lnTo>
                      <a:pt x="1257" y="610"/>
                    </a:lnTo>
                    <a:lnTo>
                      <a:pt x="1186" y="618"/>
                    </a:lnTo>
                    <a:lnTo>
                      <a:pt x="1117" y="624"/>
                    </a:lnTo>
                    <a:lnTo>
                      <a:pt x="979" y="634"/>
                    </a:lnTo>
                    <a:lnTo>
                      <a:pt x="843" y="644"/>
                    </a:lnTo>
                    <a:lnTo>
                      <a:pt x="713" y="649"/>
                    </a:lnTo>
                    <a:lnTo>
                      <a:pt x="586" y="654"/>
                    </a:lnTo>
                    <a:lnTo>
                      <a:pt x="467" y="656"/>
                    </a:lnTo>
                    <a:lnTo>
                      <a:pt x="355" y="659"/>
                    </a:lnTo>
                    <a:lnTo>
                      <a:pt x="157" y="660"/>
                    </a:lnTo>
                    <a:lnTo>
                      <a:pt x="0" y="660"/>
                    </a:lnTo>
                    <a:lnTo>
                      <a:pt x="256" y="413"/>
                    </a:lnTo>
                    <a:lnTo>
                      <a:pt x="256" y="413"/>
                    </a:lnTo>
                    <a:lnTo>
                      <a:pt x="387" y="412"/>
                    </a:lnTo>
                    <a:lnTo>
                      <a:pt x="512" y="409"/>
                    </a:lnTo>
                    <a:lnTo>
                      <a:pt x="628" y="403"/>
                    </a:lnTo>
                    <a:lnTo>
                      <a:pt x="737" y="395"/>
                    </a:lnTo>
                    <a:lnTo>
                      <a:pt x="840" y="386"/>
                    </a:lnTo>
                    <a:lnTo>
                      <a:pt x="937" y="375"/>
                    </a:lnTo>
                    <a:lnTo>
                      <a:pt x="1026" y="363"/>
                    </a:lnTo>
                    <a:lnTo>
                      <a:pt x="1110" y="349"/>
                    </a:lnTo>
                    <a:lnTo>
                      <a:pt x="1190" y="334"/>
                    </a:lnTo>
                    <a:lnTo>
                      <a:pt x="1264" y="318"/>
                    </a:lnTo>
                    <a:lnTo>
                      <a:pt x="1333" y="300"/>
                    </a:lnTo>
                    <a:lnTo>
                      <a:pt x="1397" y="282"/>
                    </a:lnTo>
                    <a:lnTo>
                      <a:pt x="1458" y="263"/>
                    </a:lnTo>
                    <a:lnTo>
                      <a:pt x="1515" y="245"/>
                    </a:lnTo>
                    <a:lnTo>
                      <a:pt x="1569" y="225"/>
                    </a:lnTo>
                    <a:lnTo>
                      <a:pt x="1619" y="206"/>
                    </a:lnTo>
                    <a:lnTo>
                      <a:pt x="1667" y="187"/>
                    </a:lnTo>
                    <a:lnTo>
                      <a:pt x="1713" y="168"/>
                    </a:lnTo>
                    <a:lnTo>
                      <a:pt x="1798" y="130"/>
                    </a:lnTo>
                    <a:lnTo>
                      <a:pt x="1879" y="95"/>
                    </a:lnTo>
                    <a:lnTo>
                      <a:pt x="1918" y="79"/>
                    </a:lnTo>
                    <a:lnTo>
                      <a:pt x="1957" y="64"/>
                    </a:lnTo>
                    <a:lnTo>
                      <a:pt x="1995" y="50"/>
                    </a:lnTo>
                    <a:lnTo>
                      <a:pt x="2034" y="38"/>
                    </a:lnTo>
                    <a:lnTo>
                      <a:pt x="2074" y="26"/>
                    </a:lnTo>
                    <a:lnTo>
                      <a:pt x="2116" y="17"/>
                    </a:lnTo>
                    <a:lnTo>
                      <a:pt x="2158" y="10"/>
                    </a:lnTo>
                    <a:lnTo>
                      <a:pt x="2202" y="4"/>
                    </a:lnTo>
                    <a:lnTo>
                      <a:pt x="2248" y="1"/>
                    </a:lnTo>
                    <a:lnTo>
                      <a:pt x="2298" y="0"/>
                    </a:lnTo>
                    <a:lnTo>
                      <a:pt x="2298" y="0"/>
                    </a:lnTo>
                    <a:lnTo>
                      <a:pt x="2346" y="1"/>
                    </a:lnTo>
                    <a:lnTo>
                      <a:pt x="2394" y="4"/>
                    </a:lnTo>
                    <a:lnTo>
                      <a:pt x="2442" y="10"/>
                    </a:lnTo>
                    <a:lnTo>
                      <a:pt x="2487" y="17"/>
                    </a:lnTo>
                    <a:lnTo>
                      <a:pt x="2530" y="26"/>
                    </a:lnTo>
                    <a:lnTo>
                      <a:pt x="2572" y="38"/>
                    </a:lnTo>
                    <a:lnTo>
                      <a:pt x="2613" y="50"/>
                    </a:lnTo>
                    <a:lnTo>
                      <a:pt x="2652" y="64"/>
                    </a:lnTo>
                    <a:lnTo>
                      <a:pt x="2690" y="79"/>
                    </a:lnTo>
                    <a:lnTo>
                      <a:pt x="2727" y="95"/>
                    </a:lnTo>
                    <a:lnTo>
                      <a:pt x="2762" y="112"/>
                    </a:lnTo>
                    <a:lnTo>
                      <a:pt x="2795" y="130"/>
                    </a:lnTo>
                    <a:lnTo>
                      <a:pt x="2826" y="148"/>
                    </a:lnTo>
                    <a:lnTo>
                      <a:pt x="2857" y="168"/>
                    </a:lnTo>
                    <a:lnTo>
                      <a:pt x="2886" y="187"/>
                    </a:lnTo>
                    <a:lnTo>
                      <a:pt x="2913" y="206"/>
                    </a:lnTo>
                    <a:lnTo>
                      <a:pt x="2939" y="225"/>
                    </a:lnTo>
                    <a:lnTo>
                      <a:pt x="2962" y="245"/>
                    </a:lnTo>
                    <a:lnTo>
                      <a:pt x="2985" y="263"/>
                    </a:lnTo>
                    <a:lnTo>
                      <a:pt x="3006" y="282"/>
                    </a:lnTo>
                    <a:lnTo>
                      <a:pt x="3043" y="318"/>
                    </a:lnTo>
                    <a:lnTo>
                      <a:pt x="3074" y="349"/>
                    </a:lnTo>
                    <a:lnTo>
                      <a:pt x="3097" y="375"/>
                    </a:lnTo>
                    <a:lnTo>
                      <a:pt x="3114" y="395"/>
                    </a:lnTo>
                    <a:lnTo>
                      <a:pt x="3128" y="413"/>
                    </a:lnTo>
                    <a:lnTo>
                      <a:pt x="3128" y="413"/>
                    </a:lnTo>
                    <a:lnTo>
                      <a:pt x="3142" y="395"/>
                    </a:lnTo>
                    <a:lnTo>
                      <a:pt x="3159" y="375"/>
                    </a:lnTo>
                    <a:lnTo>
                      <a:pt x="3182" y="349"/>
                    </a:lnTo>
                    <a:lnTo>
                      <a:pt x="3213" y="318"/>
                    </a:lnTo>
                    <a:lnTo>
                      <a:pt x="3250" y="282"/>
                    </a:lnTo>
                    <a:lnTo>
                      <a:pt x="3271" y="263"/>
                    </a:lnTo>
                    <a:lnTo>
                      <a:pt x="3294" y="245"/>
                    </a:lnTo>
                    <a:lnTo>
                      <a:pt x="3317" y="225"/>
                    </a:lnTo>
                    <a:lnTo>
                      <a:pt x="3343" y="206"/>
                    </a:lnTo>
                    <a:lnTo>
                      <a:pt x="3370" y="187"/>
                    </a:lnTo>
                    <a:lnTo>
                      <a:pt x="3399" y="168"/>
                    </a:lnTo>
                    <a:lnTo>
                      <a:pt x="3430" y="148"/>
                    </a:lnTo>
                    <a:lnTo>
                      <a:pt x="3461" y="130"/>
                    </a:lnTo>
                    <a:lnTo>
                      <a:pt x="3494" y="112"/>
                    </a:lnTo>
                    <a:lnTo>
                      <a:pt x="3530" y="95"/>
                    </a:lnTo>
                    <a:lnTo>
                      <a:pt x="3566" y="79"/>
                    </a:lnTo>
                    <a:lnTo>
                      <a:pt x="3604" y="64"/>
                    </a:lnTo>
                    <a:lnTo>
                      <a:pt x="3643" y="50"/>
                    </a:lnTo>
                    <a:lnTo>
                      <a:pt x="3684" y="38"/>
                    </a:lnTo>
                    <a:lnTo>
                      <a:pt x="3726" y="26"/>
                    </a:lnTo>
                    <a:lnTo>
                      <a:pt x="3769" y="17"/>
                    </a:lnTo>
                    <a:lnTo>
                      <a:pt x="3816" y="10"/>
                    </a:lnTo>
                    <a:lnTo>
                      <a:pt x="3862" y="4"/>
                    </a:lnTo>
                    <a:lnTo>
                      <a:pt x="3910" y="1"/>
                    </a:lnTo>
                    <a:lnTo>
                      <a:pt x="3959" y="0"/>
                    </a:lnTo>
                    <a:lnTo>
                      <a:pt x="3959" y="0"/>
                    </a:lnTo>
                    <a:lnTo>
                      <a:pt x="4008" y="1"/>
                    </a:lnTo>
                    <a:lnTo>
                      <a:pt x="4054" y="4"/>
                    </a:lnTo>
                    <a:lnTo>
                      <a:pt x="4099" y="10"/>
                    </a:lnTo>
                    <a:lnTo>
                      <a:pt x="4140" y="17"/>
                    </a:lnTo>
                    <a:lnTo>
                      <a:pt x="4182" y="26"/>
                    </a:lnTo>
                    <a:lnTo>
                      <a:pt x="4222" y="38"/>
                    </a:lnTo>
                    <a:lnTo>
                      <a:pt x="4261" y="50"/>
                    </a:lnTo>
                    <a:lnTo>
                      <a:pt x="4299" y="64"/>
                    </a:lnTo>
                    <a:lnTo>
                      <a:pt x="4338" y="79"/>
                    </a:lnTo>
                    <a:lnTo>
                      <a:pt x="4377" y="95"/>
                    </a:lnTo>
                    <a:lnTo>
                      <a:pt x="4458" y="130"/>
                    </a:lnTo>
                    <a:lnTo>
                      <a:pt x="4543" y="168"/>
                    </a:lnTo>
                    <a:lnTo>
                      <a:pt x="4589" y="187"/>
                    </a:lnTo>
                    <a:lnTo>
                      <a:pt x="4637" y="206"/>
                    </a:lnTo>
                    <a:lnTo>
                      <a:pt x="4687" y="225"/>
                    </a:lnTo>
                    <a:lnTo>
                      <a:pt x="4741" y="245"/>
                    </a:lnTo>
                    <a:lnTo>
                      <a:pt x="4798" y="263"/>
                    </a:lnTo>
                    <a:lnTo>
                      <a:pt x="4859" y="282"/>
                    </a:lnTo>
                    <a:lnTo>
                      <a:pt x="4923" y="300"/>
                    </a:lnTo>
                    <a:lnTo>
                      <a:pt x="4992" y="318"/>
                    </a:lnTo>
                    <a:lnTo>
                      <a:pt x="5066" y="334"/>
                    </a:lnTo>
                    <a:lnTo>
                      <a:pt x="5146" y="349"/>
                    </a:lnTo>
                    <a:lnTo>
                      <a:pt x="5230" y="363"/>
                    </a:lnTo>
                    <a:lnTo>
                      <a:pt x="5319" y="375"/>
                    </a:lnTo>
                    <a:lnTo>
                      <a:pt x="5416" y="386"/>
                    </a:lnTo>
                    <a:lnTo>
                      <a:pt x="5519" y="395"/>
                    </a:lnTo>
                    <a:lnTo>
                      <a:pt x="5628" y="403"/>
                    </a:lnTo>
                    <a:lnTo>
                      <a:pt x="5744" y="409"/>
                    </a:lnTo>
                    <a:lnTo>
                      <a:pt x="5869" y="412"/>
                    </a:lnTo>
                    <a:lnTo>
                      <a:pt x="6001" y="413"/>
                    </a:lnTo>
                    <a:lnTo>
                      <a:pt x="6256" y="660"/>
                    </a:lnTo>
                    <a:close/>
                  </a:path>
                </a:pathLst>
              </a:custGeom>
              <a:solidFill>
                <a:srgbClr val="F7F2D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 name="Google Shape;55;p3"/>
              <p:cNvSpPr/>
              <p:nvPr/>
            </p:nvSpPr>
            <p:spPr>
              <a:xfrm>
                <a:off x="4325938" y="4114967"/>
                <a:ext cx="492125" cy="109538"/>
              </a:xfrm>
              <a:custGeom>
                <a:avLst/>
                <a:gdLst/>
                <a:ahLst/>
                <a:cxnLst/>
                <a:rect l="l" t="t" r="r" b="b"/>
                <a:pathLst>
                  <a:path w="620" h="137" extrusionOk="0">
                    <a:moveTo>
                      <a:pt x="19" y="137"/>
                    </a:moveTo>
                    <a:lnTo>
                      <a:pt x="19" y="137"/>
                    </a:lnTo>
                    <a:lnTo>
                      <a:pt x="13" y="136"/>
                    </a:lnTo>
                    <a:lnTo>
                      <a:pt x="7" y="133"/>
                    </a:lnTo>
                    <a:lnTo>
                      <a:pt x="7" y="133"/>
                    </a:lnTo>
                    <a:lnTo>
                      <a:pt x="4" y="130"/>
                    </a:lnTo>
                    <a:lnTo>
                      <a:pt x="3" y="127"/>
                    </a:lnTo>
                    <a:lnTo>
                      <a:pt x="1" y="123"/>
                    </a:lnTo>
                    <a:lnTo>
                      <a:pt x="0" y="120"/>
                    </a:lnTo>
                    <a:lnTo>
                      <a:pt x="0" y="116"/>
                    </a:lnTo>
                    <a:lnTo>
                      <a:pt x="1" y="113"/>
                    </a:lnTo>
                    <a:lnTo>
                      <a:pt x="3" y="109"/>
                    </a:lnTo>
                    <a:lnTo>
                      <a:pt x="5" y="106"/>
                    </a:lnTo>
                    <a:lnTo>
                      <a:pt x="5" y="106"/>
                    </a:lnTo>
                    <a:lnTo>
                      <a:pt x="13" y="98"/>
                    </a:lnTo>
                    <a:lnTo>
                      <a:pt x="23" y="90"/>
                    </a:lnTo>
                    <a:lnTo>
                      <a:pt x="36" y="81"/>
                    </a:lnTo>
                    <a:lnTo>
                      <a:pt x="51" y="71"/>
                    </a:lnTo>
                    <a:lnTo>
                      <a:pt x="67" y="63"/>
                    </a:lnTo>
                    <a:lnTo>
                      <a:pt x="84" y="54"/>
                    </a:lnTo>
                    <a:lnTo>
                      <a:pt x="104" y="46"/>
                    </a:lnTo>
                    <a:lnTo>
                      <a:pt x="123" y="38"/>
                    </a:lnTo>
                    <a:lnTo>
                      <a:pt x="145" y="30"/>
                    </a:lnTo>
                    <a:lnTo>
                      <a:pt x="167" y="23"/>
                    </a:lnTo>
                    <a:lnTo>
                      <a:pt x="190" y="16"/>
                    </a:lnTo>
                    <a:lnTo>
                      <a:pt x="214" y="12"/>
                    </a:lnTo>
                    <a:lnTo>
                      <a:pt x="237" y="7"/>
                    </a:lnTo>
                    <a:lnTo>
                      <a:pt x="262" y="3"/>
                    </a:lnTo>
                    <a:lnTo>
                      <a:pt x="286" y="1"/>
                    </a:lnTo>
                    <a:lnTo>
                      <a:pt x="310" y="0"/>
                    </a:lnTo>
                    <a:lnTo>
                      <a:pt x="310" y="0"/>
                    </a:lnTo>
                    <a:lnTo>
                      <a:pt x="334" y="1"/>
                    </a:lnTo>
                    <a:lnTo>
                      <a:pt x="357" y="3"/>
                    </a:lnTo>
                    <a:lnTo>
                      <a:pt x="381" y="7"/>
                    </a:lnTo>
                    <a:lnTo>
                      <a:pt x="406" y="12"/>
                    </a:lnTo>
                    <a:lnTo>
                      <a:pt x="429" y="17"/>
                    </a:lnTo>
                    <a:lnTo>
                      <a:pt x="452" y="24"/>
                    </a:lnTo>
                    <a:lnTo>
                      <a:pt x="474" y="31"/>
                    </a:lnTo>
                    <a:lnTo>
                      <a:pt x="494" y="39"/>
                    </a:lnTo>
                    <a:lnTo>
                      <a:pt x="515" y="47"/>
                    </a:lnTo>
                    <a:lnTo>
                      <a:pt x="533" y="56"/>
                    </a:lnTo>
                    <a:lnTo>
                      <a:pt x="552" y="65"/>
                    </a:lnTo>
                    <a:lnTo>
                      <a:pt x="568" y="74"/>
                    </a:lnTo>
                    <a:lnTo>
                      <a:pt x="582" y="82"/>
                    </a:lnTo>
                    <a:lnTo>
                      <a:pt x="594" y="90"/>
                    </a:lnTo>
                    <a:lnTo>
                      <a:pt x="606" y="98"/>
                    </a:lnTo>
                    <a:lnTo>
                      <a:pt x="614" y="105"/>
                    </a:lnTo>
                    <a:lnTo>
                      <a:pt x="614" y="105"/>
                    </a:lnTo>
                    <a:lnTo>
                      <a:pt x="616" y="108"/>
                    </a:lnTo>
                    <a:lnTo>
                      <a:pt x="619" y="111"/>
                    </a:lnTo>
                    <a:lnTo>
                      <a:pt x="620" y="114"/>
                    </a:lnTo>
                    <a:lnTo>
                      <a:pt x="620" y="119"/>
                    </a:lnTo>
                    <a:lnTo>
                      <a:pt x="620" y="122"/>
                    </a:lnTo>
                    <a:lnTo>
                      <a:pt x="619" y="126"/>
                    </a:lnTo>
                    <a:lnTo>
                      <a:pt x="617" y="129"/>
                    </a:lnTo>
                    <a:lnTo>
                      <a:pt x="615" y="131"/>
                    </a:lnTo>
                    <a:lnTo>
                      <a:pt x="615" y="131"/>
                    </a:lnTo>
                    <a:lnTo>
                      <a:pt x="612" y="134"/>
                    </a:lnTo>
                    <a:lnTo>
                      <a:pt x="608" y="136"/>
                    </a:lnTo>
                    <a:lnTo>
                      <a:pt x="605" y="137"/>
                    </a:lnTo>
                    <a:lnTo>
                      <a:pt x="601" y="137"/>
                    </a:lnTo>
                    <a:lnTo>
                      <a:pt x="598" y="137"/>
                    </a:lnTo>
                    <a:lnTo>
                      <a:pt x="594" y="136"/>
                    </a:lnTo>
                    <a:lnTo>
                      <a:pt x="591" y="135"/>
                    </a:lnTo>
                    <a:lnTo>
                      <a:pt x="589" y="133"/>
                    </a:lnTo>
                    <a:lnTo>
                      <a:pt x="589" y="133"/>
                    </a:lnTo>
                    <a:lnTo>
                      <a:pt x="582" y="127"/>
                    </a:lnTo>
                    <a:lnTo>
                      <a:pt x="573" y="120"/>
                    </a:lnTo>
                    <a:lnTo>
                      <a:pt x="548" y="106"/>
                    </a:lnTo>
                    <a:lnTo>
                      <a:pt x="517" y="90"/>
                    </a:lnTo>
                    <a:lnTo>
                      <a:pt x="482" y="75"/>
                    </a:lnTo>
                    <a:lnTo>
                      <a:pt x="462" y="67"/>
                    </a:lnTo>
                    <a:lnTo>
                      <a:pt x="441" y="60"/>
                    </a:lnTo>
                    <a:lnTo>
                      <a:pt x="421" y="54"/>
                    </a:lnTo>
                    <a:lnTo>
                      <a:pt x="399" y="48"/>
                    </a:lnTo>
                    <a:lnTo>
                      <a:pt x="377" y="44"/>
                    </a:lnTo>
                    <a:lnTo>
                      <a:pt x="355" y="42"/>
                    </a:lnTo>
                    <a:lnTo>
                      <a:pt x="332" y="39"/>
                    </a:lnTo>
                    <a:lnTo>
                      <a:pt x="310" y="38"/>
                    </a:lnTo>
                    <a:lnTo>
                      <a:pt x="310" y="38"/>
                    </a:lnTo>
                    <a:lnTo>
                      <a:pt x="286" y="39"/>
                    </a:lnTo>
                    <a:lnTo>
                      <a:pt x="260" y="43"/>
                    </a:lnTo>
                    <a:lnTo>
                      <a:pt x="235" y="47"/>
                    </a:lnTo>
                    <a:lnTo>
                      <a:pt x="211" y="54"/>
                    </a:lnTo>
                    <a:lnTo>
                      <a:pt x="187" y="61"/>
                    </a:lnTo>
                    <a:lnTo>
                      <a:pt x="163" y="70"/>
                    </a:lnTo>
                    <a:lnTo>
                      <a:pt x="141" y="78"/>
                    </a:lnTo>
                    <a:lnTo>
                      <a:pt x="120" y="88"/>
                    </a:lnTo>
                    <a:lnTo>
                      <a:pt x="83" y="106"/>
                    </a:lnTo>
                    <a:lnTo>
                      <a:pt x="54" y="120"/>
                    </a:lnTo>
                    <a:lnTo>
                      <a:pt x="37" y="130"/>
                    </a:lnTo>
                    <a:lnTo>
                      <a:pt x="34" y="131"/>
                    </a:lnTo>
                    <a:lnTo>
                      <a:pt x="32" y="131"/>
                    </a:lnTo>
                    <a:lnTo>
                      <a:pt x="34" y="131"/>
                    </a:lnTo>
                    <a:lnTo>
                      <a:pt x="34" y="131"/>
                    </a:lnTo>
                    <a:lnTo>
                      <a:pt x="30" y="134"/>
                    </a:lnTo>
                    <a:lnTo>
                      <a:pt x="27" y="136"/>
                    </a:lnTo>
                    <a:lnTo>
                      <a:pt x="23" y="137"/>
                    </a:lnTo>
                    <a:lnTo>
                      <a:pt x="19" y="137"/>
                    </a:lnTo>
                    <a:lnTo>
                      <a:pt x="19" y="137"/>
                    </a:lnTo>
                    <a:close/>
                  </a:path>
                </a:pathLst>
              </a:custGeom>
              <a:solidFill>
                <a:srgbClr val="A9B2B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 name="Google Shape;56;p3"/>
              <p:cNvSpPr/>
              <p:nvPr/>
            </p:nvSpPr>
            <p:spPr>
              <a:xfrm>
                <a:off x="2414588" y="3829217"/>
                <a:ext cx="2033588" cy="301625"/>
              </a:xfrm>
              <a:custGeom>
                <a:avLst/>
                <a:gdLst/>
                <a:ahLst/>
                <a:cxnLst/>
                <a:rect l="l" t="t" r="r" b="b"/>
                <a:pathLst>
                  <a:path w="2563" h="382" extrusionOk="0">
                    <a:moveTo>
                      <a:pt x="0" y="381"/>
                    </a:moveTo>
                    <a:lnTo>
                      <a:pt x="0" y="381"/>
                    </a:lnTo>
                    <a:lnTo>
                      <a:pt x="87" y="378"/>
                    </a:lnTo>
                    <a:lnTo>
                      <a:pt x="172" y="375"/>
                    </a:lnTo>
                    <a:lnTo>
                      <a:pt x="257" y="370"/>
                    </a:lnTo>
                    <a:lnTo>
                      <a:pt x="341" y="364"/>
                    </a:lnTo>
                    <a:lnTo>
                      <a:pt x="341" y="364"/>
                    </a:lnTo>
                    <a:lnTo>
                      <a:pt x="426" y="358"/>
                    </a:lnTo>
                    <a:lnTo>
                      <a:pt x="512" y="350"/>
                    </a:lnTo>
                    <a:lnTo>
                      <a:pt x="596" y="339"/>
                    </a:lnTo>
                    <a:lnTo>
                      <a:pt x="680" y="326"/>
                    </a:lnTo>
                    <a:lnTo>
                      <a:pt x="680" y="326"/>
                    </a:lnTo>
                    <a:lnTo>
                      <a:pt x="764" y="311"/>
                    </a:lnTo>
                    <a:lnTo>
                      <a:pt x="848" y="295"/>
                    </a:lnTo>
                    <a:lnTo>
                      <a:pt x="889" y="286"/>
                    </a:lnTo>
                    <a:lnTo>
                      <a:pt x="930" y="276"/>
                    </a:lnTo>
                    <a:lnTo>
                      <a:pt x="971" y="265"/>
                    </a:lnTo>
                    <a:lnTo>
                      <a:pt x="1012" y="254"/>
                    </a:lnTo>
                    <a:lnTo>
                      <a:pt x="1012" y="254"/>
                    </a:lnTo>
                    <a:lnTo>
                      <a:pt x="1053" y="241"/>
                    </a:lnTo>
                    <a:lnTo>
                      <a:pt x="1093" y="229"/>
                    </a:lnTo>
                    <a:lnTo>
                      <a:pt x="1133" y="215"/>
                    </a:lnTo>
                    <a:lnTo>
                      <a:pt x="1173" y="200"/>
                    </a:lnTo>
                    <a:lnTo>
                      <a:pt x="1213" y="185"/>
                    </a:lnTo>
                    <a:lnTo>
                      <a:pt x="1252" y="169"/>
                    </a:lnTo>
                    <a:lnTo>
                      <a:pt x="1330" y="135"/>
                    </a:lnTo>
                    <a:lnTo>
                      <a:pt x="1330" y="135"/>
                    </a:lnTo>
                    <a:lnTo>
                      <a:pt x="1409" y="101"/>
                    </a:lnTo>
                    <a:lnTo>
                      <a:pt x="1448" y="85"/>
                    </a:lnTo>
                    <a:lnTo>
                      <a:pt x="1488" y="68"/>
                    </a:lnTo>
                    <a:lnTo>
                      <a:pt x="1528" y="52"/>
                    </a:lnTo>
                    <a:lnTo>
                      <a:pt x="1569" y="40"/>
                    </a:lnTo>
                    <a:lnTo>
                      <a:pt x="1610" y="27"/>
                    </a:lnTo>
                    <a:lnTo>
                      <a:pt x="1653" y="18"/>
                    </a:lnTo>
                    <a:lnTo>
                      <a:pt x="1653" y="18"/>
                    </a:lnTo>
                    <a:lnTo>
                      <a:pt x="1695" y="10"/>
                    </a:lnTo>
                    <a:lnTo>
                      <a:pt x="1738" y="4"/>
                    </a:lnTo>
                    <a:lnTo>
                      <a:pt x="1781" y="2"/>
                    </a:lnTo>
                    <a:lnTo>
                      <a:pt x="1824" y="0"/>
                    </a:lnTo>
                    <a:lnTo>
                      <a:pt x="1824" y="0"/>
                    </a:lnTo>
                    <a:lnTo>
                      <a:pt x="1867" y="2"/>
                    </a:lnTo>
                    <a:lnTo>
                      <a:pt x="1911" y="5"/>
                    </a:lnTo>
                    <a:lnTo>
                      <a:pt x="1953" y="11"/>
                    </a:lnTo>
                    <a:lnTo>
                      <a:pt x="1996" y="19"/>
                    </a:lnTo>
                    <a:lnTo>
                      <a:pt x="1996" y="19"/>
                    </a:lnTo>
                    <a:lnTo>
                      <a:pt x="2037" y="28"/>
                    </a:lnTo>
                    <a:lnTo>
                      <a:pt x="2079" y="40"/>
                    </a:lnTo>
                    <a:lnTo>
                      <a:pt x="2120" y="53"/>
                    </a:lnTo>
                    <a:lnTo>
                      <a:pt x="2161" y="70"/>
                    </a:lnTo>
                    <a:lnTo>
                      <a:pt x="2200" y="87"/>
                    </a:lnTo>
                    <a:lnTo>
                      <a:pt x="2238" y="105"/>
                    </a:lnTo>
                    <a:lnTo>
                      <a:pt x="2276" y="126"/>
                    </a:lnTo>
                    <a:lnTo>
                      <a:pt x="2313" y="149"/>
                    </a:lnTo>
                    <a:lnTo>
                      <a:pt x="2348" y="173"/>
                    </a:lnTo>
                    <a:lnTo>
                      <a:pt x="2383" y="199"/>
                    </a:lnTo>
                    <a:lnTo>
                      <a:pt x="2416" y="225"/>
                    </a:lnTo>
                    <a:lnTo>
                      <a:pt x="2449" y="254"/>
                    </a:lnTo>
                    <a:lnTo>
                      <a:pt x="2478" y="284"/>
                    </a:lnTo>
                    <a:lnTo>
                      <a:pt x="2508" y="315"/>
                    </a:lnTo>
                    <a:lnTo>
                      <a:pt x="2536" y="347"/>
                    </a:lnTo>
                    <a:lnTo>
                      <a:pt x="2563" y="381"/>
                    </a:lnTo>
                    <a:lnTo>
                      <a:pt x="2563" y="381"/>
                    </a:lnTo>
                    <a:lnTo>
                      <a:pt x="2535" y="348"/>
                    </a:lnTo>
                    <a:lnTo>
                      <a:pt x="2506" y="317"/>
                    </a:lnTo>
                    <a:lnTo>
                      <a:pt x="2475" y="287"/>
                    </a:lnTo>
                    <a:lnTo>
                      <a:pt x="2444" y="258"/>
                    </a:lnTo>
                    <a:lnTo>
                      <a:pt x="2411" y="232"/>
                    </a:lnTo>
                    <a:lnTo>
                      <a:pt x="2377" y="207"/>
                    </a:lnTo>
                    <a:lnTo>
                      <a:pt x="2341" y="182"/>
                    </a:lnTo>
                    <a:lnTo>
                      <a:pt x="2306" y="159"/>
                    </a:lnTo>
                    <a:lnTo>
                      <a:pt x="2306" y="159"/>
                    </a:lnTo>
                    <a:lnTo>
                      <a:pt x="2269" y="138"/>
                    </a:lnTo>
                    <a:lnTo>
                      <a:pt x="2232" y="118"/>
                    </a:lnTo>
                    <a:lnTo>
                      <a:pt x="2194" y="99"/>
                    </a:lnTo>
                    <a:lnTo>
                      <a:pt x="2155" y="83"/>
                    </a:lnTo>
                    <a:lnTo>
                      <a:pt x="2115" y="70"/>
                    </a:lnTo>
                    <a:lnTo>
                      <a:pt x="2074" y="57"/>
                    </a:lnTo>
                    <a:lnTo>
                      <a:pt x="2034" y="46"/>
                    </a:lnTo>
                    <a:lnTo>
                      <a:pt x="1992" y="37"/>
                    </a:lnTo>
                    <a:lnTo>
                      <a:pt x="1992" y="37"/>
                    </a:lnTo>
                    <a:lnTo>
                      <a:pt x="1951" y="32"/>
                    </a:lnTo>
                    <a:lnTo>
                      <a:pt x="1908" y="26"/>
                    </a:lnTo>
                    <a:lnTo>
                      <a:pt x="1867" y="23"/>
                    </a:lnTo>
                    <a:lnTo>
                      <a:pt x="1824" y="22"/>
                    </a:lnTo>
                    <a:lnTo>
                      <a:pt x="1782" y="23"/>
                    </a:lnTo>
                    <a:lnTo>
                      <a:pt x="1740" y="27"/>
                    </a:lnTo>
                    <a:lnTo>
                      <a:pt x="1699" y="32"/>
                    </a:lnTo>
                    <a:lnTo>
                      <a:pt x="1657" y="40"/>
                    </a:lnTo>
                    <a:lnTo>
                      <a:pt x="1657" y="40"/>
                    </a:lnTo>
                    <a:lnTo>
                      <a:pt x="1616" y="49"/>
                    </a:lnTo>
                    <a:lnTo>
                      <a:pt x="1576" y="61"/>
                    </a:lnTo>
                    <a:lnTo>
                      <a:pt x="1536" y="75"/>
                    </a:lnTo>
                    <a:lnTo>
                      <a:pt x="1496" y="90"/>
                    </a:lnTo>
                    <a:lnTo>
                      <a:pt x="1457" y="106"/>
                    </a:lnTo>
                    <a:lnTo>
                      <a:pt x="1418" y="124"/>
                    </a:lnTo>
                    <a:lnTo>
                      <a:pt x="1341" y="158"/>
                    </a:lnTo>
                    <a:lnTo>
                      <a:pt x="1341" y="158"/>
                    </a:lnTo>
                    <a:lnTo>
                      <a:pt x="1261" y="192"/>
                    </a:lnTo>
                    <a:lnTo>
                      <a:pt x="1221" y="207"/>
                    </a:lnTo>
                    <a:lnTo>
                      <a:pt x="1182" y="223"/>
                    </a:lnTo>
                    <a:lnTo>
                      <a:pt x="1141" y="237"/>
                    </a:lnTo>
                    <a:lnTo>
                      <a:pt x="1100" y="250"/>
                    </a:lnTo>
                    <a:lnTo>
                      <a:pt x="1060" y="263"/>
                    </a:lnTo>
                    <a:lnTo>
                      <a:pt x="1018" y="276"/>
                    </a:lnTo>
                    <a:lnTo>
                      <a:pt x="1018" y="276"/>
                    </a:lnTo>
                    <a:lnTo>
                      <a:pt x="977" y="287"/>
                    </a:lnTo>
                    <a:lnTo>
                      <a:pt x="935" y="298"/>
                    </a:lnTo>
                    <a:lnTo>
                      <a:pt x="894" y="307"/>
                    </a:lnTo>
                    <a:lnTo>
                      <a:pt x="851" y="316"/>
                    </a:lnTo>
                    <a:lnTo>
                      <a:pt x="810" y="325"/>
                    </a:lnTo>
                    <a:lnTo>
                      <a:pt x="767" y="332"/>
                    </a:lnTo>
                    <a:lnTo>
                      <a:pt x="726" y="339"/>
                    </a:lnTo>
                    <a:lnTo>
                      <a:pt x="683" y="346"/>
                    </a:lnTo>
                    <a:lnTo>
                      <a:pt x="683" y="346"/>
                    </a:lnTo>
                    <a:lnTo>
                      <a:pt x="598" y="356"/>
                    </a:lnTo>
                    <a:lnTo>
                      <a:pt x="513" y="364"/>
                    </a:lnTo>
                    <a:lnTo>
                      <a:pt x="427" y="371"/>
                    </a:lnTo>
                    <a:lnTo>
                      <a:pt x="342" y="377"/>
                    </a:lnTo>
                    <a:lnTo>
                      <a:pt x="342" y="377"/>
                    </a:lnTo>
                    <a:lnTo>
                      <a:pt x="257" y="379"/>
                    </a:lnTo>
                    <a:lnTo>
                      <a:pt x="172" y="382"/>
                    </a:lnTo>
                    <a:lnTo>
                      <a:pt x="87" y="382"/>
                    </a:lnTo>
                    <a:lnTo>
                      <a:pt x="0" y="381"/>
                    </a:lnTo>
                    <a:lnTo>
                      <a:pt x="0" y="381"/>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 name="Google Shape;57;p3"/>
              <p:cNvSpPr/>
              <p:nvPr/>
            </p:nvSpPr>
            <p:spPr>
              <a:xfrm>
                <a:off x="3424238" y="3735554"/>
                <a:ext cx="1023938" cy="303213"/>
              </a:xfrm>
              <a:custGeom>
                <a:avLst/>
                <a:gdLst/>
                <a:ahLst/>
                <a:cxnLst/>
                <a:rect l="l" t="t" r="r" b="b"/>
                <a:pathLst>
                  <a:path w="1291" h="381" extrusionOk="0">
                    <a:moveTo>
                      <a:pt x="0" y="174"/>
                    </a:moveTo>
                    <a:lnTo>
                      <a:pt x="0" y="174"/>
                    </a:lnTo>
                    <a:lnTo>
                      <a:pt x="81" y="136"/>
                    </a:lnTo>
                    <a:lnTo>
                      <a:pt x="162" y="97"/>
                    </a:lnTo>
                    <a:lnTo>
                      <a:pt x="203" y="78"/>
                    </a:lnTo>
                    <a:lnTo>
                      <a:pt x="245" y="61"/>
                    </a:lnTo>
                    <a:lnTo>
                      <a:pt x="286" y="46"/>
                    </a:lnTo>
                    <a:lnTo>
                      <a:pt x="330" y="32"/>
                    </a:lnTo>
                    <a:lnTo>
                      <a:pt x="330" y="32"/>
                    </a:lnTo>
                    <a:lnTo>
                      <a:pt x="352" y="25"/>
                    </a:lnTo>
                    <a:lnTo>
                      <a:pt x="374" y="19"/>
                    </a:lnTo>
                    <a:lnTo>
                      <a:pt x="419" y="11"/>
                    </a:lnTo>
                    <a:lnTo>
                      <a:pt x="464" y="4"/>
                    </a:lnTo>
                    <a:lnTo>
                      <a:pt x="509" y="1"/>
                    </a:lnTo>
                    <a:lnTo>
                      <a:pt x="509" y="1"/>
                    </a:lnTo>
                    <a:lnTo>
                      <a:pt x="555" y="0"/>
                    </a:lnTo>
                    <a:lnTo>
                      <a:pt x="600" y="1"/>
                    </a:lnTo>
                    <a:lnTo>
                      <a:pt x="644" y="4"/>
                    </a:lnTo>
                    <a:lnTo>
                      <a:pt x="691" y="10"/>
                    </a:lnTo>
                    <a:lnTo>
                      <a:pt x="691" y="10"/>
                    </a:lnTo>
                    <a:lnTo>
                      <a:pt x="734" y="18"/>
                    </a:lnTo>
                    <a:lnTo>
                      <a:pt x="779" y="29"/>
                    </a:lnTo>
                    <a:lnTo>
                      <a:pt x="823" y="41"/>
                    </a:lnTo>
                    <a:lnTo>
                      <a:pt x="866" y="56"/>
                    </a:lnTo>
                    <a:lnTo>
                      <a:pt x="866" y="56"/>
                    </a:lnTo>
                    <a:lnTo>
                      <a:pt x="907" y="74"/>
                    </a:lnTo>
                    <a:lnTo>
                      <a:pt x="949" y="93"/>
                    </a:lnTo>
                    <a:lnTo>
                      <a:pt x="989" y="114"/>
                    </a:lnTo>
                    <a:lnTo>
                      <a:pt x="1028" y="137"/>
                    </a:lnTo>
                    <a:lnTo>
                      <a:pt x="1028" y="137"/>
                    </a:lnTo>
                    <a:lnTo>
                      <a:pt x="1066" y="162"/>
                    </a:lnTo>
                    <a:lnTo>
                      <a:pt x="1102" y="189"/>
                    </a:lnTo>
                    <a:lnTo>
                      <a:pt x="1137" y="216"/>
                    </a:lnTo>
                    <a:lnTo>
                      <a:pt x="1171" y="246"/>
                    </a:lnTo>
                    <a:lnTo>
                      <a:pt x="1204" y="278"/>
                    </a:lnTo>
                    <a:lnTo>
                      <a:pt x="1234" y="311"/>
                    </a:lnTo>
                    <a:lnTo>
                      <a:pt x="1264" y="344"/>
                    </a:lnTo>
                    <a:lnTo>
                      <a:pt x="1291" y="381"/>
                    </a:lnTo>
                    <a:lnTo>
                      <a:pt x="1291" y="381"/>
                    </a:lnTo>
                    <a:lnTo>
                      <a:pt x="1261" y="347"/>
                    </a:lnTo>
                    <a:lnTo>
                      <a:pt x="1229" y="316"/>
                    </a:lnTo>
                    <a:lnTo>
                      <a:pt x="1197" y="284"/>
                    </a:lnTo>
                    <a:lnTo>
                      <a:pt x="1163" y="256"/>
                    </a:lnTo>
                    <a:lnTo>
                      <a:pt x="1163" y="256"/>
                    </a:lnTo>
                    <a:lnTo>
                      <a:pt x="1128" y="228"/>
                    </a:lnTo>
                    <a:lnTo>
                      <a:pt x="1092" y="202"/>
                    </a:lnTo>
                    <a:lnTo>
                      <a:pt x="1056" y="177"/>
                    </a:lnTo>
                    <a:lnTo>
                      <a:pt x="1018" y="154"/>
                    </a:lnTo>
                    <a:lnTo>
                      <a:pt x="1018" y="154"/>
                    </a:lnTo>
                    <a:lnTo>
                      <a:pt x="978" y="132"/>
                    </a:lnTo>
                    <a:lnTo>
                      <a:pt x="939" y="113"/>
                    </a:lnTo>
                    <a:lnTo>
                      <a:pt x="899" y="94"/>
                    </a:lnTo>
                    <a:lnTo>
                      <a:pt x="858" y="78"/>
                    </a:lnTo>
                    <a:lnTo>
                      <a:pt x="815" y="64"/>
                    </a:lnTo>
                    <a:lnTo>
                      <a:pt x="772" y="53"/>
                    </a:lnTo>
                    <a:lnTo>
                      <a:pt x="730" y="42"/>
                    </a:lnTo>
                    <a:lnTo>
                      <a:pt x="686" y="34"/>
                    </a:lnTo>
                    <a:lnTo>
                      <a:pt x="686" y="34"/>
                    </a:lnTo>
                    <a:lnTo>
                      <a:pt x="642" y="29"/>
                    </a:lnTo>
                    <a:lnTo>
                      <a:pt x="598" y="25"/>
                    </a:lnTo>
                    <a:lnTo>
                      <a:pt x="554" y="24"/>
                    </a:lnTo>
                    <a:lnTo>
                      <a:pt x="510" y="24"/>
                    </a:lnTo>
                    <a:lnTo>
                      <a:pt x="466" y="28"/>
                    </a:lnTo>
                    <a:lnTo>
                      <a:pt x="422" y="33"/>
                    </a:lnTo>
                    <a:lnTo>
                      <a:pt x="378" y="40"/>
                    </a:lnTo>
                    <a:lnTo>
                      <a:pt x="335" y="51"/>
                    </a:lnTo>
                    <a:lnTo>
                      <a:pt x="335" y="51"/>
                    </a:lnTo>
                    <a:lnTo>
                      <a:pt x="292" y="62"/>
                    </a:lnTo>
                    <a:lnTo>
                      <a:pt x="251" y="77"/>
                    </a:lnTo>
                    <a:lnTo>
                      <a:pt x="208" y="92"/>
                    </a:lnTo>
                    <a:lnTo>
                      <a:pt x="167" y="108"/>
                    </a:lnTo>
                    <a:lnTo>
                      <a:pt x="167" y="108"/>
                    </a:lnTo>
                    <a:lnTo>
                      <a:pt x="84" y="142"/>
                    </a:lnTo>
                    <a:lnTo>
                      <a:pt x="42" y="158"/>
                    </a:lnTo>
                    <a:lnTo>
                      <a:pt x="0" y="174"/>
                    </a:lnTo>
                    <a:lnTo>
                      <a:pt x="0" y="174"/>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8" name="Google Shape;58;p3"/>
              <p:cNvSpPr/>
              <p:nvPr/>
            </p:nvSpPr>
            <p:spPr>
              <a:xfrm>
                <a:off x="2354263" y="3905417"/>
                <a:ext cx="1069975" cy="165100"/>
              </a:xfrm>
              <a:custGeom>
                <a:avLst/>
                <a:gdLst/>
                <a:ahLst/>
                <a:cxnLst/>
                <a:rect l="l" t="t" r="r" b="b"/>
                <a:pathLst>
                  <a:path w="1348" h="210" extrusionOk="0">
                    <a:moveTo>
                      <a:pt x="0" y="206"/>
                    </a:moveTo>
                    <a:lnTo>
                      <a:pt x="0" y="206"/>
                    </a:lnTo>
                    <a:lnTo>
                      <a:pt x="171" y="198"/>
                    </a:lnTo>
                    <a:lnTo>
                      <a:pt x="257" y="192"/>
                    </a:lnTo>
                    <a:lnTo>
                      <a:pt x="342" y="187"/>
                    </a:lnTo>
                    <a:lnTo>
                      <a:pt x="342" y="187"/>
                    </a:lnTo>
                    <a:lnTo>
                      <a:pt x="427" y="181"/>
                    </a:lnTo>
                    <a:lnTo>
                      <a:pt x="513" y="173"/>
                    </a:lnTo>
                    <a:lnTo>
                      <a:pt x="598" y="164"/>
                    </a:lnTo>
                    <a:lnTo>
                      <a:pt x="682" y="153"/>
                    </a:lnTo>
                    <a:lnTo>
                      <a:pt x="682" y="153"/>
                    </a:lnTo>
                    <a:lnTo>
                      <a:pt x="767" y="141"/>
                    </a:lnTo>
                    <a:lnTo>
                      <a:pt x="851" y="127"/>
                    </a:lnTo>
                    <a:lnTo>
                      <a:pt x="935" y="112"/>
                    </a:lnTo>
                    <a:lnTo>
                      <a:pt x="1019" y="95"/>
                    </a:lnTo>
                    <a:lnTo>
                      <a:pt x="1019" y="95"/>
                    </a:lnTo>
                    <a:lnTo>
                      <a:pt x="1102" y="75"/>
                    </a:lnTo>
                    <a:lnTo>
                      <a:pt x="1185" y="52"/>
                    </a:lnTo>
                    <a:lnTo>
                      <a:pt x="1226" y="40"/>
                    </a:lnTo>
                    <a:lnTo>
                      <a:pt x="1267" y="28"/>
                    </a:lnTo>
                    <a:lnTo>
                      <a:pt x="1307" y="14"/>
                    </a:lnTo>
                    <a:lnTo>
                      <a:pt x="1348" y="0"/>
                    </a:lnTo>
                    <a:lnTo>
                      <a:pt x="1348" y="0"/>
                    </a:lnTo>
                    <a:lnTo>
                      <a:pt x="1308" y="17"/>
                    </a:lnTo>
                    <a:lnTo>
                      <a:pt x="1269" y="33"/>
                    </a:lnTo>
                    <a:lnTo>
                      <a:pt x="1229" y="50"/>
                    </a:lnTo>
                    <a:lnTo>
                      <a:pt x="1189" y="65"/>
                    </a:lnTo>
                    <a:lnTo>
                      <a:pt x="1147" y="77"/>
                    </a:lnTo>
                    <a:lnTo>
                      <a:pt x="1107" y="90"/>
                    </a:lnTo>
                    <a:lnTo>
                      <a:pt x="1065" y="103"/>
                    </a:lnTo>
                    <a:lnTo>
                      <a:pt x="1024" y="113"/>
                    </a:lnTo>
                    <a:lnTo>
                      <a:pt x="1024" y="113"/>
                    </a:lnTo>
                    <a:lnTo>
                      <a:pt x="981" y="123"/>
                    </a:lnTo>
                    <a:lnTo>
                      <a:pt x="940" y="134"/>
                    </a:lnTo>
                    <a:lnTo>
                      <a:pt x="856" y="151"/>
                    </a:lnTo>
                    <a:lnTo>
                      <a:pt x="771" y="165"/>
                    </a:lnTo>
                    <a:lnTo>
                      <a:pt x="685" y="177"/>
                    </a:lnTo>
                    <a:lnTo>
                      <a:pt x="685" y="177"/>
                    </a:lnTo>
                    <a:lnTo>
                      <a:pt x="600" y="188"/>
                    </a:lnTo>
                    <a:lnTo>
                      <a:pt x="515" y="196"/>
                    </a:lnTo>
                    <a:lnTo>
                      <a:pt x="429" y="203"/>
                    </a:lnTo>
                    <a:lnTo>
                      <a:pt x="343" y="206"/>
                    </a:lnTo>
                    <a:lnTo>
                      <a:pt x="343" y="206"/>
                    </a:lnTo>
                    <a:lnTo>
                      <a:pt x="257" y="210"/>
                    </a:lnTo>
                    <a:lnTo>
                      <a:pt x="172" y="210"/>
                    </a:lnTo>
                    <a:lnTo>
                      <a:pt x="85" y="209"/>
                    </a:lnTo>
                    <a:lnTo>
                      <a:pt x="0" y="206"/>
                    </a:lnTo>
                    <a:lnTo>
                      <a:pt x="0" y="206"/>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 name="Google Shape;59;p3"/>
              <p:cNvSpPr/>
              <p:nvPr/>
            </p:nvSpPr>
            <p:spPr>
              <a:xfrm>
                <a:off x="4695826" y="3829217"/>
                <a:ext cx="2033588" cy="301625"/>
              </a:xfrm>
              <a:custGeom>
                <a:avLst/>
                <a:gdLst/>
                <a:ahLst/>
                <a:cxnLst/>
                <a:rect l="l" t="t" r="r" b="b"/>
                <a:pathLst>
                  <a:path w="2563" h="382" extrusionOk="0">
                    <a:moveTo>
                      <a:pt x="2563" y="381"/>
                    </a:moveTo>
                    <a:lnTo>
                      <a:pt x="2563" y="381"/>
                    </a:lnTo>
                    <a:lnTo>
                      <a:pt x="2476" y="382"/>
                    </a:lnTo>
                    <a:lnTo>
                      <a:pt x="2391" y="382"/>
                    </a:lnTo>
                    <a:lnTo>
                      <a:pt x="2306" y="379"/>
                    </a:lnTo>
                    <a:lnTo>
                      <a:pt x="2221" y="377"/>
                    </a:lnTo>
                    <a:lnTo>
                      <a:pt x="2221" y="377"/>
                    </a:lnTo>
                    <a:lnTo>
                      <a:pt x="2136" y="371"/>
                    </a:lnTo>
                    <a:lnTo>
                      <a:pt x="2050" y="364"/>
                    </a:lnTo>
                    <a:lnTo>
                      <a:pt x="1965" y="356"/>
                    </a:lnTo>
                    <a:lnTo>
                      <a:pt x="1880" y="346"/>
                    </a:lnTo>
                    <a:lnTo>
                      <a:pt x="1880" y="346"/>
                    </a:lnTo>
                    <a:lnTo>
                      <a:pt x="1837" y="339"/>
                    </a:lnTo>
                    <a:lnTo>
                      <a:pt x="1796" y="332"/>
                    </a:lnTo>
                    <a:lnTo>
                      <a:pt x="1753" y="325"/>
                    </a:lnTo>
                    <a:lnTo>
                      <a:pt x="1712" y="316"/>
                    </a:lnTo>
                    <a:lnTo>
                      <a:pt x="1669" y="307"/>
                    </a:lnTo>
                    <a:lnTo>
                      <a:pt x="1628" y="298"/>
                    </a:lnTo>
                    <a:lnTo>
                      <a:pt x="1586" y="287"/>
                    </a:lnTo>
                    <a:lnTo>
                      <a:pt x="1545" y="276"/>
                    </a:lnTo>
                    <a:lnTo>
                      <a:pt x="1545" y="276"/>
                    </a:lnTo>
                    <a:lnTo>
                      <a:pt x="1503" y="263"/>
                    </a:lnTo>
                    <a:lnTo>
                      <a:pt x="1463" y="250"/>
                    </a:lnTo>
                    <a:lnTo>
                      <a:pt x="1422" y="237"/>
                    </a:lnTo>
                    <a:lnTo>
                      <a:pt x="1381" y="223"/>
                    </a:lnTo>
                    <a:lnTo>
                      <a:pt x="1342" y="207"/>
                    </a:lnTo>
                    <a:lnTo>
                      <a:pt x="1302" y="192"/>
                    </a:lnTo>
                    <a:lnTo>
                      <a:pt x="1222" y="158"/>
                    </a:lnTo>
                    <a:lnTo>
                      <a:pt x="1222" y="158"/>
                    </a:lnTo>
                    <a:lnTo>
                      <a:pt x="1145" y="124"/>
                    </a:lnTo>
                    <a:lnTo>
                      <a:pt x="1106" y="106"/>
                    </a:lnTo>
                    <a:lnTo>
                      <a:pt x="1067" y="90"/>
                    </a:lnTo>
                    <a:lnTo>
                      <a:pt x="1027" y="75"/>
                    </a:lnTo>
                    <a:lnTo>
                      <a:pt x="987" y="61"/>
                    </a:lnTo>
                    <a:lnTo>
                      <a:pt x="947" y="49"/>
                    </a:lnTo>
                    <a:lnTo>
                      <a:pt x="906" y="40"/>
                    </a:lnTo>
                    <a:lnTo>
                      <a:pt x="906" y="40"/>
                    </a:lnTo>
                    <a:lnTo>
                      <a:pt x="864" y="32"/>
                    </a:lnTo>
                    <a:lnTo>
                      <a:pt x="823" y="27"/>
                    </a:lnTo>
                    <a:lnTo>
                      <a:pt x="781" y="23"/>
                    </a:lnTo>
                    <a:lnTo>
                      <a:pt x="739" y="22"/>
                    </a:lnTo>
                    <a:lnTo>
                      <a:pt x="696" y="23"/>
                    </a:lnTo>
                    <a:lnTo>
                      <a:pt x="655" y="26"/>
                    </a:lnTo>
                    <a:lnTo>
                      <a:pt x="612" y="32"/>
                    </a:lnTo>
                    <a:lnTo>
                      <a:pt x="571" y="37"/>
                    </a:lnTo>
                    <a:lnTo>
                      <a:pt x="571" y="37"/>
                    </a:lnTo>
                    <a:lnTo>
                      <a:pt x="529" y="46"/>
                    </a:lnTo>
                    <a:lnTo>
                      <a:pt x="489" y="57"/>
                    </a:lnTo>
                    <a:lnTo>
                      <a:pt x="448" y="70"/>
                    </a:lnTo>
                    <a:lnTo>
                      <a:pt x="408" y="83"/>
                    </a:lnTo>
                    <a:lnTo>
                      <a:pt x="369" y="99"/>
                    </a:lnTo>
                    <a:lnTo>
                      <a:pt x="331" y="118"/>
                    </a:lnTo>
                    <a:lnTo>
                      <a:pt x="294" y="138"/>
                    </a:lnTo>
                    <a:lnTo>
                      <a:pt x="257" y="159"/>
                    </a:lnTo>
                    <a:lnTo>
                      <a:pt x="257" y="159"/>
                    </a:lnTo>
                    <a:lnTo>
                      <a:pt x="222" y="182"/>
                    </a:lnTo>
                    <a:lnTo>
                      <a:pt x="186" y="207"/>
                    </a:lnTo>
                    <a:lnTo>
                      <a:pt x="152" y="232"/>
                    </a:lnTo>
                    <a:lnTo>
                      <a:pt x="119" y="258"/>
                    </a:lnTo>
                    <a:lnTo>
                      <a:pt x="88" y="287"/>
                    </a:lnTo>
                    <a:lnTo>
                      <a:pt x="57" y="317"/>
                    </a:lnTo>
                    <a:lnTo>
                      <a:pt x="28" y="348"/>
                    </a:lnTo>
                    <a:lnTo>
                      <a:pt x="0" y="381"/>
                    </a:lnTo>
                    <a:lnTo>
                      <a:pt x="0" y="381"/>
                    </a:lnTo>
                    <a:lnTo>
                      <a:pt x="27" y="347"/>
                    </a:lnTo>
                    <a:lnTo>
                      <a:pt x="55" y="315"/>
                    </a:lnTo>
                    <a:lnTo>
                      <a:pt x="85" y="284"/>
                    </a:lnTo>
                    <a:lnTo>
                      <a:pt x="114" y="254"/>
                    </a:lnTo>
                    <a:lnTo>
                      <a:pt x="147" y="225"/>
                    </a:lnTo>
                    <a:lnTo>
                      <a:pt x="180" y="199"/>
                    </a:lnTo>
                    <a:lnTo>
                      <a:pt x="215" y="173"/>
                    </a:lnTo>
                    <a:lnTo>
                      <a:pt x="250" y="149"/>
                    </a:lnTo>
                    <a:lnTo>
                      <a:pt x="287" y="126"/>
                    </a:lnTo>
                    <a:lnTo>
                      <a:pt x="325" y="105"/>
                    </a:lnTo>
                    <a:lnTo>
                      <a:pt x="363" y="87"/>
                    </a:lnTo>
                    <a:lnTo>
                      <a:pt x="402" y="70"/>
                    </a:lnTo>
                    <a:lnTo>
                      <a:pt x="443" y="53"/>
                    </a:lnTo>
                    <a:lnTo>
                      <a:pt x="484" y="40"/>
                    </a:lnTo>
                    <a:lnTo>
                      <a:pt x="526" y="28"/>
                    </a:lnTo>
                    <a:lnTo>
                      <a:pt x="567" y="19"/>
                    </a:lnTo>
                    <a:lnTo>
                      <a:pt x="567" y="19"/>
                    </a:lnTo>
                    <a:lnTo>
                      <a:pt x="610" y="11"/>
                    </a:lnTo>
                    <a:lnTo>
                      <a:pt x="652" y="5"/>
                    </a:lnTo>
                    <a:lnTo>
                      <a:pt x="696" y="2"/>
                    </a:lnTo>
                    <a:lnTo>
                      <a:pt x="739" y="0"/>
                    </a:lnTo>
                    <a:lnTo>
                      <a:pt x="739" y="0"/>
                    </a:lnTo>
                    <a:lnTo>
                      <a:pt x="782" y="2"/>
                    </a:lnTo>
                    <a:lnTo>
                      <a:pt x="825" y="4"/>
                    </a:lnTo>
                    <a:lnTo>
                      <a:pt x="868" y="10"/>
                    </a:lnTo>
                    <a:lnTo>
                      <a:pt x="910" y="18"/>
                    </a:lnTo>
                    <a:lnTo>
                      <a:pt x="910" y="18"/>
                    </a:lnTo>
                    <a:lnTo>
                      <a:pt x="953" y="27"/>
                    </a:lnTo>
                    <a:lnTo>
                      <a:pt x="994" y="40"/>
                    </a:lnTo>
                    <a:lnTo>
                      <a:pt x="1035" y="52"/>
                    </a:lnTo>
                    <a:lnTo>
                      <a:pt x="1075" y="68"/>
                    </a:lnTo>
                    <a:lnTo>
                      <a:pt x="1115" y="85"/>
                    </a:lnTo>
                    <a:lnTo>
                      <a:pt x="1154" y="101"/>
                    </a:lnTo>
                    <a:lnTo>
                      <a:pt x="1233" y="135"/>
                    </a:lnTo>
                    <a:lnTo>
                      <a:pt x="1233" y="135"/>
                    </a:lnTo>
                    <a:lnTo>
                      <a:pt x="1311" y="169"/>
                    </a:lnTo>
                    <a:lnTo>
                      <a:pt x="1350" y="185"/>
                    </a:lnTo>
                    <a:lnTo>
                      <a:pt x="1390" y="200"/>
                    </a:lnTo>
                    <a:lnTo>
                      <a:pt x="1430" y="215"/>
                    </a:lnTo>
                    <a:lnTo>
                      <a:pt x="1470" y="229"/>
                    </a:lnTo>
                    <a:lnTo>
                      <a:pt x="1510" y="241"/>
                    </a:lnTo>
                    <a:lnTo>
                      <a:pt x="1551" y="254"/>
                    </a:lnTo>
                    <a:lnTo>
                      <a:pt x="1551" y="254"/>
                    </a:lnTo>
                    <a:lnTo>
                      <a:pt x="1592" y="265"/>
                    </a:lnTo>
                    <a:lnTo>
                      <a:pt x="1633" y="276"/>
                    </a:lnTo>
                    <a:lnTo>
                      <a:pt x="1674" y="286"/>
                    </a:lnTo>
                    <a:lnTo>
                      <a:pt x="1715" y="295"/>
                    </a:lnTo>
                    <a:lnTo>
                      <a:pt x="1799" y="311"/>
                    </a:lnTo>
                    <a:lnTo>
                      <a:pt x="1883" y="326"/>
                    </a:lnTo>
                    <a:lnTo>
                      <a:pt x="1883" y="326"/>
                    </a:lnTo>
                    <a:lnTo>
                      <a:pt x="1967" y="339"/>
                    </a:lnTo>
                    <a:lnTo>
                      <a:pt x="2051" y="350"/>
                    </a:lnTo>
                    <a:lnTo>
                      <a:pt x="2137" y="358"/>
                    </a:lnTo>
                    <a:lnTo>
                      <a:pt x="2222" y="364"/>
                    </a:lnTo>
                    <a:lnTo>
                      <a:pt x="2222" y="364"/>
                    </a:lnTo>
                    <a:lnTo>
                      <a:pt x="2306" y="370"/>
                    </a:lnTo>
                    <a:lnTo>
                      <a:pt x="2391" y="375"/>
                    </a:lnTo>
                    <a:lnTo>
                      <a:pt x="2476" y="378"/>
                    </a:lnTo>
                    <a:lnTo>
                      <a:pt x="2563" y="381"/>
                    </a:lnTo>
                    <a:lnTo>
                      <a:pt x="2563" y="381"/>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 name="Google Shape;60;p3"/>
              <p:cNvSpPr/>
              <p:nvPr/>
            </p:nvSpPr>
            <p:spPr>
              <a:xfrm>
                <a:off x="4695826" y="3735554"/>
                <a:ext cx="1023938" cy="303213"/>
              </a:xfrm>
              <a:custGeom>
                <a:avLst/>
                <a:gdLst/>
                <a:ahLst/>
                <a:cxnLst/>
                <a:rect l="l" t="t" r="r" b="b"/>
                <a:pathLst>
                  <a:path w="1291" h="381" extrusionOk="0">
                    <a:moveTo>
                      <a:pt x="1291" y="174"/>
                    </a:moveTo>
                    <a:lnTo>
                      <a:pt x="1291" y="174"/>
                    </a:lnTo>
                    <a:lnTo>
                      <a:pt x="1249" y="158"/>
                    </a:lnTo>
                    <a:lnTo>
                      <a:pt x="1207" y="142"/>
                    </a:lnTo>
                    <a:lnTo>
                      <a:pt x="1124" y="108"/>
                    </a:lnTo>
                    <a:lnTo>
                      <a:pt x="1124" y="108"/>
                    </a:lnTo>
                    <a:lnTo>
                      <a:pt x="1083" y="92"/>
                    </a:lnTo>
                    <a:lnTo>
                      <a:pt x="1040" y="77"/>
                    </a:lnTo>
                    <a:lnTo>
                      <a:pt x="999" y="62"/>
                    </a:lnTo>
                    <a:lnTo>
                      <a:pt x="956" y="51"/>
                    </a:lnTo>
                    <a:lnTo>
                      <a:pt x="956" y="51"/>
                    </a:lnTo>
                    <a:lnTo>
                      <a:pt x="913" y="40"/>
                    </a:lnTo>
                    <a:lnTo>
                      <a:pt x="869" y="33"/>
                    </a:lnTo>
                    <a:lnTo>
                      <a:pt x="825" y="28"/>
                    </a:lnTo>
                    <a:lnTo>
                      <a:pt x="781" y="24"/>
                    </a:lnTo>
                    <a:lnTo>
                      <a:pt x="737" y="24"/>
                    </a:lnTo>
                    <a:lnTo>
                      <a:pt x="693" y="25"/>
                    </a:lnTo>
                    <a:lnTo>
                      <a:pt x="649" y="29"/>
                    </a:lnTo>
                    <a:lnTo>
                      <a:pt x="605" y="34"/>
                    </a:lnTo>
                    <a:lnTo>
                      <a:pt x="605" y="34"/>
                    </a:lnTo>
                    <a:lnTo>
                      <a:pt x="561" y="42"/>
                    </a:lnTo>
                    <a:lnTo>
                      <a:pt x="519" y="53"/>
                    </a:lnTo>
                    <a:lnTo>
                      <a:pt x="476" y="64"/>
                    </a:lnTo>
                    <a:lnTo>
                      <a:pt x="433" y="78"/>
                    </a:lnTo>
                    <a:lnTo>
                      <a:pt x="392" y="94"/>
                    </a:lnTo>
                    <a:lnTo>
                      <a:pt x="352" y="113"/>
                    </a:lnTo>
                    <a:lnTo>
                      <a:pt x="313" y="132"/>
                    </a:lnTo>
                    <a:lnTo>
                      <a:pt x="273" y="154"/>
                    </a:lnTo>
                    <a:lnTo>
                      <a:pt x="273" y="154"/>
                    </a:lnTo>
                    <a:lnTo>
                      <a:pt x="235" y="177"/>
                    </a:lnTo>
                    <a:lnTo>
                      <a:pt x="199" y="202"/>
                    </a:lnTo>
                    <a:lnTo>
                      <a:pt x="163" y="228"/>
                    </a:lnTo>
                    <a:lnTo>
                      <a:pt x="128" y="256"/>
                    </a:lnTo>
                    <a:lnTo>
                      <a:pt x="128" y="256"/>
                    </a:lnTo>
                    <a:lnTo>
                      <a:pt x="94" y="284"/>
                    </a:lnTo>
                    <a:lnTo>
                      <a:pt x="62" y="316"/>
                    </a:lnTo>
                    <a:lnTo>
                      <a:pt x="30" y="347"/>
                    </a:lnTo>
                    <a:lnTo>
                      <a:pt x="0" y="381"/>
                    </a:lnTo>
                    <a:lnTo>
                      <a:pt x="0" y="381"/>
                    </a:lnTo>
                    <a:lnTo>
                      <a:pt x="27" y="344"/>
                    </a:lnTo>
                    <a:lnTo>
                      <a:pt x="57" y="311"/>
                    </a:lnTo>
                    <a:lnTo>
                      <a:pt x="87" y="278"/>
                    </a:lnTo>
                    <a:lnTo>
                      <a:pt x="119" y="246"/>
                    </a:lnTo>
                    <a:lnTo>
                      <a:pt x="154" y="216"/>
                    </a:lnTo>
                    <a:lnTo>
                      <a:pt x="189" y="189"/>
                    </a:lnTo>
                    <a:lnTo>
                      <a:pt x="225" y="162"/>
                    </a:lnTo>
                    <a:lnTo>
                      <a:pt x="263" y="137"/>
                    </a:lnTo>
                    <a:lnTo>
                      <a:pt x="263" y="137"/>
                    </a:lnTo>
                    <a:lnTo>
                      <a:pt x="302" y="114"/>
                    </a:lnTo>
                    <a:lnTo>
                      <a:pt x="342" y="93"/>
                    </a:lnTo>
                    <a:lnTo>
                      <a:pt x="384" y="74"/>
                    </a:lnTo>
                    <a:lnTo>
                      <a:pt x="425" y="56"/>
                    </a:lnTo>
                    <a:lnTo>
                      <a:pt x="425" y="56"/>
                    </a:lnTo>
                    <a:lnTo>
                      <a:pt x="468" y="41"/>
                    </a:lnTo>
                    <a:lnTo>
                      <a:pt x="512" y="29"/>
                    </a:lnTo>
                    <a:lnTo>
                      <a:pt x="557" y="18"/>
                    </a:lnTo>
                    <a:lnTo>
                      <a:pt x="600" y="10"/>
                    </a:lnTo>
                    <a:lnTo>
                      <a:pt x="600" y="10"/>
                    </a:lnTo>
                    <a:lnTo>
                      <a:pt x="647" y="4"/>
                    </a:lnTo>
                    <a:lnTo>
                      <a:pt x="691" y="1"/>
                    </a:lnTo>
                    <a:lnTo>
                      <a:pt x="736" y="0"/>
                    </a:lnTo>
                    <a:lnTo>
                      <a:pt x="782" y="1"/>
                    </a:lnTo>
                    <a:lnTo>
                      <a:pt x="782" y="1"/>
                    </a:lnTo>
                    <a:lnTo>
                      <a:pt x="827" y="4"/>
                    </a:lnTo>
                    <a:lnTo>
                      <a:pt x="872" y="11"/>
                    </a:lnTo>
                    <a:lnTo>
                      <a:pt x="917" y="19"/>
                    </a:lnTo>
                    <a:lnTo>
                      <a:pt x="939" y="25"/>
                    </a:lnTo>
                    <a:lnTo>
                      <a:pt x="961" y="32"/>
                    </a:lnTo>
                    <a:lnTo>
                      <a:pt x="961" y="32"/>
                    </a:lnTo>
                    <a:lnTo>
                      <a:pt x="1005" y="46"/>
                    </a:lnTo>
                    <a:lnTo>
                      <a:pt x="1046" y="61"/>
                    </a:lnTo>
                    <a:lnTo>
                      <a:pt x="1088" y="78"/>
                    </a:lnTo>
                    <a:lnTo>
                      <a:pt x="1129" y="97"/>
                    </a:lnTo>
                    <a:lnTo>
                      <a:pt x="1210" y="136"/>
                    </a:lnTo>
                    <a:lnTo>
                      <a:pt x="1291" y="174"/>
                    </a:lnTo>
                    <a:lnTo>
                      <a:pt x="1291" y="174"/>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 name="Google Shape;61;p3"/>
              <p:cNvSpPr/>
              <p:nvPr/>
            </p:nvSpPr>
            <p:spPr>
              <a:xfrm>
                <a:off x="5719763" y="3905417"/>
                <a:ext cx="1069975" cy="165100"/>
              </a:xfrm>
              <a:custGeom>
                <a:avLst/>
                <a:gdLst/>
                <a:ahLst/>
                <a:cxnLst/>
                <a:rect l="l" t="t" r="r" b="b"/>
                <a:pathLst>
                  <a:path w="1348" h="210" extrusionOk="0">
                    <a:moveTo>
                      <a:pt x="1348" y="206"/>
                    </a:moveTo>
                    <a:lnTo>
                      <a:pt x="1348" y="206"/>
                    </a:lnTo>
                    <a:lnTo>
                      <a:pt x="1263" y="209"/>
                    </a:lnTo>
                    <a:lnTo>
                      <a:pt x="1176" y="210"/>
                    </a:lnTo>
                    <a:lnTo>
                      <a:pt x="1091" y="210"/>
                    </a:lnTo>
                    <a:lnTo>
                      <a:pt x="1005" y="206"/>
                    </a:lnTo>
                    <a:lnTo>
                      <a:pt x="1005" y="206"/>
                    </a:lnTo>
                    <a:lnTo>
                      <a:pt x="919" y="203"/>
                    </a:lnTo>
                    <a:lnTo>
                      <a:pt x="833" y="196"/>
                    </a:lnTo>
                    <a:lnTo>
                      <a:pt x="748" y="188"/>
                    </a:lnTo>
                    <a:lnTo>
                      <a:pt x="663" y="177"/>
                    </a:lnTo>
                    <a:lnTo>
                      <a:pt x="663" y="177"/>
                    </a:lnTo>
                    <a:lnTo>
                      <a:pt x="577" y="165"/>
                    </a:lnTo>
                    <a:lnTo>
                      <a:pt x="492" y="151"/>
                    </a:lnTo>
                    <a:lnTo>
                      <a:pt x="408" y="134"/>
                    </a:lnTo>
                    <a:lnTo>
                      <a:pt x="367" y="123"/>
                    </a:lnTo>
                    <a:lnTo>
                      <a:pt x="324" y="113"/>
                    </a:lnTo>
                    <a:lnTo>
                      <a:pt x="324" y="113"/>
                    </a:lnTo>
                    <a:lnTo>
                      <a:pt x="283" y="103"/>
                    </a:lnTo>
                    <a:lnTo>
                      <a:pt x="241" y="90"/>
                    </a:lnTo>
                    <a:lnTo>
                      <a:pt x="201" y="77"/>
                    </a:lnTo>
                    <a:lnTo>
                      <a:pt x="159" y="65"/>
                    </a:lnTo>
                    <a:lnTo>
                      <a:pt x="119" y="50"/>
                    </a:lnTo>
                    <a:lnTo>
                      <a:pt x="79" y="33"/>
                    </a:lnTo>
                    <a:lnTo>
                      <a:pt x="40" y="17"/>
                    </a:lnTo>
                    <a:lnTo>
                      <a:pt x="0" y="0"/>
                    </a:lnTo>
                    <a:lnTo>
                      <a:pt x="0" y="0"/>
                    </a:lnTo>
                    <a:lnTo>
                      <a:pt x="41" y="14"/>
                    </a:lnTo>
                    <a:lnTo>
                      <a:pt x="81" y="28"/>
                    </a:lnTo>
                    <a:lnTo>
                      <a:pt x="122" y="40"/>
                    </a:lnTo>
                    <a:lnTo>
                      <a:pt x="163" y="52"/>
                    </a:lnTo>
                    <a:lnTo>
                      <a:pt x="246" y="75"/>
                    </a:lnTo>
                    <a:lnTo>
                      <a:pt x="329" y="95"/>
                    </a:lnTo>
                    <a:lnTo>
                      <a:pt x="329" y="95"/>
                    </a:lnTo>
                    <a:lnTo>
                      <a:pt x="413" y="112"/>
                    </a:lnTo>
                    <a:lnTo>
                      <a:pt x="497" y="127"/>
                    </a:lnTo>
                    <a:lnTo>
                      <a:pt x="581" y="141"/>
                    </a:lnTo>
                    <a:lnTo>
                      <a:pt x="666" y="153"/>
                    </a:lnTo>
                    <a:lnTo>
                      <a:pt x="666" y="153"/>
                    </a:lnTo>
                    <a:lnTo>
                      <a:pt x="750" y="164"/>
                    </a:lnTo>
                    <a:lnTo>
                      <a:pt x="835" y="173"/>
                    </a:lnTo>
                    <a:lnTo>
                      <a:pt x="921" y="181"/>
                    </a:lnTo>
                    <a:lnTo>
                      <a:pt x="1006" y="187"/>
                    </a:lnTo>
                    <a:lnTo>
                      <a:pt x="1006" y="187"/>
                    </a:lnTo>
                    <a:lnTo>
                      <a:pt x="1091" y="192"/>
                    </a:lnTo>
                    <a:lnTo>
                      <a:pt x="1177" y="198"/>
                    </a:lnTo>
                    <a:lnTo>
                      <a:pt x="1348" y="206"/>
                    </a:lnTo>
                    <a:lnTo>
                      <a:pt x="1348" y="206"/>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62" name="Google Shape;62;p3"/>
            <p:cNvSpPr/>
            <p:nvPr/>
          </p:nvSpPr>
          <p:spPr>
            <a:xfrm>
              <a:off x="4211565" y="3933056"/>
              <a:ext cx="711000" cy="711000"/>
            </a:xfrm>
            <a:custGeom>
              <a:avLst/>
              <a:gdLst/>
              <a:ahLst/>
              <a:cxnLst/>
              <a:rect l="l" t="t" r="r" b="b"/>
              <a:pathLst>
                <a:path w="1600" h="1600" extrusionOk="0">
                  <a:moveTo>
                    <a:pt x="1600" y="800"/>
                  </a:moveTo>
                  <a:cubicBezTo>
                    <a:pt x="1600" y="1240"/>
                    <a:pt x="1240" y="1600"/>
                    <a:pt x="800" y="1600"/>
                  </a:cubicBezTo>
                  <a:cubicBezTo>
                    <a:pt x="360" y="1600"/>
                    <a:pt x="0" y="1240"/>
                    <a:pt x="0" y="800"/>
                  </a:cubicBezTo>
                  <a:cubicBezTo>
                    <a:pt x="0" y="800"/>
                    <a:pt x="0" y="800"/>
                    <a:pt x="0" y="800"/>
                  </a:cubicBezTo>
                  <a:cubicBezTo>
                    <a:pt x="0" y="360"/>
                    <a:pt x="360" y="0"/>
                    <a:pt x="800" y="0"/>
                  </a:cubicBezTo>
                  <a:cubicBezTo>
                    <a:pt x="1240" y="0"/>
                    <a:pt x="1600" y="360"/>
                    <a:pt x="1600" y="800"/>
                  </a:cubicBezTo>
                  <a:close/>
                </a:path>
              </a:pathLst>
            </a:custGeom>
            <a:solidFill>
              <a:srgbClr val="A1D4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3" name="Google Shape;63;p3"/>
            <p:cNvSpPr/>
            <p:nvPr/>
          </p:nvSpPr>
          <p:spPr>
            <a:xfrm>
              <a:off x="2057500" y="5125377"/>
              <a:ext cx="711000" cy="711000"/>
            </a:xfrm>
            <a:custGeom>
              <a:avLst/>
              <a:gdLst/>
              <a:ahLst/>
              <a:cxnLst/>
              <a:rect l="l" t="t" r="r" b="b"/>
              <a:pathLst>
                <a:path w="1600" h="1600" extrusionOk="0">
                  <a:moveTo>
                    <a:pt x="1600" y="800"/>
                  </a:moveTo>
                  <a:cubicBezTo>
                    <a:pt x="1600" y="1240"/>
                    <a:pt x="1240" y="1600"/>
                    <a:pt x="800" y="1600"/>
                  </a:cubicBezTo>
                  <a:cubicBezTo>
                    <a:pt x="800" y="1600"/>
                    <a:pt x="800" y="1600"/>
                    <a:pt x="800" y="1600"/>
                  </a:cubicBezTo>
                  <a:cubicBezTo>
                    <a:pt x="360" y="1600"/>
                    <a:pt x="0" y="1240"/>
                    <a:pt x="0" y="800"/>
                  </a:cubicBezTo>
                  <a:cubicBezTo>
                    <a:pt x="0" y="800"/>
                    <a:pt x="0" y="800"/>
                    <a:pt x="0" y="800"/>
                  </a:cubicBezTo>
                  <a:cubicBezTo>
                    <a:pt x="0" y="360"/>
                    <a:pt x="360" y="0"/>
                    <a:pt x="800" y="0"/>
                  </a:cubicBezTo>
                  <a:cubicBezTo>
                    <a:pt x="800" y="0"/>
                    <a:pt x="800" y="0"/>
                    <a:pt x="800" y="0"/>
                  </a:cubicBezTo>
                  <a:cubicBezTo>
                    <a:pt x="1240" y="0"/>
                    <a:pt x="1600" y="360"/>
                    <a:pt x="1600" y="800"/>
                  </a:cubicBezTo>
                  <a:close/>
                </a:path>
              </a:pathLst>
            </a:custGeom>
            <a:solidFill>
              <a:srgbClr val="FA75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 name="Google Shape;64;p3"/>
            <p:cNvSpPr/>
            <p:nvPr/>
          </p:nvSpPr>
          <p:spPr>
            <a:xfrm>
              <a:off x="6372326" y="5139664"/>
              <a:ext cx="711000" cy="711000"/>
            </a:xfrm>
            <a:custGeom>
              <a:avLst/>
              <a:gdLst/>
              <a:ahLst/>
              <a:cxnLst/>
              <a:rect l="l" t="t" r="r" b="b"/>
              <a:pathLst>
                <a:path w="1600" h="1600" extrusionOk="0">
                  <a:moveTo>
                    <a:pt x="1600" y="800"/>
                  </a:moveTo>
                  <a:cubicBezTo>
                    <a:pt x="1600" y="1240"/>
                    <a:pt x="1240" y="1600"/>
                    <a:pt x="800" y="1600"/>
                  </a:cubicBezTo>
                  <a:cubicBezTo>
                    <a:pt x="800" y="1600"/>
                    <a:pt x="800" y="1600"/>
                    <a:pt x="800" y="1600"/>
                  </a:cubicBezTo>
                  <a:cubicBezTo>
                    <a:pt x="360" y="1600"/>
                    <a:pt x="0" y="1240"/>
                    <a:pt x="0" y="800"/>
                  </a:cubicBezTo>
                  <a:cubicBezTo>
                    <a:pt x="0" y="360"/>
                    <a:pt x="360" y="0"/>
                    <a:pt x="800" y="0"/>
                  </a:cubicBezTo>
                  <a:cubicBezTo>
                    <a:pt x="800" y="0"/>
                    <a:pt x="800" y="0"/>
                    <a:pt x="800" y="0"/>
                  </a:cubicBezTo>
                  <a:cubicBezTo>
                    <a:pt x="1240" y="0"/>
                    <a:pt x="1600" y="360"/>
                    <a:pt x="1600" y="80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5" name="Google Shape;65;p3"/>
            <p:cNvSpPr/>
            <p:nvPr/>
          </p:nvSpPr>
          <p:spPr>
            <a:xfrm>
              <a:off x="2874729" y="4253493"/>
              <a:ext cx="711000" cy="711000"/>
            </a:xfrm>
            <a:custGeom>
              <a:avLst/>
              <a:gdLst/>
              <a:ahLst/>
              <a:cxnLst/>
              <a:rect l="l" t="t" r="r" b="b"/>
              <a:pathLst>
                <a:path w="1600" h="1600" extrusionOk="0">
                  <a:moveTo>
                    <a:pt x="1600" y="800"/>
                  </a:moveTo>
                  <a:cubicBezTo>
                    <a:pt x="1600" y="1240"/>
                    <a:pt x="1240" y="1600"/>
                    <a:pt x="800" y="1600"/>
                  </a:cubicBezTo>
                  <a:cubicBezTo>
                    <a:pt x="800" y="1600"/>
                    <a:pt x="800" y="1600"/>
                    <a:pt x="800" y="1600"/>
                  </a:cubicBezTo>
                  <a:cubicBezTo>
                    <a:pt x="360" y="1600"/>
                    <a:pt x="0" y="1240"/>
                    <a:pt x="0" y="800"/>
                  </a:cubicBezTo>
                  <a:cubicBezTo>
                    <a:pt x="0" y="360"/>
                    <a:pt x="360" y="0"/>
                    <a:pt x="800" y="0"/>
                  </a:cubicBezTo>
                  <a:cubicBezTo>
                    <a:pt x="800" y="0"/>
                    <a:pt x="800" y="0"/>
                    <a:pt x="800" y="0"/>
                  </a:cubicBezTo>
                  <a:cubicBezTo>
                    <a:pt x="1240" y="0"/>
                    <a:pt x="1600" y="360"/>
                    <a:pt x="1600" y="800"/>
                  </a:cubicBezTo>
                  <a:close/>
                </a:path>
              </a:pathLst>
            </a:custGeom>
            <a:solidFill>
              <a:srgbClr val="FFCE5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6" name="Google Shape;66;p3"/>
            <p:cNvSpPr/>
            <p:nvPr/>
          </p:nvSpPr>
          <p:spPr>
            <a:xfrm>
              <a:off x="5548406" y="4319071"/>
              <a:ext cx="711001" cy="710995"/>
            </a:xfrm>
            <a:custGeom>
              <a:avLst/>
              <a:gdLst/>
              <a:ahLst/>
              <a:cxnLst/>
              <a:rect l="l" t="t" r="r" b="b"/>
              <a:pathLst>
                <a:path w="1600" h="1600" extrusionOk="0">
                  <a:moveTo>
                    <a:pt x="1600" y="800"/>
                  </a:moveTo>
                  <a:cubicBezTo>
                    <a:pt x="1600" y="1240"/>
                    <a:pt x="1240" y="1600"/>
                    <a:pt x="800" y="1600"/>
                  </a:cubicBezTo>
                  <a:cubicBezTo>
                    <a:pt x="800" y="1600"/>
                    <a:pt x="800" y="1600"/>
                    <a:pt x="800" y="1600"/>
                  </a:cubicBezTo>
                  <a:cubicBezTo>
                    <a:pt x="360" y="1600"/>
                    <a:pt x="0" y="1240"/>
                    <a:pt x="0" y="800"/>
                  </a:cubicBezTo>
                  <a:cubicBezTo>
                    <a:pt x="0" y="800"/>
                    <a:pt x="0" y="800"/>
                    <a:pt x="0" y="800"/>
                  </a:cubicBezTo>
                  <a:cubicBezTo>
                    <a:pt x="0" y="360"/>
                    <a:pt x="360" y="0"/>
                    <a:pt x="800" y="0"/>
                  </a:cubicBezTo>
                  <a:cubicBezTo>
                    <a:pt x="800" y="0"/>
                    <a:pt x="800" y="0"/>
                    <a:pt x="800" y="0"/>
                  </a:cubicBezTo>
                  <a:cubicBezTo>
                    <a:pt x="1240" y="0"/>
                    <a:pt x="1600" y="360"/>
                    <a:pt x="1600" y="800"/>
                  </a:cubicBezTo>
                  <a:close/>
                </a:path>
              </a:pathLst>
            </a:custGeom>
            <a:solidFill>
              <a:srgbClr val="49CFA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67" name="Google Shape;67;p3"/>
            <p:cNvPicPr preferRelativeResize="0"/>
            <p:nvPr/>
          </p:nvPicPr>
          <p:blipFill rotWithShape="1">
            <a:blip r:embed="rId2">
              <a:alphaModFix/>
            </a:blip>
            <a:srcRect/>
            <a:stretch/>
          </p:blipFill>
          <p:spPr>
            <a:xfrm>
              <a:off x="5501117" y="4411372"/>
              <a:ext cx="747959" cy="517280"/>
            </a:xfrm>
            <a:prstGeom prst="rect">
              <a:avLst/>
            </a:prstGeom>
            <a:noFill/>
            <a:ln>
              <a:noFill/>
            </a:ln>
          </p:spPr>
        </p:pic>
        <p:pic>
          <p:nvPicPr>
            <p:cNvPr id="68" name="Google Shape;68;p3"/>
            <p:cNvPicPr preferRelativeResize="0"/>
            <p:nvPr/>
          </p:nvPicPr>
          <p:blipFill rotWithShape="1">
            <a:blip r:embed="rId3">
              <a:alphaModFix/>
            </a:blip>
            <a:srcRect/>
            <a:stretch/>
          </p:blipFill>
          <p:spPr>
            <a:xfrm>
              <a:off x="1927868" y="5172423"/>
              <a:ext cx="933521" cy="645613"/>
            </a:xfrm>
            <a:prstGeom prst="rect">
              <a:avLst/>
            </a:prstGeom>
            <a:noFill/>
            <a:ln>
              <a:noFill/>
            </a:ln>
          </p:spPr>
        </p:pic>
        <p:pic>
          <p:nvPicPr>
            <p:cNvPr id="69" name="Google Shape;69;p3"/>
            <p:cNvPicPr preferRelativeResize="0"/>
            <p:nvPr/>
          </p:nvPicPr>
          <p:blipFill rotWithShape="1">
            <a:blip r:embed="rId4">
              <a:alphaModFix/>
            </a:blip>
            <a:srcRect/>
            <a:stretch/>
          </p:blipFill>
          <p:spPr>
            <a:xfrm>
              <a:off x="6299784" y="5200080"/>
              <a:ext cx="825507" cy="570911"/>
            </a:xfrm>
            <a:prstGeom prst="rect">
              <a:avLst/>
            </a:prstGeom>
            <a:noFill/>
            <a:ln>
              <a:noFill/>
            </a:ln>
          </p:spPr>
        </p:pic>
        <p:pic>
          <p:nvPicPr>
            <p:cNvPr id="70" name="Google Shape;70;p3"/>
            <p:cNvPicPr preferRelativeResize="0"/>
            <p:nvPr/>
          </p:nvPicPr>
          <p:blipFill rotWithShape="1">
            <a:blip r:embed="rId5">
              <a:alphaModFix/>
            </a:blip>
            <a:srcRect/>
            <a:stretch/>
          </p:blipFill>
          <p:spPr>
            <a:xfrm>
              <a:off x="4180291" y="4023025"/>
              <a:ext cx="773987" cy="535281"/>
            </a:xfrm>
            <a:prstGeom prst="rect">
              <a:avLst/>
            </a:prstGeom>
            <a:noFill/>
            <a:ln>
              <a:noFill/>
            </a:ln>
          </p:spPr>
        </p:pic>
        <p:pic>
          <p:nvPicPr>
            <p:cNvPr id="71" name="Google Shape;71;p3"/>
            <p:cNvPicPr preferRelativeResize="0"/>
            <p:nvPr/>
          </p:nvPicPr>
          <p:blipFill rotWithShape="1">
            <a:blip r:embed="rId6">
              <a:alphaModFix/>
            </a:blip>
            <a:srcRect/>
            <a:stretch/>
          </p:blipFill>
          <p:spPr>
            <a:xfrm>
              <a:off x="2784160" y="4358722"/>
              <a:ext cx="801569" cy="554356"/>
            </a:xfrm>
            <a:prstGeom prst="rect">
              <a:avLst/>
            </a:prstGeom>
            <a:noFill/>
            <a:ln>
              <a:noFill/>
            </a:ln>
          </p:spPr>
        </p:pic>
      </p:grpSp>
      <p:sp>
        <p:nvSpPr>
          <p:cNvPr id="72" name="Google Shape;72;p3"/>
          <p:cNvSpPr txBox="1">
            <a:spLocks noGrp="1"/>
          </p:cNvSpPr>
          <p:nvPr>
            <p:ph type="ftr" idx="11"/>
          </p:nvPr>
        </p:nvSpPr>
        <p:spPr>
          <a:xfrm>
            <a:off x="3517514" y="6285122"/>
            <a:ext cx="4724400"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
          <p:cNvSpPr>
            <a:spLocks noGrp="1"/>
          </p:cNvSpPr>
          <p:nvPr>
            <p:ph type="sldNum" idx="12"/>
          </p:nvPr>
        </p:nvSpPr>
        <p:spPr>
          <a:xfrm>
            <a:off x="8461438" y="6247810"/>
            <a:ext cx="502920" cy="50292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Autofit/>
          </a:bodyPr>
          <a:lstStyle>
            <a:lvl1pPr marL="0" lvl="0" indent="0" algn="ctr">
              <a:spcBef>
                <a:spcPts val="0"/>
              </a:spcBef>
              <a:spcAft>
                <a:spcPts val="0"/>
              </a:spcAft>
              <a:buNone/>
              <a:defRPr sz="1650">
                <a:solidFill>
                  <a:schemeClr val="lt1"/>
                </a:solidFill>
                <a:latin typeface="Arial"/>
                <a:ea typeface="Arial"/>
                <a:cs typeface="Arial"/>
                <a:sym typeface="Arial"/>
              </a:defRPr>
            </a:lvl1pPr>
            <a:lvl2pPr marL="0" lvl="1" indent="0" algn="ctr">
              <a:spcBef>
                <a:spcPts val="0"/>
              </a:spcBef>
              <a:spcAft>
                <a:spcPts val="0"/>
              </a:spcAft>
              <a:buNone/>
              <a:defRPr sz="1650">
                <a:solidFill>
                  <a:schemeClr val="lt1"/>
                </a:solidFill>
                <a:latin typeface="Arial"/>
                <a:ea typeface="Arial"/>
                <a:cs typeface="Arial"/>
                <a:sym typeface="Arial"/>
              </a:defRPr>
            </a:lvl2pPr>
            <a:lvl3pPr marL="0" lvl="2" indent="0" algn="ctr">
              <a:spcBef>
                <a:spcPts val="0"/>
              </a:spcBef>
              <a:spcAft>
                <a:spcPts val="0"/>
              </a:spcAft>
              <a:buNone/>
              <a:defRPr sz="1650">
                <a:solidFill>
                  <a:schemeClr val="lt1"/>
                </a:solidFill>
                <a:latin typeface="Arial"/>
                <a:ea typeface="Arial"/>
                <a:cs typeface="Arial"/>
                <a:sym typeface="Arial"/>
              </a:defRPr>
            </a:lvl3pPr>
            <a:lvl4pPr marL="0" lvl="3" indent="0" algn="ctr">
              <a:spcBef>
                <a:spcPts val="0"/>
              </a:spcBef>
              <a:spcAft>
                <a:spcPts val="0"/>
              </a:spcAft>
              <a:buNone/>
              <a:defRPr sz="1650">
                <a:solidFill>
                  <a:schemeClr val="lt1"/>
                </a:solidFill>
                <a:latin typeface="Arial"/>
                <a:ea typeface="Arial"/>
                <a:cs typeface="Arial"/>
                <a:sym typeface="Arial"/>
              </a:defRPr>
            </a:lvl4pPr>
            <a:lvl5pPr marL="0" lvl="4" indent="0" algn="ctr">
              <a:spcBef>
                <a:spcPts val="0"/>
              </a:spcBef>
              <a:spcAft>
                <a:spcPts val="0"/>
              </a:spcAft>
              <a:buNone/>
              <a:defRPr sz="1650">
                <a:solidFill>
                  <a:schemeClr val="lt1"/>
                </a:solidFill>
                <a:latin typeface="Arial"/>
                <a:ea typeface="Arial"/>
                <a:cs typeface="Arial"/>
                <a:sym typeface="Arial"/>
              </a:defRPr>
            </a:lvl5pPr>
            <a:lvl6pPr marL="0" lvl="5" indent="0" algn="ctr">
              <a:spcBef>
                <a:spcPts val="0"/>
              </a:spcBef>
              <a:spcAft>
                <a:spcPts val="0"/>
              </a:spcAft>
              <a:buNone/>
              <a:defRPr sz="1650">
                <a:solidFill>
                  <a:schemeClr val="lt1"/>
                </a:solidFill>
                <a:latin typeface="Arial"/>
                <a:ea typeface="Arial"/>
                <a:cs typeface="Arial"/>
                <a:sym typeface="Arial"/>
              </a:defRPr>
            </a:lvl6pPr>
            <a:lvl7pPr marL="0" lvl="6" indent="0" algn="ctr">
              <a:spcBef>
                <a:spcPts val="0"/>
              </a:spcBef>
              <a:spcAft>
                <a:spcPts val="0"/>
              </a:spcAft>
              <a:buNone/>
              <a:defRPr sz="1650">
                <a:solidFill>
                  <a:schemeClr val="lt1"/>
                </a:solidFill>
                <a:latin typeface="Arial"/>
                <a:ea typeface="Arial"/>
                <a:cs typeface="Arial"/>
                <a:sym typeface="Arial"/>
              </a:defRPr>
            </a:lvl7pPr>
            <a:lvl8pPr marL="0" lvl="7" indent="0" algn="ctr">
              <a:spcBef>
                <a:spcPts val="0"/>
              </a:spcBef>
              <a:spcAft>
                <a:spcPts val="0"/>
              </a:spcAft>
              <a:buNone/>
              <a:defRPr sz="1650">
                <a:solidFill>
                  <a:schemeClr val="lt1"/>
                </a:solidFill>
                <a:latin typeface="Arial"/>
                <a:ea typeface="Arial"/>
                <a:cs typeface="Arial"/>
                <a:sym typeface="Arial"/>
              </a:defRPr>
            </a:lvl8pPr>
            <a:lvl9pPr marL="0" lvl="8" indent="0" algn="ctr">
              <a:spcBef>
                <a:spcPts val="0"/>
              </a:spcBef>
              <a:spcAft>
                <a:spcPts val="0"/>
              </a:spcAft>
              <a:buNone/>
              <a:defRPr sz="165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zh-TW"/>
              <a:t>‹#›</a:t>
            </a:fld>
            <a:endParaRPr/>
          </a:p>
        </p:txBody>
      </p:sp>
      <p:sp>
        <p:nvSpPr>
          <p:cNvPr id="74" name="Google Shape;74;p3"/>
          <p:cNvSpPr txBox="1"/>
          <p:nvPr/>
        </p:nvSpPr>
        <p:spPr>
          <a:xfrm>
            <a:off x="2433366" y="6470267"/>
            <a:ext cx="2339102"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1400">
                <a:solidFill>
                  <a:schemeClr val="lt1"/>
                </a:solidFill>
                <a:latin typeface="Microsoft JhengHei"/>
                <a:ea typeface="Microsoft JhengHei"/>
                <a:cs typeface="Microsoft JhengHei"/>
                <a:sym typeface="Microsoft JhengHei"/>
              </a:rPr>
              <a:t>技職傾向學生升學管道介紹</a:t>
            </a:r>
            <a:endParaRPr sz="1400">
              <a:solidFill>
                <a:schemeClr val="lt1"/>
              </a:solidFill>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1932140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 Templateswise.com">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950189"/>
            <a:ext cx="7772400" cy="1010543"/>
          </a:xfrm>
        </p:spPr>
        <p:txBody>
          <a:bodyPr/>
          <a:lstStyle>
            <a:lvl1pPr>
              <a:defRPr>
                <a:solidFill>
                  <a:schemeClr val="bg1"/>
                </a:solidFill>
              </a:defRPr>
            </a:lvl1pPr>
          </a:lstStyle>
          <a:p>
            <a:r>
              <a:rPr lang="en-US" noProof="0" dirty="0"/>
              <a:t>NAME OF PRESENTATION</a:t>
            </a:r>
          </a:p>
        </p:txBody>
      </p:sp>
      <p:sp>
        <p:nvSpPr>
          <p:cNvPr id="3" name="Subtitle 2"/>
          <p:cNvSpPr>
            <a:spLocks noGrp="1"/>
          </p:cNvSpPr>
          <p:nvPr>
            <p:ph type="subTitle" idx="1" hasCustomPrompt="1"/>
          </p:nvPr>
        </p:nvSpPr>
        <p:spPr>
          <a:xfrm>
            <a:off x="1371600" y="1672699"/>
            <a:ext cx="6400800" cy="796199"/>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noProof="0" dirty="0"/>
              <a:t>Company Name</a:t>
            </a:r>
          </a:p>
        </p:txBody>
      </p:sp>
    </p:spTree>
    <p:extLst>
      <p:ext uri="{BB962C8B-B14F-4D97-AF65-F5344CB8AC3E}">
        <p14:creationId xmlns:p14="http://schemas.microsoft.com/office/powerpoint/2010/main" val="3701555529"/>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 Templateswise.c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6661"/>
            <a:ext cx="8229600" cy="1143000"/>
          </a:xfrm>
        </p:spPr>
        <p:txBody>
          <a:bodyPr/>
          <a:lstStyle>
            <a:lvl1pPr>
              <a:defRPr>
                <a:solidFill>
                  <a:schemeClr val="tx1">
                    <a:lumMod val="75000"/>
                    <a:lumOff val="25000"/>
                  </a:schemeClr>
                </a:solidFill>
              </a:defRPr>
            </a:lvl1pPr>
          </a:lstStyle>
          <a:p>
            <a:r>
              <a:rPr lang="en-US" noProof="0" dirty="0"/>
              <a:t>Title</a:t>
            </a:r>
          </a:p>
        </p:txBody>
      </p:sp>
      <p:sp>
        <p:nvSpPr>
          <p:cNvPr id="3" name="Content Placeholder 2"/>
          <p:cNvSpPr>
            <a:spLocks noGrp="1"/>
          </p:cNvSpPr>
          <p:nvPr>
            <p:ph idx="1" hasCustomPrompt="1"/>
          </p:nvPr>
        </p:nvSpPr>
        <p:spPr>
          <a:xfrm>
            <a:off x="457200" y="1792226"/>
            <a:ext cx="8229600" cy="4805129"/>
          </a:xfrm>
        </p:spPr>
        <p:txBody>
          <a:bodyPr/>
          <a:lstStyle>
            <a:lvl1pPr marL="0" indent="0" algn="ctr">
              <a:buNone/>
              <a:defRPr>
                <a:solidFill>
                  <a:schemeClr val="tx1">
                    <a:lumMod val="75000"/>
                    <a:lumOff val="25000"/>
                  </a:schemeClr>
                </a:solidFill>
              </a:defRPr>
            </a:lvl1pPr>
          </a:lstStyle>
          <a:p>
            <a:pPr lvl="0"/>
            <a:r>
              <a:rPr lang="en-US" noProof="0" dirty="0" err="1"/>
              <a:t>Lorem</a:t>
            </a:r>
            <a:r>
              <a:rPr lang="en-US" noProof="0" dirty="0"/>
              <a:t> </a:t>
            </a:r>
            <a:r>
              <a:rPr lang="en-US" noProof="0" dirty="0" err="1"/>
              <a:t>ipsum</a:t>
            </a:r>
            <a:r>
              <a:rPr lang="en-US" noProof="0" dirty="0"/>
              <a:t>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a:t>
            </a:r>
            <a:r>
              <a:rPr lang="en-US" noProof="0" dirty="0" err="1"/>
              <a:t>Vivamus</a:t>
            </a:r>
            <a:r>
              <a:rPr lang="en-US" noProof="0" dirty="0"/>
              <a:t> et magna. </a:t>
            </a:r>
            <a:r>
              <a:rPr lang="en-US" noProof="0" dirty="0" err="1"/>
              <a:t>Fusce</a:t>
            </a:r>
            <a:r>
              <a:rPr lang="en-US" noProof="0" dirty="0"/>
              <a:t> </a:t>
            </a:r>
            <a:r>
              <a:rPr lang="en-US" noProof="0" dirty="0" err="1"/>
              <a:t>sed</a:t>
            </a:r>
            <a:r>
              <a:rPr lang="en-US" noProof="0" dirty="0"/>
              <a:t> </a:t>
            </a:r>
            <a:r>
              <a:rPr lang="en-US" noProof="0" dirty="0" err="1"/>
              <a:t>sem</a:t>
            </a:r>
            <a:r>
              <a:rPr lang="en-US" noProof="0" dirty="0"/>
              <a:t> </a:t>
            </a:r>
            <a:r>
              <a:rPr lang="en-US" noProof="0" dirty="0" err="1"/>
              <a:t>sed</a:t>
            </a:r>
            <a:r>
              <a:rPr lang="en-US" noProof="0" dirty="0"/>
              <a:t> magna </a:t>
            </a:r>
            <a:r>
              <a:rPr lang="en-US" noProof="0" dirty="0" err="1"/>
              <a:t>suscipit</a:t>
            </a:r>
            <a:r>
              <a:rPr lang="en-US" noProof="0" dirty="0"/>
              <a:t> </a:t>
            </a:r>
            <a:r>
              <a:rPr lang="en-US" noProof="0" dirty="0" err="1"/>
              <a:t>egestas</a:t>
            </a:r>
            <a:r>
              <a:rPr lang="en-US" noProof="0" dirty="0"/>
              <a:t>. </a:t>
            </a:r>
          </a:p>
        </p:txBody>
      </p:sp>
    </p:spTree>
    <p:extLst>
      <p:ext uri="{BB962C8B-B14F-4D97-AF65-F5344CB8AC3E}">
        <p14:creationId xmlns:p14="http://schemas.microsoft.com/office/powerpoint/2010/main" val="3145402851"/>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2 - Templateswise.com">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555776" y="471257"/>
            <a:ext cx="6131024" cy="1143000"/>
          </a:xfrm>
        </p:spPr>
        <p:txBody>
          <a:bodyPr/>
          <a:lstStyle>
            <a:lvl1pPr algn="l">
              <a:defRPr>
                <a:solidFill>
                  <a:schemeClr val="tx1">
                    <a:lumMod val="75000"/>
                    <a:lumOff val="25000"/>
                  </a:schemeClr>
                </a:solidFill>
              </a:defRPr>
            </a:lvl1pPr>
          </a:lstStyle>
          <a:p>
            <a:r>
              <a:rPr lang="en-US" noProof="0" dirty="0"/>
              <a:t>Title</a:t>
            </a:r>
          </a:p>
        </p:txBody>
      </p:sp>
      <p:sp>
        <p:nvSpPr>
          <p:cNvPr id="8" name="Content Placeholder 2"/>
          <p:cNvSpPr>
            <a:spLocks noGrp="1"/>
          </p:cNvSpPr>
          <p:nvPr>
            <p:ph idx="1" hasCustomPrompt="1"/>
          </p:nvPr>
        </p:nvSpPr>
        <p:spPr>
          <a:xfrm>
            <a:off x="2555776" y="1796824"/>
            <a:ext cx="6131024" cy="4805129"/>
          </a:xfrm>
        </p:spPr>
        <p:txBody>
          <a:bodyPr/>
          <a:lstStyle>
            <a:lvl1pPr>
              <a:defRPr>
                <a:solidFill>
                  <a:schemeClr val="tx1">
                    <a:lumMod val="75000"/>
                    <a:lumOff val="25000"/>
                  </a:schemeClr>
                </a:solidFill>
              </a:defRPr>
            </a:lvl1pPr>
          </a:lstStyle>
          <a:p>
            <a:pPr lvl="0"/>
            <a:r>
              <a:rPr lang="en-US" noProof="0" dirty="0" err="1"/>
              <a:t>Lorem</a:t>
            </a:r>
            <a:r>
              <a:rPr lang="en-US" noProof="0" dirty="0"/>
              <a:t> </a:t>
            </a:r>
            <a:r>
              <a:rPr lang="en-US" noProof="0" dirty="0" err="1"/>
              <a:t>ipsum</a:t>
            </a:r>
            <a:r>
              <a:rPr lang="en-US" noProof="0" dirty="0"/>
              <a:t>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a:t>
            </a:r>
            <a:r>
              <a:rPr lang="en-US" noProof="0" dirty="0" err="1"/>
              <a:t>Vivamus</a:t>
            </a:r>
            <a:r>
              <a:rPr lang="en-US" noProof="0" dirty="0"/>
              <a:t> et magna. </a:t>
            </a:r>
            <a:r>
              <a:rPr lang="en-US" noProof="0" dirty="0" err="1"/>
              <a:t>Fusce</a:t>
            </a:r>
            <a:r>
              <a:rPr lang="en-US" noProof="0" dirty="0"/>
              <a:t> </a:t>
            </a:r>
            <a:r>
              <a:rPr lang="en-US" noProof="0" dirty="0" err="1"/>
              <a:t>sed</a:t>
            </a:r>
            <a:r>
              <a:rPr lang="en-US" noProof="0" dirty="0"/>
              <a:t> </a:t>
            </a:r>
            <a:r>
              <a:rPr lang="en-US" noProof="0" dirty="0" err="1"/>
              <a:t>sem</a:t>
            </a:r>
            <a:r>
              <a:rPr lang="en-US" noProof="0" dirty="0"/>
              <a:t> </a:t>
            </a:r>
            <a:r>
              <a:rPr lang="en-US" noProof="0" dirty="0" err="1"/>
              <a:t>sed</a:t>
            </a:r>
            <a:r>
              <a:rPr lang="en-US" noProof="0" dirty="0"/>
              <a:t> magna </a:t>
            </a:r>
            <a:r>
              <a:rPr lang="en-US" noProof="0" dirty="0" err="1"/>
              <a:t>suscipit</a:t>
            </a:r>
            <a:r>
              <a:rPr lang="en-US" noProof="0" dirty="0"/>
              <a:t> </a:t>
            </a:r>
            <a:r>
              <a:rPr lang="en-US" noProof="0" dirty="0" err="1"/>
              <a:t>egestas</a:t>
            </a:r>
            <a:r>
              <a:rPr lang="en-US" noProof="0" dirty="0"/>
              <a:t>. </a:t>
            </a:r>
          </a:p>
        </p:txBody>
      </p:sp>
    </p:spTree>
    <p:extLst>
      <p:ext uri="{BB962C8B-B14F-4D97-AF65-F5344CB8AC3E}">
        <p14:creationId xmlns:p14="http://schemas.microsoft.com/office/powerpoint/2010/main" val="1240596031"/>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3 - Templateswise.com">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466661"/>
            <a:ext cx="8229600" cy="1143000"/>
          </a:xfrm>
        </p:spPr>
        <p:txBody>
          <a:bodyPr/>
          <a:lstStyle>
            <a:lvl1pPr>
              <a:defRPr>
                <a:solidFill>
                  <a:schemeClr val="tx1">
                    <a:lumMod val="75000"/>
                    <a:lumOff val="25000"/>
                  </a:schemeClr>
                </a:solidFill>
              </a:defRPr>
            </a:lvl1pPr>
          </a:lstStyle>
          <a:p>
            <a:r>
              <a:rPr lang="en-US" noProof="0" dirty="0"/>
              <a:t>Title</a:t>
            </a:r>
          </a:p>
        </p:txBody>
      </p:sp>
      <p:sp>
        <p:nvSpPr>
          <p:cNvPr id="9" name="Content Placeholder 2"/>
          <p:cNvSpPr>
            <a:spLocks noGrp="1"/>
          </p:cNvSpPr>
          <p:nvPr>
            <p:ph idx="1" hasCustomPrompt="1"/>
          </p:nvPr>
        </p:nvSpPr>
        <p:spPr>
          <a:xfrm>
            <a:off x="457200" y="1792226"/>
            <a:ext cx="8229600" cy="4805129"/>
          </a:xfrm>
        </p:spPr>
        <p:txBody>
          <a:bodyPr/>
          <a:lstStyle>
            <a:lvl1pPr marL="0" indent="0" algn="ctr">
              <a:buNone/>
              <a:defRPr>
                <a:solidFill>
                  <a:schemeClr val="tx1">
                    <a:lumMod val="75000"/>
                    <a:lumOff val="25000"/>
                  </a:schemeClr>
                </a:solidFill>
              </a:defRPr>
            </a:lvl1pPr>
          </a:lstStyle>
          <a:p>
            <a:pPr lvl="0"/>
            <a:r>
              <a:rPr lang="en-US" noProof="0" dirty="0" err="1"/>
              <a:t>Lorem</a:t>
            </a:r>
            <a:r>
              <a:rPr lang="en-US" noProof="0" dirty="0"/>
              <a:t> </a:t>
            </a:r>
            <a:r>
              <a:rPr lang="en-US" noProof="0" dirty="0" err="1"/>
              <a:t>ipsum</a:t>
            </a:r>
            <a:r>
              <a:rPr lang="en-US" noProof="0" dirty="0"/>
              <a:t>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a:t>
            </a:r>
            <a:r>
              <a:rPr lang="en-US" noProof="0" dirty="0" err="1"/>
              <a:t>Vivamus</a:t>
            </a:r>
            <a:r>
              <a:rPr lang="en-US" noProof="0" dirty="0"/>
              <a:t> et magna. </a:t>
            </a:r>
            <a:r>
              <a:rPr lang="en-US" noProof="0" dirty="0" err="1"/>
              <a:t>Fusce</a:t>
            </a:r>
            <a:r>
              <a:rPr lang="en-US" noProof="0" dirty="0"/>
              <a:t> </a:t>
            </a:r>
            <a:r>
              <a:rPr lang="en-US" noProof="0" dirty="0" err="1"/>
              <a:t>sed</a:t>
            </a:r>
            <a:r>
              <a:rPr lang="en-US" noProof="0" dirty="0"/>
              <a:t> </a:t>
            </a:r>
            <a:r>
              <a:rPr lang="en-US" noProof="0" dirty="0" err="1"/>
              <a:t>sem</a:t>
            </a:r>
            <a:r>
              <a:rPr lang="en-US" noProof="0" dirty="0"/>
              <a:t> </a:t>
            </a:r>
            <a:r>
              <a:rPr lang="en-US" noProof="0" dirty="0" err="1"/>
              <a:t>sed</a:t>
            </a:r>
            <a:r>
              <a:rPr lang="en-US" noProof="0" dirty="0"/>
              <a:t> magna </a:t>
            </a:r>
            <a:r>
              <a:rPr lang="en-US" noProof="0" dirty="0" err="1"/>
              <a:t>suscipit</a:t>
            </a:r>
            <a:r>
              <a:rPr lang="en-US" noProof="0" dirty="0"/>
              <a:t> </a:t>
            </a:r>
            <a:r>
              <a:rPr lang="en-US" noProof="0" dirty="0" err="1"/>
              <a:t>egestas</a:t>
            </a:r>
            <a:r>
              <a:rPr lang="en-US" noProof="0" dirty="0"/>
              <a:t>. </a:t>
            </a:r>
          </a:p>
        </p:txBody>
      </p:sp>
    </p:spTree>
    <p:extLst>
      <p:ext uri="{BB962C8B-B14F-4D97-AF65-F5344CB8AC3E}">
        <p14:creationId xmlns:p14="http://schemas.microsoft.com/office/powerpoint/2010/main" val="3195215769"/>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0FACA19-B544-4ED9-8BC1-CC07DF570886}" type="datetimeFigureOut">
              <a:rPr lang="zh-TW" altLang="en-US" smtClean="0"/>
              <a:t>2023/9/14</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3477718015"/>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標題及物件">
  <p:cSld name="標題及物件">
    <p:spTree>
      <p:nvGrpSpPr>
        <p:cNvPr id="1" name="Shape 47"/>
        <p:cNvGrpSpPr/>
        <p:nvPr/>
      </p:nvGrpSpPr>
      <p:grpSpPr>
        <a:xfrm>
          <a:off x="0" y="0"/>
          <a:ext cx="0" cy="0"/>
          <a:chOff x="0" y="0"/>
          <a:chExt cx="0" cy="0"/>
        </a:xfrm>
      </p:grpSpPr>
      <p:sp>
        <p:nvSpPr>
          <p:cNvPr id="48" name="Google Shape;48;p3"/>
          <p:cNvSpPr/>
          <p:nvPr/>
        </p:nvSpPr>
        <p:spPr>
          <a:xfrm>
            <a:off x="0" y="6116637"/>
            <a:ext cx="9140825" cy="741363"/>
          </a:xfrm>
          <a:custGeom>
            <a:avLst/>
            <a:gdLst/>
            <a:ahLst/>
            <a:cxnLst/>
            <a:rect l="l" t="t" r="r" b="b"/>
            <a:pathLst>
              <a:path w="11516" h="933" extrusionOk="0">
                <a:moveTo>
                  <a:pt x="11516" y="0"/>
                </a:moveTo>
                <a:lnTo>
                  <a:pt x="0" y="507"/>
                </a:lnTo>
                <a:lnTo>
                  <a:pt x="0" y="933"/>
                </a:lnTo>
                <a:lnTo>
                  <a:pt x="11516" y="933"/>
                </a:lnTo>
                <a:lnTo>
                  <a:pt x="11516" y="0"/>
                </a:lnTo>
                <a:close/>
              </a:path>
            </a:pathLst>
          </a:custGeom>
          <a:solidFill>
            <a:srgbClr val="FB6E5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49" name="Google Shape;49;p3"/>
          <p:cNvGrpSpPr/>
          <p:nvPr/>
        </p:nvGrpSpPr>
        <p:grpSpPr>
          <a:xfrm>
            <a:off x="286883" y="5877272"/>
            <a:ext cx="2156724" cy="896048"/>
            <a:chOff x="1560380" y="3933056"/>
            <a:chExt cx="6020066" cy="2501141"/>
          </a:xfrm>
        </p:grpSpPr>
        <p:sp>
          <p:nvSpPr>
            <p:cNvPr id="50" name="Google Shape;50;p3"/>
            <p:cNvSpPr/>
            <p:nvPr/>
          </p:nvSpPr>
          <p:spPr>
            <a:xfrm>
              <a:off x="2354263" y="4246725"/>
              <a:ext cx="4433888" cy="1230313"/>
            </a:xfrm>
            <a:custGeom>
              <a:avLst/>
              <a:gdLst/>
              <a:ahLst/>
              <a:cxnLst/>
              <a:rect l="l" t="t" r="r" b="b"/>
              <a:pathLst>
                <a:path w="5585" h="1550" extrusionOk="0">
                  <a:moveTo>
                    <a:pt x="5585" y="1550"/>
                  </a:moveTo>
                  <a:lnTo>
                    <a:pt x="5585" y="1550"/>
                  </a:lnTo>
                  <a:lnTo>
                    <a:pt x="5557" y="1506"/>
                  </a:lnTo>
                  <a:lnTo>
                    <a:pt x="5528" y="1464"/>
                  </a:lnTo>
                  <a:lnTo>
                    <a:pt x="5499" y="1421"/>
                  </a:lnTo>
                  <a:lnTo>
                    <a:pt x="5471" y="1380"/>
                  </a:lnTo>
                  <a:lnTo>
                    <a:pt x="5439" y="1338"/>
                  </a:lnTo>
                  <a:lnTo>
                    <a:pt x="5409" y="1297"/>
                  </a:lnTo>
                  <a:lnTo>
                    <a:pt x="5377" y="1256"/>
                  </a:lnTo>
                  <a:lnTo>
                    <a:pt x="5345" y="1216"/>
                  </a:lnTo>
                  <a:lnTo>
                    <a:pt x="5313" y="1177"/>
                  </a:lnTo>
                  <a:lnTo>
                    <a:pt x="5279" y="1138"/>
                  </a:lnTo>
                  <a:lnTo>
                    <a:pt x="5246" y="1100"/>
                  </a:lnTo>
                  <a:lnTo>
                    <a:pt x="5211" y="1062"/>
                  </a:lnTo>
                  <a:lnTo>
                    <a:pt x="5176" y="1024"/>
                  </a:lnTo>
                  <a:lnTo>
                    <a:pt x="5141" y="987"/>
                  </a:lnTo>
                  <a:lnTo>
                    <a:pt x="5104" y="951"/>
                  </a:lnTo>
                  <a:lnTo>
                    <a:pt x="5067" y="915"/>
                  </a:lnTo>
                  <a:lnTo>
                    <a:pt x="5030" y="881"/>
                  </a:lnTo>
                  <a:lnTo>
                    <a:pt x="4992" y="846"/>
                  </a:lnTo>
                  <a:lnTo>
                    <a:pt x="4954" y="812"/>
                  </a:lnTo>
                  <a:lnTo>
                    <a:pt x="4915" y="778"/>
                  </a:lnTo>
                  <a:lnTo>
                    <a:pt x="4876" y="746"/>
                  </a:lnTo>
                  <a:lnTo>
                    <a:pt x="4836" y="714"/>
                  </a:lnTo>
                  <a:lnTo>
                    <a:pt x="4795" y="681"/>
                  </a:lnTo>
                  <a:lnTo>
                    <a:pt x="4755" y="651"/>
                  </a:lnTo>
                  <a:lnTo>
                    <a:pt x="4714" y="620"/>
                  </a:lnTo>
                  <a:lnTo>
                    <a:pt x="4671" y="590"/>
                  </a:lnTo>
                  <a:lnTo>
                    <a:pt x="4630" y="562"/>
                  </a:lnTo>
                  <a:lnTo>
                    <a:pt x="4586" y="534"/>
                  </a:lnTo>
                  <a:lnTo>
                    <a:pt x="4543" y="506"/>
                  </a:lnTo>
                  <a:lnTo>
                    <a:pt x="4499" y="479"/>
                  </a:lnTo>
                  <a:lnTo>
                    <a:pt x="4454" y="452"/>
                  </a:lnTo>
                  <a:lnTo>
                    <a:pt x="4411" y="427"/>
                  </a:lnTo>
                  <a:lnTo>
                    <a:pt x="4365" y="401"/>
                  </a:lnTo>
                  <a:lnTo>
                    <a:pt x="4320" y="377"/>
                  </a:lnTo>
                  <a:lnTo>
                    <a:pt x="4274" y="353"/>
                  </a:lnTo>
                  <a:lnTo>
                    <a:pt x="4228" y="330"/>
                  </a:lnTo>
                  <a:lnTo>
                    <a:pt x="4180" y="308"/>
                  </a:lnTo>
                  <a:lnTo>
                    <a:pt x="4133" y="286"/>
                  </a:lnTo>
                  <a:lnTo>
                    <a:pt x="4086" y="265"/>
                  </a:lnTo>
                  <a:lnTo>
                    <a:pt x="4037" y="246"/>
                  </a:lnTo>
                  <a:lnTo>
                    <a:pt x="3989" y="226"/>
                  </a:lnTo>
                  <a:lnTo>
                    <a:pt x="3941" y="208"/>
                  </a:lnTo>
                  <a:lnTo>
                    <a:pt x="3892" y="189"/>
                  </a:lnTo>
                  <a:lnTo>
                    <a:pt x="3843" y="173"/>
                  </a:lnTo>
                  <a:lnTo>
                    <a:pt x="3792" y="156"/>
                  </a:lnTo>
                  <a:lnTo>
                    <a:pt x="3743" y="141"/>
                  </a:lnTo>
                  <a:lnTo>
                    <a:pt x="3692" y="126"/>
                  </a:lnTo>
                  <a:lnTo>
                    <a:pt x="3641" y="112"/>
                  </a:lnTo>
                  <a:lnTo>
                    <a:pt x="3590" y="98"/>
                  </a:lnTo>
                  <a:lnTo>
                    <a:pt x="3539" y="87"/>
                  </a:lnTo>
                  <a:lnTo>
                    <a:pt x="3487" y="75"/>
                  </a:lnTo>
                  <a:lnTo>
                    <a:pt x="3435" y="64"/>
                  </a:lnTo>
                  <a:lnTo>
                    <a:pt x="3382" y="55"/>
                  </a:lnTo>
                  <a:lnTo>
                    <a:pt x="3330" y="45"/>
                  </a:lnTo>
                  <a:lnTo>
                    <a:pt x="3277" y="37"/>
                  </a:lnTo>
                  <a:lnTo>
                    <a:pt x="3224" y="29"/>
                  </a:lnTo>
                  <a:lnTo>
                    <a:pt x="3170" y="22"/>
                  </a:lnTo>
                  <a:lnTo>
                    <a:pt x="3117" y="17"/>
                  </a:lnTo>
                  <a:lnTo>
                    <a:pt x="3063" y="12"/>
                  </a:lnTo>
                  <a:lnTo>
                    <a:pt x="3009" y="9"/>
                  </a:lnTo>
                  <a:lnTo>
                    <a:pt x="2953" y="5"/>
                  </a:lnTo>
                  <a:lnTo>
                    <a:pt x="2899" y="3"/>
                  </a:lnTo>
                  <a:lnTo>
                    <a:pt x="2844" y="2"/>
                  </a:lnTo>
                  <a:lnTo>
                    <a:pt x="2789" y="0"/>
                  </a:lnTo>
                  <a:lnTo>
                    <a:pt x="2789" y="0"/>
                  </a:lnTo>
                  <a:lnTo>
                    <a:pt x="2735" y="2"/>
                  </a:lnTo>
                  <a:lnTo>
                    <a:pt x="2679" y="3"/>
                  </a:lnTo>
                  <a:lnTo>
                    <a:pt x="2625" y="5"/>
                  </a:lnTo>
                  <a:lnTo>
                    <a:pt x="2571" y="9"/>
                  </a:lnTo>
                  <a:lnTo>
                    <a:pt x="2517" y="12"/>
                  </a:lnTo>
                  <a:lnTo>
                    <a:pt x="2463" y="17"/>
                  </a:lnTo>
                  <a:lnTo>
                    <a:pt x="2410" y="22"/>
                  </a:lnTo>
                  <a:lnTo>
                    <a:pt x="2356" y="29"/>
                  </a:lnTo>
                  <a:lnTo>
                    <a:pt x="2303" y="36"/>
                  </a:lnTo>
                  <a:lnTo>
                    <a:pt x="2251" y="44"/>
                  </a:lnTo>
                  <a:lnTo>
                    <a:pt x="2198" y="53"/>
                  </a:lnTo>
                  <a:lnTo>
                    <a:pt x="2146" y="64"/>
                  </a:lnTo>
                  <a:lnTo>
                    <a:pt x="2094" y="74"/>
                  </a:lnTo>
                  <a:lnTo>
                    <a:pt x="2042" y="86"/>
                  </a:lnTo>
                  <a:lnTo>
                    <a:pt x="1990" y="98"/>
                  </a:lnTo>
                  <a:lnTo>
                    <a:pt x="1940" y="111"/>
                  </a:lnTo>
                  <a:lnTo>
                    <a:pt x="1889" y="125"/>
                  </a:lnTo>
                  <a:lnTo>
                    <a:pt x="1839" y="140"/>
                  </a:lnTo>
                  <a:lnTo>
                    <a:pt x="1789" y="156"/>
                  </a:lnTo>
                  <a:lnTo>
                    <a:pt x="1739" y="172"/>
                  </a:lnTo>
                  <a:lnTo>
                    <a:pt x="1690" y="188"/>
                  </a:lnTo>
                  <a:lnTo>
                    <a:pt x="1641" y="207"/>
                  </a:lnTo>
                  <a:lnTo>
                    <a:pt x="1593" y="225"/>
                  </a:lnTo>
                  <a:lnTo>
                    <a:pt x="1545" y="245"/>
                  </a:lnTo>
                  <a:lnTo>
                    <a:pt x="1496" y="264"/>
                  </a:lnTo>
                  <a:lnTo>
                    <a:pt x="1449" y="285"/>
                  </a:lnTo>
                  <a:lnTo>
                    <a:pt x="1402" y="306"/>
                  </a:lnTo>
                  <a:lnTo>
                    <a:pt x="1356" y="329"/>
                  </a:lnTo>
                  <a:lnTo>
                    <a:pt x="1310" y="351"/>
                  </a:lnTo>
                  <a:lnTo>
                    <a:pt x="1263" y="375"/>
                  </a:lnTo>
                  <a:lnTo>
                    <a:pt x="1217" y="399"/>
                  </a:lnTo>
                  <a:lnTo>
                    <a:pt x="1172" y="423"/>
                  </a:lnTo>
                  <a:lnTo>
                    <a:pt x="1129" y="450"/>
                  </a:lnTo>
                  <a:lnTo>
                    <a:pt x="1084" y="475"/>
                  </a:lnTo>
                  <a:lnTo>
                    <a:pt x="1040" y="503"/>
                  </a:lnTo>
                  <a:lnTo>
                    <a:pt x="997" y="530"/>
                  </a:lnTo>
                  <a:lnTo>
                    <a:pt x="955" y="558"/>
                  </a:lnTo>
                  <a:lnTo>
                    <a:pt x="912" y="587"/>
                  </a:lnTo>
                  <a:lnTo>
                    <a:pt x="871" y="617"/>
                  </a:lnTo>
                  <a:lnTo>
                    <a:pt x="829" y="647"/>
                  </a:lnTo>
                  <a:lnTo>
                    <a:pt x="788" y="678"/>
                  </a:lnTo>
                  <a:lnTo>
                    <a:pt x="747" y="709"/>
                  </a:lnTo>
                  <a:lnTo>
                    <a:pt x="708" y="741"/>
                  </a:lnTo>
                  <a:lnTo>
                    <a:pt x="669" y="774"/>
                  </a:lnTo>
                  <a:lnTo>
                    <a:pt x="630" y="807"/>
                  </a:lnTo>
                  <a:lnTo>
                    <a:pt x="592" y="840"/>
                  </a:lnTo>
                  <a:lnTo>
                    <a:pt x="554" y="875"/>
                  </a:lnTo>
                  <a:lnTo>
                    <a:pt x="517" y="910"/>
                  </a:lnTo>
                  <a:lnTo>
                    <a:pt x="480" y="945"/>
                  </a:lnTo>
                  <a:lnTo>
                    <a:pt x="443" y="981"/>
                  </a:lnTo>
                  <a:lnTo>
                    <a:pt x="409" y="1018"/>
                  </a:lnTo>
                  <a:lnTo>
                    <a:pt x="373" y="1055"/>
                  </a:lnTo>
                  <a:lnTo>
                    <a:pt x="338" y="1093"/>
                  </a:lnTo>
                  <a:lnTo>
                    <a:pt x="305" y="1131"/>
                  </a:lnTo>
                  <a:lnTo>
                    <a:pt x="272" y="1170"/>
                  </a:lnTo>
                  <a:lnTo>
                    <a:pt x="239" y="1209"/>
                  </a:lnTo>
                  <a:lnTo>
                    <a:pt x="207" y="1248"/>
                  </a:lnTo>
                  <a:lnTo>
                    <a:pt x="175" y="1289"/>
                  </a:lnTo>
                  <a:lnTo>
                    <a:pt x="145" y="1330"/>
                  </a:lnTo>
                  <a:lnTo>
                    <a:pt x="114" y="1370"/>
                  </a:lnTo>
                  <a:lnTo>
                    <a:pt x="85" y="1413"/>
                  </a:lnTo>
                  <a:lnTo>
                    <a:pt x="56" y="1455"/>
                  </a:lnTo>
                  <a:lnTo>
                    <a:pt x="27" y="1497"/>
                  </a:lnTo>
                  <a:lnTo>
                    <a:pt x="0" y="1541"/>
                  </a:lnTo>
                </a:path>
              </a:pathLst>
            </a:custGeom>
            <a:noFill/>
            <a:ln w="19050" cap="flat" cmpd="sng">
              <a:solidFill>
                <a:srgbClr val="D8D8D8"/>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51" name="Google Shape;51;p3"/>
            <p:cNvGrpSpPr/>
            <p:nvPr/>
          </p:nvGrpSpPr>
          <p:grpSpPr>
            <a:xfrm>
              <a:off x="1560380" y="5699768"/>
              <a:ext cx="6020066" cy="734428"/>
              <a:chOff x="1995488" y="3649829"/>
              <a:chExt cx="5153025" cy="628651"/>
            </a:xfrm>
          </p:grpSpPr>
          <p:sp>
            <p:nvSpPr>
              <p:cNvPr id="52" name="Google Shape;52;p3"/>
              <p:cNvSpPr/>
              <p:nvPr/>
            </p:nvSpPr>
            <p:spPr>
              <a:xfrm>
                <a:off x="2011363" y="3891129"/>
                <a:ext cx="5121275" cy="371475"/>
              </a:xfrm>
              <a:custGeom>
                <a:avLst/>
                <a:gdLst/>
                <a:ahLst/>
                <a:cxnLst/>
                <a:rect l="l" t="t" r="r" b="b"/>
                <a:pathLst>
                  <a:path w="6454" h="467" extrusionOk="0">
                    <a:moveTo>
                      <a:pt x="6451" y="390"/>
                    </a:moveTo>
                    <a:lnTo>
                      <a:pt x="6451" y="390"/>
                    </a:lnTo>
                    <a:lnTo>
                      <a:pt x="6454" y="393"/>
                    </a:lnTo>
                    <a:lnTo>
                      <a:pt x="6454" y="396"/>
                    </a:lnTo>
                    <a:lnTo>
                      <a:pt x="6454" y="396"/>
                    </a:lnTo>
                    <a:lnTo>
                      <a:pt x="6451" y="399"/>
                    </a:lnTo>
                    <a:lnTo>
                      <a:pt x="6449" y="400"/>
                    </a:lnTo>
                    <a:lnTo>
                      <a:pt x="3518" y="400"/>
                    </a:lnTo>
                    <a:lnTo>
                      <a:pt x="3518" y="400"/>
                    </a:lnTo>
                    <a:lnTo>
                      <a:pt x="3516" y="400"/>
                    </a:lnTo>
                    <a:lnTo>
                      <a:pt x="3514" y="401"/>
                    </a:lnTo>
                    <a:lnTo>
                      <a:pt x="3514" y="401"/>
                    </a:lnTo>
                    <a:lnTo>
                      <a:pt x="3507" y="408"/>
                    </a:lnTo>
                    <a:lnTo>
                      <a:pt x="3498" y="415"/>
                    </a:lnTo>
                    <a:lnTo>
                      <a:pt x="3486" y="420"/>
                    </a:lnTo>
                    <a:lnTo>
                      <a:pt x="3473" y="427"/>
                    </a:lnTo>
                    <a:lnTo>
                      <a:pt x="3460" y="433"/>
                    </a:lnTo>
                    <a:lnTo>
                      <a:pt x="3444" y="438"/>
                    </a:lnTo>
                    <a:lnTo>
                      <a:pt x="3426" y="443"/>
                    </a:lnTo>
                    <a:lnTo>
                      <a:pt x="3409" y="448"/>
                    </a:lnTo>
                    <a:lnTo>
                      <a:pt x="3369" y="456"/>
                    </a:lnTo>
                    <a:lnTo>
                      <a:pt x="3325" y="462"/>
                    </a:lnTo>
                    <a:lnTo>
                      <a:pt x="3277" y="465"/>
                    </a:lnTo>
                    <a:lnTo>
                      <a:pt x="3227" y="467"/>
                    </a:lnTo>
                    <a:lnTo>
                      <a:pt x="3227" y="467"/>
                    </a:lnTo>
                    <a:lnTo>
                      <a:pt x="3176" y="465"/>
                    </a:lnTo>
                    <a:lnTo>
                      <a:pt x="3129" y="462"/>
                    </a:lnTo>
                    <a:lnTo>
                      <a:pt x="3085" y="456"/>
                    </a:lnTo>
                    <a:lnTo>
                      <a:pt x="3045" y="448"/>
                    </a:lnTo>
                    <a:lnTo>
                      <a:pt x="3027" y="443"/>
                    </a:lnTo>
                    <a:lnTo>
                      <a:pt x="3010" y="438"/>
                    </a:lnTo>
                    <a:lnTo>
                      <a:pt x="2994" y="433"/>
                    </a:lnTo>
                    <a:lnTo>
                      <a:pt x="2981" y="427"/>
                    </a:lnTo>
                    <a:lnTo>
                      <a:pt x="2968" y="420"/>
                    </a:lnTo>
                    <a:lnTo>
                      <a:pt x="2956" y="415"/>
                    </a:lnTo>
                    <a:lnTo>
                      <a:pt x="2947" y="408"/>
                    </a:lnTo>
                    <a:lnTo>
                      <a:pt x="2940" y="401"/>
                    </a:lnTo>
                    <a:lnTo>
                      <a:pt x="2940" y="401"/>
                    </a:lnTo>
                    <a:lnTo>
                      <a:pt x="2938" y="400"/>
                    </a:lnTo>
                    <a:lnTo>
                      <a:pt x="2936" y="400"/>
                    </a:lnTo>
                    <a:lnTo>
                      <a:pt x="5" y="400"/>
                    </a:lnTo>
                    <a:lnTo>
                      <a:pt x="5" y="400"/>
                    </a:lnTo>
                    <a:lnTo>
                      <a:pt x="3" y="399"/>
                    </a:lnTo>
                    <a:lnTo>
                      <a:pt x="0" y="396"/>
                    </a:lnTo>
                    <a:lnTo>
                      <a:pt x="0" y="396"/>
                    </a:lnTo>
                    <a:lnTo>
                      <a:pt x="0" y="393"/>
                    </a:lnTo>
                    <a:lnTo>
                      <a:pt x="3" y="390"/>
                    </a:lnTo>
                    <a:lnTo>
                      <a:pt x="325" y="185"/>
                    </a:lnTo>
                    <a:lnTo>
                      <a:pt x="2428" y="0"/>
                    </a:lnTo>
                    <a:lnTo>
                      <a:pt x="3227" y="185"/>
                    </a:lnTo>
                    <a:lnTo>
                      <a:pt x="3956" y="28"/>
                    </a:lnTo>
                    <a:lnTo>
                      <a:pt x="6129" y="185"/>
                    </a:lnTo>
                    <a:lnTo>
                      <a:pt x="6451" y="390"/>
                    </a:lnTo>
                    <a:close/>
                  </a:path>
                </a:pathLst>
              </a:custGeom>
              <a:solidFill>
                <a:srgbClr val="646D7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 name="Google Shape;53;p3"/>
              <p:cNvSpPr/>
              <p:nvPr/>
            </p:nvSpPr>
            <p:spPr>
              <a:xfrm>
                <a:off x="1995488" y="3876842"/>
                <a:ext cx="5153025" cy="401638"/>
              </a:xfrm>
              <a:custGeom>
                <a:avLst/>
                <a:gdLst/>
                <a:ahLst/>
                <a:cxnLst/>
                <a:rect l="l" t="t" r="r" b="b"/>
                <a:pathLst>
                  <a:path w="6492" h="506" extrusionOk="0">
                    <a:moveTo>
                      <a:pt x="3246" y="506"/>
                    </a:moveTo>
                    <a:lnTo>
                      <a:pt x="3246" y="506"/>
                    </a:lnTo>
                    <a:lnTo>
                      <a:pt x="3196" y="504"/>
                    </a:lnTo>
                    <a:lnTo>
                      <a:pt x="3149" y="500"/>
                    </a:lnTo>
                    <a:lnTo>
                      <a:pt x="3106" y="495"/>
                    </a:lnTo>
                    <a:lnTo>
                      <a:pt x="3064" y="488"/>
                    </a:lnTo>
                    <a:lnTo>
                      <a:pt x="3046" y="483"/>
                    </a:lnTo>
                    <a:lnTo>
                      <a:pt x="3027" y="477"/>
                    </a:lnTo>
                    <a:lnTo>
                      <a:pt x="3011" y="472"/>
                    </a:lnTo>
                    <a:lnTo>
                      <a:pt x="2996" y="466"/>
                    </a:lnTo>
                    <a:lnTo>
                      <a:pt x="2982" y="460"/>
                    </a:lnTo>
                    <a:lnTo>
                      <a:pt x="2970" y="453"/>
                    </a:lnTo>
                    <a:lnTo>
                      <a:pt x="2959" y="446"/>
                    </a:lnTo>
                    <a:lnTo>
                      <a:pt x="2950" y="438"/>
                    </a:lnTo>
                    <a:lnTo>
                      <a:pt x="24" y="438"/>
                    </a:lnTo>
                    <a:lnTo>
                      <a:pt x="24" y="438"/>
                    </a:lnTo>
                    <a:lnTo>
                      <a:pt x="17" y="437"/>
                    </a:lnTo>
                    <a:lnTo>
                      <a:pt x="10" y="434"/>
                    </a:lnTo>
                    <a:lnTo>
                      <a:pt x="4" y="428"/>
                    </a:lnTo>
                    <a:lnTo>
                      <a:pt x="1" y="421"/>
                    </a:lnTo>
                    <a:lnTo>
                      <a:pt x="1" y="421"/>
                    </a:lnTo>
                    <a:lnTo>
                      <a:pt x="0" y="413"/>
                    </a:lnTo>
                    <a:lnTo>
                      <a:pt x="2" y="406"/>
                    </a:lnTo>
                    <a:lnTo>
                      <a:pt x="5" y="399"/>
                    </a:lnTo>
                    <a:lnTo>
                      <a:pt x="11" y="394"/>
                    </a:lnTo>
                    <a:lnTo>
                      <a:pt x="338" y="187"/>
                    </a:lnTo>
                    <a:lnTo>
                      <a:pt x="343" y="187"/>
                    </a:lnTo>
                    <a:lnTo>
                      <a:pt x="2448" y="0"/>
                    </a:lnTo>
                    <a:lnTo>
                      <a:pt x="3246" y="186"/>
                    </a:lnTo>
                    <a:lnTo>
                      <a:pt x="3974" y="28"/>
                    </a:lnTo>
                    <a:lnTo>
                      <a:pt x="3976" y="28"/>
                    </a:lnTo>
                    <a:lnTo>
                      <a:pt x="6154" y="187"/>
                    </a:lnTo>
                    <a:lnTo>
                      <a:pt x="6481" y="394"/>
                    </a:lnTo>
                    <a:lnTo>
                      <a:pt x="6481" y="394"/>
                    </a:lnTo>
                    <a:lnTo>
                      <a:pt x="6487" y="399"/>
                    </a:lnTo>
                    <a:lnTo>
                      <a:pt x="6490" y="406"/>
                    </a:lnTo>
                    <a:lnTo>
                      <a:pt x="6492" y="413"/>
                    </a:lnTo>
                    <a:lnTo>
                      <a:pt x="6491" y="421"/>
                    </a:lnTo>
                    <a:lnTo>
                      <a:pt x="6491" y="421"/>
                    </a:lnTo>
                    <a:lnTo>
                      <a:pt x="6490" y="424"/>
                    </a:lnTo>
                    <a:lnTo>
                      <a:pt x="6488" y="428"/>
                    </a:lnTo>
                    <a:lnTo>
                      <a:pt x="6481" y="436"/>
                    </a:lnTo>
                    <a:lnTo>
                      <a:pt x="6470" y="443"/>
                    </a:lnTo>
                    <a:lnTo>
                      <a:pt x="6454" y="452"/>
                    </a:lnTo>
                    <a:lnTo>
                      <a:pt x="3529" y="452"/>
                    </a:lnTo>
                    <a:lnTo>
                      <a:pt x="3529" y="452"/>
                    </a:lnTo>
                    <a:lnTo>
                      <a:pt x="3522" y="457"/>
                    </a:lnTo>
                    <a:lnTo>
                      <a:pt x="3513" y="462"/>
                    </a:lnTo>
                    <a:lnTo>
                      <a:pt x="3503" y="467"/>
                    </a:lnTo>
                    <a:lnTo>
                      <a:pt x="3490" y="472"/>
                    </a:lnTo>
                    <a:lnTo>
                      <a:pt x="3461" y="481"/>
                    </a:lnTo>
                    <a:lnTo>
                      <a:pt x="3426" y="489"/>
                    </a:lnTo>
                    <a:lnTo>
                      <a:pt x="3386" y="496"/>
                    </a:lnTo>
                    <a:lnTo>
                      <a:pt x="3343" y="502"/>
                    </a:lnTo>
                    <a:lnTo>
                      <a:pt x="3296" y="504"/>
                    </a:lnTo>
                    <a:lnTo>
                      <a:pt x="3246" y="506"/>
                    </a:lnTo>
                    <a:lnTo>
                      <a:pt x="3246" y="506"/>
                    </a:lnTo>
                    <a:close/>
                    <a:moveTo>
                      <a:pt x="71" y="401"/>
                    </a:moveTo>
                    <a:lnTo>
                      <a:pt x="2955" y="401"/>
                    </a:lnTo>
                    <a:lnTo>
                      <a:pt x="2955" y="401"/>
                    </a:lnTo>
                    <a:lnTo>
                      <a:pt x="2959" y="401"/>
                    </a:lnTo>
                    <a:lnTo>
                      <a:pt x="2964" y="402"/>
                    </a:lnTo>
                    <a:lnTo>
                      <a:pt x="2968" y="405"/>
                    </a:lnTo>
                    <a:lnTo>
                      <a:pt x="2972" y="408"/>
                    </a:lnTo>
                    <a:lnTo>
                      <a:pt x="2972" y="408"/>
                    </a:lnTo>
                    <a:lnTo>
                      <a:pt x="2979" y="414"/>
                    </a:lnTo>
                    <a:lnTo>
                      <a:pt x="2986" y="420"/>
                    </a:lnTo>
                    <a:lnTo>
                      <a:pt x="2996" y="424"/>
                    </a:lnTo>
                    <a:lnTo>
                      <a:pt x="3008" y="430"/>
                    </a:lnTo>
                    <a:lnTo>
                      <a:pt x="3020" y="435"/>
                    </a:lnTo>
                    <a:lnTo>
                      <a:pt x="3034" y="440"/>
                    </a:lnTo>
                    <a:lnTo>
                      <a:pt x="3068" y="449"/>
                    </a:lnTo>
                    <a:lnTo>
                      <a:pt x="3106" y="457"/>
                    </a:lnTo>
                    <a:lnTo>
                      <a:pt x="3148" y="462"/>
                    </a:lnTo>
                    <a:lnTo>
                      <a:pt x="3195" y="467"/>
                    </a:lnTo>
                    <a:lnTo>
                      <a:pt x="3221" y="468"/>
                    </a:lnTo>
                    <a:lnTo>
                      <a:pt x="3246" y="468"/>
                    </a:lnTo>
                    <a:lnTo>
                      <a:pt x="3246" y="468"/>
                    </a:lnTo>
                    <a:lnTo>
                      <a:pt x="3271" y="468"/>
                    </a:lnTo>
                    <a:lnTo>
                      <a:pt x="3297" y="467"/>
                    </a:lnTo>
                    <a:lnTo>
                      <a:pt x="3344" y="462"/>
                    </a:lnTo>
                    <a:lnTo>
                      <a:pt x="3386" y="457"/>
                    </a:lnTo>
                    <a:lnTo>
                      <a:pt x="3424" y="449"/>
                    </a:lnTo>
                    <a:lnTo>
                      <a:pt x="3458" y="440"/>
                    </a:lnTo>
                    <a:lnTo>
                      <a:pt x="3472" y="435"/>
                    </a:lnTo>
                    <a:lnTo>
                      <a:pt x="3484" y="430"/>
                    </a:lnTo>
                    <a:lnTo>
                      <a:pt x="3496" y="424"/>
                    </a:lnTo>
                    <a:lnTo>
                      <a:pt x="3505" y="420"/>
                    </a:lnTo>
                    <a:lnTo>
                      <a:pt x="3513" y="414"/>
                    </a:lnTo>
                    <a:lnTo>
                      <a:pt x="3520" y="408"/>
                    </a:lnTo>
                    <a:lnTo>
                      <a:pt x="3520" y="408"/>
                    </a:lnTo>
                    <a:lnTo>
                      <a:pt x="3524" y="405"/>
                    </a:lnTo>
                    <a:lnTo>
                      <a:pt x="3528" y="402"/>
                    </a:lnTo>
                    <a:lnTo>
                      <a:pt x="3533" y="401"/>
                    </a:lnTo>
                    <a:lnTo>
                      <a:pt x="3537" y="401"/>
                    </a:lnTo>
                    <a:lnTo>
                      <a:pt x="6421" y="401"/>
                    </a:lnTo>
                    <a:lnTo>
                      <a:pt x="6142" y="224"/>
                    </a:lnTo>
                    <a:lnTo>
                      <a:pt x="3976" y="66"/>
                    </a:lnTo>
                    <a:lnTo>
                      <a:pt x="3246" y="225"/>
                    </a:lnTo>
                    <a:lnTo>
                      <a:pt x="2446" y="38"/>
                    </a:lnTo>
                    <a:lnTo>
                      <a:pt x="350" y="224"/>
                    </a:lnTo>
                    <a:lnTo>
                      <a:pt x="71" y="401"/>
                    </a:lnTo>
                    <a:close/>
                  </a:path>
                </a:pathLst>
              </a:custGeom>
              <a:solidFill>
                <a:srgbClr val="A9B2B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 name="Google Shape;54;p3"/>
              <p:cNvSpPr/>
              <p:nvPr/>
            </p:nvSpPr>
            <p:spPr>
              <a:xfrm>
                <a:off x="2089151" y="3649829"/>
                <a:ext cx="4965700" cy="544513"/>
              </a:xfrm>
              <a:custGeom>
                <a:avLst/>
                <a:gdLst/>
                <a:ahLst/>
                <a:cxnLst/>
                <a:rect l="l" t="t" r="r" b="b"/>
                <a:pathLst>
                  <a:path w="6256" h="686" extrusionOk="0">
                    <a:moveTo>
                      <a:pt x="6256" y="660"/>
                    </a:moveTo>
                    <a:lnTo>
                      <a:pt x="6256" y="660"/>
                    </a:lnTo>
                    <a:lnTo>
                      <a:pt x="6099" y="660"/>
                    </a:lnTo>
                    <a:lnTo>
                      <a:pt x="5901" y="659"/>
                    </a:lnTo>
                    <a:lnTo>
                      <a:pt x="5789" y="656"/>
                    </a:lnTo>
                    <a:lnTo>
                      <a:pt x="5670" y="654"/>
                    </a:lnTo>
                    <a:lnTo>
                      <a:pt x="5544" y="649"/>
                    </a:lnTo>
                    <a:lnTo>
                      <a:pt x="5413" y="644"/>
                    </a:lnTo>
                    <a:lnTo>
                      <a:pt x="5277" y="634"/>
                    </a:lnTo>
                    <a:lnTo>
                      <a:pt x="5139" y="624"/>
                    </a:lnTo>
                    <a:lnTo>
                      <a:pt x="5070" y="618"/>
                    </a:lnTo>
                    <a:lnTo>
                      <a:pt x="4999" y="610"/>
                    </a:lnTo>
                    <a:lnTo>
                      <a:pt x="4929" y="603"/>
                    </a:lnTo>
                    <a:lnTo>
                      <a:pt x="4859" y="594"/>
                    </a:lnTo>
                    <a:lnTo>
                      <a:pt x="4789" y="585"/>
                    </a:lnTo>
                    <a:lnTo>
                      <a:pt x="4718" y="575"/>
                    </a:lnTo>
                    <a:lnTo>
                      <a:pt x="4648" y="563"/>
                    </a:lnTo>
                    <a:lnTo>
                      <a:pt x="4579" y="551"/>
                    </a:lnTo>
                    <a:lnTo>
                      <a:pt x="4510" y="538"/>
                    </a:lnTo>
                    <a:lnTo>
                      <a:pt x="4443" y="524"/>
                    </a:lnTo>
                    <a:lnTo>
                      <a:pt x="4375" y="509"/>
                    </a:lnTo>
                    <a:lnTo>
                      <a:pt x="4310" y="493"/>
                    </a:lnTo>
                    <a:lnTo>
                      <a:pt x="4310" y="493"/>
                    </a:lnTo>
                    <a:lnTo>
                      <a:pt x="4250" y="478"/>
                    </a:lnTo>
                    <a:lnTo>
                      <a:pt x="4193" y="466"/>
                    </a:lnTo>
                    <a:lnTo>
                      <a:pt x="4139" y="457"/>
                    </a:lnTo>
                    <a:lnTo>
                      <a:pt x="4086" y="451"/>
                    </a:lnTo>
                    <a:lnTo>
                      <a:pt x="4037" y="447"/>
                    </a:lnTo>
                    <a:lnTo>
                      <a:pt x="3989" y="444"/>
                    </a:lnTo>
                    <a:lnTo>
                      <a:pt x="3943" y="443"/>
                    </a:lnTo>
                    <a:lnTo>
                      <a:pt x="3901" y="445"/>
                    </a:lnTo>
                    <a:lnTo>
                      <a:pt x="3859" y="448"/>
                    </a:lnTo>
                    <a:lnTo>
                      <a:pt x="3821" y="454"/>
                    </a:lnTo>
                    <a:lnTo>
                      <a:pt x="3784" y="459"/>
                    </a:lnTo>
                    <a:lnTo>
                      <a:pt x="3750" y="466"/>
                    </a:lnTo>
                    <a:lnTo>
                      <a:pt x="3716" y="475"/>
                    </a:lnTo>
                    <a:lnTo>
                      <a:pt x="3687" y="485"/>
                    </a:lnTo>
                    <a:lnTo>
                      <a:pt x="3657" y="496"/>
                    </a:lnTo>
                    <a:lnTo>
                      <a:pt x="3630" y="507"/>
                    </a:lnTo>
                    <a:lnTo>
                      <a:pt x="3605" y="519"/>
                    </a:lnTo>
                    <a:lnTo>
                      <a:pt x="3582" y="532"/>
                    </a:lnTo>
                    <a:lnTo>
                      <a:pt x="3560" y="545"/>
                    </a:lnTo>
                    <a:lnTo>
                      <a:pt x="3540" y="557"/>
                    </a:lnTo>
                    <a:lnTo>
                      <a:pt x="3522" y="570"/>
                    </a:lnTo>
                    <a:lnTo>
                      <a:pt x="3505" y="584"/>
                    </a:lnTo>
                    <a:lnTo>
                      <a:pt x="3490" y="596"/>
                    </a:lnTo>
                    <a:lnTo>
                      <a:pt x="3476" y="609"/>
                    </a:lnTo>
                    <a:lnTo>
                      <a:pt x="3453" y="632"/>
                    </a:lnTo>
                    <a:lnTo>
                      <a:pt x="3435" y="653"/>
                    </a:lnTo>
                    <a:lnTo>
                      <a:pt x="3423" y="669"/>
                    </a:lnTo>
                    <a:lnTo>
                      <a:pt x="3416" y="681"/>
                    </a:lnTo>
                    <a:lnTo>
                      <a:pt x="3416" y="681"/>
                    </a:lnTo>
                    <a:lnTo>
                      <a:pt x="3414" y="682"/>
                    </a:lnTo>
                    <a:lnTo>
                      <a:pt x="3412" y="683"/>
                    </a:lnTo>
                    <a:lnTo>
                      <a:pt x="3412" y="683"/>
                    </a:lnTo>
                    <a:lnTo>
                      <a:pt x="3410" y="683"/>
                    </a:lnTo>
                    <a:lnTo>
                      <a:pt x="3408" y="682"/>
                    </a:lnTo>
                    <a:lnTo>
                      <a:pt x="3408" y="682"/>
                    </a:lnTo>
                    <a:lnTo>
                      <a:pt x="3400" y="676"/>
                    </a:lnTo>
                    <a:lnTo>
                      <a:pt x="3389" y="669"/>
                    </a:lnTo>
                    <a:lnTo>
                      <a:pt x="3364" y="656"/>
                    </a:lnTo>
                    <a:lnTo>
                      <a:pt x="3333" y="644"/>
                    </a:lnTo>
                    <a:lnTo>
                      <a:pt x="3296" y="631"/>
                    </a:lnTo>
                    <a:lnTo>
                      <a:pt x="3257" y="621"/>
                    </a:lnTo>
                    <a:lnTo>
                      <a:pt x="3236" y="616"/>
                    </a:lnTo>
                    <a:lnTo>
                      <a:pt x="3216" y="613"/>
                    </a:lnTo>
                    <a:lnTo>
                      <a:pt x="3194" y="609"/>
                    </a:lnTo>
                    <a:lnTo>
                      <a:pt x="3172" y="607"/>
                    </a:lnTo>
                    <a:lnTo>
                      <a:pt x="3150" y="606"/>
                    </a:lnTo>
                    <a:lnTo>
                      <a:pt x="3128" y="606"/>
                    </a:lnTo>
                    <a:lnTo>
                      <a:pt x="3128" y="606"/>
                    </a:lnTo>
                    <a:lnTo>
                      <a:pt x="3105" y="606"/>
                    </a:lnTo>
                    <a:lnTo>
                      <a:pt x="3083" y="607"/>
                    </a:lnTo>
                    <a:lnTo>
                      <a:pt x="3060" y="609"/>
                    </a:lnTo>
                    <a:lnTo>
                      <a:pt x="3038" y="613"/>
                    </a:lnTo>
                    <a:lnTo>
                      <a:pt x="3016" y="617"/>
                    </a:lnTo>
                    <a:lnTo>
                      <a:pt x="2996" y="622"/>
                    </a:lnTo>
                    <a:lnTo>
                      <a:pt x="2975" y="626"/>
                    </a:lnTo>
                    <a:lnTo>
                      <a:pt x="2955" y="632"/>
                    </a:lnTo>
                    <a:lnTo>
                      <a:pt x="2918" y="645"/>
                    </a:lnTo>
                    <a:lnTo>
                      <a:pt x="2887" y="659"/>
                    </a:lnTo>
                    <a:lnTo>
                      <a:pt x="2875" y="666"/>
                    </a:lnTo>
                    <a:lnTo>
                      <a:pt x="2863" y="671"/>
                    </a:lnTo>
                    <a:lnTo>
                      <a:pt x="2853" y="678"/>
                    </a:lnTo>
                    <a:lnTo>
                      <a:pt x="2845" y="685"/>
                    </a:lnTo>
                    <a:lnTo>
                      <a:pt x="2845" y="685"/>
                    </a:lnTo>
                    <a:lnTo>
                      <a:pt x="2842" y="686"/>
                    </a:lnTo>
                    <a:lnTo>
                      <a:pt x="2840" y="686"/>
                    </a:lnTo>
                    <a:lnTo>
                      <a:pt x="2840" y="686"/>
                    </a:lnTo>
                    <a:lnTo>
                      <a:pt x="2838" y="685"/>
                    </a:lnTo>
                    <a:lnTo>
                      <a:pt x="2837" y="684"/>
                    </a:lnTo>
                    <a:lnTo>
                      <a:pt x="2837" y="684"/>
                    </a:lnTo>
                    <a:lnTo>
                      <a:pt x="2829" y="672"/>
                    </a:lnTo>
                    <a:lnTo>
                      <a:pt x="2817" y="655"/>
                    </a:lnTo>
                    <a:lnTo>
                      <a:pt x="2800" y="634"/>
                    </a:lnTo>
                    <a:lnTo>
                      <a:pt x="2777" y="610"/>
                    </a:lnTo>
                    <a:lnTo>
                      <a:pt x="2763" y="598"/>
                    </a:lnTo>
                    <a:lnTo>
                      <a:pt x="2748" y="585"/>
                    </a:lnTo>
                    <a:lnTo>
                      <a:pt x="2731" y="572"/>
                    </a:lnTo>
                    <a:lnTo>
                      <a:pt x="2712" y="558"/>
                    </a:lnTo>
                    <a:lnTo>
                      <a:pt x="2693" y="546"/>
                    </a:lnTo>
                    <a:lnTo>
                      <a:pt x="2671" y="533"/>
                    </a:lnTo>
                    <a:lnTo>
                      <a:pt x="2648" y="520"/>
                    </a:lnTo>
                    <a:lnTo>
                      <a:pt x="2622" y="508"/>
                    </a:lnTo>
                    <a:lnTo>
                      <a:pt x="2596" y="496"/>
                    </a:lnTo>
                    <a:lnTo>
                      <a:pt x="2567" y="486"/>
                    </a:lnTo>
                    <a:lnTo>
                      <a:pt x="2537" y="477"/>
                    </a:lnTo>
                    <a:lnTo>
                      <a:pt x="2504" y="467"/>
                    </a:lnTo>
                    <a:lnTo>
                      <a:pt x="2469" y="460"/>
                    </a:lnTo>
                    <a:lnTo>
                      <a:pt x="2434" y="454"/>
                    </a:lnTo>
                    <a:lnTo>
                      <a:pt x="2394" y="449"/>
                    </a:lnTo>
                    <a:lnTo>
                      <a:pt x="2354" y="445"/>
                    </a:lnTo>
                    <a:lnTo>
                      <a:pt x="2312" y="444"/>
                    </a:lnTo>
                    <a:lnTo>
                      <a:pt x="2265" y="444"/>
                    </a:lnTo>
                    <a:lnTo>
                      <a:pt x="2218" y="447"/>
                    </a:lnTo>
                    <a:lnTo>
                      <a:pt x="2169" y="451"/>
                    </a:lnTo>
                    <a:lnTo>
                      <a:pt x="2117" y="457"/>
                    </a:lnTo>
                    <a:lnTo>
                      <a:pt x="2063" y="466"/>
                    </a:lnTo>
                    <a:lnTo>
                      <a:pt x="2005" y="478"/>
                    </a:lnTo>
                    <a:lnTo>
                      <a:pt x="1946" y="493"/>
                    </a:lnTo>
                    <a:lnTo>
                      <a:pt x="1946" y="493"/>
                    </a:lnTo>
                    <a:lnTo>
                      <a:pt x="1881" y="509"/>
                    </a:lnTo>
                    <a:lnTo>
                      <a:pt x="1814" y="524"/>
                    </a:lnTo>
                    <a:lnTo>
                      <a:pt x="1746" y="538"/>
                    </a:lnTo>
                    <a:lnTo>
                      <a:pt x="1677" y="551"/>
                    </a:lnTo>
                    <a:lnTo>
                      <a:pt x="1608" y="563"/>
                    </a:lnTo>
                    <a:lnTo>
                      <a:pt x="1538" y="575"/>
                    </a:lnTo>
                    <a:lnTo>
                      <a:pt x="1467" y="585"/>
                    </a:lnTo>
                    <a:lnTo>
                      <a:pt x="1397" y="594"/>
                    </a:lnTo>
                    <a:lnTo>
                      <a:pt x="1327" y="603"/>
                    </a:lnTo>
                    <a:lnTo>
                      <a:pt x="1257" y="610"/>
                    </a:lnTo>
                    <a:lnTo>
                      <a:pt x="1186" y="618"/>
                    </a:lnTo>
                    <a:lnTo>
                      <a:pt x="1117" y="624"/>
                    </a:lnTo>
                    <a:lnTo>
                      <a:pt x="979" y="634"/>
                    </a:lnTo>
                    <a:lnTo>
                      <a:pt x="843" y="644"/>
                    </a:lnTo>
                    <a:lnTo>
                      <a:pt x="713" y="649"/>
                    </a:lnTo>
                    <a:lnTo>
                      <a:pt x="586" y="654"/>
                    </a:lnTo>
                    <a:lnTo>
                      <a:pt x="467" y="656"/>
                    </a:lnTo>
                    <a:lnTo>
                      <a:pt x="355" y="659"/>
                    </a:lnTo>
                    <a:lnTo>
                      <a:pt x="157" y="660"/>
                    </a:lnTo>
                    <a:lnTo>
                      <a:pt x="0" y="660"/>
                    </a:lnTo>
                    <a:lnTo>
                      <a:pt x="256" y="413"/>
                    </a:lnTo>
                    <a:lnTo>
                      <a:pt x="256" y="413"/>
                    </a:lnTo>
                    <a:lnTo>
                      <a:pt x="387" y="412"/>
                    </a:lnTo>
                    <a:lnTo>
                      <a:pt x="512" y="409"/>
                    </a:lnTo>
                    <a:lnTo>
                      <a:pt x="628" y="403"/>
                    </a:lnTo>
                    <a:lnTo>
                      <a:pt x="737" y="395"/>
                    </a:lnTo>
                    <a:lnTo>
                      <a:pt x="840" y="386"/>
                    </a:lnTo>
                    <a:lnTo>
                      <a:pt x="937" y="375"/>
                    </a:lnTo>
                    <a:lnTo>
                      <a:pt x="1026" y="363"/>
                    </a:lnTo>
                    <a:lnTo>
                      <a:pt x="1110" y="349"/>
                    </a:lnTo>
                    <a:lnTo>
                      <a:pt x="1190" y="334"/>
                    </a:lnTo>
                    <a:lnTo>
                      <a:pt x="1264" y="318"/>
                    </a:lnTo>
                    <a:lnTo>
                      <a:pt x="1333" y="300"/>
                    </a:lnTo>
                    <a:lnTo>
                      <a:pt x="1397" y="282"/>
                    </a:lnTo>
                    <a:lnTo>
                      <a:pt x="1458" y="263"/>
                    </a:lnTo>
                    <a:lnTo>
                      <a:pt x="1515" y="245"/>
                    </a:lnTo>
                    <a:lnTo>
                      <a:pt x="1569" y="225"/>
                    </a:lnTo>
                    <a:lnTo>
                      <a:pt x="1619" y="206"/>
                    </a:lnTo>
                    <a:lnTo>
                      <a:pt x="1667" y="187"/>
                    </a:lnTo>
                    <a:lnTo>
                      <a:pt x="1713" y="168"/>
                    </a:lnTo>
                    <a:lnTo>
                      <a:pt x="1798" y="130"/>
                    </a:lnTo>
                    <a:lnTo>
                      <a:pt x="1879" y="95"/>
                    </a:lnTo>
                    <a:lnTo>
                      <a:pt x="1918" y="79"/>
                    </a:lnTo>
                    <a:lnTo>
                      <a:pt x="1957" y="64"/>
                    </a:lnTo>
                    <a:lnTo>
                      <a:pt x="1995" y="50"/>
                    </a:lnTo>
                    <a:lnTo>
                      <a:pt x="2034" y="38"/>
                    </a:lnTo>
                    <a:lnTo>
                      <a:pt x="2074" y="26"/>
                    </a:lnTo>
                    <a:lnTo>
                      <a:pt x="2116" y="17"/>
                    </a:lnTo>
                    <a:lnTo>
                      <a:pt x="2158" y="10"/>
                    </a:lnTo>
                    <a:lnTo>
                      <a:pt x="2202" y="4"/>
                    </a:lnTo>
                    <a:lnTo>
                      <a:pt x="2248" y="1"/>
                    </a:lnTo>
                    <a:lnTo>
                      <a:pt x="2298" y="0"/>
                    </a:lnTo>
                    <a:lnTo>
                      <a:pt x="2298" y="0"/>
                    </a:lnTo>
                    <a:lnTo>
                      <a:pt x="2346" y="1"/>
                    </a:lnTo>
                    <a:lnTo>
                      <a:pt x="2394" y="4"/>
                    </a:lnTo>
                    <a:lnTo>
                      <a:pt x="2442" y="10"/>
                    </a:lnTo>
                    <a:lnTo>
                      <a:pt x="2487" y="17"/>
                    </a:lnTo>
                    <a:lnTo>
                      <a:pt x="2530" y="26"/>
                    </a:lnTo>
                    <a:lnTo>
                      <a:pt x="2572" y="38"/>
                    </a:lnTo>
                    <a:lnTo>
                      <a:pt x="2613" y="50"/>
                    </a:lnTo>
                    <a:lnTo>
                      <a:pt x="2652" y="64"/>
                    </a:lnTo>
                    <a:lnTo>
                      <a:pt x="2690" y="79"/>
                    </a:lnTo>
                    <a:lnTo>
                      <a:pt x="2727" y="95"/>
                    </a:lnTo>
                    <a:lnTo>
                      <a:pt x="2762" y="112"/>
                    </a:lnTo>
                    <a:lnTo>
                      <a:pt x="2795" y="130"/>
                    </a:lnTo>
                    <a:lnTo>
                      <a:pt x="2826" y="148"/>
                    </a:lnTo>
                    <a:lnTo>
                      <a:pt x="2857" y="168"/>
                    </a:lnTo>
                    <a:lnTo>
                      <a:pt x="2886" y="187"/>
                    </a:lnTo>
                    <a:lnTo>
                      <a:pt x="2913" y="206"/>
                    </a:lnTo>
                    <a:lnTo>
                      <a:pt x="2939" y="225"/>
                    </a:lnTo>
                    <a:lnTo>
                      <a:pt x="2962" y="245"/>
                    </a:lnTo>
                    <a:lnTo>
                      <a:pt x="2985" y="263"/>
                    </a:lnTo>
                    <a:lnTo>
                      <a:pt x="3006" y="282"/>
                    </a:lnTo>
                    <a:lnTo>
                      <a:pt x="3043" y="318"/>
                    </a:lnTo>
                    <a:lnTo>
                      <a:pt x="3074" y="349"/>
                    </a:lnTo>
                    <a:lnTo>
                      <a:pt x="3097" y="375"/>
                    </a:lnTo>
                    <a:lnTo>
                      <a:pt x="3114" y="395"/>
                    </a:lnTo>
                    <a:lnTo>
                      <a:pt x="3128" y="413"/>
                    </a:lnTo>
                    <a:lnTo>
                      <a:pt x="3128" y="413"/>
                    </a:lnTo>
                    <a:lnTo>
                      <a:pt x="3142" y="395"/>
                    </a:lnTo>
                    <a:lnTo>
                      <a:pt x="3159" y="375"/>
                    </a:lnTo>
                    <a:lnTo>
                      <a:pt x="3182" y="349"/>
                    </a:lnTo>
                    <a:lnTo>
                      <a:pt x="3213" y="318"/>
                    </a:lnTo>
                    <a:lnTo>
                      <a:pt x="3250" y="282"/>
                    </a:lnTo>
                    <a:lnTo>
                      <a:pt x="3271" y="263"/>
                    </a:lnTo>
                    <a:lnTo>
                      <a:pt x="3294" y="245"/>
                    </a:lnTo>
                    <a:lnTo>
                      <a:pt x="3317" y="225"/>
                    </a:lnTo>
                    <a:lnTo>
                      <a:pt x="3343" y="206"/>
                    </a:lnTo>
                    <a:lnTo>
                      <a:pt x="3370" y="187"/>
                    </a:lnTo>
                    <a:lnTo>
                      <a:pt x="3399" y="168"/>
                    </a:lnTo>
                    <a:lnTo>
                      <a:pt x="3430" y="148"/>
                    </a:lnTo>
                    <a:lnTo>
                      <a:pt x="3461" y="130"/>
                    </a:lnTo>
                    <a:lnTo>
                      <a:pt x="3494" y="112"/>
                    </a:lnTo>
                    <a:lnTo>
                      <a:pt x="3530" y="95"/>
                    </a:lnTo>
                    <a:lnTo>
                      <a:pt x="3566" y="79"/>
                    </a:lnTo>
                    <a:lnTo>
                      <a:pt x="3604" y="64"/>
                    </a:lnTo>
                    <a:lnTo>
                      <a:pt x="3643" y="50"/>
                    </a:lnTo>
                    <a:lnTo>
                      <a:pt x="3684" y="38"/>
                    </a:lnTo>
                    <a:lnTo>
                      <a:pt x="3726" y="26"/>
                    </a:lnTo>
                    <a:lnTo>
                      <a:pt x="3769" y="17"/>
                    </a:lnTo>
                    <a:lnTo>
                      <a:pt x="3816" y="10"/>
                    </a:lnTo>
                    <a:lnTo>
                      <a:pt x="3862" y="4"/>
                    </a:lnTo>
                    <a:lnTo>
                      <a:pt x="3910" y="1"/>
                    </a:lnTo>
                    <a:lnTo>
                      <a:pt x="3959" y="0"/>
                    </a:lnTo>
                    <a:lnTo>
                      <a:pt x="3959" y="0"/>
                    </a:lnTo>
                    <a:lnTo>
                      <a:pt x="4008" y="1"/>
                    </a:lnTo>
                    <a:lnTo>
                      <a:pt x="4054" y="4"/>
                    </a:lnTo>
                    <a:lnTo>
                      <a:pt x="4099" y="10"/>
                    </a:lnTo>
                    <a:lnTo>
                      <a:pt x="4140" y="17"/>
                    </a:lnTo>
                    <a:lnTo>
                      <a:pt x="4182" y="26"/>
                    </a:lnTo>
                    <a:lnTo>
                      <a:pt x="4222" y="38"/>
                    </a:lnTo>
                    <a:lnTo>
                      <a:pt x="4261" y="50"/>
                    </a:lnTo>
                    <a:lnTo>
                      <a:pt x="4299" y="64"/>
                    </a:lnTo>
                    <a:lnTo>
                      <a:pt x="4338" y="79"/>
                    </a:lnTo>
                    <a:lnTo>
                      <a:pt x="4377" y="95"/>
                    </a:lnTo>
                    <a:lnTo>
                      <a:pt x="4458" y="130"/>
                    </a:lnTo>
                    <a:lnTo>
                      <a:pt x="4543" y="168"/>
                    </a:lnTo>
                    <a:lnTo>
                      <a:pt x="4589" y="187"/>
                    </a:lnTo>
                    <a:lnTo>
                      <a:pt x="4637" y="206"/>
                    </a:lnTo>
                    <a:lnTo>
                      <a:pt x="4687" y="225"/>
                    </a:lnTo>
                    <a:lnTo>
                      <a:pt x="4741" y="245"/>
                    </a:lnTo>
                    <a:lnTo>
                      <a:pt x="4798" y="263"/>
                    </a:lnTo>
                    <a:lnTo>
                      <a:pt x="4859" y="282"/>
                    </a:lnTo>
                    <a:lnTo>
                      <a:pt x="4923" y="300"/>
                    </a:lnTo>
                    <a:lnTo>
                      <a:pt x="4992" y="318"/>
                    </a:lnTo>
                    <a:lnTo>
                      <a:pt x="5066" y="334"/>
                    </a:lnTo>
                    <a:lnTo>
                      <a:pt x="5146" y="349"/>
                    </a:lnTo>
                    <a:lnTo>
                      <a:pt x="5230" y="363"/>
                    </a:lnTo>
                    <a:lnTo>
                      <a:pt x="5319" y="375"/>
                    </a:lnTo>
                    <a:lnTo>
                      <a:pt x="5416" y="386"/>
                    </a:lnTo>
                    <a:lnTo>
                      <a:pt x="5519" y="395"/>
                    </a:lnTo>
                    <a:lnTo>
                      <a:pt x="5628" y="403"/>
                    </a:lnTo>
                    <a:lnTo>
                      <a:pt x="5744" y="409"/>
                    </a:lnTo>
                    <a:lnTo>
                      <a:pt x="5869" y="412"/>
                    </a:lnTo>
                    <a:lnTo>
                      <a:pt x="6001" y="413"/>
                    </a:lnTo>
                    <a:lnTo>
                      <a:pt x="6256" y="660"/>
                    </a:lnTo>
                    <a:close/>
                  </a:path>
                </a:pathLst>
              </a:custGeom>
              <a:solidFill>
                <a:srgbClr val="F7F2D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 name="Google Shape;55;p3"/>
              <p:cNvSpPr/>
              <p:nvPr/>
            </p:nvSpPr>
            <p:spPr>
              <a:xfrm>
                <a:off x="4325938" y="4114967"/>
                <a:ext cx="492125" cy="109538"/>
              </a:xfrm>
              <a:custGeom>
                <a:avLst/>
                <a:gdLst/>
                <a:ahLst/>
                <a:cxnLst/>
                <a:rect l="l" t="t" r="r" b="b"/>
                <a:pathLst>
                  <a:path w="620" h="137" extrusionOk="0">
                    <a:moveTo>
                      <a:pt x="19" y="137"/>
                    </a:moveTo>
                    <a:lnTo>
                      <a:pt x="19" y="137"/>
                    </a:lnTo>
                    <a:lnTo>
                      <a:pt x="13" y="136"/>
                    </a:lnTo>
                    <a:lnTo>
                      <a:pt x="7" y="133"/>
                    </a:lnTo>
                    <a:lnTo>
                      <a:pt x="7" y="133"/>
                    </a:lnTo>
                    <a:lnTo>
                      <a:pt x="4" y="130"/>
                    </a:lnTo>
                    <a:lnTo>
                      <a:pt x="3" y="127"/>
                    </a:lnTo>
                    <a:lnTo>
                      <a:pt x="1" y="123"/>
                    </a:lnTo>
                    <a:lnTo>
                      <a:pt x="0" y="120"/>
                    </a:lnTo>
                    <a:lnTo>
                      <a:pt x="0" y="116"/>
                    </a:lnTo>
                    <a:lnTo>
                      <a:pt x="1" y="113"/>
                    </a:lnTo>
                    <a:lnTo>
                      <a:pt x="3" y="109"/>
                    </a:lnTo>
                    <a:lnTo>
                      <a:pt x="5" y="106"/>
                    </a:lnTo>
                    <a:lnTo>
                      <a:pt x="5" y="106"/>
                    </a:lnTo>
                    <a:lnTo>
                      <a:pt x="13" y="98"/>
                    </a:lnTo>
                    <a:lnTo>
                      <a:pt x="23" y="90"/>
                    </a:lnTo>
                    <a:lnTo>
                      <a:pt x="36" y="81"/>
                    </a:lnTo>
                    <a:lnTo>
                      <a:pt x="51" y="71"/>
                    </a:lnTo>
                    <a:lnTo>
                      <a:pt x="67" y="63"/>
                    </a:lnTo>
                    <a:lnTo>
                      <a:pt x="84" y="54"/>
                    </a:lnTo>
                    <a:lnTo>
                      <a:pt x="104" y="46"/>
                    </a:lnTo>
                    <a:lnTo>
                      <a:pt x="123" y="38"/>
                    </a:lnTo>
                    <a:lnTo>
                      <a:pt x="145" y="30"/>
                    </a:lnTo>
                    <a:lnTo>
                      <a:pt x="167" y="23"/>
                    </a:lnTo>
                    <a:lnTo>
                      <a:pt x="190" y="16"/>
                    </a:lnTo>
                    <a:lnTo>
                      <a:pt x="214" y="12"/>
                    </a:lnTo>
                    <a:lnTo>
                      <a:pt x="237" y="7"/>
                    </a:lnTo>
                    <a:lnTo>
                      <a:pt x="262" y="3"/>
                    </a:lnTo>
                    <a:lnTo>
                      <a:pt x="286" y="1"/>
                    </a:lnTo>
                    <a:lnTo>
                      <a:pt x="310" y="0"/>
                    </a:lnTo>
                    <a:lnTo>
                      <a:pt x="310" y="0"/>
                    </a:lnTo>
                    <a:lnTo>
                      <a:pt x="334" y="1"/>
                    </a:lnTo>
                    <a:lnTo>
                      <a:pt x="357" y="3"/>
                    </a:lnTo>
                    <a:lnTo>
                      <a:pt x="381" y="7"/>
                    </a:lnTo>
                    <a:lnTo>
                      <a:pt x="406" y="12"/>
                    </a:lnTo>
                    <a:lnTo>
                      <a:pt x="429" y="17"/>
                    </a:lnTo>
                    <a:lnTo>
                      <a:pt x="452" y="24"/>
                    </a:lnTo>
                    <a:lnTo>
                      <a:pt x="474" y="31"/>
                    </a:lnTo>
                    <a:lnTo>
                      <a:pt x="494" y="39"/>
                    </a:lnTo>
                    <a:lnTo>
                      <a:pt x="515" y="47"/>
                    </a:lnTo>
                    <a:lnTo>
                      <a:pt x="533" y="56"/>
                    </a:lnTo>
                    <a:lnTo>
                      <a:pt x="552" y="65"/>
                    </a:lnTo>
                    <a:lnTo>
                      <a:pt x="568" y="74"/>
                    </a:lnTo>
                    <a:lnTo>
                      <a:pt x="582" y="82"/>
                    </a:lnTo>
                    <a:lnTo>
                      <a:pt x="594" y="90"/>
                    </a:lnTo>
                    <a:lnTo>
                      <a:pt x="606" y="98"/>
                    </a:lnTo>
                    <a:lnTo>
                      <a:pt x="614" y="105"/>
                    </a:lnTo>
                    <a:lnTo>
                      <a:pt x="614" y="105"/>
                    </a:lnTo>
                    <a:lnTo>
                      <a:pt x="616" y="108"/>
                    </a:lnTo>
                    <a:lnTo>
                      <a:pt x="619" y="111"/>
                    </a:lnTo>
                    <a:lnTo>
                      <a:pt x="620" y="114"/>
                    </a:lnTo>
                    <a:lnTo>
                      <a:pt x="620" y="119"/>
                    </a:lnTo>
                    <a:lnTo>
                      <a:pt x="620" y="122"/>
                    </a:lnTo>
                    <a:lnTo>
                      <a:pt x="619" y="126"/>
                    </a:lnTo>
                    <a:lnTo>
                      <a:pt x="617" y="129"/>
                    </a:lnTo>
                    <a:lnTo>
                      <a:pt x="615" y="131"/>
                    </a:lnTo>
                    <a:lnTo>
                      <a:pt x="615" y="131"/>
                    </a:lnTo>
                    <a:lnTo>
                      <a:pt x="612" y="134"/>
                    </a:lnTo>
                    <a:lnTo>
                      <a:pt x="608" y="136"/>
                    </a:lnTo>
                    <a:lnTo>
                      <a:pt x="605" y="137"/>
                    </a:lnTo>
                    <a:lnTo>
                      <a:pt x="601" y="137"/>
                    </a:lnTo>
                    <a:lnTo>
                      <a:pt x="598" y="137"/>
                    </a:lnTo>
                    <a:lnTo>
                      <a:pt x="594" y="136"/>
                    </a:lnTo>
                    <a:lnTo>
                      <a:pt x="591" y="135"/>
                    </a:lnTo>
                    <a:lnTo>
                      <a:pt x="589" y="133"/>
                    </a:lnTo>
                    <a:lnTo>
                      <a:pt x="589" y="133"/>
                    </a:lnTo>
                    <a:lnTo>
                      <a:pt x="582" y="127"/>
                    </a:lnTo>
                    <a:lnTo>
                      <a:pt x="573" y="120"/>
                    </a:lnTo>
                    <a:lnTo>
                      <a:pt x="548" y="106"/>
                    </a:lnTo>
                    <a:lnTo>
                      <a:pt x="517" y="90"/>
                    </a:lnTo>
                    <a:lnTo>
                      <a:pt x="482" y="75"/>
                    </a:lnTo>
                    <a:lnTo>
                      <a:pt x="462" y="67"/>
                    </a:lnTo>
                    <a:lnTo>
                      <a:pt x="441" y="60"/>
                    </a:lnTo>
                    <a:lnTo>
                      <a:pt x="421" y="54"/>
                    </a:lnTo>
                    <a:lnTo>
                      <a:pt x="399" y="48"/>
                    </a:lnTo>
                    <a:lnTo>
                      <a:pt x="377" y="44"/>
                    </a:lnTo>
                    <a:lnTo>
                      <a:pt x="355" y="42"/>
                    </a:lnTo>
                    <a:lnTo>
                      <a:pt x="332" y="39"/>
                    </a:lnTo>
                    <a:lnTo>
                      <a:pt x="310" y="38"/>
                    </a:lnTo>
                    <a:lnTo>
                      <a:pt x="310" y="38"/>
                    </a:lnTo>
                    <a:lnTo>
                      <a:pt x="286" y="39"/>
                    </a:lnTo>
                    <a:lnTo>
                      <a:pt x="260" y="43"/>
                    </a:lnTo>
                    <a:lnTo>
                      <a:pt x="235" y="47"/>
                    </a:lnTo>
                    <a:lnTo>
                      <a:pt x="211" y="54"/>
                    </a:lnTo>
                    <a:lnTo>
                      <a:pt x="187" y="61"/>
                    </a:lnTo>
                    <a:lnTo>
                      <a:pt x="163" y="70"/>
                    </a:lnTo>
                    <a:lnTo>
                      <a:pt x="141" y="78"/>
                    </a:lnTo>
                    <a:lnTo>
                      <a:pt x="120" y="88"/>
                    </a:lnTo>
                    <a:lnTo>
                      <a:pt x="83" y="106"/>
                    </a:lnTo>
                    <a:lnTo>
                      <a:pt x="54" y="120"/>
                    </a:lnTo>
                    <a:lnTo>
                      <a:pt x="37" y="130"/>
                    </a:lnTo>
                    <a:lnTo>
                      <a:pt x="34" y="131"/>
                    </a:lnTo>
                    <a:lnTo>
                      <a:pt x="32" y="131"/>
                    </a:lnTo>
                    <a:lnTo>
                      <a:pt x="34" y="131"/>
                    </a:lnTo>
                    <a:lnTo>
                      <a:pt x="34" y="131"/>
                    </a:lnTo>
                    <a:lnTo>
                      <a:pt x="30" y="134"/>
                    </a:lnTo>
                    <a:lnTo>
                      <a:pt x="27" y="136"/>
                    </a:lnTo>
                    <a:lnTo>
                      <a:pt x="23" y="137"/>
                    </a:lnTo>
                    <a:lnTo>
                      <a:pt x="19" y="137"/>
                    </a:lnTo>
                    <a:lnTo>
                      <a:pt x="19" y="137"/>
                    </a:lnTo>
                    <a:close/>
                  </a:path>
                </a:pathLst>
              </a:custGeom>
              <a:solidFill>
                <a:srgbClr val="A9B2B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 name="Google Shape;56;p3"/>
              <p:cNvSpPr/>
              <p:nvPr/>
            </p:nvSpPr>
            <p:spPr>
              <a:xfrm>
                <a:off x="2414588" y="3829217"/>
                <a:ext cx="2033588" cy="301625"/>
              </a:xfrm>
              <a:custGeom>
                <a:avLst/>
                <a:gdLst/>
                <a:ahLst/>
                <a:cxnLst/>
                <a:rect l="l" t="t" r="r" b="b"/>
                <a:pathLst>
                  <a:path w="2563" h="382" extrusionOk="0">
                    <a:moveTo>
                      <a:pt x="0" y="381"/>
                    </a:moveTo>
                    <a:lnTo>
                      <a:pt x="0" y="381"/>
                    </a:lnTo>
                    <a:lnTo>
                      <a:pt x="87" y="378"/>
                    </a:lnTo>
                    <a:lnTo>
                      <a:pt x="172" y="375"/>
                    </a:lnTo>
                    <a:lnTo>
                      <a:pt x="257" y="370"/>
                    </a:lnTo>
                    <a:lnTo>
                      <a:pt x="341" y="364"/>
                    </a:lnTo>
                    <a:lnTo>
                      <a:pt x="341" y="364"/>
                    </a:lnTo>
                    <a:lnTo>
                      <a:pt x="426" y="358"/>
                    </a:lnTo>
                    <a:lnTo>
                      <a:pt x="512" y="350"/>
                    </a:lnTo>
                    <a:lnTo>
                      <a:pt x="596" y="339"/>
                    </a:lnTo>
                    <a:lnTo>
                      <a:pt x="680" y="326"/>
                    </a:lnTo>
                    <a:lnTo>
                      <a:pt x="680" y="326"/>
                    </a:lnTo>
                    <a:lnTo>
                      <a:pt x="764" y="311"/>
                    </a:lnTo>
                    <a:lnTo>
                      <a:pt x="848" y="295"/>
                    </a:lnTo>
                    <a:lnTo>
                      <a:pt x="889" y="286"/>
                    </a:lnTo>
                    <a:lnTo>
                      <a:pt x="930" y="276"/>
                    </a:lnTo>
                    <a:lnTo>
                      <a:pt x="971" y="265"/>
                    </a:lnTo>
                    <a:lnTo>
                      <a:pt x="1012" y="254"/>
                    </a:lnTo>
                    <a:lnTo>
                      <a:pt x="1012" y="254"/>
                    </a:lnTo>
                    <a:lnTo>
                      <a:pt x="1053" y="241"/>
                    </a:lnTo>
                    <a:lnTo>
                      <a:pt x="1093" y="229"/>
                    </a:lnTo>
                    <a:lnTo>
                      <a:pt x="1133" y="215"/>
                    </a:lnTo>
                    <a:lnTo>
                      <a:pt x="1173" y="200"/>
                    </a:lnTo>
                    <a:lnTo>
                      <a:pt x="1213" y="185"/>
                    </a:lnTo>
                    <a:lnTo>
                      <a:pt x="1252" y="169"/>
                    </a:lnTo>
                    <a:lnTo>
                      <a:pt x="1330" y="135"/>
                    </a:lnTo>
                    <a:lnTo>
                      <a:pt x="1330" y="135"/>
                    </a:lnTo>
                    <a:lnTo>
                      <a:pt x="1409" y="101"/>
                    </a:lnTo>
                    <a:lnTo>
                      <a:pt x="1448" y="85"/>
                    </a:lnTo>
                    <a:lnTo>
                      <a:pt x="1488" y="68"/>
                    </a:lnTo>
                    <a:lnTo>
                      <a:pt x="1528" y="52"/>
                    </a:lnTo>
                    <a:lnTo>
                      <a:pt x="1569" y="40"/>
                    </a:lnTo>
                    <a:lnTo>
                      <a:pt x="1610" y="27"/>
                    </a:lnTo>
                    <a:lnTo>
                      <a:pt x="1653" y="18"/>
                    </a:lnTo>
                    <a:lnTo>
                      <a:pt x="1653" y="18"/>
                    </a:lnTo>
                    <a:lnTo>
                      <a:pt x="1695" y="10"/>
                    </a:lnTo>
                    <a:lnTo>
                      <a:pt x="1738" y="4"/>
                    </a:lnTo>
                    <a:lnTo>
                      <a:pt x="1781" y="2"/>
                    </a:lnTo>
                    <a:lnTo>
                      <a:pt x="1824" y="0"/>
                    </a:lnTo>
                    <a:lnTo>
                      <a:pt x="1824" y="0"/>
                    </a:lnTo>
                    <a:lnTo>
                      <a:pt x="1867" y="2"/>
                    </a:lnTo>
                    <a:lnTo>
                      <a:pt x="1911" y="5"/>
                    </a:lnTo>
                    <a:lnTo>
                      <a:pt x="1953" y="11"/>
                    </a:lnTo>
                    <a:lnTo>
                      <a:pt x="1996" y="19"/>
                    </a:lnTo>
                    <a:lnTo>
                      <a:pt x="1996" y="19"/>
                    </a:lnTo>
                    <a:lnTo>
                      <a:pt x="2037" y="28"/>
                    </a:lnTo>
                    <a:lnTo>
                      <a:pt x="2079" y="40"/>
                    </a:lnTo>
                    <a:lnTo>
                      <a:pt x="2120" y="53"/>
                    </a:lnTo>
                    <a:lnTo>
                      <a:pt x="2161" y="70"/>
                    </a:lnTo>
                    <a:lnTo>
                      <a:pt x="2200" y="87"/>
                    </a:lnTo>
                    <a:lnTo>
                      <a:pt x="2238" y="105"/>
                    </a:lnTo>
                    <a:lnTo>
                      <a:pt x="2276" y="126"/>
                    </a:lnTo>
                    <a:lnTo>
                      <a:pt x="2313" y="149"/>
                    </a:lnTo>
                    <a:lnTo>
                      <a:pt x="2348" y="173"/>
                    </a:lnTo>
                    <a:lnTo>
                      <a:pt x="2383" y="199"/>
                    </a:lnTo>
                    <a:lnTo>
                      <a:pt x="2416" y="225"/>
                    </a:lnTo>
                    <a:lnTo>
                      <a:pt x="2449" y="254"/>
                    </a:lnTo>
                    <a:lnTo>
                      <a:pt x="2478" y="284"/>
                    </a:lnTo>
                    <a:lnTo>
                      <a:pt x="2508" y="315"/>
                    </a:lnTo>
                    <a:lnTo>
                      <a:pt x="2536" y="347"/>
                    </a:lnTo>
                    <a:lnTo>
                      <a:pt x="2563" y="381"/>
                    </a:lnTo>
                    <a:lnTo>
                      <a:pt x="2563" y="381"/>
                    </a:lnTo>
                    <a:lnTo>
                      <a:pt x="2535" y="348"/>
                    </a:lnTo>
                    <a:lnTo>
                      <a:pt x="2506" y="317"/>
                    </a:lnTo>
                    <a:lnTo>
                      <a:pt x="2475" y="287"/>
                    </a:lnTo>
                    <a:lnTo>
                      <a:pt x="2444" y="258"/>
                    </a:lnTo>
                    <a:lnTo>
                      <a:pt x="2411" y="232"/>
                    </a:lnTo>
                    <a:lnTo>
                      <a:pt x="2377" y="207"/>
                    </a:lnTo>
                    <a:lnTo>
                      <a:pt x="2341" y="182"/>
                    </a:lnTo>
                    <a:lnTo>
                      <a:pt x="2306" y="159"/>
                    </a:lnTo>
                    <a:lnTo>
                      <a:pt x="2306" y="159"/>
                    </a:lnTo>
                    <a:lnTo>
                      <a:pt x="2269" y="138"/>
                    </a:lnTo>
                    <a:lnTo>
                      <a:pt x="2232" y="118"/>
                    </a:lnTo>
                    <a:lnTo>
                      <a:pt x="2194" y="99"/>
                    </a:lnTo>
                    <a:lnTo>
                      <a:pt x="2155" y="83"/>
                    </a:lnTo>
                    <a:lnTo>
                      <a:pt x="2115" y="70"/>
                    </a:lnTo>
                    <a:lnTo>
                      <a:pt x="2074" y="57"/>
                    </a:lnTo>
                    <a:lnTo>
                      <a:pt x="2034" y="46"/>
                    </a:lnTo>
                    <a:lnTo>
                      <a:pt x="1992" y="37"/>
                    </a:lnTo>
                    <a:lnTo>
                      <a:pt x="1992" y="37"/>
                    </a:lnTo>
                    <a:lnTo>
                      <a:pt x="1951" y="32"/>
                    </a:lnTo>
                    <a:lnTo>
                      <a:pt x="1908" y="26"/>
                    </a:lnTo>
                    <a:lnTo>
                      <a:pt x="1867" y="23"/>
                    </a:lnTo>
                    <a:lnTo>
                      <a:pt x="1824" y="22"/>
                    </a:lnTo>
                    <a:lnTo>
                      <a:pt x="1782" y="23"/>
                    </a:lnTo>
                    <a:lnTo>
                      <a:pt x="1740" y="27"/>
                    </a:lnTo>
                    <a:lnTo>
                      <a:pt x="1699" y="32"/>
                    </a:lnTo>
                    <a:lnTo>
                      <a:pt x="1657" y="40"/>
                    </a:lnTo>
                    <a:lnTo>
                      <a:pt x="1657" y="40"/>
                    </a:lnTo>
                    <a:lnTo>
                      <a:pt x="1616" y="49"/>
                    </a:lnTo>
                    <a:lnTo>
                      <a:pt x="1576" y="61"/>
                    </a:lnTo>
                    <a:lnTo>
                      <a:pt x="1536" y="75"/>
                    </a:lnTo>
                    <a:lnTo>
                      <a:pt x="1496" y="90"/>
                    </a:lnTo>
                    <a:lnTo>
                      <a:pt x="1457" y="106"/>
                    </a:lnTo>
                    <a:lnTo>
                      <a:pt x="1418" y="124"/>
                    </a:lnTo>
                    <a:lnTo>
                      <a:pt x="1341" y="158"/>
                    </a:lnTo>
                    <a:lnTo>
                      <a:pt x="1341" y="158"/>
                    </a:lnTo>
                    <a:lnTo>
                      <a:pt x="1261" y="192"/>
                    </a:lnTo>
                    <a:lnTo>
                      <a:pt x="1221" y="207"/>
                    </a:lnTo>
                    <a:lnTo>
                      <a:pt x="1182" y="223"/>
                    </a:lnTo>
                    <a:lnTo>
                      <a:pt x="1141" y="237"/>
                    </a:lnTo>
                    <a:lnTo>
                      <a:pt x="1100" y="250"/>
                    </a:lnTo>
                    <a:lnTo>
                      <a:pt x="1060" y="263"/>
                    </a:lnTo>
                    <a:lnTo>
                      <a:pt x="1018" y="276"/>
                    </a:lnTo>
                    <a:lnTo>
                      <a:pt x="1018" y="276"/>
                    </a:lnTo>
                    <a:lnTo>
                      <a:pt x="977" y="287"/>
                    </a:lnTo>
                    <a:lnTo>
                      <a:pt x="935" y="298"/>
                    </a:lnTo>
                    <a:lnTo>
                      <a:pt x="894" y="307"/>
                    </a:lnTo>
                    <a:lnTo>
                      <a:pt x="851" y="316"/>
                    </a:lnTo>
                    <a:lnTo>
                      <a:pt x="810" y="325"/>
                    </a:lnTo>
                    <a:lnTo>
                      <a:pt x="767" y="332"/>
                    </a:lnTo>
                    <a:lnTo>
                      <a:pt x="726" y="339"/>
                    </a:lnTo>
                    <a:lnTo>
                      <a:pt x="683" y="346"/>
                    </a:lnTo>
                    <a:lnTo>
                      <a:pt x="683" y="346"/>
                    </a:lnTo>
                    <a:lnTo>
                      <a:pt x="598" y="356"/>
                    </a:lnTo>
                    <a:lnTo>
                      <a:pt x="513" y="364"/>
                    </a:lnTo>
                    <a:lnTo>
                      <a:pt x="427" y="371"/>
                    </a:lnTo>
                    <a:lnTo>
                      <a:pt x="342" y="377"/>
                    </a:lnTo>
                    <a:lnTo>
                      <a:pt x="342" y="377"/>
                    </a:lnTo>
                    <a:lnTo>
                      <a:pt x="257" y="379"/>
                    </a:lnTo>
                    <a:lnTo>
                      <a:pt x="172" y="382"/>
                    </a:lnTo>
                    <a:lnTo>
                      <a:pt x="87" y="382"/>
                    </a:lnTo>
                    <a:lnTo>
                      <a:pt x="0" y="381"/>
                    </a:lnTo>
                    <a:lnTo>
                      <a:pt x="0" y="381"/>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 name="Google Shape;57;p3"/>
              <p:cNvSpPr/>
              <p:nvPr/>
            </p:nvSpPr>
            <p:spPr>
              <a:xfrm>
                <a:off x="3424238" y="3735554"/>
                <a:ext cx="1023938" cy="303213"/>
              </a:xfrm>
              <a:custGeom>
                <a:avLst/>
                <a:gdLst/>
                <a:ahLst/>
                <a:cxnLst/>
                <a:rect l="l" t="t" r="r" b="b"/>
                <a:pathLst>
                  <a:path w="1291" h="381" extrusionOk="0">
                    <a:moveTo>
                      <a:pt x="0" y="174"/>
                    </a:moveTo>
                    <a:lnTo>
                      <a:pt x="0" y="174"/>
                    </a:lnTo>
                    <a:lnTo>
                      <a:pt x="81" y="136"/>
                    </a:lnTo>
                    <a:lnTo>
                      <a:pt x="162" y="97"/>
                    </a:lnTo>
                    <a:lnTo>
                      <a:pt x="203" y="78"/>
                    </a:lnTo>
                    <a:lnTo>
                      <a:pt x="245" y="61"/>
                    </a:lnTo>
                    <a:lnTo>
                      <a:pt x="286" y="46"/>
                    </a:lnTo>
                    <a:lnTo>
                      <a:pt x="330" y="32"/>
                    </a:lnTo>
                    <a:lnTo>
                      <a:pt x="330" y="32"/>
                    </a:lnTo>
                    <a:lnTo>
                      <a:pt x="352" y="25"/>
                    </a:lnTo>
                    <a:lnTo>
                      <a:pt x="374" y="19"/>
                    </a:lnTo>
                    <a:lnTo>
                      <a:pt x="419" y="11"/>
                    </a:lnTo>
                    <a:lnTo>
                      <a:pt x="464" y="4"/>
                    </a:lnTo>
                    <a:lnTo>
                      <a:pt x="509" y="1"/>
                    </a:lnTo>
                    <a:lnTo>
                      <a:pt x="509" y="1"/>
                    </a:lnTo>
                    <a:lnTo>
                      <a:pt x="555" y="0"/>
                    </a:lnTo>
                    <a:lnTo>
                      <a:pt x="600" y="1"/>
                    </a:lnTo>
                    <a:lnTo>
                      <a:pt x="644" y="4"/>
                    </a:lnTo>
                    <a:lnTo>
                      <a:pt x="691" y="10"/>
                    </a:lnTo>
                    <a:lnTo>
                      <a:pt x="691" y="10"/>
                    </a:lnTo>
                    <a:lnTo>
                      <a:pt x="734" y="18"/>
                    </a:lnTo>
                    <a:lnTo>
                      <a:pt x="779" y="29"/>
                    </a:lnTo>
                    <a:lnTo>
                      <a:pt x="823" y="41"/>
                    </a:lnTo>
                    <a:lnTo>
                      <a:pt x="866" y="56"/>
                    </a:lnTo>
                    <a:lnTo>
                      <a:pt x="866" y="56"/>
                    </a:lnTo>
                    <a:lnTo>
                      <a:pt x="907" y="74"/>
                    </a:lnTo>
                    <a:lnTo>
                      <a:pt x="949" y="93"/>
                    </a:lnTo>
                    <a:lnTo>
                      <a:pt x="989" y="114"/>
                    </a:lnTo>
                    <a:lnTo>
                      <a:pt x="1028" y="137"/>
                    </a:lnTo>
                    <a:lnTo>
                      <a:pt x="1028" y="137"/>
                    </a:lnTo>
                    <a:lnTo>
                      <a:pt x="1066" y="162"/>
                    </a:lnTo>
                    <a:lnTo>
                      <a:pt x="1102" y="189"/>
                    </a:lnTo>
                    <a:lnTo>
                      <a:pt x="1137" y="216"/>
                    </a:lnTo>
                    <a:lnTo>
                      <a:pt x="1171" y="246"/>
                    </a:lnTo>
                    <a:lnTo>
                      <a:pt x="1204" y="278"/>
                    </a:lnTo>
                    <a:lnTo>
                      <a:pt x="1234" y="311"/>
                    </a:lnTo>
                    <a:lnTo>
                      <a:pt x="1264" y="344"/>
                    </a:lnTo>
                    <a:lnTo>
                      <a:pt x="1291" y="381"/>
                    </a:lnTo>
                    <a:lnTo>
                      <a:pt x="1291" y="381"/>
                    </a:lnTo>
                    <a:lnTo>
                      <a:pt x="1261" y="347"/>
                    </a:lnTo>
                    <a:lnTo>
                      <a:pt x="1229" y="316"/>
                    </a:lnTo>
                    <a:lnTo>
                      <a:pt x="1197" y="284"/>
                    </a:lnTo>
                    <a:lnTo>
                      <a:pt x="1163" y="256"/>
                    </a:lnTo>
                    <a:lnTo>
                      <a:pt x="1163" y="256"/>
                    </a:lnTo>
                    <a:lnTo>
                      <a:pt x="1128" y="228"/>
                    </a:lnTo>
                    <a:lnTo>
                      <a:pt x="1092" y="202"/>
                    </a:lnTo>
                    <a:lnTo>
                      <a:pt x="1056" y="177"/>
                    </a:lnTo>
                    <a:lnTo>
                      <a:pt x="1018" y="154"/>
                    </a:lnTo>
                    <a:lnTo>
                      <a:pt x="1018" y="154"/>
                    </a:lnTo>
                    <a:lnTo>
                      <a:pt x="978" y="132"/>
                    </a:lnTo>
                    <a:lnTo>
                      <a:pt x="939" y="113"/>
                    </a:lnTo>
                    <a:lnTo>
                      <a:pt x="899" y="94"/>
                    </a:lnTo>
                    <a:lnTo>
                      <a:pt x="858" y="78"/>
                    </a:lnTo>
                    <a:lnTo>
                      <a:pt x="815" y="64"/>
                    </a:lnTo>
                    <a:lnTo>
                      <a:pt x="772" y="53"/>
                    </a:lnTo>
                    <a:lnTo>
                      <a:pt x="730" y="42"/>
                    </a:lnTo>
                    <a:lnTo>
                      <a:pt x="686" y="34"/>
                    </a:lnTo>
                    <a:lnTo>
                      <a:pt x="686" y="34"/>
                    </a:lnTo>
                    <a:lnTo>
                      <a:pt x="642" y="29"/>
                    </a:lnTo>
                    <a:lnTo>
                      <a:pt x="598" y="25"/>
                    </a:lnTo>
                    <a:lnTo>
                      <a:pt x="554" y="24"/>
                    </a:lnTo>
                    <a:lnTo>
                      <a:pt x="510" y="24"/>
                    </a:lnTo>
                    <a:lnTo>
                      <a:pt x="466" y="28"/>
                    </a:lnTo>
                    <a:lnTo>
                      <a:pt x="422" y="33"/>
                    </a:lnTo>
                    <a:lnTo>
                      <a:pt x="378" y="40"/>
                    </a:lnTo>
                    <a:lnTo>
                      <a:pt x="335" y="51"/>
                    </a:lnTo>
                    <a:lnTo>
                      <a:pt x="335" y="51"/>
                    </a:lnTo>
                    <a:lnTo>
                      <a:pt x="292" y="62"/>
                    </a:lnTo>
                    <a:lnTo>
                      <a:pt x="251" y="77"/>
                    </a:lnTo>
                    <a:lnTo>
                      <a:pt x="208" y="92"/>
                    </a:lnTo>
                    <a:lnTo>
                      <a:pt x="167" y="108"/>
                    </a:lnTo>
                    <a:lnTo>
                      <a:pt x="167" y="108"/>
                    </a:lnTo>
                    <a:lnTo>
                      <a:pt x="84" y="142"/>
                    </a:lnTo>
                    <a:lnTo>
                      <a:pt x="42" y="158"/>
                    </a:lnTo>
                    <a:lnTo>
                      <a:pt x="0" y="174"/>
                    </a:lnTo>
                    <a:lnTo>
                      <a:pt x="0" y="174"/>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8" name="Google Shape;58;p3"/>
              <p:cNvSpPr/>
              <p:nvPr/>
            </p:nvSpPr>
            <p:spPr>
              <a:xfrm>
                <a:off x="2354263" y="3905417"/>
                <a:ext cx="1069975" cy="165100"/>
              </a:xfrm>
              <a:custGeom>
                <a:avLst/>
                <a:gdLst/>
                <a:ahLst/>
                <a:cxnLst/>
                <a:rect l="l" t="t" r="r" b="b"/>
                <a:pathLst>
                  <a:path w="1348" h="210" extrusionOk="0">
                    <a:moveTo>
                      <a:pt x="0" y="206"/>
                    </a:moveTo>
                    <a:lnTo>
                      <a:pt x="0" y="206"/>
                    </a:lnTo>
                    <a:lnTo>
                      <a:pt x="171" y="198"/>
                    </a:lnTo>
                    <a:lnTo>
                      <a:pt x="257" y="192"/>
                    </a:lnTo>
                    <a:lnTo>
                      <a:pt x="342" y="187"/>
                    </a:lnTo>
                    <a:lnTo>
                      <a:pt x="342" y="187"/>
                    </a:lnTo>
                    <a:lnTo>
                      <a:pt x="427" y="181"/>
                    </a:lnTo>
                    <a:lnTo>
                      <a:pt x="513" y="173"/>
                    </a:lnTo>
                    <a:lnTo>
                      <a:pt x="598" y="164"/>
                    </a:lnTo>
                    <a:lnTo>
                      <a:pt x="682" y="153"/>
                    </a:lnTo>
                    <a:lnTo>
                      <a:pt x="682" y="153"/>
                    </a:lnTo>
                    <a:lnTo>
                      <a:pt x="767" y="141"/>
                    </a:lnTo>
                    <a:lnTo>
                      <a:pt x="851" y="127"/>
                    </a:lnTo>
                    <a:lnTo>
                      <a:pt x="935" y="112"/>
                    </a:lnTo>
                    <a:lnTo>
                      <a:pt x="1019" y="95"/>
                    </a:lnTo>
                    <a:lnTo>
                      <a:pt x="1019" y="95"/>
                    </a:lnTo>
                    <a:lnTo>
                      <a:pt x="1102" y="75"/>
                    </a:lnTo>
                    <a:lnTo>
                      <a:pt x="1185" y="52"/>
                    </a:lnTo>
                    <a:lnTo>
                      <a:pt x="1226" y="40"/>
                    </a:lnTo>
                    <a:lnTo>
                      <a:pt x="1267" y="28"/>
                    </a:lnTo>
                    <a:lnTo>
                      <a:pt x="1307" y="14"/>
                    </a:lnTo>
                    <a:lnTo>
                      <a:pt x="1348" y="0"/>
                    </a:lnTo>
                    <a:lnTo>
                      <a:pt x="1348" y="0"/>
                    </a:lnTo>
                    <a:lnTo>
                      <a:pt x="1308" y="17"/>
                    </a:lnTo>
                    <a:lnTo>
                      <a:pt x="1269" y="33"/>
                    </a:lnTo>
                    <a:lnTo>
                      <a:pt x="1229" y="50"/>
                    </a:lnTo>
                    <a:lnTo>
                      <a:pt x="1189" y="65"/>
                    </a:lnTo>
                    <a:lnTo>
                      <a:pt x="1147" y="77"/>
                    </a:lnTo>
                    <a:lnTo>
                      <a:pt x="1107" y="90"/>
                    </a:lnTo>
                    <a:lnTo>
                      <a:pt x="1065" y="103"/>
                    </a:lnTo>
                    <a:lnTo>
                      <a:pt x="1024" y="113"/>
                    </a:lnTo>
                    <a:lnTo>
                      <a:pt x="1024" y="113"/>
                    </a:lnTo>
                    <a:lnTo>
                      <a:pt x="981" y="123"/>
                    </a:lnTo>
                    <a:lnTo>
                      <a:pt x="940" y="134"/>
                    </a:lnTo>
                    <a:lnTo>
                      <a:pt x="856" y="151"/>
                    </a:lnTo>
                    <a:lnTo>
                      <a:pt x="771" y="165"/>
                    </a:lnTo>
                    <a:lnTo>
                      <a:pt x="685" y="177"/>
                    </a:lnTo>
                    <a:lnTo>
                      <a:pt x="685" y="177"/>
                    </a:lnTo>
                    <a:lnTo>
                      <a:pt x="600" y="188"/>
                    </a:lnTo>
                    <a:lnTo>
                      <a:pt x="515" y="196"/>
                    </a:lnTo>
                    <a:lnTo>
                      <a:pt x="429" y="203"/>
                    </a:lnTo>
                    <a:lnTo>
                      <a:pt x="343" y="206"/>
                    </a:lnTo>
                    <a:lnTo>
                      <a:pt x="343" y="206"/>
                    </a:lnTo>
                    <a:lnTo>
                      <a:pt x="257" y="210"/>
                    </a:lnTo>
                    <a:lnTo>
                      <a:pt x="172" y="210"/>
                    </a:lnTo>
                    <a:lnTo>
                      <a:pt x="85" y="209"/>
                    </a:lnTo>
                    <a:lnTo>
                      <a:pt x="0" y="206"/>
                    </a:lnTo>
                    <a:lnTo>
                      <a:pt x="0" y="206"/>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 name="Google Shape;59;p3"/>
              <p:cNvSpPr/>
              <p:nvPr/>
            </p:nvSpPr>
            <p:spPr>
              <a:xfrm>
                <a:off x="4695826" y="3829217"/>
                <a:ext cx="2033588" cy="301625"/>
              </a:xfrm>
              <a:custGeom>
                <a:avLst/>
                <a:gdLst/>
                <a:ahLst/>
                <a:cxnLst/>
                <a:rect l="l" t="t" r="r" b="b"/>
                <a:pathLst>
                  <a:path w="2563" h="382" extrusionOk="0">
                    <a:moveTo>
                      <a:pt x="2563" y="381"/>
                    </a:moveTo>
                    <a:lnTo>
                      <a:pt x="2563" y="381"/>
                    </a:lnTo>
                    <a:lnTo>
                      <a:pt x="2476" y="382"/>
                    </a:lnTo>
                    <a:lnTo>
                      <a:pt x="2391" y="382"/>
                    </a:lnTo>
                    <a:lnTo>
                      <a:pt x="2306" y="379"/>
                    </a:lnTo>
                    <a:lnTo>
                      <a:pt x="2221" y="377"/>
                    </a:lnTo>
                    <a:lnTo>
                      <a:pt x="2221" y="377"/>
                    </a:lnTo>
                    <a:lnTo>
                      <a:pt x="2136" y="371"/>
                    </a:lnTo>
                    <a:lnTo>
                      <a:pt x="2050" y="364"/>
                    </a:lnTo>
                    <a:lnTo>
                      <a:pt x="1965" y="356"/>
                    </a:lnTo>
                    <a:lnTo>
                      <a:pt x="1880" y="346"/>
                    </a:lnTo>
                    <a:lnTo>
                      <a:pt x="1880" y="346"/>
                    </a:lnTo>
                    <a:lnTo>
                      <a:pt x="1837" y="339"/>
                    </a:lnTo>
                    <a:lnTo>
                      <a:pt x="1796" y="332"/>
                    </a:lnTo>
                    <a:lnTo>
                      <a:pt x="1753" y="325"/>
                    </a:lnTo>
                    <a:lnTo>
                      <a:pt x="1712" y="316"/>
                    </a:lnTo>
                    <a:lnTo>
                      <a:pt x="1669" y="307"/>
                    </a:lnTo>
                    <a:lnTo>
                      <a:pt x="1628" y="298"/>
                    </a:lnTo>
                    <a:lnTo>
                      <a:pt x="1586" y="287"/>
                    </a:lnTo>
                    <a:lnTo>
                      <a:pt x="1545" y="276"/>
                    </a:lnTo>
                    <a:lnTo>
                      <a:pt x="1545" y="276"/>
                    </a:lnTo>
                    <a:lnTo>
                      <a:pt x="1503" y="263"/>
                    </a:lnTo>
                    <a:lnTo>
                      <a:pt x="1463" y="250"/>
                    </a:lnTo>
                    <a:lnTo>
                      <a:pt x="1422" y="237"/>
                    </a:lnTo>
                    <a:lnTo>
                      <a:pt x="1381" y="223"/>
                    </a:lnTo>
                    <a:lnTo>
                      <a:pt x="1342" y="207"/>
                    </a:lnTo>
                    <a:lnTo>
                      <a:pt x="1302" y="192"/>
                    </a:lnTo>
                    <a:lnTo>
                      <a:pt x="1222" y="158"/>
                    </a:lnTo>
                    <a:lnTo>
                      <a:pt x="1222" y="158"/>
                    </a:lnTo>
                    <a:lnTo>
                      <a:pt x="1145" y="124"/>
                    </a:lnTo>
                    <a:lnTo>
                      <a:pt x="1106" y="106"/>
                    </a:lnTo>
                    <a:lnTo>
                      <a:pt x="1067" y="90"/>
                    </a:lnTo>
                    <a:lnTo>
                      <a:pt x="1027" y="75"/>
                    </a:lnTo>
                    <a:lnTo>
                      <a:pt x="987" y="61"/>
                    </a:lnTo>
                    <a:lnTo>
                      <a:pt x="947" y="49"/>
                    </a:lnTo>
                    <a:lnTo>
                      <a:pt x="906" y="40"/>
                    </a:lnTo>
                    <a:lnTo>
                      <a:pt x="906" y="40"/>
                    </a:lnTo>
                    <a:lnTo>
                      <a:pt x="864" y="32"/>
                    </a:lnTo>
                    <a:lnTo>
                      <a:pt x="823" y="27"/>
                    </a:lnTo>
                    <a:lnTo>
                      <a:pt x="781" y="23"/>
                    </a:lnTo>
                    <a:lnTo>
                      <a:pt x="739" y="22"/>
                    </a:lnTo>
                    <a:lnTo>
                      <a:pt x="696" y="23"/>
                    </a:lnTo>
                    <a:lnTo>
                      <a:pt x="655" y="26"/>
                    </a:lnTo>
                    <a:lnTo>
                      <a:pt x="612" y="32"/>
                    </a:lnTo>
                    <a:lnTo>
                      <a:pt x="571" y="37"/>
                    </a:lnTo>
                    <a:lnTo>
                      <a:pt x="571" y="37"/>
                    </a:lnTo>
                    <a:lnTo>
                      <a:pt x="529" y="46"/>
                    </a:lnTo>
                    <a:lnTo>
                      <a:pt x="489" y="57"/>
                    </a:lnTo>
                    <a:lnTo>
                      <a:pt x="448" y="70"/>
                    </a:lnTo>
                    <a:lnTo>
                      <a:pt x="408" y="83"/>
                    </a:lnTo>
                    <a:lnTo>
                      <a:pt x="369" y="99"/>
                    </a:lnTo>
                    <a:lnTo>
                      <a:pt x="331" y="118"/>
                    </a:lnTo>
                    <a:lnTo>
                      <a:pt x="294" y="138"/>
                    </a:lnTo>
                    <a:lnTo>
                      <a:pt x="257" y="159"/>
                    </a:lnTo>
                    <a:lnTo>
                      <a:pt x="257" y="159"/>
                    </a:lnTo>
                    <a:lnTo>
                      <a:pt x="222" y="182"/>
                    </a:lnTo>
                    <a:lnTo>
                      <a:pt x="186" y="207"/>
                    </a:lnTo>
                    <a:lnTo>
                      <a:pt x="152" y="232"/>
                    </a:lnTo>
                    <a:lnTo>
                      <a:pt x="119" y="258"/>
                    </a:lnTo>
                    <a:lnTo>
                      <a:pt x="88" y="287"/>
                    </a:lnTo>
                    <a:lnTo>
                      <a:pt x="57" y="317"/>
                    </a:lnTo>
                    <a:lnTo>
                      <a:pt x="28" y="348"/>
                    </a:lnTo>
                    <a:lnTo>
                      <a:pt x="0" y="381"/>
                    </a:lnTo>
                    <a:lnTo>
                      <a:pt x="0" y="381"/>
                    </a:lnTo>
                    <a:lnTo>
                      <a:pt x="27" y="347"/>
                    </a:lnTo>
                    <a:lnTo>
                      <a:pt x="55" y="315"/>
                    </a:lnTo>
                    <a:lnTo>
                      <a:pt x="85" y="284"/>
                    </a:lnTo>
                    <a:lnTo>
                      <a:pt x="114" y="254"/>
                    </a:lnTo>
                    <a:lnTo>
                      <a:pt x="147" y="225"/>
                    </a:lnTo>
                    <a:lnTo>
                      <a:pt x="180" y="199"/>
                    </a:lnTo>
                    <a:lnTo>
                      <a:pt x="215" y="173"/>
                    </a:lnTo>
                    <a:lnTo>
                      <a:pt x="250" y="149"/>
                    </a:lnTo>
                    <a:lnTo>
                      <a:pt x="287" y="126"/>
                    </a:lnTo>
                    <a:lnTo>
                      <a:pt x="325" y="105"/>
                    </a:lnTo>
                    <a:lnTo>
                      <a:pt x="363" y="87"/>
                    </a:lnTo>
                    <a:lnTo>
                      <a:pt x="402" y="70"/>
                    </a:lnTo>
                    <a:lnTo>
                      <a:pt x="443" y="53"/>
                    </a:lnTo>
                    <a:lnTo>
                      <a:pt x="484" y="40"/>
                    </a:lnTo>
                    <a:lnTo>
                      <a:pt x="526" y="28"/>
                    </a:lnTo>
                    <a:lnTo>
                      <a:pt x="567" y="19"/>
                    </a:lnTo>
                    <a:lnTo>
                      <a:pt x="567" y="19"/>
                    </a:lnTo>
                    <a:lnTo>
                      <a:pt x="610" y="11"/>
                    </a:lnTo>
                    <a:lnTo>
                      <a:pt x="652" y="5"/>
                    </a:lnTo>
                    <a:lnTo>
                      <a:pt x="696" y="2"/>
                    </a:lnTo>
                    <a:lnTo>
                      <a:pt x="739" y="0"/>
                    </a:lnTo>
                    <a:lnTo>
                      <a:pt x="739" y="0"/>
                    </a:lnTo>
                    <a:lnTo>
                      <a:pt x="782" y="2"/>
                    </a:lnTo>
                    <a:lnTo>
                      <a:pt x="825" y="4"/>
                    </a:lnTo>
                    <a:lnTo>
                      <a:pt x="868" y="10"/>
                    </a:lnTo>
                    <a:lnTo>
                      <a:pt x="910" y="18"/>
                    </a:lnTo>
                    <a:lnTo>
                      <a:pt x="910" y="18"/>
                    </a:lnTo>
                    <a:lnTo>
                      <a:pt x="953" y="27"/>
                    </a:lnTo>
                    <a:lnTo>
                      <a:pt x="994" y="40"/>
                    </a:lnTo>
                    <a:lnTo>
                      <a:pt x="1035" y="52"/>
                    </a:lnTo>
                    <a:lnTo>
                      <a:pt x="1075" y="68"/>
                    </a:lnTo>
                    <a:lnTo>
                      <a:pt x="1115" y="85"/>
                    </a:lnTo>
                    <a:lnTo>
                      <a:pt x="1154" y="101"/>
                    </a:lnTo>
                    <a:lnTo>
                      <a:pt x="1233" y="135"/>
                    </a:lnTo>
                    <a:lnTo>
                      <a:pt x="1233" y="135"/>
                    </a:lnTo>
                    <a:lnTo>
                      <a:pt x="1311" y="169"/>
                    </a:lnTo>
                    <a:lnTo>
                      <a:pt x="1350" y="185"/>
                    </a:lnTo>
                    <a:lnTo>
                      <a:pt x="1390" y="200"/>
                    </a:lnTo>
                    <a:lnTo>
                      <a:pt x="1430" y="215"/>
                    </a:lnTo>
                    <a:lnTo>
                      <a:pt x="1470" y="229"/>
                    </a:lnTo>
                    <a:lnTo>
                      <a:pt x="1510" y="241"/>
                    </a:lnTo>
                    <a:lnTo>
                      <a:pt x="1551" y="254"/>
                    </a:lnTo>
                    <a:lnTo>
                      <a:pt x="1551" y="254"/>
                    </a:lnTo>
                    <a:lnTo>
                      <a:pt x="1592" y="265"/>
                    </a:lnTo>
                    <a:lnTo>
                      <a:pt x="1633" y="276"/>
                    </a:lnTo>
                    <a:lnTo>
                      <a:pt x="1674" y="286"/>
                    </a:lnTo>
                    <a:lnTo>
                      <a:pt x="1715" y="295"/>
                    </a:lnTo>
                    <a:lnTo>
                      <a:pt x="1799" y="311"/>
                    </a:lnTo>
                    <a:lnTo>
                      <a:pt x="1883" y="326"/>
                    </a:lnTo>
                    <a:lnTo>
                      <a:pt x="1883" y="326"/>
                    </a:lnTo>
                    <a:lnTo>
                      <a:pt x="1967" y="339"/>
                    </a:lnTo>
                    <a:lnTo>
                      <a:pt x="2051" y="350"/>
                    </a:lnTo>
                    <a:lnTo>
                      <a:pt x="2137" y="358"/>
                    </a:lnTo>
                    <a:lnTo>
                      <a:pt x="2222" y="364"/>
                    </a:lnTo>
                    <a:lnTo>
                      <a:pt x="2222" y="364"/>
                    </a:lnTo>
                    <a:lnTo>
                      <a:pt x="2306" y="370"/>
                    </a:lnTo>
                    <a:lnTo>
                      <a:pt x="2391" y="375"/>
                    </a:lnTo>
                    <a:lnTo>
                      <a:pt x="2476" y="378"/>
                    </a:lnTo>
                    <a:lnTo>
                      <a:pt x="2563" y="381"/>
                    </a:lnTo>
                    <a:lnTo>
                      <a:pt x="2563" y="381"/>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 name="Google Shape;60;p3"/>
              <p:cNvSpPr/>
              <p:nvPr/>
            </p:nvSpPr>
            <p:spPr>
              <a:xfrm>
                <a:off x="4695826" y="3735554"/>
                <a:ext cx="1023938" cy="303213"/>
              </a:xfrm>
              <a:custGeom>
                <a:avLst/>
                <a:gdLst/>
                <a:ahLst/>
                <a:cxnLst/>
                <a:rect l="l" t="t" r="r" b="b"/>
                <a:pathLst>
                  <a:path w="1291" h="381" extrusionOk="0">
                    <a:moveTo>
                      <a:pt x="1291" y="174"/>
                    </a:moveTo>
                    <a:lnTo>
                      <a:pt x="1291" y="174"/>
                    </a:lnTo>
                    <a:lnTo>
                      <a:pt x="1249" y="158"/>
                    </a:lnTo>
                    <a:lnTo>
                      <a:pt x="1207" y="142"/>
                    </a:lnTo>
                    <a:lnTo>
                      <a:pt x="1124" y="108"/>
                    </a:lnTo>
                    <a:lnTo>
                      <a:pt x="1124" y="108"/>
                    </a:lnTo>
                    <a:lnTo>
                      <a:pt x="1083" y="92"/>
                    </a:lnTo>
                    <a:lnTo>
                      <a:pt x="1040" y="77"/>
                    </a:lnTo>
                    <a:lnTo>
                      <a:pt x="999" y="62"/>
                    </a:lnTo>
                    <a:lnTo>
                      <a:pt x="956" y="51"/>
                    </a:lnTo>
                    <a:lnTo>
                      <a:pt x="956" y="51"/>
                    </a:lnTo>
                    <a:lnTo>
                      <a:pt x="913" y="40"/>
                    </a:lnTo>
                    <a:lnTo>
                      <a:pt x="869" y="33"/>
                    </a:lnTo>
                    <a:lnTo>
                      <a:pt x="825" y="28"/>
                    </a:lnTo>
                    <a:lnTo>
                      <a:pt x="781" y="24"/>
                    </a:lnTo>
                    <a:lnTo>
                      <a:pt x="737" y="24"/>
                    </a:lnTo>
                    <a:lnTo>
                      <a:pt x="693" y="25"/>
                    </a:lnTo>
                    <a:lnTo>
                      <a:pt x="649" y="29"/>
                    </a:lnTo>
                    <a:lnTo>
                      <a:pt x="605" y="34"/>
                    </a:lnTo>
                    <a:lnTo>
                      <a:pt x="605" y="34"/>
                    </a:lnTo>
                    <a:lnTo>
                      <a:pt x="561" y="42"/>
                    </a:lnTo>
                    <a:lnTo>
                      <a:pt x="519" y="53"/>
                    </a:lnTo>
                    <a:lnTo>
                      <a:pt x="476" y="64"/>
                    </a:lnTo>
                    <a:lnTo>
                      <a:pt x="433" y="78"/>
                    </a:lnTo>
                    <a:lnTo>
                      <a:pt x="392" y="94"/>
                    </a:lnTo>
                    <a:lnTo>
                      <a:pt x="352" y="113"/>
                    </a:lnTo>
                    <a:lnTo>
                      <a:pt x="313" y="132"/>
                    </a:lnTo>
                    <a:lnTo>
                      <a:pt x="273" y="154"/>
                    </a:lnTo>
                    <a:lnTo>
                      <a:pt x="273" y="154"/>
                    </a:lnTo>
                    <a:lnTo>
                      <a:pt x="235" y="177"/>
                    </a:lnTo>
                    <a:lnTo>
                      <a:pt x="199" y="202"/>
                    </a:lnTo>
                    <a:lnTo>
                      <a:pt x="163" y="228"/>
                    </a:lnTo>
                    <a:lnTo>
                      <a:pt x="128" y="256"/>
                    </a:lnTo>
                    <a:lnTo>
                      <a:pt x="128" y="256"/>
                    </a:lnTo>
                    <a:lnTo>
                      <a:pt x="94" y="284"/>
                    </a:lnTo>
                    <a:lnTo>
                      <a:pt x="62" y="316"/>
                    </a:lnTo>
                    <a:lnTo>
                      <a:pt x="30" y="347"/>
                    </a:lnTo>
                    <a:lnTo>
                      <a:pt x="0" y="381"/>
                    </a:lnTo>
                    <a:lnTo>
                      <a:pt x="0" y="381"/>
                    </a:lnTo>
                    <a:lnTo>
                      <a:pt x="27" y="344"/>
                    </a:lnTo>
                    <a:lnTo>
                      <a:pt x="57" y="311"/>
                    </a:lnTo>
                    <a:lnTo>
                      <a:pt x="87" y="278"/>
                    </a:lnTo>
                    <a:lnTo>
                      <a:pt x="119" y="246"/>
                    </a:lnTo>
                    <a:lnTo>
                      <a:pt x="154" y="216"/>
                    </a:lnTo>
                    <a:lnTo>
                      <a:pt x="189" y="189"/>
                    </a:lnTo>
                    <a:lnTo>
                      <a:pt x="225" y="162"/>
                    </a:lnTo>
                    <a:lnTo>
                      <a:pt x="263" y="137"/>
                    </a:lnTo>
                    <a:lnTo>
                      <a:pt x="263" y="137"/>
                    </a:lnTo>
                    <a:lnTo>
                      <a:pt x="302" y="114"/>
                    </a:lnTo>
                    <a:lnTo>
                      <a:pt x="342" y="93"/>
                    </a:lnTo>
                    <a:lnTo>
                      <a:pt x="384" y="74"/>
                    </a:lnTo>
                    <a:lnTo>
                      <a:pt x="425" y="56"/>
                    </a:lnTo>
                    <a:lnTo>
                      <a:pt x="425" y="56"/>
                    </a:lnTo>
                    <a:lnTo>
                      <a:pt x="468" y="41"/>
                    </a:lnTo>
                    <a:lnTo>
                      <a:pt x="512" y="29"/>
                    </a:lnTo>
                    <a:lnTo>
                      <a:pt x="557" y="18"/>
                    </a:lnTo>
                    <a:lnTo>
                      <a:pt x="600" y="10"/>
                    </a:lnTo>
                    <a:lnTo>
                      <a:pt x="600" y="10"/>
                    </a:lnTo>
                    <a:lnTo>
                      <a:pt x="647" y="4"/>
                    </a:lnTo>
                    <a:lnTo>
                      <a:pt x="691" y="1"/>
                    </a:lnTo>
                    <a:lnTo>
                      <a:pt x="736" y="0"/>
                    </a:lnTo>
                    <a:lnTo>
                      <a:pt x="782" y="1"/>
                    </a:lnTo>
                    <a:lnTo>
                      <a:pt x="782" y="1"/>
                    </a:lnTo>
                    <a:lnTo>
                      <a:pt x="827" y="4"/>
                    </a:lnTo>
                    <a:lnTo>
                      <a:pt x="872" y="11"/>
                    </a:lnTo>
                    <a:lnTo>
                      <a:pt x="917" y="19"/>
                    </a:lnTo>
                    <a:lnTo>
                      <a:pt x="939" y="25"/>
                    </a:lnTo>
                    <a:lnTo>
                      <a:pt x="961" y="32"/>
                    </a:lnTo>
                    <a:lnTo>
                      <a:pt x="961" y="32"/>
                    </a:lnTo>
                    <a:lnTo>
                      <a:pt x="1005" y="46"/>
                    </a:lnTo>
                    <a:lnTo>
                      <a:pt x="1046" y="61"/>
                    </a:lnTo>
                    <a:lnTo>
                      <a:pt x="1088" y="78"/>
                    </a:lnTo>
                    <a:lnTo>
                      <a:pt x="1129" y="97"/>
                    </a:lnTo>
                    <a:lnTo>
                      <a:pt x="1210" y="136"/>
                    </a:lnTo>
                    <a:lnTo>
                      <a:pt x="1291" y="174"/>
                    </a:lnTo>
                    <a:lnTo>
                      <a:pt x="1291" y="174"/>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 name="Google Shape;61;p3"/>
              <p:cNvSpPr/>
              <p:nvPr/>
            </p:nvSpPr>
            <p:spPr>
              <a:xfrm>
                <a:off x="5719763" y="3905417"/>
                <a:ext cx="1069975" cy="165100"/>
              </a:xfrm>
              <a:custGeom>
                <a:avLst/>
                <a:gdLst/>
                <a:ahLst/>
                <a:cxnLst/>
                <a:rect l="l" t="t" r="r" b="b"/>
                <a:pathLst>
                  <a:path w="1348" h="210" extrusionOk="0">
                    <a:moveTo>
                      <a:pt x="1348" y="206"/>
                    </a:moveTo>
                    <a:lnTo>
                      <a:pt x="1348" y="206"/>
                    </a:lnTo>
                    <a:lnTo>
                      <a:pt x="1263" y="209"/>
                    </a:lnTo>
                    <a:lnTo>
                      <a:pt x="1176" y="210"/>
                    </a:lnTo>
                    <a:lnTo>
                      <a:pt x="1091" y="210"/>
                    </a:lnTo>
                    <a:lnTo>
                      <a:pt x="1005" y="206"/>
                    </a:lnTo>
                    <a:lnTo>
                      <a:pt x="1005" y="206"/>
                    </a:lnTo>
                    <a:lnTo>
                      <a:pt x="919" y="203"/>
                    </a:lnTo>
                    <a:lnTo>
                      <a:pt x="833" y="196"/>
                    </a:lnTo>
                    <a:lnTo>
                      <a:pt x="748" y="188"/>
                    </a:lnTo>
                    <a:lnTo>
                      <a:pt x="663" y="177"/>
                    </a:lnTo>
                    <a:lnTo>
                      <a:pt x="663" y="177"/>
                    </a:lnTo>
                    <a:lnTo>
                      <a:pt x="577" y="165"/>
                    </a:lnTo>
                    <a:lnTo>
                      <a:pt x="492" y="151"/>
                    </a:lnTo>
                    <a:lnTo>
                      <a:pt x="408" y="134"/>
                    </a:lnTo>
                    <a:lnTo>
                      <a:pt x="367" y="123"/>
                    </a:lnTo>
                    <a:lnTo>
                      <a:pt x="324" y="113"/>
                    </a:lnTo>
                    <a:lnTo>
                      <a:pt x="324" y="113"/>
                    </a:lnTo>
                    <a:lnTo>
                      <a:pt x="283" y="103"/>
                    </a:lnTo>
                    <a:lnTo>
                      <a:pt x="241" y="90"/>
                    </a:lnTo>
                    <a:lnTo>
                      <a:pt x="201" y="77"/>
                    </a:lnTo>
                    <a:lnTo>
                      <a:pt x="159" y="65"/>
                    </a:lnTo>
                    <a:lnTo>
                      <a:pt x="119" y="50"/>
                    </a:lnTo>
                    <a:lnTo>
                      <a:pt x="79" y="33"/>
                    </a:lnTo>
                    <a:lnTo>
                      <a:pt x="40" y="17"/>
                    </a:lnTo>
                    <a:lnTo>
                      <a:pt x="0" y="0"/>
                    </a:lnTo>
                    <a:lnTo>
                      <a:pt x="0" y="0"/>
                    </a:lnTo>
                    <a:lnTo>
                      <a:pt x="41" y="14"/>
                    </a:lnTo>
                    <a:lnTo>
                      <a:pt x="81" y="28"/>
                    </a:lnTo>
                    <a:lnTo>
                      <a:pt x="122" y="40"/>
                    </a:lnTo>
                    <a:lnTo>
                      <a:pt x="163" y="52"/>
                    </a:lnTo>
                    <a:lnTo>
                      <a:pt x="246" y="75"/>
                    </a:lnTo>
                    <a:lnTo>
                      <a:pt x="329" y="95"/>
                    </a:lnTo>
                    <a:lnTo>
                      <a:pt x="329" y="95"/>
                    </a:lnTo>
                    <a:lnTo>
                      <a:pt x="413" y="112"/>
                    </a:lnTo>
                    <a:lnTo>
                      <a:pt x="497" y="127"/>
                    </a:lnTo>
                    <a:lnTo>
                      <a:pt x="581" y="141"/>
                    </a:lnTo>
                    <a:lnTo>
                      <a:pt x="666" y="153"/>
                    </a:lnTo>
                    <a:lnTo>
                      <a:pt x="666" y="153"/>
                    </a:lnTo>
                    <a:lnTo>
                      <a:pt x="750" y="164"/>
                    </a:lnTo>
                    <a:lnTo>
                      <a:pt x="835" y="173"/>
                    </a:lnTo>
                    <a:lnTo>
                      <a:pt x="921" y="181"/>
                    </a:lnTo>
                    <a:lnTo>
                      <a:pt x="1006" y="187"/>
                    </a:lnTo>
                    <a:lnTo>
                      <a:pt x="1006" y="187"/>
                    </a:lnTo>
                    <a:lnTo>
                      <a:pt x="1091" y="192"/>
                    </a:lnTo>
                    <a:lnTo>
                      <a:pt x="1177" y="198"/>
                    </a:lnTo>
                    <a:lnTo>
                      <a:pt x="1348" y="206"/>
                    </a:lnTo>
                    <a:lnTo>
                      <a:pt x="1348" y="206"/>
                    </a:lnTo>
                    <a:close/>
                  </a:path>
                </a:pathLst>
              </a:custGeom>
              <a:solidFill>
                <a:srgbClr val="EAE4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62" name="Google Shape;62;p3"/>
            <p:cNvSpPr/>
            <p:nvPr/>
          </p:nvSpPr>
          <p:spPr>
            <a:xfrm>
              <a:off x="4211565" y="3933056"/>
              <a:ext cx="711000" cy="711000"/>
            </a:xfrm>
            <a:custGeom>
              <a:avLst/>
              <a:gdLst/>
              <a:ahLst/>
              <a:cxnLst/>
              <a:rect l="l" t="t" r="r" b="b"/>
              <a:pathLst>
                <a:path w="1600" h="1600" extrusionOk="0">
                  <a:moveTo>
                    <a:pt x="1600" y="800"/>
                  </a:moveTo>
                  <a:cubicBezTo>
                    <a:pt x="1600" y="1240"/>
                    <a:pt x="1240" y="1600"/>
                    <a:pt x="800" y="1600"/>
                  </a:cubicBezTo>
                  <a:cubicBezTo>
                    <a:pt x="360" y="1600"/>
                    <a:pt x="0" y="1240"/>
                    <a:pt x="0" y="800"/>
                  </a:cubicBezTo>
                  <a:cubicBezTo>
                    <a:pt x="0" y="800"/>
                    <a:pt x="0" y="800"/>
                    <a:pt x="0" y="800"/>
                  </a:cubicBezTo>
                  <a:cubicBezTo>
                    <a:pt x="0" y="360"/>
                    <a:pt x="360" y="0"/>
                    <a:pt x="800" y="0"/>
                  </a:cubicBezTo>
                  <a:cubicBezTo>
                    <a:pt x="1240" y="0"/>
                    <a:pt x="1600" y="360"/>
                    <a:pt x="1600" y="800"/>
                  </a:cubicBezTo>
                  <a:close/>
                </a:path>
              </a:pathLst>
            </a:custGeom>
            <a:solidFill>
              <a:srgbClr val="A1D4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3" name="Google Shape;63;p3"/>
            <p:cNvSpPr/>
            <p:nvPr/>
          </p:nvSpPr>
          <p:spPr>
            <a:xfrm>
              <a:off x="2057500" y="5125377"/>
              <a:ext cx="711000" cy="711000"/>
            </a:xfrm>
            <a:custGeom>
              <a:avLst/>
              <a:gdLst/>
              <a:ahLst/>
              <a:cxnLst/>
              <a:rect l="l" t="t" r="r" b="b"/>
              <a:pathLst>
                <a:path w="1600" h="1600" extrusionOk="0">
                  <a:moveTo>
                    <a:pt x="1600" y="800"/>
                  </a:moveTo>
                  <a:cubicBezTo>
                    <a:pt x="1600" y="1240"/>
                    <a:pt x="1240" y="1600"/>
                    <a:pt x="800" y="1600"/>
                  </a:cubicBezTo>
                  <a:cubicBezTo>
                    <a:pt x="800" y="1600"/>
                    <a:pt x="800" y="1600"/>
                    <a:pt x="800" y="1600"/>
                  </a:cubicBezTo>
                  <a:cubicBezTo>
                    <a:pt x="360" y="1600"/>
                    <a:pt x="0" y="1240"/>
                    <a:pt x="0" y="800"/>
                  </a:cubicBezTo>
                  <a:cubicBezTo>
                    <a:pt x="0" y="800"/>
                    <a:pt x="0" y="800"/>
                    <a:pt x="0" y="800"/>
                  </a:cubicBezTo>
                  <a:cubicBezTo>
                    <a:pt x="0" y="360"/>
                    <a:pt x="360" y="0"/>
                    <a:pt x="800" y="0"/>
                  </a:cubicBezTo>
                  <a:cubicBezTo>
                    <a:pt x="800" y="0"/>
                    <a:pt x="800" y="0"/>
                    <a:pt x="800" y="0"/>
                  </a:cubicBezTo>
                  <a:cubicBezTo>
                    <a:pt x="1240" y="0"/>
                    <a:pt x="1600" y="360"/>
                    <a:pt x="1600" y="800"/>
                  </a:cubicBezTo>
                  <a:close/>
                </a:path>
              </a:pathLst>
            </a:custGeom>
            <a:solidFill>
              <a:srgbClr val="FA75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 name="Google Shape;64;p3"/>
            <p:cNvSpPr/>
            <p:nvPr/>
          </p:nvSpPr>
          <p:spPr>
            <a:xfrm>
              <a:off x="6372326" y="5139664"/>
              <a:ext cx="711000" cy="711000"/>
            </a:xfrm>
            <a:custGeom>
              <a:avLst/>
              <a:gdLst/>
              <a:ahLst/>
              <a:cxnLst/>
              <a:rect l="l" t="t" r="r" b="b"/>
              <a:pathLst>
                <a:path w="1600" h="1600" extrusionOk="0">
                  <a:moveTo>
                    <a:pt x="1600" y="800"/>
                  </a:moveTo>
                  <a:cubicBezTo>
                    <a:pt x="1600" y="1240"/>
                    <a:pt x="1240" y="1600"/>
                    <a:pt x="800" y="1600"/>
                  </a:cubicBezTo>
                  <a:cubicBezTo>
                    <a:pt x="800" y="1600"/>
                    <a:pt x="800" y="1600"/>
                    <a:pt x="800" y="1600"/>
                  </a:cubicBezTo>
                  <a:cubicBezTo>
                    <a:pt x="360" y="1600"/>
                    <a:pt x="0" y="1240"/>
                    <a:pt x="0" y="800"/>
                  </a:cubicBezTo>
                  <a:cubicBezTo>
                    <a:pt x="0" y="360"/>
                    <a:pt x="360" y="0"/>
                    <a:pt x="800" y="0"/>
                  </a:cubicBezTo>
                  <a:cubicBezTo>
                    <a:pt x="800" y="0"/>
                    <a:pt x="800" y="0"/>
                    <a:pt x="800" y="0"/>
                  </a:cubicBezTo>
                  <a:cubicBezTo>
                    <a:pt x="1240" y="0"/>
                    <a:pt x="1600" y="360"/>
                    <a:pt x="1600" y="80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5" name="Google Shape;65;p3"/>
            <p:cNvSpPr/>
            <p:nvPr/>
          </p:nvSpPr>
          <p:spPr>
            <a:xfrm>
              <a:off x="2874729" y="4253493"/>
              <a:ext cx="711000" cy="711000"/>
            </a:xfrm>
            <a:custGeom>
              <a:avLst/>
              <a:gdLst/>
              <a:ahLst/>
              <a:cxnLst/>
              <a:rect l="l" t="t" r="r" b="b"/>
              <a:pathLst>
                <a:path w="1600" h="1600" extrusionOk="0">
                  <a:moveTo>
                    <a:pt x="1600" y="800"/>
                  </a:moveTo>
                  <a:cubicBezTo>
                    <a:pt x="1600" y="1240"/>
                    <a:pt x="1240" y="1600"/>
                    <a:pt x="800" y="1600"/>
                  </a:cubicBezTo>
                  <a:cubicBezTo>
                    <a:pt x="800" y="1600"/>
                    <a:pt x="800" y="1600"/>
                    <a:pt x="800" y="1600"/>
                  </a:cubicBezTo>
                  <a:cubicBezTo>
                    <a:pt x="360" y="1600"/>
                    <a:pt x="0" y="1240"/>
                    <a:pt x="0" y="800"/>
                  </a:cubicBezTo>
                  <a:cubicBezTo>
                    <a:pt x="0" y="360"/>
                    <a:pt x="360" y="0"/>
                    <a:pt x="800" y="0"/>
                  </a:cubicBezTo>
                  <a:cubicBezTo>
                    <a:pt x="800" y="0"/>
                    <a:pt x="800" y="0"/>
                    <a:pt x="800" y="0"/>
                  </a:cubicBezTo>
                  <a:cubicBezTo>
                    <a:pt x="1240" y="0"/>
                    <a:pt x="1600" y="360"/>
                    <a:pt x="1600" y="800"/>
                  </a:cubicBezTo>
                  <a:close/>
                </a:path>
              </a:pathLst>
            </a:custGeom>
            <a:solidFill>
              <a:srgbClr val="FFCE5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6" name="Google Shape;66;p3"/>
            <p:cNvSpPr/>
            <p:nvPr/>
          </p:nvSpPr>
          <p:spPr>
            <a:xfrm>
              <a:off x="5548406" y="4319071"/>
              <a:ext cx="711001" cy="710995"/>
            </a:xfrm>
            <a:custGeom>
              <a:avLst/>
              <a:gdLst/>
              <a:ahLst/>
              <a:cxnLst/>
              <a:rect l="l" t="t" r="r" b="b"/>
              <a:pathLst>
                <a:path w="1600" h="1600" extrusionOk="0">
                  <a:moveTo>
                    <a:pt x="1600" y="800"/>
                  </a:moveTo>
                  <a:cubicBezTo>
                    <a:pt x="1600" y="1240"/>
                    <a:pt x="1240" y="1600"/>
                    <a:pt x="800" y="1600"/>
                  </a:cubicBezTo>
                  <a:cubicBezTo>
                    <a:pt x="800" y="1600"/>
                    <a:pt x="800" y="1600"/>
                    <a:pt x="800" y="1600"/>
                  </a:cubicBezTo>
                  <a:cubicBezTo>
                    <a:pt x="360" y="1600"/>
                    <a:pt x="0" y="1240"/>
                    <a:pt x="0" y="800"/>
                  </a:cubicBezTo>
                  <a:cubicBezTo>
                    <a:pt x="0" y="800"/>
                    <a:pt x="0" y="800"/>
                    <a:pt x="0" y="800"/>
                  </a:cubicBezTo>
                  <a:cubicBezTo>
                    <a:pt x="0" y="360"/>
                    <a:pt x="360" y="0"/>
                    <a:pt x="800" y="0"/>
                  </a:cubicBezTo>
                  <a:cubicBezTo>
                    <a:pt x="800" y="0"/>
                    <a:pt x="800" y="0"/>
                    <a:pt x="800" y="0"/>
                  </a:cubicBezTo>
                  <a:cubicBezTo>
                    <a:pt x="1240" y="0"/>
                    <a:pt x="1600" y="360"/>
                    <a:pt x="1600" y="800"/>
                  </a:cubicBezTo>
                  <a:close/>
                </a:path>
              </a:pathLst>
            </a:custGeom>
            <a:solidFill>
              <a:srgbClr val="49CFA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67" name="Google Shape;67;p3"/>
            <p:cNvPicPr preferRelativeResize="0"/>
            <p:nvPr/>
          </p:nvPicPr>
          <p:blipFill rotWithShape="1">
            <a:blip r:embed="rId2">
              <a:alphaModFix/>
            </a:blip>
            <a:srcRect/>
            <a:stretch/>
          </p:blipFill>
          <p:spPr>
            <a:xfrm>
              <a:off x="5501117" y="4411372"/>
              <a:ext cx="747959" cy="517280"/>
            </a:xfrm>
            <a:prstGeom prst="rect">
              <a:avLst/>
            </a:prstGeom>
            <a:noFill/>
            <a:ln>
              <a:noFill/>
            </a:ln>
          </p:spPr>
        </p:pic>
        <p:pic>
          <p:nvPicPr>
            <p:cNvPr id="68" name="Google Shape;68;p3"/>
            <p:cNvPicPr preferRelativeResize="0"/>
            <p:nvPr/>
          </p:nvPicPr>
          <p:blipFill rotWithShape="1">
            <a:blip r:embed="rId3">
              <a:alphaModFix/>
            </a:blip>
            <a:srcRect/>
            <a:stretch/>
          </p:blipFill>
          <p:spPr>
            <a:xfrm>
              <a:off x="1927868" y="5172423"/>
              <a:ext cx="933521" cy="645613"/>
            </a:xfrm>
            <a:prstGeom prst="rect">
              <a:avLst/>
            </a:prstGeom>
            <a:noFill/>
            <a:ln>
              <a:noFill/>
            </a:ln>
          </p:spPr>
        </p:pic>
        <p:pic>
          <p:nvPicPr>
            <p:cNvPr id="69" name="Google Shape;69;p3"/>
            <p:cNvPicPr preferRelativeResize="0"/>
            <p:nvPr/>
          </p:nvPicPr>
          <p:blipFill rotWithShape="1">
            <a:blip r:embed="rId4">
              <a:alphaModFix/>
            </a:blip>
            <a:srcRect/>
            <a:stretch/>
          </p:blipFill>
          <p:spPr>
            <a:xfrm>
              <a:off x="6299784" y="5200080"/>
              <a:ext cx="825507" cy="570911"/>
            </a:xfrm>
            <a:prstGeom prst="rect">
              <a:avLst/>
            </a:prstGeom>
            <a:noFill/>
            <a:ln>
              <a:noFill/>
            </a:ln>
          </p:spPr>
        </p:pic>
        <p:pic>
          <p:nvPicPr>
            <p:cNvPr id="70" name="Google Shape;70;p3"/>
            <p:cNvPicPr preferRelativeResize="0"/>
            <p:nvPr/>
          </p:nvPicPr>
          <p:blipFill rotWithShape="1">
            <a:blip r:embed="rId5">
              <a:alphaModFix/>
            </a:blip>
            <a:srcRect/>
            <a:stretch/>
          </p:blipFill>
          <p:spPr>
            <a:xfrm>
              <a:off x="4180291" y="4023025"/>
              <a:ext cx="773987" cy="535281"/>
            </a:xfrm>
            <a:prstGeom prst="rect">
              <a:avLst/>
            </a:prstGeom>
            <a:noFill/>
            <a:ln>
              <a:noFill/>
            </a:ln>
          </p:spPr>
        </p:pic>
        <p:pic>
          <p:nvPicPr>
            <p:cNvPr id="71" name="Google Shape;71;p3"/>
            <p:cNvPicPr preferRelativeResize="0"/>
            <p:nvPr/>
          </p:nvPicPr>
          <p:blipFill rotWithShape="1">
            <a:blip r:embed="rId6">
              <a:alphaModFix/>
            </a:blip>
            <a:srcRect/>
            <a:stretch/>
          </p:blipFill>
          <p:spPr>
            <a:xfrm>
              <a:off x="2784160" y="4358722"/>
              <a:ext cx="801569" cy="554356"/>
            </a:xfrm>
            <a:prstGeom prst="rect">
              <a:avLst/>
            </a:prstGeom>
            <a:noFill/>
            <a:ln>
              <a:noFill/>
            </a:ln>
          </p:spPr>
        </p:pic>
      </p:grpSp>
      <p:sp>
        <p:nvSpPr>
          <p:cNvPr id="72" name="Google Shape;72;p3"/>
          <p:cNvSpPr txBox="1">
            <a:spLocks noGrp="1"/>
          </p:cNvSpPr>
          <p:nvPr>
            <p:ph type="ftr" idx="11"/>
          </p:nvPr>
        </p:nvSpPr>
        <p:spPr>
          <a:xfrm>
            <a:off x="3517514" y="6285122"/>
            <a:ext cx="4724400"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
          <p:cNvSpPr>
            <a:spLocks noGrp="1"/>
          </p:cNvSpPr>
          <p:nvPr>
            <p:ph type="sldNum" idx="12"/>
          </p:nvPr>
        </p:nvSpPr>
        <p:spPr>
          <a:xfrm>
            <a:off x="8461438" y="6247810"/>
            <a:ext cx="502920" cy="50292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Autofit/>
          </a:bodyPr>
          <a:lstStyle>
            <a:lvl1pPr marL="0" lvl="0" indent="0" algn="ctr">
              <a:spcBef>
                <a:spcPts val="0"/>
              </a:spcBef>
              <a:spcAft>
                <a:spcPts val="0"/>
              </a:spcAft>
              <a:buNone/>
              <a:defRPr sz="1650">
                <a:solidFill>
                  <a:schemeClr val="lt1"/>
                </a:solidFill>
                <a:latin typeface="Arial"/>
                <a:ea typeface="Arial"/>
                <a:cs typeface="Arial"/>
                <a:sym typeface="Arial"/>
              </a:defRPr>
            </a:lvl1pPr>
            <a:lvl2pPr marL="0" lvl="1" indent="0" algn="ctr">
              <a:spcBef>
                <a:spcPts val="0"/>
              </a:spcBef>
              <a:spcAft>
                <a:spcPts val="0"/>
              </a:spcAft>
              <a:buNone/>
              <a:defRPr sz="1650">
                <a:solidFill>
                  <a:schemeClr val="lt1"/>
                </a:solidFill>
                <a:latin typeface="Arial"/>
                <a:ea typeface="Arial"/>
                <a:cs typeface="Arial"/>
                <a:sym typeface="Arial"/>
              </a:defRPr>
            </a:lvl2pPr>
            <a:lvl3pPr marL="0" lvl="2" indent="0" algn="ctr">
              <a:spcBef>
                <a:spcPts val="0"/>
              </a:spcBef>
              <a:spcAft>
                <a:spcPts val="0"/>
              </a:spcAft>
              <a:buNone/>
              <a:defRPr sz="1650">
                <a:solidFill>
                  <a:schemeClr val="lt1"/>
                </a:solidFill>
                <a:latin typeface="Arial"/>
                <a:ea typeface="Arial"/>
                <a:cs typeface="Arial"/>
                <a:sym typeface="Arial"/>
              </a:defRPr>
            </a:lvl3pPr>
            <a:lvl4pPr marL="0" lvl="3" indent="0" algn="ctr">
              <a:spcBef>
                <a:spcPts val="0"/>
              </a:spcBef>
              <a:spcAft>
                <a:spcPts val="0"/>
              </a:spcAft>
              <a:buNone/>
              <a:defRPr sz="1650">
                <a:solidFill>
                  <a:schemeClr val="lt1"/>
                </a:solidFill>
                <a:latin typeface="Arial"/>
                <a:ea typeface="Arial"/>
                <a:cs typeface="Arial"/>
                <a:sym typeface="Arial"/>
              </a:defRPr>
            </a:lvl4pPr>
            <a:lvl5pPr marL="0" lvl="4" indent="0" algn="ctr">
              <a:spcBef>
                <a:spcPts val="0"/>
              </a:spcBef>
              <a:spcAft>
                <a:spcPts val="0"/>
              </a:spcAft>
              <a:buNone/>
              <a:defRPr sz="1650">
                <a:solidFill>
                  <a:schemeClr val="lt1"/>
                </a:solidFill>
                <a:latin typeface="Arial"/>
                <a:ea typeface="Arial"/>
                <a:cs typeface="Arial"/>
                <a:sym typeface="Arial"/>
              </a:defRPr>
            </a:lvl5pPr>
            <a:lvl6pPr marL="0" lvl="5" indent="0" algn="ctr">
              <a:spcBef>
                <a:spcPts val="0"/>
              </a:spcBef>
              <a:spcAft>
                <a:spcPts val="0"/>
              </a:spcAft>
              <a:buNone/>
              <a:defRPr sz="1650">
                <a:solidFill>
                  <a:schemeClr val="lt1"/>
                </a:solidFill>
                <a:latin typeface="Arial"/>
                <a:ea typeface="Arial"/>
                <a:cs typeface="Arial"/>
                <a:sym typeface="Arial"/>
              </a:defRPr>
            </a:lvl6pPr>
            <a:lvl7pPr marL="0" lvl="6" indent="0" algn="ctr">
              <a:spcBef>
                <a:spcPts val="0"/>
              </a:spcBef>
              <a:spcAft>
                <a:spcPts val="0"/>
              </a:spcAft>
              <a:buNone/>
              <a:defRPr sz="1650">
                <a:solidFill>
                  <a:schemeClr val="lt1"/>
                </a:solidFill>
                <a:latin typeface="Arial"/>
                <a:ea typeface="Arial"/>
                <a:cs typeface="Arial"/>
                <a:sym typeface="Arial"/>
              </a:defRPr>
            </a:lvl7pPr>
            <a:lvl8pPr marL="0" lvl="7" indent="0" algn="ctr">
              <a:spcBef>
                <a:spcPts val="0"/>
              </a:spcBef>
              <a:spcAft>
                <a:spcPts val="0"/>
              </a:spcAft>
              <a:buNone/>
              <a:defRPr sz="1650">
                <a:solidFill>
                  <a:schemeClr val="lt1"/>
                </a:solidFill>
                <a:latin typeface="Arial"/>
                <a:ea typeface="Arial"/>
                <a:cs typeface="Arial"/>
                <a:sym typeface="Arial"/>
              </a:defRPr>
            </a:lvl8pPr>
            <a:lvl9pPr marL="0" lvl="8" indent="0" algn="ctr">
              <a:spcBef>
                <a:spcPts val="0"/>
              </a:spcBef>
              <a:spcAft>
                <a:spcPts val="0"/>
              </a:spcAft>
              <a:buNone/>
              <a:defRPr sz="165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zh-TW"/>
              <a:t>‹#›</a:t>
            </a:fld>
            <a:endParaRPr/>
          </a:p>
        </p:txBody>
      </p:sp>
      <p:sp>
        <p:nvSpPr>
          <p:cNvPr id="74" name="Google Shape;74;p3"/>
          <p:cNvSpPr txBox="1"/>
          <p:nvPr/>
        </p:nvSpPr>
        <p:spPr>
          <a:xfrm>
            <a:off x="2433366" y="6470267"/>
            <a:ext cx="2339102"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1400">
                <a:solidFill>
                  <a:schemeClr val="lt1"/>
                </a:solidFill>
                <a:latin typeface="Microsoft JhengHei"/>
                <a:ea typeface="Microsoft JhengHei"/>
                <a:cs typeface="Microsoft JhengHei"/>
                <a:sym typeface="Microsoft JhengHei"/>
              </a:rPr>
              <a:t>技職傾向學生升學管道介紹</a:t>
            </a:r>
            <a:endParaRPr sz="1400">
              <a:solidFill>
                <a:schemeClr val="lt1"/>
              </a:solidFill>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2155536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5" name="手繪多邊形 4"/>
          <p:cNvSpPr>
            <a:spLocks noEditPoints="1"/>
          </p:cNvSpPr>
          <p:nvPr/>
        </p:nvSpPr>
        <p:spPr bwMode="auto">
          <a:xfrm>
            <a:off x="-2382" y="12700"/>
            <a:ext cx="9146382" cy="6845300"/>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zh-TW" altLang="en-US">
              <a:solidFill>
                <a:prstClr val="white"/>
              </a:solidFill>
              <a:latin typeface="Microsoft JhengHei" pitchFamily="34" charset="-120"/>
              <a:ea typeface="Microsoft JhengHei" pitchFamily="34" charset="-120"/>
            </a:endParaRPr>
          </a:p>
        </p:txBody>
      </p:sp>
      <p:sp>
        <p:nvSpPr>
          <p:cNvPr id="2" name="標題 1"/>
          <p:cNvSpPr>
            <a:spLocks noGrp="1"/>
          </p:cNvSpPr>
          <p:nvPr>
            <p:ph type="ctrTitle"/>
          </p:nvPr>
        </p:nvSpPr>
        <p:spPr>
          <a:xfrm>
            <a:off x="913546" y="1828977"/>
            <a:ext cx="7317105" cy="3048001"/>
          </a:xfrm>
        </p:spPr>
        <p:txBody>
          <a:bodyPr>
            <a:normAutofit/>
          </a:bodyPr>
          <a:lstStyle>
            <a:lvl1pPr latinLnBrk="0">
              <a:defRPr lang="zh-TW" sz="4400">
                <a:latin typeface="Microsoft JhengHei" pitchFamily="34" charset="-120"/>
                <a:ea typeface="Microsoft JhengHei" pitchFamily="34" charset="-120"/>
              </a:defRPr>
            </a:lvl1pPr>
          </a:lstStyle>
          <a:p>
            <a:r>
              <a:rPr lang="zh-TW" altLang="en-US"/>
              <a:t>按一下以編輯母片標題樣式</a:t>
            </a:r>
            <a:endParaRPr lang="zh-TW"/>
          </a:p>
        </p:txBody>
      </p:sp>
      <p:sp>
        <p:nvSpPr>
          <p:cNvPr id="3" name="副標題 2"/>
          <p:cNvSpPr>
            <a:spLocks noGrp="1"/>
          </p:cNvSpPr>
          <p:nvPr>
            <p:ph type="subTitle" idx="1"/>
          </p:nvPr>
        </p:nvSpPr>
        <p:spPr>
          <a:xfrm>
            <a:off x="913449" y="5029200"/>
            <a:ext cx="5887983" cy="1143000"/>
          </a:xfrm>
        </p:spPr>
        <p:txBody>
          <a:bodyPr>
            <a:normAutofit/>
          </a:bodyPr>
          <a:lstStyle>
            <a:lvl1pPr marL="0" indent="0" algn="l" latinLnBrk="0">
              <a:spcBef>
                <a:spcPts val="0"/>
              </a:spcBef>
              <a:buNone/>
              <a:defRPr lang="zh-TW" sz="2000">
                <a:solidFill>
                  <a:schemeClr val="tx1"/>
                </a:solidFill>
                <a:latin typeface="Microsoft JhengHei" pitchFamily="34" charset="-120"/>
                <a:ea typeface="Microsoft JhengHei" pitchFamily="34" charset="-120"/>
              </a:defRPr>
            </a:lvl1pPr>
            <a:lvl2pPr marL="457200" indent="0" algn="ctr" latinLnBrk="0">
              <a:buNone/>
              <a:defRPr lang="zh-TW">
                <a:solidFill>
                  <a:schemeClr val="tx1">
                    <a:tint val="75000"/>
                  </a:schemeClr>
                </a:solidFill>
              </a:defRPr>
            </a:lvl2pPr>
            <a:lvl3pPr marL="914400" indent="0" algn="ctr" latinLnBrk="0">
              <a:buNone/>
              <a:defRPr lang="zh-TW">
                <a:solidFill>
                  <a:schemeClr val="tx1">
                    <a:tint val="75000"/>
                  </a:schemeClr>
                </a:solidFill>
              </a:defRPr>
            </a:lvl3pPr>
            <a:lvl4pPr marL="1371600" indent="0" algn="ctr" latinLnBrk="0">
              <a:buNone/>
              <a:defRPr lang="zh-TW">
                <a:solidFill>
                  <a:schemeClr val="tx1">
                    <a:tint val="75000"/>
                  </a:schemeClr>
                </a:solidFill>
              </a:defRPr>
            </a:lvl4pPr>
            <a:lvl5pPr marL="1828800" indent="0" algn="ctr" latinLnBrk="0">
              <a:buNone/>
              <a:defRPr lang="zh-TW">
                <a:solidFill>
                  <a:schemeClr val="tx1">
                    <a:tint val="75000"/>
                  </a:schemeClr>
                </a:solidFill>
              </a:defRPr>
            </a:lvl5pPr>
            <a:lvl6pPr marL="2286000" indent="0" algn="ctr" latinLnBrk="0">
              <a:buNone/>
              <a:defRPr lang="zh-TW">
                <a:solidFill>
                  <a:schemeClr val="tx1">
                    <a:tint val="75000"/>
                  </a:schemeClr>
                </a:solidFill>
              </a:defRPr>
            </a:lvl6pPr>
            <a:lvl7pPr marL="2743200" indent="0" algn="ctr" latinLnBrk="0">
              <a:buNone/>
              <a:defRPr lang="zh-TW">
                <a:solidFill>
                  <a:schemeClr val="tx1">
                    <a:tint val="75000"/>
                  </a:schemeClr>
                </a:solidFill>
              </a:defRPr>
            </a:lvl7pPr>
            <a:lvl8pPr marL="3200400" indent="0" algn="ctr" latinLnBrk="0">
              <a:buNone/>
              <a:defRPr lang="zh-TW">
                <a:solidFill>
                  <a:schemeClr val="tx1">
                    <a:tint val="75000"/>
                  </a:schemeClr>
                </a:solidFill>
              </a:defRPr>
            </a:lvl8pPr>
            <a:lvl9pPr marL="3657600" indent="0" algn="ctr" latinLnBrk="0">
              <a:buNone/>
              <a:defRPr lang="zh-TW">
                <a:solidFill>
                  <a:schemeClr val="tx1">
                    <a:tint val="75000"/>
                  </a:schemeClr>
                </a:solidFill>
              </a:defRPr>
            </a:lvl9pPr>
          </a:lstStyle>
          <a:p>
            <a:r>
              <a:rPr lang="zh-TW" altLang="en-US"/>
              <a:t>按一下以編輯母片副標題樣式</a:t>
            </a:r>
            <a:endParaRPr lang="zh-TW"/>
          </a:p>
        </p:txBody>
      </p:sp>
    </p:spTree>
    <p:extLst>
      <p:ext uri="{BB962C8B-B14F-4D97-AF65-F5344CB8AC3E}">
        <p14:creationId xmlns:p14="http://schemas.microsoft.com/office/powerpoint/2010/main" val="61830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baseline="0">
                <a:solidFill>
                  <a:schemeClr val="accent1">
                    <a:lumMod val="75000"/>
                  </a:schemeClr>
                </a:solidFill>
                <a:latin typeface="Goudy Old Style" panose="02020502050305020303" pitchFamily="18" charset="0"/>
                <a:ea typeface="微軟正黑體" panose="020B0604030504040204" pitchFamily="34" charset="-120"/>
              </a:defRPr>
            </a:lvl1pPr>
          </a:lstStyle>
          <a:p>
            <a:r>
              <a:rPr lang="zh-TW" altLang="en-US"/>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Clr>
                <a:schemeClr val="accent6">
                  <a:lumMod val="75000"/>
                </a:schemeClr>
              </a:buClr>
              <a:buFont typeface="Times New Roman" panose="02020603050405020304" pitchFamily="18" charset="0"/>
              <a:buChar char="►"/>
              <a:defRPr baseline="0">
                <a:latin typeface="Times New Roman" panose="02020603050405020304" pitchFamily="18" charset="0"/>
                <a:ea typeface="標楷體" panose="03000509000000000000" pitchFamily="65" charset="-120"/>
              </a:defRPr>
            </a:lvl1pPr>
            <a:lvl2pPr marL="742950" indent="-285750">
              <a:buClr>
                <a:schemeClr val="accent6">
                  <a:lumMod val="75000"/>
                </a:schemeClr>
              </a:buClr>
              <a:buFont typeface="Wingdings" panose="05000000000000000000" pitchFamily="2" charset="2"/>
              <a:buChar char="l"/>
              <a:defRPr baseline="0">
                <a:latin typeface="Times New Roman" panose="02020603050405020304" pitchFamily="18" charset="0"/>
                <a:ea typeface="標楷體" panose="03000509000000000000" pitchFamily="65" charset="-120"/>
              </a:defRPr>
            </a:lvl2pPr>
            <a:lvl3pPr marL="1143000" indent="-228600">
              <a:buClr>
                <a:schemeClr val="accent6">
                  <a:lumMod val="75000"/>
                </a:schemeClr>
              </a:buClr>
              <a:buFont typeface="Wingdings" panose="05000000000000000000" pitchFamily="2" charset="2"/>
              <a:buChar char="n"/>
              <a:defRPr baseline="0">
                <a:latin typeface="Times New Roman" panose="02020603050405020304" pitchFamily="18" charset="0"/>
                <a:ea typeface="標楷體" panose="03000509000000000000" pitchFamily="65" charset="-120"/>
              </a:defRPr>
            </a:lvl3pPr>
            <a:lvl4pPr marL="1600200" indent="-228600">
              <a:buClr>
                <a:schemeClr val="accent6">
                  <a:lumMod val="75000"/>
                </a:schemeClr>
              </a:buClr>
              <a:buFont typeface="Wingdings" panose="05000000000000000000" pitchFamily="2" charset="2"/>
              <a:buChar char="Ø"/>
              <a:defRPr baseline="0">
                <a:latin typeface="Times New Roman" panose="02020603050405020304" pitchFamily="18" charset="0"/>
                <a:ea typeface="標楷體" panose="03000509000000000000" pitchFamily="65" charset="-120"/>
              </a:defRPr>
            </a:lvl4pPr>
            <a:lvl5pPr marL="2057400" indent="-228600">
              <a:buClr>
                <a:schemeClr val="accent6">
                  <a:lumMod val="75000"/>
                </a:schemeClr>
              </a:buClr>
              <a:buFont typeface="Wingdings" panose="05000000000000000000" pitchFamily="2" charset="2"/>
              <a:buChar char="ü"/>
              <a:defRPr baseline="0">
                <a:latin typeface="Times New Roman" panose="02020603050405020304" pitchFamily="18" charset="0"/>
                <a:ea typeface="標楷體" panose="03000509000000000000" pitchFamily="65"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 name="日期版面配置區 3"/>
          <p:cNvSpPr>
            <a:spLocks noGrp="1"/>
          </p:cNvSpPr>
          <p:nvPr>
            <p:ph type="dt" sz="half" idx="10"/>
          </p:nvPr>
        </p:nvSpPr>
        <p:spPr/>
        <p:txBody>
          <a:bodyPr/>
          <a:lstStyle/>
          <a:p>
            <a:fld id="{20FACA19-B544-4ED9-8BC1-CC07DF570886}" type="datetimeFigureOut">
              <a:rPr lang="zh-TW" altLang="en-US" smtClean="0"/>
              <a:t>2023/9/14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829714416"/>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p>
        </p:txBody>
      </p:sp>
      <p:sp>
        <p:nvSpPr>
          <p:cNvPr id="3" name="內容版面配置區 2"/>
          <p:cNvSpPr>
            <a:spLocks noGrp="1"/>
          </p:cNvSpPr>
          <p:nvPr>
            <p:ph idx="1"/>
          </p:nvPr>
        </p:nvSpPr>
        <p:spPr/>
        <p:txBody>
          <a:bodyPr/>
          <a:lstStyle>
            <a:lvl5pPr latinLnBrk="0">
              <a:defRPr lang="zh-TW"/>
            </a:lvl5pPr>
            <a:lvl6pPr latinLnBrk="0">
              <a:defRPr lang="zh-TW"/>
            </a:lvl6pPr>
            <a:lvl7pPr latinLnBrk="0">
              <a:defRPr lang="zh-TW" baseline="0"/>
            </a:lvl7pPr>
            <a:lvl8pPr latinLnBrk="0">
              <a:defRPr lang="zh-TW" baseline="0"/>
            </a:lvl8pPr>
            <a:lvl9pPr latinLnBrk="0">
              <a:defRPr lang="zh-TW" baseline="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4" name="日期版面配置區 3"/>
          <p:cNvSpPr>
            <a:spLocks noGrp="1"/>
          </p:cNvSpPr>
          <p:nvPr>
            <p:ph type="dt" sz="half" idx="10"/>
          </p:nvPr>
        </p:nvSpPr>
        <p:spPr/>
        <p:txBody>
          <a:bodyPr/>
          <a:lstStyle/>
          <a:p>
            <a:fld id="{EDF33987-6305-4E2A-BF18-EF013ECE927B}" type="datetimeFigureOut">
              <a:rPr lang="en-US" altLang="zh-TW">
                <a:solidFill>
                  <a:srgbClr val="545454"/>
                </a:solidFill>
              </a:rPr>
              <a:pPr/>
              <a:t>9/14/2023</a:t>
            </a:fld>
            <a:endParaRPr altLang="en-US">
              <a:solidFill>
                <a:srgbClr val="545454"/>
              </a:solidFill>
            </a:endParaRPr>
          </a:p>
        </p:txBody>
      </p:sp>
      <p:sp>
        <p:nvSpPr>
          <p:cNvPr id="5" name="頁尾版面配置區 4"/>
          <p:cNvSpPr>
            <a:spLocks noGrp="1"/>
          </p:cNvSpPr>
          <p:nvPr>
            <p:ph type="ftr" sz="quarter" idx="11"/>
          </p:nvPr>
        </p:nvSpPr>
        <p:spPr/>
        <p:txBody>
          <a:bodyPr/>
          <a:lstStyle/>
          <a:p>
            <a:endParaRPr altLang="en-US">
              <a:solidFill>
                <a:srgbClr val="545454"/>
              </a:solidFill>
            </a:endParaRPr>
          </a:p>
        </p:txBody>
      </p:sp>
      <p:sp>
        <p:nvSpPr>
          <p:cNvPr id="6" name="投影片編號版面配置區 5"/>
          <p:cNvSpPr>
            <a:spLocks noGrp="1"/>
          </p:cNvSpPr>
          <p:nvPr>
            <p:ph type="sldNum" sz="quarter" idx="12"/>
          </p:nvPr>
        </p:nvSpPr>
        <p:spPr/>
        <p:txBody>
          <a:bodyPr/>
          <a:lstStyle/>
          <a:p>
            <a:fld id="{F36C87F6-986D-49E6-AF40-1B3A1EE8064D}" type="slidenum">
              <a:rPr lang="en-US" altLang="zh-TW">
                <a:solidFill>
                  <a:srgbClr val="545454"/>
                </a:solidFill>
              </a:rPr>
              <a:pPr/>
              <a:t>‹#›</a:t>
            </a:fld>
            <a:endParaRPr altLang="en-US">
              <a:solidFill>
                <a:srgbClr val="545454"/>
              </a:solidFill>
            </a:endParaRPr>
          </a:p>
        </p:txBody>
      </p:sp>
    </p:spTree>
    <p:extLst>
      <p:ext uri="{BB962C8B-B14F-4D97-AF65-F5344CB8AC3E}">
        <p14:creationId xmlns:p14="http://schemas.microsoft.com/office/powerpoint/2010/main" val="90328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13547" y="3429181"/>
            <a:ext cx="7317105" cy="2362199"/>
          </a:xfrm>
        </p:spPr>
        <p:txBody>
          <a:bodyPr anchor="b">
            <a:normAutofit/>
          </a:bodyPr>
          <a:lstStyle>
            <a:lvl1pPr algn="l" latinLnBrk="0">
              <a:defRPr lang="zh-TW" sz="4400" b="0" cap="all"/>
            </a:lvl1pPr>
          </a:lstStyle>
          <a:p>
            <a:r>
              <a:rPr lang="zh-TW" altLang="en-US"/>
              <a:t>按一下以編輯母片標題樣式</a:t>
            </a:r>
            <a:endParaRPr lang="zh-TW" dirty="0"/>
          </a:p>
        </p:txBody>
      </p:sp>
      <p:sp>
        <p:nvSpPr>
          <p:cNvPr id="3" name="文字版面配置區 2"/>
          <p:cNvSpPr>
            <a:spLocks noGrp="1"/>
          </p:cNvSpPr>
          <p:nvPr>
            <p:ph type="body" idx="1"/>
          </p:nvPr>
        </p:nvSpPr>
        <p:spPr>
          <a:xfrm>
            <a:off x="910102" y="685982"/>
            <a:ext cx="5891331" cy="1142999"/>
          </a:xfrm>
        </p:spPr>
        <p:txBody>
          <a:bodyPr anchor="t"/>
          <a:lstStyle>
            <a:lvl1pPr marL="0" indent="0" latinLnBrk="0">
              <a:spcBef>
                <a:spcPts val="0"/>
              </a:spcBef>
              <a:buNone/>
              <a:defRPr lang="zh-TW" sz="2000">
                <a:solidFill>
                  <a:schemeClr val="tx1"/>
                </a:solidFill>
              </a:defRPr>
            </a:lvl1pPr>
            <a:lvl2pPr marL="457200" indent="0" latinLnBrk="0">
              <a:buNone/>
              <a:defRPr lang="zh-TW" sz="1800">
                <a:solidFill>
                  <a:schemeClr val="tx1">
                    <a:tint val="75000"/>
                  </a:schemeClr>
                </a:solidFill>
              </a:defRPr>
            </a:lvl2pPr>
            <a:lvl3pPr marL="914400" indent="0" latinLnBrk="0">
              <a:buNone/>
              <a:defRPr lang="zh-TW" sz="1600">
                <a:solidFill>
                  <a:schemeClr val="tx1">
                    <a:tint val="75000"/>
                  </a:schemeClr>
                </a:solidFill>
              </a:defRPr>
            </a:lvl3pPr>
            <a:lvl4pPr marL="1371600" indent="0" latinLnBrk="0">
              <a:buNone/>
              <a:defRPr lang="zh-TW" sz="1400">
                <a:solidFill>
                  <a:schemeClr val="tx1">
                    <a:tint val="75000"/>
                  </a:schemeClr>
                </a:solidFill>
              </a:defRPr>
            </a:lvl4pPr>
            <a:lvl5pPr marL="1828800" indent="0" latinLnBrk="0">
              <a:buNone/>
              <a:defRPr lang="zh-TW" sz="1400">
                <a:solidFill>
                  <a:schemeClr val="tx1">
                    <a:tint val="75000"/>
                  </a:schemeClr>
                </a:solidFill>
              </a:defRPr>
            </a:lvl5pPr>
            <a:lvl6pPr marL="2286000" indent="0" latinLnBrk="0">
              <a:buNone/>
              <a:defRPr lang="zh-TW" sz="1400">
                <a:solidFill>
                  <a:schemeClr val="tx1">
                    <a:tint val="75000"/>
                  </a:schemeClr>
                </a:solidFill>
              </a:defRPr>
            </a:lvl6pPr>
            <a:lvl7pPr marL="2743200" indent="0" latinLnBrk="0">
              <a:buNone/>
              <a:defRPr lang="zh-TW" sz="1400">
                <a:solidFill>
                  <a:schemeClr val="tx1">
                    <a:tint val="75000"/>
                  </a:schemeClr>
                </a:solidFill>
              </a:defRPr>
            </a:lvl7pPr>
            <a:lvl8pPr marL="3200400" indent="0" latinLnBrk="0">
              <a:buNone/>
              <a:defRPr lang="zh-TW" sz="1400">
                <a:solidFill>
                  <a:schemeClr val="tx1">
                    <a:tint val="75000"/>
                  </a:schemeClr>
                </a:solidFill>
              </a:defRPr>
            </a:lvl8pPr>
            <a:lvl9pPr marL="3657600" indent="0" latinLnBrk="0">
              <a:buNone/>
              <a:defRPr lang="zh-TW"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EDF33987-6305-4E2A-BF18-EF013ECE927B}" type="datetimeFigureOut">
              <a:rPr lang="en-US" altLang="zh-TW">
                <a:solidFill>
                  <a:srgbClr val="545454"/>
                </a:solidFill>
              </a:rPr>
              <a:pPr/>
              <a:t>9/14/2023</a:t>
            </a:fld>
            <a:endParaRPr altLang="en-US">
              <a:solidFill>
                <a:srgbClr val="545454"/>
              </a:solidFill>
            </a:endParaRPr>
          </a:p>
        </p:txBody>
      </p:sp>
      <p:sp>
        <p:nvSpPr>
          <p:cNvPr id="5" name="頁尾版面配置區 4"/>
          <p:cNvSpPr>
            <a:spLocks noGrp="1"/>
          </p:cNvSpPr>
          <p:nvPr>
            <p:ph type="ftr" sz="quarter" idx="11"/>
          </p:nvPr>
        </p:nvSpPr>
        <p:spPr/>
        <p:txBody>
          <a:bodyPr/>
          <a:lstStyle/>
          <a:p>
            <a:endParaRPr altLang="en-US">
              <a:solidFill>
                <a:srgbClr val="545454"/>
              </a:solidFill>
            </a:endParaRPr>
          </a:p>
        </p:txBody>
      </p:sp>
      <p:sp>
        <p:nvSpPr>
          <p:cNvPr id="6" name="投影片編號版面配置區 5"/>
          <p:cNvSpPr>
            <a:spLocks noGrp="1"/>
          </p:cNvSpPr>
          <p:nvPr>
            <p:ph type="sldNum" sz="quarter" idx="12"/>
          </p:nvPr>
        </p:nvSpPr>
        <p:spPr/>
        <p:txBody>
          <a:bodyPr/>
          <a:lstStyle/>
          <a:p>
            <a:fld id="{F36C87F6-986D-49E6-AF40-1B3A1EE8064D}" type="slidenum">
              <a:rPr lang="en-US" altLang="zh-TW">
                <a:solidFill>
                  <a:srgbClr val="545454"/>
                </a:solidFill>
              </a:rPr>
              <a:pPr/>
              <a:t>‹#›</a:t>
            </a:fld>
            <a:endParaRPr altLang="en-US">
              <a:solidFill>
                <a:srgbClr val="545454"/>
              </a:solidFill>
            </a:endParaRPr>
          </a:p>
        </p:txBody>
      </p:sp>
    </p:spTree>
    <p:extLst>
      <p:ext uri="{BB962C8B-B14F-4D97-AF65-F5344CB8AC3E}">
        <p14:creationId xmlns:p14="http://schemas.microsoft.com/office/powerpoint/2010/main" val="226350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p>
        </p:txBody>
      </p:sp>
      <p:sp>
        <p:nvSpPr>
          <p:cNvPr id="3" name="內容版面配置區 2"/>
          <p:cNvSpPr>
            <a:spLocks noGrp="1"/>
          </p:cNvSpPr>
          <p:nvPr>
            <p:ph sz="half" idx="1"/>
          </p:nvPr>
        </p:nvSpPr>
        <p:spPr>
          <a:xfrm>
            <a:off x="925200" y="1828800"/>
            <a:ext cx="3532470" cy="4343400"/>
          </a:xfrm>
        </p:spPr>
        <p:txBody>
          <a:bodyPr>
            <a:normAutofit/>
          </a:bodyPr>
          <a:lstStyle>
            <a:lvl1pPr latinLnBrk="0">
              <a:defRPr lang="zh-TW" sz="2400"/>
            </a:lvl1pPr>
            <a:lvl2pPr latinLnBrk="0">
              <a:defRPr lang="zh-TW" sz="2000"/>
            </a:lvl2pPr>
            <a:lvl3pPr latinLnBrk="0">
              <a:defRPr lang="zh-TW" sz="1800"/>
            </a:lvl3pPr>
            <a:lvl4pPr latinLnBrk="0">
              <a:defRPr lang="zh-TW" sz="1600"/>
            </a:lvl4pPr>
            <a:lvl5pPr latinLnBrk="0">
              <a:defRPr lang="zh-TW" sz="1600"/>
            </a:lvl5pPr>
            <a:lvl6pPr latinLnBrk="0">
              <a:defRPr lang="zh-TW" sz="1600"/>
            </a:lvl6pPr>
            <a:lvl7pPr latinLnBrk="0">
              <a:defRPr lang="zh-TW" sz="1600" baseline="0"/>
            </a:lvl7pPr>
            <a:lvl8pPr latinLnBrk="0">
              <a:defRPr lang="zh-TW" sz="1600" baseline="0"/>
            </a:lvl8pPr>
            <a:lvl9pPr latinLnBrk="0">
              <a:defRPr lang="zh-TW" sz="1600" baseline="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4" name="內容版面配置區 3"/>
          <p:cNvSpPr>
            <a:spLocks noGrp="1"/>
          </p:cNvSpPr>
          <p:nvPr>
            <p:ph sz="half" idx="2"/>
          </p:nvPr>
        </p:nvSpPr>
        <p:spPr>
          <a:xfrm>
            <a:off x="4698084" y="1828800"/>
            <a:ext cx="3532470" cy="4343400"/>
          </a:xfrm>
        </p:spPr>
        <p:txBody>
          <a:bodyPr>
            <a:normAutofit/>
          </a:bodyPr>
          <a:lstStyle>
            <a:lvl1pPr latinLnBrk="0">
              <a:defRPr lang="zh-TW" sz="2400"/>
            </a:lvl1pPr>
            <a:lvl2pPr latinLnBrk="0">
              <a:defRPr lang="zh-TW" sz="2000"/>
            </a:lvl2pPr>
            <a:lvl3pPr latinLnBrk="0">
              <a:defRPr lang="zh-TW" sz="1800"/>
            </a:lvl3pPr>
            <a:lvl4pPr latinLnBrk="0">
              <a:defRPr lang="zh-TW" sz="1600"/>
            </a:lvl4pPr>
            <a:lvl5pPr latinLnBrk="0">
              <a:defRPr lang="zh-TW" sz="1600"/>
            </a:lvl5pPr>
            <a:lvl6pPr latinLnBrk="0">
              <a:defRPr lang="zh-TW" sz="1600"/>
            </a:lvl6pPr>
            <a:lvl7pPr latinLnBrk="0">
              <a:defRPr lang="zh-TW" sz="1600"/>
            </a:lvl7pPr>
            <a:lvl8pPr latinLnBrk="0">
              <a:defRPr lang="zh-TW" sz="1600"/>
            </a:lvl8pPr>
            <a:lvl9pPr latinLnBrk="0">
              <a:defRPr lang="zh-TW"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5" name="日期版面配置區 4"/>
          <p:cNvSpPr>
            <a:spLocks noGrp="1"/>
          </p:cNvSpPr>
          <p:nvPr>
            <p:ph type="dt" sz="half" idx="10"/>
          </p:nvPr>
        </p:nvSpPr>
        <p:spPr/>
        <p:txBody>
          <a:bodyPr/>
          <a:lstStyle/>
          <a:p>
            <a:fld id="{EDF33987-6305-4E2A-BF18-EF013ECE927B}" type="datetimeFigureOut">
              <a:rPr lang="en-US" altLang="zh-TW">
                <a:solidFill>
                  <a:srgbClr val="545454"/>
                </a:solidFill>
              </a:rPr>
              <a:pPr/>
              <a:t>9/14/2023</a:t>
            </a:fld>
            <a:endParaRPr altLang="en-US">
              <a:solidFill>
                <a:srgbClr val="545454"/>
              </a:solidFill>
            </a:endParaRPr>
          </a:p>
        </p:txBody>
      </p:sp>
      <p:sp>
        <p:nvSpPr>
          <p:cNvPr id="6" name="頁尾版面配置區 5"/>
          <p:cNvSpPr>
            <a:spLocks noGrp="1"/>
          </p:cNvSpPr>
          <p:nvPr>
            <p:ph type="ftr" sz="quarter" idx="11"/>
          </p:nvPr>
        </p:nvSpPr>
        <p:spPr/>
        <p:txBody>
          <a:bodyPr/>
          <a:lstStyle/>
          <a:p>
            <a:endParaRPr altLang="en-US">
              <a:solidFill>
                <a:srgbClr val="545454"/>
              </a:solidFill>
            </a:endParaRPr>
          </a:p>
        </p:txBody>
      </p:sp>
      <p:sp>
        <p:nvSpPr>
          <p:cNvPr id="7" name="投影片編號版面配置區 6"/>
          <p:cNvSpPr>
            <a:spLocks noGrp="1"/>
          </p:cNvSpPr>
          <p:nvPr>
            <p:ph type="sldNum" sz="quarter" idx="12"/>
          </p:nvPr>
        </p:nvSpPr>
        <p:spPr/>
        <p:txBody>
          <a:bodyPr/>
          <a:lstStyle/>
          <a:p>
            <a:fld id="{F36C87F6-986D-49E6-AF40-1B3A1EE8064D}" type="slidenum">
              <a:rPr lang="en-US" altLang="zh-TW">
                <a:solidFill>
                  <a:srgbClr val="545454"/>
                </a:solidFill>
              </a:rPr>
              <a:pPr/>
              <a:t>‹#›</a:t>
            </a:fld>
            <a:endParaRPr altLang="en-US">
              <a:solidFill>
                <a:srgbClr val="545454"/>
              </a:solidFill>
            </a:endParaRPr>
          </a:p>
        </p:txBody>
      </p:sp>
    </p:spTree>
    <p:extLst>
      <p:ext uri="{BB962C8B-B14F-4D97-AF65-F5344CB8AC3E}">
        <p14:creationId xmlns:p14="http://schemas.microsoft.com/office/powerpoint/2010/main" val="381338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913547" y="274638"/>
            <a:ext cx="7317105" cy="1325562"/>
          </a:xfrm>
        </p:spPr>
        <p:txBody>
          <a:bodyPr/>
          <a:lstStyle>
            <a:lvl1pPr latinLnBrk="0">
              <a:defRPr lang="zh-TW"/>
            </a:lvl1pPr>
          </a:lstStyle>
          <a:p>
            <a:r>
              <a:rPr lang="zh-TW" altLang="en-US"/>
              <a:t>按一下以編輯母片標題樣式</a:t>
            </a:r>
            <a:endParaRPr lang="zh-TW"/>
          </a:p>
        </p:txBody>
      </p:sp>
      <p:sp>
        <p:nvSpPr>
          <p:cNvPr id="3" name="文字版面配置區 2"/>
          <p:cNvSpPr>
            <a:spLocks noGrp="1"/>
          </p:cNvSpPr>
          <p:nvPr>
            <p:ph type="body" idx="1"/>
          </p:nvPr>
        </p:nvSpPr>
        <p:spPr>
          <a:xfrm>
            <a:off x="913448" y="1828978"/>
            <a:ext cx="3532790" cy="838201"/>
          </a:xfrm>
        </p:spPr>
        <p:txBody>
          <a:bodyPr anchor="ctr"/>
          <a:lstStyle>
            <a:lvl1pPr marL="0" indent="0" latinLnBrk="0">
              <a:spcBef>
                <a:spcPts val="0"/>
              </a:spcBef>
              <a:buNone/>
              <a:defRPr lang="zh-TW" sz="2400" b="0" cap="all" baseline="0">
                <a:solidFill>
                  <a:schemeClr val="tx1">
                    <a:lumMod val="50000"/>
                  </a:schemeClr>
                </a:solidFill>
              </a:defRPr>
            </a:lvl1pPr>
            <a:lvl2pPr marL="457200" indent="0" latinLnBrk="0">
              <a:buNone/>
              <a:defRPr lang="zh-TW" sz="2000" b="1"/>
            </a:lvl2pPr>
            <a:lvl3pPr marL="914400" indent="0" latinLnBrk="0">
              <a:buNone/>
              <a:defRPr lang="zh-TW" sz="1800" b="1"/>
            </a:lvl3pPr>
            <a:lvl4pPr marL="1371600" indent="0" latinLnBrk="0">
              <a:buNone/>
              <a:defRPr lang="zh-TW" sz="1600" b="1"/>
            </a:lvl4pPr>
            <a:lvl5pPr marL="1828800" indent="0" latinLnBrk="0">
              <a:buNone/>
              <a:defRPr lang="zh-TW" sz="1600" b="1"/>
            </a:lvl5pPr>
            <a:lvl6pPr marL="2286000" indent="0" latinLnBrk="0">
              <a:buNone/>
              <a:defRPr lang="zh-TW" sz="1600" b="1"/>
            </a:lvl6pPr>
            <a:lvl7pPr marL="2743200" indent="0" latinLnBrk="0">
              <a:buNone/>
              <a:defRPr lang="zh-TW" sz="1600" b="1"/>
            </a:lvl7pPr>
            <a:lvl8pPr marL="3200400" indent="0" latinLnBrk="0">
              <a:buNone/>
              <a:defRPr lang="zh-TW" sz="1600" b="1"/>
            </a:lvl8pPr>
            <a:lvl9pPr marL="3657600" indent="0" latinLnBrk="0">
              <a:buNone/>
              <a:defRPr lang="zh-TW" sz="1600" b="1"/>
            </a:lvl9pPr>
          </a:lstStyle>
          <a:p>
            <a:pPr lvl="0"/>
            <a:r>
              <a:rPr lang="zh-TW" altLang="en-US"/>
              <a:t>按一下以編輯母片文字樣式</a:t>
            </a:r>
          </a:p>
        </p:txBody>
      </p:sp>
      <p:sp>
        <p:nvSpPr>
          <p:cNvPr id="4" name="內容版面配置區 3"/>
          <p:cNvSpPr>
            <a:spLocks noGrp="1"/>
          </p:cNvSpPr>
          <p:nvPr>
            <p:ph sz="half" idx="2"/>
          </p:nvPr>
        </p:nvSpPr>
        <p:spPr>
          <a:xfrm>
            <a:off x="913448" y="2743378"/>
            <a:ext cx="3532790" cy="3428999"/>
          </a:xfrm>
        </p:spPr>
        <p:txBody>
          <a:bodyPr>
            <a:normAutofit/>
          </a:bodyPr>
          <a:lstStyle>
            <a:lvl1pPr latinLnBrk="0">
              <a:defRPr lang="zh-TW" sz="2000"/>
            </a:lvl1pPr>
            <a:lvl2pPr latinLnBrk="0">
              <a:defRPr lang="zh-TW" sz="1800"/>
            </a:lvl2pPr>
            <a:lvl3pPr latinLnBrk="0">
              <a:defRPr lang="zh-TW" sz="1600"/>
            </a:lvl3pPr>
            <a:lvl4pPr latinLnBrk="0">
              <a:defRPr lang="zh-TW" sz="1400"/>
            </a:lvl4pPr>
            <a:lvl5pPr latinLnBrk="0">
              <a:defRPr lang="zh-TW" sz="1400"/>
            </a:lvl5pPr>
            <a:lvl6pPr latinLnBrk="0">
              <a:defRPr lang="zh-TW" sz="1400"/>
            </a:lvl6pPr>
            <a:lvl7pPr latinLnBrk="0">
              <a:defRPr lang="zh-TW" sz="1400"/>
            </a:lvl7pPr>
            <a:lvl8pPr latinLnBrk="0">
              <a:defRPr lang="zh-TW" sz="1400"/>
            </a:lvl8pPr>
            <a:lvl9pPr latinLnBrk="0">
              <a:defRPr lang="zh-TW"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5" name="文字版面配置區 4"/>
          <p:cNvSpPr>
            <a:spLocks noGrp="1"/>
          </p:cNvSpPr>
          <p:nvPr>
            <p:ph type="body" sz="quarter" idx="3"/>
          </p:nvPr>
        </p:nvSpPr>
        <p:spPr>
          <a:xfrm>
            <a:off x="4697764" y="1828978"/>
            <a:ext cx="3532790" cy="838201"/>
          </a:xfrm>
        </p:spPr>
        <p:txBody>
          <a:bodyPr anchor="ctr"/>
          <a:lstStyle>
            <a:lvl1pPr marL="0" indent="0" latinLnBrk="0">
              <a:spcBef>
                <a:spcPts val="0"/>
              </a:spcBef>
              <a:buNone/>
              <a:defRPr lang="zh-TW" sz="2400" b="0" cap="all" baseline="0">
                <a:solidFill>
                  <a:schemeClr val="tx1">
                    <a:lumMod val="50000"/>
                  </a:schemeClr>
                </a:solidFill>
              </a:defRPr>
            </a:lvl1pPr>
            <a:lvl2pPr marL="457200" indent="0" latinLnBrk="0">
              <a:buNone/>
              <a:defRPr lang="zh-TW" sz="2000" b="1"/>
            </a:lvl2pPr>
            <a:lvl3pPr marL="914400" indent="0" latinLnBrk="0">
              <a:buNone/>
              <a:defRPr lang="zh-TW" sz="1800" b="1"/>
            </a:lvl3pPr>
            <a:lvl4pPr marL="1371600" indent="0" latinLnBrk="0">
              <a:buNone/>
              <a:defRPr lang="zh-TW" sz="1600" b="1"/>
            </a:lvl4pPr>
            <a:lvl5pPr marL="1828800" indent="0" latinLnBrk="0">
              <a:buNone/>
              <a:defRPr lang="zh-TW" sz="1600" b="1"/>
            </a:lvl5pPr>
            <a:lvl6pPr marL="2286000" indent="0" latinLnBrk="0">
              <a:buNone/>
              <a:defRPr lang="zh-TW" sz="1600" b="1"/>
            </a:lvl6pPr>
            <a:lvl7pPr marL="2743200" indent="0" latinLnBrk="0">
              <a:buNone/>
              <a:defRPr lang="zh-TW" sz="1600" b="1"/>
            </a:lvl7pPr>
            <a:lvl8pPr marL="3200400" indent="0" latinLnBrk="0">
              <a:buNone/>
              <a:defRPr lang="zh-TW" sz="1600" b="1"/>
            </a:lvl8pPr>
            <a:lvl9pPr marL="3657600" indent="0" latinLnBrk="0">
              <a:buNone/>
              <a:defRPr lang="zh-TW" sz="1600" b="1"/>
            </a:lvl9pPr>
          </a:lstStyle>
          <a:p>
            <a:pPr lvl="0"/>
            <a:r>
              <a:rPr lang="zh-TW" altLang="en-US"/>
              <a:t>按一下以編輯母片文字樣式</a:t>
            </a:r>
          </a:p>
        </p:txBody>
      </p:sp>
      <p:sp>
        <p:nvSpPr>
          <p:cNvPr id="6" name="內容版面配置區 5"/>
          <p:cNvSpPr>
            <a:spLocks noGrp="1"/>
          </p:cNvSpPr>
          <p:nvPr>
            <p:ph sz="quarter" idx="4"/>
          </p:nvPr>
        </p:nvSpPr>
        <p:spPr>
          <a:xfrm>
            <a:off x="4697764" y="2743378"/>
            <a:ext cx="3532790" cy="3428999"/>
          </a:xfrm>
        </p:spPr>
        <p:txBody>
          <a:bodyPr>
            <a:normAutofit/>
          </a:bodyPr>
          <a:lstStyle>
            <a:lvl1pPr latinLnBrk="0">
              <a:defRPr lang="zh-TW" sz="2000"/>
            </a:lvl1pPr>
            <a:lvl2pPr latinLnBrk="0">
              <a:defRPr lang="zh-TW" sz="1800"/>
            </a:lvl2pPr>
            <a:lvl3pPr latinLnBrk="0">
              <a:defRPr lang="zh-TW" sz="1600"/>
            </a:lvl3pPr>
            <a:lvl4pPr latinLnBrk="0">
              <a:defRPr lang="zh-TW" sz="1400"/>
            </a:lvl4pPr>
            <a:lvl5pPr latinLnBrk="0">
              <a:defRPr lang="zh-TW" sz="1400"/>
            </a:lvl5pPr>
            <a:lvl6pPr latinLnBrk="0">
              <a:defRPr lang="zh-TW" sz="1400"/>
            </a:lvl6pPr>
            <a:lvl7pPr latinLnBrk="0">
              <a:defRPr lang="zh-TW" sz="1400"/>
            </a:lvl7pPr>
            <a:lvl8pPr latinLnBrk="0">
              <a:defRPr lang="zh-TW" sz="1400" baseline="0"/>
            </a:lvl8pPr>
            <a:lvl9pPr latinLnBrk="0">
              <a:defRPr lang="zh-TW" sz="1400" baseline="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7" name="日期版面配置區 6"/>
          <p:cNvSpPr>
            <a:spLocks noGrp="1"/>
          </p:cNvSpPr>
          <p:nvPr>
            <p:ph type="dt" sz="half" idx="10"/>
          </p:nvPr>
        </p:nvSpPr>
        <p:spPr/>
        <p:txBody>
          <a:bodyPr/>
          <a:lstStyle/>
          <a:p>
            <a:fld id="{EDF33987-6305-4E2A-BF18-EF013ECE927B}" type="datetimeFigureOut">
              <a:rPr lang="en-US" altLang="zh-TW">
                <a:solidFill>
                  <a:srgbClr val="545454"/>
                </a:solidFill>
              </a:rPr>
              <a:pPr/>
              <a:t>9/14/2023</a:t>
            </a:fld>
            <a:endParaRPr altLang="en-US">
              <a:solidFill>
                <a:srgbClr val="545454"/>
              </a:solidFill>
            </a:endParaRPr>
          </a:p>
        </p:txBody>
      </p:sp>
      <p:sp>
        <p:nvSpPr>
          <p:cNvPr id="8" name="頁尾版面配置區 7"/>
          <p:cNvSpPr>
            <a:spLocks noGrp="1"/>
          </p:cNvSpPr>
          <p:nvPr>
            <p:ph type="ftr" sz="quarter" idx="11"/>
          </p:nvPr>
        </p:nvSpPr>
        <p:spPr/>
        <p:txBody>
          <a:bodyPr/>
          <a:lstStyle/>
          <a:p>
            <a:endParaRPr altLang="en-US">
              <a:solidFill>
                <a:srgbClr val="545454"/>
              </a:solidFill>
            </a:endParaRPr>
          </a:p>
        </p:txBody>
      </p:sp>
      <p:sp>
        <p:nvSpPr>
          <p:cNvPr id="9" name="投影片編號版面配置區 8"/>
          <p:cNvSpPr>
            <a:spLocks noGrp="1"/>
          </p:cNvSpPr>
          <p:nvPr>
            <p:ph type="sldNum" sz="quarter" idx="12"/>
          </p:nvPr>
        </p:nvSpPr>
        <p:spPr/>
        <p:txBody>
          <a:bodyPr/>
          <a:lstStyle/>
          <a:p>
            <a:fld id="{F36C87F6-986D-49E6-AF40-1B3A1EE8064D}" type="slidenum">
              <a:rPr lang="en-US" altLang="zh-TW">
                <a:solidFill>
                  <a:srgbClr val="545454"/>
                </a:solidFill>
              </a:rPr>
              <a:pPr/>
              <a:t>‹#›</a:t>
            </a:fld>
            <a:endParaRPr altLang="en-US">
              <a:solidFill>
                <a:srgbClr val="545454"/>
              </a:solidFill>
            </a:endParaRPr>
          </a:p>
        </p:txBody>
      </p:sp>
    </p:spTree>
    <p:extLst>
      <p:ext uri="{BB962C8B-B14F-4D97-AF65-F5344CB8AC3E}">
        <p14:creationId xmlns:p14="http://schemas.microsoft.com/office/powerpoint/2010/main" val="303988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p>
        </p:txBody>
      </p:sp>
      <p:sp>
        <p:nvSpPr>
          <p:cNvPr id="3" name="日期版面配置區 2"/>
          <p:cNvSpPr>
            <a:spLocks noGrp="1"/>
          </p:cNvSpPr>
          <p:nvPr>
            <p:ph type="dt" sz="half" idx="10"/>
          </p:nvPr>
        </p:nvSpPr>
        <p:spPr/>
        <p:txBody>
          <a:bodyPr/>
          <a:lstStyle/>
          <a:p>
            <a:fld id="{EDF33987-6305-4E2A-BF18-EF013ECE927B}" type="datetimeFigureOut">
              <a:rPr lang="en-US" altLang="zh-TW">
                <a:solidFill>
                  <a:srgbClr val="545454"/>
                </a:solidFill>
              </a:rPr>
              <a:pPr/>
              <a:t>9/14/2023</a:t>
            </a:fld>
            <a:endParaRPr altLang="en-US">
              <a:solidFill>
                <a:srgbClr val="545454"/>
              </a:solidFill>
            </a:endParaRPr>
          </a:p>
        </p:txBody>
      </p:sp>
      <p:sp>
        <p:nvSpPr>
          <p:cNvPr id="4" name="頁尾版面配置區 3"/>
          <p:cNvSpPr>
            <a:spLocks noGrp="1"/>
          </p:cNvSpPr>
          <p:nvPr>
            <p:ph type="ftr" sz="quarter" idx="11"/>
          </p:nvPr>
        </p:nvSpPr>
        <p:spPr/>
        <p:txBody>
          <a:bodyPr/>
          <a:lstStyle/>
          <a:p>
            <a:endParaRPr altLang="en-US">
              <a:solidFill>
                <a:srgbClr val="545454"/>
              </a:solidFill>
            </a:endParaRPr>
          </a:p>
        </p:txBody>
      </p:sp>
      <p:sp>
        <p:nvSpPr>
          <p:cNvPr id="5" name="投影片編號版面配置區 4"/>
          <p:cNvSpPr>
            <a:spLocks noGrp="1"/>
          </p:cNvSpPr>
          <p:nvPr>
            <p:ph type="sldNum" sz="quarter" idx="12"/>
          </p:nvPr>
        </p:nvSpPr>
        <p:spPr/>
        <p:txBody>
          <a:bodyPr/>
          <a:lstStyle/>
          <a:p>
            <a:fld id="{F36C87F6-986D-49E6-AF40-1B3A1EE8064D}" type="slidenum">
              <a:rPr lang="en-US" altLang="zh-TW">
                <a:solidFill>
                  <a:srgbClr val="545454"/>
                </a:solidFill>
              </a:rPr>
              <a:pPr/>
              <a:t>‹#›</a:t>
            </a:fld>
            <a:endParaRPr altLang="en-US">
              <a:solidFill>
                <a:srgbClr val="545454"/>
              </a:solidFill>
            </a:endParaRPr>
          </a:p>
        </p:txBody>
      </p:sp>
    </p:spTree>
    <p:extLst>
      <p:ext uri="{BB962C8B-B14F-4D97-AF65-F5344CB8AC3E}">
        <p14:creationId xmlns:p14="http://schemas.microsoft.com/office/powerpoint/2010/main" val="130717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EDF33987-6305-4E2A-BF18-EF013ECE927B}" type="datetimeFigureOut">
              <a:rPr lang="en-US" altLang="zh-TW">
                <a:solidFill>
                  <a:srgbClr val="545454"/>
                </a:solidFill>
              </a:rPr>
              <a:pPr/>
              <a:t>9/14/2023</a:t>
            </a:fld>
            <a:endParaRPr altLang="en-US">
              <a:solidFill>
                <a:srgbClr val="545454"/>
              </a:solidFill>
            </a:endParaRPr>
          </a:p>
        </p:txBody>
      </p:sp>
      <p:sp>
        <p:nvSpPr>
          <p:cNvPr id="3" name="頁尾版面配置區 2"/>
          <p:cNvSpPr>
            <a:spLocks noGrp="1"/>
          </p:cNvSpPr>
          <p:nvPr>
            <p:ph type="ftr" sz="quarter" idx="11"/>
          </p:nvPr>
        </p:nvSpPr>
        <p:spPr/>
        <p:txBody>
          <a:bodyPr/>
          <a:lstStyle/>
          <a:p>
            <a:endParaRPr altLang="en-US">
              <a:solidFill>
                <a:srgbClr val="545454"/>
              </a:solidFill>
            </a:endParaRPr>
          </a:p>
        </p:txBody>
      </p:sp>
      <p:sp>
        <p:nvSpPr>
          <p:cNvPr id="4" name="投影片編號版面配置區 3"/>
          <p:cNvSpPr>
            <a:spLocks noGrp="1"/>
          </p:cNvSpPr>
          <p:nvPr>
            <p:ph type="sldNum" sz="quarter" idx="12"/>
          </p:nvPr>
        </p:nvSpPr>
        <p:spPr/>
        <p:txBody>
          <a:bodyPr/>
          <a:lstStyle/>
          <a:p>
            <a:fld id="{F36C87F6-986D-49E6-AF40-1B3A1EE8064D}" type="slidenum">
              <a:rPr lang="en-US" altLang="zh-TW">
                <a:solidFill>
                  <a:srgbClr val="545454"/>
                </a:solidFill>
              </a:rPr>
              <a:pPr/>
              <a:t>‹#›</a:t>
            </a:fld>
            <a:endParaRPr altLang="en-US">
              <a:solidFill>
                <a:srgbClr val="545454"/>
              </a:solidFill>
            </a:endParaRPr>
          </a:p>
        </p:txBody>
      </p:sp>
    </p:spTree>
    <p:extLst>
      <p:ext uri="{BB962C8B-B14F-4D97-AF65-F5344CB8AC3E}">
        <p14:creationId xmlns:p14="http://schemas.microsoft.com/office/powerpoint/2010/main" val="420061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8" name="矩形 7"/>
          <p:cNvSpPr/>
          <p:nvPr/>
        </p:nvSpPr>
        <p:spPr>
          <a:xfrm>
            <a:off x="0" y="0"/>
            <a:ext cx="388602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標題 1"/>
          <p:cNvSpPr>
            <a:spLocks noGrp="1"/>
          </p:cNvSpPr>
          <p:nvPr>
            <p:ph type="title"/>
          </p:nvPr>
        </p:nvSpPr>
        <p:spPr>
          <a:xfrm>
            <a:off x="513294" y="685800"/>
            <a:ext cx="2915409" cy="4038600"/>
          </a:xfrm>
        </p:spPr>
        <p:txBody>
          <a:bodyPr anchor="b">
            <a:noAutofit/>
          </a:bodyPr>
          <a:lstStyle>
            <a:lvl1pPr algn="l" latinLnBrk="0">
              <a:defRPr lang="zh-TW" sz="4000" b="0"/>
            </a:lvl1pPr>
          </a:lstStyle>
          <a:p>
            <a:r>
              <a:rPr lang="zh-TW" altLang="en-US"/>
              <a:t>按一下以編輯母片標題樣式</a:t>
            </a:r>
            <a:endParaRPr lang="zh-TW"/>
          </a:p>
        </p:txBody>
      </p:sp>
      <p:sp>
        <p:nvSpPr>
          <p:cNvPr id="3" name="內容版面配置區 2"/>
          <p:cNvSpPr>
            <a:spLocks noGrp="1"/>
          </p:cNvSpPr>
          <p:nvPr>
            <p:ph idx="1"/>
          </p:nvPr>
        </p:nvSpPr>
        <p:spPr>
          <a:xfrm>
            <a:off x="4400506" y="685800"/>
            <a:ext cx="4230202" cy="5486400"/>
          </a:xfrm>
        </p:spPr>
        <p:txBody>
          <a:bodyPr>
            <a:normAutofit/>
          </a:bodyPr>
          <a:lstStyle>
            <a:lvl1pPr latinLnBrk="0">
              <a:defRPr lang="zh-TW" sz="2400"/>
            </a:lvl1pPr>
            <a:lvl2pPr latinLnBrk="0">
              <a:defRPr lang="zh-TW" sz="2000"/>
            </a:lvl2pPr>
            <a:lvl3pPr latinLnBrk="0">
              <a:defRPr lang="zh-TW" sz="1800"/>
            </a:lvl3pPr>
            <a:lvl4pPr latinLnBrk="0">
              <a:defRPr lang="zh-TW" sz="1600"/>
            </a:lvl4pPr>
            <a:lvl5pPr latinLnBrk="0">
              <a:defRPr lang="zh-TW" sz="1600"/>
            </a:lvl5pPr>
            <a:lvl6pPr latinLnBrk="0">
              <a:defRPr lang="zh-TW" sz="1600"/>
            </a:lvl6pPr>
            <a:lvl7pPr latinLnBrk="0">
              <a:defRPr lang="zh-TW" sz="1600"/>
            </a:lvl7pPr>
            <a:lvl8pPr latinLnBrk="0">
              <a:defRPr lang="zh-TW" sz="1600"/>
            </a:lvl8pPr>
            <a:lvl9pPr latinLnBrk="0">
              <a:defRPr lang="zh-TW"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4" name="文字版面配置區 3"/>
          <p:cNvSpPr>
            <a:spLocks noGrp="1"/>
          </p:cNvSpPr>
          <p:nvPr>
            <p:ph type="body" sz="half" idx="2"/>
          </p:nvPr>
        </p:nvSpPr>
        <p:spPr>
          <a:xfrm>
            <a:off x="513294" y="4876800"/>
            <a:ext cx="2915409" cy="1295400"/>
          </a:xfrm>
        </p:spPr>
        <p:txBody>
          <a:bodyPr>
            <a:normAutofit/>
          </a:bodyPr>
          <a:lstStyle>
            <a:lvl1pPr marL="0" indent="0" latinLnBrk="0">
              <a:spcBef>
                <a:spcPts val="0"/>
              </a:spcBef>
              <a:buNone/>
              <a:defRPr lang="zh-TW" sz="1800"/>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EDF33987-6305-4E2A-BF18-EF013ECE927B}" type="datetimeFigureOut">
              <a:rPr lang="en-US" altLang="zh-TW">
                <a:solidFill>
                  <a:srgbClr val="545454"/>
                </a:solidFill>
              </a:rPr>
              <a:pPr/>
              <a:t>9/14/2023</a:t>
            </a:fld>
            <a:endParaRPr altLang="en-US">
              <a:solidFill>
                <a:srgbClr val="545454"/>
              </a:solidFill>
            </a:endParaRPr>
          </a:p>
        </p:txBody>
      </p:sp>
      <p:sp>
        <p:nvSpPr>
          <p:cNvPr id="6" name="頁尾版面配置區 5"/>
          <p:cNvSpPr>
            <a:spLocks noGrp="1"/>
          </p:cNvSpPr>
          <p:nvPr>
            <p:ph type="ftr" sz="quarter" idx="11"/>
          </p:nvPr>
        </p:nvSpPr>
        <p:spPr/>
        <p:txBody>
          <a:bodyPr/>
          <a:lstStyle/>
          <a:p>
            <a:endParaRPr altLang="en-US">
              <a:solidFill>
                <a:srgbClr val="545454"/>
              </a:solidFill>
            </a:endParaRPr>
          </a:p>
        </p:txBody>
      </p:sp>
      <p:sp>
        <p:nvSpPr>
          <p:cNvPr id="7" name="投影片編號版面配置區 6"/>
          <p:cNvSpPr>
            <a:spLocks noGrp="1"/>
          </p:cNvSpPr>
          <p:nvPr>
            <p:ph type="sldNum" sz="quarter" idx="12"/>
          </p:nvPr>
        </p:nvSpPr>
        <p:spPr/>
        <p:txBody>
          <a:bodyPr/>
          <a:lstStyle/>
          <a:p>
            <a:fld id="{F36C87F6-986D-49E6-AF40-1B3A1EE8064D}" type="slidenum">
              <a:rPr lang="en-US" altLang="zh-TW">
                <a:solidFill>
                  <a:srgbClr val="545454"/>
                </a:solidFill>
              </a:rPr>
              <a:pPr/>
              <a:t>‹#›</a:t>
            </a:fld>
            <a:endParaRPr altLang="en-US">
              <a:solidFill>
                <a:srgbClr val="545454"/>
              </a:solidFill>
            </a:endParaRPr>
          </a:p>
        </p:txBody>
      </p:sp>
    </p:spTree>
    <p:extLst>
      <p:ext uri="{BB962C8B-B14F-4D97-AF65-F5344CB8AC3E}">
        <p14:creationId xmlns:p14="http://schemas.microsoft.com/office/powerpoint/2010/main" val="205699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8" name="矩形 7"/>
          <p:cNvSpPr/>
          <p:nvPr/>
        </p:nvSpPr>
        <p:spPr>
          <a:xfrm>
            <a:off x="0" y="0"/>
            <a:ext cx="388602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標題 1"/>
          <p:cNvSpPr>
            <a:spLocks noGrp="1"/>
          </p:cNvSpPr>
          <p:nvPr>
            <p:ph type="title"/>
          </p:nvPr>
        </p:nvSpPr>
        <p:spPr>
          <a:xfrm>
            <a:off x="513294" y="685800"/>
            <a:ext cx="2915409" cy="4038600"/>
          </a:xfrm>
        </p:spPr>
        <p:txBody>
          <a:bodyPr anchor="b">
            <a:noAutofit/>
          </a:bodyPr>
          <a:lstStyle>
            <a:lvl1pPr algn="l" latinLnBrk="0">
              <a:defRPr lang="zh-TW" sz="4000" b="0"/>
            </a:lvl1pPr>
          </a:lstStyle>
          <a:p>
            <a:r>
              <a:rPr lang="zh-TW" altLang="en-US"/>
              <a:t>按一下以編輯母片標題樣式</a:t>
            </a:r>
            <a:endParaRPr lang="zh-TW"/>
          </a:p>
        </p:txBody>
      </p:sp>
      <p:sp>
        <p:nvSpPr>
          <p:cNvPr id="3" name="圖片版面配置區 2"/>
          <p:cNvSpPr>
            <a:spLocks noGrp="1"/>
          </p:cNvSpPr>
          <p:nvPr>
            <p:ph type="pic" idx="1"/>
          </p:nvPr>
        </p:nvSpPr>
        <p:spPr>
          <a:xfrm>
            <a:off x="4400506" y="685800"/>
            <a:ext cx="4230202" cy="5486400"/>
          </a:xfrm>
          <a:solidFill>
            <a:schemeClr val="bg1">
              <a:lumMod val="95000"/>
            </a:schemeClr>
          </a:solidFill>
          <a:ln w="3175">
            <a:solidFill>
              <a:schemeClr val="bg1">
                <a:lumMod val="75000"/>
              </a:schemeClr>
            </a:solidFill>
            <a:miter lim="800000"/>
          </a:ln>
        </p:spPr>
        <p:txBody>
          <a:bodyPr tIns="914400">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a:t>按一下圖示以新增圖片</a:t>
            </a:r>
            <a:endParaRPr lang="zh-TW"/>
          </a:p>
        </p:txBody>
      </p:sp>
      <p:sp>
        <p:nvSpPr>
          <p:cNvPr id="4" name="文字版面配置區 3"/>
          <p:cNvSpPr>
            <a:spLocks noGrp="1"/>
          </p:cNvSpPr>
          <p:nvPr>
            <p:ph type="body" sz="half" idx="2"/>
          </p:nvPr>
        </p:nvSpPr>
        <p:spPr>
          <a:xfrm>
            <a:off x="513294" y="4876800"/>
            <a:ext cx="2915409" cy="1295400"/>
          </a:xfrm>
        </p:spPr>
        <p:txBody>
          <a:bodyPr>
            <a:normAutofit/>
          </a:bodyPr>
          <a:lstStyle>
            <a:lvl1pPr marL="0" indent="0" latinLnBrk="0">
              <a:spcBef>
                <a:spcPts val="0"/>
              </a:spcBef>
              <a:buNone/>
              <a:defRPr lang="zh-TW" sz="1800"/>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EDF33987-6305-4E2A-BF18-EF013ECE927B}" type="datetimeFigureOut">
              <a:rPr lang="en-US" altLang="zh-TW">
                <a:solidFill>
                  <a:srgbClr val="545454"/>
                </a:solidFill>
              </a:rPr>
              <a:pPr/>
              <a:t>9/14/2023</a:t>
            </a:fld>
            <a:endParaRPr altLang="en-US">
              <a:solidFill>
                <a:srgbClr val="545454"/>
              </a:solidFill>
            </a:endParaRPr>
          </a:p>
        </p:txBody>
      </p:sp>
      <p:sp>
        <p:nvSpPr>
          <p:cNvPr id="6" name="頁尾版面配置區 5"/>
          <p:cNvSpPr>
            <a:spLocks noGrp="1"/>
          </p:cNvSpPr>
          <p:nvPr>
            <p:ph type="ftr" sz="quarter" idx="11"/>
          </p:nvPr>
        </p:nvSpPr>
        <p:spPr/>
        <p:txBody>
          <a:bodyPr/>
          <a:lstStyle/>
          <a:p>
            <a:endParaRPr altLang="en-US">
              <a:solidFill>
                <a:srgbClr val="545454"/>
              </a:solidFill>
            </a:endParaRPr>
          </a:p>
        </p:txBody>
      </p:sp>
      <p:sp>
        <p:nvSpPr>
          <p:cNvPr id="7" name="投影片編號版面配置區 6"/>
          <p:cNvSpPr>
            <a:spLocks noGrp="1"/>
          </p:cNvSpPr>
          <p:nvPr>
            <p:ph type="sldNum" sz="quarter" idx="12"/>
          </p:nvPr>
        </p:nvSpPr>
        <p:spPr/>
        <p:txBody>
          <a:bodyPr/>
          <a:lstStyle/>
          <a:p>
            <a:fld id="{F36C87F6-986D-49E6-AF40-1B3A1EE8064D}" type="slidenum">
              <a:rPr lang="en-US" altLang="zh-TW">
                <a:solidFill>
                  <a:srgbClr val="545454"/>
                </a:solidFill>
              </a:rPr>
              <a:pPr/>
              <a:t>‹#›</a:t>
            </a:fld>
            <a:endParaRPr altLang="en-US">
              <a:solidFill>
                <a:srgbClr val="545454"/>
              </a:solidFill>
            </a:endParaRPr>
          </a:p>
        </p:txBody>
      </p:sp>
    </p:spTree>
    <p:extLst>
      <p:ext uri="{BB962C8B-B14F-4D97-AF65-F5344CB8AC3E}">
        <p14:creationId xmlns:p14="http://schemas.microsoft.com/office/powerpoint/2010/main" val="176390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p>
        </p:txBody>
      </p:sp>
      <p:sp>
        <p:nvSpPr>
          <p:cNvPr id="3" name="直排文字版面配置區 2"/>
          <p:cNvSpPr>
            <a:spLocks noGrp="1"/>
          </p:cNvSpPr>
          <p:nvPr>
            <p:ph type="body" orient="vert" idx="1"/>
          </p:nvPr>
        </p:nvSpPr>
        <p:spPr/>
        <p:txBody>
          <a:bodyPr vert="eaVert"/>
          <a:lstStyle>
            <a:lvl5pPr latinLnBrk="0">
              <a:defRPr lang="zh-TW"/>
            </a:lvl5pPr>
            <a:lvl6pPr latinLnBrk="0">
              <a:defRPr lang="zh-TW"/>
            </a:lvl6pPr>
            <a:lvl7pPr latinLnBrk="0">
              <a:defRPr lang="zh-TW" baseline="0"/>
            </a:lvl7pPr>
            <a:lvl8pPr latinLnBrk="0">
              <a:defRPr lang="zh-TW" baseline="0"/>
            </a:lvl8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4" name="日期版面配置區 3"/>
          <p:cNvSpPr>
            <a:spLocks noGrp="1"/>
          </p:cNvSpPr>
          <p:nvPr>
            <p:ph type="dt" sz="half" idx="10"/>
          </p:nvPr>
        </p:nvSpPr>
        <p:spPr/>
        <p:txBody>
          <a:bodyPr/>
          <a:lstStyle/>
          <a:p>
            <a:fld id="{EDF33987-6305-4E2A-BF18-EF013ECE927B}" type="datetimeFigureOut">
              <a:rPr lang="en-US" altLang="zh-TW">
                <a:solidFill>
                  <a:srgbClr val="545454"/>
                </a:solidFill>
              </a:rPr>
              <a:pPr/>
              <a:t>9/14/2023</a:t>
            </a:fld>
            <a:endParaRPr altLang="en-US">
              <a:solidFill>
                <a:srgbClr val="545454"/>
              </a:solidFill>
            </a:endParaRPr>
          </a:p>
        </p:txBody>
      </p:sp>
      <p:sp>
        <p:nvSpPr>
          <p:cNvPr id="5" name="頁尾版面配置區 4"/>
          <p:cNvSpPr>
            <a:spLocks noGrp="1"/>
          </p:cNvSpPr>
          <p:nvPr>
            <p:ph type="ftr" sz="quarter" idx="11"/>
          </p:nvPr>
        </p:nvSpPr>
        <p:spPr/>
        <p:txBody>
          <a:bodyPr/>
          <a:lstStyle/>
          <a:p>
            <a:endParaRPr altLang="en-US">
              <a:solidFill>
                <a:srgbClr val="545454"/>
              </a:solidFill>
            </a:endParaRPr>
          </a:p>
        </p:txBody>
      </p:sp>
      <p:sp>
        <p:nvSpPr>
          <p:cNvPr id="6" name="投影片編號版面配置區 5"/>
          <p:cNvSpPr>
            <a:spLocks noGrp="1"/>
          </p:cNvSpPr>
          <p:nvPr>
            <p:ph type="sldNum" sz="quarter" idx="12"/>
          </p:nvPr>
        </p:nvSpPr>
        <p:spPr/>
        <p:txBody>
          <a:bodyPr/>
          <a:lstStyle/>
          <a:p>
            <a:fld id="{F36C87F6-986D-49E6-AF40-1B3A1EE8064D}" type="slidenum">
              <a:rPr lang="en-US" altLang="zh-TW">
                <a:solidFill>
                  <a:srgbClr val="545454"/>
                </a:solidFill>
              </a:rPr>
              <a:pPr/>
              <a:t>‹#›</a:t>
            </a:fld>
            <a:endParaRPr altLang="en-US">
              <a:solidFill>
                <a:srgbClr val="545454"/>
              </a:solidFill>
            </a:endParaRPr>
          </a:p>
        </p:txBody>
      </p:sp>
    </p:spTree>
    <p:extLst>
      <p:ext uri="{BB962C8B-B14F-4D97-AF65-F5344CB8AC3E}">
        <p14:creationId xmlns:p14="http://schemas.microsoft.com/office/powerpoint/2010/main" val="1536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98" y="685800"/>
            <a:ext cx="1601153" cy="5486400"/>
          </a:xfrm>
        </p:spPr>
        <p:txBody>
          <a:bodyPr vert="eaVert"/>
          <a:lstStyle/>
          <a:p>
            <a:r>
              <a:rPr lang="zh-TW" altLang="en-US"/>
              <a:t>按一下以編輯母片標題樣式</a:t>
            </a:r>
            <a:endParaRPr lang="zh-TW"/>
          </a:p>
        </p:txBody>
      </p:sp>
      <p:sp>
        <p:nvSpPr>
          <p:cNvPr id="3" name="直排文字版面配置區 2"/>
          <p:cNvSpPr>
            <a:spLocks noGrp="1"/>
          </p:cNvSpPr>
          <p:nvPr>
            <p:ph type="body" orient="vert" idx="1"/>
          </p:nvPr>
        </p:nvSpPr>
        <p:spPr>
          <a:xfrm>
            <a:off x="913448" y="685800"/>
            <a:ext cx="5563552" cy="5486400"/>
          </a:xfrm>
        </p:spPr>
        <p:txBody>
          <a:bodyPr vert="eaVert"/>
          <a:lstStyle>
            <a:lvl5pPr latinLnBrk="0">
              <a:defRPr lang="zh-TW"/>
            </a:lvl5pPr>
            <a:lvl6pPr latinLnBrk="0">
              <a:defRPr lang="zh-TW"/>
            </a:lvl6pPr>
            <a:lvl7pPr latinLnBrk="0">
              <a:defRPr lang="zh-TW"/>
            </a:lvl7pPr>
            <a:lvl8pPr latinLnBrk="0">
              <a:defRPr lang="zh-TW"/>
            </a:lvl8pPr>
            <a:lvl9pPr latinLnBrk="0">
              <a:defRPr lang="zh-TW"/>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4" name="日期版面配置區 3"/>
          <p:cNvSpPr>
            <a:spLocks noGrp="1"/>
          </p:cNvSpPr>
          <p:nvPr>
            <p:ph type="dt" sz="half" idx="10"/>
          </p:nvPr>
        </p:nvSpPr>
        <p:spPr/>
        <p:txBody>
          <a:bodyPr/>
          <a:lstStyle/>
          <a:p>
            <a:fld id="{EDF33987-6305-4E2A-BF18-EF013ECE927B}" type="datetimeFigureOut">
              <a:rPr lang="en-US" altLang="zh-TW">
                <a:solidFill>
                  <a:srgbClr val="545454"/>
                </a:solidFill>
              </a:rPr>
              <a:pPr/>
              <a:t>9/14/2023</a:t>
            </a:fld>
            <a:endParaRPr altLang="en-US">
              <a:solidFill>
                <a:srgbClr val="545454"/>
              </a:solidFill>
            </a:endParaRPr>
          </a:p>
        </p:txBody>
      </p:sp>
      <p:sp>
        <p:nvSpPr>
          <p:cNvPr id="5" name="頁尾版面配置區 4"/>
          <p:cNvSpPr>
            <a:spLocks noGrp="1"/>
          </p:cNvSpPr>
          <p:nvPr>
            <p:ph type="ftr" sz="quarter" idx="11"/>
          </p:nvPr>
        </p:nvSpPr>
        <p:spPr/>
        <p:txBody>
          <a:bodyPr/>
          <a:lstStyle/>
          <a:p>
            <a:endParaRPr altLang="en-US">
              <a:solidFill>
                <a:srgbClr val="545454"/>
              </a:solidFill>
            </a:endParaRPr>
          </a:p>
        </p:txBody>
      </p:sp>
      <p:sp>
        <p:nvSpPr>
          <p:cNvPr id="6" name="投影片編號版面配置區 5"/>
          <p:cNvSpPr>
            <a:spLocks noGrp="1"/>
          </p:cNvSpPr>
          <p:nvPr>
            <p:ph type="sldNum" sz="quarter" idx="12"/>
          </p:nvPr>
        </p:nvSpPr>
        <p:spPr/>
        <p:txBody>
          <a:bodyPr/>
          <a:lstStyle/>
          <a:p>
            <a:fld id="{F36C87F6-986D-49E6-AF40-1B3A1EE8064D}" type="slidenum">
              <a:rPr lang="en-US" altLang="zh-TW">
                <a:solidFill>
                  <a:srgbClr val="545454"/>
                </a:solidFill>
              </a:rPr>
              <a:pPr/>
              <a:t>‹#›</a:t>
            </a:fld>
            <a:endParaRPr altLang="en-US">
              <a:solidFill>
                <a:srgbClr val="545454"/>
              </a:solidFill>
            </a:endParaRPr>
          </a:p>
        </p:txBody>
      </p:sp>
    </p:spTree>
    <p:extLst>
      <p:ext uri="{BB962C8B-B14F-4D97-AF65-F5344CB8AC3E}">
        <p14:creationId xmlns:p14="http://schemas.microsoft.com/office/powerpoint/2010/main" val="409445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20FACA19-B544-4ED9-8BC1-CC07DF570886}" type="datetimeFigureOut">
              <a:rPr lang="zh-TW" altLang="en-US" smtClean="0"/>
              <a:t>2023/9/14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3248466760"/>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20FACA19-B544-4ED9-8BC1-CC07DF570886}" type="datetimeFigureOut">
              <a:rPr lang="zh-TW" altLang="en-US" smtClean="0"/>
              <a:t>2023/9/14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3707847263"/>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20FACA19-B544-4ED9-8BC1-CC07DF570886}" type="datetimeFigureOut">
              <a:rPr lang="zh-TW" altLang="en-US" smtClean="0"/>
              <a:t>2023/9/14</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2048108462"/>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20FACA19-B544-4ED9-8BC1-CC07DF570886}" type="datetimeFigureOut">
              <a:rPr lang="zh-TW" altLang="en-US" smtClean="0"/>
              <a:t>2023/9/14</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237669160"/>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0FACA19-B544-4ED9-8BC1-CC07DF570886}" type="datetimeFigureOut">
              <a:rPr lang="zh-TW" altLang="en-US" smtClean="0"/>
              <a:t>2023/9/14</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3349153770"/>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20FACA19-B544-4ED9-8BC1-CC07DF570886}" type="datetimeFigureOut">
              <a:rPr lang="zh-TW" altLang="en-US" smtClean="0"/>
              <a:t>2023/9/14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608159944"/>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20FACA19-B544-4ED9-8BC1-CC07DF570886}" type="datetimeFigureOut">
              <a:rPr lang="zh-TW" altLang="en-US" smtClean="0"/>
              <a:t>2023/9/14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5D26385-5915-4D3F-8F49-F30EBFAED118}" type="slidenum">
              <a:rPr lang="zh-TW" altLang="en-US" smtClean="0"/>
              <a:t>‹#›</a:t>
            </a:fld>
            <a:endParaRPr lang="zh-TW" altLang="en-US"/>
          </a:p>
        </p:txBody>
      </p:sp>
    </p:spTree>
    <p:extLst>
      <p:ext uri="{BB962C8B-B14F-4D97-AF65-F5344CB8AC3E}">
        <p14:creationId xmlns:p14="http://schemas.microsoft.com/office/powerpoint/2010/main" val="2535313748"/>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3000" r="-3000"/>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a:effectLst>
            <a:glow rad="63500">
              <a:schemeClr val="accent5">
                <a:satMod val="175000"/>
                <a:alpha val="40000"/>
              </a:schemeClr>
            </a:glow>
          </a:effectLst>
        </p:spPr>
        <p:txBody>
          <a:bodyPr vert="horz" lIns="91440" tIns="45720" rIns="91440" bIns="45720"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ACA19-B544-4ED9-8BC1-CC07DF570886}" type="datetimeFigureOut">
              <a:rPr lang="zh-TW" altLang="en-US" smtClean="0"/>
              <a:t>2023/9/14</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26385-5915-4D3F-8F49-F30EBFAED118}" type="slidenum">
              <a:rPr lang="zh-TW" altLang="en-US" smtClean="0"/>
              <a:t>‹#›</a:t>
            </a:fld>
            <a:endParaRPr lang="zh-TW" altLang="en-US"/>
          </a:p>
        </p:txBody>
      </p:sp>
      <p:sp>
        <p:nvSpPr>
          <p:cNvPr id="8" name="五邊形 7"/>
          <p:cNvSpPr/>
          <p:nvPr/>
        </p:nvSpPr>
        <p:spPr>
          <a:xfrm rot="5400000">
            <a:off x="8326760" y="72008"/>
            <a:ext cx="720080" cy="576064"/>
          </a:xfrm>
          <a:prstGeom prst="homePlate">
            <a:avLst>
              <a:gd name="adj" fmla="val 30996"/>
            </a:avLst>
          </a:prstGeom>
        </p:spPr>
        <p:style>
          <a:lnRef idx="3">
            <a:schemeClr val="lt1"/>
          </a:lnRef>
          <a:fillRef idx="1">
            <a:schemeClr val="accent6"/>
          </a:fillRef>
          <a:effectRef idx="1">
            <a:schemeClr val="accent6"/>
          </a:effectRef>
          <a:fontRef idx="minor">
            <a:schemeClr val="lt1"/>
          </a:fontRef>
        </p:style>
        <p:txBody>
          <a:bodyPr vert="vert270" rtlCol="0" anchor="ctr">
            <a:scene3d>
              <a:camera prst="orthographicFront"/>
              <a:lightRig rig="threePt" dir="t"/>
            </a:scene3d>
          </a:bodyPr>
          <a:lstStyle/>
          <a:p>
            <a:pPr algn="ctr"/>
            <a:fld id="{38C67D74-167B-4A1D-9CAF-944C5A797330}" type="slidenum">
              <a:rPr lang="en-US" altLang="zh-TW" smtClean="0">
                <a:latin typeface="Broadway BT" panose="04040905080B02020502" pitchFamily="82" charset="0"/>
              </a:rPr>
              <a:pPr algn="ctr"/>
              <a:t>‹#›</a:t>
            </a:fld>
            <a:endParaRPr lang="zh-TW" altLang="en-US" dirty="0">
              <a:latin typeface="Broadway BT" panose="04040905080B02020502" pitchFamily="82" charset="0"/>
            </a:endParaRPr>
          </a:p>
        </p:txBody>
      </p:sp>
      <p:pic>
        <p:nvPicPr>
          <p:cNvPr id="10" name="內容版面配置區 9" descr="DALI.png"/>
          <p:cNvPicPr>
            <a:picLocks noChangeAspect="1"/>
          </p:cNvPicPr>
          <p:nvPr/>
        </p:nvPicPr>
        <p:blipFill>
          <a:blip r:embed="rId15" cstate="print"/>
          <a:srcRect/>
          <a:stretch>
            <a:fillRect/>
          </a:stretch>
        </p:blipFill>
        <p:spPr bwMode="auto">
          <a:xfrm>
            <a:off x="8321588" y="6159863"/>
            <a:ext cx="730424" cy="580281"/>
          </a:xfrm>
          <a:prstGeom prst="rect">
            <a:avLst/>
          </a:prstGeom>
          <a:noFill/>
          <a:ln w="9525">
            <a:noFill/>
            <a:miter lim="800000"/>
            <a:headEnd/>
            <a:tailEnd/>
          </a:ln>
        </p:spPr>
      </p:pic>
    </p:spTree>
    <p:extLst>
      <p:ext uri="{BB962C8B-B14F-4D97-AF65-F5344CB8AC3E}">
        <p14:creationId xmlns:p14="http://schemas.microsoft.com/office/powerpoint/2010/main" val="1367542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9" r:id="rId12"/>
  </p:sldLayoutIdLst>
  <p:transition spd="med">
    <p:pull/>
  </p:transition>
  <p:txStyles>
    <p:titleStyle>
      <a:lvl1pPr algn="ctr" defTabSz="914400" rtl="0" eaLnBrk="1" latinLnBrk="0" hangingPunct="1">
        <a:spcBef>
          <a:spcPct val="0"/>
        </a:spcBef>
        <a:buNone/>
        <a:defRPr sz="4400" b="1" kern="1200">
          <a:solidFill>
            <a:schemeClr val="tx2">
              <a:lumMod val="75000"/>
            </a:schemeClr>
          </a:solidFill>
          <a:effectLst>
            <a:outerShdw blurRad="50800" dist="38100" dir="2700000" algn="tl" rotWithShape="0">
              <a:schemeClr val="tx2">
                <a:lumMod val="60000"/>
                <a:lumOff val="40000"/>
                <a:alpha val="40000"/>
              </a:schemeClr>
            </a:outerShdw>
          </a:effectLst>
          <a:latin typeface="微軟正黑體" panose="020B0604030504040204" pitchFamily="34" charset="-120"/>
          <a:ea typeface="微軟正黑體" panose="020B0604030504040204" pitchFamily="34" charset="-120"/>
          <a:cs typeface="+mj-cs"/>
        </a:defRPr>
      </a:lvl1pPr>
    </p:titleStyle>
    <p:bodyStyle>
      <a:lvl1pPr marL="342900" indent="-342900" algn="l" defTabSz="914400" rtl="0" eaLnBrk="1" latinLnBrk="0" hangingPunct="1">
        <a:spcBef>
          <a:spcPct val="20000"/>
        </a:spcBef>
        <a:buClr>
          <a:schemeClr val="accent6">
            <a:lumMod val="75000"/>
          </a:schemeClr>
        </a:buClr>
        <a:buFont typeface="Wingdings 3" panose="05040102010807070707" pitchFamily="18" charset="2"/>
        <a:buChar char="u"/>
        <a:defRPr sz="3200" kern="1200" baseline="0">
          <a:solidFill>
            <a:schemeClr val="tx1"/>
          </a:solidFill>
          <a:latin typeface="Times New Roman" panose="02020603050405020304" pitchFamily="18" charset="0"/>
          <a:ea typeface="標楷體" panose="03000509000000000000" pitchFamily="65" charset="-120"/>
          <a:cs typeface="+mn-cs"/>
        </a:defRPr>
      </a:lvl1pPr>
      <a:lvl2pPr marL="742950" indent="-285750" algn="l" defTabSz="914400" rtl="0" eaLnBrk="1" latinLnBrk="0" hangingPunct="1">
        <a:spcBef>
          <a:spcPct val="20000"/>
        </a:spcBef>
        <a:buClr>
          <a:schemeClr val="accent6">
            <a:lumMod val="75000"/>
          </a:schemeClr>
        </a:buClr>
        <a:buSzPct val="95000"/>
        <a:buFont typeface="Wingdings" panose="05000000000000000000" pitchFamily="2" charset="2"/>
        <a:buChar char="l"/>
        <a:defRPr sz="2800" kern="1200" baseline="0">
          <a:solidFill>
            <a:schemeClr val="tx1"/>
          </a:solidFill>
          <a:latin typeface="Times New Roman" panose="02020603050405020304" pitchFamily="18" charset="0"/>
          <a:ea typeface="標楷體" panose="03000509000000000000" pitchFamily="65" charset="-120"/>
          <a:cs typeface="+mn-cs"/>
        </a:defRPr>
      </a:lvl2pPr>
      <a:lvl3pPr marL="1143000" indent="-228600" algn="l" defTabSz="914400" rtl="0" eaLnBrk="1" latinLnBrk="0" hangingPunct="1">
        <a:spcBef>
          <a:spcPct val="20000"/>
        </a:spcBef>
        <a:buClr>
          <a:schemeClr val="accent6">
            <a:lumMod val="75000"/>
          </a:schemeClr>
        </a:buClr>
        <a:buSzPct val="90000"/>
        <a:buFont typeface="Wingdings" panose="05000000000000000000" pitchFamily="2" charset="2"/>
        <a:buChar char="n"/>
        <a:defRPr sz="2400" kern="1200" baseline="0">
          <a:solidFill>
            <a:schemeClr val="tx1"/>
          </a:solidFill>
          <a:latin typeface="Times New Roman" panose="02020603050405020304" pitchFamily="18" charset="0"/>
          <a:ea typeface="標楷體" panose="03000509000000000000" pitchFamily="65" charset="-120"/>
          <a:cs typeface="+mn-cs"/>
        </a:defRPr>
      </a:lvl3pPr>
      <a:lvl4pPr marL="1600200" indent="-228600" algn="l" defTabSz="914400" rtl="0" eaLnBrk="1" latinLnBrk="0" hangingPunct="1">
        <a:spcBef>
          <a:spcPct val="20000"/>
        </a:spcBef>
        <a:buClr>
          <a:schemeClr val="accent6">
            <a:lumMod val="75000"/>
          </a:schemeClr>
        </a:buClr>
        <a:buFont typeface="Wingdings" panose="05000000000000000000" pitchFamily="2" charset="2"/>
        <a:buChar char="Ø"/>
        <a:defRPr sz="2000" kern="1200" baseline="0">
          <a:solidFill>
            <a:schemeClr val="tx1"/>
          </a:solidFill>
          <a:latin typeface="Times New Roman" panose="02020603050405020304" pitchFamily="18" charset="0"/>
          <a:ea typeface="標楷體" panose="03000509000000000000" pitchFamily="65" charset="-120"/>
          <a:cs typeface="+mn-cs"/>
        </a:defRPr>
      </a:lvl4pPr>
      <a:lvl5pPr marL="2057400" indent="-228600" algn="l" defTabSz="914400" rtl="0" eaLnBrk="1" latinLnBrk="0" hangingPunct="1">
        <a:spcBef>
          <a:spcPct val="20000"/>
        </a:spcBef>
        <a:buClr>
          <a:schemeClr val="accent6">
            <a:lumMod val="75000"/>
          </a:schemeClr>
        </a:buClr>
        <a:buFont typeface="Wingdings" panose="05000000000000000000" pitchFamily="2" charset="2"/>
        <a:buChar char="ü"/>
        <a:defRPr sz="2000" kern="1200" baseline="0">
          <a:solidFill>
            <a:schemeClr val="tx1"/>
          </a:solidFill>
          <a:latin typeface="Times New Roman" panose="02020603050405020304" pitchFamily="18" charset="0"/>
          <a:ea typeface="標楷體" panose="03000509000000000000" pitchFamily="65" charset="-12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zh-TW" altLang="en-US" noProof="0"/>
              <a:t>按一下以編輯母片標題樣式</a:t>
            </a:r>
            <a:endParaRPr lang="en-US" noProof="0"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endParaRPr lang="en-US" noProof="0"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7B31B-1D7E-40C7-8996-0952FE991D1A}" type="datetimeFigureOut">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5A671-CE41-4363-A714-D97DE2A6566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05777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ransition spd="med">
    <p:pull/>
  </p:transition>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lumMod val="75000"/>
              <a:lumOff val="25000"/>
            </a:schemeClr>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lumMod val="75000"/>
              <a:lumOff val="25000"/>
            </a:schemeClr>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913547" y="274638"/>
            <a:ext cx="7317105" cy="1325562"/>
          </a:xfrm>
          <a:prstGeom prst="rect">
            <a:avLst/>
          </a:prstGeom>
        </p:spPr>
        <p:txBody>
          <a:bodyPr vert="horz" lIns="91440" tIns="45720" rIns="91440" bIns="45720" rtlCol="0" anchor="b">
            <a:normAutofit/>
          </a:bodyPr>
          <a:lstStyle/>
          <a:p>
            <a:r>
              <a:rPr lang="zh-TW"/>
              <a:t>按一下以編輯母片標題樣式</a:t>
            </a:r>
          </a:p>
        </p:txBody>
      </p:sp>
      <p:sp>
        <p:nvSpPr>
          <p:cNvPr id="3" name="文字版面配置區 2"/>
          <p:cNvSpPr>
            <a:spLocks noGrp="1"/>
          </p:cNvSpPr>
          <p:nvPr>
            <p:ph type="body" idx="1"/>
          </p:nvPr>
        </p:nvSpPr>
        <p:spPr>
          <a:xfrm>
            <a:off x="913547" y="1828800"/>
            <a:ext cx="7317105" cy="4343400"/>
          </a:xfrm>
          <a:prstGeom prst="rect">
            <a:avLst/>
          </a:prstGeom>
        </p:spPr>
        <p:txBody>
          <a:bodyPr vert="horz" lIns="91440" tIns="45720" rIns="91440" bIns="45720" rtlCol="0">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p:cNvSpPr>
            <a:spLocks noGrp="1"/>
          </p:cNvSpPr>
          <p:nvPr>
            <p:ph type="dt" sz="half" idx="2"/>
          </p:nvPr>
        </p:nvSpPr>
        <p:spPr>
          <a:xfrm>
            <a:off x="6115550" y="6448427"/>
            <a:ext cx="1047467" cy="180974"/>
          </a:xfrm>
          <a:prstGeom prst="rect">
            <a:avLst/>
          </a:prstGeom>
        </p:spPr>
        <p:txBody>
          <a:bodyPr vert="horz" lIns="91440" tIns="45720" rIns="91440" bIns="45720" rtlCol="0" anchor="ctr"/>
          <a:lstStyle>
            <a:lvl1pPr algn="r" latinLnBrk="0">
              <a:defRPr lang="zh-TW" sz="1000">
                <a:solidFill>
                  <a:schemeClr val="tx1"/>
                </a:solidFill>
                <a:latin typeface="Microsoft JhengHei" pitchFamily="34" charset="-120"/>
                <a:ea typeface="Microsoft JhengHei" pitchFamily="34" charset="-120"/>
              </a:defRPr>
            </a:lvl1pPr>
          </a:lstStyle>
          <a:p>
            <a:fld id="{EDF33987-6305-4E2A-BF18-EF013ECE927B}" type="datetimeFigureOut">
              <a:rPr lang="en-US" altLang="zh-CN" smtClean="0">
                <a:solidFill>
                  <a:srgbClr val="545454"/>
                </a:solidFill>
              </a:rPr>
              <a:pPr/>
              <a:t>9/14/2023</a:t>
            </a:fld>
            <a:endParaRPr lang="en-US" altLang="zh-CN">
              <a:solidFill>
                <a:srgbClr val="545454"/>
              </a:solidFill>
            </a:endParaRPr>
          </a:p>
        </p:txBody>
      </p:sp>
      <p:sp>
        <p:nvSpPr>
          <p:cNvPr id="5" name="頁尾版面配置區 4"/>
          <p:cNvSpPr>
            <a:spLocks noGrp="1"/>
          </p:cNvSpPr>
          <p:nvPr>
            <p:ph type="ftr" sz="quarter" idx="3"/>
          </p:nvPr>
        </p:nvSpPr>
        <p:spPr>
          <a:xfrm>
            <a:off x="906865" y="6448427"/>
            <a:ext cx="4979929" cy="180974"/>
          </a:xfrm>
          <a:prstGeom prst="rect">
            <a:avLst/>
          </a:prstGeom>
        </p:spPr>
        <p:txBody>
          <a:bodyPr vert="horz" lIns="91440" tIns="45720" rIns="91440" bIns="45720" rtlCol="0" anchor="ctr"/>
          <a:lstStyle>
            <a:lvl1pPr algn="l" latinLnBrk="0">
              <a:defRPr lang="zh-TW" sz="1000" cap="all" baseline="0">
                <a:solidFill>
                  <a:schemeClr val="tx1"/>
                </a:solidFill>
                <a:latin typeface="Microsoft JhengHei" pitchFamily="34" charset="-120"/>
                <a:ea typeface="Microsoft JhengHei" pitchFamily="34" charset="-120"/>
              </a:defRPr>
            </a:lvl1pPr>
          </a:lstStyle>
          <a:p>
            <a:endParaRPr lang="zh-CN" altLang="en-US">
              <a:solidFill>
                <a:srgbClr val="545454"/>
              </a:solidFill>
            </a:endParaRPr>
          </a:p>
        </p:txBody>
      </p:sp>
      <p:sp>
        <p:nvSpPr>
          <p:cNvPr id="6" name="投影片編號版面配置區 5"/>
          <p:cNvSpPr>
            <a:spLocks noGrp="1"/>
          </p:cNvSpPr>
          <p:nvPr>
            <p:ph type="sldNum" sz="quarter" idx="4"/>
          </p:nvPr>
        </p:nvSpPr>
        <p:spPr>
          <a:xfrm>
            <a:off x="7373079" y="6448427"/>
            <a:ext cx="857474" cy="180974"/>
          </a:xfrm>
          <a:prstGeom prst="rect">
            <a:avLst/>
          </a:prstGeom>
        </p:spPr>
        <p:txBody>
          <a:bodyPr vert="horz" lIns="91440" tIns="45720" rIns="91440" bIns="45720" rtlCol="0" anchor="ctr"/>
          <a:lstStyle>
            <a:lvl1pPr algn="r" latinLnBrk="0">
              <a:defRPr lang="zh-TW" sz="1000">
                <a:solidFill>
                  <a:schemeClr val="tx1"/>
                </a:solidFill>
                <a:latin typeface="Microsoft JhengHei" pitchFamily="34" charset="-120"/>
                <a:ea typeface="Microsoft JhengHei" pitchFamily="34" charset="-120"/>
              </a:defRPr>
            </a:lvl1pPr>
          </a:lstStyle>
          <a:p>
            <a:fld id="{F36C87F6-986D-49E6-AF40-1B3A1EE8064D}" type="slidenum">
              <a:rPr lang="en-US" altLang="zh-CN" smtClean="0">
                <a:solidFill>
                  <a:srgbClr val="545454"/>
                </a:solidFill>
              </a:rPr>
              <a:pPr/>
              <a:t>‹#›</a:t>
            </a:fld>
            <a:endParaRPr lang="en-US" altLang="zh-CN">
              <a:solidFill>
                <a:srgbClr val="545454"/>
              </a:solidFill>
            </a:endParaRPr>
          </a:p>
        </p:txBody>
      </p:sp>
    </p:spTree>
    <p:extLst>
      <p:ext uri="{BB962C8B-B14F-4D97-AF65-F5344CB8AC3E}">
        <p14:creationId xmlns:p14="http://schemas.microsoft.com/office/powerpoint/2010/main" val="250018169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lang="zh-TW" sz="4000" kern="1200" cap="all" baseline="0">
          <a:solidFill>
            <a:schemeClr val="tx1">
              <a:lumMod val="50000"/>
            </a:schemeClr>
          </a:solidFill>
          <a:latin typeface="Microsoft JhengHei" pitchFamily="34" charset="-120"/>
          <a:ea typeface="Microsoft JhengHei" pitchFamily="34" charset="-120"/>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lang="zh-TW" sz="2400" kern="1200">
          <a:solidFill>
            <a:schemeClr val="tx1"/>
          </a:solidFill>
          <a:latin typeface="Microsoft JhengHei" pitchFamily="34" charset="-120"/>
          <a:ea typeface="Microsoft JhengHei" pitchFamily="34" charset="-120"/>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lang="zh-TW" sz="2000" kern="1200">
          <a:solidFill>
            <a:schemeClr val="tx1"/>
          </a:solidFill>
          <a:latin typeface="Microsoft JhengHei" pitchFamily="34" charset="-120"/>
          <a:ea typeface="Microsoft JhengHei" pitchFamily="34" charset="-120"/>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lang="zh-TW" sz="1800" kern="1200">
          <a:solidFill>
            <a:schemeClr val="tx1"/>
          </a:solidFill>
          <a:latin typeface="Microsoft JhengHei" pitchFamily="34" charset="-120"/>
          <a:ea typeface="Microsoft JhengHei" pitchFamily="34" charset="-120"/>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lang="zh-TW" sz="1600" kern="1200">
          <a:solidFill>
            <a:schemeClr val="tx1"/>
          </a:solidFill>
          <a:latin typeface="Microsoft JhengHei" pitchFamily="34" charset="-120"/>
          <a:ea typeface="Microsoft JhengHei" pitchFamily="34" charset="-120"/>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lang="zh-TW" sz="1600" kern="1200">
          <a:solidFill>
            <a:schemeClr val="tx1"/>
          </a:solidFill>
          <a:latin typeface="Microsoft JhengHei" pitchFamily="34" charset="-120"/>
          <a:ea typeface="Microsoft JhengHei" pitchFamily="34" charset="-120"/>
          <a:cs typeface="+mn-cs"/>
        </a:defRPr>
      </a:lvl5pPr>
      <a:lvl6pPr marL="1417320" indent="-228600" algn="l" defTabSz="914400" rtl="0" eaLnBrk="1" latinLnBrk="0" hangingPunct="1">
        <a:spcBef>
          <a:spcPts val="600"/>
        </a:spcBef>
        <a:buSzPct val="80000"/>
        <a:buFont typeface="Arial" pitchFamily="34" charset="0"/>
        <a:buChar char="•"/>
        <a:defRPr lang="zh-TW"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lang="zh-TW"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lang="zh-TW"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lang="zh-TW" sz="1600" kern="1200" baseline="0">
          <a:solidFill>
            <a:schemeClr val="tx1"/>
          </a:solidFill>
          <a:latin typeface="+mn-lt"/>
          <a:ea typeface="+mn-ea"/>
          <a:cs typeface="+mn-cs"/>
        </a:defRPr>
      </a:lvl9pPr>
    </p:bodyStyle>
    <p:otherStyle>
      <a:defPPr>
        <a:defRPr lang="zh-TW"/>
      </a:defPPr>
      <a:lvl1pPr marL="0" algn="l" defTabSz="914400" rtl="0" eaLnBrk="1" latinLnBrk="0" hangingPunct="1">
        <a:defRPr lang="zh-TW" sz="1800" kern="1200">
          <a:solidFill>
            <a:schemeClr val="tx1"/>
          </a:solidFill>
          <a:latin typeface="+mn-lt"/>
          <a:ea typeface="+mn-ea"/>
          <a:cs typeface="+mn-cs"/>
        </a:defRPr>
      </a:lvl1pPr>
      <a:lvl2pPr marL="457200" algn="l" defTabSz="914400" rtl="0" eaLnBrk="1" latinLnBrk="0" hangingPunct="1">
        <a:defRPr lang="zh-TW" sz="1800" kern="1200">
          <a:solidFill>
            <a:schemeClr val="tx1"/>
          </a:solidFill>
          <a:latin typeface="+mn-lt"/>
          <a:ea typeface="+mn-ea"/>
          <a:cs typeface="+mn-cs"/>
        </a:defRPr>
      </a:lvl2pPr>
      <a:lvl3pPr marL="914400" algn="l" defTabSz="914400" rtl="0" eaLnBrk="1" latinLnBrk="0" hangingPunct="1">
        <a:defRPr lang="zh-TW" sz="1800" kern="1200">
          <a:solidFill>
            <a:schemeClr val="tx1"/>
          </a:solidFill>
          <a:latin typeface="+mn-lt"/>
          <a:ea typeface="+mn-ea"/>
          <a:cs typeface="+mn-cs"/>
        </a:defRPr>
      </a:lvl3pPr>
      <a:lvl4pPr marL="1371600" algn="l" defTabSz="914400" rtl="0" eaLnBrk="1" latinLnBrk="0" hangingPunct="1">
        <a:defRPr lang="zh-TW" sz="1800" kern="1200">
          <a:solidFill>
            <a:schemeClr val="tx1"/>
          </a:solidFill>
          <a:latin typeface="+mn-lt"/>
          <a:ea typeface="+mn-ea"/>
          <a:cs typeface="+mn-cs"/>
        </a:defRPr>
      </a:lvl4pPr>
      <a:lvl5pPr marL="1828800" algn="l" defTabSz="914400" rtl="0" eaLnBrk="1" latinLnBrk="0" hangingPunct="1">
        <a:defRPr lang="zh-TW" sz="1800" kern="1200">
          <a:solidFill>
            <a:schemeClr val="tx1"/>
          </a:solidFill>
          <a:latin typeface="+mn-lt"/>
          <a:ea typeface="+mn-ea"/>
          <a:cs typeface="+mn-cs"/>
        </a:defRPr>
      </a:lvl5pPr>
      <a:lvl6pPr marL="2286000" algn="l" defTabSz="914400" rtl="0" eaLnBrk="1" latinLnBrk="0" hangingPunct="1">
        <a:defRPr lang="zh-TW" sz="1800" kern="1200">
          <a:solidFill>
            <a:schemeClr val="tx1"/>
          </a:solidFill>
          <a:latin typeface="+mn-lt"/>
          <a:ea typeface="+mn-ea"/>
          <a:cs typeface="+mn-cs"/>
        </a:defRPr>
      </a:lvl6pPr>
      <a:lvl7pPr marL="2743200" algn="l" defTabSz="914400" rtl="0" eaLnBrk="1" latinLnBrk="0" hangingPunct="1">
        <a:defRPr lang="zh-TW" sz="1800" kern="1200">
          <a:solidFill>
            <a:schemeClr val="tx1"/>
          </a:solidFill>
          <a:latin typeface="+mn-lt"/>
          <a:ea typeface="+mn-ea"/>
          <a:cs typeface="+mn-cs"/>
        </a:defRPr>
      </a:lvl7pPr>
      <a:lvl8pPr marL="3200400" algn="l" defTabSz="914400" rtl="0" eaLnBrk="1" latinLnBrk="0" hangingPunct="1">
        <a:defRPr lang="zh-TW" sz="1800" kern="1200">
          <a:solidFill>
            <a:schemeClr val="tx1"/>
          </a:solidFill>
          <a:latin typeface="+mn-lt"/>
          <a:ea typeface="+mn-ea"/>
          <a:cs typeface="+mn-cs"/>
        </a:defRPr>
      </a:lvl8pPr>
      <a:lvl9pPr marL="3657600" algn="l" defTabSz="914400" rtl="0" eaLnBrk="1" latinLnBrk="0" hangingPunct="1">
        <a:defRPr lang="zh-TW"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1.wdp"/><Relationship Id="rId7" Type="http://schemas.openxmlformats.org/officeDocument/2006/relationships/diagramColors" Target="../diagrams/colors2.xm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2.w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1.wdp"/><Relationship Id="rId7" Type="http://schemas.openxmlformats.org/officeDocument/2006/relationships/diagramColors" Target="../diagrams/colors4.xm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7.xml"/><Relationship Id="rId3" Type="http://schemas.microsoft.com/office/2007/relationships/hdphoto" Target="../media/hdphoto1.wdp"/><Relationship Id="rId7" Type="http://schemas.openxmlformats.org/officeDocument/2006/relationships/diagramQuickStyle" Target="../diagrams/quickStyle7.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40.png"/><Relationship Id="rId9" Type="http://schemas.microsoft.com/office/2007/relationships/diagramDrawing" Target="../diagrams/drawing7.xml"/></Relationships>
</file>

<file path=ppt/slides/_rels/slide45.xml.rels><?xml version="1.0" encoding="UTF-8" standalone="yes"?>
<Relationships xmlns="http://schemas.openxmlformats.org/package/2006/relationships"><Relationship Id="rId3" Type="http://schemas.openxmlformats.org/officeDocument/2006/relationships/hyperlink" Target="https://www.techadmi.edu.tw/"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標題 1"/>
          <p:cNvSpPr>
            <a:spLocks noGrp="1"/>
          </p:cNvSpPr>
          <p:nvPr>
            <p:ph type="ctrTitle"/>
          </p:nvPr>
        </p:nvSpPr>
        <p:spPr>
          <a:xfrm>
            <a:off x="2267744" y="1232400"/>
            <a:ext cx="6264696" cy="1766455"/>
          </a:xfrm>
        </p:spPr>
        <p:txBody>
          <a:bodyPr rtlCol="0">
            <a:normAutofit/>
          </a:bodyPr>
          <a:lstStyle/>
          <a:p>
            <a:r>
              <a:rPr lang="en-US" altLang="zh-TW" b="1" dirty="0" smtClean="0">
                <a:latin typeface="Salesforce Sans"/>
                <a:sym typeface="Salesforce Sans"/>
              </a:rPr>
              <a:t>113</a:t>
            </a:r>
            <a:r>
              <a:rPr lang="zh-TW" altLang="en-US" b="1" dirty="0" smtClean="0">
                <a:latin typeface="Salesforce Sans"/>
                <a:sym typeface="Salesforce Sans"/>
              </a:rPr>
              <a:t>學年</a:t>
            </a:r>
            <a:r>
              <a:rPr lang="zh-TW" altLang="en-US" b="1" dirty="0">
                <a:latin typeface="Salesforce Sans"/>
                <a:sym typeface="Salesforce Sans"/>
              </a:rPr>
              <a:t>國中畢業生</a:t>
            </a:r>
            <a:r>
              <a:rPr lang="en-US" altLang="zh-TW" b="1" dirty="0">
                <a:latin typeface="Salesforce Sans"/>
                <a:sym typeface="Salesforce Sans"/>
              </a:rPr>
              <a:t/>
            </a:r>
            <a:br>
              <a:rPr lang="en-US" altLang="zh-TW" b="1" dirty="0">
                <a:latin typeface="Salesforce Sans"/>
                <a:sym typeface="Salesforce Sans"/>
              </a:rPr>
            </a:br>
            <a:r>
              <a:rPr lang="zh-TW" altLang="en-US" b="1" dirty="0">
                <a:latin typeface="Salesforce Sans"/>
                <a:sym typeface="Salesforce Sans"/>
              </a:rPr>
              <a:t>適性入學方式與管道</a:t>
            </a:r>
          </a:p>
        </p:txBody>
      </p:sp>
      <p:sp>
        <p:nvSpPr>
          <p:cNvPr id="3" name="副標題 2"/>
          <p:cNvSpPr>
            <a:spLocks noGrp="1"/>
          </p:cNvSpPr>
          <p:nvPr>
            <p:ph type="subTitle" idx="1"/>
          </p:nvPr>
        </p:nvSpPr>
        <p:spPr>
          <a:xfrm>
            <a:off x="3779912" y="3356992"/>
            <a:ext cx="4198364" cy="685800"/>
          </a:xfrm>
        </p:spPr>
        <p:txBody>
          <a:bodyPr rtlCol="0">
            <a:noAutofit/>
          </a:bodyPr>
          <a:lstStyle/>
          <a:p>
            <a:pPr algn="l" rtl="0"/>
            <a:r>
              <a:rPr lang="zh-TW" altLang="en-US" b="1" dirty="0">
                <a:solidFill>
                  <a:srgbClr val="7030A0"/>
                </a:solidFill>
                <a:effectLst>
                  <a:outerShdw blurRad="38100" dist="38100" dir="2700000" algn="tl">
                    <a:srgbClr val="000000">
                      <a:alpha val="43137"/>
                    </a:srgbClr>
                  </a:outerShdw>
                </a:effectLst>
                <a:latin typeface="+mj-ea"/>
                <a:ea typeface="+mj-ea"/>
                <a:sym typeface="Salesforce Sans"/>
              </a:rPr>
              <a:t>嘉義</a:t>
            </a:r>
            <a:r>
              <a:rPr lang="zh-TW" altLang="en-US" b="1" dirty="0" smtClean="0">
                <a:solidFill>
                  <a:srgbClr val="7030A0"/>
                </a:solidFill>
                <a:effectLst>
                  <a:outerShdw blurRad="38100" dist="38100" dir="2700000" algn="tl">
                    <a:srgbClr val="000000">
                      <a:alpha val="43137"/>
                    </a:srgbClr>
                  </a:outerShdw>
                </a:effectLst>
                <a:latin typeface="+mj-ea"/>
                <a:ea typeface="+mj-ea"/>
                <a:sym typeface="Salesforce Sans"/>
              </a:rPr>
              <a:t>縣立梅山國中</a:t>
            </a:r>
            <a:endParaRPr lang="en-US" altLang="zh-TW" b="1" dirty="0">
              <a:solidFill>
                <a:srgbClr val="7030A0"/>
              </a:solidFill>
              <a:effectLst>
                <a:outerShdw blurRad="38100" dist="38100" dir="2700000" algn="tl">
                  <a:srgbClr val="000000">
                    <a:alpha val="43137"/>
                  </a:srgbClr>
                </a:outerShdw>
              </a:effectLst>
              <a:latin typeface="+mj-ea"/>
              <a:ea typeface="+mj-ea"/>
              <a:sym typeface="Salesforce Sans"/>
            </a:endParaRPr>
          </a:p>
          <a:p>
            <a:pPr algn="l" rtl="0"/>
            <a:r>
              <a:rPr lang="zh-TW" altLang="en-US" b="1" dirty="0">
                <a:solidFill>
                  <a:srgbClr val="7030A0"/>
                </a:solidFill>
                <a:effectLst>
                  <a:outerShdw blurRad="38100" dist="38100" dir="2700000" algn="tl">
                    <a:srgbClr val="000000">
                      <a:alpha val="43137"/>
                    </a:srgbClr>
                  </a:outerShdw>
                </a:effectLst>
                <a:latin typeface="+mj-ea"/>
                <a:ea typeface="+mj-ea"/>
                <a:sym typeface="Salesforce Sans"/>
              </a:rPr>
              <a:t>校   長   </a:t>
            </a:r>
            <a:r>
              <a:rPr lang="zh-TW" altLang="en-US" b="1" dirty="0" smtClean="0">
                <a:solidFill>
                  <a:srgbClr val="7030A0"/>
                </a:solidFill>
                <a:effectLst>
                  <a:outerShdw blurRad="38100" dist="38100" dir="2700000" algn="tl">
                    <a:srgbClr val="000000">
                      <a:alpha val="43137"/>
                    </a:srgbClr>
                  </a:outerShdw>
                </a:effectLst>
                <a:latin typeface="+mj-ea"/>
                <a:ea typeface="+mj-ea"/>
                <a:sym typeface="Salesforce Sans"/>
              </a:rPr>
              <a:t>劉  彥  碩</a:t>
            </a:r>
            <a:endParaRPr lang="zh-TW" altLang="en-US" b="1" dirty="0">
              <a:solidFill>
                <a:srgbClr val="7030A0"/>
              </a:solidFill>
              <a:effectLst>
                <a:outerShdw blurRad="38100" dist="38100" dir="2700000" algn="tl">
                  <a:srgbClr val="000000">
                    <a:alpha val="43137"/>
                  </a:srgbClr>
                </a:outerShdw>
              </a:effectLst>
              <a:latin typeface="+mj-ea"/>
              <a:ea typeface="+mj-ea"/>
              <a:sym typeface="Salesforce Sans"/>
            </a:endParaRPr>
          </a:p>
        </p:txBody>
      </p:sp>
    </p:spTree>
    <p:extLst>
      <p:ext uri="{BB962C8B-B14F-4D97-AF65-F5344CB8AC3E}">
        <p14:creationId xmlns:p14="http://schemas.microsoft.com/office/powerpoint/2010/main" val="2955495353"/>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考試時間表</a:t>
            </a:r>
          </a:p>
        </p:txBody>
      </p:sp>
      <p:pic>
        <p:nvPicPr>
          <p:cNvPr id="4" name="內容版面配置區 3"/>
          <p:cNvPicPr>
            <a:picLocks noGrp="1" noChangeAspect="1"/>
          </p:cNvPicPr>
          <p:nvPr>
            <p:ph idx="1"/>
          </p:nvPr>
        </p:nvPicPr>
        <p:blipFill>
          <a:blip r:embed="rId2"/>
          <a:stretch>
            <a:fillRect/>
          </a:stretch>
        </p:blipFill>
        <p:spPr>
          <a:xfrm>
            <a:off x="457200" y="1610519"/>
            <a:ext cx="8507288" cy="5247481"/>
          </a:xfrm>
          <a:prstGeom prst="rect">
            <a:avLst/>
          </a:prstGeom>
        </p:spPr>
      </p:pic>
    </p:spTree>
    <p:extLst>
      <p:ext uri="{BB962C8B-B14F-4D97-AF65-F5344CB8AC3E}">
        <p14:creationId xmlns:p14="http://schemas.microsoft.com/office/powerpoint/2010/main" val="2927987794"/>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p:cNvSpPr>
          <p:nvPr>
            <p:ph type="ctrTitle"/>
          </p:nvPr>
        </p:nvSpPr>
        <p:spPr>
          <a:xfrm>
            <a:off x="1259632" y="476672"/>
            <a:ext cx="6172200" cy="690563"/>
          </a:xfrm>
        </p:spPr>
        <p:txBody>
          <a:bodyPr>
            <a:normAutofit fontScale="90000"/>
          </a:bodyPr>
          <a:lstStyle/>
          <a:p>
            <a:r>
              <a:rPr lang="zh-TW" altLang="en-US" b="1" dirty="0">
                <a:latin typeface="微軟正黑體" pitchFamily="34" charset="-120"/>
                <a:ea typeface="微軟正黑體" pitchFamily="34" charset="-120"/>
              </a:rPr>
              <a:t>英語聽力與數學非選擇</a:t>
            </a:r>
            <a:r>
              <a:rPr lang="en-US" altLang="zh-TW" b="1" dirty="0">
                <a:latin typeface="微軟正黑體" pitchFamily="34" charset="-120"/>
                <a:ea typeface="微軟正黑體" pitchFamily="34" charset="-120"/>
              </a:rPr>
              <a:t/>
            </a:r>
            <a:br>
              <a:rPr lang="en-US" altLang="zh-TW" b="1" dirty="0">
                <a:latin typeface="微軟正黑體" pitchFamily="34" charset="-120"/>
                <a:ea typeface="微軟正黑體" pitchFamily="34" charset="-120"/>
              </a:rPr>
            </a:br>
            <a:r>
              <a:rPr lang="zh-TW" altLang="en-US" b="1" dirty="0">
                <a:latin typeface="微軟正黑體" pitchFamily="34" charset="-120"/>
                <a:ea typeface="微軟正黑體" pitchFamily="34" charset="-120"/>
              </a:rPr>
              <a:t>記分比例</a:t>
            </a:r>
          </a:p>
        </p:txBody>
      </p:sp>
      <p:sp>
        <p:nvSpPr>
          <p:cNvPr id="151554" name="Rectangle 3"/>
          <p:cNvSpPr>
            <a:spLocks noGrp="1"/>
          </p:cNvSpPr>
          <p:nvPr>
            <p:ph type="subTitle" idx="1"/>
          </p:nvPr>
        </p:nvSpPr>
        <p:spPr>
          <a:xfrm>
            <a:off x="1485900" y="2057400"/>
            <a:ext cx="6172200" cy="3693858"/>
          </a:xfrm>
        </p:spPr>
        <p:txBody>
          <a:bodyPr/>
          <a:lstStyle/>
          <a:p>
            <a:pPr>
              <a:buFont typeface="Arial" charset="0"/>
              <a:buNone/>
            </a:pPr>
            <a:endParaRPr lang="en-US" altLang="zh-TW" sz="3000" dirty="0">
              <a:latin typeface="標楷體" pitchFamily="65" charset="-120"/>
            </a:endParaRPr>
          </a:p>
          <a:p>
            <a:pPr>
              <a:buFont typeface="Arial" charset="0"/>
              <a:buNone/>
            </a:pPr>
            <a:endParaRPr lang="en-US" altLang="zh-TW" sz="3000" dirty="0">
              <a:latin typeface="標楷體" pitchFamily="65" charset="-120"/>
            </a:endParaRPr>
          </a:p>
          <a:p>
            <a:pPr>
              <a:buFont typeface="Arial" charset="0"/>
              <a:buNone/>
            </a:pPr>
            <a:endParaRPr lang="en-US" altLang="zh-TW" dirty="0">
              <a:latin typeface="標楷體" pitchFamily="65" charset="-120"/>
              <a:ea typeface="標楷體" pitchFamily="65" charset="-120"/>
            </a:endParaRPr>
          </a:p>
          <a:p>
            <a:pPr>
              <a:buFont typeface="Arial" charset="0"/>
              <a:buNone/>
            </a:pPr>
            <a:endParaRPr lang="zh-TW" altLang="en-US" dirty="0">
              <a:latin typeface="標楷體" pitchFamily="65" charset="-120"/>
              <a:ea typeface="標楷體" pitchFamily="65" charset="-120"/>
            </a:endParaRPr>
          </a:p>
        </p:txBody>
      </p:sp>
      <p:graphicFrame>
        <p:nvGraphicFramePr>
          <p:cNvPr id="2" name="資料庫圖表 1"/>
          <p:cNvGraphicFramePr/>
          <p:nvPr>
            <p:extLst>
              <p:ext uri="{D42A27DB-BD31-4B8C-83A1-F6EECF244321}">
                <p14:modId xmlns:p14="http://schemas.microsoft.com/office/powerpoint/2010/main" val="1529761408"/>
              </p:ext>
            </p:extLst>
          </p:nvPr>
        </p:nvGraphicFramePr>
        <p:xfrm>
          <a:off x="323528" y="1700808"/>
          <a:ext cx="8712968"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1436274"/>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4031333046"/>
              </p:ext>
            </p:extLst>
          </p:nvPr>
        </p:nvGraphicFramePr>
        <p:xfrm>
          <a:off x="-5764" y="5445224"/>
          <a:ext cx="9149763" cy="1422637"/>
        </p:xfrm>
        <a:graphic>
          <a:graphicData uri="http://schemas.openxmlformats.org/drawingml/2006/table">
            <a:tbl>
              <a:tblPr firstRow="1" bandRow="1">
                <a:tableStyleId>{5C22544A-7EE6-4342-B048-85BDC9FD1C3A}</a:tableStyleId>
              </a:tblPr>
              <a:tblGrid>
                <a:gridCol w="9149763">
                  <a:extLst>
                    <a:ext uri="{9D8B030D-6E8A-4147-A177-3AD203B41FA5}">
                      <a16:colId xmlns:a16="http://schemas.microsoft.com/office/drawing/2014/main" val="1173645539"/>
                    </a:ext>
                  </a:extLst>
                </a:gridCol>
              </a:tblGrid>
              <a:tr h="1422637">
                <a:tc>
                  <a:txBody>
                    <a:bodyPr/>
                    <a:lstStyle/>
                    <a:p>
                      <a:endParaRPr lang="zh-TW" altLang="en-US" dirty="0"/>
                    </a:p>
                  </a:txBody>
                  <a:tcPr>
                    <a:solidFill>
                      <a:schemeClr val="bg1"/>
                    </a:solidFill>
                  </a:tcPr>
                </a:tc>
                <a:extLst>
                  <a:ext uri="{0D108BD9-81ED-4DB2-BD59-A6C34878D82A}">
                    <a16:rowId xmlns:a16="http://schemas.microsoft.com/office/drawing/2014/main" val="4266957867"/>
                  </a:ext>
                </a:extLst>
              </a:tr>
            </a:tbl>
          </a:graphicData>
        </a:graphic>
      </p:graphicFrame>
      <p:sp>
        <p:nvSpPr>
          <p:cNvPr id="148481" name="標題 1"/>
          <p:cNvSpPr>
            <a:spLocks noGrp="1"/>
          </p:cNvSpPr>
          <p:nvPr>
            <p:ph type="title"/>
          </p:nvPr>
        </p:nvSpPr>
        <p:spPr>
          <a:xfrm>
            <a:off x="1331640" y="260648"/>
            <a:ext cx="4104456" cy="486966"/>
          </a:xfrm>
        </p:spPr>
        <p:txBody>
          <a:bodyPr>
            <a:normAutofit fontScale="90000"/>
          </a:bodyPr>
          <a:lstStyle/>
          <a:p>
            <a:pPr algn="l"/>
            <a:r>
              <a:rPr lang="zh-TW" altLang="en-US" dirty="0"/>
              <a:t>標準參照計分</a:t>
            </a:r>
            <a:endParaRPr lang="zh-TW" altLang="en-US" b="1" dirty="0">
              <a:latin typeface="微軟正黑體" pitchFamily="34" charset="-120"/>
              <a:ea typeface="微軟正黑體" pitchFamily="34" charset="-120"/>
            </a:endParaRPr>
          </a:p>
        </p:txBody>
      </p:sp>
      <p:sp>
        <p:nvSpPr>
          <p:cNvPr id="5" name="投影片編號版面配置區 4"/>
          <p:cNvSpPr>
            <a:spLocks noGrp="1"/>
          </p:cNvSpPr>
          <p:nvPr>
            <p:ph type="sldNum" sz="quarter" idx="12"/>
          </p:nvPr>
        </p:nvSpPr>
        <p:spPr/>
        <p:txBody>
          <a:bodyPr/>
          <a:lstStyle/>
          <a:p>
            <a:pPr>
              <a:defRPr/>
            </a:pPr>
            <a:fld id="{D37F7749-ABE0-429C-8AA6-EE64F8030C30}" type="slidenum">
              <a:rPr lang="zh-TW" altLang="en-US" smtClean="0"/>
              <a:pPr>
                <a:defRPr/>
              </a:pPr>
              <a:t>12</a:t>
            </a:fld>
            <a:endParaRPr lang="zh-TW" altLang="en-US"/>
          </a:p>
        </p:txBody>
      </p:sp>
      <p:graphicFrame>
        <p:nvGraphicFramePr>
          <p:cNvPr id="4" name="Group 29"/>
          <p:cNvGraphicFramePr>
            <a:graphicFrameLocks noGrp="1"/>
          </p:cNvGraphicFramePr>
          <p:nvPr>
            <p:extLst>
              <p:ext uri="{D42A27DB-BD31-4B8C-83A1-F6EECF244321}">
                <p14:modId xmlns:p14="http://schemas.microsoft.com/office/powerpoint/2010/main" val="156156706"/>
              </p:ext>
            </p:extLst>
          </p:nvPr>
        </p:nvGraphicFramePr>
        <p:xfrm>
          <a:off x="827584" y="1881793"/>
          <a:ext cx="8002199" cy="4844274"/>
        </p:xfrm>
        <a:graphic>
          <a:graphicData uri="http://schemas.openxmlformats.org/drawingml/2006/table">
            <a:tbl>
              <a:tblPr/>
              <a:tblGrid>
                <a:gridCol w="4001101">
                  <a:extLst>
                    <a:ext uri="{9D8B030D-6E8A-4147-A177-3AD203B41FA5}">
                      <a16:colId xmlns:a16="http://schemas.microsoft.com/office/drawing/2014/main" val="20000"/>
                    </a:ext>
                  </a:extLst>
                </a:gridCol>
                <a:gridCol w="4001098">
                  <a:extLst>
                    <a:ext uri="{9D8B030D-6E8A-4147-A177-3AD203B41FA5}">
                      <a16:colId xmlns:a16="http://schemas.microsoft.com/office/drawing/2014/main" val="20001"/>
                    </a:ext>
                  </a:extLst>
                </a:gridCol>
              </a:tblGrid>
              <a:tr h="5528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000066"/>
                          </a:solidFill>
                          <a:effectLst/>
                          <a:latin typeface="微軟正黑體" pitchFamily="34" charset="-120"/>
                          <a:ea typeface="微軟正黑體" pitchFamily="34" charset="-120"/>
                          <a:cs typeface="Times New Roman" pitchFamily="18" charset="0"/>
                        </a:rPr>
                        <a:t>三等級</a:t>
                      </a:r>
                    </a:p>
                  </a:txBody>
                  <a:tcPr marL="68580" marR="68580" marT="34291" marB="3429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000066"/>
                          </a:solidFill>
                          <a:effectLst/>
                          <a:latin typeface="微軟正黑體" pitchFamily="34" charset="-120"/>
                          <a:ea typeface="微軟正黑體" pitchFamily="34" charset="-120"/>
                        </a:rPr>
                        <a:t>四標示</a:t>
                      </a:r>
                    </a:p>
                  </a:txBody>
                  <a:tcPr marL="68580" marR="68580" marT="34291" marB="3429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val="10000"/>
                  </a:ext>
                </a:extLst>
              </a:tr>
              <a:tr h="5667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精熟  </a:t>
                      </a: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A</a:t>
                      </a:r>
                      <a:endParaRPr kumimoji="1" lang="zh-TW" altLang="en-US" sz="2400" b="1" i="0" u="none" strike="noStrike" cap="none" normalizeH="0" baseline="0" dirty="0">
                        <a:ln>
                          <a:noFill/>
                        </a:ln>
                        <a:solidFill>
                          <a:srgbClr val="000066"/>
                        </a:solidFill>
                        <a:effectLst/>
                        <a:latin typeface="微軟正黑體" pitchFamily="34" charset="-120"/>
                        <a:ea typeface="微軟正黑體" pitchFamily="34" charset="-120"/>
                        <a:cs typeface="Times New Roman" pitchFamily="18" charset="0"/>
                      </a:endParaRPr>
                    </a:p>
                  </a:txBody>
                  <a:tcPr marL="68580" marR="68580" marT="34291" marB="3429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rPr>
                        <a:t>A</a:t>
                      </a:r>
                      <a:r>
                        <a:rPr kumimoji="1" lang="en-US" altLang="zh-TW" sz="2400" b="1" i="0" u="none" strike="noStrike" cap="none" normalizeH="0" baseline="30000" dirty="0">
                          <a:ln>
                            <a:noFill/>
                          </a:ln>
                          <a:solidFill>
                            <a:srgbClr val="A5002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rPr>
                        <a:t>，</a:t>
                      </a: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rPr>
                        <a:t>A</a:t>
                      </a:r>
                      <a:r>
                        <a:rPr kumimoji="1" lang="en-US" altLang="zh-TW" sz="2400" b="1" i="0" u="none" strike="noStrike" cap="none" normalizeH="0" baseline="30000" dirty="0">
                          <a:ln>
                            <a:noFill/>
                          </a:ln>
                          <a:solidFill>
                            <a:srgbClr val="A50021"/>
                          </a:solidFill>
                          <a:effectLst/>
                          <a:latin typeface="微軟正黑體" pitchFamily="34" charset="-120"/>
                          <a:ea typeface="微軟正黑體" pitchFamily="34" charset="-120"/>
                        </a:rPr>
                        <a:t>+</a:t>
                      </a:r>
                      <a:endParaRPr kumimoji="1" lang="zh-TW" altLang="en-US" sz="2400" b="1" i="0" u="none" strike="noStrike" cap="none" normalizeH="0" baseline="30000" dirty="0">
                        <a:ln>
                          <a:noFill/>
                        </a:ln>
                        <a:solidFill>
                          <a:srgbClr val="000066"/>
                        </a:solidFill>
                        <a:effectLst/>
                        <a:latin typeface="微軟正黑體" pitchFamily="34" charset="-120"/>
                        <a:ea typeface="微軟正黑體" pitchFamily="34" charset="-120"/>
                      </a:endParaRPr>
                    </a:p>
                  </a:txBody>
                  <a:tcPr marL="68580" marR="68580" marT="34291" marB="3429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1"/>
                  </a:ext>
                </a:extLst>
              </a:tr>
              <a:tr h="56813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基礎  </a:t>
                      </a: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B</a:t>
                      </a:r>
                      <a:endParaRPr kumimoji="1" lang="zh-TW" altLang="en-US" sz="2400" b="1" i="0" u="none" strike="noStrike" cap="none" normalizeH="0" baseline="0" dirty="0">
                        <a:ln>
                          <a:noFill/>
                        </a:ln>
                        <a:solidFill>
                          <a:srgbClr val="000066"/>
                        </a:solidFill>
                        <a:effectLst/>
                        <a:latin typeface="微軟正黑體" pitchFamily="34" charset="-120"/>
                        <a:ea typeface="微軟正黑體" pitchFamily="34" charset="-120"/>
                        <a:cs typeface="Arial" charset="0"/>
                      </a:endParaRPr>
                    </a:p>
                  </a:txBody>
                  <a:tcPr marL="68580" marR="68580" marT="34291" marB="3429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rPr>
                        <a:t>B</a:t>
                      </a:r>
                      <a:r>
                        <a:rPr kumimoji="1" lang="en-US" altLang="zh-TW" sz="2400" b="1" i="0" u="none" strike="noStrike" cap="none" normalizeH="0" baseline="30000" dirty="0">
                          <a:ln>
                            <a:noFill/>
                          </a:ln>
                          <a:solidFill>
                            <a:srgbClr val="A5002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rPr>
                        <a:t>，</a:t>
                      </a: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rPr>
                        <a:t>B</a:t>
                      </a:r>
                      <a:r>
                        <a:rPr kumimoji="1" lang="en-US" altLang="zh-TW" sz="2400" b="1" i="0" u="none" strike="noStrike" cap="none" normalizeH="0" baseline="30000" dirty="0">
                          <a:ln>
                            <a:noFill/>
                          </a:ln>
                          <a:solidFill>
                            <a:srgbClr val="A50021"/>
                          </a:solidFill>
                          <a:effectLst/>
                          <a:latin typeface="微軟正黑體" pitchFamily="34" charset="-120"/>
                          <a:ea typeface="微軟正黑體" pitchFamily="34" charset="-120"/>
                        </a:rPr>
                        <a:t>+</a:t>
                      </a:r>
                      <a:endParaRPr kumimoji="1" lang="zh-TW" altLang="en-US" sz="2400" b="1" i="0" u="none" strike="noStrike" cap="none" normalizeH="0" baseline="30000" dirty="0">
                        <a:ln>
                          <a:noFill/>
                        </a:ln>
                        <a:solidFill>
                          <a:srgbClr val="000066"/>
                        </a:solidFill>
                        <a:effectLst/>
                        <a:latin typeface="微軟正黑體" pitchFamily="34" charset="-120"/>
                        <a:ea typeface="微軟正黑體" pitchFamily="34" charset="-120"/>
                        <a:cs typeface="Times New Roman" pitchFamily="18" charset="0"/>
                      </a:endParaRPr>
                    </a:p>
                  </a:txBody>
                  <a:tcPr marL="68580" marR="68580" marT="34291" marB="3429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2"/>
                  </a:ext>
                </a:extLst>
              </a:tr>
              <a:tr h="7184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Times New Roman" pitchFamily="18" charset="0"/>
                        </a:rPr>
                        <a:t>待加強 </a:t>
                      </a: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cs typeface="Times New Roman" pitchFamily="18" charset="0"/>
                        </a:rPr>
                        <a:t>C</a:t>
                      </a:r>
                      <a:endPar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34291" marB="3429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endParaRPr>
                    </a:p>
                  </a:txBody>
                  <a:tcPr marL="68580" marR="68580" marT="34291" marB="3429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3"/>
                  </a:ext>
                </a:extLst>
              </a:tr>
              <a:tr h="568131">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000066"/>
                          </a:solidFill>
                          <a:effectLst/>
                          <a:latin typeface="微軟正黑體" pitchFamily="34" charset="-120"/>
                          <a:ea typeface="微軟正黑體" pitchFamily="34" charset="-120"/>
                          <a:cs typeface="Arial" charset="0"/>
                        </a:rPr>
                        <a:t>轉換分數</a:t>
                      </a:r>
                    </a:p>
                  </a:txBody>
                  <a:tcPr marL="68580" marR="68580" marT="34291" marB="3429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000066"/>
                        </a:solidFill>
                        <a:effectLst/>
                        <a:latin typeface="微軟正黑體" pitchFamily="34" charset="-120"/>
                        <a:ea typeface="微軟正黑體" pitchFamily="34" charset="-120"/>
                        <a:cs typeface="Times New Roman" pitchFamily="18" charset="0"/>
                      </a:endParaRPr>
                    </a:p>
                  </a:txBody>
                  <a:tcPr marT="45721" marB="4572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4"/>
                  </a:ext>
                </a:extLst>
              </a:tr>
              <a:tr h="97000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rPr>
                        <a:t>A</a:t>
                      </a:r>
                      <a:r>
                        <a:rPr kumimoji="1" lang="en-US" altLang="zh-TW" sz="2100" b="1" i="0" u="none" strike="noStrike" cap="none" normalizeH="0" baseline="30000" dirty="0">
                          <a:ln>
                            <a:noFill/>
                          </a:ln>
                          <a:solidFill>
                            <a:schemeClr val="tx1"/>
                          </a:solidFill>
                          <a:effectLst/>
                          <a:latin typeface="微軟正黑體" pitchFamily="34" charset="-120"/>
                          <a:ea typeface="微軟正黑體" pitchFamily="34" charset="-120"/>
                        </a:rPr>
                        <a:t>++</a:t>
                      </a: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:9</a:t>
                      </a:r>
                      <a:r>
                        <a:rPr kumimoji="1" lang="zh-TW" altLang="en-US"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 </a:t>
                      </a:r>
                      <a:r>
                        <a:rPr kumimoji="1" lang="zh-TW" altLang="en-US" sz="2100" b="1" i="0" u="none" strike="noStrike" cap="none" normalizeH="0" baseline="0" dirty="0">
                          <a:ln>
                            <a:noFill/>
                          </a:ln>
                          <a:solidFill>
                            <a:schemeClr val="tx1"/>
                          </a:solidFill>
                          <a:effectLst/>
                          <a:latin typeface="微軟正黑體" pitchFamily="34" charset="-120"/>
                          <a:ea typeface="微軟正黑體" pitchFamily="34" charset="-120"/>
                        </a:rPr>
                        <a:t>，</a:t>
                      </a: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rPr>
                        <a:t>A</a:t>
                      </a:r>
                      <a:r>
                        <a:rPr kumimoji="1" lang="en-US" altLang="zh-TW" sz="2100" b="1" i="0" u="none" strike="noStrike" cap="none" normalizeH="0" baseline="30000" dirty="0">
                          <a:ln>
                            <a:noFill/>
                          </a:ln>
                          <a:solidFill>
                            <a:schemeClr val="tx1"/>
                          </a:solidFill>
                          <a:effectLst/>
                          <a:latin typeface="微軟正黑體" pitchFamily="34" charset="-120"/>
                          <a:ea typeface="微軟正黑體" pitchFamily="34" charset="-120"/>
                        </a:rPr>
                        <a:t>+</a:t>
                      </a: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:8</a:t>
                      </a:r>
                      <a:r>
                        <a:rPr kumimoji="1" lang="zh-TW" altLang="en-US"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 </a:t>
                      </a: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A:7</a:t>
                      </a:r>
                      <a:r>
                        <a:rPr kumimoji="1" lang="zh-TW" altLang="en-US"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 </a:t>
                      </a: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rPr>
                        <a:t>B</a:t>
                      </a:r>
                      <a:r>
                        <a:rPr kumimoji="1" lang="en-US" altLang="zh-TW" sz="2100" b="1" i="0" u="none" strike="noStrike" cap="none" normalizeH="0" baseline="30000" dirty="0">
                          <a:ln>
                            <a:noFill/>
                          </a:ln>
                          <a:solidFill>
                            <a:schemeClr val="tx1"/>
                          </a:solidFill>
                          <a:effectLst/>
                          <a:latin typeface="微軟正黑體" pitchFamily="34" charset="-120"/>
                          <a:ea typeface="微軟正黑體" pitchFamily="34" charset="-120"/>
                        </a:rPr>
                        <a:t>++</a:t>
                      </a: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:5</a:t>
                      </a:r>
                      <a:r>
                        <a:rPr kumimoji="1" lang="zh-TW" altLang="en-US" sz="2100" b="1" i="0" u="none" strike="noStrike" cap="none" normalizeH="0" baseline="0" dirty="0">
                          <a:ln>
                            <a:noFill/>
                          </a:ln>
                          <a:solidFill>
                            <a:schemeClr val="tx1"/>
                          </a:solidFill>
                          <a:effectLst/>
                          <a:latin typeface="微軟正黑體" pitchFamily="34" charset="-120"/>
                          <a:ea typeface="微軟正黑體" pitchFamily="34" charset="-120"/>
                        </a:rPr>
                        <a:t>， </a:t>
                      </a: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rPr>
                        <a:t>B</a:t>
                      </a:r>
                      <a:r>
                        <a:rPr kumimoji="1" lang="en-US" altLang="zh-TW" sz="2100" b="1" i="0" u="none" strike="noStrike" cap="none" normalizeH="0" baseline="30000" dirty="0">
                          <a:ln>
                            <a:noFill/>
                          </a:ln>
                          <a:solidFill>
                            <a:schemeClr val="tx1"/>
                          </a:solidFill>
                          <a:effectLst/>
                          <a:latin typeface="微軟正黑體" pitchFamily="34" charset="-120"/>
                          <a:ea typeface="微軟正黑體" pitchFamily="34" charset="-120"/>
                        </a:rPr>
                        <a:t>+</a:t>
                      </a: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:4</a:t>
                      </a:r>
                      <a:r>
                        <a:rPr kumimoji="1" lang="zh-TW" altLang="en-US"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 </a:t>
                      </a: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B:3</a:t>
                      </a:r>
                      <a:r>
                        <a:rPr kumimoji="1" lang="zh-TW" altLang="en-US" sz="2100" b="1" i="0" u="none" strike="noStrike" cap="none" normalizeH="0" baseline="0" dirty="0">
                          <a:ln>
                            <a:noFill/>
                          </a:ln>
                          <a:solidFill>
                            <a:schemeClr val="tx1"/>
                          </a:solidFill>
                          <a:effectLst/>
                          <a:latin typeface="微軟正黑體" pitchFamily="34" charset="-120"/>
                          <a:ea typeface="微軟正黑體" pitchFamily="34" charset="-120"/>
                          <a:cs typeface="Arial" charset="0"/>
                        </a:rPr>
                        <a:t>， </a:t>
                      </a:r>
                      <a:r>
                        <a:rPr kumimoji="1" lang="en-US" altLang="zh-TW" sz="21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C:1</a:t>
                      </a:r>
                      <a:endParaRPr kumimoji="1" lang="zh-TW" altLang="en-US" sz="2100" b="1" i="0" u="none" strike="noStrike" cap="none" normalizeH="0" baseline="0" dirty="0">
                        <a:ln>
                          <a:noFill/>
                        </a:ln>
                        <a:solidFill>
                          <a:schemeClr val="tx1"/>
                        </a:solidFill>
                        <a:effectLst/>
                        <a:latin typeface="微軟正黑體" pitchFamily="34" charset="-120"/>
                        <a:ea typeface="微軟正黑體" pitchFamily="34" charset="-12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100" b="1" i="0" u="none" strike="noStrike" cap="none" normalizeH="0" baseline="30000" dirty="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zh-TW" sz="1800" b="1" i="0" u="none" strike="noStrike" cap="none" normalizeH="0" baseline="0" dirty="0">
                        <a:ln>
                          <a:noFill/>
                        </a:ln>
                        <a:solidFill>
                          <a:srgbClr val="A50021"/>
                        </a:solidFill>
                        <a:effectLst/>
                        <a:latin typeface="微軟正黑體" pitchFamily="34" charset="-120"/>
                        <a:ea typeface="微軟正黑體" pitchFamily="34" charset="-120"/>
                      </a:endParaRPr>
                    </a:p>
                  </a:txBody>
                  <a:tcPr marL="68580" marR="68580" marT="34291" marB="3429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endParaRPr>
                    </a:p>
                  </a:txBody>
                  <a:tcPr marT="45721" marB="4572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5"/>
                  </a:ext>
                </a:extLst>
              </a:tr>
              <a:tr h="8999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rPr>
                        <a:t>寫作測驗分為一至六級分</a:t>
                      </a:r>
                      <a:endPar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endParaRPr>
                    </a:p>
                  </a:txBody>
                  <a:tcPr marL="68580" marR="68580" marT="34291" marB="3429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zh-TW" altLang="en-US"/>
                    </a:p>
                  </a:txBody>
                  <a:tcPr/>
                </a:tc>
                <a:extLst>
                  <a:ext uri="{0D108BD9-81ED-4DB2-BD59-A6C34878D82A}">
                    <a16:rowId xmlns:a16="http://schemas.microsoft.com/office/drawing/2014/main" val="3081492980"/>
                  </a:ext>
                </a:extLst>
              </a:tr>
            </a:tbl>
          </a:graphicData>
        </a:graphic>
      </p:graphicFrame>
      <p:sp>
        <p:nvSpPr>
          <p:cNvPr id="2" name="矩形 1"/>
          <p:cNvSpPr/>
          <p:nvPr/>
        </p:nvSpPr>
        <p:spPr>
          <a:xfrm>
            <a:off x="827584" y="1155224"/>
            <a:ext cx="3057247" cy="584775"/>
          </a:xfrm>
          <a:prstGeom prst="rect">
            <a:avLst/>
          </a:prstGeom>
        </p:spPr>
        <p:txBody>
          <a:bodyPr wrap="none">
            <a:spAutoFit/>
          </a:bodyPr>
          <a:lstStyle/>
          <a:p>
            <a:pPr marL="450850" indent="-450850"/>
            <a:r>
              <a:rPr lang="zh-TW" altLang="en-US" sz="3200" dirty="0"/>
              <a:t>測驗評量的結果</a:t>
            </a:r>
            <a:endParaRPr lang="en-US" altLang="zh-TW" sz="3200" dirty="0"/>
          </a:p>
        </p:txBody>
      </p:sp>
    </p:spTree>
    <p:extLst>
      <p:ext uri="{BB962C8B-B14F-4D97-AF65-F5344CB8AC3E}">
        <p14:creationId xmlns:p14="http://schemas.microsoft.com/office/powerpoint/2010/main" val="1851208143"/>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323528" y="692696"/>
            <a:ext cx="8229600" cy="792088"/>
          </a:xfrm>
          <a:solidFill>
            <a:schemeClr val="bg1"/>
          </a:solidFill>
        </p:spPr>
        <p:txBody>
          <a:bodyPr>
            <a:normAutofit fontScale="90000"/>
          </a:bodyPr>
          <a:lstStyle/>
          <a:p>
            <a:r>
              <a:rPr lang="zh-TW" altLang="en-US" dirty="0"/>
              <a:t>嘉義區常見的違規事項及違規處理</a:t>
            </a:r>
          </a:p>
        </p:txBody>
      </p:sp>
      <p:sp>
        <p:nvSpPr>
          <p:cNvPr id="5" name="內容版面配置區 4"/>
          <p:cNvSpPr>
            <a:spLocks noGrp="1"/>
          </p:cNvSpPr>
          <p:nvPr>
            <p:ph idx="1"/>
          </p:nvPr>
        </p:nvSpPr>
        <p:spPr/>
        <p:txBody>
          <a:bodyPr>
            <a:normAutofit/>
          </a:bodyPr>
          <a:lstStyle/>
          <a:p>
            <a:r>
              <a:rPr lang="zh-TW" altLang="en-US" dirty="0"/>
              <a:t>於考試說明時段內離場、</a:t>
            </a:r>
            <a:r>
              <a:rPr lang="zh-TW" altLang="en-US" dirty="0">
                <a:solidFill>
                  <a:srgbClr val="FF0000"/>
                </a:solidFill>
              </a:rPr>
              <a:t>提前翻開試題本</a:t>
            </a:r>
            <a:r>
              <a:rPr lang="zh-TW" altLang="en-US" dirty="0"/>
              <a:t>、提前書寫、畫記、作答，或</a:t>
            </a:r>
            <a:r>
              <a:rPr lang="zh-TW" altLang="en-US" b="1" dirty="0">
                <a:solidFill>
                  <a:srgbClr val="FF0000"/>
                </a:solidFill>
              </a:rPr>
              <a:t>考試結束後逾時作答，經制止不從者。</a:t>
            </a:r>
            <a:endParaRPr lang="en-US" altLang="zh-TW" b="1" dirty="0">
              <a:solidFill>
                <a:srgbClr val="FF0000"/>
              </a:solidFill>
            </a:endParaRPr>
          </a:p>
          <a:p>
            <a:r>
              <a:rPr lang="zh-TW" altLang="en-US" dirty="0"/>
              <a:t>故意汙損答案卡（卷）、損壞試題 本，或在</a:t>
            </a:r>
            <a:r>
              <a:rPr lang="zh-TW" altLang="en-US" b="1" dirty="0">
                <a:solidFill>
                  <a:srgbClr val="0070C0"/>
                </a:solidFill>
              </a:rPr>
              <a:t>答案卡（卷）上顯示自 己身分、作標記</a:t>
            </a:r>
            <a:r>
              <a:rPr lang="zh-TW" altLang="en-US" dirty="0"/>
              <a:t>者。 該生該科考試不予計列 等級。</a:t>
            </a:r>
          </a:p>
          <a:p>
            <a:pPr lvl="1"/>
            <a:r>
              <a:rPr lang="zh-TW" altLang="en-US" sz="4000" u="sng" dirty="0">
                <a:solidFill>
                  <a:srgbClr val="FF0000"/>
                </a:solidFill>
              </a:rPr>
              <a:t>該生該科考試不予計列等</a:t>
            </a:r>
            <a:endParaRPr lang="en-US" altLang="zh-TW" sz="4000" u="sng" dirty="0">
              <a:solidFill>
                <a:srgbClr val="FF0000"/>
              </a:solidFill>
            </a:endParaRPr>
          </a:p>
        </p:txBody>
      </p:sp>
    </p:spTree>
    <p:extLst>
      <p:ext uri="{BB962C8B-B14F-4D97-AF65-F5344CB8AC3E}">
        <p14:creationId xmlns:p14="http://schemas.microsoft.com/office/powerpoint/2010/main" val="21629696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196752"/>
            <a:ext cx="8229600" cy="5328592"/>
          </a:xfrm>
        </p:spPr>
        <p:txBody>
          <a:bodyPr>
            <a:normAutofit fontScale="92500" lnSpcReduction="20000"/>
          </a:bodyPr>
          <a:lstStyle/>
          <a:p>
            <a:r>
              <a:rPr lang="zh-TW" altLang="en-US" dirty="0"/>
              <a:t>提前翻開試題本、提前書寫、畫 記、作答</a:t>
            </a:r>
            <a:endParaRPr lang="en-US" altLang="zh-TW" dirty="0"/>
          </a:p>
          <a:p>
            <a:pPr marL="0" indent="0">
              <a:buNone/>
            </a:pPr>
            <a:r>
              <a:rPr lang="zh-TW" altLang="en-US" dirty="0"/>
              <a:t>    或逾時作答，</a:t>
            </a:r>
            <a:r>
              <a:rPr lang="zh-TW" altLang="en-US" sz="4400" dirty="0">
                <a:solidFill>
                  <a:srgbClr val="FF0000"/>
                </a:solidFill>
              </a:rPr>
              <a:t>經制止後 停止者</a:t>
            </a:r>
            <a:r>
              <a:rPr lang="zh-TW" altLang="en-US" dirty="0"/>
              <a:t>。 </a:t>
            </a:r>
            <a:endParaRPr lang="en-US" altLang="zh-TW" dirty="0"/>
          </a:p>
          <a:p>
            <a:pPr marL="0" indent="0">
              <a:buNone/>
            </a:pPr>
            <a:endParaRPr lang="en-US" altLang="zh-TW" dirty="0"/>
          </a:p>
          <a:p>
            <a:pPr>
              <a:lnSpc>
                <a:spcPts val="4500"/>
              </a:lnSpc>
            </a:pPr>
            <a:r>
              <a:rPr lang="zh-TW" altLang="en-US" dirty="0"/>
              <a:t>於考試期間內攜帶非應試用品如計算紙計算機、時鐘、鬧鐘、電子鐘、行動電話、</a:t>
            </a:r>
            <a:r>
              <a:rPr lang="en-US" altLang="zh-TW" dirty="0"/>
              <a:t>MP3</a:t>
            </a:r>
            <a:r>
              <a:rPr lang="zh-TW" altLang="en-US" dirty="0"/>
              <a:t>、</a:t>
            </a:r>
            <a:r>
              <a:rPr lang="en-US" altLang="zh-TW" dirty="0"/>
              <a:t>MP4 </a:t>
            </a:r>
            <a:r>
              <a:rPr lang="zh-TW" altLang="en-US" dirty="0"/>
              <a:t>、</a:t>
            </a:r>
            <a:r>
              <a:rPr lang="zh-TW" altLang="en-US" sz="4000" dirty="0">
                <a:solidFill>
                  <a:srgbClr val="FF0000"/>
                </a:solidFill>
              </a:rPr>
              <a:t>智慧型手錶</a:t>
            </a:r>
            <a:r>
              <a:rPr lang="zh-TW" altLang="en-US" sz="4000" dirty="0"/>
              <a:t>、</a:t>
            </a:r>
            <a:r>
              <a:rPr lang="zh-TW" altLang="en-US" sz="4000" dirty="0">
                <a:solidFill>
                  <a:srgbClr val="FF0000"/>
                </a:solidFill>
              </a:rPr>
              <a:t>智慧手環</a:t>
            </a:r>
            <a:r>
              <a:rPr lang="zh-TW" altLang="en-US" dirty="0">
                <a:solidFill>
                  <a:srgbClr val="FF0000"/>
                </a:solidFill>
              </a:rPr>
              <a:t>等</a:t>
            </a:r>
            <a:r>
              <a:rPr lang="zh-TW" altLang="en-US" dirty="0"/>
              <a:t>及</a:t>
            </a:r>
            <a:r>
              <a:rPr lang="zh-TW" altLang="en-US" b="1" dirty="0">
                <a:solidFill>
                  <a:srgbClr val="0070C0"/>
                </a:solidFill>
              </a:rPr>
              <a:t>隨身放置</a:t>
            </a:r>
            <a:r>
              <a:rPr lang="zh-TW" altLang="en-US" dirty="0"/>
              <a:t>，</a:t>
            </a:r>
            <a:r>
              <a:rPr lang="zh-TW" altLang="en-US" b="1" dirty="0">
                <a:solidFill>
                  <a:srgbClr val="0070C0"/>
                </a:solidFill>
              </a:rPr>
              <a:t>無論是否使用或發出聲響</a:t>
            </a:r>
            <a:r>
              <a:rPr lang="zh-TW" altLang="en-US" dirty="0"/>
              <a:t>，經監試委員發現者。</a:t>
            </a:r>
            <a:endParaRPr lang="en-US" altLang="zh-TW" dirty="0"/>
          </a:p>
          <a:p>
            <a:endParaRPr lang="en-US" altLang="zh-TW" dirty="0"/>
          </a:p>
          <a:p>
            <a:pPr lvl="1"/>
            <a:r>
              <a:rPr lang="zh-TW" altLang="en-US" sz="5200" dirty="0"/>
              <a:t>記該科違規 </a:t>
            </a:r>
            <a:r>
              <a:rPr lang="en-US" altLang="zh-TW" sz="5200" dirty="0">
                <a:solidFill>
                  <a:srgbClr val="FF0000"/>
                </a:solidFill>
              </a:rPr>
              <a:t>2 </a:t>
            </a:r>
            <a:r>
              <a:rPr lang="zh-TW" altLang="en-US" sz="5200" dirty="0">
                <a:solidFill>
                  <a:srgbClr val="FF0000"/>
                </a:solidFill>
              </a:rPr>
              <a:t>點 </a:t>
            </a:r>
            <a:r>
              <a:rPr lang="en-US" altLang="zh-TW" sz="4800" dirty="0"/>
              <a:t>(0.54</a:t>
            </a:r>
            <a:r>
              <a:rPr lang="zh-TW" altLang="en-US" sz="4800" dirty="0"/>
              <a:t>分</a:t>
            </a:r>
            <a:r>
              <a:rPr lang="en-US" altLang="zh-TW" sz="4800" dirty="0"/>
              <a:t>)</a:t>
            </a:r>
            <a:r>
              <a:rPr lang="zh-TW" altLang="en-US" sz="4800" dirty="0"/>
              <a:t>。</a:t>
            </a:r>
          </a:p>
        </p:txBody>
      </p:sp>
    </p:spTree>
    <p:extLst>
      <p:ext uri="{BB962C8B-B14F-4D97-AF65-F5344CB8AC3E}">
        <p14:creationId xmlns:p14="http://schemas.microsoft.com/office/powerpoint/2010/main" val="2925560470"/>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980728"/>
            <a:ext cx="8229600" cy="4896544"/>
          </a:xfrm>
        </p:spPr>
        <p:txBody>
          <a:bodyPr>
            <a:normAutofit fontScale="85000" lnSpcReduction="10000"/>
          </a:bodyPr>
          <a:lstStyle/>
          <a:p>
            <a:pPr>
              <a:lnSpc>
                <a:spcPts val="4200"/>
              </a:lnSpc>
            </a:pPr>
            <a:r>
              <a:rPr lang="zh-TW" altLang="en-US" dirty="0"/>
              <a:t>將電子辭典、計算機、時鐘、鬧 鐘、電子鐘、行動電話、呼叫器、 收音機、多媒體播放器材（如： </a:t>
            </a:r>
            <a:r>
              <a:rPr lang="en-US" altLang="zh-TW" b="1" dirty="0">
                <a:solidFill>
                  <a:srgbClr val="0070C0"/>
                </a:solidFill>
              </a:rPr>
              <a:t>MP3</a:t>
            </a:r>
            <a:r>
              <a:rPr lang="zh-TW" altLang="en-US" b="1" dirty="0">
                <a:solidFill>
                  <a:srgbClr val="0070C0"/>
                </a:solidFill>
              </a:rPr>
              <a:t>、</a:t>
            </a:r>
            <a:r>
              <a:rPr lang="en-US" altLang="zh-TW" b="1" dirty="0">
                <a:solidFill>
                  <a:srgbClr val="0070C0"/>
                </a:solidFill>
              </a:rPr>
              <a:t>MP4 </a:t>
            </a:r>
            <a:r>
              <a:rPr lang="zh-TW" altLang="en-US" dirty="0"/>
              <a:t>等），和穿戴式裝置（如： </a:t>
            </a:r>
            <a:r>
              <a:rPr lang="zh-TW" altLang="en-US" b="1" dirty="0">
                <a:solidFill>
                  <a:srgbClr val="0070C0"/>
                </a:solidFill>
              </a:rPr>
              <a:t>智慧型手錶、智慧手環等</a:t>
            </a:r>
            <a:r>
              <a:rPr lang="zh-TW" altLang="en-US" dirty="0"/>
              <a:t>）及其 他具有傳輸、通訊、錄影、照相 或計算功能等非應試用品放置於 </a:t>
            </a:r>
            <a:r>
              <a:rPr lang="zh-TW" altLang="en-US" b="1" dirty="0"/>
              <a:t>試場前後方</a:t>
            </a:r>
            <a:r>
              <a:rPr lang="zh-TW" altLang="en-US" dirty="0"/>
              <a:t>，於考試時間內發出聲響者。 </a:t>
            </a:r>
            <a:endParaRPr lang="en-US" altLang="zh-TW" dirty="0"/>
          </a:p>
          <a:p>
            <a:pPr lvl="1"/>
            <a:r>
              <a:rPr lang="zh-TW" altLang="en-US" sz="4400" dirty="0">
                <a:solidFill>
                  <a:srgbClr val="FF0000"/>
                </a:solidFill>
              </a:rPr>
              <a:t>記該科違規 </a:t>
            </a:r>
            <a:r>
              <a:rPr lang="en-US" altLang="zh-TW" sz="4400" dirty="0">
                <a:solidFill>
                  <a:srgbClr val="FF0000"/>
                </a:solidFill>
              </a:rPr>
              <a:t>1 </a:t>
            </a:r>
            <a:r>
              <a:rPr lang="zh-TW" altLang="en-US" sz="4400" dirty="0">
                <a:solidFill>
                  <a:srgbClr val="FF0000"/>
                </a:solidFill>
              </a:rPr>
              <a:t>點</a:t>
            </a:r>
            <a:r>
              <a:rPr lang="en-US" altLang="zh-TW" sz="4400" dirty="0">
                <a:solidFill>
                  <a:srgbClr val="FF0000"/>
                </a:solidFill>
              </a:rPr>
              <a:t>(0.27</a:t>
            </a:r>
            <a:r>
              <a:rPr lang="zh-TW" altLang="en-US" sz="4400" dirty="0">
                <a:solidFill>
                  <a:srgbClr val="FF0000"/>
                </a:solidFill>
              </a:rPr>
              <a:t>分</a:t>
            </a:r>
            <a:r>
              <a:rPr lang="en-US" altLang="zh-TW" sz="4400" dirty="0">
                <a:solidFill>
                  <a:srgbClr val="FF0000"/>
                </a:solidFill>
              </a:rPr>
              <a:t>)</a:t>
            </a:r>
            <a:r>
              <a:rPr lang="zh-TW" altLang="en-US" sz="4400" dirty="0">
                <a:solidFill>
                  <a:srgbClr val="FF0000"/>
                </a:solidFill>
              </a:rPr>
              <a:t>。 </a:t>
            </a:r>
            <a:endParaRPr lang="en-US" altLang="zh-TW" sz="4400" dirty="0">
              <a:solidFill>
                <a:srgbClr val="FF0000"/>
              </a:solidFill>
            </a:endParaRPr>
          </a:p>
          <a:p>
            <a:pPr lvl="1"/>
            <a:r>
              <a:rPr lang="zh-TW" altLang="en-US" sz="4400" dirty="0">
                <a:solidFill>
                  <a:srgbClr val="FF0000"/>
                </a:solidFill>
              </a:rPr>
              <a:t>寫作扣一級分。</a:t>
            </a:r>
          </a:p>
        </p:txBody>
      </p:sp>
    </p:spTree>
    <p:extLst>
      <p:ext uri="{BB962C8B-B14F-4D97-AF65-F5344CB8AC3E}">
        <p14:creationId xmlns:p14="http://schemas.microsoft.com/office/powerpoint/2010/main" val="78030713"/>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a:t>考生僅能攜帶</a:t>
            </a:r>
            <a:r>
              <a:rPr lang="zh-TW" altLang="en-US" dirty="0">
                <a:solidFill>
                  <a:srgbClr val="0070C0"/>
                </a:solidFill>
              </a:rPr>
              <a:t>手錶</a:t>
            </a:r>
            <a:r>
              <a:rPr lang="zh-TW" altLang="en-US" dirty="0"/>
              <a:t>為計時工具， 惟電子錶應解除響鈴功能，若未 解除響鈴功能，無論</a:t>
            </a:r>
            <a:r>
              <a:rPr lang="zh-TW" altLang="en-US" sz="3600" dirty="0">
                <a:solidFill>
                  <a:srgbClr val="FF0000"/>
                </a:solidFill>
              </a:rPr>
              <a:t>隨身放置</a:t>
            </a:r>
            <a:r>
              <a:rPr lang="zh-TW" altLang="en-US" dirty="0"/>
              <a:t>或</a:t>
            </a:r>
            <a:r>
              <a:rPr lang="zh-TW" altLang="en-US" dirty="0">
                <a:solidFill>
                  <a:srgbClr val="FF0000"/>
                </a:solidFill>
              </a:rPr>
              <a:t> </a:t>
            </a:r>
            <a:r>
              <a:rPr lang="zh-TW" altLang="en-US" sz="3600" dirty="0">
                <a:solidFill>
                  <a:srgbClr val="FF0000"/>
                </a:solidFill>
              </a:rPr>
              <a:t>放置於試場前後方</a:t>
            </a:r>
            <a:r>
              <a:rPr lang="zh-TW" altLang="en-US" dirty="0">
                <a:solidFill>
                  <a:srgbClr val="FF0000"/>
                </a:solidFill>
              </a:rPr>
              <a:t>，</a:t>
            </a:r>
            <a:r>
              <a:rPr lang="zh-TW" altLang="en-US" dirty="0"/>
              <a:t>於考試期間 內</a:t>
            </a:r>
            <a:r>
              <a:rPr lang="zh-TW" altLang="en-US" sz="3600" dirty="0">
                <a:solidFill>
                  <a:srgbClr val="FF0000"/>
                </a:solidFill>
              </a:rPr>
              <a:t>發出聲響者</a:t>
            </a:r>
            <a:r>
              <a:rPr lang="zh-TW" altLang="en-US" dirty="0">
                <a:solidFill>
                  <a:srgbClr val="FF0000"/>
                </a:solidFill>
              </a:rPr>
              <a:t>。 </a:t>
            </a:r>
            <a:endParaRPr lang="en-US" altLang="zh-TW" dirty="0">
              <a:solidFill>
                <a:srgbClr val="FF0000"/>
              </a:solidFill>
            </a:endParaRPr>
          </a:p>
          <a:p>
            <a:pPr lvl="1"/>
            <a:r>
              <a:rPr lang="zh-TW" altLang="en-US" sz="4800" dirty="0">
                <a:solidFill>
                  <a:srgbClr val="FF0000"/>
                </a:solidFill>
              </a:rPr>
              <a:t>記該科違規 </a:t>
            </a:r>
            <a:r>
              <a:rPr lang="en-US" altLang="zh-TW" sz="4800" dirty="0">
                <a:solidFill>
                  <a:srgbClr val="FF0000"/>
                </a:solidFill>
              </a:rPr>
              <a:t>1 </a:t>
            </a:r>
            <a:r>
              <a:rPr lang="zh-TW" altLang="en-US" sz="4800" dirty="0">
                <a:solidFill>
                  <a:srgbClr val="FF0000"/>
                </a:solidFill>
              </a:rPr>
              <a:t>點。</a:t>
            </a:r>
            <a:endParaRPr lang="en-US" altLang="zh-TW" sz="4800" dirty="0">
              <a:solidFill>
                <a:srgbClr val="FF0000"/>
              </a:solidFill>
            </a:endParaRPr>
          </a:p>
          <a:p>
            <a:pPr lvl="1"/>
            <a:r>
              <a:rPr lang="zh-TW" altLang="en-US" sz="4800" dirty="0">
                <a:solidFill>
                  <a:srgbClr val="FF0000"/>
                </a:solidFill>
              </a:rPr>
              <a:t>寫作扣該科一級分。</a:t>
            </a:r>
          </a:p>
        </p:txBody>
      </p:sp>
    </p:spTree>
    <p:extLst>
      <p:ext uri="{BB962C8B-B14F-4D97-AF65-F5344CB8AC3E}">
        <p14:creationId xmlns:p14="http://schemas.microsoft.com/office/powerpoint/2010/main" val="3590430208"/>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GlowEdges/>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4" name="矩形 3"/>
          <p:cNvSpPr/>
          <p:nvPr/>
        </p:nvSpPr>
        <p:spPr>
          <a:xfrm>
            <a:off x="2244130" y="1628800"/>
            <a:ext cx="4698722" cy="1446550"/>
          </a:xfrm>
          <a:prstGeom prst="rect">
            <a:avLst/>
          </a:prstGeom>
          <a:solidFill>
            <a:srgbClr val="FB8DDC"/>
          </a:solidFill>
          <a:ln>
            <a:solidFill>
              <a:srgbClr val="FFC000"/>
            </a:solidFill>
          </a:ln>
          <a:effectLst>
            <a:glow rad="228600">
              <a:schemeClr val="accent4">
                <a:satMod val="175000"/>
                <a:alpha val="40000"/>
              </a:schemeClr>
            </a:glo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8800" b="1" i="0" u="none" strike="noStrike" kern="1200" cap="none" spc="0" normalizeH="0" baseline="0" noProof="0" dirty="0" smtClean="0">
                <a:ln w="6600">
                  <a:solidFill>
                    <a:srgbClr val="C0504D"/>
                  </a:solidFill>
                  <a:prstDash val="solid"/>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適</a:t>
            </a:r>
            <a:r>
              <a:rPr kumimoji="0" lang="zh-TW" altLang="en-US" sz="8800" b="1" i="0" u="none" strike="noStrike" kern="1200" cap="none" spc="0" normalizeH="0" baseline="0" noProof="0" dirty="0">
                <a:ln w="6600">
                  <a:solidFill>
                    <a:srgbClr val="C0504D"/>
                  </a:solidFill>
                  <a:prstDash val="solid"/>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性入學</a:t>
            </a:r>
          </a:p>
        </p:txBody>
      </p:sp>
      <p:graphicFrame>
        <p:nvGraphicFramePr>
          <p:cNvPr id="2" name="資料庫圖表 1"/>
          <p:cNvGraphicFramePr/>
          <p:nvPr>
            <p:extLst>
              <p:ext uri="{D42A27DB-BD31-4B8C-83A1-F6EECF244321}">
                <p14:modId xmlns:p14="http://schemas.microsoft.com/office/powerpoint/2010/main" val="2313426959"/>
              </p:ext>
            </p:extLst>
          </p:nvPr>
        </p:nvGraphicFramePr>
        <p:xfrm>
          <a:off x="1259632" y="3338813"/>
          <a:ext cx="6624736" cy="2682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10759495"/>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5"/>
          <p:cNvSpPr>
            <a:spLocks noGrp="1"/>
          </p:cNvSpPr>
          <p:nvPr>
            <p:ph type="title"/>
          </p:nvPr>
        </p:nvSpPr>
        <p:spPr>
          <a:xfrm>
            <a:off x="187472" y="2884849"/>
            <a:ext cx="8769056" cy="2160240"/>
          </a:xfrm>
        </p:spPr>
        <p:txBody>
          <a:bodyPr>
            <a:normAutofit/>
          </a:bodyPr>
          <a:lstStyle/>
          <a:p>
            <a:r>
              <a:rPr lang="zh-TW" altLang="en-US" sz="6667"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嘉義區免試入學</a:t>
            </a:r>
            <a:r>
              <a:rPr lang="en-US" altLang="zh-TW" sz="6667"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6667"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sz="6667"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及超額比序說明</a:t>
            </a:r>
          </a:p>
        </p:txBody>
      </p:sp>
      <p:pic>
        <p:nvPicPr>
          <p:cNvPr id="6" name="圖片 5"/>
          <p:cNvPicPr>
            <a:picLocks noChangeAspect="1"/>
          </p:cNvPicPr>
          <p:nvPr/>
        </p:nvPicPr>
        <p:blipFill>
          <a:blip r:embed="rId3">
            <a:clrChange>
              <a:clrFrom>
                <a:srgbClr val="008800"/>
              </a:clrFrom>
              <a:clrTo>
                <a:srgbClr val="008800">
                  <a:alpha val="0"/>
                </a:srgbClr>
              </a:clrTo>
            </a:clrChange>
            <a:extLst>
              <a:ext uri="{28A0092B-C50C-407E-A947-70E740481C1C}">
                <a14:useLocalDpi xmlns:a14="http://schemas.microsoft.com/office/drawing/2010/main" val="0"/>
              </a:ext>
            </a:extLst>
          </a:blip>
          <a:stretch>
            <a:fillRect/>
          </a:stretch>
        </p:blipFill>
        <p:spPr>
          <a:xfrm>
            <a:off x="256746" y="980728"/>
            <a:ext cx="1944216" cy="1891135"/>
          </a:xfrm>
          <a:prstGeom prst="rect">
            <a:avLst/>
          </a:prstGeom>
        </p:spPr>
      </p:pic>
      <p:sp>
        <p:nvSpPr>
          <p:cNvPr id="2" name="矩形 1"/>
          <p:cNvSpPr/>
          <p:nvPr/>
        </p:nvSpPr>
        <p:spPr>
          <a:xfrm>
            <a:off x="2403874" y="1729339"/>
            <a:ext cx="2570192" cy="923330"/>
          </a:xfrm>
          <a:prstGeom prst="rect">
            <a:avLst/>
          </a:prstGeom>
          <a:noFill/>
        </p:spPr>
        <p:txBody>
          <a:bodyPr wrap="none" lIns="91440" tIns="45720" rIns="91440" bIns="45720">
            <a:spAutoFit/>
          </a:bodyPr>
          <a:lstStyle/>
          <a:p>
            <a:pPr algn="ctr"/>
            <a:r>
              <a:rPr lang="en-US" altLang="zh-TW" sz="5400" b="1" cap="none" spc="0" dirty="0" smtClean="0">
                <a:ln w="22225">
                  <a:solidFill>
                    <a:schemeClr val="accent2"/>
                  </a:solidFill>
                  <a:prstDash val="solid"/>
                </a:ln>
                <a:solidFill>
                  <a:schemeClr val="accent2">
                    <a:lumMod val="40000"/>
                    <a:lumOff val="60000"/>
                  </a:schemeClr>
                </a:solidFill>
                <a:effectLst/>
              </a:rPr>
              <a:t>113</a:t>
            </a:r>
            <a:r>
              <a:rPr lang="zh-TW" altLang="en-US" sz="5400" b="1" cap="none" spc="0" dirty="0" smtClean="0">
                <a:ln w="22225">
                  <a:solidFill>
                    <a:schemeClr val="accent2"/>
                  </a:solidFill>
                  <a:prstDash val="solid"/>
                </a:ln>
                <a:solidFill>
                  <a:schemeClr val="accent2">
                    <a:lumMod val="40000"/>
                    <a:lumOff val="60000"/>
                  </a:schemeClr>
                </a:solidFill>
                <a:effectLst/>
              </a:rPr>
              <a:t>學年</a:t>
            </a:r>
            <a:endParaRPr lang="zh-TW" altLang="en-US" sz="5400" b="1" cap="none" spc="0" dirty="0">
              <a:ln w="22225">
                <a:solidFill>
                  <a:schemeClr val="accent2"/>
                </a:solidFill>
                <a:prstDash val="solid"/>
              </a:ln>
              <a:solidFill>
                <a:schemeClr val="accent2">
                  <a:lumMod val="40000"/>
                  <a:lumOff val="60000"/>
                </a:schemeClr>
              </a:solidFill>
              <a:effectLst/>
            </a:endParaRPr>
          </a:p>
        </p:txBody>
      </p:sp>
      <p:sp>
        <p:nvSpPr>
          <p:cNvPr id="3" name="雲朵形圖說文字 2"/>
          <p:cNvSpPr/>
          <p:nvPr/>
        </p:nvSpPr>
        <p:spPr>
          <a:xfrm rot="443652">
            <a:off x="4383737" y="220397"/>
            <a:ext cx="3528392" cy="1778462"/>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000" b="1" dirty="0">
                <a:solidFill>
                  <a:schemeClr val="tx1"/>
                </a:solidFill>
              </a:rPr>
              <a:t>1.</a:t>
            </a:r>
            <a:r>
              <a:rPr lang="zh-TW" altLang="en-US" sz="2400" b="1" u="sng" dirty="0">
                <a:solidFill>
                  <a:srgbClr val="FF0000"/>
                </a:solidFill>
              </a:rPr>
              <a:t>明年</a:t>
            </a:r>
            <a:r>
              <a:rPr lang="zh-TW" altLang="en-US" sz="2000" b="1" dirty="0">
                <a:solidFill>
                  <a:schemeClr val="tx1"/>
                </a:solidFill>
              </a:rPr>
              <a:t>不一定相同</a:t>
            </a:r>
            <a:endParaRPr lang="en-US" altLang="zh-TW" sz="2000" b="1" dirty="0">
              <a:solidFill>
                <a:schemeClr val="tx1"/>
              </a:solidFill>
            </a:endParaRPr>
          </a:p>
          <a:p>
            <a:r>
              <a:rPr lang="en-US" altLang="zh-TW" sz="2000" b="1" dirty="0">
                <a:solidFill>
                  <a:schemeClr val="tx1"/>
                </a:solidFill>
              </a:rPr>
              <a:t>2.</a:t>
            </a:r>
            <a:r>
              <a:rPr lang="zh-TW" altLang="en-US" sz="2400" b="1" u="sng" dirty="0">
                <a:solidFill>
                  <a:srgbClr val="FF0000"/>
                </a:solidFill>
              </a:rPr>
              <a:t>別區</a:t>
            </a:r>
            <a:r>
              <a:rPr lang="zh-TW" altLang="en-US" sz="2000" b="1" dirty="0">
                <a:solidFill>
                  <a:schemeClr val="tx1"/>
                </a:solidFill>
              </a:rPr>
              <a:t>不一定相同</a:t>
            </a:r>
          </a:p>
        </p:txBody>
      </p:sp>
    </p:spTree>
    <p:extLst>
      <p:ext uri="{BB962C8B-B14F-4D97-AF65-F5344CB8AC3E}">
        <p14:creationId xmlns:p14="http://schemas.microsoft.com/office/powerpoint/2010/main" val="19425755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5"/>
          <p:cNvSpPr>
            <a:spLocks noChangeArrowheads="1"/>
          </p:cNvSpPr>
          <p:nvPr/>
        </p:nvSpPr>
        <p:spPr bwMode="auto">
          <a:xfrm>
            <a:off x="1439302" y="190302"/>
            <a:ext cx="6409326" cy="491414"/>
          </a:xfrm>
          <a:prstGeom prst="rect">
            <a:avLst/>
          </a:prstGeom>
          <a:solidFill>
            <a:schemeClr val="bg2"/>
          </a:solidFill>
          <a:ln>
            <a:noFill/>
          </a:ln>
          <a:effectLst/>
        </p:spPr>
        <p:txBody>
          <a:bodyPr wrap="none" anchor="ctr"/>
          <a:lstStyle/>
          <a:p>
            <a:r>
              <a:rPr lang="zh-TW" altLang="en-US" sz="1350" dirty="0"/>
              <a:t> </a:t>
            </a:r>
            <a:endParaRPr lang="zh-CN" altLang="en-US" sz="1350" dirty="0"/>
          </a:p>
        </p:txBody>
      </p:sp>
      <p:sp>
        <p:nvSpPr>
          <p:cNvPr id="4" name="矩形 3"/>
          <p:cNvSpPr/>
          <p:nvPr/>
        </p:nvSpPr>
        <p:spPr>
          <a:xfrm>
            <a:off x="1521339" y="273717"/>
            <a:ext cx="1040670" cy="461665"/>
          </a:xfrm>
          <a:prstGeom prst="rect">
            <a:avLst/>
          </a:prstGeom>
        </p:spPr>
        <p:txBody>
          <a:bodyPr wrap="none">
            <a:spAutoFit/>
          </a:bodyPr>
          <a:lstStyle/>
          <a:p>
            <a:r>
              <a:rPr lang="en-US" altLang="zh-TW" sz="2400" b="1" dirty="0" smtClean="0">
                <a:latin typeface="微軟正黑體" pitchFamily="34" charset="-120"/>
                <a:ea typeface="微軟正黑體" pitchFamily="34" charset="-120"/>
                <a:cs typeface="BiauKai"/>
              </a:rPr>
              <a:t>113</a:t>
            </a:r>
            <a:r>
              <a:rPr lang="zh-TW" altLang="en-US" sz="2400" b="1" dirty="0" smtClean="0">
                <a:latin typeface="微軟正黑體" pitchFamily="34" charset="-120"/>
                <a:ea typeface="微軟正黑體" pitchFamily="34" charset="-120"/>
                <a:cs typeface="BiauKai"/>
              </a:rPr>
              <a:t>年</a:t>
            </a:r>
            <a:endParaRPr lang="zh-TW" altLang="en-US" sz="2400" dirty="0"/>
          </a:p>
        </p:txBody>
      </p:sp>
      <p:sp>
        <p:nvSpPr>
          <p:cNvPr id="5" name="矩形 4"/>
          <p:cNvSpPr/>
          <p:nvPr/>
        </p:nvSpPr>
        <p:spPr>
          <a:xfrm>
            <a:off x="2432414" y="221173"/>
            <a:ext cx="5186035" cy="553998"/>
          </a:xfrm>
          <a:prstGeom prst="rect">
            <a:avLst/>
          </a:prstGeom>
        </p:spPr>
        <p:txBody>
          <a:bodyPr wrap="none">
            <a:spAutoFit/>
          </a:bodyPr>
          <a:lstStyle/>
          <a:p>
            <a:r>
              <a:rPr lang="zh-TW" altLang="en-US" sz="3000" b="1" dirty="0">
                <a:latin typeface="微軟正黑體" panose="020B0604030504040204" pitchFamily="34" charset="-120"/>
                <a:ea typeface="微軟正黑體" panose="020B0604030504040204" pitchFamily="34" charset="-120"/>
              </a:rPr>
              <a:t>嘉義區免試入學超額比序項目</a:t>
            </a:r>
          </a:p>
        </p:txBody>
      </p:sp>
      <p:graphicFrame>
        <p:nvGraphicFramePr>
          <p:cNvPr id="11" name="表格 10"/>
          <p:cNvGraphicFramePr>
            <a:graphicFrameLocks noGrp="1"/>
          </p:cNvGraphicFramePr>
          <p:nvPr>
            <p:extLst>
              <p:ext uri="{D42A27DB-BD31-4B8C-83A1-F6EECF244321}">
                <p14:modId xmlns:p14="http://schemas.microsoft.com/office/powerpoint/2010/main" val="2062258414"/>
              </p:ext>
            </p:extLst>
          </p:nvPr>
        </p:nvGraphicFramePr>
        <p:xfrm>
          <a:off x="1" y="1026722"/>
          <a:ext cx="9072469" cy="5831278"/>
        </p:xfrm>
        <a:graphic>
          <a:graphicData uri="http://schemas.openxmlformats.org/drawingml/2006/table">
            <a:tbl>
              <a:tblPr firstRow="1" bandRow="1">
                <a:tableStyleId>{21E4AEA4-8DFA-4A89-87EB-49C32662AFE0}</a:tableStyleId>
              </a:tblPr>
              <a:tblGrid>
                <a:gridCol w="1672981">
                  <a:extLst>
                    <a:ext uri="{9D8B030D-6E8A-4147-A177-3AD203B41FA5}">
                      <a16:colId xmlns:a16="http://schemas.microsoft.com/office/drawing/2014/main" val="20000"/>
                    </a:ext>
                  </a:extLst>
                </a:gridCol>
                <a:gridCol w="1077756">
                  <a:extLst>
                    <a:ext uri="{9D8B030D-6E8A-4147-A177-3AD203B41FA5}">
                      <a16:colId xmlns:a16="http://schemas.microsoft.com/office/drawing/2014/main" val="20001"/>
                    </a:ext>
                  </a:extLst>
                </a:gridCol>
                <a:gridCol w="580532">
                  <a:extLst>
                    <a:ext uri="{9D8B030D-6E8A-4147-A177-3AD203B41FA5}">
                      <a16:colId xmlns:a16="http://schemas.microsoft.com/office/drawing/2014/main" val="20002"/>
                    </a:ext>
                  </a:extLst>
                </a:gridCol>
                <a:gridCol w="615605">
                  <a:extLst>
                    <a:ext uri="{9D8B030D-6E8A-4147-A177-3AD203B41FA5}">
                      <a16:colId xmlns:a16="http://schemas.microsoft.com/office/drawing/2014/main" val="20003"/>
                    </a:ext>
                  </a:extLst>
                </a:gridCol>
                <a:gridCol w="612754">
                  <a:extLst>
                    <a:ext uri="{9D8B030D-6E8A-4147-A177-3AD203B41FA5}">
                      <a16:colId xmlns:a16="http://schemas.microsoft.com/office/drawing/2014/main" val="20005"/>
                    </a:ext>
                  </a:extLst>
                </a:gridCol>
                <a:gridCol w="612752">
                  <a:extLst>
                    <a:ext uri="{9D8B030D-6E8A-4147-A177-3AD203B41FA5}">
                      <a16:colId xmlns:a16="http://schemas.microsoft.com/office/drawing/2014/main" val="20007"/>
                    </a:ext>
                  </a:extLst>
                </a:gridCol>
                <a:gridCol w="612754">
                  <a:extLst>
                    <a:ext uri="{9D8B030D-6E8A-4147-A177-3AD203B41FA5}">
                      <a16:colId xmlns:a16="http://schemas.microsoft.com/office/drawing/2014/main" val="20009"/>
                    </a:ext>
                  </a:extLst>
                </a:gridCol>
                <a:gridCol w="93980">
                  <a:extLst>
                    <a:ext uri="{9D8B030D-6E8A-4147-A177-3AD203B41FA5}">
                      <a16:colId xmlns:a16="http://schemas.microsoft.com/office/drawing/2014/main" val="20011"/>
                    </a:ext>
                  </a:extLst>
                </a:gridCol>
                <a:gridCol w="462263">
                  <a:extLst>
                    <a:ext uri="{9D8B030D-6E8A-4147-A177-3AD203B41FA5}">
                      <a16:colId xmlns:a16="http://schemas.microsoft.com/office/drawing/2014/main" val="20012"/>
                    </a:ext>
                  </a:extLst>
                </a:gridCol>
                <a:gridCol w="432260">
                  <a:extLst>
                    <a:ext uri="{9D8B030D-6E8A-4147-A177-3AD203B41FA5}">
                      <a16:colId xmlns:a16="http://schemas.microsoft.com/office/drawing/2014/main" val="20013"/>
                    </a:ext>
                  </a:extLst>
                </a:gridCol>
                <a:gridCol w="1601323">
                  <a:extLst>
                    <a:ext uri="{9D8B030D-6E8A-4147-A177-3AD203B41FA5}">
                      <a16:colId xmlns:a16="http://schemas.microsoft.com/office/drawing/2014/main" val="20014"/>
                    </a:ext>
                  </a:extLst>
                </a:gridCol>
                <a:gridCol w="697509">
                  <a:extLst>
                    <a:ext uri="{9D8B030D-6E8A-4147-A177-3AD203B41FA5}">
                      <a16:colId xmlns:a16="http://schemas.microsoft.com/office/drawing/2014/main" val="20015"/>
                    </a:ext>
                  </a:extLst>
                </a:gridCol>
              </a:tblGrid>
              <a:tr h="460441">
                <a:tc>
                  <a:txBody>
                    <a:bodyPr/>
                    <a:lstStyle/>
                    <a:p>
                      <a:pPr algn="ctr"/>
                      <a:r>
                        <a:rPr lang="zh-TW" altLang="en-US" sz="1200" dirty="0">
                          <a:latin typeface="微軟正黑體" panose="020B0604030504040204" pitchFamily="34" charset="-120"/>
                          <a:ea typeface="微軟正黑體" panose="020B0604030504040204" pitchFamily="34" charset="-120"/>
                        </a:rPr>
                        <a:t>類別</a:t>
                      </a:r>
                    </a:p>
                  </a:txBody>
                  <a:tcPr marL="68580" marR="68580" marT="34290" marB="34290" anchor="ctr">
                    <a:solidFill>
                      <a:schemeClr val="accent6">
                        <a:lumMod val="75000"/>
                      </a:schemeClr>
                    </a:solidFill>
                  </a:tcPr>
                </a:tc>
                <a:tc>
                  <a:txBody>
                    <a:bodyPr/>
                    <a:lstStyle/>
                    <a:p>
                      <a:pPr algn="ctr"/>
                      <a:r>
                        <a:rPr lang="zh-TW" altLang="en-US" sz="1200" dirty="0">
                          <a:latin typeface="微軟正黑體" panose="020B0604030504040204" pitchFamily="34" charset="-120"/>
                          <a:ea typeface="微軟正黑體" panose="020B0604030504040204" pitchFamily="34" charset="-120"/>
                        </a:rPr>
                        <a:t>項目</a:t>
                      </a:r>
                    </a:p>
                  </a:txBody>
                  <a:tcPr marL="68580" marR="68580" marT="34290" marB="34290" anchor="ctr">
                    <a:solidFill>
                      <a:schemeClr val="accent6">
                        <a:lumMod val="75000"/>
                      </a:schemeClr>
                    </a:solidFill>
                  </a:tcPr>
                </a:tc>
                <a:tc>
                  <a:txBody>
                    <a:bodyPr/>
                    <a:lstStyle/>
                    <a:p>
                      <a:pPr algn="ctr"/>
                      <a:r>
                        <a:rPr lang="zh-TW" altLang="en-US" sz="800" dirty="0">
                          <a:latin typeface="微軟正黑體" panose="020B0604030504040204" pitchFamily="34" charset="-120"/>
                          <a:ea typeface="微軟正黑體" panose="020B0604030504040204" pitchFamily="34" charset="-120"/>
                        </a:rPr>
                        <a:t>採計上限</a:t>
                      </a:r>
                    </a:p>
                  </a:txBody>
                  <a:tcPr marL="68580" marR="68580" marT="34290" marB="34290" anchor="ctr">
                    <a:solidFill>
                      <a:schemeClr val="accent6">
                        <a:lumMod val="75000"/>
                      </a:schemeClr>
                    </a:solidFill>
                  </a:tcPr>
                </a:tc>
                <a:tc gridSpan="7">
                  <a:txBody>
                    <a:bodyPr/>
                    <a:lstStyle/>
                    <a:p>
                      <a:pPr algn="ctr"/>
                      <a:r>
                        <a:rPr lang="zh-TW" altLang="en-US" sz="1200" dirty="0">
                          <a:latin typeface="微軟正黑體" panose="020B0604030504040204" pitchFamily="34" charset="-120"/>
                          <a:ea typeface="微軟正黑體" panose="020B0604030504040204" pitchFamily="34" charset="-120"/>
                        </a:rPr>
                        <a:t>積分換算</a:t>
                      </a:r>
                    </a:p>
                  </a:txBody>
                  <a:tcPr marL="68580" marR="68580" marT="34290" marB="34290" anchor="ctr">
                    <a:solidFill>
                      <a:schemeClr val="accent6">
                        <a:lumMod val="75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a:r>
                        <a:rPr lang="zh-TW" altLang="en-US" sz="1200" dirty="0">
                          <a:latin typeface="微軟正黑體" panose="020B0604030504040204" pitchFamily="34" charset="-120"/>
                          <a:ea typeface="微軟正黑體" panose="020B0604030504040204" pitchFamily="34" charset="-120"/>
                        </a:rPr>
                        <a:t>說明</a:t>
                      </a:r>
                    </a:p>
                  </a:txBody>
                  <a:tcPr marL="68580" marR="68580" marT="34290" marB="34290" anchor="ctr">
                    <a:solidFill>
                      <a:schemeClr val="accent6">
                        <a:lumMod val="75000"/>
                      </a:schemeClr>
                    </a:solidFill>
                  </a:tcPr>
                </a:tc>
                <a:tc hMerge="1">
                  <a:txBody>
                    <a:bodyPr/>
                    <a:lstStyle/>
                    <a:p>
                      <a:endParaRPr lang="zh-TW" altLang="en-US"/>
                    </a:p>
                  </a:txBody>
                  <a:tcPr/>
                </a:tc>
                <a:extLst>
                  <a:ext uri="{0D108BD9-81ED-4DB2-BD59-A6C34878D82A}">
                    <a16:rowId xmlns:a16="http://schemas.microsoft.com/office/drawing/2014/main" val="10000"/>
                  </a:ext>
                </a:extLst>
              </a:tr>
              <a:tr h="359793">
                <a:tc rowSpan="3" gridSpan="2">
                  <a:txBody>
                    <a:bodyPr/>
                    <a:lstStyle/>
                    <a:p>
                      <a:pPr algn="l"/>
                      <a:r>
                        <a:rPr lang="en-US" altLang="zh-TW" sz="2400" b="1" dirty="0">
                          <a:solidFill>
                            <a:srgbClr val="9900CC"/>
                          </a:solidFill>
                          <a:latin typeface="微軟正黑體" panose="020B0604030504040204" pitchFamily="34" charset="-120"/>
                          <a:ea typeface="微軟正黑體" panose="020B0604030504040204" pitchFamily="34" charset="-120"/>
                        </a:rPr>
                        <a:t>1.</a:t>
                      </a:r>
                      <a:endParaRPr lang="zh-TW" altLang="en-US" sz="2400" b="1" dirty="0">
                        <a:solidFill>
                          <a:srgbClr val="9900CC"/>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6">
                        <a:lumMod val="40000"/>
                        <a:lumOff val="60000"/>
                      </a:schemeClr>
                    </a:solidFill>
                  </a:tcPr>
                </a:tc>
                <a:tc rowSpan="3" hMerge="1">
                  <a:txBody>
                    <a:bodyPr/>
                    <a:lstStyle/>
                    <a:p>
                      <a:endParaRPr lang="zh-TW" altLang="en-US"/>
                    </a:p>
                  </a:txBody>
                  <a:tcPr/>
                </a:tc>
                <a:tc rowSpan="3">
                  <a:txBody>
                    <a:bodyPr/>
                    <a:lstStyle/>
                    <a:p>
                      <a:pPr algn="ctr"/>
                      <a:r>
                        <a:rPr lang="zh-TW" altLang="en-US" sz="900" dirty="0">
                          <a:latin typeface="微軟正黑體" panose="020B0604030504040204" pitchFamily="34" charset="-120"/>
                          <a:ea typeface="微軟正黑體" panose="020B0604030504040204" pitchFamily="34" charset="-120"/>
                        </a:rPr>
                        <a:t>       </a:t>
                      </a:r>
                    </a:p>
                  </a:txBody>
                  <a:tcPr marL="68580" marR="68580" marT="34290" marB="34290" anchor="ctr">
                    <a:solidFill>
                      <a:schemeClr val="accent6">
                        <a:lumMod val="40000"/>
                        <a:lumOff val="60000"/>
                      </a:schemeClr>
                    </a:solidFill>
                  </a:tcPr>
                </a:tc>
                <a:tc rowSpan="3" gridSpan="5">
                  <a:txBody>
                    <a:bodyPr/>
                    <a:lstStyle/>
                    <a:p>
                      <a:pPr algn="ctr"/>
                      <a:endParaRPr lang="zh-TW" altLang="en-US" sz="110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6">
                        <a:lumMod val="40000"/>
                        <a:lumOff val="60000"/>
                      </a:schemeClr>
                    </a:solidFill>
                  </a:tcPr>
                </a:tc>
                <a:tc rowSpan="3" hMerge="1">
                  <a:txBody>
                    <a:bodyPr/>
                    <a:lstStyle/>
                    <a:p>
                      <a:endParaRPr lang="zh-TW" altLang="en-US"/>
                    </a:p>
                  </a:txBody>
                  <a:tcPr/>
                </a:tc>
                <a:tc rowSpan="3" hMerge="1">
                  <a:txBody>
                    <a:bodyPr/>
                    <a:lstStyle/>
                    <a:p>
                      <a:endParaRPr lang="zh-TW" altLang="en-US"/>
                    </a:p>
                  </a:txBody>
                  <a:tcPr/>
                </a:tc>
                <a:tc rowSpan="3" hMerge="1">
                  <a:txBody>
                    <a:bodyPr/>
                    <a:lstStyle/>
                    <a:p>
                      <a:endParaRPr lang="zh-TW" altLang="en-US"/>
                    </a:p>
                  </a:txBody>
                  <a:tcPr/>
                </a:tc>
                <a:tc rowSpan="3" hMerge="1">
                  <a:txBody>
                    <a:bodyPr/>
                    <a:lstStyle/>
                    <a:p>
                      <a:endParaRPr lang="zh-TW" altLang="en-US"/>
                    </a:p>
                  </a:txBody>
                  <a:tcPr/>
                </a:tc>
                <a:tc rowSpan="3" gridSpan="2">
                  <a:txBody>
                    <a:bodyPr/>
                    <a:lstStyle/>
                    <a:p>
                      <a:endParaRPr lang="zh-TW" altLang="en-US" sz="1400" dirty="0"/>
                    </a:p>
                  </a:txBody>
                  <a:tcPr marL="68580" marR="68580" marT="34290" marB="34290" anchor="ctr">
                    <a:solidFill>
                      <a:schemeClr val="accent6">
                        <a:lumMod val="40000"/>
                        <a:lumOff val="60000"/>
                      </a:schemeClr>
                    </a:solidFill>
                  </a:tcPr>
                </a:tc>
                <a:tc rowSpan="3"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100" b="0" dirty="0">
                          <a:solidFill>
                            <a:schemeClr val="tx2">
                              <a:lumMod val="75000"/>
                            </a:schemeClr>
                          </a:solidFill>
                          <a:latin typeface="微軟正黑體" panose="020B0604030504040204" pitchFamily="34" charset="-120"/>
                          <a:ea typeface="微軟正黑體" panose="020B0604030504040204" pitchFamily="34" charset="-120"/>
                        </a:rPr>
                        <a:t>第</a:t>
                      </a:r>
                      <a:r>
                        <a:rPr lang="en-US" altLang="zh-TW" sz="1100" b="0" dirty="0">
                          <a:solidFill>
                            <a:schemeClr val="tx2">
                              <a:lumMod val="75000"/>
                            </a:schemeClr>
                          </a:solidFill>
                          <a:latin typeface="微軟正黑體" panose="020B0604030504040204" pitchFamily="34" charset="-120"/>
                          <a:ea typeface="微軟正黑體" panose="020B0604030504040204" pitchFamily="34" charset="-120"/>
                        </a:rPr>
                        <a:t>19~24</a:t>
                      </a:r>
                      <a:r>
                        <a:rPr lang="zh-TW" altLang="en-US" sz="1100" b="0" dirty="0">
                          <a:solidFill>
                            <a:schemeClr val="tx2">
                              <a:lumMod val="75000"/>
                            </a:schemeClr>
                          </a:solidFill>
                          <a:latin typeface="微軟正黑體" panose="020B0604030504040204" pitchFamily="34" charset="-120"/>
                          <a:ea typeface="微軟正黑體" panose="020B0604030504040204" pitchFamily="34" charset="-120"/>
                        </a:rPr>
                        <a:t>志願</a:t>
                      </a:r>
                    </a:p>
                  </a:txBody>
                  <a:tcPr marL="68580" marR="68580" marT="34290" marB="34290"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dirty="0">
                          <a:solidFill>
                            <a:schemeClr val="tx2">
                              <a:lumMod val="75000"/>
                            </a:schemeClr>
                          </a:solidFill>
                          <a:latin typeface="微軟正黑體" panose="020B0604030504040204" pitchFamily="34" charset="-120"/>
                          <a:ea typeface="微軟正黑體" panose="020B0604030504040204" pitchFamily="34" charset="-120"/>
                        </a:rPr>
                        <a:t>7</a:t>
                      </a:r>
                      <a:r>
                        <a:rPr lang="zh-TW" altLang="en-US" sz="1100" b="0" dirty="0">
                          <a:solidFill>
                            <a:schemeClr val="tx2">
                              <a:lumMod val="75000"/>
                            </a:schemeClr>
                          </a:solidFill>
                          <a:latin typeface="微軟正黑體" panose="020B0604030504040204" pitchFamily="34" charset="-120"/>
                          <a:ea typeface="微軟正黑體" panose="020B0604030504040204" pitchFamily="34" charset="-120"/>
                        </a:rPr>
                        <a:t>分</a:t>
                      </a:r>
                    </a:p>
                  </a:txBody>
                  <a:tcPr marL="68580" marR="68580" marT="34290" marB="34290" anchor="ctr">
                    <a:solidFill>
                      <a:schemeClr val="accent6">
                        <a:lumMod val="40000"/>
                        <a:lumOff val="60000"/>
                      </a:schemeClr>
                    </a:solidFill>
                  </a:tcPr>
                </a:tc>
                <a:extLst>
                  <a:ext uri="{0D108BD9-81ED-4DB2-BD59-A6C34878D82A}">
                    <a16:rowId xmlns:a16="http://schemas.microsoft.com/office/drawing/2014/main" val="10001"/>
                  </a:ext>
                </a:extLst>
              </a:tr>
              <a:tr h="241031">
                <a:tc gridSpan="2"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gridSpan="5"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gridSpan="2" vMerge="1">
                  <a:txBody>
                    <a:bodyPr/>
                    <a:lstStyle/>
                    <a:p>
                      <a:endParaRPr lang="zh-TW" altLang="en-US"/>
                    </a:p>
                  </a:txBody>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100" b="0" dirty="0">
                          <a:solidFill>
                            <a:schemeClr val="tx2">
                              <a:lumMod val="75000"/>
                            </a:schemeClr>
                          </a:solidFill>
                          <a:latin typeface="微軟正黑體" panose="020B0604030504040204" pitchFamily="34" charset="-120"/>
                          <a:ea typeface="微軟正黑體" panose="020B0604030504040204" pitchFamily="34" charset="-120"/>
                        </a:rPr>
                        <a:t>第</a:t>
                      </a:r>
                      <a:r>
                        <a:rPr lang="en-US" altLang="zh-TW" sz="1100" b="0" dirty="0">
                          <a:solidFill>
                            <a:schemeClr val="tx2">
                              <a:lumMod val="75000"/>
                            </a:schemeClr>
                          </a:solidFill>
                          <a:latin typeface="微軟正黑體" panose="020B0604030504040204" pitchFamily="34" charset="-120"/>
                          <a:ea typeface="微軟正黑體" panose="020B0604030504040204" pitchFamily="34" charset="-120"/>
                        </a:rPr>
                        <a:t>25~30</a:t>
                      </a:r>
                      <a:r>
                        <a:rPr lang="zh-TW" altLang="en-US" sz="1100" b="0" dirty="0">
                          <a:solidFill>
                            <a:schemeClr val="tx2">
                              <a:lumMod val="75000"/>
                            </a:schemeClr>
                          </a:solidFill>
                          <a:latin typeface="微軟正黑體" panose="020B0604030504040204" pitchFamily="34" charset="-120"/>
                          <a:ea typeface="微軟正黑體" panose="020B0604030504040204" pitchFamily="34" charset="-120"/>
                        </a:rPr>
                        <a:t>志願</a:t>
                      </a:r>
                    </a:p>
                  </a:txBody>
                  <a:tcPr marL="68580" marR="68580" marT="34290" marB="34290"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dirty="0">
                          <a:solidFill>
                            <a:schemeClr val="tx2">
                              <a:lumMod val="75000"/>
                            </a:schemeClr>
                          </a:solidFill>
                          <a:latin typeface="微軟正黑體" panose="020B0604030504040204" pitchFamily="34" charset="-120"/>
                          <a:ea typeface="微軟正黑體" panose="020B0604030504040204" pitchFamily="34" charset="-120"/>
                        </a:rPr>
                        <a:t>6</a:t>
                      </a:r>
                      <a:r>
                        <a:rPr lang="zh-TW" altLang="en-US" sz="1100" b="0" dirty="0">
                          <a:solidFill>
                            <a:schemeClr val="tx2">
                              <a:lumMod val="75000"/>
                            </a:schemeClr>
                          </a:solidFill>
                          <a:latin typeface="微軟正黑體" panose="020B0604030504040204" pitchFamily="34" charset="-120"/>
                          <a:ea typeface="微軟正黑體" panose="020B0604030504040204" pitchFamily="34" charset="-120"/>
                        </a:rPr>
                        <a:t>分</a:t>
                      </a:r>
                    </a:p>
                  </a:txBody>
                  <a:tcPr marL="68580" marR="68580" marT="34290" marB="34290" anchor="ctr">
                    <a:solidFill>
                      <a:schemeClr val="accent6">
                        <a:lumMod val="40000"/>
                        <a:lumOff val="60000"/>
                      </a:schemeClr>
                    </a:solidFill>
                  </a:tcPr>
                </a:tc>
                <a:extLst>
                  <a:ext uri="{0D108BD9-81ED-4DB2-BD59-A6C34878D82A}">
                    <a16:rowId xmlns:a16="http://schemas.microsoft.com/office/drawing/2014/main" val="10002"/>
                  </a:ext>
                </a:extLst>
              </a:tr>
              <a:tr h="411193">
                <a:tc gridSpan="2"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gridSpan="5" vMerge="1">
                  <a:txBody>
                    <a:bodyPr/>
                    <a:lstStyle/>
                    <a:p>
                      <a:pPr algn="ctr"/>
                      <a:endParaRPr lang="zh-TW" altLang="en-US" sz="110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6">
                        <a:lumMod val="40000"/>
                        <a:lumOff val="60000"/>
                      </a:schemeClr>
                    </a:solidFill>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gridSpan="2" vMerge="1">
                  <a:txBody>
                    <a:bodyPr/>
                    <a:lstStyle/>
                    <a:p>
                      <a:endParaRPr lang="zh-TW" altLang="en-US" sz="1400" dirty="0"/>
                    </a:p>
                  </a:txBody>
                  <a:tcPr marL="68580" marR="68580" marT="34290" marB="34290" anchor="ctr">
                    <a:solidFill>
                      <a:schemeClr val="accent6">
                        <a:lumMod val="40000"/>
                        <a:lumOff val="60000"/>
                      </a:schemeClr>
                    </a:solidFill>
                  </a:tcPr>
                </a:tc>
                <a:tc hMerge="1" vMerge="1">
                  <a:txBody>
                    <a:bodyPr/>
                    <a:lstStyle/>
                    <a:p>
                      <a:endParaRPr lang="zh-TW" altLang="en-US"/>
                    </a:p>
                  </a:txBody>
                  <a:tcPr/>
                </a:tc>
                <a:tc>
                  <a:txBody>
                    <a:bodyPr/>
                    <a:lstStyle/>
                    <a:p>
                      <a:endParaRPr lang="zh-TW" altLang="en-US" sz="1400" dirty="0"/>
                    </a:p>
                  </a:txBody>
                  <a:tcPr marL="68580" marR="68580" marT="34290" marB="34290" anchor="ctr"/>
                </a:tc>
                <a:tc>
                  <a:txBody>
                    <a:bodyPr/>
                    <a:lstStyle/>
                    <a:p>
                      <a:endParaRPr lang="zh-TW" altLang="en-US" sz="1400" dirty="0"/>
                    </a:p>
                  </a:txBody>
                  <a:tcPr marL="68580" marR="68580" marT="34290" marB="34290" anchor="ctr"/>
                </a:tc>
                <a:extLst>
                  <a:ext uri="{0D108BD9-81ED-4DB2-BD59-A6C34878D82A}">
                    <a16:rowId xmlns:a16="http://schemas.microsoft.com/office/drawing/2014/main" val="10003"/>
                  </a:ext>
                </a:extLst>
              </a:tr>
              <a:tr h="410502">
                <a:tc rowSpan="2" gridSpan="2">
                  <a:txBody>
                    <a:bodyPr/>
                    <a:lstStyle/>
                    <a:p>
                      <a:pPr algn="l"/>
                      <a:r>
                        <a:rPr lang="en-US" altLang="zh-TW" sz="2400" b="1" dirty="0">
                          <a:solidFill>
                            <a:schemeClr val="tx2"/>
                          </a:solidFill>
                          <a:latin typeface="微軟正黑體" panose="020B0604030504040204" pitchFamily="34" charset="-120"/>
                          <a:ea typeface="微軟正黑體" panose="020B0604030504040204" pitchFamily="34" charset="-120"/>
                        </a:rPr>
                        <a:t>2.</a:t>
                      </a:r>
                      <a:endParaRPr lang="zh-TW" altLang="en-US" sz="2400" b="1" dirty="0">
                        <a:solidFill>
                          <a:schemeClr val="tx2"/>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60000"/>
                        <a:lumOff val="40000"/>
                      </a:schemeClr>
                    </a:solidFill>
                  </a:tcPr>
                </a:tc>
                <a:tc rowSpan="2" hMerge="1">
                  <a:txBody>
                    <a:bodyPr/>
                    <a:lstStyle/>
                    <a:p>
                      <a:pPr algn="ctr"/>
                      <a:endParaRPr lang="zh-TW" altLang="en-US" sz="2000" b="1" dirty="0">
                        <a:solidFill>
                          <a:schemeClr val="tx2"/>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solidFill>
                      <a:schemeClr val="accent2">
                        <a:lumMod val="60000"/>
                        <a:lumOff val="40000"/>
                      </a:schemeClr>
                    </a:solidFill>
                  </a:tcPr>
                </a:tc>
                <a:tc rowSpan="2">
                  <a:txBody>
                    <a:bodyPr/>
                    <a:lstStyle/>
                    <a:p>
                      <a:pPr algn="ctr"/>
                      <a:r>
                        <a:rPr lang="en-US" altLang="zh-TW" sz="1400" b="1" dirty="0">
                          <a:solidFill>
                            <a:srgbClr val="C00000"/>
                          </a:solidFill>
                          <a:latin typeface="微軟正黑體" panose="020B0604030504040204" pitchFamily="34" charset="-120"/>
                          <a:ea typeface="微軟正黑體" panose="020B0604030504040204" pitchFamily="34" charset="-120"/>
                        </a:rPr>
                        <a:t>      </a:t>
                      </a:r>
                      <a:endParaRPr lang="zh-TW" altLang="en-US" sz="900" dirty="0">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60000"/>
                        <a:lumOff val="40000"/>
                      </a:schemeClr>
                    </a:solidFill>
                  </a:tcPr>
                </a:tc>
                <a:tc gridSpan="5">
                  <a:txBody>
                    <a:bodyPr/>
                    <a:lstStyle/>
                    <a:p>
                      <a:pPr algn="ctr"/>
                      <a:endParaRPr lang="en-US" altLang="zh-TW" sz="1100" baseline="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60000"/>
                        <a:lumOff val="4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endParaRPr lang="zh-TW" altLang="en-US" sz="1400" dirty="0"/>
                    </a:p>
                  </a:txBody>
                  <a:tcPr marL="68580" marR="68580" marT="34290" marB="34290" anchor="ctr">
                    <a:solidFill>
                      <a:schemeClr val="accent2">
                        <a:lumMod val="60000"/>
                        <a:lumOff val="40000"/>
                      </a:schemeClr>
                    </a:solidFill>
                  </a:tcPr>
                </a:tc>
                <a:tc hMerge="1">
                  <a:txBody>
                    <a:bodyPr/>
                    <a:lstStyle/>
                    <a:p>
                      <a:endParaRPr lang="zh-TW" altLang="en-US"/>
                    </a:p>
                  </a:txBody>
                  <a:tcPr/>
                </a:tc>
                <a:tc rowSpan="2" gridSpan="2">
                  <a:txBody>
                    <a:bodyPr/>
                    <a:lstStyle/>
                    <a:p>
                      <a:pPr marL="285750" indent="-285750" algn="l">
                        <a:buFont typeface="Wingdings" panose="05000000000000000000" pitchFamily="2" charset="2"/>
                        <a:buChar char="u"/>
                      </a:pPr>
                      <a:r>
                        <a:rPr lang="zh-TW" altLang="en-US" sz="1400" dirty="0">
                          <a:solidFill>
                            <a:schemeClr val="tx2">
                              <a:lumMod val="75000"/>
                            </a:schemeClr>
                          </a:solidFill>
                          <a:latin typeface="微軟正黑體" panose="020B0604030504040204" pitchFamily="34" charset="-120"/>
                          <a:ea typeface="微軟正黑體" panose="020B0604030504040204" pitchFamily="34" charset="-120"/>
                        </a:rPr>
                        <a:t>健體、藝文、綜合三領域前五學期平均成績及格</a:t>
                      </a:r>
                      <a:r>
                        <a:rPr lang="en-US" altLang="zh-TW" sz="1400" dirty="0">
                          <a:solidFill>
                            <a:schemeClr val="tx2">
                              <a:lumMod val="75000"/>
                            </a:schemeClr>
                          </a:solidFill>
                          <a:latin typeface="微軟正黑體" panose="020B0604030504040204" pitchFamily="34" charset="-120"/>
                          <a:ea typeface="微軟正黑體" panose="020B0604030504040204" pitchFamily="34" charset="-120"/>
                        </a:rPr>
                        <a:t>(60</a:t>
                      </a:r>
                      <a:r>
                        <a:rPr lang="zh-TW" altLang="en-US" sz="1400" dirty="0">
                          <a:solidFill>
                            <a:schemeClr val="tx2">
                              <a:lumMod val="75000"/>
                            </a:schemeClr>
                          </a:solidFill>
                          <a:latin typeface="微軟正黑體" panose="020B0604030504040204" pitchFamily="34" charset="-120"/>
                          <a:ea typeface="微軟正黑體" panose="020B0604030504040204" pitchFamily="34" charset="-120"/>
                        </a:rPr>
                        <a:t>分</a:t>
                      </a:r>
                      <a:r>
                        <a:rPr lang="en-US" altLang="zh-TW" sz="1400" dirty="0">
                          <a:solidFill>
                            <a:schemeClr val="tx2">
                              <a:lumMod val="75000"/>
                            </a:schemeClr>
                          </a:solidFill>
                          <a:latin typeface="微軟正黑體" panose="020B0604030504040204" pitchFamily="34" charset="-120"/>
                          <a:ea typeface="微軟正黑體" panose="020B0604030504040204" pitchFamily="34" charset="-120"/>
                        </a:rPr>
                        <a:t>)</a:t>
                      </a:r>
                      <a:r>
                        <a:rPr lang="zh-TW" altLang="en-US" sz="1400" dirty="0">
                          <a:solidFill>
                            <a:schemeClr val="tx2">
                              <a:lumMod val="75000"/>
                            </a:schemeClr>
                          </a:solidFill>
                          <a:latin typeface="微軟正黑體" panose="020B0604030504040204" pitchFamily="34" charset="-120"/>
                          <a:ea typeface="微軟正黑體" panose="020B0604030504040204" pitchFamily="34" charset="-120"/>
                        </a:rPr>
                        <a:t>。</a:t>
                      </a:r>
                      <a:endParaRPr lang="en-US" altLang="zh-TW" sz="140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60000"/>
                        <a:lumOff val="40000"/>
                      </a:schemeClr>
                    </a:solidFill>
                  </a:tcPr>
                </a:tc>
                <a:tc rowSpan="2" hMerge="1">
                  <a:txBody>
                    <a:bodyPr/>
                    <a:lstStyle/>
                    <a:p>
                      <a:endParaRPr lang="zh-TW" altLang="en-US"/>
                    </a:p>
                  </a:txBody>
                  <a:tcPr/>
                </a:tc>
                <a:extLst>
                  <a:ext uri="{0D108BD9-81ED-4DB2-BD59-A6C34878D82A}">
                    <a16:rowId xmlns:a16="http://schemas.microsoft.com/office/drawing/2014/main" val="10004"/>
                  </a:ext>
                </a:extLst>
              </a:tr>
              <a:tr h="384134">
                <a:tc gridSpan="2"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gridSpan="5">
                  <a:txBody>
                    <a:bodyPr/>
                    <a:lstStyle/>
                    <a:p>
                      <a:pPr algn="ctr"/>
                      <a:endParaRPr lang="zh-TW" altLang="en-US" sz="110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60000"/>
                        <a:lumOff val="4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endParaRPr lang="zh-TW" altLang="en-US" sz="1400" dirty="0"/>
                    </a:p>
                  </a:txBody>
                  <a:tcPr marL="68580" marR="68580" marT="34290" marB="34290" anchor="ctr">
                    <a:solidFill>
                      <a:schemeClr val="accent2">
                        <a:lumMod val="60000"/>
                        <a:lumOff val="40000"/>
                      </a:schemeClr>
                    </a:solidFill>
                  </a:tcPr>
                </a:tc>
                <a:tc hMerge="1">
                  <a:txBody>
                    <a:bodyPr/>
                    <a:lstStyle/>
                    <a:p>
                      <a:endParaRPr lang="zh-TW" altLang="en-US"/>
                    </a:p>
                  </a:txBody>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05"/>
                  </a:ext>
                </a:extLst>
              </a:tr>
              <a:tr h="553742">
                <a:tc>
                  <a:txBody>
                    <a:bodyPr/>
                    <a:lstStyle/>
                    <a:p>
                      <a:pPr algn="l"/>
                      <a:r>
                        <a:rPr lang="en-US" altLang="zh-TW" sz="1800" b="1" dirty="0">
                          <a:solidFill>
                            <a:schemeClr val="tx2"/>
                          </a:solidFill>
                          <a:latin typeface="微軟正黑體" panose="020B0604030504040204" pitchFamily="34" charset="-120"/>
                          <a:ea typeface="微軟正黑體" panose="020B0604030504040204" pitchFamily="34" charset="-120"/>
                        </a:rPr>
                        <a:t>3.</a:t>
                      </a:r>
                      <a:endParaRPr lang="zh-TW" altLang="en-US" sz="1800" b="1" dirty="0">
                        <a:solidFill>
                          <a:schemeClr val="tx2"/>
                        </a:solidFill>
                        <a:latin typeface="微軟正黑體" panose="020B0604030504040204" pitchFamily="34" charset="-120"/>
                        <a:ea typeface="微軟正黑體" panose="020B0604030504040204" pitchFamily="34" charset="-120"/>
                      </a:endParaRPr>
                    </a:p>
                  </a:txBody>
                  <a:tcPr marL="68580" marR="68580" marT="34290" marB="34290" anchor="ctr">
                    <a:lnR w="12700"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r>
                        <a:rPr lang="zh-TW" altLang="en-US" sz="1100" dirty="0">
                          <a:solidFill>
                            <a:schemeClr val="tx1"/>
                          </a:solidFill>
                        </a:rPr>
                        <a:t>報名科、群與下列相符</a:t>
                      </a:r>
                      <a:endParaRPr lang="en-US" altLang="zh-TW" sz="1100" dirty="0">
                        <a:solidFill>
                          <a:schemeClr val="tx1"/>
                        </a:solidFill>
                      </a:endParaRPr>
                    </a:p>
                  </a:txBody>
                  <a:tcPr marL="68580" marR="68580" marT="34290" marB="34290" anchor="ctr">
                    <a:lnL w="12700" cap="flat" cmpd="sng" algn="ctr">
                      <a:solidFill>
                        <a:schemeClr val="bg1"/>
                      </a:solidFill>
                      <a:prstDash val="solid"/>
                      <a:round/>
                      <a:headEnd type="none" w="med" len="med"/>
                      <a:tailEnd type="none" w="med" len="med"/>
                    </a:lnL>
                    <a:solidFill>
                      <a:schemeClr val="accent6">
                        <a:lumMod val="20000"/>
                        <a:lumOff val="80000"/>
                      </a:schemeClr>
                    </a:solidFill>
                  </a:tcPr>
                </a:tc>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rPr>
                        <a:t>9</a:t>
                      </a:r>
                      <a:r>
                        <a:rPr lang="zh-TW" altLang="en-US" sz="1800" b="1" dirty="0">
                          <a:solidFill>
                            <a:schemeClr val="tx1"/>
                          </a:solidFill>
                          <a:latin typeface="微軟正黑體" panose="020B0604030504040204" pitchFamily="34" charset="-120"/>
                          <a:ea typeface="微軟正黑體" panose="020B0604030504040204" pitchFamily="34" charset="-120"/>
                        </a:rPr>
                        <a:t>分</a:t>
                      </a:r>
                    </a:p>
                  </a:txBody>
                  <a:tcPr marL="68580" marR="68580" marT="34290" marB="34290" anchor="ctr">
                    <a:solidFill>
                      <a:schemeClr val="accent6">
                        <a:lumMod val="20000"/>
                        <a:lumOff val="80000"/>
                      </a:schemeClr>
                    </a:solidFill>
                  </a:tcPr>
                </a:tc>
                <a:tc gridSpan="9">
                  <a:txBody>
                    <a:bodyPr/>
                    <a:lstStyle/>
                    <a:p>
                      <a:pPr algn="l"/>
                      <a:r>
                        <a:rPr lang="en-US" altLang="zh-TW" sz="1500" dirty="0">
                          <a:solidFill>
                            <a:schemeClr val="tx1"/>
                          </a:solidFill>
                          <a:latin typeface="微軟正黑體" panose="020B0604030504040204" pitchFamily="34" charset="-120"/>
                          <a:ea typeface="微軟正黑體" panose="020B0604030504040204" pitchFamily="34" charset="-120"/>
                        </a:rPr>
                        <a:t>1.</a:t>
                      </a:r>
                      <a:r>
                        <a:rPr lang="zh-TW" altLang="en-US" sz="1500" dirty="0">
                          <a:solidFill>
                            <a:schemeClr val="tx1"/>
                          </a:solidFill>
                          <a:latin typeface="微軟正黑體" panose="020B0604030504040204" pitchFamily="34" charset="-120"/>
                          <a:ea typeface="微軟正黑體" panose="020B0604030504040204" pitchFamily="34" charset="-120"/>
                        </a:rPr>
                        <a:t>家長</a:t>
                      </a:r>
                      <a:r>
                        <a:rPr lang="en-US" altLang="zh-TW" sz="1500" dirty="0">
                          <a:solidFill>
                            <a:schemeClr val="tx1"/>
                          </a:solidFill>
                          <a:latin typeface="微軟正黑體" panose="020B0604030504040204" pitchFamily="34" charset="-120"/>
                          <a:ea typeface="微軟正黑體" panose="020B0604030504040204" pitchFamily="34" charset="-120"/>
                        </a:rPr>
                        <a:t>2.</a:t>
                      </a:r>
                      <a:r>
                        <a:rPr lang="zh-TW" altLang="en-US" sz="1500" dirty="0">
                          <a:solidFill>
                            <a:schemeClr val="tx1"/>
                          </a:solidFill>
                          <a:latin typeface="微軟正黑體" panose="020B0604030504040204" pitchFamily="34" charset="-120"/>
                          <a:ea typeface="微軟正黑體" panose="020B0604030504040204" pitchFamily="34" charset="-120"/>
                        </a:rPr>
                        <a:t>導師 </a:t>
                      </a:r>
                      <a:r>
                        <a:rPr lang="en-US" altLang="zh-TW" sz="1500" dirty="0">
                          <a:solidFill>
                            <a:schemeClr val="tx1"/>
                          </a:solidFill>
                          <a:latin typeface="微軟正黑體" panose="020B0604030504040204" pitchFamily="34" charset="-120"/>
                          <a:ea typeface="微軟正黑體" panose="020B0604030504040204" pitchFamily="34" charset="-120"/>
                        </a:rPr>
                        <a:t>3.</a:t>
                      </a:r>
                      <a:r>
                        <a:rPr lang="zh-TW" altLang="en-US" sz="1500" dirty="0">
                          <a:solidFill>
                            <a:schemeClr val="tx1"/>
                          </a:solidFill>
                          <a:latin typeface="微軟正黑體" panose="020B0604030504040204" pitchFamily="34" charset="-120"/>
                          <a:ea typeface="微軟正黑體" panose="020B0604030504040204" pitchFamily="34" charset="-120"/>
                        </a:rPr>
                        <a:t>輔導教師意見相符  每項得</a:t>
                      </a:r>
                      <a:r>
                        <a:rPr lang="en-US" altLang="zh-TW" sz="1500" dirty="0">
                          <a:solidFill>
                            <a:schemeClr val="tx1"/>
                          </a:solidFill>
                          <a:latin typeface="微軟正黑體" panose="020B0604030504040204" pitchFamily="34" charset="-120"/>
                          <a:ea typeface="微軟正黑體" panose="020B0604030504040204" pitchFamily="34" charset="-120"/>
                        </a:rPr>
                        <a:t>3</a:t>
                      </a:r>
                      <a:r>
                        <a:rPr lang="zh-TW" altLang="en-US" sz="1500" dirty="0">
                          <a:solidFill>
                            <a:schemeClr val="tx1"/>
                          </a:solidFill>
                          <a:latin typeface="微軟正黑體" panose="020B0604030504040204" pitchFamily="34" charset="-120"/>
                          <a:ea typeface="微軟正黑體" panose="020B0604030504040204" pitchFamily="34" charset="-120"/>
                        </a:rPr>
                        <a:t>分        高中         高職</a:t>
                      </a:r>
                    </a:p>
                  </a:txBody>
                  <a:tcPr marL="68580" marR="68580" marT="34290" marB="34290" anchor="ctr">
                    <a:solidFill>
                      <a:schemeClr val="accent6">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hMerge="1">
                  <a:txBody>
                    <a:bodyPr/>
                    <a:lstStyle/>
                    <a:p>
                      <a:endParaRPr lang="zh-TW" altLang="en-US"/>
                    </a:p>
                  </a:txBody>
                  <a:tcPr/>
                </a:tc>
                <a:tc hMerge="1">
                  <a:txBody>
                    <a:bodyPr/>
                    <a:lstStyle/>
                    <a:p>
                      <a:pPr marL="285750" indent="-285750" algn="l">
                        <a:buFont typeface="Wingdings" panose="05000000000000000000" pitchFamily="2" charset="2"/>
                        <a:buChar char="u"/>
                      </a:pPr>
                      <a:endParaRPr lang="zh-TW" altLang="en-US" sz="1200" dirty="0">
                        <a:solidFill>
                          <a:schemeClr val="tx2">
                            <a:lumMod val="75000"/>
                          </a:schemeClr>
                        </a:solidFill>
                        <a:latin typeface="微軟正黑體" panose="020B0604030504040204" pitchFamily="34" charset="-120"/>
                        <a:ea typeface="微軟正黑體" panose="020B0604030504040204" pitchFamily="34" charset="-120"/>
                      </a:endParaRPr>
                    </a:p>
                  </a:txBody>
                  <a:tcPr anchor="ctr">
                    <a:solidFill>
                      <a:schemeClr val="accent6">
                        <a:lumMod val="20000"/>
                        <a:lumOff val="80000"/>
                      </a:schemeClr>
                    </a:solidFill>
                  </a:tcPr>
                </a:tc>
                <a:tc hMerge="1">
                  <a:txBody>
                    <a:bodyPr/>
                    <a:lstStyle/>
                    <a:p>
                      <a:endParaRPr lang="zh-TW" altLang="en-US"/>
                    </a:p>
                  </a:txBody>
                  <a:tcPr/>
                </a:tc>
                <a:extLst>
                  <a:ext uri="{0D108BD9-81ED-4DB2-BD59-A6C34878D82A}">
                    <a16:rowId xmlns:a16="http://schemas.microsoft.com/office/drawing/2014/main" val="10006"/>
                  </a:ext>
                </a:extLst>
              </a:tr>
              <a:tr h="1113046">
                <a:tc>
                  <a:txBody>
                    <a:bodyPr/>
                    <a:lstStyle/>
                    <a:p>
                      <a:pPr algn="l"/>
                      <a:r>
                        <a:rPr lang="en-US" altLang="zh-TW" sz="2400" b="1" dirty="0">
                          <a:solidFill>
                            <a:schemeClr val="bg1"/>
                          </a:solidFill>
                          <a:latin typeface="微軟正黑體" panose="020B0604030504040204" pitchFamily="34" charset="-120"/>
                          <a:ea typeface="微軟正黑體" panose="020B0604030504040204" pitchFamily="34" charset="-120"/>
                        </a:rPr>
                        <a:t>4.</a:t>
                      </a:r>
                      <a:endParaRPr lang="zh-TW" altLang="en-US" sz="2400" b="1"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lnR w="12700" cap="flat" cmpd="sng" algn="ctr">
                      <a:solidFill>
                        <a:schemeClr val="bg1"/>
                      </a:solidFill>
                      <a:prstDash val="solid"/>
                      <a:round/>
                      <a:headEnd type="none" w="med" len="med"/>
                      <a:tailEnd type="none" w="med" len="med"/>
                    </a:lnR>
                    <a:solidFill>
                      <a:schemeClr val="accent5"/>
                    </a:solidFill>
                  </a:tcPr>
                </a:tc>
                <a:tc>
                  <a:txBody>
                    <a:bodyPr/>
                    <a:lstStyle/>
                    <a:p>
                      <a:endParaRPr lang="zh-TW" altLang="en-US" sz="1400" b="1" dirty="0">
                        <a:solidFill>
                          <a:schemeClr val="tx2"/>
                        </a:solidFill>
                      </a:endParaRPr>
                    </a:p>
                  </a:txBody>
                  <a:tcPr marL="68580" marR="68580" marT="34290" marB="34290" anchor="ctr">
                    <a:lnL w="12700" cap="flat" cmpd="sng" algn="ctr">
                      <a:solidFill>
                        <a:schemeClr val="bg1"/>
                      </a:solidFill>
                      <a:prstDash val="solid"/>
                      <a:round/>
                      <a:headEnd type="none" w="med" len="med"/>
                      <a:tailEnd type="none" w="med" len="med"/>
                    </a:lnL>
                    <a:lnB w="12700" cap="flat" cmpd="sng" algn="ctr">
                      <a:solidFill>
                        <a:srgbClr val="C00000"/>
                      </a:solidFill>
                      <a:prstDash val="solid"/>
                      <a:round/>
                      <a:headEnd type="none" w="med" len="med"/>
                      <a:tailEnd type="none" w="med" len="med"/>
                    </a:lnB>
                    <a:solidFill>
                      <a:schemeClr val="accent5"/>
                    </a:solidFill>
                  </a:tcPr>
                </a:tc>
                <a:tc>
                  <a:txBody>
                    <a:bodyPr/>
                    <a:lstStyle/>
                    <a:p>
                      <a:pPr algn="ctr"/>
                      <a:endParaRPr lang="en-US" altLang="zh-TW" sz="900"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lnB w="12700" cap="flat" cmpd="sng" algn="ctr">
                      <a:solidFill>
                        <a:srgbClr val="C00000"/>
                      </a:solidFill>
                      <a:prstDash val="solid"/>
                      <a:round/>
                      <a:headEnd type="none" w="med" len="med"/>
                      <a:tailEnd type="none" w="med" len="med"/>
                    </a:lnB>
                    <a:solidFill>
                      <a:schemeClr val="accent5"/>
                    </a:solidFill>
                  </a:tcPr>
                </a:tc>
                <a:tc gridSpan="7">
                  <a:txBody>
                    <a:bodyPr/>
                    <a:lstStyle/>
                    <a:p>
                      <a:pPr algn="l"/>
                      <a:endParaRPr lang="zh-TW" altLang="en-US" sz="1500" b="1" dirty="0">
                        <a:solidFill>
                          <a:srgbClr val="00B0F0"/>
                        </a:solidFill>
                        <a:latin typeface="微軟正黑體" panose="020B0604030504040204" pitchFamily="34" charset="-120"/>
                        <a:ea typeface="微軟正黑體" panose="020B0604030504040204" pitchFamily="34" charset="-120"/>
                      </a:endParaRPr>
                    </a:p>
                  </a:txBody>
                  <a:tcPr marL="68580" marR="68580" marT="34290" marB="34290" anchor="ctr">
                    <a:lnB w="12700" cap="flat" cmpd="sng" algn="ctr">
                      <a:solidFill>
                        <a:srgbClr val="C00000"/>
                      </a:solidFill>
                      <a:prstDash val="solid"/>
                      <a:round/>
                      <a:headEnd type="none" w="med" len="med"/>
                      <a:tailEnd type="none" w="med" len="med"/>
                    </a:lnB>
                    <a:solidFill>
                      <a:schemeClr val="accent5"/>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nchor="ctr">
                    <a:lnB w="12700" cap="flat" cmpd="sng" algn="ctr">
                      <a:solidFill>
                        <a:srgbClr val="C00000"/>
                      </a:solidFill>
                      <a:prstDash val="solid"/>
                      <a:round/>
                      <a:headEnd type="none" w="med" len="med"/>
                      <a:tailEnd type="none" w="med" len="med"/>
                    </a:lnB>
                    <a:solidFill>
                      <a:schemeClr val="accent6">
                        <a:lumMod val="20000"/>
                        <a:lumOff val="80000"/>
                      </a:schemeClr>
                    </a:solidFill>
                  </a:tcPr>
                </a:tc>
                <a:tc hMerge="1">
                  <a:txBody>
                    <a:bodyPr/>
                    <a:lstStyle/>
                    <a:p>
                      <a:endParaRPr lang="zh-TW" altLang="en-US"/>
                    </a:p>
                  </a:txBody>
                  <a:tcPr/>
                </a:tc>
                <a:tc gridSpan="2">
                  <a:txBody>
                    <a:bodyPr/>
                    <a:lstStyle/>
                    <a:p>
                      <a:pPr marL="285750" indent="-285750" algn="l">
                        <a:buFont typeface="Wingdings" panose="05000000000000000000" pitchFamily="2" charset="2"/>
                        <a:buChar char="u"/>
                      </a:pPr>
                      <a:r>
                        <a:rPr lang="zh-TW" altLang="en-US" sz="1400" dirty="0">
                          <a:solidFill>
                            <a:schemeClr val="tx2">
                              <a:lumMod val="75000"/>
                            </a:schemeClr>
                          </a:solidFill>
                          <a:latin typeface="微軟正黑體" panose="020B0604030504040204" pitchFamily="34" charset="-120"/>
                          <a:ea typeface="微軟正黑體" panose="020B0604030504040204" pitchFamily="34" charset="-120"/>
                        </a:rPr>
                        <a:t>見下頁</a:t>
                      </a:r>
                    </a:p>
                    <a:p>
                      <a:pPr marL="285750" indent="-285750" algn="l">
                        <a:buFont typeface="Wingdings" panose="05000000000000000000" pitchFamily="2" charset="2"/>
                        <a:buChar char="u"/>
                      </a:pPr>
                      <a:endParaRPr lang="zh-TW" altLang="en-US" sz="90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5"/>
                    </a:solidFill>
                  </a:tcPr>
                </a:tc>
                <a:tc hMerge="1">
                  <a:txBody>
                    <a:bodyPr/>
                    <a:lstStyle/>
                    <a:p>
                      <a:endParaRPr lang="zh-TW" altLang="en-US" dirty="0"/>
                    </a:p>
                  </a:txBody>
                  <a:tcPr/>
                </a:tc>
                <a:extLst>
                  <a:ext uri="{0D108BD9-81ED-4DB2-BD59-A6C34878D82A}">
                    <a16:rowId xmlns:a16="http://schemas.microsoft.com/office/drawing/2014/main" val="10007"/>
                  </a:ext>
                </a:extLst>
              </a:tr>
              <a:tr h="583876">
                <a:tc rowSpan="3">
                  <a:txBody>
                    <a:bodyPr/>
                    <a:lstStyle/>
                    <a:p>
                      <a:pPr algn="l"/>
                      <a:r>
                        <a:rPr lang="en-US" altLang="zh-TW" sz="2400" b="1" dirty="0">
                          <a:solidFill>
                            <a:srgbClr val="9900CC"/>
                          </a:solidFill>
                          <a:latin typeface="微軟正黑體" panose="020B0604030504040204" pitchFamily="34" charset="-120"/>
                          <a:ea typeface="微軟正黑體" panose="020B0604030504040204" pitchFamily="34" charset="-120"/>
                        </a:rPr>
                        <a:t>5.</a:t>
                      </a:r>
                      <a:endParaRPr lang="zh-TW" altLang="en-US" sz="2400" b="1" dirty="0">
                        <a:solidFill>
                          <a:srgbClr val="9900CC"/>
                        </a:solidFill>
                        <a:latin typeface="微軟正黑體" panose="020B0604030504040204" pitchFamily="34" charset="-120"/>
                        <a:ea typeface="微軟正黑體" panose="020B0604030504040204" pitchFamily="34" charset="-120"/>
                      </a:endParaRPr>
                    </a:p>
                  </a:txBody>
                  <a:tcPr marL="68580" marR="68580" marT="34290" marB="34290" anchor="ctr">
                    <a:lnR w="12700" cap="flat" cmpd="sng" algn="ctr">
                      <a:solidFill>
                        <a:srgbClr val="C00000"/>
                      </a:solidFill>
                      <a:prstDash val="solid"/>
                      <a:round/>
                      <a:headEnd type="none" w="med" len="med"/>
                      <a:tailEnd type="none" w="med" len="med"/>
                    </a:lnR>
                    <a:solidFill>
                      <a:srgbClr val="FFFF00"/>
                    </a:solidFill>
                  </a:tcPr>
                </a:tc>
                <a:tc>
                  <a:txBody>
                    <a:bodyPr/>
                    <a:lstStyle/>
                    <a:p>
                      <a:pPr algn="ctr"/>
                      <a:r>
                        <a:rPr lang="zh-TW" altLang="en-US" sz="1500" b="1" dirty="0">
                          <a:solidFill>
                            <a:srgbClr val="9900CC"/>
                          </a:solidFill>
                          <a:latin typeface="微軟正黑體" panose="020B0604030504040204" pitchFamily="34" charset="-120"/>
                          <a:ea typeface="微軟正黑體" panose="020B0604030504040204" pitchFamily="34" charset="-120"/>
                        </a:rPr>
                        <a:t>五科</a:t>
                      </a:r>
                    </a:p>
                  </a:txBody>
                  <a:tcPr marL="68580" marR="68580" marT="34290" marB="34290" anchor="ct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00000"/>
                      </a:solidFill>
                      <a:prstDash val="solid"/>
                      <a:round/>
                      <a:headEnd type="none" w="med" len="med"/>
                      <a:tailEnd type="none" w="med" len="med"/>
                    </a:lnT>
                    <a:lnB w="38100" cap="flat" cmpd="sng" algn="ctr">
                      <a:solidFill>
                        <a:srgbClr val="C00000"/>
                      </a:solidFill>
                      <a:prstDash val="sysDash"/>
                      <a:round/>
                      <a:headEnd type="none" w="med" len="med"/>
                      <a:tailEnd type="none" w="med" len="med"/>
                    </a:lnB>
                    <a:solidFill>
                      <a:srgbClr val="FFFF00"/>
                    </a:solidFill>
                  </a:tcPr>
                </a:tc>
                <a:tc>
                  <a:txBody>
                    <a:bodyPr/>
                    <a:lstStyle/>
                    <a:p>
                      <a:pPr algn="ctr"/>
                      <a:r>
                        <a:rPr lang="en-US" altLang="zh-TW" sz="1400" b="1" dirty="0">
                          <a:solidFill>
                            <a:srgbClr val="C00000"/>
                          </a:solidFill>
                          <a:latin typeface="微軟正黑體" panose="020B0604030504040204" pitchFamily="34" charset="-120"/>
                          <a:ea typeface="微軟正黑體" panose="020B0604030504040204" pitchFamily="34" charset="-120"/>
                        </a:rPr>
                        <a:t>      </a:t>
                      </a:r>
                      <a:endParaRPr lang="zh-TW" altLang="en-US" sz="900" dirty="0">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00000"/>
                      </a:solidFill>
                      <a:prstDash val="solid"/>
                      <a:round/>
                      <a:headEnd type="none" w="med" len="med"/>
                      <a:tailEnd type="none" w="med" len="med"/>
                    </a:lnT>
                    <a:lnB w="38100" cap="flat" cmpd="sng" algn="ctr">
                      <a:solidFill>
                        <a:srgbClr val="C00000"/>
                      </a:solidFill>
                      <a:prstDash val="sysDash"/>
                      <a:round/>
                      <a:headEnd type="none" w="med" len="med"/>
                      <a:tailEnd type="none" w="med" len="med"/>
                    </a:lnB>
                    <a:solidFill>
                      <a:srgbClr val="FFFF00"/>
                    </a:solidFill>
                  </a:tcPr>
                </a:tc>
                <a:tc gridSpan="9">
                  <a:txBody>
                    <a:bodyPr/>
                    <a:lstStyle/>
                    <a:p>
                      <a:pPr algn="l"/>
                      <a:r>
                        <a:rPr lang="zh-TW" altLang="en-US" sz="1500" b="1" dirty="0">
                          <a:solidFill>
                            <a:schemeClr val="tx2"/>
                          </a:solidFill>
                          <a:latin typeface="微軟正黑體" panose="020B0604030504040204" pitchFamily="34" charset="-120"/>
                          <a:ea typeface="微軟正黑體" panose="020B0604030504040204" pitchFamily="34" charset="-120"/>
                        </a:rPr>
                        <a:t>     國文、數學、英文、自然、社會五科，每科</a:t>
                      </a:r>
                      <a:r>
                        <a:rPr lang="en-US" altLang="zh-TW" sz="1500" b="1" dirty="0">
                          <a:solidFill>
                            <a:schemeClr val="tx2"/>
                          </a:solidFill>
                          <a:latin typeface="微軟正黑體" panose="020B0604030504040204" pitchFamily="34" charset="-120"/>
                          <a:ea typeface="微軟正黑體" panose="020B0604030504040204" pitchFamily="34" charset="-120"/>
                        </a:rPr>
                        <a:t>5</a:t>
                      </a:r>
                      <a:r>
                        <a:rPr lang="zh-TW" altLang="en-US" sz="1500" b="1" dirty="0">
                          <a:solidFill>
                            <a:schemeClr val="tx2"/>
                          </a:solidFill>
                          <a:latin typeface="微軟正黑體" panose="020B0604030504040204" pitchFamily="34" charset="-120"/>
                          <a:ea typeface="微軟正黑體" panose="020B0604030504040204" pitchFamily="34" charset="-120"/>
                        </a:rPr>
                        <a:t>分</a:t>
                      </a:r>
                      <a:endParaRPr lang="en-US" altLang="zh-TW" sz="1500" b="1" dirty="0">
                        <a:solidFill>
                          <a:schemeClr val="tx2"/>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algn="ctr"/>
                      <a:endParaRPr lang="en-US" altLang="zh-TW" sz="1200" b="1" dirty="0">
                        <a:solidFill>
                          <a:srgbClr val="C00000"/>
                        </a:solidFill>
                        <a:latin typeface="微軟正黑體" panose="020B0604030504040204" pitchFamily="34" charset="-120"/>
                        <a:ea typeface="微軟正黑體" panose="020B0604030504040204" pitchFamily="34" charset="-12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noFill/>
                      <a:prstDash val="solid"/>
                      <a:round/>
                      <a:headEnd type="none" w="med" len="med"/>
                      <a:tailEnd type="none" w="med" len="med"/>
                    </a:lnB>
                    <a:solidFill>
                      <a:srgbClr val="FFFF00"/>
                    </a:solidFill>
                  </a:tcPr>
                </a:tc>
                <a:tc hMerge="1">
                  <a:txBody>
                    <a:bodyPr/>
                    <a:lstStyle/>
                    <a:p>
                      <a:endParaRPr lang="zh-TW" altLang="en-US" dirty="0"/>
                    </a:p>
                  </a:txBody>
                  <a:tcPr anchor="ct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noFill/>
                      <a:prstDash val="solid"/>
                      <a:round/>
                      <a:headEnd type="none" w="med" len="med"/>
                      <a:tailEnd type="none" w="med" len="med"/>
                    </a:lnB>
                    <a:solidFill>
                      <a:srgbClr val="FFFF00"/>
                    </a:solidFill>
                  </a:tcPr>
                </a:tc>
                <a:tc hMerge="1">
                  <a:txBody>
                    <a:bodyPr/>
                    <a:lstStyle/>
                    <a:p>
                      <a:pPr marL="0" indent="0" algn="l">
                        <a:buFont typeface="Wingdings" panose="05000000000000000000" pitchFamily="2" charset="2"/>
                        <a:buNone/>
                      </a:pPr>
                      <a:endParaRPr lang="zh-TW" altLang="en-US" sz="1200" dirty="0">
                        <a:solidFill>
                          <a:schemeClr val="tx2">
                            <a:lumMod val="75000"/>
                          </a:schemeClr>
                        </a:solidFill>
                        <a:latin typeface="微軟正黑體" panose="020B0604030504040204" pitchFamily="34" charset="-120"/>
                        <a:ea typeface="微軟正黑體" panose="020B0604030504040204" pitchFamily="34" charset="-120"/>
                      </a:endParaRPr>
                    </a:p>
                  </a:txBody>
                  <a:tcPr anchor="ctr">
                    <a:lnL w="12700" cap="flat" cmpd="sng" algn="ctr">
                      <a:solidFill>
                        <a:srgbClr val="C00000"/>
                      </a:solidFill>
                      <a:prstDash val="solid"/>
                      <a:round/>
                      <a:headEnd type="none" w="med" len="med"/>
                      <a:tailEnd type="none" w="med" len="med"/>
                    </a:lnL>
                    <a:solidFill>
                      <a:srgbClr val="FFFF00"/>
                    </a:solidFill>
                  </a:tcPr>
                </a:tc>
                <a:tc hMerge="1">
                  <a:txBody>
                    <a:bodyPr/>
                    <a:lstStyle/>
                    <a:p>
                      <a:endParaRPr lang="zh-TW" altLang="en-US"/>
                    </a:p>
                  </a:txBody>
                  <a:tcPr/>
                </a:tc>
                <a:extLst>
                  <a:ext uri="{0D108BD9-81ED-4DB2-BD59-A6C34878D82A}">
                    <a16:rowId xmlns:a16="http://schemas.microsoft.com/office/drawing/2014/main" val="10008"/>
                  </a:ext>
                </a:extLst>
              </a:tr>
              <a:tr h="400197">
                <a:tc vMerge="1">
                  <a:txBody>
                    <a:bodyPr/>
                    <a:lstStyle/>
                    <a:p>
                      <a:endParaRPr lang="zh-TW" altLang="en-US"/>
                    </a:p>
                  </a:txBody>
                  <a:tcPr/>
                </a:tc>
                <a:tc rowSpan="2">
                  <a:txBody>
                    <a:bodyPr/>
                    <a:lstStyle/>
                    <a:p>
                      <a:pPr algn="ctr"/>
                      <a:r>
                        <a:rPr lang="zh-TW" altLang="en-US" sz="1500" b="1" dirty="0">
                          <a:solidFill>
                            <a:srgbClr val="9900CC"/>
                          </a:solidFill>
                          <a:latin typeface="微軟正黑體" panose="020B0604030504040204" pitchFamily="34" charset="-120"/>
                          <a:ea typeface="微軟正黑體" panose="020B0604030504040204" pitchFamily="34" charset="-120"/>
                        </a:rPr>
                        <a:t>寫作測驗</a:t>
                      </a:r>
                    </a:p>
                  </a:txBody>
                  <a:tcPr marL="68580" marR="68580" marT="34290" marB="34290" anchor="ct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solidFill>
                      <a:srgbClr val="FFFF00"/>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800" dirty="0">
                          <a:latin typeface="微軟正黑體" panose="020B0604030504040204" pitchFamily="34" charset="-120"/>
                          <a:ea typeface="微軟正黑體" panose="020B0604030504040204" pitchFamily="34" charset="-120"/>
                        </a:rPr>
                        <a:t>        </a:t>
                      </a:r>
                      <a:r>
                        <a:rPr lang="zh-TW" altLang="en-US" sz="900" dirty="0">
                          <a:latin typeface="微軟正黑體" panose="020B0604030504040204" pitchFamily="34" charset="-120"/>
                          <a:ea typeface="微軟正黑體" panose="020B0604030504040204" pitchFamily="34" charset="-120"/>
                        </a:rPr>
                        <a:t>  </a:t>
                      </a:r>
                    </a:p>
                  </a:txBody>
                  <a:tcPr marL="68580" marR="68580" marT="34290" marB="34290" anchor="ct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solidFill>
                      <a:srgbClr val="FFFF00"/>
                    </a:solidFill>
                  </a:tcPr>
                </a:tc>
                <a:tc>
                  <a:txBody>
                    <a:bodyPr/>
                    <a:lstStyle/>
                    <a:p>
                      <a:pPr algn="ctr"/>
                      <a:endParaRPr lang="zh-TW" altLang="en-US" sz="900" b="1" dirty="0">
                        <a:solidFill>
                          <a:srgbClr val="C00000"/>
                        </a:solidFill>
                        <a:latin typeface="微軟正黑體" panose="020B0604030504040204" pitchFamily="34" charset="-120"/>
                        <a:ea typeface="微軟正黑體" panose="020B0604030504040204" pitchFamily="34" charset="-120"/>
                      </a:endParaRPr>
                    </a:p>
                  </a:txBody>
                  <a:tcPr marL="68580" marR="68580" marT="34290" marB="34290" anchor="ctr">
                    <a:lnL w="38100" cap="flat" cmpd="sng" algn="ctr">
                      <a:solidFill>
                        <a:srgbClr val="C00000"/>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C00000"/>
                      </a:solidFill>
                      <a:prstDash val="solid"/>
                      <a:round/>
                      <a:headEnd type="none" w="med" len="med"/>
                      <a:tailEnd type="none" w="med" len="med"/>
                    </a:lnT>
                    <a:solidFill>
                      <a:srgbClr val="FFFF00"/>
                    </a:solidFill>
                  </a:tcPr>
                </a:tc>
                <a:tc>
                  <a:txBody>
                    <a:bodyPr/>
                    <a:lstStyle/>
                    <a:p>
                      <a:pPr algn="ctr"/>
                      <a:endParaRPr lang="zh-TW" altLang="en-US" sz="900" b="1" dirty="0">
                        <a:solidFill>
                          <a:srgbClr val="C0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C00000"/>
                      </a:solidFill>
                      <a:prstDash val="solid"/>
                      <a:round/>
                      <a:headEnd type="none" w="med" len="med"/>
                      <a:tailEnd type="none" w="med" len="med"/>
                    </a:lnT>
                    <a:solidFill>
                      <a:srgbClr val="FFFF00"/>
                    </a:solidFill>
                  </a:tcPr>
                </a:tc>
                <a:tc>
                  <a:txBody>
                    <a:bodyPr/>
                    <a:lstStyle/>
                    <a:p>
                      <a:pPr algn="ctr"/>
                      <a:endParaRPr lang="zh-TW" altLang="en-US" sz="900" b="1" dirty="0">
                        <a:solidFill>
                          <a:srgbClr val="C0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C00000"/>
                      </a:solidFill>
                      <a:prstDash val="solid"/>
                      <a:round/>
                      <a:headEnd type="none" w="med" len="med"/>
                      <a:tailEnd type="none" w="med" len="med"/>
                    </a:lnT>
                    <a:solidFill>
                      <a:srgbClr val="FFFF00"/>
                    </a:solidFill>
                  </a:tcPr>
                </a:tc>
                <a:tc>
                  <a:txBody>
                    <a:bodyPr/>
                    <a:lstStyle/>
                    <a:p>
                      <a:pPr algn="ctr"/>
                      <a:endParaRPr lang="zh-TW" altLang="en-US" sz="900" b="1" dirty="0">
                        <a:solidFill>
                          <a:srgbClr val="C0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C00000"/>
                      </a:solidFill>
                      <a:prstDash val="solid"/>
                      <a:round/>
                      <a:headEnd type="none" w="med" len="med"/>
                      <a:tailEnd type="none" w="med" len="med"/>
                    </a:lnT>
                    <a:solidFill>
                      <a:srgbClr val="FFFF00"/>
                    </a:solidFill>
                  </a:tcPr>
                </a:tc>
                <a:tc gridSpan="2">
                  <a:txBody>
                    <a:bodyPr/>
                    <a:lstStyle/>
                    <a:p>
                      <a:pPr algn="ctr"/>
                      <a:endParaRPr lang="zh-TW" altLang="en-US" sz="900" b="1" dirty="0">
                        <a:solidFill>
                          <a:srgbClr val="C0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C00000"/>
                      </a:solidFill>
                      <a:prstDash val="solid"/>
                      <a:round/>
                      <a:headEnd type="none" w="med" len="med"/>
                      <a:tailEnd type="none" w="med" len="med"/>
                    </a:lnT>
                    <a:solidFill>
                      <a:srgbClr val="FFFF00"/>
                    </a:solidFill>
                  </a:tcPr>
                </a:tc>
                <a:tc hMerge="1">
                  <a:txBody>
                    <a:bodyPr/>
                    <a:lstStyle/>
                    <a:p>
                      <a:endParaRPr lang="zh-TW" altLang="en-US"/>
                    </a:p>
                  </a:txBody>
                  <a:tcPr/>
                </a:tc>
                <a:tc>
                  <a:txBody>
                    <a:bodyPr/>
                    <a:lstStyle/>
                    <a:p>
                      <a:pPr algn="ctr"/>
                      <a:endParaRPr lang="zh-TW" altLang="en-US" sz="900" b="1" dirty="0">
                        <a:solidFill>
                          <a:srgbClr val="C00000"/>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bg1"/>
                      </a:solidFill>
                      <a:prstDash val="solid"/>
                      <a:round/>
                      <a:headEnd type="none" w="med" len="med"/>
                      <a:tailEnd type="none" w="med" len="med"/>
                    </a:lnL>
                    <a:lnT w="12700" cap="flat" cmpd="sng" algn="ctr">
                      <a:solidFill>
                        <a:srgbClr val="C00000"/>
                      </a:solidFill>
                      <a:prstDash val="solid"/>
                      <a:round/>
                      <a:headEnd type="none" w="med" len="med"/>
                      <a:tailEnd type="none" w="med" len="med"/>
                    </a:lnT>
                    <a:solidFill>
                      <a:srgbClr val="FFFF00"/>
                    </a:solidFill>
                  </a:tcPr>
                </a:tc>
                <a:tc rowSpan="2" gridSpan="2">
                  <a:txBody>
                    <a:bodyPr/>
                    <a:lstStyle/>
                    <a:p>
                      <a:endParaRPr lang="zh-TW" altLang="en-US" sz="1400" dirty="0"/>
                    </a:p>
                  </a:txBody>
                  <a:tcPr marL="68580" marR="68580" marT="34290" marB="34290" anchor="ctr">
                    <a:solidFill>
                      <a:srgbClr val="FFFF00"/>
                    </a:solidFill>
                  </a:tcPr>
                </a:tc>
                <a:tc rowSpan="2" hMerge="1">
                  <a:txBody>
                    <a:bodyPr/>
                    <a:lstStyle/>
                    <a:p>
                      <a:endParaRPr lang="zh-TW" altLang="en-US"/>
                    </a:p>
                  </a:txBody>
                  <a:tcPr/>
                </a:tc>
                <a:extLst>
                  <a:ext uri="{0D108BD9-81ED-4DB2-BD59-A6C34878D82A}">
                    <a16:rowId xmlns:a16="http://schemas.microsoft.com/office/drawing/2014/main" val="10010"/>
                  </a:ext>
                </a:extLst>
              </a:tr>
              <a:tr h="400197">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endParaRPr lang="zh-TW" altLang="en-US" sz="900" b="1" dirty="0">
                        <a:solidFill>
                          <a:schemeClr val="accent1">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lnL w="38100" cap="flat" cmpd="sng" algn="ctr">
                      <a:solidFill>
                        <a:srgbClr val="C00000"/>
                      </a:solidFill>
                      <a:prstDash val="sysDash"/>
                      <a:round/>
                      <a:headEnd type="none" w="med" len="med"/>
                      <a:tailEnd type="none" w="med" len="med"/>
                    </a:lnL>
                    <a:lnR w="12700" cap="flat" cmpd="sng" algn="ctr">
                      <a:solidFill>
                        <a:schemeClr val="bg1"/>
                      </a:solidFill>
                      <a:prstDash val="solid"/>
                      <a:round/>
                      <a:headEnd type="none" w="med" len="med"/>
                      <a:tailEnd type="none" w="med" len="med"/>
                    </a:lnR>
                    <a:solidFill>
                      <a:schemeClr val="accent6">
                        <a:lumMod val="40000"/>
                        <a:lumOff val="60000"/>
                      </a:schemeClr>
                    </a:solidFill>
                  </a:tcPr>
                </a:tc>
                <a:tc>
                  <a:txBody>
                    <a:bodyPr/>
                    <a:lstStyle/>
                    <a:p>
                      <a:pPr algn="ctr"/>
                      <a:endParaRPr lang="zh-TW" altLang="en-US" sz="900" b="1" dirty="0">
                        <a:solidFill>
                          <a:schemeClr val="accent1">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6">
                        <a:lumMod val="40000"/>
                        <a:lumOff val="60000"/>
                      </a:schemeClr>
                    </a:solidFill>
                  </a:tcPr>
                </a:tc>
                <a:tc>
                  <a:txBody>
                    <a:bodyPr/>
                    <a:lstStyle/>
                    <a:p>
                      <a:pPr algn="ctr"/>
                      <a:endParaRPr lang="zh-TW" altLang="en-US" sz="900" b="1" dirty="0">
                        <a:solidFill>
                          <a:schemeClr val="accent1">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6">
                        <a:lumMod val="40000"/>
                        <a:lumOff val="60000"/>
                      </a:schemeClr>
                    </a:solidFill>
                  </a:tcPr>
                </a:tc>
                <a:tc>
                  <a:txBody>
                    <a:bodyPr/>
                    <a:lstStyle/>
                    <a:p>
                      <a:pPr algn="ctr"/>
                      <a:endParaRPr lang="zh-TW" altLang="en-US" sz="900" b="1" dirty="0">
                        <a:solidFill>
                          <a:schemeClr val="accent1">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6">
                        <a:lumMod val="40000"/>
                        <a:lumOff val="60000"/>
                      </a:schemeClr>
                    </a:solidFill>
                  </a:tcPr>
                </a:tc>
                <a:tc gridSpan="2">
                  <a:txBody>
                    <a:bodyPr/>
                    <a:lstStyle/>
                    <a:p>
                      <a:pPr algn="ctr"/>
                      <a:endParaRPr lang="zh-TW" altLang="en-US" sz="900" b="1" dirty="0">
                        <a:solidFill>
                          <a:schemeClr val="accent1">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6">
                        <a:lumMod val="40000"/>
                        <a:lumOff val="60000"/>
                      </a:schemeClr>
                    </a:solidFill>
                  </a:tcPr>
                </a:tc>
                <a:tc hMerge="1">
                  <a:txBody>
                    <a:bodyPr/>
                    <a:lstStyle/>
                    <a:p>
                      <a:endParaRPr lang="zh-TW" altLang="en-US"/>
                    </a:p>
                  </a:txBody>
                  <a:tcPr/>
                </a:tc>
                <a:tc>
                  <a:txBody>
                    <a:bodyPr/>
                    <a:lstStyle/>
                    <a:p>
                      <a:pPr algn="ctr"/>
                      <a:endParaRPr lang="zh-TW" altLang="en-US" sz="900" b="1" dirty="0">
                        <a:solidFill>
                          <a:schemeClr val="accent1">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solidFill>
                        <a:schemeClr val="bg1"/>
                      </a:solidFill>
                      <a:prstDash val="solid"/>
                      <a:round/>
                      <a:headEnd type="none" w="med" len="med"/>
                      <a:tailEnd type="none" w="med" len="med"/>
                    </a:lnL>
                    <a:solidFill>
                      <a:schemeClr val="accent6">
                        <a:lumMod val="40000"/>
                        <a:lumOff val="60000"/>
                      </a:schemeClr>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1"/>
                  </a:ext>
                </a:extLst>
              </a:tr>
              <a:tr h="513126">
                <a:tc gridSpan="12">
                  <a:txBody>
                    <a:bodyPr/>
                    <a:lstStyle/>
                    <a:p>
                      <a:pPr algn="l"/>
                      <a:r>
                        <a:rPr lang="zh-TW" altLang="en-US" sz="1500" dirty="0">
                          <a:solidFill>
                            <a:schemeClr val="tx2">
                              <a:lumMod val="75000"/>
                            </a:schemeClr>
                          </a:solidFill>
                          <a:latin typeface="微軟正黑體" panose="020B0604030504040204" pitchFamily="34" charset="-120"/>
                          <a:ea typeface="微軟正黑體" panose="020B0604030504040204" pitchFamily="34" charset="-120"/>
                        </a:rPr>
                        <a:t>          </a:t>
                      </a:r>
                      <a:r>
                        <a:rPr lang="zh-TW" altLang="en-US" sz="1800" b="1" dirty="0">
                          <a:solidFill>
                            <a:schemeClr val="tx2">
                              <a:lumMod val="75000"/>
                            </a:schemeClr>
                          </a:solidFill>
                          <a:latin typeface="微軟正黑體" panose="020B0604030504040204" pitchFamily="34" charset="-120"/>
                          <a:ea typeface="微軟正黑體" panose="020B0604030504040204" pitchFamily="34" charset="-120"/>
                        </a:rPr>
                        <a:t>低收入戶   </a:t>
                      </a:r>
                      <a:r>
                        <a:rPr lang="en-US" altLang="zh-TW" sz="1800" b="1" dirty="0">
                          <a:solidFill>
                            <a:schemeClr val="tx2">
                              <a:lumMod val="75000"/>
                            </a:schemeClr>
                          </a:solidFill>
                          <a:latin typeface="微軟正黑體" panose="020B0604030504040204" pitchFamily="34" charset="-120"/>
                          <a:ea typeface="微軟正黑體" panose="020B0604030504040204" pitchFamily="34" charset="-120"/>
                        </a:rPr>
                        <a:t>+1</a:t>
                      </a:r>
                      <a:r>
                        <a:rPr lang="zh-TW" altLang="en-US" sz="1800" b="1" dirty="0">
                          <a:solidFill>
                            <a:schemeClr val="tx2">
                              <a:lumMod val="75000"/>
                            </a:schemeClr>
                          </a:solidFill>
                          <a:latin typeface="微軟正黑體" panose="020B0604030504040204" pitchFamily="34" charset="-120"/>
                          <a:ea typeface="微軟正黑體" panose="020B0604030504040204" pitchFamily="34" charset="-120"/>
                        </a:rPr>
                        <a:t>                 </a:t>
                      </a:r>
                      <a:r>
                        <a:rPr lang="zh-TW" altLang="en-US" sz="1500" dirty="0">
                          <a:solidFill>
                            <a:schemeClr val="tx2">
                              <a:lumMod val="75000"/>
                            </a:schemeClr>
                          </a:solidFill>
                          <a:latin typeface="微軟正黑體" panose="020B0604030504040204" pitchFamily="34" charset="-120"/>
                          <a:ea typeface="微軟正黑體" panose="020B0604030504040204" pitchFamily="34" charset="-120"/>
                        </a:rPr>
                        <a:t>總積分    </a:t>
                      </a:r>
                      <a:endParaRPr lang="zh-TW" altLang="en-US" sz="1500" b="1"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6">
                        <a:lumMod val="20000"/>
                        <a:lumOff val="80000"/>
                      </a:schemeClr>
                    </a:solidFill>
                  </a:tcPr>
                </a:tc>
                <a:tc hMerge="1">
                  <a:txBody>
                    <a:bodyPr/>
                    <a:lstStyle/>
                    <a:p>
                      <a:endParaRPr lang="zh-TW" altLang="en-US"/>
                    </a:p>
                  </a:txBody>
                  <a:tcPr/>
                </a:tc>
                <a:tc hMerge="1">
                  <a:txBody>
                    <a:bodyPr/>
                    <a:lstStyle/>
                    <a:p>
                      <a:pPr algn="ctr"/>
                      <a:endParaRPr lang="zh-TW" altLang="en-US" dirty="0">
                        <a:latin typeface="微軟正黑體" panose="020B0604030504040204" pitchFamily="34" charset="-120"/>
                        <a:ea typeface="微軟正黑體" panose="020B0604030504040204" pitchFamily="34" charset="-120"/>
                      </a:endParaRPr>
                    </a:p>
                  </a:txBody>
                  <a:tcPr anchor="ctr"/>
                </a:tc>
                <a:tc hMerge="1">
                  <a:txBody>
                    <a:bodyPr/>
                    <a:lstStyle/>
                    <a:p>
                      <a:pPr algn="ctr"/>
                      <a:endParaRPr lang="zh-TW" altLang="en-US" dirty="0">
                        <a:latin typeface="微軟正黑體" panose="020B0604030504040204" pitchFamily="34" charset="-120"/>
                        <a:ea typeface="微軟正黑體" panose="020B0604030504040204" pitchFamily="34" charset="-120"/>
                      </a:endParaRPr>
                    </a:p>
                  </a:txBody>
                  <a:tcPr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algn="ctr"/>
                      <a:endParaRPr lang="zh-TW" altLang="en-US" dirty="0">
                        <a:latin typeface="微軟正黑體" panose="020B0604030504040204" pitchFamily="34" charset="-120"/>
                        <a:ea typeface="微軟正黑體" panose="020B0604030504040204" pitchFamily="34" charset="-120"/>
                      </a:endParaRPr>
                    </a:p>
                  </a:txBody>
                  <a:tcPr anchor="ctr"/>
                </a:tc>
                <a:tc hMerge="1">
                  <a:txBody>
                    <a:bodyPr/>
                    <a:lstStyle/>
                    <a:p>
                      <a:endParaRPr lang="zh-TW" altLang="en-US"/>
                    </a:p>
                  </a:txBody>
                  <a:tcPr/>
                </a:tc>
                <a:extLst>
                  <a:ext uri="{0D108BD9-81ED-4DB2-BD59-A6C34878D82A}">
                    <a16:rowId xmlns:a16="http://schemas.microsoft.com/office/drawing/2014/main" val="10012"/>
                  </a:ext>
                </a:extLst>
              </a:tr>
            </a:tbl>
          </a:graphicData>
        </a:graphic>
      </p:graphicFrame>
      <p:sp>
        <p:nvSpPr>
          <p:cNvPr id="2" name="矩形 1"/>
          <p:cNvSpPr/>
          <p:nvPr/>
        </p:nvSpPr>
        <p:spPr>
          <a:xfrm>
            <a:off x="2703815" y="1803191"/>
            <a:ext cx="691215" cy="369332"/>
          </a:xfrm>
          <a:prstGeom prst="rect">
            <a:avLst/>
          </a:prstGeom>
        </p:spPr>
        <p:txBody>
          <a:bodyPr wrap="none">
            <a:spAutoFit/>
          </a:bodyPr>
          <a:lstStyle/>
          <a:p>
            <a:r>
              <a:rPr lang="en-US" altLang="zh-TW" b="1" dirty="0">
                <a:solidFill>
                  <a:srgbClr val="4F81BD">
                    <a:lumMod val="50000"/>
                  </a:srgbClr>
                </a:solidFill>
                <a:latin typeface="微軟正黑體" panose="020B0604030504040204" pitchFamily="34" charset="-120"/>
                <a:ea typeface="微軟正黑體" panose="020B0604030504040204" pitchFamily="34" charset="-120"/>
              </a:rPr>
              <a:t>10</a:t>
            </a:r>
            <a:r>
              <a:rPr lang="zh-TW" altLang="en-US" b="1" dirty="0">
                <a:solidFill>
                  <a:srgbClr val="4F81BD">
                    <a:lumMod val="50000"/>
                  </a:srgbClr>
                </a:solidFill>
                <a:latin typeface="微軟正黑體" panose="020B0604030504040204" pitchFamily="34" charset="-120"/>
                <a:ea typeface="微軟正黑體" panose="020B0604030504040204" pitchFamily="34" charset="-120"/>
              </a:rPr>
              <a:t>分</a:t>
            </a:r>
            <a:endParaRPr lang="zh-TW" altLang="en-US" dirty="0">
              <a:solidFill>
                <a:srgbClr val="4F81BD">
                  <a:lumMod val="50000"/>
                </a:srgbClr>
              </a:solidFill>
            </a:endParaRPr>
          </a:p>
        </p:txBody>
      </p:sp>
      <p:sp>
        <p:nvSpPr>
          <p:cNvPr id="8" name="矩形 7"/>
          <p:cNvSpPr/>
          <p:nvPr/>
        </p:nvSpPr>
        <p:spPr>
          <a:xfrm>
            <a:off x="2687961" y="2775035"/>
            <a:ext cx="620683" cy="369332"/>
          </a:xfrm>
          <a:prstGeom prst="rect">
            <a:avLst/>
          </a:prstGeom>
        </p:spPr>
        <p:txBody>
          <a:bodyPr wrap="none">
            <a:spAutoFit/>
          </a:bodyPr>
          <a:lstStyle/>
          <a:p>
            <a:r>
              <a:rPr lang="zh-TW" altLang="en-US" b="1" dirty="0">
                <a:solidFill>
                  <a:schemeClr val="tx2"/>
                </a:solidFill>
                <a:latin typeface="微軟正黑體" panose="020B0604030504040204" pitchFamily="34" charset="-120"/>
                <a:ea typeface="微軟正黑體" panose="020B0604030504040204" pitchFamily="34" charset="-120"/>
              </a:rPr>
              <a:t> </a:t>
            </a:r>
            <a:r>
              <a:rPr lang="en-US" altLang="zh-TW" b="1" dirty="0">
                <a:solidFill>
                  <a:schemeClr val="tx2"/>
                </a:solidFill>
                <a:latin typeface="微軟正黑體" panose="020B0604030504040204" pitchFamily="34" charset="-120"/>
                <a:ea typeface="微軟正黑體" panose="020B0604030504040204" pitchFamily="34" charset="-120"/>
              </a:rPr>
              <a:t>9</a:t>
            </a:r>
            <a:r>
              <a:rPr lang="zh-TW" altLang="en-US" sz="1500" b="1" dirty="0">
                <a:solidFill>
                  <a:schemeClr val="tx2"/>
                </a:solidFill>
                <a:latin typeface="微軟正黑體" panose="020B0604030504040204" pitchFamily="34" charset="-120"/>
                <a:ea typeface="微軟正黑體" panose="020B0604030504040204" pitchFamily="34" charset="-120"/>
              </a:rPr>
              <a:t> 分</a:t>
            </a:r>
            <a:endParaRPr lang="zh-TW" altLang="en-US" sz="1500" dirty="0">
              <a:solidFill>
                <a:schemeClr val="tx2"/>
              </a:solidFill>
            </a:endParaRPr>
          </a:p>
        </p:txBody>
      </p:sp>
      <p:sp>
        <p:nvSpPr>
          <p:cNvPr id="12" name="矩形 11"/>
          <p:cNvSpPr/>
          <p:nvPr/>
        </p:nvSpPr>
        <p:spPr>
          <a:xfrm>
            <a:off x="2732086" y="5027353"/>
            <a:ext cx="742511" cy="461665"/>
          </a:xfrm>
          <a:prstGeom prst="rect">
            <a:avLst/>
          </a:prstGeom>
        </p:spPr>
        <p:txBody>
          <a:bodyPr wrap="none">
            <a:spAutoFit/>
          </a:bodyPr>
          <a:lstStyle/>
          <a:p>
            <a:r>
              <a:rPr lang="en-US" altLang="zh-TW" sz="2400" b="1" dirty="0">
                <a:solidFill>
                  <a:srgbClr val="C00000"/>
                </a:solidFill>
                <a:latin typeface="微軟正黑體" panose="020B0604030504040204" pitchFamily="34" charset="-120"/>
                <a:ea typeface="微軟正黑體" panose="020B0604030504040204" pitchFamily="34" charset="-120"/>
              </a:rPr>
              <a:t>25</a:t>
            </a:r>
            <a:r>
              <a:rPr lang="en-US" altLang="zh-TW" b="1" dirty="0">
                <a:solidFill>
                  <a:srgbClr val="C00000"/>
                </a:solidFill>
                <a:latin typeface="微軟正黑體" panose="020B0604030504040204" pitchFamily="34" charset="-120"/>
                <a:ea typeface="微軟正黑體" panose="020B0604030504040204" pitchFamily="34" charset="-120"/>
              </a:rPr>
              <a:t> </a:t>
            </a:r>
            <a:r>
              <a:rPr lang="zh-TW" altLang="en-US" sz="1050" b="1" dirty="0">
                <a:solidFill>
                  <a:srgbClr val="4F81BD">
                    <a:lumMod val="50000"/>
                  </a:srgbClr>
                </a:solidFill>
                <a:latin typeface="微軟正黑體" panose="020B0604030504040204" pitchFamily="34" charset="-120"/>
                <a:ea typeface="微軟正黑體" panose="020B0604030504040204" pitchFamily="34" charset="-120"/>
              </a:rPr>
              <a:t>分</a:t>
            </a:r>
            <a:endParaRPr lang="zh-TW" altLang="en-US" sz="1350" dirty="0">
              <a:solidFill>
                <a:srgbClr val="4F81BD">
                  <a:lumMod val="50000"/>
                </a:srgbClr>
              </a:solidFill>
            </a:endParaRPr>
          </a:p>
        </p:txBody>
      </p:sp>
      <p:sp>
        <p:nvSpPr>
          <p:cNvPr id="13" name="矩形 12"/>
          <p:cNvSpPr/>
          <p:nvPr/>
        </p:nvSpPr>
        <p:spPr>
          <a:xfrm>
            <a:off x="2809614" y="5709361"/>
            <a:ext cx="479618" cy="415498"/>
          </a:xfrm>
          <a:prstGeom prst="rect">
            <a:avLst/>
          </a:prstGeom>
        </p:spPr>
        <p:txBody>
          <a:bodyPr wrap="none">
            <a:spAutoFit/>
          </a:bodyPr>
          <a:lstStyle/>
          <a:p>
            <a:r>
              <a:rPr lang="en-US" altLang="zh-TW" sz="2100" b="1" dirty="0">
                <a:solidFill>
                  <a:srgbClr val="FF0000"/>
                </a:solidFill>
                <a:latin typeface="微軟正黑體" panose="020B0604030504040204" pitchFamily="34" charset="-120"/>
                <a:ea typeface="微軟正黑體" panose="020B0604030504040204" pitchFamily="34" charset="-120"/>
              </a:rPr>
              <a:t>2</a:t>
            </a:r>
            <a:r>
              <a:rPr lang="zh-TW" altLang="en-US" sz="1050" b="1" dirty="0">
                <a:solidFill>
                  <a:srgbClr val="4F81BD">
                    <a:lumMod val="50000"/>
                  </a:srgbClr>
                </a:solidFill>
                <a:latin typeface="微軟正黑體" panose="020B0604030504040204" pitchFamily="34" charset="-120"/>
                <a:ea typeface="微軟正黑體" panose="020B0604030504040204" pitchFamily="34" charset="-120"/>
              </a:rPr>
              <a:t>分</a:t>
            </a:r>
            <a:endParaRPr lang="zh-TW" altLang="en-US" sz="1350" dirty="0">
              <a:solidFill>
                <a:srgbClr val="4F81BD">
                  <a:lumMod val="50000"/>
                </a:srgbClr>
              </a:solidFill>
            </a:endParaRPr>
          </a:p>
        </p:txBody>
      </p:sp>
      <p:sp>
        <p:nvSpPr>
          <p:cNvPr id="14" name="矩形 13"/>
          <p:cNvSpPr/>
          <p:nvPr/>
        </p:nvSpPr>
        <p:spPr>
          <a:xfrm>
            <a:off x="3595709" y="6364945"/>
            <a:ext cx="940526" cy="907941"/>
          </a:xfrm>
          <a:prstGeom prst="rect">
            <a:avLst/>
          </a:prstGeom>
        </p:spPr>
        <p:txBody>
          <a:bodyPr wrap="square">
            <a:spAutoFit/>
          </a:bodyPr>
          <a:lstStyle/>
          <a:p>
            <a:r>
              <a:rPr lang="en-US" altLang="zh-TW" sz="3200" b="1" dirty="0">
                <a:solidFill>
                  <a:srgbClr val="C00000"/>
                </a:solidFill>
                <a:latin typeface="微軟正黑體" panose="020B0604030504040204" pitchFamily="34" charset="-120"/>
                <a:ea typeface="微軟正黑體" panose="020B0604030504040204" pitchFamily="34" charset="-120"/>
              </a:rPr>
              <a:t>82</a:t>
            </a:r>
            <a:r>
              <a:rPr lang="zh-TW" altLang="en-US" sz="1500" dirty="0">
                <a:solidFill>
                  <a:srgbClr val="4F81BD">
                    <a:lumMod val="50000"/>
                  </a:srgbClr>
                </a:solidFill>
                <a:latin typeface="微軟正黑體" panose="020B0604030504040204" pitchFamily="34" charset="-120"/>
                <a:ea typeface="微軟正黑體" panose="020B0604030504040204" pitchFamily="34" charset="-120"/>
              </a:rPr>
              <a:t>分</a:t>
            </a:r>
            <a:endParaRPr lang="zh-TW" altLang="en-US" sz="2100" dirty="0">
              <a:solidFill>
                <a:srgbClr val="4F81BD">
                  <a:lumMod val="50000"/>
                </a:srgbClr>
              </a:solidFill>
            </a:endParaRPr>
          </a:p>
          <a:p>
            <a:endParaRPr lang="zh-TW" altLang="en-US" sz="2100" dirty="0">
              <a:solidFill>
                <a:prstClr val="black"/>
              </a:solidFill>
            </a:endParaRPr>
          </a:p>
        </p:txBody>
      </p:sp>
      <p:graphicFrame>
        <p:nvGraphicFramePr>
          <p:cNvPr id="28" name="表格 27"/>
          <p:cNvGraphicFramePr>
            <a:graphicFrameLocks noGrp="1"/>
          </p:cNvGraphicFramePr>
          <p:nvPr>
            <p:extLst>
              <p:ext uri="{D42A27DB-BD31-4B8C-83A1-F6EECF244321}">
                <p14:modId xmlns:p14="http://schemas.microsoft.com/office/powerpoint/2010/main" val="3308411200"/>
              </p:ext>
            </p:extLst>
          </p:nvPr>
        </p:nvGraphicFramePr>
        <p:xfrm>
          <a:off x="3630664" y="1454184"/>
          <a:ext cx="2003651" cy="1015531"/>
        </p:xfrm>
        <a:graphic>
          <a:graphicData uri="http://schemas.openxmlformats.org/drawingml/2006/table">
            <a:tbl>
              <a:tblPr firstRow="1" bandRow="1">
                <a:tableStyleId>{21E4AEA4-8DFA-4A89-87EB-49C32662AFE0}</a:tableStyleId>
              </a:tblPr>
              <a:tblGrid>
                <a:gridCol w="2003651">
                  <a:extLst>
                    <a:ext uri="{9D8B030D-6E8A-4147-A177-3AD203B41FA5}">
                      <a16:colId xmlns:a16="http://schemas.microsoft.com/office/drawing/2014/main" val="20000"/>
                    </a:ext>
                  </a:extLst>
                </a:gridCol>
              </a:tblGrid>
              <a:tr h="1015531">
                <a:tc>
                  <a:txBody>
                    <a:bodyPr/>
                    <a:lstStyle/>
                    <a:p>
                      <a:pPr algn="ctr">
                        <a:lnSpc>
                          <a:spcPts val="2200"/>
                        </a:lnSpc>
                      </a:pPr>
                      <a:r>
                        <a:rPr lang="zh-TW" altLang="en-US" sz="2000" b="1" dirty="0">
                          <a:solidFill>
                            <a:srgbClr val="FF0000"/>
                          </a:solidFill>
                          <a:latin typeface="微軟正黑體" panose="020B0604030504040204" pitchFamily="34" charset="-120"/>
                          <a:ea typeface="微軟正黑體" panose="020B0604030504040204" pitchFamily="34" charset="-120"/>
                        </a:rPr>
                        <a:t>第</a:t>
                      </a:r>
                      <a:r>
                        <a:rPr lang="en-US" altLang="zh-TW" sz="2000" b="1" dirty="0">
                          <a:solidFill>
                            <a:srgbClr val="FF0000"/>
                          </a:solidFill>
                          <a:latin typeface="微軟正黑體" panose="020B0604030504040204" pitchFamily="34" charset="-120"/>
                          <a:ea typeface="微軟正黑體" panose="020B0604030504040204" pitchFamily="34" charset="-120"/>
                        </a:rPr>
                        <a:t>1~6</a:t>
                      </a:r>
                      <a:r>
                        <a:rPr lang="zh-TW" altLang="en-US" sz="2000" b="1" dirty="0">
                          <a:solidFill>
                            <a:srgbClr val="FF0000"/>
                          </a:solidFill>
                          <a:latin typeface="微軟正黑體" panose="020B0604030504040204" pitchFamily="34" charset="-120"/>
                          <a:ea typeface="微軟正黑體" panose="020B0604030504040204" pitchFamily="34" charset="-120"/>
                        </a:rPr>
                        <a:t>志願</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lnSpc>
                          <a:spcPts val="2200"/>
                        </a:lnSpc>
                      </a:pPr>
                      <a:r>
                        <a:rPr lang="zh-TW" altLang="en-US" sz="1600" b="0" dirty="0">
                          <a:solidFill>
                            <a:schemeClr val="tx2">
                              <a:lumMod val="75000"/>
                            </a:schemeClr>
                          </a:solidFill>
                          <a:latin typeface="微軟正黑體" panose="020B0604030504040204" pitchFamily="34" charset="-120"/>
                          <a:ea typeface="微軟正黑體" panose="020B0604030504040204" pitchFamily="34" charset="-120"/>
                        </a:rPr>
                        <a:t>第</a:t>
                      </a:r>
                      <a:r>
                        <a:rPr lang="en-US" altLang="zh-TW" sz="1600" b="0" dirty="0">
                          <a:solidFill>
                            <a:schemeClr val="tx2">
                              <a:lumMod val="75000"/>
                            </a:schemeClr>
                          </a:solidFill>
                          <a:latin typeface="微軟正黑體" panose="020B0604030504040204" pitchFamily="34" charset="-120"/>
                          <a:ea typeface="微軟正黑體" panose="020B0604030504040204" pitchFamily="34" charset="-120"/>
                        </a:rPr>
                        <a:t>7~12</a:t>
                      </a:r>
                      <a:r>
                        <a:rPr lang="zh-TW" altLang="en-US" sz="1600" b="0" dirty="0">
                          <a:solidFill>
                            <a:schemeClr val="tx2">
                              <a:lumMod val="75000"/>
                            </a:schemeClr>
                          </a:solidFill>
                          <a:latin typeface="微軟正黑體" panose="020B0604030504040204" pitchFamily="34" charset="-120"/>
                          <a:ea typeface="微軟正黑體" panose="020B0604030504040204" pitchFamily="34" charset="-120"/>
                        </a:rPr>
                        <a:t>志願</a:t>
                      </a:r>
                    </a:p>
                    <a:p>
                      <a:pPr algn="ctr">
                        <a:lnSpc>
                          <a:spcPts val="2200"/>
                        </a:lnSpc>
                      </a:pPr>
                      <a:r>
                        <a:rPr lang="zh-TW" altLang="en-US" sz="1600" b="0" dirty="0">
                          <a:solidFill>
                            <a:schemeClr val="tx2">
                              <a:lumMod val="75000"/>
                            </a:schemeClr>
                          </a:solidFill>
                          <a:latin typeface="微軟正黑體" panose="020B0604030504040204" pitchFamily="34" charset="-120"/>
                          <a:ea typeface="微軟正黑體" panose="020B0604030504040204" pitchFamily="34" charset="-120"/>
                        </a:rPr>
                        <a:t>第</a:t>
                      </a:r>
                      <a:r>
                        <a:rPr lang="en-US" altLang="zh-TW" sz="1600" b="0" dirty="0">
                          <a:solidFill>
                            <a:schemeClr val="tx2">
                              <a:lumMod val="75000"/>
                            </a:schemeClr>
                          </a:solidFill>
                          <a:latin typeface="微軟正黑體" panose="020B0604030504040204" pitchFamily="34" charset="-120"/>
                          <a:ea typeface="微軟正黑體" panose="020B0604030504040204" pitchFamily="34" charset="-120"/>
                        </a:rPr>
                        <a:t>13~18</a:t>
                      </a:r>
                      <a:r>
                        <a:rPr lang="zh-TW" altLang="en-US" sz="1600" b="0" dirty="0">
                          <a:solidFill>
                            <a:schemeClr val="tx2">
                              <a:lumMod val="75000"/>
                            </a:schemeClr>
                          </a:solidFill>
                          <a:latin typeface="微軟正黑體" panose="020B0604030504040204" pitchFamily="34" charset="-120"/>
                          <a:ea typeface="微軟正黑體" panose="020B0604030504040204" pitchFamily="34" charset="-120"/>
                        </a:rPr>
                        <a:t>志願</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29" name="表格 28"/>
          <p:cNvGraphicFramePr>
            <a:graphicFrameLocks noGrp="1"/>
          </p:cNvGraphicFramePr>
          <p:nvPr>
            <p:extLst>
              <p:ext uri="{D42A27DB-BD31-4B8C-83A1-F6EECF244321}">
                <p14:modId xmlns:p14="http://schemas.microsoft.com/office/powerpoint/2010/main" val="2283222763"/>
              </p:ext>
            </p:extLst>
          </p:nvPr>
        </p:nvGraphicFramePr>
        <p:xfrm>
          <a:off x="5702400" y="1540659"/>
          <a:ext cx="1049237" cy="954104"/>
        </p:xfrm>
        <a:graphic>
          <a:graphicData uri="http://schemas.openxmlformats.org/drawingml/2006/table">
            <a:tbl>
              <a:tblPr firstRow="1" bandRow="1">
                <a:tableStyleId>{21E4AEA4-8DFA-4A89-87EB-49C32662AFE0}</a:tableStyleId>
              </a:tblPr>
              <a:tblGrid>
                <a:gridCol w="1049237">
                  <a:extLst>
                    <a:ext uri="{9D8B030D-6E8A-4147-A177-3AD203B41FA5}">
                      <a16:colId xmlns:a16="http://schemas.microsoft.com/office/drawing/2014/main" val="20000"/>
                    </a:ext>
                  </a:extLst>
                </a:gridCol>
              </a:tblGrid>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FF0000"/>
                          </a:solidFill>
                          <a:latin typeface="微軟正黑體" panose="020B0604030504040204" pitchFamily="34" charset="-120"/>
                          <a:ea typeface="微軟正黑體" panose="020B0604030504040204" pitchFamily="34" charset="-120"/>
                        </a:rPr>
                        <a:t>10</a:t>
                      </a:r>
                      <a:r>
                        <a:rPr lang="zh-TW" altLang="en-US" sz="2000" b="1" dirty="0">
                          <a:solidFill>
                            <a:srgbClr val="FF0000"/>
                          </a:solidFill>
                          <a:latin typeface="微軟正黑體" panose="020B0604030504040204" pitchFamily="34" charset="-120"/>
                          <a:ea typeface="微軟正黑體" panose="020B0604030504040204" pitchFamily="34" charset="-120"/>
                        </a:rPr>
                        <a:t>分</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1460">
                <a:tc>
                  <a:txBody>
                    <a:bodyPr/>
                    <a:lstStyle/>
                    <a:p>
                      <a:pPr algn="ctr"/>
                      <a:r>
                        <a:rPr lang="en-US" altLang="zh-TW" sz="1200" b="1" dirty="0">
                          <a:solidFill>
                            <a:schemeClr val="tx2">
                              <a:lumMod val="75000"/>
                            </a:schemeClr>
                          </a:solidFill>
                          <a:latin typeface="微軟正黑體" panose="020B0604030504040204" pitchFamily="34" charset="-120"/>
                          <a:ea typeface="微軟正黑體" panose="020B0604030504040204" pitchFamily="34" charset="-120"/>
                        </a:rPr>
                        <a:t>9</a:t>
                      </a:r>
                      <a:r>
                        <a:rPr lang="zh-TW" altLang="en-US" sz="1200" b="1" dirty="0">
                          <a:solidFill>
                            <a:schemeClr val="tx2">
                              <a:lumMod val="75000"/>
                            </a:schemeClr>
                          </a:solidFill>
                          <a:latin typeface="微軟正黑體" panose="020B0604030504040204" pitchFamily="34" charset="-120"/>
                          <a:ea typeface="微軟正黑體" panose="020B0604030504040204" pitchFamily="34" charset="-120"/>
                        </a:rPr>
                        <a:t>分</a:t>
                      </a: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92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1" dirty="0">
                          <a:solidFill>
                            <a:schemeClr val="tx2">
                              <a:lumMod val="75000"/>
                            </a:schemeClr>
                          </a:solidFill>
                          <a:latin typeface="微軟正黑體" panose="020B0604030504040204" pitchFamily="34" charset="-120"/>
                          <a:ea typeface="微軟正黑體" panose="020B0604030504040204" pitchFamily="34" charset="-120"/>
                        </a:rPr>
                        <a:t>8</a:t>
                      </a:r>
                      <a:r>
                        <a:rPr lang="zh-TW" altLang="en-US" sz="1200" b="1" dirty="0">
                          <a:solidFill>
                            <a:schemeClr val="tx2">
                              <a:lumMod val="75000"/>
                            </a:schemeClr>
                          </a:solidFill>
                          <a:latin typeface="微軟正黑體" panose="020B0604030504040204" pitchFamily="34" charset="-120"/>
                          <a:ea typeface="微軟正黑體" panose="020B0604030504040204" pitchFamily="34" charset="-120"/>
                        </a:rPr>
                        <a:t>分</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31" name="表格 30"/>
          <p:cNvGraphicFramePr>
            <a:graphicFrameLocks noGrp="1"/>
          </p:cNvGraphicFramePr>
          <p:nvPr>
            <p:extLst>
              <p:ext uri="{D42A27DB-BD31-4B8C-83A1-F6EECF244321}">
                <p14:modId xmlns:p14="http://schemas.microsoft.com/office/powerpoint/2010/main" val="623032662"/>
              </p:ext>
            </p:extLst>
          </p:nvPr>
        </p:nvGraphicFramePr>
        <p:xfrm>
          <a:off x="3336138" y="5603192"/>
          <a:ext cx="4115148" cy="627837"/>
        </p:xfrm>
        <a:graphic>
          <a:graphicData uri="http://schemas.openxmlformats.org/drawingml/2006/table">
            <a:tbl>
              <a:tblPr firstRow="1" bandRow="1">
                <a:tableStyleId>{21E4AEA4-8DFA-4A89-87EB-49C32662AFE0}</a:tableStyleId>
              </a:tblPr>
              <a:tblGrid>
                <a:gridCol w="551215">
                  <a:extLst>
                    <a:ext uri="{9D8B030D-6E8A-4147-A177-3AD203B41FA5}">
                      <a16:colId xmlns:a16="http://schemas.microsoft.com/office/drawing/2014/main" val="20000"/>
                    </a:ext>
                  </a:extLst>
                </a:gridCol>
                <a:gridCol w="136768">
                  <a:extLst>
                    <a:ext uri="{9D8B030D-6E8A-4147-A177-3AD203B41FA5}">
                      <a16:colId xmlns:a16="http://schemas.microsoft.com/office/drawing/2014/main" val="20001"/>
                    </a:ext>
                  </a:extLst>
                </a:gridCol>
                <a:gridCol w="512005">
                  <a:extLst>
                    <a:ext uri="{9D8B030D-6E8A-4147-A177-3AD203B41FA5}">
                      <a16:colId xmlns:a16="http://schemas.microsoft.com/office/drawing/2014/main" val="20002"/>
                    </a:ext>
                  </a:extLst>
                </a:gridCol>
                <a:gridCol w="172793">
                  <a:extLst>
                    <a:ext uri="{9D8B030D-6E8A-4147-A177-3AD203B41FA5}">
                      <a16:colId xmlns:a16="http://schemas.microsoft.com/office/drawing/2014/main" val="20003"/>
                    </a:ext>
                  </a:extLst>
                </a:gridCol>
                <a:gridCol w="430386">
                  <a:extLst>
                    <a:ext uri="{9D8B030D-6E8A-4147-A177-3AD203B41FA5}">
                      <a16:colId xmlns:a16="http://schemas.microsoft.com/office/drawing/2014/main" val="20004"/>
                    </a:ext>
                  </a:extLst>
                </a:gridCol>
                <a:gridCol w="254407">
                  <a:extLst>
                    <a:ext uri="{9D8B030D-6E8A-4147-A177-3AD203B41FA5}">
                      <a16:colId xmlns:a16="http://schemas.microsoft.com/office/drawing/2014/main" val="20005"/>
                    </a:ext>
                  </a:extLst>
                </a:gridCol>
                <a:gridCol w="306373">
                  <a:extLst>
                    <a:ext uri="{9D8B030D-6E8A-4147-A177-3AD203B41FA5}">
                      <a16:colId xmlns:a16="http://schemas.microsoft.com/office/drawing/2014/main" val="20006"/>
                    </a:ext>
                  </a:extLst>
                </a:gridCol>
                <a:gridCol w="378423">
                  <a:extLst>
                    <a:ext uri="{9D8B030D-6E8A-4147-A177-3AD203B41FA5}">
                      <a16:colId xmlns:a16="http://schemas.microsoft.com/office/drawing/2014/main" val="20007"/>
                    </a:ext>
                  </a:extLst>
                </a:gridCol>
                <a:gridCol w="172793">
                  <a:extLst>
                    <a:ext uri="{9D8B030D-6E8A-4147-A177-3AD203B41FA5}">
                      <a16:colId xmlns:a16="http://schemas.microsoft.com/office/drawing/2014/main" val="20008"/>
                    </a:ext>
                  </a:extLst>
                </a:gridCol>
                <a:gridCol w="212005">
                  <a:extLst>
                    <a:ext uri="{9D8B030D-6E8A-4147-A177-3AD203B41FA5}">
                      <a16:colId xmlns:a16="http://schemas.microsoft.com/office/drawing/2014/main" val="20009"/>
                    </a:ext>
                  </a:extLst>
                </a:gridCol>
                <a:gridCol w="299997">
                  <a:extLst>
                    <a:ext uri="{9D8B030D-6E8A-4147-A177-3AD203B41FA5}">
                      <a16:colId xmlns:a16="http://schemas.microsoft.com/office/drawing/2014/main" val="20010"/>
                    </a:ext>
                  </a:extLst>
                </a:gridCol>
                <a:gridCol w="136768">
                  <a:extLst>
                    <a:ext uri="{9D8B030D-6E8A-4147-A177-3AD203B41FA5}">
                      <a16:colId xmlns:a16="http://schemas.microsoft.com/office/drawing/2014/main" val="20011"/>
                    </a:ext>
                  </a:extLst>
                </a:gridCol>
                <a:gridCol w="551215">
                  <a:extLst>
                    <a:ext uri="{9D8B030D-6E8A-4147-A177-3AD203B41FA5}">
                      <a16:colId xmlns:a16="http://schemas.microsoft.com/office/drawing/2014/main" val="20012"/>
                    </a:ext>
                  </a:extLst>
                </a:gridCol>
              </a:tblGrid>
              <a:tr h="315417">
                <a:tc gridSpan="2">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2</a:t>
                      </a:r>
                      <a:r>
                        <a:rPr lang="zh-TW" altLang="en-US" sz="1600" b="1" dirty="0">
                          <a:solidFill>
                            <a:schemeClr val="tx2"/>
                          </a:solidFill>
                          <a:latin typeface="微軟正黑體" panose="020B0604030504040204" pitchFamily="34" charset="-120"/>
                          <a:ea typeface="微軟正黑體" panose="020B0604030504040204" pitchFamily="34" charset="-120"/>
                        </a:rPr>
                        <a:t>分</a:t>
                      </a:r>
                    </a:p>
                  </a:txBody>
                  <a:tcPr marL="68580" marR="68580" marT="34290" marB="3429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zh-TW" altLang="en-US"/>
                    </a:p>
                  </a:txBody>
                  <a:tcPr/>
                </a:tc>
                <a:tc gridSpan="2">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2</a:t>
                      </a:r>
                      <a:r>
                        <a:rPr lang="zh-TW" altLang="en-US" sz="1600" b="1" dirty="0">
                          <a:solidFill>
                            <a:schemeClr val="tx2"/>
                          </a:solidFill>
                          <a:latin typeface="微軟正黑體" panose="020B0604030504040204" pitchFamily="34" charset="-120"/>
                          <a:ea typeface="微軟正黑體" panose="020B0604030504040204" pitchFamily="34" charset="-120"/>
                        </a:rPr>
                        <a:t>分</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zh-TW" altLang="en-US"/>
                    </a:p>
                  </a:txBody>
                  <a:tcPr/>
                </a:tc>
                <a:tc gridSpan="2">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1.5</a:t>
                      </a:r>
                      <a:r>
                        <a:rPr lang="zh-TW" altLang="en-US" sz="1600" b="1" dirty="0">
                          <a:solidFill>
                            <a:schemeClr val="tx2"/>
                          </a:solidFill>
                          <a:latin typeface="微軟正黑體" panose="020B0604030504040204" pitchFamily="34" charset="-120"/>
                          <a:ea typeface="微軟正黑體" panose="020B0604030504040204" pitchFamily="34" charset="-120"/>
                        </a:rPr>
                        <a:t>分</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zh-TW" altLang="en-US"/>
                    </a:p>
                  </a:txBody>
                  <a:tcPr/>
                </a:tc>
                <a:tc gridSpan="2">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1.5</a:t>
                      </a:r>
                      <a:r>
                        <a:rPr lang="zh-TW" altLang="en-US" sz="1600" b="1" dirty="0">
                          <a:solidFill>
                            <a:schemeClr val="tx2"/>
                          </a:solidFill>
                          <a:latin typeface="微軟正黑體" panose="020B0604030504040204" pitchFamily="34" charset="-120"/>
                          <a:ea typeface="微軟正黑體" panose="020B0604030504040204" pitchFamily="34" charset="-120"/>
                        </a:rPr>
                        <a:t>分</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zh-TW" altLang="en-US"/>
                    </a:p>
                  </a:txBody>
                  <a:tcPr/>
                </a:tc>
                <a:tc gridSpan="3">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1</a:t>
                      </a:r>
                      <a:r>
                        <a:rPr lang="zh-TW" altLang="en-US" sz="1600" b="1" dirty="0">
                          <a:solidFill>
                            <a:schemeClr val="tx2"/>
                          </a:solidFill>
                          <a:latin typeface="微軟正黑體" panose="020B0604030504040204" pitchFamily="34" charset="-120"/>
                          <a:ea typeface="微軟正黑體" panose="020B0604030504040204" pitchFamily="34" charset="-120"/>
                        </a:rPr>
                        <a:t>分</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zh-TW" altLang="en-US"/>
                    </a:p>
                  </a:txBody>
                  <a:tcPr/>
                </a:tc>
                <a:tc hMerge="1">
                  <a:txBody>
                    <a:bodyPr/>
                    <a:lstStyle/>
                    <a:p>
                      <a:pPr algn="l"/>
                      <a:endParaRPr lang="zh-TW" altLang="en-US" dirty="0">
                        <a:latin typeface="微軟正黑體" panose="020B0604030504040204" pitchFamily="34" charset="-120"/>
                        <a:ea typeface="微軟正黑體" panose="020B0604030504040204" pitchFamily="34" charset="-120"/>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gridSpan="2">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1</a:t>
                      </a:r>
                      <a:r>
                        <a:rPr lang="zh-TW" altLang="en-US" sz="1600" b="1" dirty="0">
                          <a:solidFill>
                            <a:schemeClr val="tx2"/>
                          </a:solidFill>
                          <a:latin typeface="微軟正黑體" panose="020B0604030504040204" pitchFamily="34" charset="-120"/>
                          <a:ea typeface="微軟正黑體" panose="020B0604030504040204" pitchFamily="34" charset="-120"/>
                        </a:rPr>
                        <a:t>分</a:t>
                      </a:r>
                    </a:p>
                  </a:txBody>
                  <a:tcPr marL="68580" marR="68580" marT="34290" marB="3429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zh-TW" altLang="en-US" dirty="0"/>
                    </a:p>
                  </a:txBody>
                  <a:tcPr/>
                </a:tc>
                <a:extLst>
                  <a:ext uri="{0D108BD9-81ED-4DB2-BD59-A6C34878D82A}">
                    <a16:rowId xmlns:a16="http://schemas.microsoft.com/office/drawing/2014/main" val="10000"/>
                  </a:ext>
                </a:extLst>
              </a:tr>
              <a:tr h="292928">
                <a:tc gridSpan="2">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6</a:t>
                      </a:r>
                      <a:r>
                        <a:rPr lang="zh-TW" altLang="en-US" sz="1600" b="1" dirty="0">
                          <a:solidFill>
                            <a:schemeClr val="tx2"/>
                          </a:solidFill>
                          <a:latin typeface="微軟正黑體" panose="020B0604030504040204" pitchFamily="34" charset="-120"/>
                          <a:ea typeface="微軟正黑體" panose="020B0604030504040204" pitchFamily="34" charset="-120"/>
                        </a:rPr>
                        <a:t>級</a:t>
                      </a:r>
                    </a:p>
                  </a:txBody>
                  <a:tcPr marL="68580" marR="68580" marT="34290" marB="3429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00"/>
                    </a:solidFill>
                  </a:tcPr>
                </a:tc>
                <a:tc hMerge="1">
                  <a:txBody>
                    <a:bodyPr/>
                    <a:lstStyle/>
                    <a:p>
                      <a:endParaRPr lang="zh-TW" altLang="en-US"/>
                    </a:p>
                  </a:txBody>
                  <a:tcPr/>
                </a:tc>
                <a:tc gridSpan="2">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5</a:t>
                      </a:r>
                      <a:r>
                        <a:rPr lang="zh-TW" altLang="en-US" sz="1600" b="1" dirty="0">
                          <a:solidFill>
                            <a:schemeClr val="tx2"/>
                          </a:solidFill>
                          <a:latin typeface="微軟正黑體" panose="020B0604030504040204" pitchFamily="34" charset="-120"/>
                          <a:ea typeface="微軟正黑體" panose="020B0604030504040204" pitchFamily="34" charset="-120"/>
                        </a:rPr>
                        <a:t>級</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00"/>
                    </a:solidFill>
                  </a:tcPr>
                </a:tc>
                <a:tc hMerge="1">
                  <a:txBody>
                    <a:bodyPr/>
                    <a:lstStyle/>
                    <a:p>
                      <a:endParaRPr lang="zh-TW" altLang="en-US"/>
                    </a:p>
                  </a:txBody>
                  <a:tcPr/>
                </a:tc>
                <a:tc gridSpan="2">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4</a:t>
                      </a:r>
                      <a:r>
                        <a:rPr lang="zh-TW" altLang="en-US" sz="1600" b="1" dirty="0">
                          <a:solidFill>
                            <a:schemeClr val="tx2"/>
                          </a:solidFill>
                          <a:latin typeface="微軟正黑體" panose="020B0604030504040204" pitchFamily="34" charset="-120"/>
                          <a:ea typeface="微軟正黑體" panose="020B0604030504040204" pitchFamily="34" charset="-120"/>
                        </a:rPr>
                        <a:t>級</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00"/>
                    </a:solidFill>
                  </a:tcPr>
                </a:tc>
                <a:tc hMerge="1">
                  <a:txBody>
                    <a:bodyPr/>
                    <a:lstStyle/>
                    <a:p>
                      <a:endParaRPr lang="zh-TW" altLang="en-US"/>
                    </a:p>
                  </a:txBody>
                  <a:tcPr/>
                </a:tc>
                <a:tc gridSpan="2">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3</a:t>
                      </a:r>
                      <a:r>
                        <a:rPr lang="zh-TW" altLang="en-US" sz="1600" b="1" dirty="0">
                          <a:solidFill>
                            <a:schemeClr val="tx2"/>
                          </a:solidFill>
                          <a:latin typeface="微軟正黑體" panose="020B0604030504040204" pitchFamily="34" charset="-120"/>
                          <a:ea typeface="微軟正黑體" panose="020B0604030504040204" pitchFamily="34" charset="-120"/>
                        </a:rPr>
                        <a:t>級</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00"/>
                    </a:solidFill>
                  </a:tcPr>
                </a:tc>
                <a:tc hMerge="1">
                  <a:txBody>
                    <a:bodyPr/>
                    <a:lstStyle/>
                    <a:p>
                      <a:endParaRPr lang="zh-TW" altLang="en-US"/>
                    </a:p>
                  </a:txBody>
                  <a:tcPr/>
                </a:tc>
                <a:tc gridSpan="3">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2</a:t>
                      </a:r>
                      <a:r>
                        <a:rPr lang="zh-TW" altLang="en-US" sz="1600" b="1" dirty="0">
                          <a:solidFill>
                            <a:schemeClr val="tx2"/>
                          </a:solidFill>
                          <a:latin typeface="微軟正黑體" panose="020B0604030504040204" pitchFamily="34" charset="-120"/>
                          <a:ea typeface="微軟正黑體" panose="020B0604030504040204" pitchFamily="34" charset="-120"/>
                        </a:rPr>
                        <a:t>級</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00"/>
                    </a:solidFill>
                  </a:tcPr>
                </a:tc>
                <a:tc hMerge="1">
                  <a:txBody>
                    <a:bodyPr/>
                    <a:lstStyle/>
                    <a:p>
                      <a:endParaRPr lang="zh-TW" alt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latin typeface="微軟正黑體" panose="020B0604030504040204" pitchFamily="34" charset="-120"/>
                        <a:ea typeface="微軟正黑體" panose="020B0604030504040204" pitchFamily="34" charset="-120"/>
                      </a:endParaRPr>
                    </a:p>
                  </a:txBody>
                  <a:tcPr>
                    <a:lnR w="12700" cap="flat" cmpd="sng" algn="ctr">
                      <a:solidFill>
                        <a:schemeClr val="bg1"/>
                      </a:solidFill>
                      <a:prstDash val="solid"/>
                      <a:round/>
                      <a:headEnd type="none" w="med" len="med"/>
                      <a:tailEnd type="none" w="med" len="med"/>
                    </a:lnR>
                  </a:tcPr>
                </a:tc>
                <a:tc gridSpan="2">
                  <a:txBody>
                    <a:bodyPr/>
                    <a:lstStyle/>
                    <a:p>
                      <a:pPr algn="ctr"/>
                      <a:r>
                        <a:rPr lang="en-US" altLang="zh-TW" sz="1600" b="1" dirty="0">
                          <a:solidFill>
                            <a:schemeClr val="tx2"/>
                          </a:solidFill>
                          <a:latin typeface="微軟正黑體" panose="020B0604030504040204" pitchFamily="34" charset="-120"/>
                          <a:ea typeface="微軟正黑體" panose="020B0604030504040204" pitchFamily="34" charset="-120"/>
                        </a:rPr>
                        <a:t>1</a:t>
                      </a:r>
                      <a:r>
                        <a:rPr lang="zh-TW" altLang="en-US" sz="1600" b="1" dirty="0">
                          <a:solidFill>
                            <a:schemeClr val="tx2"/>
                          </a:solidFill>
                          <a:latin typeface="微軟正黑體" panose="020B0604030504040204" pitchFamily="34" charset="-120"/>
                          <a:ea typeface="微軟正黑體" panose="020B0604030504040204" pitchFamily="34" charset="-120"/>
                        </a:rPr>
                        <a:t>級</a:t>
                      </a:r>
                    </a:p>
                  </a:txBody>
                  <a:tcPr marL="68580" marR="68580" marT="34290" marB="3429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FFF00"/>
                    </a:solidFill>
                  </a:tcPr>
                </a:tc>
                <a:tc hMerge="1">
                  <a:txBody>
                    <a:bodyPr/>
                    <a:lstStyle/>
                    <a:p>
                      <a:endParaRPr lang="zh-TW" altLang="en-US"/>
                    </a:p>
                  </a:txBody>
                  <a:tcPr/>
                </a:tc>
                <a:extLst>
                  <a:ext uri="{0D108BD9-81ED-4DB2-BD59-A6C34878D82A}">
                    <a16:rowId xmlns:a16="http://schemas.microsoft.com/office/drawing/2014/main" val="10001"/>
                  </a:ext>
                </a:extLst>
              </a:tr>
            </a:tbl>
          </a:graphicData>
        </a:graphic>
      </p:graphicFrame>
      <p:graphicFrame>
        <p:nvGraphicFramePr>
          <p:cNvPr id="32" name="表格 31"/>
          <p:cNvGraphicFramePr>
            <a:graphicFrameLocks noGrp="1"/>
          </p:cNvGraphicFramePr>
          <p:nvPr>
            <p:extLst>
              <p:ext uri="{D42A27DB-BD31-4B8C-83A1-F6EECF244321}">
                <p14:modId xmlns:p14="http://schemas.microsoft.com/office/powerpoint/2010/main" val="2742101917"/>
              </p:ext>
            </p:extLst>
          </p:nvPr>
        </p:nvGraphicFramePr>
        <p:xfrm>
          <a:off x="3377012" y="2533590"/>
          <a:ext cx="3263288" cy="1019055"/>
        </p:xfrm>
        <a:graphic>
          <a:graphicData uri="http://schemas.openxmlformats.org/drawingml/2006/table">
            <a:tbl>
              <a:tblPr firstRow="1" bandRow="1">
                <a:tableStyleId>{21E4AEA4-8DFA-4A89-87EB-49C32662AFE0}</a:tableStyleId>
              </a:tblPr>
              <a:tblGrid>
                <a:gridCol w="2340555">
                  <a:extLst>
                    <a:ext uri="{9D8B030D-6E8A-4147-A177-3AD203B41FA5}">
                      <a16:colId xmlns:a16="http://schemas.microsoft.com/office/drawing/2014/main" val="20000"/>
                    </a:ext>
                  </a:extLst>
                </a:gridCol>
                <a:gridCol w="922733">
                  <a:extLst>
                    <a:ext uri="{9D8B030D-6E8A-4147-A177-3AD203B41FA5}">
                      <a16:colId xmlns:a16="http://schemas.microsoft.com/office/drawing/2014/main" val="20001"/>
                    </a:ext>
                  </a:extLst>
                </a:gridCol>
              </a:tblGrid>
              <a:tr h="372825">
                <a:tc>
                  <a:txBody>
                    <a:bodyPr/>
                    <a:lstStyle/>
                    <a:p>
                      <a:pPr algn="ctr"/>
                      <a:r>
                        <a:rPr lang="zh-TW" altLang="en-US" sz="1800" b="0" dirty="0">
                          <a:solidFill>
                            <a:schemeClr val="tx2">
                              <a:lumMod val="75000"/>
                            </a:schemeClr>
                          </a:solidFill>
                          <a:latin typeface="微軟正黑體" panose="020B0604030504040204" pitchFamily="34" charset="-120"/>
                          <a:ea typeface="微軟正黑體" panose="020B0604030504040204" pitchFamily="34" charset="-120"/>
                        </a:rPr>
                        <a:t>符合</a:t>
                      </a:r>
                      <a:r>
                        <a:rPr lang="en-US" altLang="zh-TW" sz="1800" b="0" dirty="0">
                          <a:solidFill>
                            <a:schemeClr val="tx2">
                              <a:lumMod val="75000"/>
                            </a:schemeClr>
                          </a:solidFill>
                          <a:latin typeface="微軟正黑體" panose="020B0604030504040204" pitchFamily="34" charset="-120"/>
                          <a:ea typeface="微軟正黑體" panose="020B0604030504040204" pitchFamily="34" charset="-120"/>
                        </a:rPr>
                        <a:t>1</a:t>
                      </a:r>
                      <a:r>
                        <a:rPr lang="zh-TW" altLang="en-US" sz="1800" b="0" dirty="0">
                          <a:solidFill>
                            <a:schemeClr val="tx2">
                              <a:lumMod val="75000"/>
                            </a:schemeClr>
                          </a:solidFill>
                          <a:latin typeface="微軟正黑體" panose="020B0604030504040204" pitchFamily="34" charset="-120"/>
                          <a:ea typeface="微軟正黑體" panose="020B0604030504040204" pitchFamily="34" charset="-120"/>
                        </a:rPr>
                        <a:t>個領域</a:t>
                      </a:r>
                      <a:endParaRPr lang="en-US" altLang="zh-TW" sz="1800" b="0" baseline="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zh-TW" altLang="en-US" sz="1800" b="0" baseline="0" dirty="0">
                          <a:solidFill>
                            <a:schemeClr val="tx2">
                              <a:lumMod val="75000"/>
                            </a:schemeClr>
                          </a:solidFill>
                          <a:latin typeface="微軟正黑體" panose="020B0604030504040204" pitchFamily="34" charset="-120"/>
                          <a:ea typeface="微軟正黑體" panose="020B0604030504040204" pitchFamily="34" charset="-120"/>
                        </a:rPr>
                        <a:t>  </a:t>
                      </a:r>
                      <a:r>
                        <a:rPr lang="en-US" altLang="zh-TW" sz="1800" b="0" baseline="0" dirty="0">
                          <a:solidFill>
                            <a:schemeClr val="tx2">
                              <a:lumMod val="75000"/>
                            </a:schemeClr>
                          </a:solidFill>
                          <a:latin typeface="微軟正黑體" panose="020B0604030504040204" pitchFamily="34" charset="-120"/>
                          <a:ea typeface="微軟正黑體" panose="020B0604030504040204" pitchFamily="34" charset="-120"/>
                        </a:rPr>
                        <a:t>3</a:t>
                      </a:r>
                      <a:r>
                        <a:rPr lang="zh-TW" altLang="en-US" sz="1800" b="0" baseline="0" dirty="0">
                          <a:solidFill>
                            <a:schemeClr val="tx2">
                              <a:lumMod val="75000"/>
                            </a:schemeClr>
                          </a:solidFill>
                          <a:latin typeface="微軟正黑體" panose="020B0604030504040204" pitchFamily="34" charset="-120"/>
                          <a:ea typeface="微軟正黑體" panose="020B0604030504040204" pitchFamily="34" charset="-120"/>
                        </a:rPr>
                        <a:t>分</a:t>
                      </a:r>
                      <a:endParaRPr lang="zh-TW" altLang="en-US" sz="1800" b="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2825">
                <a:tc>
                  <a:txBody>
                    <a:bodyPr/>
                    <a:lstStyle/>
                    <a:p>
                      <a:pPr algn="ctr"/>
                      <a:r>
                        <a:rPr lang="zh-TW" altLang="en-US" sz="1800" b="0" baseline="0" dirty="0">
                          <a:solidFill>
                            <a:schemeClr val="tx2">
                              <a:lumMod val="75000"/>
                            </a:schemeClr>
                          </a:solidFill>
                          <a:latin typeface="微軟正黑體" panose="020B0604030504040204" pitchFamily="34" charset="-120"/>
                          <a:ea typeface="微軟正黑體" panose="020B0604030504040204" pitchFamily="34" charset="-120"/>
                        </a:rPr>
                        <a:t>未     符     合 </a:t>
                      </a:r>
                      <a:endParaRPr lang="zh-TW" altLang="en-US" sz="1800" b="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0" baseline="0" dirty="0">
                          <a:solidFill>
                            <a:schemeClr val="tx2">
                              <a:lumMod val="75000"/>
                            </a:schemeClr>
                          </a:solidFill>
                          <a:latin typeface="微軟正黑體" panose="020B0604030504040204" pitchFamily="34" charset="-120"/>
                          <a:ea typeface="微軟正黑體" panose="020B0604030504040204" pitchFamily="34" charset="-120"/>
                        </a:rPr>
                        <a:t>  </a:t>
                      </a:r>
                      <a:r>
                        <a:rPr lang="en-US" altLang="zh-TW" sz="1800" b="0" baseline="0" dirty="0">
                          <a:solidFill>
                            <a:schemeClr val="tx2">
                              <a:lumMod val="75000"/>
                            </a:schemeClr>
                          </a:solidFill>
                          <a:latin typeface="微軟正黑體" panose="020B0604030504040204" pitchFamily="34" charset="-120"/>
                          <a:ea typeface="微軟正黑體" panose="020B0604030504040204" pitchFamily="34" charset="-120"/>
                        </a:rPr>
                        <a:t>0</a:t>
                      </a:r>
                      <a:r>
                        <a:rPr lang="zh-TW" altLang="en-US" sz="1800" b="0" baseline="0" dirty="0">
                          <a:solidFill>
                            <a:schemeClr val="tx2">
                              <a:lumMod val="75000"/>
                            </a:schemeClr>
                          </a:solidFill>
                          <a:latin typeface="微軟正黑體" panose="020B0604030504040204" pitchFamily="34" charset="-120"/>
                          <a:ea typeface="微軟正黑體" panose="020B0604030504040204" pitchFamily="34" charset="-120"/>
                        </a:rPr>
                        <a:t>分</a:t>
                      </a:r>
                      <a:endParaRPr lang="zh-TW" altLang="en-US" sz="1800" b="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3405">
                <a:tc>
                  <a:txBody>
                    <a:bodyPr/>
                    <a:lstStyle/>
                    <a:p>
                      <a:pPr algn="ctr"/>
                      <a:endParaRPr lang="zh-TW" altLang="en-US" sz="1100" b="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TW" altLang="en-US" sz="1200" b="0" dirty="0">
                        <a:solidFill>
                          <a:schemeClr val="tx2">
                            <a:lumMod val="75000"/>
                          </a:schemeClr>
                        </a:solidFill>
                        <a:latin typeface="微軟正黑體" panose="020B0604030504040204" pitchFamily="34" charset="-120"/>
                        <a:ea typeface="微軟正黑體" panose="020B0604030504040204" pitchFamily="34" charset="-120"/>
                      </a:endParaRPr>
                    </a:p>
                  </a:txBody>
                  <a:tcPr marL="68580" marR="68580" marT="34290" marB="3429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9" name="文字方塊 8"/>
          <p:cNvSpPr txBox="1"/>
          <p:nvPr/>
        </p:nvSpPr>
        <p:spPr>
          <a:xfrm>
            <a:off x="359747" y="1705497"/>
            <a:ext cx="1596100" cy="553998"/>
          </a:xfrm>
          <a:prstGeom prst="rect">
            <a:avLst/>
          </a:prstGeom>
          <a:noFill/>
        </p:spPr>
        <p:txBody>
          <a:bodyPr wrap="square" rtlCol="0">
            <a:spAutoFit/>
          </a:bodyPr>
          <a:lstStyle/>
          <a:p>
            <a:r>
              <a:rPr lang="zh-TW" altLang="en-US" sz="3000" b="1" dirty="0">
                <a:solidFill>
                  <a:schemeClr val="accent6">
                    <a:lumMod val="75000"/>
                  </a:schemeClr>
                </a:solidFill>
                <a:latin typeface="微軟正黑體" panose="020B0604030504040204" pitchFamily="34" charset="-120"/>
                <a:ea typeface="微軟正黑體" panose="020B0604030504040204" pitchFamily="34" charset="-120"/>
              </a:rPr>
              <a:t>志願序</a:t>
            </a:r>
          </a:p>
        </p:txBody>
      </p:sp>
      <p:sp>
        <p:nvSpPr>
          <p:cNvPr id="10" name="文字方塊 9"/>
          <p:cNvSpPr txBox="1"/>
          <p:nvPr/>
        </p:nvSpPr>
        <p:spPr>
          <a:xfrm>
            <a:off x="359747" y="2650163"/>
            <a:ext cx="1750977"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均衡學習</a:t>
            </a:r>
          </a:p>
        </p:txBody>
      </p:sp>
      <p:sp>
        <p:nvSpPr>
          <p:cNvPr id="15" name="文字方塊 14"/>
          <p:cNvSpPr txBox="1"/>
          <p:nvPr/>
        </p:nvSpPr>
        <p:spPr>
          <a:xfrm>
            <a:off x="396228" y="3433720"/>
            <a:ext cx="1206608" cy="530915"/>
          </a:xfrm>
          <a:prstGeom prst="rect">
            <a:avLst/>
          </a:prstGeom>
          <a:noFill/>
        </p:spPr>
        <p:txBody>
          <a:bodyPr wrap="square" rtlCol="0">
            <a:spAutoFit/>
          </a:bodyPr>
          <a:lstStyle/>
          <a:p>
            <a:r>
              <a:rPr lang="zh-TW" altLang="en-US" sz="1500" b="1" dirty="0">
                <a:solidFill>
                  <a:schemeClr val="tx2"/>
                </a:solidFill>
                <a:latin typeface="微軟正黑體" panose="020B0604030504040204" pitchFamily="34" charset="-120"/>
                <a:ea typeface="微軟正黑體" panose="020B0604030504040204" pitchFamily="34" charset="-120"/>
              </a:rPr>
              <a:t>適性輔導</a:t>
            </a:r>
          </a:p>
          <a:p>
            <a:endParaRPr lang="zh-TW" altLang="en-US" sz="1350" dirty="0"/>
          </a:p>
        </p:txBody>
      </p:sp>
      <p:sp>
        <p:nvSpPr>
          <p:cNvPr id="16" name="文字方塊 15"/>
          <p:cNvSpPr txBox="1"/>
          <p:nvPr/>
        </p:nvSpPr>
        <p:spPr>
          <a:xfrm>
            <a:off x="234387" y="4114488"/>
            <a:ext cx="1530290" cy="461665"/>
          </a:xfrm>
          <a:prstGeom prst="rect">
            <a:avLst/>
          </a:prstGeom>
          <a:noFill/>
        </p:spPr>
        <p:txBody>
          <a:bodyPr wrap="square" rtlCol="0">
            <a:spAutoFit/>
          </a:bodyPr>
          <a:lstStyle/>
          <a:p>
            <a:r>
              <a:rPr lang="zh-TW" altLang="en-US" sz="2400" b="1" dirty="0">
                <a:solidFill>
                  <a:schemeClr val="bg1"/>
                </a:solidFill>
                <a:latin typeface="微軟正黑體" panose="020B0604030504040204" pitchFamily="34" charset="-120"/>
                <a:ea typeface="微軟正黑體" panose="020B0604030504040204" pitchFamily="34" charset="-120"/>
              </a:rPr>
              <a:t>多元表現</a:t>
            </a:r>
          </a:p>
        </p:txBody>
      </p:sp>
      <p:sp>
        <p:nvSpPr>
          <p:cNvPr id="17" name="文字方塊 16"/>
          <p:cNvSpPr txBox="1"/>
          <p:nvPr/>
        </p:nvSpPr>
        <p:spPr>
          <a:xfrm>
            <a:off x="268672" y="5348712"/>
            <a:ext cx="1586742" cy="669414"/>
          </a:xfrm>
          <a:prstGeom prst="rect">
            <a:avLst/>
          </a:prstGeom>
          <a:noFill/>
        </p:spPr>
        <p:txBody>
          <a:bodyPr wrap="square" rtlCol="0">
            <a:spAutoFit/>
          </a:bodyPr>
          <a:lstStyle/>
          <a:p>
            <a:r>
              <a:rPr lang="zh-TW" altLang="en-US" sz="2400" b="1" dirty="0">
                <a:solidFill>
                  <a:srgbClr val="9900CC"/>
                </a:solidFill>
                <a:latin typeface="微軟正黑體" panose="020B0604030504040204" pitchFamily="34" charset="-120"/>
                <a:ea typeface="微軟正黑體" panose="020B0604030504040204" pitchFamily="34" charset="-120"/>
              </a:rPr>
              <a:t>教育會考</a:t>
            </a:r>
          </a:p>
          <a:p>
            <a:endParaRPr lang="zh-TW" altLang="en-US" sz="1350" dirty="0"/>
          </a:p>
        </p:txBody>
      </p:sp>
      <p:sp>
        <p:nvSpPr>
          <p:cNvPr id="18" name="文字方塊 17"/>
          <p:cNvSpPr txBox="1"/>
          <p:nvPr/>
        </p:nvSpPr>
        <p:spPr>
          <a:xfrm>
            <a:off x="1774513" y="4157702"/>
            <a:ext cx="913448" cy="507831"/>
          </a:xfrm>
          <a:prstGeom prst="rect">
            <a:avLst/>
          </a:prstGeom>
          <a:noFill/>
        </p:spPr>
        <p:txBody>
          <a:bodyPr wrap="square" rtlCol="0">
            <a:spAutoFit/>
          </a:bodyPr>
          <a:lstStyle/>
          <a:p>
            <a:r>
              <a:rPr lang="zh-TW" altLang="en-US" sz="1350" b="1" dirty="0">
                <a:solidFill>
                  <a:schemeClr val="tx2"/>
                </a:solidFill>
              </a:rPr>
              <a:t>滿分</a:t>
            </a:r>
            <a:r>
              <a:rPr lang="en-US" altLang="zh-TW" sz="1350" b="1" dirty="0">
                <a:solidFill>
                  <a:schemeClr val="tx2"/>
                </a:solidFill>
              </a:rPr>
              <a:t>40</a:t>
            </a:r>
            <a:r>
              <a:rPr lang="zh-TW" altLang="en-US" sz="1350" b="1" dirty="0">
                <a:solidFill>
                  <a:schemeClr val="tx2"/>
                </a:solidFill>
              </a:rPr>
              <a:t>分</a:t>
            </a:r>
          </a:p>
          <a:p>
            <a:endParaRPr lang="zh-TW" altLang="en-US" sz="1350" dirty="0"/>
          </a:p>
        </p:txBody>
      </p:sp>
      <p:sp>
        <p:nvSpPr>
          <p:cNvPr id="27" name="文字方塊 26"/>
          <p:cNvSpPr txBox="1"/>
          <p:nvPr/>
        </p:nvSpPr>
        <p:spPr>
          <a:xfrm>
            <a:off x="2713911" y="4242157"/>
            <a:ext cx="697069" cy="623248"/>
          </a:xfrm>
          <a:prstGeom prst="rect">
            <a:avLst/>
          </a:prstGeom>
          <a:noFill/>
        </p:spPr>
        <p:txBody>
          <a:bodyPr wrap="square" rtlCol="0">
            <a:spAutoFit/>
          </a:bodyPr>
          <a:lstStyle/>
          <a:p>
            <a:r>
              <a:rPr lang="en-US" altLang="zh-TW" sz="2100" b="1" dirty="0">
                <a:solidFill>
                  <a:schemeClr val="bg1"/>
                </a:solidFill>
                <a:latin typeface="微軟正黑體" panose="020B0604030504040204" pitchFamily="34" charset="-120"/>
                <a:ea typeface="微軟正黑體" panose="020B0604030504040204" pitchFamily="34" charset="-120"/>
              </a:rPr>
              <a:t>26</a:t>
            </a:r>
            <a:r>
              <a:rPr lang="zh-TW" altLang="en-US" sz="788" dirty="0">
                <a:solidFill>
                  <a:schemeClr val="bg1"/>
                </a:solidFill>
                <a:latin typeface="微軟正黑體" panose="020B0604030504040204" pitchFamily="34" charset="-120"/>
                <a:ea typeface="微軟正黑體" panose="020B0604030504040204" pitchFamily="34" charset="-120"/>
              </a:rPr>
              <a:t>分</a:t>
            </a:r>
            <a:endParaRPr lang="en-US" altLang="zh-TW" sz="788" dirty="0">
              <a:solidFill>
                <a:schemeClr val="bg1"/>
              </a:solidFill>
              <a:latin typeface="微軟正黑體" panose="020B0604030504040204" pitchFamily="34" charset="-120"/>
              <a:ea typeface="微軟正黑體" panose="020B0604030504040204" pitchFamily="34" charset="-120"/>
            </a:endParaRPr>
          </a:p>
          <a:p>
            <a:endParaRPr lang="zh-TW" altLang="en-US" sz="1350" dirty="0"/>
          </a:p>
        </p:txBody>
      </p:sp>
      <p:sp>
        <p:nvSpPr>
          <p:cNvPr id="38" name="文字方塊 37"/>
          <p:cNvSpPr txBox="1"/>
          <p:nvPr/>
        </p:nvSpPr>
        <p:spPr>
          <a:xfrm>
            <a:off x="3337170" y="4102573"/>
            <a:ext cx="3539086" cy="707886"/>
          </a:xfrm>
          <a:prstGeom prst="rect">
            <a:avLst/>
          </a:prstGeom>
          <a:noFill/>
        </p:spPr>
        <p:txBody>
          <a:bodyPr wrap="square" rtlCol="0">
            <a:spAutoFit/>
          </a:bodyPr>
          <a:lstStyle/>
          <a:p>
            <a:r>
              <a:rPr lang="zh-TW" altLang="en-US" sz="1500" dirty="0">
                <a:solidFill>
                  <a:schemeClr val="tx2">
                    <a:lumMod val="75000"/>
                  </a:schemeClr>
                </a:solidFill>
                <a:latin typeface="微軟正黑體" panose="020B0604030504040204" pitchFamily="34" charset="-120"/>
                <a:ea typeface="微軟正黑體" panose="020B0604030504040204" pitchFamily="34" charset="-120"/>
              </a:rPr>
              <a:t> </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品德表現 </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12</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分  服務學習 </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8</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分</a:t>
            </a:r>
            <a:endParaRPr lang="en-US" altLang="zh-TW" sz="2000" dirty="0">
              <a:solidFill>
                <a:schemeClr val="tx2">
                  <a:lumMod val="75000"/>
                </a:schemeClr>
              </a:solidFill>
              <a:latin typeface="微軟正黑體" panose="020B0604030504040204" pitchFamily="34" charset="-120"/>
              <a:ea typeface="微軟正黑體" panose="020B0604030504040204" pitchFamily="34" charset="-120"/>
            </a:endParaRPr>
          </a:p>
          <a:p>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 競賽成績 </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10</a:t>
            </a:r>
            <a:r>
              <a:rPr lang="zh-TW" altLang="en-US" sz="2000" dirty="0">
                <a:latin typeface="微軟正黑體" panose="020B0604030504040204" pitchFamily="34" charset="-120"/>
                <a:ea typeface="微軟正黑體" panose="020B0604030504040204" pitchFamily="34" charset="-120"/>
              </a:rPr>
              <a:t>分</a:t>
            </a:r>
            <a:r>
              <a:rPr lang="zh-TW" altLang="en-US" sz="2000" dirty="0">
                <a:solidFill>
                  <a:schemeClr val="bg1"/>
                </a:solidFill>
                <a:latin typeface="微軟正黑體" panose="020B0604030504040204" pitchFamily="34" charset="-120"/>
                <a:ea typeface="微軟正黑體" panose="020B0604030504040204" pitchFamily="34" charset="-120"/>
              </a:rPr>
              <a:t>  </a:t>
            </a:r>
            <a:r>
              <a:rPr lang="zh-TW" altLang="en-US" b="1" dirty="0">
                <a:solidFill>
                  <a:srgbClr val="FF0000"/>
                </a:solidFill>
                <a:latin typeface="微軟正黑體" panose="020B0604030504040204" pitchFamily="34" charset="-120"/>
                <a:ea typeface="微軟正黑體" panose="020B0604030504040204" pitchFamily="34" charset="-120"/>
              </a:rPr>
              <a:t>體適能   </a:t>
            </a:r>
            <a:r>
              <a:rPr lang="en-US" altLang="zh-TW" b="1" dirty="0">
                <a:solidFill>
                  <a:srgbClr val="FF0000"/>
                </a:solidFill>
                <a:latin typeface="微軟正黑體" panose="020B0604030504040204" pitchFamily="34" charset="-120"/>
                <a:ea typeface="微軟正黑體" panose="020B0604030504040204" pitchFamily="34" charset="-120"/>
              </a:rPr>
              <a:t>10</a:t>
            </a:r>
            <a:r>
              <a:rPr lang="zh-TW" altLang="en-US" b="1" dirty="0">
                <a:solidFill>
                  <a:srgbClr val="FF0000"/>
                </a:solidFill>
                <a:latin typeface="微軟正黑體" panose="020B0604030504040204" pitchFamily="34" charset="-120"/>
                <a:ea typeface="微軟正黑體" panose="020B0604030504040204" pitchFamily="34" charset="-120"/>
              </a:rPr>
              <a:t>分</a:t>
            </a:r>
            <a:endParaRPr lang="zh-TW" altLang="en-US" dirty="0">
              <a:solidFill>
                <a:srgbClr val="FF0000"/>
              </a:solidFill>
            </a:endParaRPr>
          </a:p>
        </p:txBody>
      </p:sp>
      <p:sp>
        <p:nvSpPr>
          <p:cNvPr id="3" name="矩形 2"/>
          <p:cNvSpPr/>
          <p:nvPr/>
        </p:nvSpPr>
        <p:spPr>
          <a:xfrm>
            <a:off x="7294413" y="3433720"/>
            <a:ext cx="216024" cy="2113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8095148" y="3438379"/>
            <a:ext cx="216024" cy="2113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00740726"/>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4" name="圖片 3"/>
          <p:cNvPicPr>
            <a:picLocks noChangeAspect="1"/>
          </p:cNvPicPr>
          <p:nvPr/>
        </p:nvPicPr>
        <p:blipFill>
          <a:blip r:embed="rId2"/>
          <a:stretch>
            <a:fillRect/>
          </a:stretch>
        </p:blipFill>
        <p:spPr>
          <a:xfrm>
            <a:off x="208112" y="1196752"/>
            <a:ext cx="4176464" cy="4176464"/>
          </a:xfrm>
          <a:prstGeom prst="rect">
            <a:avLst/>
          </a:prstGeom>
        </p:spPr>
      </p:pic>
      <p:pic>
        <p:nvPicPr>
          <p:cNvPr id="5" name="圖片 4"/>
          <p:cNvPicPr>
            <a:picLocks noChangeAspect="1"/>
          </p:cNvPicPr>
          <p:nvPr/>
        </p:nvPicPr>
        <p:blipFill>
          <a:blip r:embed="rId3"/>
          <a:stretch>
            <a:fillRect/>
          </a:stretch>
        </p:blipFill>
        <p:spPr>
          <a:xfrm>
            <a:off x="4572000" y="3650976"/>
            <a:ext cx="4363888" cy="1740652"/>
          </a:xfrm>
          <a:prstGeom prst="rect">
            <a:avLst/>
          </a:prstGeom>
        </p:spPr>
      </p:pic>
      <p:pic>
        <p:nvPicPr>
          <p:cNvPr id="6" name="圖片 5"/>
          <p:cNvPicPr>
            <a:picLocks noChangeAspect="1"/>
          </p:cNvPicPr>
          <p:nvPr/>
        </p:nvPicPr>
        <p:blipFill>
          <a:blip r:embed="rId4"/>
          <a:stretch>
            <a:fillRect/>
          </a:stretch>
        </p:blipFill>
        <p:spPr>
          <a:xfrm>
            <a:off x="4598640" y="1061636"/>
            <a:ext cx="4224469" cy="2376264"/>
          </a:xfrm>
          <a:prstGeom prst="rect">
            <a:avLst/>
          </a:prstGeom>
        </p:spPr>
      </p:pic>
    </p:spTree>
    <p:extLst>
      <p:ext uri="{BB962C8B-B14F-4D97-AF65-F5344CB8AC3E}">
        <p14:creationId xmlns:p14="http://schemas.microsoft.com/office/powerpoint/2010/main" val="8875276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Line 4"/>
          <p:cNvSpPr>
            <a:spLocks noChangeShapeType="1"/>
          </p:cNvSpPr>
          <p:nvPr/>
        </p:nvSpPr>
        <p:spPr bwMode="auto">
          <a:xfrm>
            <a:off x="5350669" y="4377929"/>
            <a:ext cx="0" cy="0"/>
          </a:xfrm>
          <a:prstGeom prst="line">
            <a:avLst/>
          </a:prstGeom>
          <a:noFill/>
          <a:ln w="12700" cap="rnd">
            <a:solidFill>
              <a:srgbClr val="000000"/>
            </a:solidFill>
            <a:round/>
            <a:headEnd/>
            <a:tailEnd/>
          </a:ln>
        </p:spPr>
        <p:txBody>
          <a:bodyPr/>
          <a:lstStyle/>
          <a:p>
            <a:endParaRPr lang="zh-TW" altLang="en-US" sz="1350"/>
          </a:p>
        </p:txBody>
      </p:sp>
      <p:graphicFrame>
        <p:nvGraphicFramePr>
          <p:cNvPr id="120878" name="Group 46"/>
          <p:cNvGraphicFramePr>
            <a:graphicFrameLocks noGrp="1"/>
          </p:cNvGraphicFramePr>
          <p:nvPr>
            <p:extLst>
              <p:ext uri="{D42A27DB-BD31-4B8C-83A1-F6EECF244321}">
                <p14:modId xmlns:p14="http://schemas.microsoft.com/office/powerpoint/2010/main" val="3291938604"/>
              </p:ext>
            </p:extLst>
          </p:nvPr>
        </p:nvGraphicFramePr>
        <p:xfrm>
          <a:off x="0" y="1196753"/>
          <a:ext cx="9144001" cy="5683182"/>
        </p:xfrm>
        <a:graphic>
          <a:graphicData uri="http://schemas.openxmlformats.org/drawingml/2006/table">
            <a:tbl>
              <a:tblPr/>
              <a:tblGrid>
                <a:gridCol w="949004">
                  <a:extLst>
                    <a:ext uri="{9D8B030D-6E8A-4147-A177-3AD203B41FA5}">
                      <a16:colId xmlns:a16="http://schemas.microsoft.com/office/drawing/2014/main" val="20000"/>
                    </a:ext>
                  </a:extLst>
                </a:gridCol>
                <a:gridCol w="1174724">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gridCol w="815846">
                  <a:extLst>
                    <a:ext uri="{9D8B030D-6E8A-4147-A177-3AD203B41FA5}">
                      <a16:colId xmlns:a16="http://schemas.microsoft.com/office/drawing/2014/main" val="20003"/>
                    </a:ext>
                  </a:extLst>
                </a:gridCol>
                <a:gridCol w="2748043">
                  <a:extLst>
                    <a:ext uri="{9D8B030D-6E8A-4147-A177-3AD203B41FA5}">
                      <a16:colId xmlns:a16="http://schemas.microsoft.com/office/drawing/2014/main" val="20004"/>
                    </a:ext>
                  </a:extLst>
                </a:gridCol>
              </a:tblGrid>
              <a:tr h="51147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700" b="1" i="0" u="none" strike="noStrike" cap="none" normalizeH="0" baseline="0" dirty="0">
                          <a:ln>
                            <a:noFill/>
                          </a:ln>
                          <a:solidFill>
                            <a:schemeClr val="bg1"/>
                          </a:solidFill>
                          <a:effectLst/>
                          <a:latin typeface="標楷體" pitchFamily="65" charset="-120"/>
                          <a:ea typeface="標楷體" panose="03000509000000000000" pitchFamily="65" charset="-120"/>
                          <a:cs typeface="??PL????Uni"/>
                        </a:rPr>
                        <a:t>比序項目</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h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700" b="1" i="0" u="none" strike="noStrike" cap="none" normalizeH="0" baseline="0" dirty="0">
                          <a:ln>
                            <a:noFill/>
                          </a:ln>
                          <a:solidFill>
                            <a:schemeClr val="bg1"/>
                          </a:solidFill>
                          <a:effectLst/>
                          <a:latin typeface="標楷體" pitchFamily="65" charset="-120"/>
                          <a:ea typeface="標楷體" panose="03000509000000000000" pitchFamily="65" charset="-120"/>
                          <a:cs typeface="??PL????Uni"/>
                        </a:rPr>
                        <a:t>現況概述</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dirty="0">
                          <a:ln>
                            <a:noFill/>
                          </a:ln>
                          <a:solidFill>
                            <a:schemeClr val="bg1"/>
                          </a:solidFill>
                          <a:effectLst/>
                          <a:latin typeface="標楷體" pitchFamily="65" charset="-120"/>
                          <a:ea typeface="標楷體" panose="03000509000000000000" pitchFamily="65" charset="-120"/>
                          <a:cs typeface="??PL????Uni"/>
                        </a:rPr>
                        <a:t>最高分數</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700" b="1" i="0" u="none" strike="noStrike" cap="none" normalizeH="0" baseline="0" dirty="0">
                          <a:ln>
                            <a:noFill/>
                          </a:ln>
                          <a:solidFill>
                            <a:schemeClr val="bg1"/>
                          </a:solidFill>
                          <a:effectLst/>
                          <a:latin typeface="標楷體" pitchFamily="65" charset="-120"/>
                          <a:ea typeface="標楷體" panose="03000509000000000000" pitchFamily="65" charset="-120"/>
                          <a:cs typeface="??PL????Uni"/>
                        </a:rPr>
                        <a:t>備註</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extLst>
                  <a:ext uri="{0D108BD9-81ED-4DB2-BD59-A6C34878D82A}">
                    <a16:rowId xmlns:a16="http://schemas.microsoft.com/office/drawing/2014/main" val="10000"/>
                  </a:ext>
                </a:extLst>
              </a:tr>
              <a:tr h="3070718">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5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1" lang="zh-TW" altLang="en-US"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五</a:t>
                      </a:r>
                      <a:r>
                        <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endParaRPr kumimoji="1" lang="zh-TW" altLang="en-US"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9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多元學習表現</a:t>
                      </a:r>
                      <a:endParaRPr kumimoji="1" lang="zh-TW" altLang="en-US" sz="19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品德表現</a:t>
                      </a:r>
                      <a:endParaRPr kumimoji="1" lang="zh-TW" altLang="en-US" sz="2000" b="0" i="0" u="none" strike="noStrike" cap="none" normalizeH="0" baseline="0" dirty="0">
                        <a:ln>
                          <a:noFill/>
                        </a:ln>
                        <a:solidFill>
                          <a:schemeClr val="tx1"/>
                        </a:solidFill>
                        <a:effectLst/>
                        <a:latin typeface="標楷體" pitchFamily="65" charset="-120"/>
                        <a:ea typeface="標楷體" panose="03000509000000000000" pitchFamily="65" charset="-120"/>
                        <a:cs typeface="??PL????Uni"/>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914400" rtl="0" eaLnBrk="0" fontAlgn="base" latinLnBrk="0" hangingPunct="0">
                        <a:lnSpc>
                          <a:spcPts val="24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1.</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無任何懲處得</a:t>
                      </a:r>
                      <a:r>
                        <a:rPr kumimoji="1" lang="en-US" altLang="zh-TW" sz="1800" b="1" i="0" u="none" strike="noStrike" cap="none" normalizeH="0" baseline="0" dirty="0">
                          <a:ln>
                            <a:noFill/>
                          </a:ln>
                          <a:solidFill>
                            <a:srgbClr val="C00000"/>
                          </a:solidFill>
                          <a:effectLst/>
                          <a:latin typeface="標楷體" pitchFamily="65" charset="-120"/>
                          <a:ea typeface="標楷體" pitchFamily="65" charset="-120"/>
                        </a:rPr>
                        <a:t>6</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分</a:t>
                      </a:r>
                      <a:endParaRPr kumimoji="1" lang="zh-TW" altLang="en-US" sz="1800" b="0" i="0" u="none" strike="noStrike" cap="none" normalizeH="0" baseline="0" dirty="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2.</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功過相抵後，仍有額外記功 ，</a:t>
                      </a:r>
                      <a:endParaRPr kumimoji="1" lang="en-US" altLang="zh-TW" sz="1800" b="0" i="0" u="none" strike="noStrike" cap="none" normalizeH="0" baseline="0" dirty="0">
                        <a:ln>
                          <a:noFill/>
                        </a:ln>
                        <a:solidFill>
                          <a:srgbClr val="000000"/>
                        </a:solidFill>
                        <a:effectLst/>
                        <a:latin typeface="標楷體" pitchFamily="65" charset="-120"/>
                        <a:ea typeface="標楷體" pitchFamily="65" charset="-12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  則從</a:t>
                      </a: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6</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分開始累計</a:t>
                      </a: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a:t>
                      </a: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    記嘉獎乙次得</a:t>
                      </a:r>
                      <a:r>
                        <a:rPr kumimoji="1" lang="en-US" altLang="zh-TW" sz="1800" b="1" i="0" u="none" strike="noStrike" cap="none" normalizeH="0" baseline="0" dirty="0">
                          <a:ln>
                            <a:noFill/>
                          </a:ln>
                          <a:solidFill>
                            <a:srgbClr val="C00000"/>
                          </a:solidFill>
                          <a:effectLst/>
                          <a:latin typeface="標楷體" pitchFamily="65" charset="-120"/>
                          <a:ea typeface="標楷體" pitchFamily="65" charset="-120"/>
                        </a:rPr>
                        <a:t>1</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分</a:t>
                      </a:r>
                      <a:endParaRPr kumimoji="1" lang="en-US" altLang="zh-TW" sz="1800" b="0" i="0" u="none" strike="noStrike" cap="none" normalizeH="0" baseline="0" dirty="0">
                        <a:ln>
                          <a:noFill/>
                        </a:ln>
                        <a:solidFill>
                          <a:srgbClr val="000000"/>
                        </a:solidFill>
                        <a:effectLst/>
                        <a:latin typeface="標楷體" pitchFamily="65" charset="-120"/>
                        <a:ea typeface="標楷體" pitchFamily="65" charset="-12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    記小功乙次得</a:t>
                      </a:r>
                      <a:r>
                        <a:rPr kumimoji="1" lang="en-US" altLang="zh-TW" sz="1800" b="1" i="0" u="none" strike="noStrike" cap="none" normalizeH="0" baseline="0" dirty="0">
                          <a:ln>
                            <a:noFill/>
                          </a:ln>
                          <a:solidFill>
                            <a:srgbClr val="C00000"/>
                          </a:solidFill>
                          <a:effectLst/>
                          <a:latin typeface="標楷體" pitchFamily="65" charset="-120"/>
                          <a:ea typeface="標楷體" pitchFamily="65" charset="-120"/>
                        </a:rPr>
                        <a:t>3</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分  </a:t>
                      </a:r>
                      <a:endParaRPr kumimoji="1" lang="en-US" altLang="zh-TW" sz="1800" b="0" i="0" u="none" strike="noStrike" cap="none" normalizeH="0" baseline="0" dirty="0">
                        <a:ln>
                          <a:noFill/>
                        </a:ln>
                        <a:solidFill>
                          <a:srgbClr val="000000"/>
                        </a:solidFill>
                        <a:effectLst/>
                        <a:latin typeface="標楷體" pitchFamily="65" charset="-120"/>
                        <a:ea typeface="標楷體" pitchFamily="65" charset="-12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    記大功乙次得</a:t>
                      </a:r>
                      <a:r>
                        <a:rPr kumimoji="1" lang="en-US" altLang="zh-TW" sz="1800" b="1" i="0" u="none" strike="noStrike" cap="none" normalizeH="0" baseline="0" dirty="0">
                          <a:ln>
                            <a:noFill/>
                          </a:ln>
                          <a:solidFill>
                            <a:srgbClr val="C00000"/>
                          </a:solidFill>
                          <a:effectLst/>
                          <a:latin typeface="標楷體" pitchFamily="65" charset="-120"/>
                          <a:ea typeface="標楷體" pitchFamily="65" charset="-120"/>
                        </a:rPr>
                        <a:t>9</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分</a:t>
                      </a:r>
                      <a:endParaRPr kumimoji="1" lang="en-US" altLang="zh-TW" sz="1800" b="0" i="0" u="none" strike="noStrike" cap="none" normalizeH="0" baseline="0" dirty="0">
                        <a:ln>
                          <a:noFill/>
                        </a:ln>
                        <a:solidFill>
                          <a:srgbClr val="000000"/>
                        </a:solidFill>
                        <a:effectLst/>
                        <a:latin typeface="標楷體" pitchFamily="65" charset="-120"/>
                        <a:ea typeface="標楷體" pitchFamily="65" charset="-12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3.</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功過相抵後，仍有額外獎懲</a:t>
                      </a:r>
                      <a:endParaRPr kumimoji="1" lang="en-US" altLang="zh-TW" sz="1800" b="0" i="0" u="none" strike="noStrike" cap="none" normalizeH="0" baseline="0" dirty="0">
                        <a:ln>
                          <a:noFill/>
                        </a:ln>
                        <a:solidFill>
                          <a:srgbClr val="000000"/>
                        </a:solidFill>
                        <a:effectLst/>
                        <a:latin typeface="標楷體" pitchFamily="65" charset="-120"/>
                        <a:ea typeface="標楷體" pitchFamily="65" charset="-12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  未滿大過以 </a:t>
                      </a: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3</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 分計</a:t>
                      </a:r>
                      <a:endParaRPr kumimoji="1" lang="en-US" altLang="zh-TW" sz="1800" b="0" i="0" u="none" strike="noStrike" cap="none" normalizeH="0" baseline="0" dirty="0">
                        <a:ln>
                          <a:noFill/>
                        </a:ln>
                        <a:solidFill>
                          <a:srgbClr val="000000"/>
                        </a:solidFill>
                        <a:effectLst/>
                        <a:latin typeface="標楷體" pitchFamily="65" charset="-120"/>
                        <a:ea typeface="標楷體" pitchFamily="65" charset="-12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  滿大過以 </a:t>
                      </a: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0</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 分計</a:t>
                      </a:r>
                      <a:endParaRPr kumimoji="1" lang="en-US" altLang="zh-TW" sz="1800" b="0" i="0" u="none" strike="noStrike" cap="none" normalizeH="0" baseline="0" dirty="0">
                        <a:ln>
                          <a:noFill/>
                        </a:ln>
                        <a:solidFill>
                          <a:srgbClr val="000000"/>
                        </a:solidFill>
                        <a:effectLst/>
                        <a:latin typeface="標楷體" pitchFamily="65" charset="-120"/>
                        <a:ea typeface="標楷體" pitchFamily="65" charset="-12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en-US" altLang="zh-TW" sz="1900" b="0" i="0" u="none" strike="noStrike" cap="none" normalizeH="0" baseline="0" dirty="0">
                        <a:ln>
                          <a:noFill/>
                        </a:ln>
                        <a:solidFill>
                          <a:srgbClr val="000000"/>
                        </a:solidFill>
                        <a:effectLst/>
                        <a:latin typeface="標楷體" pitchFamily="65" charset="-120"/>
                        <a:ea typeface="標楷體" panose="03000509000000000000" pitchFamily="65" charset="-120"/>
                        <a:cs typeface="??PL????Uni"/>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9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12</a:t>
                      </a:r>
                      <a:r>
                        <a:rPr kumimoji="1" lang="zh-TW" altLang="en-US" sz="19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分</a:t>
                      </a:r>
                      <a:endParaRPr kumimoji="1" lang="zh-TW" altLang="en-US" sz="1900" b="0" i="0" u="none" strike="noStrike" cap="none" normalizeH="0" baseline="0" dirty="0">
                        <a:ln>
                          <a:noFill/>
                        </a:ln>
                        <a:solidFill>
                          <a:schemeClr val="tx1"/>
                        </a:solidFill>
                        <a:effectLst/>
                        <a:latin typeface="標楷體" pitchFamily="65" charset="-120"/>
                        <a:ea typeface="標楷體" panose="03000509000000000000" pitchFamily="65" charset="-120"/>
                        <a:cs typeface="??PL????Uni"/>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1700" b="0" i="0" u="none" strike="noStrike" cap="none" normalizeH="0" baseline="0" dirty="0">
                        <a:ln>
                          <a:noFill/>
                        </a:ln>
                        <a:solidFill>
                          <a:schemeClr val="tx1"/>
                        </a:solidFill>
                        <a:effectLst/>
                        <a:latin typeface="標楷體" pitchFamily="65" charset="-120"/>
                        <a:ea typeface="標楷體" panose="03000509000000000000" pitchFamily="65" charset="-120"/>
                        <a:cs typeface="??PL????Uni"/>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extLst>
                  <a:ext uri="{0D108BD9-81ED-4DB2-BD59-A6C34878D82A}">
                    <a16:rowId xmlns:a16="http://schemas.microsoft.com/office/drawing/2014/main" val="10001"/>
                  </a:ext>
                </a:extLst>
              </a:tr>
              <a:tr h="2100994">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服務學習</a:t>
                      </a:r>
                      <a:endParaRPr kumimoji="1" lang="zh-TW" altLang="en-US" sz="2000" b="0" i="0" u="none" strike="noStrike" cap="none" normalizeH="0" baseline="0" dirty="0">
                        <a:ln>
                          <a:noFill/>
                        </a:ln>
                        <a:solidFill>
                          <a:schemeClr val="tx1"/>
                        </a:solidFill>
                        <a:effectLst/>
                        <a:latin typeface="標楷體" pitchFamily="65" charset="-120"/>
                        <a:ea typeface="標楷體" panose="03000509000000000000" pitchFamily="65" charset="-120"/>
                        <a:cs typeface="??PL????Uni"/>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每小時</a:t>
                      </a:r>
                      <a:r>
                        <a:rPr kumimoji="1" lang="en-US" altLang="zh-TW"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0.5</a:t>
                      </a:r>
                      <a:r>
                        <a:rPr kumimoji="1" lang="zh-TW" altLang="en-US"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分  </a:t>
                      </a:r>
                      <a:endParaRPr kumimoji="1" lang="en-US" altLang="zh-TW"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endParaRPr>
                    </a:p>
                    <a:p>
                      <a:pPr marL="0" marR="0" lvl="0" indent="0" algn="l" defTabSz="914400" rtl="0" eaLnBrk="0" fontAlgn="base" latinLnBrk="0" hangingPunct="0">
                        <a:lnSpc>
                          <a:spcPts val="2400"/>
                        </a:lnSpc>
                        <a:spcBef>
                          <a:spcPct val="0"/>
                        </a:spcBef>
                        <a:spcAft>
                          <a:spcPct val="0"/>
                        </a:spcAft>
                        <a:buClrTx/>
                        <a:buSzTx/>
                        <a:buFontTx/>
                        <a:buNone/>
                        <a:tabLst/>
                      </a:pPr>
                      <a:endParaRPr kumimoji="1" lang="en-US" altLang="zh-TW"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滿</a:t>
                      </a:r>
                      <a:r>
                        <a:rPr kumimoji="1" lang="en-US" altLang="zh-TW"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2</a:t>
                      </a:r>
                      <a:r>
                        <a:rPr kumimoji="1" lang="zh-TW" altLang="en-US"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小時給</a:t>
                      </a:r>
                      <a:r>
                        <a:rPr kumimoji="1" lang="en-US" altLang="zh-TW" sz="2400" b="1" i="0" u="none" strike="noStrike" cap="none" normalizeH="0" baseline="0" dirty="0">
                          <a:ln>
                            <a:noFill/>
                          </a:ln>
                          <a:solidFill>
                            <a:srgbClr val="C00000"/>
                          </a:solidFill>
                          <a:effectLst/>
                          <a:latin typeface="標楷體" pitchFamily="65" charset="-120"/>
                          <a:ea typeface="標楷體" panose="03000509000000000000" pitchFamily="65" charset="-120"/>
                          <a:cs typeface="??PL????Uni"/>
                        </a:rPr>
                        <a:t>1</a:t>
                      </a:r>
                      <a:r>
                        <a:rPr kumimoji="1" lang="zh-TW" altLang="en-US"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分。</a:t>
                      </a:r>
                      <a:endParaRPr kumimoji="1" lang="zh-TW" altLang="en-US" sz="2400" b="0" i="0" u="none" strike="noStrike" cap="none" normalizeH="0" baseline="0" dirty="0">
                        <a:ln>
                          <a:noFill/>
                        </a:ln>
                        <a:solidFill>
                          <a:schemeClr val="tx1"/>
                        </a:solidFill>
                        <a:effectLst/>
                        <a:latin typeface="標楷體" pitchFamily="65" charset="-120"/>
                        <a:ea typeface="標楷體" panose="03000509000000000000" pitchFamily="65" charset="-120"/>
                        <a:cs typeface="??PL????Uni"/>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 </a:t>
                      </a:r>
                      <a:r>
                        <a:rPr kumimoji="1" lang="en-US" altLang="zh-TW" sz="21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8</a:t>
                      </a:r>
                      <a:r>
                        <a:rPr kumimoji="1" lang="zh-TW" altLang="en-US" sz="21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分</a:t>
                      </a:r>
                      <a:endParaRPr kumimoji="1" lang="zh-TW" altLang="en-US" sz="1800" b="0" i="0" u="none" strike="noStrike" cap="none" normalizeH="0" baseline="0" dirty="0">
                        <a:ln>
                          <a:noFill/>
                        </a:ln>
                        <a:solidFill>
                          <a:schemeClr val="tx1"/>
                        </a:solidFill>
                        <a:effectLst/>
                        <a:latin typeface="標楷體" pitchFamily="65" charset="-120"/>
                        <a:ea typeface="標楷體" panose="03000509000000000000" pitchFamily="65" charset="-120"/>
                        <a:cs typeface="??PL????Uni"/>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1600" b="0" i="0" u="none" strike="noStrike" cap="none" normalizeH="0" baseline="0" dirty="0">
                          <a:ln>
                            <a:noFill/>
                          </a:ln>
                          <a:solidFill>
                            <a:schemeClr val="tx1"/>
                          </a:solidFill>
                          <a:effectLst/>
                          <a:latin typeface="標楷體" pitchFamily="65" charset="-120"/>
                          <a:ea typeface="標楷體" pitchFamily="65" charset="-120"/>
                        </a:rPr>
                        <a:t>於國中就學期間參加由公部門、學校單位、</a:t>
                      </a:r>
                      <a:r>
                        <a:rPr kumimoji="0" lang="zh-TW" altLang="en-US" sz="1600" b="1" i="0" u="none" strike="noStrike" cap="none" normalizeH="0" baseline="0" dirty="0">
                          <a:ln>
                            <a:noFill/>
                          </a:ln>
                          <a:solidFill>
                            <a:srgbClr val="FF0000"/>
                          </a:solidFill>
                          <a:effectLst/>
                          <a:latin typeface="標楷體" pitchFamily="65" charset="-120"/>
                          <a:ea typeface="標楷體" pitchFamily="65" charset="-120"/>
                        </a:rPr>
                        <a:t>社（財）團法人</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rPr>
                        <a:t>所主辦之校內外服務學習社區義務服務等</a:t>
                      </a:r>
                      <a:endParaRPr kumimoji="0" lang="en-US" altLang="zh-TW" sz="1600" b="0" i="0" u="none" strike="noStrike" cap="none" normalizeH="0" baseline="0" dirty="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900" b="0" i="0" u="none" strike="noStrike" cap="none" normalizeH="0" baseline="0" dirty="0">
                          <a:ln>
                            <a:noFill/>
                          </a:ln>
                          <a:solidFill>
                            <a:schemeClr val="tx2"/>
                          </a:solidFill>
                          <a:effectLst/>
                          <a:latin typeface="標楷體" pitchFamily="65" charset="-120"/>
                          <a:ea typeface="標楷體" pitchFamily="65" charset="-120"/>
                        </a:rPr>
                        <a:t>欲查詢全國（含中央及各縣市）立案之財團法人相關資料，建議可逕至司法院全球資訊網查詢。</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900" b="0" i="0" u="none" strike="noStrike" cap="none" normalizeH="0" baseline="0" dirty="0">
                          <a:ln>
                            <a:noFill/>
                          </a:ln>
                          <a:solidFill>
                            <a:schemeClr val="tx2"/>
                          </a:solidFill>
                          <a:effectLst/>
                          <a:latin typeface="標楷體" pitchFamily="65" charset="-120"/>
                          <a:ea typeface="標楷體" pitchFamily="65" charset="-120"/>
                        </a:rPr>
                        <a:t>網址：</a:t>
                      </a:r>
                      <a:r>
                        <a:rPr kumimoji="0" lang="en-US" altLang="zh-TW" sz="900" b="0" i="0" u="none" strike="noStrike" cap="none" normalizeH="0" baseline="0" dirty="0">
                          <a:ln>
                            <a:noFill/>
                          </a:ln>
                          <a:solidFill>
                            <a:schemeClr val="tx2"/>
                          </a:solidFill>
                          <a:effectLst/>
                          <a:latin typeface="標楷體" pitchFamily="65" charset="-120"/>
                          <a:ea typeface="標楷體" pitchFamily="65" charset="-120"/>
                        </a:rPr>
                        <a:t>http://www.judicial.gov.tw/</a:t>
                      </a:r>
                      <a:r>
                        <a:rPr kumimoji="0" lang="zh-TW" altLang="en-US" sz="900" b="0" i="0" u="none" strike="noStrike" cap="none" normalizeH="0" baseline="0" dirty="0">
                          <a:ln>
                            <a:noFill/>
                          </a:ln>
                          <a:solidFill>
                            <a:schemeClr val="tx2"/>
                          </a:solidFill>
                          <a:effectLst/>
                          <a:latin typeface="標楷體" pitchFamily="65" charset="-120"/>
                          <a:ea typeface="標楷體" pitchFamily="65" charset="-120"/>
                        </a:rPr>
                        <a:t>，查詢路徑：司法院首頁</a:t>
                      </a:r>
                      <a:r>
                        <a:rPr kumimoji="0" lang="en-US" altLang="zh-TW" sz="900" b="0" i="0" u="none" strike="noStrike" cap="none" normalizeH="0" baseline="0" dirty="0">
                          <a:ln>
                            <a:noFill/>
                          </a:ln>
                          <a:solidFill>
                            <a:schemeClr val="tx2"/>
                          </a:solidFill>
                          <a:effectLst/>
                          <a:latin typeface="標楷體" pitchFamily="65" charset="-120"/>
                          <a:ea typeface="標楷體" pitchFamily="65" charset="-120"/>
                        </a:rPr>
                        <a:t>/</a:t>
                      </a:r>
                      <a:r>
                        <a:rPr kumimoji="0" lang="zh-TW" altLang="en-US" sz="900" b="0" i="0" u="none" strike="noStrike" cap="none" normalizeH="0" baseline="0" dirty="0">
                          <a:ln>
                            <a:noFill/>
                          </a:ln>
                          <a:solidFill>
                            <a:schemeClr val="tx2"/>
                          </a:solidFill>
                          <a:effectLst/>
                          <a:latin typeface="標楷體" pitchFamily="65" charset="-120"/>
                          <a:ea typeface="標楷體" pitchFamily="65" charset="-120"/>
                        </a:rPr>
                        <a:t>查詢服務</a:t>
                      </a:r>
                      <a:r>
                        <a:rPr kumimoji="0" lang="en-US" altLang="zh-TW" sz="900" b="0" i="0" u="none" strike="noStrike" cap="none" normalizeH="0" baseline="0" dirty="0">
                          <a:ln>
                            <a:noFill/>
                          </a:ln>
                          <a:solidFill>
                            <a:schemeClr val="tx2"/>
                          </a:solidFill>
                          <a:effectLst/>
                          <a:latin typeface="標楷體" pitchFamily="65" charset="-120"/>
                          <a:ea typeface="標楷體" pitchFamily="65" charset="-120"/>
                        </a:rPr>
                        <a:t>/</a:t>
                      </a:r>
                      <a:r>
                        <a:rPr kumimoji="0" lang="zh-TW" altLang="en-US" sz="900" b="0" i="0" u="none" strike="noStrike" cap="none" normalizeH="0" baseline="0" dirty="0">
                          <a:ln>
                            <a:noFill/>
                          </a:ln>
                          <a:solidFill>
                            <a:schemeClr val="tx2"/>
                          </a:solidFill>
                          <a:effectLst/>
                          <a:latin typeface="標楷體" pitchFamily="65" charset="-120"/>
                          <a:ea typeface="標楷體" pitchFamily="65" charset="-120"/>
                        </a:rPr>
                        <a:t>法人及夫妻財產登記公告。</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2"/>
                  </a:ext>
                </a:extLst>
              </a:tr>
            </a:tbl>
          </a:graphicData>
        </a:graphic>
      </p:graphicFrame>
      <p:sp>
        <p:nvSpPr>
          <p:cNvPr id="435202" name="AutoShape 2"/>
          <p:cNvSpPr>
            <a:spLocks noChangeArrowheads="1"/>
          </p:cNvSpPr>
          <p:nvPr/>
        </p:nvSpPr>
        <p:spPr bwMode="auto">
          <a:xfrm>
            <a:off x="3707904" y="276688"/>
            <a:ext cx="3569153" cy="600075"/>
          </a:xfrm>
          <a:prstGeom prst="roundRect">
            <a:avLst>
              <a:gd name="adj" fmla="val 16667"/>
            </a:avLst>
          </a:prstGeom>
          <a:ln/>
        </p:spPr>
        <p:style>
          <a:lnRef idx="0">
            <a:schemeClr val="accent5"/>
          </a:lnRef>
          <a:fillRef idx="3">
            <a:schemeClr val="accent5"/>
          </a:fillRef>
          <a:effectRef idx="3">
            <a:schemeClr val="accent5"/>
          </a:effectRef>
          <a:fontRef idx="minor">
            <a:schemeClr val="lt1"/>
          </a:fontRef>
        </p:style>
        <p:txBody>
          <a:bodyPr wrap="none" anchor="ctr"/>
          <a:lstStyle/>
          <a:p>
            <a:pPr algn="ctr" eaLnBrk="0" hangingPunct="0">
              <a:defRPr/>
            </a:pPr>
            <a:r>
              <a:rPr lang="zh-TW" altLang="en-US" sz="2400" b="1" dirty="0">
                <a:latin typeface="微軟正黑體" pitchFamily="34" charset="-120"/>
                <a:ea typeface="微軟正黑體" pitchFamily="34" charset="-120"/>
              </a:rPr>
              <a:t>總分</a:t>
            </a:r>
            <a:r>
              <a:rPr lang="en-US" altLang="zh-TW" sz="2400" b="1" dirty="0">
                <a:latin typeface="微軟正黑體" pitchFamily="34" charset="-120"/>
                <a:ea typeface="微軟正黑體" pitchFamily="34" charset="-120"/>
              </a:rPr>
              <a:t>40</a:t>
            </a:r>
            <a:r>
              <a:rPr lang="zh-TW" altLang="en-US" sz="2400" b="1" dirty="0">
                <a:latin typeface="微軟正黑體" pitchFamily="34" charset="-120"/>
                <a:ea typeface="微軟正黑體" pitchFamily="34" charset="-120"/>
              </a:rPr>
              <a:t>分</a:t>
            </a:r>
            <a:r>
              <a:rPr lang="zh-TW" altLang="en-US" sz="2400" dirty="0">
                <a:latin typeface="微軟正黑體" pitchFamily="34" charset="-120"/>
                <a:ea typeface="微軟正黑體" pitchFamily="34" charset="-120"/>
              </a:rPr>
              <a:t>，</a:t>
            </a:r>
            <a:r>
              <a:rPr lang="zh-TW" altLang="en-US" sz="2400" b="1" dirty="0">
                <a:solidFill>
                  <a:srgbClr val="C00000"/>
                </a:solidFill>
                <a:latin typeface="微軟正黑體" pitchFamily="34" charset="-120"/>
                <a:ea typeface="微軟正黑體" pitchFamily="34" charset="-120"/>
              </a:rPr>
              <a:t>上限</a:t>
            </a:r>
            <a:r>
              <a:rPr lang="en-US" altLang="zh-TW" sz="2400" b="1" dirty="0">
                <a:solidFill>
                  <a:schemeClr val="bg1"/>
                </a:solidFill>
                <a:latin typeface="微軟正黑體" pitchFamily="34" charset="-120"/>
                <a:ea typeface="微軟正黑體" pitchFamily="34" charset="-120"/>
              </a:rPr>
              <a:t>26</a:t>
            </a:r>
            <a:r>
              <a:rPr lang="zh-TW" altLang="en-US" sz="2400" b="1" dirty="0">
                <a:solidFill>
                  <a:srgbClr val="C00000"/>
                </a:solidFill>
                <a:latin typeface="微軟正黑體" pitchFamily="34" charset="-120"/>
                <a:ea typeface="微軟正黑體" pitchFamily="34" charset="-120"/>
              </a:rPr>
              <a:t>分</a:t>
            </a:r>
          </a:p>
        </p:txBody>
      </p:sp>
      <p:sp>
        <p:nvSpPr>
          <p:cNvPr id="435203" name="AutoShape 3"/>
          <p:cNvSpPr>
            <a:spLocks noChangeArrowheads="1"/>
          </p:cNvSpPr>
          <p:nvPr/>
        </p:nvSpPr>
        <p:spPr bwMode="auto">
          <a:xfrm>
            <a:off x="899592" y="260648"/>
            <a:ext cx="1835943" cy="594122"/>
          </a:xfrm>
          <a:prstGeom prst="homePlate">
            <a:avLst>
              <a:gd name="adj" fmla="val 77254"/>
            </a:avLst>
          </a:prstGeom>
          <a:ln/>
        </p:spPr>
        <p:style>
          <a:lnRef idx="0">
            <a:schemeClr val="accent1"/>
          </a:lnRef>
          <a:fillRef idx="3">
            <a:schemeClr val="accent1"/>
          </a:fillRef>
          <a:effectRef idx="3">
            <a:schemeClr val="accent1"/>
          </a:effectRef>
          <a:fontRef idx="minor">
            <a:schemeClr val="lt1"/>
          </a:fontRef>
        </p:style>
        <p:txBody>
          <a:bodyPr wrap="none" anchor="ctr"/>
          <a:lstStyle/>
          <a:p>
            <a:pPr algn="ctr" eaLnBrk="0" hangingPunct="0">
              <a:defRPr/>
            </a:pPr>
            <a:r>
              <a:rPr lang="zh-TW" altLang="en-US" sz="1350" b="1" dirty="0">
                <a:ea typeface="微軟正黑體" pitchFamily="34" charset="-120"/>
              </a:rPr>
              <a:t>多元學習</a:t>
            </a:r>
          </a:p>
        </p:txBody>
      </p:sp>
    </p:spTree>
    <p:extLst>
      <p:ext uri="{BB962C8B-B14F-4D97-AF65-F5344CB8AC3E}">
        <p14:creationId xmlns:p14="http://schemas.microsoft.com/office/powerpoint/2010/main" val="327360172"/>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graphicFrame>
        <p:nvGraphicFramePr>
          <p:cNvPr id="4" name="Group 46"/>
          <p:cNvGraphicFramePr>
            <a:graphicFrameLocks noGrp="1"/>
          </p:cNvGraphicFramePr>
          <p:nvPr>
            <p:extLst>
              <p:ext uri="{D42A27DB-BD31-4B8C-83A1-F6EECF244321}">
                <p14:modId xmlns:p14="http://schemas.microsoft.com/office/powerpoint/2010/main" val="1896498688"/>
              </p:ext>
            </p:extLst>
          </p:nvPr>
        </p:nvGraphicFramePr>
        <p:xfrm>
          <a:off x="-2" y="-2"/>
          <a:ext cx="9144001" cy="7134468"/>
        </p:xfrm>
        <a:graphic>
          <a:graphicData uri="http://schemas.openxmlformats.org/drawingml/2006/table">
            <a:tbl>
              <a:tblPr/>
              <a:tblGrid>
                <a:gridCol w="949004">
                  <a:extLst>
                    <a:ext uri="{9D8B030D-6E8A-4147-A177-3AD203B41FA5}">
                      <a16:colId xmlns:a16="http://schemas.microsoft.com/office/drawing/2014/main" val="20000"/>
                    </a:ext>
                  </a:extLst>
                </a:gridCol>
                <a:gridCol w="1562668">
                  <a:extLst>
                    <a:ext uri="{9D8B030D-6E8A-4147-A177-3AD203B41FA5}">
                      <a16:colId xmlns:a16="http://schemas.microsoft.com/office/drawing/2014/main" val="20001"/>
                    </a:ext>
                  </a:extLst>
                </a:gridCol>
                <a:gridCol w="2730243">
                  <a:extLst>
                    <a:ext uri="{9D8B030D-6E8A-4147-A177-3AD203B41FA5}">
                      <a16:colId xmlns:a16="http://schemas.microsoft.com/office/drawing/2014/main" val="20002"/>
                    </a:ext>
                  </a:extLst>
                </a:gridCol>
                <a:gridCol w="1027312">
                  <a:extLst>
                    <a:ext uri="{9D8B030D-6E8A-4147-A177-3AD203B41FA5}">
                      <a16:colId xmlns:a16="http://schemas.microsoft.com/office/drawing/2014/main" val="20003"/>
                    </a:ext>
                  </a:extLst>
                </a:gridCol>
                <a:gridCol w="2874774">
                  <a:extLst>
                    <a:ext uri="{9D8B030D-6E8A-4147-A177-3AD203B41FA5}">
                      <a16:colId xmlns:a16="http://schemas.microsoft.com/office/drawing/2014/main" val="20004"/>
                    </a:ext>
                  </a:extLst>
                </a:gridCol>
              </a:tblGrid>
              <a:tr h="591794">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700" b="1" i="0" u="none" strike="noStrike" cap="none" normalizeH="0" baseline="0" dirty="0">
                          <a:ln>
                            <a:noFill/>
                          </a:ln>
                          <a:solidFill>
                            <a:schemeClr val="bg1"/>
                          </a:solidFill>
                          <a:effectLst/>
                          <a:latin typeface="標楷體" pitchFamily="65" charset="-120"/>
                          <a:ea typeface="標楷體" panose="03000509000000000000" pitchFamily="65" charset="-120"/>
                          <a:cs typeface="??PL????Uni"/>
                        </a:rPr>
                        <a:t>比序項目</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h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700" b="1" i="0" u="none" strike="noStrike" cap="none" normalizeH="0" baseline="0" dirty="0">
                          <a:ln>
                            <a:noFill/>
                          </a:ln>
                          <a:solidFill>
                            <a:schemeClr val="bg1"/>
                          </a:solidFill>
                          <a:effectLst/>
                          <a:latin typeface="標楷體" pitchFamily="65" charset="-120"/>
                          <a:ea typeface="標楷體" panose="03000509000000000000" pitchFamily="65" charset="-120"/>
                          <a:cs typeface="??PL????Uni"/>
                        </a:rPr>
                        <a:t>現況概述</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400" b="1" i="0" u="none" strike="noStrike" cap="none" normalizeH="0" baseline="0" dirty="0">
                          <a:ln>
                            <a:noFill/>
                          </a:ln>
                          <a:solidFill>
                            <a:schemeClr val="bg1"/>
                          </a:solidFill>
                          <a:effectLst/>
                          <a:latin typeface="標楷體" pitchFamily="65" charset="-120"/>
                          <a:ea typeface="標楷體" panose="03000509000000000000" pitchFamily="65" charset="-120"/>
                          <a:cs typeface="??PL????Uni"/>
                        </a:rPr>
                        <a:t>最高分數</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700" b="1" i="0" u="none" strike="noStrike" cap="none" normalizeH="0" baseline="0" dirty="0">
                          <a:ln>
                            <a:noFill/>
                          </a:ln>
                          <a:solidFill>
                            <a:schemeClr val="bg1"/>
                          </a:solidFill>
                          <a:effectLst/>
                          <a:latin typeface="標楷體" pitchFamily="65" charset="-120"/>
                          <a:ea typeface="標楷體" panose="03000509000000000000" pitchFamily="65" charset="-120"/>
                          <a:cs typeface="??PL????Uni"/>
                        </a:rPr>
                        <a:t>備註</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extLst>
                  <a:ext uri="{0D108BD9-81ED-4DB2-BD59-A6C34878D82A}">
                    <a16:rowId xmlns:a16="http://schemas.microsoft.com/office/drawing/2014/main" val="10000"/>
                  </a:ext>
                </a:extLst>
              </a:tr>
              <a:tr h="3754513">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5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1" lang="zh-TW" altLang="en-US"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五</a:t>
                      </a:r>
                      <a:r>
                        <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endParaRPr kumimoji="1" lang="zh-TW" altLang="en-US"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9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多元學習表現</a:t>
                      </a:r>
                      <a:endParaRPr kumimoji="1" lang="zh-TW" altLang="en-US" sz="19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3.</a:t>
                      </a:r>
                      <a:r>
                        <a:rPr kumimoji="1" lang="zh-TW" altLang="en-US"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體適能</a:t>
                      </a:r>
                      <a:endParaRPr kumimoji="1" lang="en-US" altLang="zh-TW"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2400" b="0" i="0" u="none" strike="noStrike" cap="none" normalizeH="0" baseline="0" dirty="0">
                        <a:ln>
                          <a:noFill/>
                        </a:ln>
                        <a:solidFill>
                          <a:schemeClr val="tx1"/>
                        </a:solidFill>
                        <a:effectLst/>
                        <a:latin typeface="標楷體" pitchFamily="65" charset="-120"/>
                        <a:ea typeface="標楷體" panose="03000509000000000000" pitchFamily="65" charset="-120"/>
                        <a:cs typeface="??PL????Uni"/>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914400" rtl="0" eaLnBrk="0" fontAlgn="base" latinLnBrk="0" hangingPunct="0">
                        <a:lnSpc>
                          <a:spcPts val="2400"/>
                        </a:lnSpc>
                        <a:spcBef>
                          <a:spcPct val="0"/>
                        </a:spcBef>
                        <a:spcAft>
                          <a:spcPct val="0"/>
                        </a:spcAft>
                        <a:buClrTx/>
                        <a:buSzTx/>
                        <a:buFontTx/>
                        <a:buNone/>
                        <a:tabLst/>
                      </a:pPr>
                      <a:endParaRPr kumimoji="1" lang="en-US" altLang="zh-TW" sz="18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a:t>
                      </a:r>
                      <a:r>
                        <a:rPr kumimoji="1" lang="en-US" altLang="zh-TW" sz="1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a:t>
                      </a:r>
                      <a:r>
                        <a:rPr kumimoji="1" lang="zh-TW" altLang="en-US"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四項體適能檢測項目任</a:t>
                      </a:r>
                      <a:endPar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   一單項達</a:t>
                      </a: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Pr25</a:t>
                      </a:r>
                      <a:r>
                        <a:rPr kumimoji="1" lang="zh-TW" altLang="en-US"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者得</a:t>
                      </a:r>
                      <a:r>
                        <a:rPr kumimoji="1" lang="en-US" altLang="zh-TW" sz="18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Times New Roman" pitchFamily="18" charset="0"/>
                        </a:rPr>
                        <a:t>3</a:t>
                      </a:r>
                      <a:r>
                        <a:rPr kumimoji="1" lang="zh-TW" altLang="en-US"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分，最高採計 </a:t>
                      </a:r>
                      <a:endPar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                        </a:t>
                      </a:r>
                      <a:r>
                        <a:rPr kumimoji="1" lang="en-US" altLang="zh-TW" sz="3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9</a:t>
                      </a:r>
                      <a:r>
                        <a:rPr kumimoji="1" lang="zh-TW" altLang="en-US" sz="3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 分</a:t>
                      </a:r>
                      <a:endPar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2.</a:t>
                      </a:r>
                      <a:r>
                        <a:rPr kumimoji="1" lang="zh-TW" altLang="en-US"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同一次四項檢測總成績</a:t>
                      </a:r>
                      <a:endParaRPr kumimoji="1"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   達銅牌獎 以上者另加</a:t>
                      </a:r>
                      <a:endParaRPr kumimoji="1"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                         </a:t>
                      </a:r>
                      <a:endParaRPr kumimoji="1" lang="en-US" altLang="zh-TW" sz="18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8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                       </a:t>
                      </a:r>
                      <a:r>
                        <a:rPr kumimoji="1" lang="en-US" altLang="zh-TW" sz="36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1</a:t>
                      </a:r>
                      <a:r>
                        <a:rPr kumimoji="1" lang="zh-TW" altLang="en-US" sz="36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 </a:t>
                      </a:r>
                      <a:r>
                        <a:rPr kumimoji="1" lang="zh-TW" altLang="en-US" sz="3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分</a:t>
                      </a:r>
                      <a:endParaRPr kumimoji="1" lang="en-US" altLang="zh-TW" sz="3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0" fontAlgn="base" latinLnBrk="0" hangingPunct="0">
                        <a:lnSpc>
                          <a:spcPts val="2400"/>
                        </a:lnSpc>
                        <a:spcBef>
                          <a:spcPct val="0"/>
                        </a:spcBef>
                        <a:spcAft>
                          <a:spcPct val="0"/>
                        </a:spcAft>
                        <a:buClrTx/>
                        <a:buSzTx/>
                        <a:buFontTx/>
                        <a:buNone/>
                        <a:tabLst/>
                      </a:pPr>
                      <a:endPar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a:t>
                      </a:r>
                      <a:r>
                        <a:rPr kumimoji="1" lang="zh-TW" altLang="en-US"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總成績達銅牌獎需該次四項檢測成績完整採計，不可由數次併湊而成。</a:t>
                      </a: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a:t>
                      </a:r>
                      <a:endParaRPr kumimoji="1"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400" b="0" i="0" u="none" strike="noStrike" cap="none" normalizeH="0" baseline="0" dirty="0">
                          <a:ln>
                            <a:noFill/>
                          </a:ln>
                          <a:solidFill>
                            <a:srgbClr val="000000"/>
                          </a:solidFill>
                          <a:effectLst/>
                          <a:latin typeface="標楷體" pitchFamily="65" charset="-120"/>
                          <a:ea typeface="標楷體" pitchFamily="65" charset="-120"/>
                        </a:rPr>
                        <a:t>10</a:t>
                      </a:r>
                      <a:r>
                        <a:rPr kumimoji="1" lang="zh-TW" altLang="en-US" sz="2400" b="0" i="0" u="none" strike="noStrike" cap="none" normalizeH="0" baseline="0" dirty="0">
                          <a:ln>
                            <a:noFill/>
                          </a:ln>
                          <a:solidFill>
                            <a:srgbClr val="000000"/>
                          </a:solidFill>
                          <a:effectLst/>
                          <a:latin typeface="標楷體" pitchFamily="65" charset="-120"/>
                          <a:ea typeface="標楷體" pitchFamily="65" charset="-120"/>
                        </a:rPr>
                        <a:t>分</a:t>
                      </a:r>
                      <a:endParaRPr kumimoji="1" lang="zh-TW" altLang="en-US" sz="2400" b="0" i="0" u="none" strike="noStrike" cap="none" normalizeH="0" baseline="0" dirty="0">
                        <a:ln>
                          <a:noFill/>
                        </a:ln>
                        <a:solidFill>
                          <a:schemeClr val="tx1"/>
                        </a:solidFill>
                        <a:effectLst/>
                        <a:latin typeface="標楷體" pitchFamily="65" charset="-120"/>
                        <a:ea typeface="標楷體" pitchFamily="65" charset="-12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914400" rtl="0" eaLnBrk="0" fontAlgn="base" latinLnBrk="0" hangingPunct="0">
                        <a:lnSpc>
                          <a:spcPts val="2200"/>
                        </a:lnSpc>
                        <a:spcBef>
                          <a:spcPct val="0"/>
                        </a:spcBef>
                        <a:spcAft>
                          <a:spcPct val="0"/>
                        </a:spcAft>
                        <a:buClrTx/>
                        <a:buSzTx/>
                        <a:buFontTx/>
                        <a:buNone/>
                        <a:tabLst/>
                      </a:pPr>
                      <a:endParaRPr kumimoji="1" lang="en-US" altLang="zh-TW" sz="14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en-US" altLang="zh-TW" sz="14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1.</a:t>
                      </a: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各單項經區域醫院、教學醫</a:t>
                      </a:r>
                      <a:endPar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   院</a:t>
                      </a:r>
                      <a:r>
                        <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a:t>
                      </a: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含</a:t>
                      </a:r>
                      <a:r>
                        <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a:t>
                      </a: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以上醫療機構證明</a:t>
                      </a:r>
                      <a:r>
                        <a:rPr kumimoji="1"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不宜</a:t>
                      </a:r>
                      <a:endParaRPr kumimoji="1"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  檢測者，核給 </a:t>
                      </a:r>
                      <a:r>
                        <a:rPr kumimoji="1"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3</a:t>
                      </a:r>
                      <a:r>
                        <a:rPr kumimoji="1"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分</a:t>
                      </a:r>
                      <a:endParaRPr kumimoji="1"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2.</a:t>
                      </a: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持有各級主管機關特殊教育</a:t>
                      </a:r>
                      <a:endPar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   學生鑑定就學輔導會鑑定為</a:t>
                      </a:r>
                      <a:endPar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   身心障礙學生之證明，或領</a:t>
                      </a:r>
                      <a:endPar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   有身心障礙手冊</a:t>
                      </a:r>
                      <a:r>
                        <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a:t>
                      </a: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證明</a:t>
                      </a:r>
                      <a:r>
                        <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a:t>
                      </a: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者，或</a:t>
                      </a:r>
                      <a:endPar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   持有區域醫院、教學醫院（</a:t>
                      </a:r>
                      <a:endParaRPr kumimoji="1" lang="en-US" altLang="zh-TW"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zh-TW" altLang="en-US" sz="1600" b="0" i="0" u="none" strike="noStrike" cap="none" normalizeH="0" baseline="0" dirty="0">
                          <a:ln>
                            <a:noFill/>
                          </a:ln>
                          <a:solidFill>
                            <a:schemeClr val="tx2"/>
                          </a:solidFill>
                          <a:effectLst/>
                          <a:latin typeface="微軟正黑體" panose="020B0604030504040204" pitchFamily="34" charset="-120"/>
                          <a:ea typeface="微軟正黑體" panose="020B0604030504040204" pitchFamily="34" charset="-120"/>
                          <a:cs typeface="??PL????Uni"/>
                        </a:rPr>
                        <a:t>   含）以上醫療機構證明</a:t>
                      </a:r>
                      <a:r>
                        <a:rPr kumimoji="1"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為重</a:t>
                      </a:r>
                      <a:endParaRPr kumimoji="1"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   大傷病、體弱學生者，比照</a:t>
                      </a:r>
                      <a:endParaRPr kumimoji="1"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endParaRPr>
                    </a:p>
                    <a:p>
                      <a:pPr marL="0" marR="0" lvl="0" indent="0" algn="l" defTabSz="914400" rtl="0" eaLnBrk="0" fontAlgn="base" latinLnBrk="0" hangingPunct="0">
                        <a:lnSpc>
                          <a:spcPts val="2200"/>
                        </a:lnSpc>
                        <a:spcBef>
                          <a:spcPct val="0"/>
                        </a:spcBef>
                        <a:spcAft>
                          <a:spcPct val="0"/>
                        </a:spcAft>
                        <a:buClrTx/>
                        <a:buSzTx/>
                        <a:buFontTx/>
                        <a:buNone/>
                        <a:tabLst/>
                      </a:pPr>
                      <a:r>
                        <a:rPr kumimoji="1"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   第 </a:t>
                      </a:r>
                      <a:r>
                        <a:rPr kumimoji="1"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1 </a:t>
                      </a:r>
                      <a:r>
                        <a:rPr kumimoji="1"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項核給 </a:t>
                      </a:r>
                      <a:r>
                        <a:rPr kumimoji="1"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9</a:t>
                      </a:r>
                      <a:r>
                        <a:rPr kumimoji="1"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rPr>
                        <a:t>分</a:t>
                      </a:r>
                      <a:r>
                        <a:rPr kumimoji="1" lang="zh-TW" altLang="en-US" sz="1600" b="0" i="0" u="none" strike="noStrike" cap="none" normalizeH="0" baseline="0" dirty="0">
                          <a:ln>
                            <a:noFill/>
                          </a:ln>
                          <a:solidFill>
                            <a:srgbClr val="FF0000"/>
                          </a:solidFill>
                          <a:effectLst/>
                          <a:latin typeface="標楷體" pitchFamily="65" charset="-120"/>
                          <a:ea typeface="標楷體" panose="03000509000000000000" pitchFamily="65" charset="-120"/>
                          <a:cs typeface="??PL????Uni"/>
                        </a:rPr>
                        <a:t>。</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extLst>
                  <a:ext uri="{0D108BD9-81ED-4DB2-BD59-A6C34878D82A}">
                    <a16:rowId xmlns:a16="http://schemas.microsoft.com/office/drawing/2014/main" val="10003"/>
                  </a:ext>
                </a:extLst>
              </a:tr>
              <a:tr h="2511694">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2400" b="0" i="0" u="none" strike="noStrike" cap="none" normalizeH="0" baseline="0" dirty="0">
                          <a:ln>
                            <a:noFill/>
                          </a:ln>
                          <a:solidFill>
                            <a:srgbClr val="000000"/>
                          </a:solidFill>
                          <a:effectLst/>
                          <a:latin typeface="標楷體" pitchFamily="65" charset="-120"/>
                          <a:ea typeface="標楷體" pitchFamily="65" charset="-120"/>
                        </a:rPr>
                        <a:t>4.</a:t>
                      </a:r>
                      <a:r>
                        <a:rPr kumimoji="1" lang="zh-TW" altLang="en-US" sz="2400" b="0" i="0" u="none" strike="noStrike" cap="none" normalizeH="0" baseline="0" dirty="0">
                          <a:ln>
                            <a:noFill/>
                          </a:ln>
                          <a:solidFill>
                            <a:srgbClr val="000000"/>
                          </a:solidFill>
                          <a:effectLst/>
                          <a:latin typeface="標楷體" pitchFamily="65" charset="-120"/>
                          <a:ea typeface="標楷體" pitchFamily="65" charset="-120"/>
                        </a:rPr>
                        <a:t>競賽</a:t>
                      </a:r>
                      <a:endParaRPr kumimoji="1" lang="en-US" altLang="zh-TW" sz="2400" b="0" i="0" u="none" strike="noStrike" cap="none" normalizeH="0" baseline="0" dirty="0">
                        <a:ln>
                          <a:noFill/>
                        </a:ln>
                        <a:solidFill>
                          <a:srgbClr val="00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400" b="0" i="0" u="none" strike="noStrike" cap="none" normalizeH="0" baseline="0" dirty="0">
                          <a:ln>
                            <a:noFill/>
                          </a:ln>
                          <a:solidFill>
                            <a:srgbClr val="000000"/>
                          </a:solidFill>
                          <a:effectLst/>
                          <a:latin typeface="標楷體" pitchFamily="65" charset="-120"/>
                          <a:ea typeface="標楷體" pitchFamily="65" charset="-120"/>
                        </a:rPr>
                        <a:t>  成績</a:t>
                      </a:r>
                      <a:endParaRPr kumimoji="1" lang="zh-TW" altLang="en-US" sz="2400" b="0" i="0" u="none" strike="noStrike" cap="none" normalizeH="0" baseline="0" dirty="0">
                        <a:ln>
                          <a:noFill/>
                        </a:ln>
                        <a:solidFill>
                          <a:schemeClr val="tx1"/>
                        </a:solidFill>
                        <a:effectLst/>
                        <a:latin typeface="標楷體" pitchFamily="65" charset="-120"/>
                        <a:ea typeface="標楷體" pitchFamily="65" charset="-12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0000FF"/>
                          </a:solidFill>
                          <a:effectLst/>
                          <a:latin typeface="標楷體" pitchFamily="65" charset="-120"/>
                          <a:ea typeface="標楷體" pitchFamily="65" charset="-120"/>
                        </a:rPr>
                        <a:t>個人賽：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縣市級依名次分別為</a:t>
                      </a:r>
                      <a:endParaRPr kumimoji="1" lang="zh-TW" altLang="en-US" sz="1800" b="0" i="0" u="none" strike="noStrike" cap="none" normalizeH="0" baseline="0" dirty="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 </a:t>
                      </a: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5</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a:t>
                      </a: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4</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a:t>
                      </a: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3</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a:t>
                      </a: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2</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a:t>
                      </a:r>
                      <a:r>
                        <a:rPr kumimoji="1" lang="en-US" altLang="zh-TW" sz="1800" b="0" i="0" u="none" strike="noStrike" cap="none" normalizeH="0" baseline="0" dirty="0">
                          <a:ln>
                            <a:noFill/>
                          </a:ln>
                          <a:solidFill>
                            <a:srgbClr val="000000"/>
                          </a:solidFill>
                          <a:effectLst/>
                          <a:latin typeface="標楷體" pitchFamily="65" charset="-120"/>
                          <a:ea typeface="標楷體" pitchFamily="65" charset="-120"/>
                        </a:rPr>
                        <a:t>1</a:t>
                      </a: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分</a:t>
                      </a:r>
                      <a:endParaRPr kumimoji="1" lang="en-US" altLang="zh-TW" sz="1800" b="0" i="0" u="none" strike="noStrike" cap="none" normalizeH="0" baseline="0" dirty="0">
                        <a:ln>
                          <a:noFill/>
                        </a:ln>
                        <a:solidFill>
                          <a:srgbClr val="00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1800" b="0" i="0" u="none" strike="noStrike" cap="none" normalizeH="0" baseline="0" dirty="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0000FF"/>
                          </a:solidFill>
                          <a:effectLst/>
                          <a:latin typeface="標楷體" pitchFamily="65" charset="-120"/>
                          <a:ea typeface="標楷體" pitchFamily="65" charset="-120"/>
                        </a:rPr>
                        <a:t>全國賽</a:t>
                      </a:r>
                      <a:r>
                        <a:rPr kumimoji="1" lang="en-US" altLang="zh-TW" sz="1800" b="1" i="0" u="none" strike="noStrike" cap="none" normalizeH="0" baseline="0" dirty="0">
                          <a:ln>
                            <a:noFill/>
                          </a:ln>
                          <a:solidFill>
                            <a:srgbClr val="0000FF"/>
                          </a:solidFill>
                          <a:effectLst/>
                          <a:latin typeface="標楷體" pitchFamily="65" charset="-120"/>
                          <a:ea typeface="標楷體" pitchFamily="65" charset="-120"/>
                        </a:rPr>
                        <a:t>:</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分別為</a:t>
                      </a:r>
                      <a:r>
                        <a:rPr kumimoji="1" lang="en-US" altLang="zh-TW"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10</a:t>
                      </a:r>
                      <a:r>
                        <a:rPr kumimoji="1" lang="zh-TW" altLang="en-US"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9</a:t>
                      </a:r>
                      <a:r>
                        <a:rPr kumimoji="1" lang="zh-TW" altLang="en-US"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8</a:t>
                      </a:r>
                      <a:r>
                        <a:rPr kumimoji="1" lang="zh-TW" altLang="en-US"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7</a:t>
                      </a:r>
                      <a:r>
                        <a:rPr kumimoji="1" lang="zh-TW" altLang="en-US"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6</a:t>
                      </a:r>
                      <a:r>
                        <a:rPr kumimoji="1" lang="zh-TW" altLang="en-US"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5</a:t>
                      </a:r>
                      <a:r>
                        <a:rPr kumimoji="1" lang="zh-TW" altLang="en-US"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4</a:t>
                      </a:r>
                      <a:r>
                        <a:rPr kumimoji="1" lang="zh-TW" altLang="en-US"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3</a:t>
                      </a:r>
                      <a:r>
                        <a:rPr kumimoji="1" lang="zh-TW" altLang="en-US"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2</a:t>
                      </a:r>
                      <a:r>
                        <a:rPr kumimoji="1" lang="zh-TW" altLang="en-US" sz="1800" b="0" i="0" u="none" strike="noStrike" cap="none" normalizeH="0" baseline="0" dirty="0">
                          <a:ln>
                            <a:noFill/>
                          </a:ln>
                          <a:solidFill>
                            <a:srgbClr val="000000"/>
                          </a:solidFill>
                          <a:effectLst/>
                          <a:latin typeface="標楷體" pitchFamily="65" charset="-120"/>
                          <a:ea typeface="標楷體" panose="03000509000000000000" pitchFamily="65" charset="-120"/>
                          <a:cs typeface="華康楷書體W3(P)"/>
                        </a:rPr>
                        <a:t>分</a:t>
                      </a:r>
                      <a:endParaRPr kumimoji="1" lang="zh-TW" altLang="en-US" sz="1800" b="0" i="0" u="none" strike="noStrike" cap="none" normalizeH="0" baseline="0" dirty="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itchFamily="65" charset="-120"/>
                          <a:ea typeface="標楷體" pitchFamily="65" charset="-120"/>
                        </a:rPr>
                        <a:t>團體賽積分折半計算</a:t>
                      </a:r>
                      <a:endParaRPr kumimoji="1" lang="zh-TW" altLang="en-US" sz="1800" b="0" i="0" u="none" strike="noStrike" cap="none" normalizeH="0" baseline="0" dirty="0">
                        <a:ln>
                          <a:noFill/>
                        </a:ln>
                        <a:solidFill>
                          <a:schemeClr val="tx1"/>
                        </a:solidFill>
                        <a:effectLst/>
                        <a:latin typeface="標楷體" pitchFamily="65" charset="-120"/>
                        <a:ea typeface="標楷體" pitchFamily="65" charset="-12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10</a:t>
                      </a:r>
                      <a:r>
                        <a:rPr kumimoji="1" lang="zh-TW" altLang="en-US" sz="2400" b="0" i="0" u="none" strike="noStrike" cap="none" normalizeH="0" baseline="0" dirty="0">
                          <a:ln>
                            <a:noFill/>
                          </a:ln>
                          <a:solidFill>
                            <a:srgbClr val="000000"/>
                          </a:solidFill>
                          <a:effectLst/>
                          <a:latin typeface="標楷體" pitchFamily="65" charset="-120"/>
                          <a:ea typeface="標楷體" panose="03000509000000000000" pitchFamily="65" charset="-120"/>
                          <a:cs typeface="??PL????Uni"/>
                        </a:rPr>
                        <a:t>分</a:t>
                      </a:r>
                      <a:endParaRPr kumimoji="1" lang="zh-TW" altLang="en-US" sz="2400" b="0" i="0" u="none" strike="noStrike" cap="none" normalizeH="0" baseline="0" dirty="0">
                        <a:ln>
                          <a:noFill/>
                        </a:ln>
                        <a:solidFill>
                          <a:schemeClr val="tx1"/>
                        </a:solidFill>
                        <a:effectLst/>
                        <a:latin typeface="標楷體" pitchFamily="65" charset="-120"/>
                        <a:ea typeface="標楷體" panose="03000509000000000000" pitchFamily="65" charset="-120"/>
                        <a:cs typeface="??PL????Uni"/>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1.104</a:t>
                      </a:r>
                      <a:r>
                        <a:rPr kumimoji="1" lang="zh-TW" altLang="en-US"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年</a:t>
                      </a:r>
                      <a:r>
                        <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a:t>
                      </a:r>
                      <a:r>
                        <a:rPr kumimoji="1" lang="zh-TW" altLang="en-US"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月</a:t>
                      </a:r>
                      <a:r>
                        <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a:t>
                      </a:r>
                      <a:r>
                        <a:rPr kumimoji="1" lang="zh-TW" altLang="en-US"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日起，採正向</a:t>
                      </a:r>
                      <a:endPar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表列。</a:t>
                      </a:r>
                      <a:endPar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2.107</a:t>
                      </a:r>
                      <a:r>
                        <a:rPr kumimoji="1" lang="zh-TW" altLang="en-US"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年度嘉義縣秋季運動</a:t>
                      </a:r>
                      <a:endParaRPr kumimoji="1" lang="en-US"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會成績可採計</a:t>
                      </a:r>
                      <a:endParaRPr kumimoji="1" lang="zh-TW" altLang="en-US"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25095294"/>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標題 1"/>
          <p:cNvSpPr>
            <a:spLocks noGrp="1"/>
          </p:cNvSpPr>
          <p:nvPr>
            <p:ph type="title"/>
          </p:nvPr>
        </p:nvSpPr>
        <p:spPr>
          <a:xfrm>
            <a:off x="1331640" y="402857"/>
            <a:ext cx="6172200" cy="525065"/>
          </a:xfrm>
        </p:spPr>
        <p:txBody>
          <a:bodyPr>
            <a:noAutofit/>
          </a:bodyPr>
          <a:lstStyle/>
          <a:p>
            <a:pPr eaLnBrk="1" hangingPunct="1"/>
            <a:r>
              <a:rPr lang="zh-TW" altLang="en-US" sz="3600" dirty="0">
                <a:solidFill>
                  <a:srgbClr val="660066"/>
                </a:solidFill>
              </a:rPr>
              <a:t>嘉義區免試入學</a:t>
            </a:r>
          </a:p>
        </p:txBody>
      </p:sp>
      <p:graphicFrame>
        <p:nvGraphicFramePr>
          <p:cNvPr id="12" name="內容版面配置區 3"/>
          <p:cNvGraphicFramePr>
            <a:graphicFrameLocks/>
          </p:cNvGraphicFramePr>
          <p:nvPr>
            <p:extLst>
              <p:ext uri="{D42A27DB-BD31-4B8C-83A1-F6EECF244321}">
                <p14:modId xmlns:p14="http://schemas.microsoft.com/office/powerpoint/2010/main" val="2575285405"/>
              </p:ext>
            </p:extLst>
          </p:nvPr>
        </p:nvGraphicFramePr>
        <p:xfrm>
          <a:off x="223136" y="2051475"/>
          <a:ext cx="5381409" cy="4185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4931" name="矩形 14"/>
          <p:cNvSpPr>
            <a:spLocks noChangeArrowheads="1"/>
          </p:cNvSpPr>
          <p:nvPr/>
        </p:nvSpPr>
        <p:spPr bwMode="auto">
          <a:xfrm>
            <a:off x="983070" y="1261077"/>
            <a:ext cx="4041491" cy="400110"/>
          </a:xfrm>
          <a:prstGeom prst="rect">
            <a:avLst/>
          </a:prstGeom>
          <a:noFill/>
          <a:ln w="9525">
            <a:solidFill>
              <a:srgbClr val="00B050"/>
            </a:solidFill>
            <a:miter lim="800000"/>
            <a:headEnd/>
            <a:tailEnd/>
          </a:ln>
        </p:spPr>
        <p:txBody>
          <a:bodyPr wrap="none">
            <a:spAutoFit/>
          </a:bodyPr>
          <a:lstStyle/>
          <a:p>
            <a:r>
              <a:rPr lang="en-US" altLang="zh-TW" sz="2000" b="1" dirty="0" smtClean="0">
                <a:latin typeface="微軟正黑體" pitchFamily="34" charset="-120"/>
                <a:ea typeface="微軟正黑體" pitchFamily="34" charset="-120"/>
              </a:rPr>
              <a:t>113</a:t>
            </a:r>
            <a:r>
              <a:rPr lang="zh-TW" altLang="en-US" sz="2000" b="1" dirty="0" smtClean="0">
                <a:latin typeface="微軟正黑體" pitchFamily="34" charset="-120"/>
                <a:ea typeface="微軟正黑體" pitchFamily="34" charset="-120"/>
              </a:rPr>
              <a:t>學年</a:t>
            </a:r>
            <a:r>
              <a:rPr lang="zh-TW" altLang="en-US" sz="2000" b="1" dirty="0">
                <a:latin typeface="微軟正黑體" pitchFamily="34" charset="-120"/>
                <a:ea typeface="微軟正黑體" pitchFamily="34" charset="-120"/>
              </a:rPr>
              <a:t>度積分採計方式整理如下</a:t>
            </a:r>
            <a:r>
              <a:rPr lang="en-US" altLang="zh-TW" sz="2000" b="1" dirty="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p:txBody>
      </p:sp>
      <p:grpSp>
        <p:nvGrpSpPr>
          <p:cNvPr id="124932" name="群組 7"/>
          <p:cNvGrpSpPr>
            <a:grpSpLocks/>
          </p:cNvGrpSpPr>
          <p:nvPr/>
        </p:nvGrpSpPr>
        <p:grpSpPr bwMode="auto">
          <a:xfrm>
            <a:off x="5477010" y="3932967"/>
            <a:ext cx="1709738" cy="2274639"/>
            <a:chOff x="5436409" y="3372082"/>
            <a:chExt cx="2381782" cy="2889088"/>
          </a:xfrm>
        </p:grpSpPr>
        <p:sp>
          <p:nvSpPr>
            <p:cNvPr id="9" name="圓角矩形 8"/>
            <p:cNvSpPr/>
            <p:nvPr/>
          </p:nvSpPr>
          <p:spPr>
            <a:xfrm>
              <a:off x="5436409" y="3611723"/>
              <a:ext cx="2345292" cy="1824951"/>
            </a:xfrm>
            <a:prstGeom prst="roundRect">
              <a:avLst>
                <a:gd name="adj" fmla="val 10000"/>
              </a:avLst>
            </a:prstGeom>
            <a:ln/>
          </p:spPr>
          <p:style>
            <a:lnRef idx="2">
              <a:schemeClr val="accent2"/>
            </a:lnRef>
            <a:fillRef idx="1">
              <a:schemeClr val="lt1"/>
            </a:fillRef>
            <a:effectRef idx="0">
              <a:schemeClr val="accent2"/>
            </a:effectRef>
            <a:fontRef idx="minor">
              <a:schemeClr val="dk1"/>
            </a:fontRef>
          </p:style>
        </p:sp>
        <p:sp>
          <p:nvSpPr>
            <p:cNvPr id="10" name="圓角矩形 4"/>
            <p:cNvSpPr/>
            <p:nvPr/>
          </p:nvSpPr>
          <p:spPr>
            <a:xfrm>
              <a:off x="5610564" y="3372082"/>
              <a:ext cx="2207627" cy="2889088"/>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anchor="ctr"/>
            <a:lstStyle/>
            <a:p>
              <a:pPr>
                <a:lnSpc>
                  <a:spcPts val="2250"/>
                </a:lnSpc>
                <a:defRPr/>
              </a:pPr>
              <a:r>
                <a:rPr lang="zh-TW" altLang="en-US" b="1" dirty="0">
                  <a:solidFill>
                    <a:srgbClr val="003300"/>
                  </a:solidFill>
                  <a:latin typeface="微軟正黑體"/>
                  <a:ea typeface="微軟正黑體"/>
                  <a:cs typeface="微軟正黑體"/>
                </a:rPr>
                <a:t>品德表現 </a:t>
              </a:r>
              <a:r>
                <a:rPr lang="en-US" altLang="zh-TW" b="1" dirty="0">
                  <a:solidFill>
                    <a:srgbClr val="003300"/>
                  </a:solidFill>
                  <a:latin typeface="微軟正黑體"/>
                  <a:ea typeface="微軟正黑體"/>
                  <a:cs typeface="微軟正黑體"/>
                </a:rPr>
                <a:t>12</a:t>
              </a:r>
              <a:r>
                <a:rPr lang="zh-TW" altLang="en-US" b="1" dirty="0">
                  <a:solidFill>
                    <a:srgbClr val="003300"/>
                  </a:solidFill>
                  <a:latin typeface="微軟正黑體"/>
                  <a:ea typeface="微軟正黑體"/>
                  <a:cs typeface="微軟正黑體"/>
                </a:rPr>
                <a:t>分</a:t>
              </a:r>
              <a:endParaRPr lang="en-US" altLang="zh-TW" b="1" dirty="0">
                <a:solidFill>
                  <a:srgbClr val="003300"/>
                </a:solidFill>
                <a:latin typeface="微軟正黑體"/>
                <a:ea typeface="微軟正黑體"/>
                <a:cs typeface="微軟正黑體"/>
              </a:endParaRPr>
            </a:p>
            <a:p>
              <a:pPr>
                <a:lnSpc>
                  <a:spcPts val="2250"/>
                </a:lnSpc>
                <a:defRPr/>
              </a:pPr>
              <a:r>
                <a:rPr lang="zh-TW" altLang="en-US" b="1" dirty="0">
                  <a:solidFill>
                    <a:srgbClr val="003300"/>
                  </a:solidFill>
                  <a:latin typeface="微軟正黑體"/>
                  <a:ea typeface="微軟正黑體"/>
                  <a:cs typeface="微軟正黑體"/>
                </a:rPr>
                <a:t>服務學習   </a:t>
              </a:r>
              <a:r>
                <a:rPr lang="en-US" altLang="zh-TW" b="1" dirty="0">
                  <a:solidFill>
                    <a:srgbClr val="003300"/>
                  </a:solidFill>
                  <a:latin typeface="微軟正黑體"/>
                  <a:ea typeface="微軟正黑體"/>
                  <a:cs typeface="微軟正黑體"/>
                </a:rPr>
                <a:t>8</a:t>
              </a:r>
              <a:r>
                <a:rPr lang="zh-TW" altLang="en-US" b="1" dirty="0">
                  <a:solidFill>
                    <a:srgbClr val="003300"/>
                  </a:solidFill>
                  <a:latin typeface="微軟正黑體"/>
                  <a:ea typeface="微軟正黑體"/>
                  <a:cs typeface="微軟正黑體"/>
                </a:rPr>
                <a:t>分</a:t>
              </a:r>
              <a:endParaRPr lang="en-US" altLang="zh-TW" b="1" dirty="0">
                <a:solidFill>
                  <a:srgbClr val="003300"/>
                </a:solidFill>
                <a:latin typeface="微軟正黑體"/>
                <a:ea typeface="微軟正黑體"/>
                <a:cs typeface="微軟正黑體"/>
              </a:endParaRPr>
            </a:p>
            <a:p>
              <a:pPr>
                <a:lnSpc>
                  <a:spcPts val="2250"/>
                </a:lnSpc>
                <a:defRPr/>
              </a:pPr>
              <a:r>
                <a:rPr lang="zh-TW" altLang="en-US" b="1" dirty="0">
                  <a:solidFill>
                    <a:srgbClr val="003300"/>
                  </a:solidFill>
                  <a:latin typeface="微軟正黑體"/>
                  <a:ea typeface="微軟正黑體"/>
                  <a:cs typeface="微軟正黑體"/>
                </a:rPr>
                <a:t>體適能     </a:t>
              </a:r>
              <a:r>
                <a:rPr lang="en-US" altLang="zh-TW" b="1" dirty="0">
                  <a:solidFill>
                    <a:srgbClr val="003300"/>
                  </a:solidFill>
                  <a:latin typeface="微軟正黑體"/>
                  <a:ea typeface="微軟正黑體"/>
                  <a:cs typeface="微軟正黑體"/>
                </a:rPr>
                <a:t>10</a:t>
              </a:r>
              <a:r>
                <a:rPr lang="zh-TW" altLang="en-US" b="1" dirty="0">
                  <a:solidFill>
                    <a:srgbClr val="003300"/>
                  </a:solidFill>
                  <a:latin typeface="微軟正黑體"/>
                  <a:ea typeface="微軟正黑體"/>
                  <a:cs typeface="微軟正黑體"/>
                </a:rPr>
                <a:t>分</a:t>
              </a:r>
              <a:endParaRPr lang="en-US" altLang="zh-TW" b="1" dirty="0">
                <a:solidFill>
                  <a:srgbClr val="003300"/>
                </a:solidFill>
                <a:latin typeface="微軟正黑體"/>
                <a:ea typeface="微軟正黑體"/>
                <a:cs typeface="微軟正黑體"/>
              </a:endParaRPr>
            </a:p>
            <a:p>
              <a:pPr>
                <a:lnSpc>
                  <a:spcPts val="2250"/>
                </a:lnSpc>
                <a:defRPr/>
              </a:pPr>
              <a:r>
                <a:rPr lang="zh-TW" altLang="en-US" b="1" dirty="0">
                  <a:solidFill>
                    <a:srgbClr val="003300"/>
                  </a:solidFill>
                  <a:latin typeface="微軟正黑體"/>
                  <a:ea typeface="微軟正黑體"/>
                  <a:cs typeface="微軟正黑體"/>
                </a:rPr>
                <a:t>競賽成績 </a:t>
              </a:r>
              <a:r>
                <a:rPr lang="en-US" altLang="zh-TW" b="1" dirty="0">
                  <a:solidFill>
                    <a:srgbClr val="003300"/>
                  </a:solidFill>
                  <a:latin typeface="微軟正黑體"/>
                  <a:ea typeface="微軟正黑體"/>
                  <a:cs typeface="微軟正黑體"/>
                </a:rPr>
                <a:t>10</a:t>
              </a:r>
              <a:r>
                <a:rPr lang="zh-TW" altLang="en-US" b="1" dirty="0">
                  <a:solidFill>
                    <a:srgbClr val="003300"/>
                  </a:solidFill>
                  <a:latin typeface="微軟正黑體"/>
                  <a:ea typeface="微軟正黑體"/>
                  <a:cs typeface="微軟正黑體"/>
                </a:rPr>
                <a:t>分</a:t>
              </a:r>
              <a:endParaRPr lang="en-US" altLang="zh-TW" b="1" dirty="0">
                <a:solidFill>
                  <a:srgbClr val="003300"/>
                </a:solidFill>
                <a:latin typeface="微軟正黑體"/>
                <a:ea typeface="微軟正黑體"/>
                <a:cs typeface="微軟正黑體"/>
              </a:endParaRPr>
            </a:p>
            <a:p>
              <a:pPr algn="ctr">
                <a:lnSpc>
                  <a:spcPct val="80000"/>
                </a:lnSpc>
                <a:defRPr/>
              </a:pPr>
              <a:endParaRPr lang="en-US" altLang="zh-TW" b="1" dirty="0">
                <a:solidFill>
                  <a:srgbClr val="003300"/>
                </a:solidFill>
                <a:latin typeface="微軟正黑體"/>
                <a:ea typeface="微軟正黑體"/>
                <a:cs typeface="微軟正黑體"/>
              </a:endParaRPr>
            </a:p>
          </p:txBody>
        </p:sp>
      </p:grpSp>
      <p:cxnSp>
        <p:nvCxnSpPr>
          <p:cNvPr id="3" name="直線接點 2"/>
          <p:cNvCxnSpPr/>
          <p:nvPr/>
        </p:nvCxnSpPr>
        <p:spPr>
          <a:xfrm flipV="1">
            <a:off x="6161485" y="2888457"/>
            <a:ext cx="0" cy="54769"/>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圖片 5"/>
          <p:cNvPicPr>
            <a:picLocks noChangeAspect="1"/>
          </p:cNvPicPr>
          <p:nvPr/>
        </p:nvPicPr>
        <p:blipFill>
          <a:blip r:embed="rId8" cstate="print"/>
          <a:srcRect/>
          <a:stretch>
            <a:fillRect/>
          </a:stretch>
        </p:blipFill>
        <p:spPr bwMode="auto">
          <a:xfrm flipH="1">
            <a:off x="223136" y="5589240"/>
            <a:ext cx="707231" cy="1168003"/>
          </a:xfrm>
          <a:prstGeom prst="rect">
            <a:avLst/>
          </a:prstGeom>
          <a:noFill/>
          <a:ln w="9525">
            <a:noFill/>
            <a:miter lim="800000"/>
            <a:headEnd/>
            <a:tailEnd/>
          </a:ln>
        </p:spPr>
      </p:pic>
      <p:pic>
        <p:nvPicPr>
          <p:cNvPr id="17" name="圖片 4"/>
          <p:cNvPicPr>
            <a:picLocks noChangeAspect="1"/>
          </p:cNvPicPr>
          <p:nvPr/>
        </p:nvPicPr>
        <p:blipFill>
          <a:blip r:embed="rId9" cstate="print"/>
          <a:srcRect/>
          <a:stretch>
            <a:fillRect/>
          </a:stretch>
        </p:blipFill>
        <p:spPr bwMode="auto">
          <a:xfrm>
            <a:off x="7611666" y="1150597"/>
            <a:ext cx="1025129" cy="2187179"/>
          </a:xfrm>
          <a:prstGeom prst="rect">
            <a:avLst/>
          </a:prstGeom>
          <a:noFill/>
          <a:ln w="9525">
            <a:noFill/>
            <a:miter lim="800000"/>
            <a:headEnd/>
            <a:tailEnd/>
          </a:ln>
        </p:spPr>
      </p:pic>
      <p:sp>
        <p:nvSpPr>
          <p:cNvPr id="2" name="向右箭號 1"/>
          <p:cNvSpPr/>
          <p:nvPr/>
        </p:nvSpPr>
        <p:spPr>
          <a:xfrm>
            <a:off x="5082307" y="5005083"/>
            <a:ext cx="356890" cy="2866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 name="直線圖說文字 2 4"/>
          <p:cNvSpPr/>
          <p:nvPr/>
        </p:nvSpPr>
        <p:spPr>
          <a:xfrm>
            <a:off x="5557156" y="1853599"/>
            <a:ext cx="651719" cy="357223"/>
          </a:xfrm>
          <a:prstGeom prst="borderCallout2">
            <a:avLst>
              <a:gd name="adj1" fmla="val 18750"/>
              <a:gd name="adj2" fmla="val 4232"/>
              <a:gd name="adj3" fmla="val 18750"/>
              <a:gd name="adj4" fmla="val -16667"/>
              <a:gd name="adj5" fmla="val 135423"/>
              <a:gd name="adj6" fmla="val -62373"/>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TW" sz="1500" dirty="0"/>
              <a:t>6</a:t>
            </a:r>
            <a:r>
              <a:rPr lang="zh-TW" altLang="en-US" sz="1500" dirty="0"/>
              <a:t>月</a:t>
            </a:r>
          </a:p>
        </p:txBody>
      </p:sp>
      <p:sp>
        <p:nvSpPr>
          <p:cNvPr id="15" name="直線圖說文字 2 14"/>
          <p:cNvSpPr/>
          <p:nvPr/>
        </p:nvSpPr>
        <p:spPr>
          <a:xfrm>
            <a:off x="5456317" y="3170083"/>
            <a:ext cx="1050950" cy="357223"/>
          </a:xfrm>
          <a:prstGeom prst="borderCallout2">
            <a:avLst>
              <a:gd name="adj1" fmla="val 18750"/>
              <a:gd name="adj2" fmla="val 4232"/>
              <a:gd name="adj3" fmla="val 18750"/>
              <a:gd name="adj4" fmla="val -16667"/>
              <a:gd name="adj5" fmla="val 115365"/>
              <a:gd name="adj6" fmla="val -3412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zh-TW" altLang="en-US" sz="1500" dirty="0"/>
              <a:t>五個學期</a:t>
            </a:r>
          </a:p>
        </p:txBody>
      </p:sp>
      <p:sp>
        <p:nvSpPr>
          <p:cNvPr id="16" name="直線圖說文字 2 15"/>
          <p:cNvSpPr/>
          <p:nvPr/>
        </p:nvSpPr>
        <p:spPr>
          <a:xfrm>
            <a:off x="7740352" y="4128155"/>
            <a:ext cx="1162264" cy="357223"/>
          </a:xfrm>
          <a:prstGeom prst="borderCallout2">
            <a:avLst>
              <a:gd name="adj1" fmla="val 18750"/>
              <a:gd name="adj2" fmla="val 4232"/>
              <a:gd name="adj3" fmla="val 18750"/>
              <a:gd name="adj4" fmla="val -16667"/>
              <a:gd name="adj5" fmla="val 109635"/>
              <a:gd name="adj6" fmla="val -47401"/>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TW" sz="1500" dirty="0"/>
              <a:t>4</a:t>
            </a:r>
            <a:r>
              <a:rPr lang="zh-TW" altLang="en-US" sz="1500" dirty="0"/>
              <a:t>月</a:t>
            </a:r>
            <a:r>
              <a:rPr lang="en-US" altLang="zh-TW" sz="1500" dirty="0"/>
              <a:t>30</a:t>
            </a:r>
            <a:r>
              <a:rPr lang="zh-TW" altLang="en-US" sz="1500" dirty="0"/>
              <a:t>日前</a:t>
            </a:r>
          </a:p>
        </p:txBody>
      </p:sp>
      <p:sp>
        <p:nvSpPr>
          <p:cNvPr id="6" name="直線圖說文字 2 5"/>
          <p:cNvSpPr/>
          <p:nvPr/>
        </p:nvSpPr>
        <p:spPr>
          <a:xfrm>
            <a:off x="5669710" y="5855718"/>
            <a:ext cx="1279091" cy="364509"/>
          </a:xfrm>
          <a:prstGeom prst="borderCallout2">
            <a:avLst>
              <a:gd name="adj1" fmla="val 56250"/>
              <a:gd name="adj2" fmla="val -331"/>
              <a:gd name="adj3" fmla="val 72917"/>
              <a:gd name="adj4" fmla="val -21469"/>
              <a:gd name="adj5" fmla="val 16667"/>
              <a:gd name="adj6" fmla="val -458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TW" sz="1350" dirty="0"/>
              <a:t>5</a:t>
            </a:r>
            <a:r>
              <a:rPr lang="zh-TW" altLang="en-US" sz="1350" dirty="0"/>
              <a:t>月</a:t>
            </a:r>
            <a:r>
              <a:rPr lang="en-US" altLang="zh-TW" sz="1350" dirty="0" smtClean="0"/>
              <a:t>18~19</a:t>
            </a:r>
            <a:r>
              <a:rPr lang="zh-TW" altLang="en-US" sz="1350" dirty="0" smtClean="0"/>
              <a:t>日</a:t>
            </a:r>
            <a:endParaRPr lang="zh-TW" altLang="en-US" sz="1350" dirty="0"/>
          </a:p>
        </p:txBody>
      </p:sp>
    </p:spTree>
    <p:extLst>
      <p:ext uri="{BB962C8B-B14F-4D97-AF65-F5344CB8AC3E}">
        <p14:creationId xmlns:p14="http://schemas.microsoft.com/office/powerpoint/2010/main" val="2280471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1)">
                                      <p:cBhvr>
                                        <p:cTn id="11" dur="2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ppt_w</p:attrName>
                                        </p:attrNameLst>
                                      </p:cBhvr>
                                      <p:tavLst>
                                        <p:tav tm="0" fmla="#ppt_w*sin(2.5*pi*$)">
                                          <p:val>
                                            <p:fltVal val="0"/>
                                          </p:val>
                                        </p:tav>
                                        <p:tav tm="100000">
                                          <p:val>
                                            <p:fltVal val="1"/>
                                          </p:val>
                                        </p:tav>
                                      </p:tavLst>
                                    </p:anim>
                                    <p:anim calcmode="lin" valueType="num">
                                      <p:cBhvr>
                                        <p:cTn id="25"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p:cNvSpPr>
          <p:nvPr>
            <p:ph type="ctrTitle" idx="4294967295"/>
          </p:nvPr>
        </p:nvSpPr>
        <p:spPr>
          <a:xfrm>
            <a:off x="476457" y="-207551"/>
            <a:ext cx="7886700" cy="958850"/>
          </a:xfrm>
        </p:spPr>
        <p:txBody>
          <a:bodyPr anchor="b">
            <a:normAutofit/>
          </a:bodyPr>
          <a:lstStyle/>
          <a:p>
            <a:pPr>
              <a:defRPr/>
            </a:pPr>
            <a:r>
              <a:rPr lang="zh-TW" altLang="en-US" sz="3000" dirty="0">
                <a:solidFill>
                  <a:srgbClr val="4472C4"/>
                </a:solidFill>
                <a:effectLst>
                  <a:outerShdw blurRad="38100" dist="38100" dir="2700000" algn="tl">
                    <a:srgbClr val="C0C0C0"/>
                  </a:outerShdw>
                </a:effectLst>
              </a:rPr>
              <a:t>嘉義區免試入學超額比序運作及同分參酌模式</a:t>
            </a:r>
          </a:p>
        </p:txBody>
      </p:sp>
      <p:grpSp>
        <p:nvGrpSpPr>
          <p:cNvPr id="126978" name="Group 43"/>
          <p:cNvGrpSpPr>
            <a:grpSpLocks/>
          </p:cNvGrpSpPr>
          <p:nvPr/>
        </p:nvGrpSpPr>
        <p:grpSpPr bwMode="auto">
          <a:xfrm>
            <a:off x="1335743" y="1628055"/>
            <a:ext cx="6461168" cy="2551374"/>
            <a:chOff x="869" y="2108"/>
            <a:chExt cx="3356" cy="1057"/>
          </a:xfrm>
        </p:grpSpPr>
        <p:grpSp>
          <p:nvGrpSpPr>
            <p:cNvPr id="126989" name="Group 19"/>
            <p:cNvGrpSpPr>
              <a:grpSpLocks/>
            </p:cNvGrpSpPr>
            <p:nvPr/>
          </p:nvGrpSpPr>
          <p:grpSpPr bwMode="auto">
            <a:xfrm>
              <a:off x="875" y="2108"/>
              <a:ext cx="3344" cy="379"/>
              <a:chOff x="1522" y="11739"/>
              <a:chExt cx="7411" cy="946"/>
            </a:xfrm>
          </p:grpSpPr>
          <p:sp>
            <p:nvSpPr>
              <p:cNvPr id="155" name="Text Box 98"/>
              <p:cNvSpPr txBox="1">
                <a:spLocks noChangeArrowheads="1"/>
              </p:cNvSpPr>
              <p:nvPr/>
            </p:nvSpPr>
            <p:spPr bwMode="auto">
              <a:xfrm>
                <a:off x="2741" y="11797"/>
                <a:ext cx="806" cy="862"/>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lIns="70961" tIns="36671" rIns="70961" bIns="36671"/>
              <a:lstStyle/>
              <a:p>
                <a:pPr algn="ctr">
                  <a:defRPr/>
                </a:pPr>
                <a:r>
                  <a:rPr lang="zh-TW" altLang="en-US" sz="1350" b="1" dirty="0">
                    <a:latin typeface="微軟正黑體" panose="020B0604030504040204" pitchFamily="34" charset="-120"/>
                    <a:ea typeface="微軟正黑體" panose="020B0604030504040204" pitchFamily="34" charset="-120"/>
                  </a:rPr>
                  <a:t>志願序分數</a:t>
                </a:r>
              </a:p>
            </p:txBody>
          </p:sp>
          <p:sp>
            <p:nvSpPr>
              <p:cNvPr id="156" name="Text Box 99"/>
              <p:cNvSpPr txBox="1">
                <a:spLocks noChangeArrowheads="1"/>
              </p:cNvSpPr>
              <p:nvPr/>
            </p:nvSpPr>
            <p:spPr bwMode="auto">
              <a:xfrm>
                <a:off x="1522" y="11792"/>
                <a:ext cx="852" cy="777"/>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70961" tIns="36671" rIns="70961" bIns="36671"/>
              <a:lstStyle/>
              <a:p>
                <a:pPr algn="ctr">
                  <a:defRPr/>
                </a:pPr>
                <a:r>
                  <a:rPr lang="zh-TW" altLang="en-US" b="1" dirty="0">
                    <a:latin typeface="微軟正黑體" panose="020B0604030504040204" pitchFamily="34" charset="-120"/>
                    <a:ea typeface="微軟正黑體" panose="020B0604030504040204" pitchFamily="34" charset="-120"/>
                  </a:rPr>
                  <a:t>總積分</a:t>
                </a:r>
              </a:p>
            </p:txBody>
          </p:sp>
          <p:cxnSp>
            <p:nvCxnSpPr>
              <p:cNvPr id="127005" name="AutoShape 105"/>
              <p:cNvCxnSpPr>
                <a:cxnSpLocks noChangeShapeType="1"/>
              </p:cNvCxnSpPr>
              <p:nvPr/>
            </p:nvCxnSpPr>
            <p:spPr bwMode="auto">
              <a:xfrm>
                <a:off x="2375" y="12215"/>
                <a:ext cx="328" cy="0"/>
              </a:xfrm>
              <a:prstGeom prst="straightConnector1">
                <a:avLst/>
              </a:prstGeom>
              <a:noFill/>
              <a:ln w="9525">
                <a:solidFill>
                  <a:srgbClr val="000000"/>
                </a:solidFill>
                <a:round/>
                <a:headEnd/>
                <a:tailEnd type="triangle" w="med" len="med"/>
              </a:ln>
            </p:spPr>
          </p:cxnSp>
          <p:cxnSp>
            <p:nvCxnSpPr>
              <p:cNvPr id="127006" name="AutoShape 106"/>
              <p:cNvCxnSpPr>
                <a:cxnSpLocks noChangeShapeType="1"/>
              </p:cNvCxnSpPr>
              <p:nvPr/>
            </p:nvCxnSpPr>
            <p:spPr bwMode="auto">
              <a:xfrm>
                <a:off x="3570" y="12241"/>
                <a:ext cx="328" cy="0"/>
              </a:xfrm>
              <a:prstGeom prst="straightConnector1">
                <a:avLst/>
              </a:prstGeom>
              <a:noFill/>
              <a:ln w="9525">
                <a:solidFill>
                  <a:srgbClr val="000000"/>
                </a:solidFill>
                <a:round/>
                <a:headEnd/>
                <a:tailEnd type="triangle" w="med" len="med"/>
              </a:ln>
            </p:spPr>
          </p:cxnSp>
          <p:cxnSp>
            <p:nvCxnSpPr>
              <p:cNvPr id="127007" name="AutoShape 107"/>
              <p:cNvCxnSpPr>
                <a:cxnSpLocks noChangeShapeType="1"/>
              </p:cNvCxnSpPr>
              <p:nvPr/>
            </p:nvCxnSpPr>
            <p:spPr bwMode="auto">
              <a:xfrm>
                <a:off x="4796" y="12326"/>
                <a:ext cx="328" cy="0"/>
              </a:xfrm>
              <a:prstGeom prst="straightConnector1">
                <a:avLst/>
              </a:prstGeom>
              <a:noFill/>
              <a:ln w="9525">
                <a:solidFill>
                  <a:srgbClr val="000000"/>
                </a:solidFill>
                <a:round/>
                <a:headEnd/>
                <a:tailEnd type="triangle" w="med" len="med"/>
              </a:ln>
            </p:spPr>
          </p:cxnSp>
          <p:cxnSp>
            <p:nvCxnSpPr>
              <p:cNvPr id="127008" name="AutoShape 108"/>
              <p:cNvCxnSpPr>
                <a:cxnSpLocks noChangeShapeType="1"/>
              </p:cNvCxnSpPr>
              <p:nvPr/>
            </p:nvCxnSpPr>
            <p:spPr bwMode="auto">
              <a:xfrm>
                <a:off x="6007" y="12279"/>
                <a:ext cx="328" cy="0"/>
              </a:xfrm>
              <a:prstGeom prst="straightConnector1">
                <a:avLst/>
              </a:prstGeom>
              <a:noFill/>
              <a:ln w="9525">
                <a:solidFill>
                  <a:srgbClr val="000000"/>
                </a:solidFill>
                <a:round/>
                <a:headEnd/>
                <a:tailEnd type="triangle" w="med" len="med"/>
              </a:ln>
            </p:spPr>
          </p:cxnSp>
          <p:cxnSp>
            <p:nvCxnSpPr>
              <p:cNvPr id="127009" name="AutoShape 109"/>
              <p:cNvCxnSpPr>
                <a:cxnSpLocks noChangeShapeType="1"/>
              </p:cNvCxnSpPr>
              <p:nvPr/>
            </p:nvCxnSpPr>
            <p:spPr bwMode="auto">
              <a:xfrm>
                <a:off x="7380" y="12242"/>
                <a:ext cx="328" cy="0"/>
              </a:xfrm>
              <a:prstGeom prst="straightConnector1">
                <a:avLst/>
              </a:prstGeom>
              <a:noFill/>
              <a:ln w="9525">
                <a:solidFill>
                  <a:srgbClr val="000000"/>
                </a:solidFill>
                <a:round/>
                <a:headEnd/>
                <a:tailEnd type="triangle" w="med" len="med"/>
              </a:ln>
            </p:spPr>
          </p:cxnSp>
          <p:cxnSp>
            <p:nvCxnSpPr>
              <p:cNvPr id="127010" name="AutoShape 110"/>
              <p:cNvCxnSpPr>
                <a:cxnSpLocks noChangeShapeType="1"/>
              </p:cNvCxnSpPr>
              <p:nvPr/>
            </p:nvCxnSpPr>
            <p:spPr bwMode="auto">
              <a:xfrm>
                <a:off x="8605" y="12245"/>
                <a:ext cx="328" cy="0"/>
              </a:xfrm>
              <a:prstGeom prst="straightConnector1">
                <a:avLst/>
              </a:prstGeom>
              <a:noFill/>
              <a:ln w="9525">
                <a:solidFill>
                  <a:srgbClr val="000000"/>
                </a:solidFill>
                <a:round/>
                <a:headEnd/>
                <a:tailEnd type="triangle" w="med" len="med"/>
              </a:ln>
            </p:spPr>
          </p:cxnSp>
          <p:sp>
            <p:nvSpPr>
              <p:cNvPr id="32" name="Text Box 102"/>
              <p:cNvSpPr txBox="1">
                <a:spLocks noChangeArrowheads="1"/>
              </p:cNvSpPr>
              <p:nvPr/>
            </p:nvSpPr>
            <p:spPr bwMode="auto">
              <a:xfrm>
                <a:off x="7767" y="11739"/>
                <a:ext cx="843" cy="86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lIns="70961" tIns="36671" rIns="70961" bIns="36671"/>
              <a:lstStyle/>
              <a:p>
                <a:pPr algn="ctr">
                  <a:defRPr/>
                </a:pPr>
                <a:r>
                  <a:rPr lang="zh-TW" altLang="en-US" sz="1200" b="1" dirty="0">
                    <a:latin typeface="微軟正黑體" panose="020B0604030504040204" pitchFamily="34" charset="-120"/>
                    <a:ea typeface="微軟正黑體" panose="020B0604030504040204" pitchFamily="34" charset="-120"/>
                  </a:rPr>
                  <a:t>會考三等級總</a:t>
                </a:r>
                <a:r>
                  <a:rPr lang="zh-TW" altLang="en-US" sz="1350" b="1" dirty="0">
                    <a:latin typeface="微軟正黑體" panose="020B0604030504040204" pitchFamily="34" charset="-120"/>
                    <a:ea typeface="微軟正黑體" panose="020B0604030504040204" pitchFamily="34" charset="-120"/>
                  </a:rPr>
                  <a:t>分</a:t>
                </a:r>
              </a:p>
            </p:txBody>
          </p:sp>
          <p:sp>
            <p:nvSpPr>
              <p:cNvPr id="33" name="Text Box 100"/>
              <p:cNvSpPr txBox="1">
                <a:spLocks noChangeArrowheads="1"/>
              </p:cNvSpPr>
              <p:nvPr/>
            </p:nvSpPr>
            <p:spPr bwMode="auto">
              <a:xfrm>
                <a:off x="3950" y="11792"/>
                <a:ext cx="847" cy="862"/>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lIns="70961" tIns="36671" rIns="70961" bIns="36671"/>
              <a:lstStyle/>
              <a:p>
                <a:pPr algn="ctr">
                  <a:defRPr/>
                </a:pPr>
                <a:r>
                  <a:rPr lang="zh-TW" altLang="en-US" b="1" dirty="0">
                    <a:solidFill>
                      <a:srgbClr val="000000"/>
                    </a:solidFill>
                    <a:latin typeface="微軟正黑體" panose="020B0604030504040204" pitchFamily="34" charset="-120"/>
                    <a:ea typeface="微軟正黑體" panose="020B0604030504040204" pitchFamily="34" charset="-120"/>
                  </a:rPr>
                  <a:t>均衡學習</a:t>
                </a:r>
                <a:endParaRPr lang="zh-TW" altLang="en-US" b="1" dirty="0">
                  <a:latin typeface="微軟正黑體" panose="020B0604030504040204" pitchFamily="34" charset="-120"/>
                  <a:ea typeface="微軟正黑體" panose="020B0604030504040204" pitchFamily="34" charset="-120"/>
                </a:endParaRPr>
              </a:p>
            </p:txBody>
          </p:sp>
          <p:sp>
            <p:nvSpPr>
              <p:cNvPr id="34" name="Text Box 103"/>
              <p:cNvSpPr txBox="1">
                <a:spLocks noChangeArrowheads="1"/>
              </p:cNvSpPr>
              <p:nvPr/>
            </p:nvSpPr>
            <p:spPr bwMode="auto">
              <a:xfrm>
                <a:off x="6343" y="11814"/>
                <a:ext cx="998" cy="86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lIns="70961" tIns="36671" rIns="70961" bIns="36671"/>
              <a:lstStyle/>
              <a:p>
                <a:pPr algn="ctr">
                  <a:defRPr/>
                </a:pPr>
                <a:r>
                  <a:rPr lang="zh-TW" altLang="en-US" sz="1500" b="1" dirty="0">
                    <a:latin typeface="微軟正黑體" panose="020B0604030504040204" pitchFamily="34" charset="-120"/>
                    <a:ea typeface="微軟正黑體" panose="020B0604030504040204" pitchFamily="34" charset="-120"/>
                  </a:rPr>
                  <a:t>多元學習總分</a:t>
                </a:r>
              </a:p>
            </p:txBody>
          </p:sp>
          <p:sp>
            <p:nvSpPr>
              <p:cNvPr id="35" name="Text Box 104"/>
              <p:cNvSpPr txBox="1">
                <a:spLocks noChangeArrowheads="1"/>
              </p:cNvSpPr>
              <p:nvPr/>
            </p:nvSpPr>
            <p:spPr bwMode="auto">
              <a:xfrm>
                <a:off x="5165" y="11826"/>
                <a:ext cx="842" cy="863"/>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lIns="70961" tIns="36671" rIns="70961" bIns="36671"/>
              <a:lstStyle/>
              <a:p>
                <a:pPr algn="ctr">
                  <a:defRPr/>
                </a:pPr>
                <a:r>
                  <a:rPr lang="zh-TW" altLang="en-US" b="1" dirty="0">
                    <a:latin typeface="微軟正黑體" panose="020B0604030504040204" pitchFamily="34" charset="-120"/>
                    <a:ea typeface="微軟正黑體" panose="020B0604030504040204" pitchFamily="34" charset="-120"/>
                  </a:rPr>
                  <a:t>適性輔導</a:t>
                </a:r>
              </a:p>
            </p:txBody>
          </p:sp>
        </p:grpSp>
        <p:sp>
          <p:nvSpPr>
            <p:cNvPr id="319520" name="文字方塊 145"/>
            <p:cNvSpPr txBox="1">
              <a:spLocks noChangeArrowheads="1"/>
            </p:cNvSpPr>
            <p:nvPr/>
          </p:nvSpPr>
          <p:spPr bwMode="auto">
            <a:xfrm>
              <a:off x="1839" y="2651"/>
              <a:ext cx="471" cy="499"/>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lIns="70961" tIns="36671" rIns="70961" bIns="36671"/>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lgn="ctr">
                <a:defRPr/>
              </a:pPr>
              <a:r>
                <a:rPr kumimoji="0" lang="zh-TW" altLang="en-US" sz="1800" b="1">
                  <a:solidFill>
                    <a:srgbClr val="000000"/>
                  </a:solidFill>
                  <a:latin typeface="微軟正黑體" pitchFamily="34" charset="-120"/>
                  <a:ea typeface="微軟正黑體" pitchFamily="34" charset="-120"/>
                </a:rPr>
                <a:t>三等級四標示總積分</a:t>
              </a:r>
            </a:p>
          </p:txBody>
        </p:sp>
        <p:sp>
          <p:nvSpPr>
            <p:cNvPr id="319521" name="文字方塊 44"/>
            <p:cNvSpPr txBox="1">
              <a:spLocks noChangeArrowheads="1"/>
            </p:cNvSpPr>
            <p:nvPr/>
          </p:nvSpPr>
          <p:spPr bwMode="auto">
            <a:xfrm>
              <a:off x="869" y="2646"/>
              <a:ext cx="385" cy="499"/>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lIns="70961" tIns="36671" rIns="70961" bIns="36671"/>
            <a:lstStyle/>
            <a:p>
              <a:pPr algn="ctr">
                <a:defRPr/>
              </a:pPr>
              <a:r>
                <a:rPr lang="zh-TW" altLang="en-US" b="1">
                  <a:latin typeface="微軟正黑體" panose="020B0604030504040204" pitchFamily="34" charset="-120"/>
                  <a:ea typeface="微軟正黑體" panose="020B0604030504040204" pitchFamily="34" charset="-120"/>
                </a:rPr>
                <a:t>品德表現</a:t>
              </a:r>
            </a:p>
          </p:txBody>
        </p:sp>
        <p:sp>
          <p:nvSpPr>
            <p:cNvPr id="319522" name="文字方塊 45"/>
            <p:cNvSpPr txBox="1">
              <a:spLocks noChangeArrowheads="1"/>
            </p:cNvSpPr>
            <p:nvPr/>
          </p:nvSpPr>
          <p:spPr bwMode="auto">
            <a:xfrm>
              <a:off x="1365" y="2662"/>
              <a:ext cx="385" cy="499"/>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lIns="70961" tIns="36671" rIns="70961" bIns="36671"/>
            <a:lstStyle/>
            <a:p>
              <a:pPr algn="ctr">
                <a:defRPr/>
              </a:pPr>
              <a:r>
                <a:rPr lang="zh-TW" altLang="en-US" b="1" dirty="0">
                  <a:latin typeface="微軟正黑體" panose="020B0604030504040204" pitchFamily="34" charset="-120"/>
                  <a:ea typeface="微軟正黑體" panose="020B0604030504040204" pitchFamily="34" charset="-120"/>
                </a:rPr>
                <a:t>服務學習</a:t>
              </a:r>
            </a:p>
            <a:p>
              <a:pPr algn="ctr">
                <a:defRPr/>
              </a:pPr>
              <a:endParaRPr lang="zh-TW" altLang="en-US" b="1" dirty="0">
                <a:latin typeface="微軟正黑體" panose="020B0604030504040204" pitchFamily="34" charset="-120"/>
                <a:ea typeface="微軟正黑體" panose="020B0604030504040204" pitchFamily="34" charset="-120"/>
              </a:endParaRPr>
            </a:p>
          </p:txBody>
        </p:sp>
        <p:cxnSp>
          <p:nvCxnSpPr>
            <p:cNvPr id="126995" name="直線單箭頭接點 153"/>
            <p:cNvCxnSpPr>
              <a:cxnSpLocks noChangeShapeType="1"/>
            </p:cNvCxnSpPr>
            <p:nvPr/>
          </p:nvCxnSpPr>
          <p:spPr bwMode="auto">
            <a:xfrm>
              <a:off x="1254" y="2901"/>
              <a:ext cx="114" cy="0"/>
            </a:xfrm>
            <a:prstGeom prst="straightConnector1">
              <a:avLst/>
            </a:prstGeom>
            <a:noFill/>
            <a:ln w="9525">
              <a:solidFill>
                <a:srgbClr val="000000"/>
              </a:solidFill>
              <a:round/>
              <a:headEnd/>
              <a:tailEnd type="triangle" w="med" len="med"/>
            </a:ln>
          </p:spPr>
        </p:cxnSp>
        <p:cxnSp>
          <p:nvCxnSpPr>
            <p:cNvPr id="126996" name="直線單箭頭接點 147"/>
            <p:cNvCxnSpPr>
              <a:cxnSpLocks noChangeShapeType="1"/>
            </p:cNvCxnSpPr>
            <p:nvPr/>
          </p:nvCxnSpPr>
          <p:spPr bwMode="auto">
            <a:xfrm>
              <a:off x="2296" y="2924"/>
              <a:ext cx="113" cy="0"/>
            </a:xfrm>
            <a:prstGeom prst="straightConnector1">
              <a:avLst/>
            </a:prstGeom>
            <a:noFill/>
            <a:ln w="9525">
              <a:solidFill>
                <a:srgbClr val="000000"/>
              </a:solidFill>
              <a:round/>
              <a:headEnd/>
              <a:tailEnd type="triangle" w="med" len="med"/>
            </a:ln>
          </p:spPr>
        </p:cxnSp>
        <p:cxnSp>
          <p:nvCxnSpPr>
            <p:cNvPr id="126997" name="直線單箭頭接點 148"/>
            <p:cNvCxnSpPr>
              <a:cxnSpLocks noChangeShapeType="1"/>
            </p:cNvCxnSpPr>
            <p:nvPr/>
          </p:nvCxnSpPr>
          <p:spPr bwMode="auto">
            <a:xfrm>
              <a:off x="2819" y="2928"/>
              <a:ext cx="113" cy="1"/>
            </a:xfrm>
            <a:prstGeom prst="straightConnector1">
              <a:avLst/>
            </a:prstGeom>
            <a:noFill/>
            <a:ln w="9525">
              <a:solidFill>
                <a:srgbClr val="000000"/>
              </a:solidFill>
              <a:round/>
              <a:headEnd/>
              <a:tailEnd type="triangle" w="med" len="med"/>
            </a:ln>
          </p:spPr>
        </p:cxnSp>
        <p:cxnSp>
          <p:nvCxnSpPr>
            <p:cNvPr id="126998" name="直線單箭頭接點 149"/>
            <p:cNvCxnSpPr>
              <a:cxnSpLocks noChangeShapeType="1"/>
            </p:cNvCxnSpPr>
            <p:nvPr/>
          </p:nvCxnSpPr>
          <p:spPr bwMode="auto">
            <a:xfrm>
              <a:off x="3693" y="2924"/>
              <a:ext cx="101" cy="1"/>
            </a:xfrm>
            <a:prstGeom prst="bentConnector3">
              <a:avLst>
                <a:gd name="adj1" fmla="val 50000"/>
              </a:avLst>
            </a:prstGeom>
            <a:noFill/>
            <a:ln w="9525">
              <a:solidFill>
                <a:srgbClr val="000000"/>
              </a:solidFill>
              <a:miter lim="800000"/>
              <a:headEnd/>
              <a:tailEnd type="triangle" w="med" len="med"/>
            </a:ln>
          </p:spPr>
        </p:cxnSp>
        <p:sp>
          <p:nvSpPr>
            <p:cNvPr id="319529" name="文字方塊 145"/>
            <p:cNvSpPr txBox="1">
              <a:spLocks noChangeArrowheads="1"/>
            </p:cNvSpPr>
            <p:nvPr/>
          </p:nvSpPr>
          <p:spPr bwMode="auto">
            <a:xfrm>
              <a:off x="2419" y="2666"/>
              <a:ext cx="421" cy="49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70961" tIns="36671" rIns="70961" bIns="36671"/>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lgn="ctr">
                <a:defRPr/>
              </a:pPr>
              <a:r>
                <a:rPr kumimoji="0" lang="zh-TW" altLang="en-US" sz="1500" b="1" dirty="0">
                  <a:solidFill>
                    <a:srgbClr val="000000"/>
                  </a:solidFill>
                  <a:latin typeface="微軟正黑體" pitchFamily="34" charset="-120"/>
                  <a:ea typeface="微軟正黑體" pitchFamily="34" charset="-120"/>
                </a:rPr>
                <a:t>三等級四標示總數量</a:t>
              </a:r>
            </a:p>
          </p:txBody>
        </p:sp>
        <p:cxnSp>
          <p:nvCxnSpPr>
            <p:cNvPr id="127000" name="直線單箭頭接點 149"/>
            <p:cNvCxnSpPr>
              <a:cxnSpLocks noChangeShapeType="1"/>
            </p:cNvCxnSpPr>
            <p:nvPr/>
          </p:nvCxnSpPr>
          <p:spPr bwMode="auto">
            <a:xfrm>
              <a:off x="1754" y="2915"/>
              <a:ext cx="91" cy="0"/>
            </a:xfrm>
            <a:prstGeom prst="straightConnector1">
              <a:avLst/>
            </a:prstGeom>
            <a:noFill/>
            <a:ln w="9525">
              <a:solidFill>
                <a:srgbClr val="000000"/>
              </a:solidFill>
              <a:round/>
              <a:headEnd/>
              <a:tailEnd type="triangle" w="med" len="med"/>
            </a:ln>
          </p:spPr>
        </p:cxnSp>
        <p:sp>
          <p:nvSpPr>
            <p:cNvPr id="36" name="文字方塊 46"/>
            <p:cNvSpPr txBox="1">
              <a:spLocks noChangeArrowheads="1"/>
            </p:cNvSpPr>
            <p:nvPr/>
          </p:nvSpPr>
          <p:spPr bwMode="auto">
            <a:xfrm>
              <a:off x="3891" y="2659"/>
              <a:ext cx="334" cy="499"/>
            </a:xfrm>
            <a:prstGeom prst="rect">
              <a:avLst/>
            </a:prstGeom>
            <a:ln>
              <a:headEnd/>
              <a:tailEnd/>
            </a:ln>
          </p:spPr>
          <p:style>
            <a:lnRef idx="1">
              <a:schemeClr val="dk1"/>
            </a:lnRef>
            <a:fillRef idx="2">
              <a:schemeClr val="dk1"/>
            </a:fillRef>
            <a:effectRef idx="1">
              <a:schemeClr val="dk1"/>
            </a:effectRef>
            <a:fontRef idx="minor">
              <a:schemeClr val="dk1"/>
            </a:fontRef>
          </p:style>
          <p:txBody>
            <a:bodyPr lIns="70961" tIns="36671" rIns="70961" bIns="36671"/>
            <a:lstStyle/>
            <a:p>
              <a:pPr algn="ctr">
                <a:defRPr/>
              </a:pPr>
              <a:r>
                <a:rPr lang="zh-TW" altLang="en-US" b="1" dirty="0">
                  <a:latin typeface="微軟正黑體" panose="020B0604030504040204" pitchFamily="34" charset="-120"/>
                  <a:ea typeface="微軟正黑體" panose="020B0604030504040204" pitchFamily="34" charset="-120"/>
                </a:rPr>
                <a:t>體適能</a:t>
              </a:r>
            </a:p>
            <a:p>
              <a:pPr algn="ctr">
                <a:defRPr/>
              </a:pPr>
              <a:endParaRPr lang="zh-TW" altLang="en-US" b="1" dirty="0">
                <a:latin typeface="微軟正黑體" panose="020B0604030504040204" pitchFamily="34" charset="-120"/>
                <a:ea typeface="微軟正黑體" panose="020B0604030504040204" pitchFamily="34" charset="-120"/>
              </a:endParaRPr>
            </a:p>
            <a:p>
              <a:pPr algn="ctr">
                <a:defRPr/>
              </a:pPr>
              <a:endParaRPr lang="zh-TW" altLang="en-US" b="1" dirty="0">
                <a:latin typeface="微軟正黑體" panose="020B0604030504040204" pitchFamily="34" charset="-120"/>
                <a:ea typeface="微軟正黑體" panose="020B0604030504040204" pitchFamily="34" charset="-120"/>
              </a:endParaRPr>
            </a:p>
          </p:txBody>
        </p:sp>
        <p:sp>
          <p:nvSpPr>
            <p:cNvPr id="37" name="文字方塊 143"/>
            <p:cNvSpPr txBox="1">
              <a:spLocks noChangeArrowheads="1"/>
            </p:cNvSpPr>
            <p:nvPr/>
          </p:nvSpPr>
          <p:spPr bwMode="auto">
            <a:xfrm>
              <a:off x="3432" y="2655"/>
              <a:ext cx="356" cy="49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70961" tIns="36671" rIns="70961" bIns="36671"/>
            <a:lstStyle/>
            <a:p>
              <a:pPr algn="ctr">
                <a:defRPr/>
              </a:pPr>
              <a:r>
                <a:rPr lang="zh-TW" altLang="en-US" b="1" dirty="0">
                  <a:latin typeface="微軟正黑體" panose="020B0604030504040204" pitchFamily="34" charset="-120"/>
                  <a:ea typeface="微軟正黑體" panose="020B0604030504040204" pitchFamily="34" charset="-120"/>
                </a:rPr>
                <a:t>競賽成績</a:t>
              </a:r>
            </a:p>
          </p:txBody>
        </p:sp>
      </p:grpSp>
      <p:sp>
        <p:nvSpPr>
          <p:cNvPr id="38" name="文字方塊 143"/>
          <p:cNvSpPr txBox="1">
            <a:spLocks noChangeArrowheads="1"/>
          </p:cNvSpPr>
          <p:nvPr/>
        </p:nvSpPr>
        <p:spPr bwMode="auto">
          <a:xfrm>
            <a:off x="5389680" y="3287650"/>
            <a:ext cx="725091" cy="89177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lIns="70961" tIns="36671" rIns="70961" bIns="36671"/>
          <a:lstStyle/>
          <a:p>
            <a:pPr algn="ctr">
              <a:defRPr/>
            </a:pPr>
            <a:r>
              <a:rPr lang="zh-TW" altLang="en-US" b="1" dirty="0">
                <a:latin typeface="微軟正黑體 Light" panose="020B0304030504040204" pitchFamily="34" charset="-120"/>
                <a:ea typeface="微軟正黑體 Light" panose="020B0304030504040204" pitchFamily="34" charset="-120"/>
                <a:cs typeface="微軟正黑體 Light" panose="020B0304030504040204" pitchFamily="34" charset="-120"/>
              </a:rPr>
              <a:t>科目標示</a:t>
            </a:r>
          </a:p>
          <a:p>
            <a:pPr algn="ctr">
              <a:defRPr/>
            </a:pPr>
            <a:endParaRPr lang="zh-TW" altLang="en-US" dirty="0">
              <a:ea typeface="標楷體" panose="03000509000000000000" pitchFamily="65" charset="-120"/>
            </a:endParaRPr>
          </a:p>
        </p:txBody>
      </p:sp>
      <p:cxnSp>
        <p:nvCxnSpPr>
          <p:cNvPr id="126980" name="直線單箭頭接點 148"/>
          <p:cNvCxnSpPr>
            <a:cxnSpLocks noChangeShapeType="1"/>
          </p:cNvCxnSpPr>
          <p:nvPr/>
        </p:nvCxnSpPr>
        <p:spPr bwMode="auto">
          <a:xfrm>
            <a:off x="6114771" y="3657750"/>
            <a:ext cx="217884" cy="1191"/>
          </a:xfrm>
          <a:prstGeom prst="straightConnector1">
            <a:avLst/>
          </a:prstGeom>
          <a:noFill/>
          <a:ln w="9525">
            <a:solidFill>
              <a:srgbClr val="000000"/>
            </a:solidFill>
            <a:round/>
            <a:headEnd/>
            <a:tailEnd type="triangle" w="med" len="med"/>
          </a:ln>
        </p:spPr>
      </p:cxnSp>
      <p:cxnSp>
        <p:nvCxnSpPr>
          <p:cNvPr id="126981" name="直線單箭頭接點 148"/>
          <p:cNvCxnSpPr>
            <a:cxnSpLocks noChangeShapeType="1"/>
          </p:cNvCxnSpPr>
          <p:nvPr/>
        </p:nvCxnSpPr>
        <p:spPr bwMode="auto">
          <a:xfrm>
            <a:off x="6936525" y="3664950"/>
            <a:ext cx="217884" cy="2381"/>
          </a:xfrm>
          <a:prstGeom prst="straightConnector1">
            <a:avLst/>
          </a:prstGeom>
          <a:noFill/>
          <a:ln w="9525">
            <a:solidFill>
              <a:srgbClr val="000000"/>
            </a:solidFill>
            <a:round/>
            <a:headEnd/>
            <a:tailEnd type="triangle" w="med" len="med"/>
          </a:ln>
        </p:spPr>
      </p:cxnSp>
      <p:cxnSp>
        <p:nvCxnSpPr>
          <p:cNvPr id="5" name="直線接點 4"/>
          <p:cNvCxnSpPr/>
          <p:nvPr/>
        </p:nvCxnSpPr>
        <p:spPr>
          <a:xfrm>
            <a:off x="7824551" y="2152706"/>
            <a:ext cx="0" cy="673497"/>
          </a:xfrm>
          <a:prstGeom prst="line">
            <a:avLst/>
          </a:prstGeom>
        </p:spPr>
        <p:style>
          <a:lnRef idx="1">
            <a:schemeClr val="dk1"/>
          </a:lnRef>
          <a:fillRef idx="0">
            <a:schemeClr val="dk1"/>
          </a:fillRef>
          <a:effectRef idx="0">
            <a:schemeClr val="dk1"/>
          </a:effectRef>
          <a:fontRef idx="minor">
            <a:schemeClr val="tx1"/>
          </a:fontRef>
        </p:style>
      </p:cxnSp>
      <p:cxnSp>
        <p:nvCxnSpPr>
          <p:cNvPr id="7" name="直線接點 6"/>
          <p:cNvCxnSpPr/>
          <p:nvPr/>
        </p:nvCxnSpPr>
        <p:spPr>
          <a:xfrm flipH="1" flipV="1">
            <a:off x="1206801" y="2751425"/>
            <a:ext cx="6590110" cy="21431"/>
          </a:xfrm>
          <a:prstGeom prst="line">
            <a:avLst/>
          </a:prstGeom>
        </p:spPr>
        <p:style>
          <a:lnRef idx="1">
            <a:schemeClr val="dk1"/>
          </a:lnRef>
          <a:fillRef idx="0">
            <a:schemeClr val="dk1"/>
          </a:fillRef>
          <a:effectRef idx="0">
            <a:schemeClr val="dk1"/>
          </a:effectRef>
          <a:fontRef idx="minor">
            <a:schemeClr val="tx1"/>
          </a:fontRef>
        </p:style>
      </p:cxnSp>
      <p:cxnSp>
        <p:nvCxnSpPr>
          <p:cNvPr id="11" name="直線接點 10"/>
          <p:cNvCxnSpPr/>
          <p:nvPr/>
        </p:nvCxnSpPr>
        <p:spPr>
          <a:xfrm>
            <a:off x="1205179" y="2791695"/>
            <a:ext cx="14478" cy="752911"/>
          </a:xfrm>
          <a:prstGeom prst="line">
            <a:avLst/>
          </a:prstGeom>
        </p:spPr>
        <p:style>
          <a:lnRef idx="1">
            <a:schemeClr val="dk1"/>
          </a:lnRef>
          <a:fillRef idx="0">
            <a:schemeClr val="dk1"/>
          </a:fillRef>
          <a:effectRef idx="0">
            <a:schemeClr val="dk1"/>
          </a:effectRef>
          <a:fontRef idx="minor">
            <a:schemeClr val="tx1"/>
          </a:fontRef>
        </p:style>
      </p:cxnSp>
      <p:cxnSp>
        <p:nvCxnSpPr>
          <p:cNvPr id="13" name="直線單箭頭接點 12"/>
          <p:cNvCxnSpPr/>
          <p:nvPr/>
        </p:nvCxnSpPr>
        <p:spPr>
          <a:xfrm>
            <a:off x="1208106" y="3546847"/>
            <a:ext cx="232172" cy="59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3300" name="Rectangle 36"/>
          <p:cNvSpPr>
            <a:spLocks noChangeArrowheads="1"/>
          </p:cNvSpPr>
          <p:nvPr/>
        </p:nvSpPr>
        <p:spPr bwMode="auto">
          <a:xfrm>
            <a:off x="784887" y="1028904"/>
            <a:ext cx="4493538" cy="461665"/>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sz="2400" b="1" dirty="0">
                <a:solidFill>
                  <a:srgbClr val="800000"/>
                </a:solidFill>
                <a:ea typeface="標楷體" pitchFamily="65" charset="-120"/>
              </a:rPr>
              <a:t>申請人數超額時比序順序示意圖</a:t>
            </a:r>
          </a:p>
        </p:txBody>
      </p:sp>
      <p:sp>
        <p:nvSpPr>
          <p:cNvPr id="523301" name="Rectangle 37"/>
          <p:cNvSpPr>
            <a:spLocks noChangeArrowheads="1"/>
          </p:cNvSpPr>
          <p:nvPr/>
        </p:nvSpPr>
        <p:spPr bwMode="auto">
          <a:xfrm>
            <a:off x="25330" y="5279434"/>
            <a:ext cx="9144000" cy="1736373"/>
          </a:xfrm>
          <a:prstGeom prst="rect">
            <a:avLst/>
          </a:prstGeom>
          <a:solidFill>
            <a:srgbClr val="FF0000"/>
          </a:solidFill>
          <a:ln>
            <a:noFill/>
          </a:ln>
          <a:effectLst>
            <a:prstShdw prst="shdw17" dist="17961" dir="2700000">
              <a:schemeClr val="accent1">
                <a:gamma/>
                <a:shade val="60000"/>
                <a:invGamma/>
              </a:schemeClr>
            </a:prstShdw>
          </a:effectLst>
        </p:spPr>
        <p:txBody>
          <a:bodyPr wrap="square">
            <a:spAutoFit/>
          </a:bodyPr>
          <a:lstStyle/>
          <a:p>
            <a:pPr>
              <a:lnSpc>
                <a:spcPts val="3600"/>
              </a:lnSpc>
              <a:defRPr/>
            </a:pPr>
            <a:r>
              <a:rPr lang="zh-TW" altLang="en-US" sz="2000" dirty="0">
                <a:solidFill>
                  <a:schemeClr val="bg1"/>
                </a:solidFill>
                <a:latin typeface="微軟正黑體" panose="020B0604030504040204" pitchFamily="34" charset="-120"/>
                <a:ea typeface="微軟正黑體" panose="020B0604030504040204" pitchFamily="34" charset="-120"/>
              </a:rPr>
              <a:t> </a:t>
            </a:r>
            <a:r>
              <a:rPr lang="zh-TW" altLang="en-US" sz="2400" b="1" dirty="0">
                <a:solidFill>
                  <a:schemeClr val="bg1"/>
                </a:solidFill>
                <a:latin typeface="微軟正黑體" panose="020B0604030504040204" pitchFamily="34" charset="-120"/>
                <a:ea typeface="微軟正黑體" panose="020B0604030504040204" pitchFamily="34" charset="-120"/>
              </a:rPr>
              <a:t>注意事項</a:t>
            </a:r>
            <a:r>
              <a:rPr lang="en-US" altLang="zh-TW" sz="2400" dirty="0">
                <a:solidFill>
                  <a:schemeClr val="bg1"/>
                </a:solidFill>
                <a:latin typeface="微軟正黑體" panose="020B0604030504040204" pitchFamily="34" charset="-120"/>
                <a:ea typeface="微軟正黑體" panose="020B0604030504040204" pitchFamily="34" charset="-120"/>
              </a:rPr>
              <a:t>:1</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比到最後一項仍同分則</a:t>
            </a:r>
            <a:r>
              <a:rPr lang="zh-TW" altLang="en-US" sz="2400" b="1" dirty="0">
                <a:solidFill>
                  <a:schemeClr val="bg1"/>
                </a:solidFill>
                <a:latin typeface="微軟正黑體" panose="020B0604030504040204" pitchFamily="34" charset="-120"/>
                <a:ea typeface="微軟正黑體" panose="020B0604030504040204" pitchFamily="34" charset="-120"/>
              </a:rPr>
              <a:t>增額錄取</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lnSpc>
                <a:spcPts val="3800"/>
              </a:lnSpc>
              <a:defRPr/>
            </a:pPr>
            <a:r>
              <a:rPr lang="zh-TW" altLang="en-US" sz="2400" b="1" dirty="0">
                <a:solidFill>
                  <a:schemeClr val="bg1"/>
                </a:solidFill>
                <a:latin typeface="微軟正黑體" panose="020B0604030504040204" pitchFamily="34" charset="-120"/>
                <a:ea typeface="微軟正黑體" panose="020B0604030504040204" pitchFamily="34" charset="-120"/>
              </a:rPr>
              <a:t>                  </a:t>
            </a:r>
            <a:r>
              <a:rPr lang="en-US" altLang="zh-TW" sz="2400" b="1" dirty="0">
                <a:solidFill>
                  <a:schemeClr val="bg1"/>
                </a:solidFill>
                <a:latin typeface="微軟正黑體" panose="020B0604030504040204" pitchFamily="34" charset="-120"/>
                <a:ea typeface="微軟正黑體" panose="020B0604030504040204" pitchFamily="34" charset="-120"/>
              </a:rPr>
              <a:t>2.</a:t>
            </a:r>
            <a:r>
              <a:rPr lang="zh-TW" altLang="en-US" sz="2400" b="1" dirty="0">
                <a:latin typeface="微軟正黑體" panose="020B0604030504040204" pitchFamily="34" charset="-120"/>
                <a:ea typeface="微軟正黑體" panose="020B0604030504040204" pitchFamily="34" charset="-120"/>
              </a:rPr>
              <a:t>雖然超額比序有最高採計分數</a:t>
            </a:r>
            <a:r>
              <a:rPr lang="zh-TW" altLang="en-US" sz="2400" b="1" dirty="0">
                <a:solidFill>
                  <a:schemeClr val="bg1"/>
                </a:solidFill>
                <a:latin typeface="微軟正黑體" panose="020B0604030504040204" pitchFamily="34" charset="-120"/>
                <a:ea typeface="微軟正黑體" panose="020B0604030504040204" pitchFamily="34" charset="-120"/>
              </a:rPr>
              <a:t>，但同分參酌時仍是要依</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lnSpc>
                <a:spcPts val="3800"/>
              </a:lnSpc>
              <a:defRPr/>
            </a:pPr>
            <a:r>
              <a:rPr lang="zh-TW" altLang="en-US" sz="2400" b="1" dirty="0">
                <a:solidFill>
                  <a:schemeClr val="bg1"/>
                </a:solidFill>
                <a:latin typeface="微軟正黑體" panose="020B0604030504040204" pitchFamily="34" charset="-120"/>
                <a:ea typeface="微軟正黑體" panose="020B0604030504040204" pitchFamily="34" charset="-120"/>
              </a:rPr>
              <a:t>                      </a:t>
            </a:r>
            <a:r>
              <a:rPr lang="zh-TW" altLang="en-US" sz="3200" b="1" dirty="0">
                <a:solidFill>
                  <a:schemeClr val="bg1"/>
                </a:solidFill>
                <a:latin typeface="微軟正黑體" panose="020B0604030504040204" pitchFamily="34" charset="-120"/>
                <a:ea typeface="微軟正黑體" panose="020B0604030504040204" pitchFamily="34" charset="-120"/>
              </a:rPr>
              <a:t>原始分數</a:t>
            </a:r>
            <a:r>
              <a:rPr lang="zh-TW" altLang="en-US" sz="2400" b="1" dirty="0">
                <a:solidFill>
                  <a:schemeClr val="bg1"/>
                </a:solidFill>
                <a:latin typeface="微軟正黑體" panose="020B0604030504040204" pitchFamily="34" charset="-120"/>
                <a:ea typeface="微軟正黑體" panose="020B0604030504040204" pitchFamily="34" charset="-120"/>
              </a:rPr>
              <a:t>去比高低</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defRPr/>
            </a:pPr>
            <a:endParaRPr lang="zh-TW" altLang="en-US" sz="1350" b="1" dirty="0">
              <a:solidFill>
                <a:srgbClr val="C00000"/>
              </a:solidFill>
              <a:ea typeface="標楷體" pitchFamily="65" charset="-120"/>
            </a:endParaRPr>
          </a:p>
        </p:txBody>
      </p:sp>
      <p:sp>
        <p:nvSpPr>
          <p:cNvPr id="39" name="Rectangle 35"/>
          <p:cNvSpPr>
            <a:spLocks noChangeArrowheads="1"/>
          </p:cNvSpPr>
          <p:nvPr/>
        </p:nvSpPr>
        <p:spPr bwMode="auto">
          <a:xfrm>
            <a:off x="1256277" y="4261103"/>
            <a:ext cx="7531653" cy="881139"/>
          </a:xfrm>
          <a:prstGeom prst="rect">
            <a:avLst/>
          </a:prstGeom>
          <a:noFill/>
          <a:ln>
            <a:noFill/>
          </a:ln>
          <a:effectLst>
            <a:prstShdw prst="shdw17" dist="17961" dir="2700000">
              <a:schemeClr val="accent1">
                <a:gamma/>
                <a:shade val="60000"/>
                <a:invGamma/>
              </a:schemeClr>
            </a:prstShdw>
          </a:effectLst>
        </p:spPr>
        <p:txBody>
          <a:bodyPr wrap="square">
            <a:spAutoFit/>
          </a:bodyPr>
          <a:lstStyle/>
          <a:p>
            <a:pPr eaLnBrk="0" hangingPunct="0">
              <a:lnSpc>
                <a:spcPts val="3200"/>
              </a:lnSpc>
              <a:buFont typeface="Arial" pitchFamily="34" charset="0"/>
              <a:buNone/>
              <a:defRPr/>
            </a:pPr>
            <a:r>
              <a:rPr lang="zh-TW" altLang="en-US" sz="2000" b="1" dirty="0">
                <a:solidFill>
                  <a:srgbClr val="385723"/>
                </a:solidFill>
                <a:latin typeface="微軟正黑體" pitchFamily="34" charset="-120"/>
                <a:ea typeface="微軟正黑體" pitchFamily="34" charset="-120"/>
              </a:rPr>
              <a:t>總積分＝ 志  願 序</a:t>
            </a:r>
            <a:r>
              <a:rPr lang="en-US" altLang="zh-TW" sz="2000" b="1" dirty="0">
                <a:solidFill>
                  <a:srgbClr val="385723"/>
                </a:solidFill>
                <a:latin typeface="微軟正黑體" pitchFamily="34" charset="-120"/>
                <a:ea typeface="微軟正黑體" pitchFamily="34" charset="-120"/>
              </a:rPr>
              <a:t>+</a:t>
            </a:r>
            <a:r>
              <a:rPr lang="zh-TW" altLang="en-US" sz="2000" b="1" dirty="0">
                <a:solidFill>
                  <a:srgbClr val="385723"/>
                </a:solidFill>
                <a:latin typeface="微軟正黑體" pitchFamily="34" charset="-120"/>
                <a:ea typeface="微軟正黑體" pitchFamily="34" charset="-120"/>
              </a:rPr>
              <a:t>扶助弱勢</a:t>
            </a:r>
            <a:r>
              <a:rPr lang="en-US" altLang="zh-TW" sz="2000" b="1" dirty="0">
                <a:solidFill>
                  <a:srgbClr val="385723"/>
                </a:solidFill>
                <a:latin typeface="微軟正黑體" pitchFamily="34" charset="-120"/>
                <a:ea typeface="微軟正黑體" pitchFamily="34" charset="-120"/>
              </a:rPr>
              <a:t>+</a:t>
            </a:r>
            <a:r>
              <a:rPr lang="zh-TW" altLang="en-US" sz="2000" b="1" dirty="0">
                <a:solidFill>
                  <a:srgbClr val="385723"/>
                </a:solidFill>
                <a:latin typeface="微軟正黑體" pitchFamily="34" charset="-120"/>
                <a:ea typeface="微軟正黑體" pitchFamily="34" charset="-120"/>
              </a:rPr>
              <a:t>均衡學習</a:t>
            </a:r>
            <a:r>
              <a:rPr lang="en-US" altLang="zh-TW" sz="2000" b="1" dirty="0">
                <a:solidFill>
                  <a:srgbClr val="385723"/>
                </a:solidFill>
                <a:latin typeface="微軟正黑體" pitchFamily="34" charset="-120"/>
                <a:ea typeface="微軟正黑體" pitchFamily="34" charset="-120"/>
              </a:rPr>
              <a:t>+</a:t>
            </a:r>
            <a:r>
              <a:rPr lang="zh-TW" altLang="en-US" sz="2000" b="1" dirty="0">
                <a:solidFill>
                  <a:srgbClr val="385723"/>
                </a:solidFill>
                <a:latin typeface="微軟正黑體" pitchFamily="34" charset="-120"/>
                <a:ea typeface="微軟正黑體" pitchFamily="34" charset="-120"/>
              </a:rPr>
              <a:t>適性輔導</a:t>
            </a:r>
            <a:r>
              <a:rPr lang="en-US" altLang="zh-TW" sz="2000" b="1" dirty="0">
                <a:solidFill>
                  <a:srgbClr val="385723"/>
                </a:solidFill>
                <a:latin typeface="微軟正黑體" pitchFamily="34" charset="-120"/>
                <a:ea typeface="微軟正黑體" pitchFamily="34" charset="-120"/>
              </a:rPr>
              <a:t>+</a:t>
            </a:r>
          </a:p>
          <a:p>
            <a:pPr eaLnBrk="0" hangingPunct="0">
              <a:lnSpc>
                <a:spcPts val="3200"/>
              </a:lnSpc>
              <a:buFont typeface="Arial" pitchFamily="34" charset="0"/>
              <a:buNone/>
              <a:defRPr/>
            </a:pPr>
            <a:r>
              <a:rPr lang="zh-TW" altLang="en-US" sz="2000" b="1" dirty="0">
                <a:solidFill>
                  <a:srgbClr val="385723"/>
                </a:solidFill>
                <a:latin typeface="微軟正黑體" pitchFamily="34" charset="-120"/>
                <a:ea typeface="微軟正黑體" pitchFamily="34" charset="-120"/>
              </a:rPr>
              <a:t>                多元學習</a:t>
            </a:r>
            <a:r>
              <a:rPr lang="en-US" altLang="zh-TW" sz="2000" b="1" dirty="0">
                <a:solidFill>
                  <a:srgbClr val="385723"/>
                </a:solidFill>
                <a:latin typeface="微軟正黑體" pitchFamily="34" charset="-120"/>
                <a:ea typeface="微軟正黑體" pitchFamily="34" charset="-120"/>
              </a:rPr>
              <a:t>+</a:t>
            </a:r>
            <a:r>
              <a:rPr lang="zh-TW" altLang="en-US" sz="2000" b="1" dirty="0">
                <a:solidFill>
                  <a:srgbClr val="385723"/>
                </a:solidFill>
                <a:latin typeface="微軟正黑體" pitchFamily="34" charset="-120"/>
                <a:ea typeface="微軟正黑體" pitchFamily="34" charset="-120"/>
              </a:rPr>
              <a:t>會考三等級</a:t>
            </a:r>
          </a:p>
        </p:txBody>
      </p:sp>
    </p:spTree>
    <p:extLst>
      <p:ext uri="{BB962C8B-B14F-4D97-AF65-F5344CB8AC3E}">
        <p14:creationId xmlns:p14="http://schemas.microsoft.com/office/powerpoint/2010/main" val="3244899516"/>
      </p:ext>
    </p:extLst>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35180"/>
            <a:ext cx="8229600" cy="1143000"/>
          </a:xfrm>
        </p:spPr>
        <p:txBody>
          <a:bodyPr/>
          <a:lstStyle/>
          <a:p>
            <a:r>
              <a:rPr lang="zh-TW" altLang="en-US" dirty="0"/>
              <a:t>免試入學就學區</a:t>
            </a:r>
          </a:p>
        </p:txBody>
      </p:sp>
      <p:sp>
        <p:nvSpPr>
          <p:cNvPr id="3" name="內容版面配置區 2"/>
          <p:cNvSpPr>
            <a:spLocks noGrp="1"/>
          </p:cNvSpPr>
          <p:nvPr>
            <p:ph idx="1"/>
          </p:nvPr>
        </p:nvSpPr>
        <p:spPr/>
        <p:txBody>
          <a:bodyPr>
            <a:normAutofit/>
          </a:bodyPr>
          <a:lstStyle/>
          <a:p>
            <a:r>
              <a:rPr lang="zh-TW" altLang="en-US" dirty="0"/>
              <a:t>高級中等學校免試入學分為</a:t>
            </a:r>
            <a:r>
              <a:rPr lang="en-US" altLang="zh-TW" dirty="0"/>
              <a:t>15</a:t>
            </a:r>
            <a:r>
              <a:rPr lang="zh-TW" altLang="en-US" dirty="0"/>
              <a:t>個就學區</a:t>
            </a:r>
            <a:endParaRPr lang="en-US" altLang="zh-TW" dirty="0"/>
          </a:p>
          <a:p>
            <a:pPr lvl="1"/>
            <a:r>
              <a:rPr lang="zh-TW" altLang="en-US" b="1" dirty="0">
                <a:solidFill>
                  <a:schemeClr val="accent2">
                    <a:lumMod val="75000"/>
                  </a:schemeClr>
                </a:solidFill>
                <a:latin typeface="標楷體" pitchFamily="65" charset="-120"/>
              </a:rPr>
              <a:t>基北區</a:t>
            </a:r>
            <a:r>
              <a:rPr lang="zh-TW" altLang="en-US" b="1" dirty="0">
                <a:solidFill>
                  <a:schemeClr val="accent2">
                    <a:lumMod val="75000"/>
                  </a:schemeClr>
                </a:solidFill>
              </a:rPr>
              <a:t>、</a:t>
            </a:r>
            <a:r>
              <a:rPr lang="zh-TW" altLang="en-US" b="1" dirty="0">
                <a:solidFill>
                  <a:schemeClr val="accent2">
                    <a:lumMod val="75000"/>
                  </a:schemeClr>
                </a:solidFill>
                <a:latin typeface="標楷體" pitchFamily="65" charset="-120"/>
              </a:rPr>
              <a:t>桃連區</a:t>
            </a:r>
            <a:r>
              <a:rPr lang="zh-TW" altLang="en-US" b="1" dirty="0">
                <a:solidFill>
                  <a:schemeClr val="accent2">
                    <a:lumMod val="75000"/>
                  </a:schemeClr>
                </a:solidFill>
              </a:rPr>
              <a:t>、</a:t>
            </a:r>
            <a:r>
              <a:rPr lang="zh-TW" altLang="en-US" b="1" dirty="0">
                <a:solidFill>
                  <a:schemeClr val="accent2">
                    <a:lumMod val="75000"/>
                  </a:schemeClr>
                </a:solidFill>
                <a:latin typeface="標楷體" pitchFamily="65" charset="-120"/>
              </a:rPr>
              <a:t>竹苗區、中投區、彰化區</a:t>
            </a:r>
            <a:r>
              <a:rPr lang="en-US" altLang="zh-TW" b="1" dirty="0">
                <a:solidFill>
                  <a:schemeClr val="accent2">
                    <a:lumMod val="75000"/>
                  </a:schemeClr>
                </a:solidFill>
                <a:latin typeface="標楷體" pitchFamily="65" charset="-120"/>
              </a:rPr>
              <a:t/>
            </a:r>
            <a:br>
              <a:rPr lang="en-US" altLang="zh-TW" b="1" dirty="0">
                <a:solidFill>
                  <a:schemeClr val="accent2">
                    <a:lumMod val="75000"/>
                  </a:schemeClr>
                </a:solidFill>
                <a:latin typeface="標楷體" pitchFamily="65" charset="-120"/>
              </a:rPr>
            </a:br>
            <a:r>
              <a:rPr lang="zh-TW" altLang="en-US" b="1" dirty="0">
                <a:solidFill>
                  <a:schemeClr val="accent2">
                    <a:lumMod val="75000"/>
                  </a:schemeClr>
                </a:solidFill>
                <a:latin typeface="標楷體" pitchFamily="65" charset="-120"/>
              </a:rPr>
              <a:t>雲林區、嘉義區、臺南區、高雄區、屏東區</a:t>
            </a:r>
            <a:r>
              <a:rPr lang="en-US" altLang="zh-TW" b="1" dirty="0">
                <a:solidFill>
                  <a:schemeClr val="accent2">
                    <a:lumMod val="75000"/>
                  </a:schemeClr>
                </a:solidFill>
                <a:latin typeface="標楷體" pitchFamily="65" charset="-120"/>
              </a:rPr>
              <a:t/>
            </a:r>
            <a:br>
              <a:rPr lang="en-US" altLang="zh-TW" b="1" dirty="0">
                <a:solidFill>
                  <a:schemeClr val="accent2">
                    <a:lumMod val="75000"/>
                  </a:schemeClr>
                </a:solidFill>
                <a:latin typeface="標楷體" pitchFamily="65" charset="-120"/>
              </a:rPr>
            </a:br>
            <a:r>
              <a:rPr lang="zh-TW" altLang="en-US" b="1" dirty="0">
                <a:solidFill>
                  <a:schemeClr val="accent2">
                    <a:lumMod val="75000"/>
                  </a:schemeClr>
                </a:solidFill>
                <a:latin typeface="標楷體" pitchFamily="65" charset="-120"/>
              </a:rPr>
              <a:t>宜蘭區、花蓮區、臺東區、澎湖區、金門區</a:t>
            </a:r>
            <a:endParaRPr lang="en-US" altLang="zh-TW" dirty="0"/>
          </a:p>
          <a:p>
            <a:pPr marL="450850" indent="-450850"/>
            <a:r>
              <a:rPr lang="zh-TW" altLang="en-US" dirty="0"/>
              <a:t>國中學生應以其具畢業或同等學力資格之國民中學學籍所在之就學區參加免試入學。</a:t>
            </a:r>
            <a:endParaRPr lang="en-US" altLang="zh-TW" dirty="0"/>
          </a:p>
          <a:p>
            <a:pPr marL="450850" indent="-450850"/>
            <a:r>
              <a:rPr lang="zh-TW" altLang="en-US" dirty="0"/>
              <a:t>因戶籍遷徙或其他特殊理由，可於規定期限內申請變更就學區。</a:t>
            </a:r>
            <a:endParaRPr lang="en-US" altLang="zh-TW" dirty="0"/>
          </a:p>
        </p:txBody>
      </p:sp>
    </p:spTree>
    <p:extLst>
      <p:ext uri="{BB962C8B-B14F-4D97-AF65-F5344CB8AC3E}">
        <p14:creationId xmlns:p14="http://schemas.microsoft.com/office/powerpoint/2010/main" val="2242630773"/>
      </p:ext>
    </p:ext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文字方塊 1"/>
          <p:cNvSpPr txBox="1">
            <a:spLocks noChangeArrowheads="1"/>
          </p:cNvSpPr>
          <p:nvPr/>
        </p:nvSpPr>
        <p:spPr bwMode="auto">
          <a:xfrm>
            <a:off x="2257486" y="692696"/>
            <a:ext cx="5076825" cy="707886"/>
          </a:xfrm>
          <a:prstGeom prst="rect">
            <a:avLst/>
          </a:prstGeom>
          <a:noFill/>
          <a:ln w="9525">
            <a:noFill/>
            <a:miter lim="800000"/>
            <a:headEnd/>
            <a:tailEnd/>
          </a:ln>
        </p:spPr>
        <p:txBody>
          <a:bodyPr>
            <a:spAutoFit/>
          </a:bodyPr>
          <a:lstStyle/>
          <a:p>
            <a:r>
              <a:rPr lang="zh-TW" altLang="en-US" sz="4000" b="1" dirty="0">
                <a:solidFill>
                  <a:srgbClr val="4BACC6"/>
                </a:solidFill>
                <a:latin typeface="微軟正黑體" pitchFamily="34" charset="-120"/>
                <a:ea typeface="微軟正黑體" pitchFamily="34" charset="-120"/>
              </a:rPr>
              <a:t>嘉義 </a:t>
            </a:r>
            <a:r>
              <a:rPr lang="zh-TW" altLang="en-US" sz="4000" b="1" dirty="0">
                <a:solidFill>
                  <a:srgbClr val="953735"/>
                </a:solidFill>
                <a:latin typeface="微軟正黑體" pitchFamily="34" charset="-120"/>
                <a:ea typeface="微軟正黑體" pitchFamily="34" charset="-120"/>
              </a:rPr>
              <a:t>雲林</a:t>
            </a:r>
            <a:r>
              <a:rPr lang="zh-TW" altLang="en-US" sz="4000" b="1" dirty="0">
                <a:solidFill>
                  <a:srgbClr val="4BACC6"/>
                </a:solidFill>
                <a:latin typeface="微軟正黑體" pitchFamily="34" charset="-120"/>
                <a:ea typeface="微軟正黑體" pitchFamily="34" charset="-120"/>
              </a:rPr>
              <a:t> 共同就學區</a:t>
            </a:r>
          </a:p>
        </p:txBody>
      </p:sp>
      <p:sp>
        <p:nvSpPr>
          <p:cNvPr id="4" name="文字方塊 3"/>
          <p:cNvSpPr txBox="1"/>
          <p:nvPr/>
        </p:nvSpPr>
        <p:spPr>
          <a:xfrm>
            <a:off x="6444208" y="2420888"/>
            <a:ext cx="2520279" cy="3916457"/>
          </a:xfrm>
          <a:prstGeom prst="rect">
            <a:avLst/>
          </a:prstGeom>
          <a:effectLst>
            <a:outerShdw blurRad="50800" dist="38100" dir="18900000" algn="b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wrap="square">
            <a:spAutoFit/>
          </a:bodyP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defRPr/>
            </a:pPr>
            <a:r>
              <a:rPr kumimoji="0" lang="zh-TW" altLang="en-US" sz="1800" dirty="0">
                <a:solidFill>
                  <a:prstClr val="black"/>
                </a:solidFill>
                <a:ea typeface="標楷體" pitchFamily="65" charset="-120"/>
              </a:rPr>
              <a:t>  </a:t>
            </a:r>
            <a:r>
              <a:rPr kumimoji="0" lang="zh-TW" altLang="en-US" sz="2000" dirty="0">
                <a:solidFill>
                  <a:prstClr val="black"/>
                </a:solidFill>
                <a:ea typeface="標楷體" pitchFamily="65" charset="-120"/>
              </a:rPr>
              <a:t>可選擇</a:t>
            </a:r>
            <a:endParaRPr kumimoji="0" lang="en-US" altLang="zh-TW" sz="2000" dirty="0">
              <a:solidFill>
                <a:prstClr val="black"/>
              </a:solidFill>
              <a:ea typeface="標楷體" pitchFamily="65" charset="-120"/>
            </a:endParaRPr>
          </a:p>
          <a:p>
            <a:pPr>
              <a:defRPr/>
            </a:pPr>
            <a:endParaRPr kumimoji="0" lang="zh-TW" altLang="en-US" sz="1800" dirty="0">
              <a:solidFill>
                <a:prstClr val="black"/>
              </a:solidFill>
              <a:ea typeface="標楷體" pitchFamily="65" charset="-120"/>
            </a:endParaRPr>
          </a:p>
          <a:p>
            <a:pPr>
              <a:defRPr/>
            </a:pPr>
            <a:r>
              <a:rPr kumimoji="0" lang="zh-TW" altLang="en-US" sz="1350" dirty="0">
                <a:solidFill>
                  <a:srgbClr val="FFFFFF"/>
                </a:solidFill>
              </a:rPr>
              <a:t> </a:t>
            </a:r>
            <a:r>
              <a:rPr kumimoji="0" lang="zh-TW" altLang="en-US" sz="2000" b="1" dirty="0">
                <a:solidFill>
                  <a:prstClr val="white"/>
                </a:solidFill>
                <a:latin typeface="微軟正黑體" pitchFamily="34" charset="-120"/>
                <a:ea typeface="微軟正黑體" pitchFamily="34" charset="-120"/>
              </a:rPr>
              <a:t>嘉義縣市各高中職</a:t>
            </a:r>
            <a:endParaRPr kumimoji="0" lang="en-US" altLang="zh-TW" sz="2000" b="1" dirty="0">
              <a:solidFill>
                <a:prstClr val="white"/>
              </a:solidFill>
              <a:latin typeface="微軟正黑體" pitchFamily="34" charset="-120"/>
              <a:ea typeface="微軟正黑體" pitchFamily="34" charset="-120"/>
            </a:endParaRPr>
          </a:p>
          <a:p>
            <a:pPr>
              <a:defRPr/>
            </a:pPr>
            <a:endParaRPr kumimoji="0" lang="en-US" altLang="zh-TW" sz="1350" dirty="0">
              <a:solidFill>
                <a:srgbClr val="FFFFFF"/>
              </a:solidFill>
            </a:endParaRPr>
          </a:p>
          <a:p>
            <a:pPr>
              <a:defRPr/>
            </a:pPr>
            <a:r>
              <a:rPr kumimoji="0" lang="zh-TW" altLang="en-US" sz="1500" b="1" dirty="0">
                <a:solidFill>
                  <a:prstClr val="black"/>
                </a:solidFill>
                <a:ea typeface="標楷體" pitchFamily="65" charset="-120"/>
              </a:rPr>
              <a:t>                  </a:t>
            </a:r>
            <a:r>
              <a:rPr kumimoji="0" lang="zh-TW" altLang="en-US" sz="3600" b="1" dirty="0">
                <a:solidFill>
                  <a:srgbClr val="FFFF00"/>
                </a:solidFill>
                <a:ea typeface="標楷體" pitchFamily="65" charset="-120"/>
              </a:rPr>
              <a:t>與</a:t>
            </a:r>
            <a:endParaRPr kumimoji="0" lang="en-US" altLang="zh-TW" sz="3600" b="1" dirty="0">
              <a:solidFill>
                <a:srgbClr val="FFFF00"/>
              </a:solidFill>
              <a:ea typeface="標楷體" pitchFamily="65" charset="-120"/>
            </a:endParaRPr>
          </a:p>
          <a:p>
            <a:pPr>
              <a:defRPr/>
            </a:pPr>
            <a:endParaRPr kumimoji="0" lang="en-US" altLang="zh-TW" sz="1500" b="1" dirty="0">
              <a:solidFill>
                <a:prstClr val="black"/>
              </a:solidFill>
              <a:ea typeface="標楷體" pitchFamily="65" charset="-120"/>
            </a:endParaRPr>
          </a:p>
          <a:p>
            <a:pPr>
              <a:defRPr/>
            </a:pPr>
            <a:r>
              <a:rPr kumimoji="0" lang="zh-TW" altLang="en-US" sz="1800" b="1" dirty="0">
                <a:solidFill>
                  <a:prstClr val="black"/>
                </a:solidFill>
                <a:ea typeface="標楷體" pitchFamily="65" charset="-120"/>
              </a:rPr>
              <a:t>下列雲林縣四所高中職</a:t>
            </a:r>
            <a:endParaRPr kumimoji="0" lang="en-US" altLang="zh-TW" sz="1800" b="1" dirty="0">
              <a:solidFill>
                <a:prstClr val="black"/>
              </a:solidFill>
              <a:ea typeface="標楷體" pitchFamily="65" charset="-120"/>
            </a:endParaRPr>
          </a:p>
          <a:p>
            <a:pPr>
              <a:defRPr/>
            </a:pPr>
            <a:endParaRPr kumimoji="0" lang="en-US" altLang="zh-TW" sz="1800" b="1" dirty="0">
              <a:solidFill>
                <a:prstClr val="white"/>
              </a:solidFill>
              <a:latin typeface="微軟正黑體" pitchFamily="34" charset="-120"/>
              <a:ea typeface="微軟正黑體" pitchFamily="34" charset="-120"/>
            </a:endParaRPr>
          </a:p>
          <a:p>
            <a:pPr algn="ctr">
              <a:defRPr/>
            </a:pPr>
            <a:r>
              <a:rPr kumimoji="0" lang="zh-TW" altLang="en-US" sz="2200" b="1" dirty="0">
                <a:solidFill>
                  <a:prstClr val="white"/>
                </a:solidFill>
                <a:latin typeface="微軟正黑體" pitchFamily="34" charset="-120"/>
                <a:ea typeface="微軟正黑體" pitchFamily="34" charset="-120"/>
              </a:rPr>
              <a:t>國立北港高中</a:t>
            </a:r>
            <a:endParaRPr kumimoji="0" lang="en-US" altLang="zh-TW" sz="2200" b="1" dirty="0">
              <a:solidFill>
                <a:prstClr val="white"/>
              </a:solidFill>
              <a:latin typeface="微軟正黑體" pitchFamily="34" charset="-120"/>
              <a:ea typeface="微軟正黑體" pitchFamily="34" charset="-120"/>
            </a:endParaRPr>
          </a:p>
          <a:p>
            <a:pPr algn="ctr">
              <a:defRPr/>
            </a:pPr>
            <a:r>
              <a:rPr kumimoji="0" lang="zh-TW" altLang="en-US" sz="2200" b="1" dirty="0">
                <a:solidFill>
                  <a:prstClr val="white"/>
                </a:solidFill>
                <a:latin typeface="微軟正黑體" pitchFamily="34" charset="-120"/>
                <a:ea typeface="微軟正黑體" pitchFamily="34" charset="-120"/>
              </a:rPr>
              <a:t>國立北港農工</a:t>
            </a:r>
            <a:endParaRPr kumimoji="0" lang="en-US" altLang="zh-TW" sz="2200" b="1" dirty="0">
              <a:solidFill>
                <a:prstClr val="white"/>
              </a:solidFill>
              <a:latin typeface="微軟正黑體" pitchFamily="34" charset="-120"/>
              <a:ea typeface="微軟正黑體" pitchFamily="34" charset="-120"/>
            </a:endParaRPr>
          </a:p>
          <a:p>
            <a:pPr algn="ctr">
              <a:defRPr/>
            </a:pPr>
            <a:r>
              <a:rPr kumimoji="0" lang="zh-TW" altLang="en-US" sz="2200" b="1" dirty="0">
                <a:solidFill>
                  <a:prstClr val="white"/>
                </a:solidFill>
                <a:latin typeface="微軟正黑體" pitchFamily="34" charset="-120"/>
                <a:ea typeface="微軟正黑體" pitchFamily="34" charset="-120"/>
              </a:rPr>
              <a:t>私立文生高中</a:t>
            </a:r>
            <a:endParaRPr kumimoji="0" lang="en-US" altLang="zh-TW" sz="2200" b="1" dirty="0">
              <a:solidFill>
                <a:prstClr val="white"/>
              </a:solidFill>
              <a:latin typeface="微軟正黑體" pitchFamily="34" charset="-120"/>
              <a:ea typeface="微軟正黑體" pitchFamily="34" charset="-120"/>
            </a:endParaRPr>
          </a:p>
          <a:p>
            <a:pPr algn="ctr">
              <a:defRPr/>
            </a:pPr>
            <a:r>
              <a:rPr kumimoji="0" lang="zh-TW" altLang="en-US" sz="2200" b="1" dirty="0">
                <a:solidFill>
                  <a:prstClr val="white"/>
                </a:solidFill>
                <a:latin typeface="微軟正黑體" pitchFamily="34" charset="-120"/>
                <a:ea typeface="微軟正黑體" pitchFamily="34" charset="-120"/>
              </a:rPr>
              <a:t> 私立巨人高中</a:t>
            </a:r>
            <a:r>
              <a:rPr kumimoji="0" lang="zh-TW" altLang="en-US" sz="2400" dirty="0">
                <a:solidFill>
                  <a:srgbClr val="FFFFFF"/>
                </a:solidFill>
              </a:rPr>
              <a:t>	</a:t>
            </a:r>
          </a:p>
        </p:txBody>
      </p:sp>
      <p:sp>
        <p:nvSpPr>
          <p:cNvPr id="6" name="五邊形 5"/>
          <p:cNvSpPr/>
          <p:nvPr/>
        </p:nvSpPr>
        <p:spPr>
          <a:xfrm>
            <a:off x="4932040" y="3235016"/>
            <a:ext cx="1417043" cy="1273969"/>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lgn="ctr">
              <a:defRPr/>
            </a:pPr>
            <a:r>
              <a:rPr kumimoji="0" lang="zh-TW" altLang="en-US" sz="2100" b="1" dirty="0">
                <a:solidFill>
                  <a:srgbClr val="FFFFFF"/>
                </a:solidFill>
                <a:latin typeface="微軟正黑體" pitchFamily="34" charset="-120"/>
                <a:ea typeface="微軟正黑體" pitchFamily="34" charset="-120"/>
              </a:rPr>
              <a:t>選擇</a:t>
            </a:r>
            <a:endParaRPr kumimoji="0" lang="en-US" altLang="zh-TW" sz="2100" b="1" dirty="0">
              <a:solidFill>
                <a:srgbClr val="FFFFFF"/>
              </a:solidFill>
              <a:latin typeface="微軟正黑體" pitchFamily="34" charset="-120"/>
              <a:ea typeface="微軟正黑體" pitchFamily="34" charset="-120"/>
            </a:endParaRPr>
          </a:p>
          <a:p>
            <a:pPr algn="ctr">
              <a:defRPr/>
            </a:pPr>
            <a:r>
              <a:rPr kumimoji="0" lang="zh-TW" altLang="en-US" sz="2100" b="1" dirty="0">
                <a:solidFill>
                  <a:srgbClr val="F79646">
                    <a:lumMod val="50000"/>
                  </a:srgbClr>
                </a:solidFill>
                <a:latin typeface="微軟正黑體" pitchFamily="34" charset="-120"/>
                <a:ea typeface="微軟正黑體" pitchFamily="34" charset="-120"/>
              </a:rPr>
              <a:t>嘉義</a:t>
            </a:r>
            <a:endParaRPr kumimoji="0" lang="en-US" altLang="zh-TW" sz="2100" b="1" dirty="0">
              <a:solidFill>
                <a:srgbClr val="F79646">
                  <a:lumMod val="50000"/>
                </a:srgbClr>
              </a:solidFill>
              <a:latin typeface="微軟正黑體" pitchFamily="34" charset="-120"/>
              <a:ea typeface="微軟正黑體" pitchFamily="34" charset="-120"/>
            </a:endParaRPr>
          </a:p>
          <a:p>
            <a:pPr algn="ctr">
              <a:defRPr/>
            </a:pPr>
            <a:r>
              <a:rPr kumimoji="0" lang="zh-TW" altLang="en-US" sz="2100" b="1" dirty="0">
                <a:solidFill>
                  <a:srgbClr val="FFFFFF"/>
                </a:solidFill>
                <a:latin typeface="微軟正黑體" pitchFamily="34" charset="-120"/>
                <a:ea typeface="微軟正黑體" pitchFamily="34" charset="-120"/>
              </a:rPr>
              <a:t>就學區</a:t>
            </a:r>
          </a:p>
        </p:txBody>
      </p:sp>
      <p:sp>
        <p:nvSpPr>
          <p:cNvPr id="8" name="文字方塊 7"/>
          <p:cNvSpPr txBox="1"/>
          <p:nvPr/>
        </p:nvSpPr>
        <p:spPr>
          <a:xfrm>
            <a:off x="236277" y="2420888"/>
            <a:ext cx="4559621" cy="393954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nSpc>
                <a:spcPts val="3000"/>
              </a:lnSpc>
              <a:defRPr/>
            </a:pPr>
            <a:r>
              <a:rPr lang="zh-TW" altLang="en-US" sz="2000" b="1" dirty="0">
                <a:solidFill>
                  <a:srgbClr val="FFFFFF"/>
                </a:solidFill>
                <a:latin typeface="微軟正黑體"/>
                <a:ea typeface="微軟正黑體"/>
                <a:cs typeface="微軟正黑體"/>
              </a:rPr>
              <a:t>嘉義縣立大吉國中    嘉義縣立太保國中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嘉義縣立溪口國中    嘉義縣立嘉新國中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嘉義縣立梅山國中    嘉義縣立六嘉國中 </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嘉義縣立過溝國中    嘉義縣立東榮國中 </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嘉義縣立大林國中    </a:t>
            </a:r>
            <a:r>
              <a:rPr lang="zh-TW" altLang="en-US" sz="2000" b="1" dirty="0">
                <a:solidFill>
                  <a:schemeClr val="bg1"/>
                </a:solidFill>
                <a:latin typeface="微軟正黑體"/>
                <a:ea typeface="微軟正黑體"/>
                <a:cs typeface="微軟正黑體"/>
              </a:rPr>
              <a:t>嘉義縣立朴子國中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嘉義縣立新港國中    嘉義縣立東石國中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嘉義縣立民雄國中    同濟高中附設國中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永慶高中附設國中    協同高中附設國中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嘉義縣立阿里山國中小</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嘉義縣立豐山實驗教育學校</a:t>
            </a:r>
            <a:endParaRPr lang="en-US" altLang="zh-TW" sz="2000" b="1" dirty="0">
              <a:solidFill>
                <a:srgbClr val="FFFFFF"/>
              </a:solidFill>
              <a:latin typeface="微軟正黑體"/>
              <a:ea typeface="微軟正黑體"/>
              <a:cs typeface="微軟正黑體"/>
            </a:endParaRPr>
          </a:p>
        </p:txBody>
      </p:sp>
      <p:sp>
        <p:nvSpPr>
          <p:cNvPr id="11" name="流程圖: 換頁接點 10"/>
          <p:cNvSpPr/>
          <p:nvPr/>
        </p:nvSpPr>
        <p:spPr>
          <a:xfrm>
            <a:off x="1897590" y="1719616"/>
            <a:ext cx="1838288" cy="502444"/>
          </a:xfrm>
          <a:prstGeom prst="flowChartOffpageConnector">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zh-TW" altLang="en-US" sz="2400" b="1" dirty="0">
                <a:solidFill>
                  <a:prstClr val="white"/>
                </a:solidFill>
                <a:latin typeface="微軟正黑體" panose="020B0604030504040204" pitchFamily="34" charset="-120"/>
                <a:ea typeface="微軟正黑體" panose="020B0604030504040204" pitchFamily="34" charset="-120"/>
              </a:rPr>
              <a:t>嘉義縣國中</a:t>
            </a:r>
          </a:p>
        </p:txBody>
      </p:sp>
    </p:spTree>
    <p:extLst>
      <p:ext uri="{BB962C8B-B14F-4D97-AF65-F5344CB8AC3E}">
        <p14:creationId xmlns:p14="http://schemas.microsoft.com/office/powerpoint/2010/main" val="1042251578"/>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文字方塊 1"/>
          <p:cNvSpPr txBox="1">
            <a:spLocks noChangeArrowheads="1"/>
          </p:cNvSpPr>
          <p:nvPr/>
        </p:nvSpPr>
        <p:spPr bwMode="auto">
          <a:xfrm>
            <a:off x="2489939" y="853682"/>
            <a:ext cx="5229225" cy="646331"/>
          </a:xfrm>
          <a:prstGeom prst="rect">
            <a:avLst/>
          </a:prstGeom>
          <a:noFill/>
          <a:ln w="9525">
            <a:noFill/>
            <a:miter lim="800000"/>
            <a:headEnd/>
            <a:tailEnd/>
          </a:ln>
        </p:spPr>
        <p:txBody>
          <a:bodyPr>
            <a:spAutoFit/>
          </a:bodyPr>
          <a:lstStyle/>
          <a:p>
            <a:r>
              <a:rPr lang="zh-TW" altLang="en-US" sz="3600" b="1" dirty="0">
                <a:solidFill>
                  <a:srgbClr val="4BACC6"/>
                </a:solidFill>
                <a:latin typeface="微軟正黑體" pitchFamily="34" charset="-120"/>
                <a:ea typeface="微軟正黑體" pitchFamily="34" charset="-120"/>
              </a:rPr>
              <a:t>嘉義 </a:t>
            </a:r>
            <a:r>
              <a:rPr lang="zh-TW" altLang="en-US" sz="3600" b="1" dirty="0">
                <a:solidFill>
                  <a:srgbClr val="953735"/>
                </a:solidFill>
                <a:latin typeface="微軟正黑體" pitchFamily="34" charset="-120"/>
                <a:ea typeface="微軟正黑體" pitchFamily="34" charset="-120"/>
              </a:rPr>
              <a:t>雲林</a:t>
            </a:r>
            <a:r>
              <a:rPr lang="zh-TW" altLang="en-US" sz="3600" b="1" dirty="0">
                <a:solidFill>
                  <a:srgbClr val="4BACC6"/>
                </a:solidFill>
                <a:latin typeface="微軟正黑體" pitchFamily="34" charset="-120"/>
                <a:ea typeface="微軟正黑體" pitchFamily="34" charset="-120"/>
              </a:rPr>
              <a:t> 共同就學區</a:t>
            </a:r>
          </a:p>
        </p:txBody>
      </p:sp>
      <p:sp>
        <p:nvSpPr>
          <p:cNvPr id="4" name="文字方塊 3"/>
          <p:cNvSpPr txBox="1"/>
          <p:nvPr/>
        </p:nvSpPr>
        <p:spPr>
          <a:xfrm>
            <a:off x="6795963" y="2104598"/>
            <a:ext cx="2040731" cy="4093428"/>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lnSpc>
                <a:spcPts val="2400"/>
              </a:lnSpc>
              <a:defRPr/>
            </a:pPr>
            <a:r>
              <a:rPr kumimoji="0" lang="zh-TW" altLang="en-US" sz="1800" dirty="0">
                <a:solidFill>
                  <a:prstClr val="black"/>
                </a:solidFill>
                <a:latin typeface="標楷體" pitchFamily="65" charset="-120"/>
                <a:ea typeface="標楷體" pitchFamily="65" charset="-120"/>
              </a:rPr>
              <a:t>可選擇</a:t>
            </a:r>
            <a:r>
              <a:rPr kumimoji="0" lang="zh-TW" altLang="en-US" sz="1800" dirty="0">
                <a:solidFill>
                  <a:srgbClr val="FFFFFF"/>
                </a:solidFill>
                <a:latin typeface="微軟正黑體" pitchFamily="34" charset="-120"/>
                <a:ea typeface="微軟正黑體" pitchFamily="34" charset="-120"/>
              </a:rPr>
              <a:t> </a:t>
            </a:r>
            <a:endParaRPr kumimoji="0" lang="en-US" altLang="zh-TW" sz="1800" dirty="0">
              <a:solidFill>
                <a:srgbClr val="FFFFFF"/>
              </a:solidFill>
              <a:latin typeface="微軟正黑體" pitchFamily="34" charset="-120"/>
              <a:ea typeface="微軟正黑體" pitchFamily="34" charset="-120"/>
            </a:endParaRPr>
          </a:p>
          <a:p>
            <a:pPr>
              <a:lnSpc>
                <a:spcPts val="2400"/>
              </a:lnSpc>
              <a:defRPr/>
            </a:pPr>
            <a:r>
              <a:rPr kumimoji="0" lang="zh-TW" altLang="en-US" sz="1800" b="1" dirty="0">
                <a:solidFill>
                  <a:prstClr val="white"/>
                </a:solidFill>
                <a:latin typeface="微軟正黑體" pitchFamily="34" charset="-120"/>
                <a:ea typeface="微軟正黑體" pitchFamily="34" charset="-120"/>
              </a:rPr>
              <a:t>雲林縣各高中職</a:t>
            </a:r>
            <a:endParaRPr kumimoji="0" lang="en-US" altLang="zh-TW" sz="1800" b="1" dirty="0">
              <a:solidFill>
                <a:prstClr val="white"/>
              </a:solidFill>
              <a:latin typeface="微軟正黑體" pitchFamily="34" charset="-120"/>
              <a:ea typeface="微軟正黑體" pitchFamily="34" charset="-120"/>
            </a:endParaRPr>
          </a:p>
          <a:p>
            <a:pPr>
              <a:lnSpc>
                <a:spcPts val="2400"/>
              </a:lnSpc>
              <a:defRPr/>
            </a:pPr>
            <a:endParaRPr kumimoji="0" lang="en-US" altLang="zh-TW" sz="1800" b="1" dirty="0">
              <a:solidFill>
                <a:prstClr val="white"/>
              </a:solidFill>
              <a:latin typeface="微軟正黑體" pitchFamily="34" charset="-120"/>
              <a:ea typeface="微軟正黑體" pitchFamily="34" charset="-120"/>
            </a:endParaRPr>
          </a:p>
          <a:p>
            <a:pPr>
              <a:lnSpc>
                <a:spcPts val="2400"/>
              </a:lnSpc>
              <a:defRPr/>
            </a:pPr>
            <a:r>
              <a:rPr kumimoji="0" lang="zh-TW" altLang="en-US" sz="1800" b="1" dirty="0">
                <a:solidFill>
                  <a:prstClr val="white"/>
                </a:solidFill>
                <a:latin typeface="微軟正黑體" pitchFamily="34" charset="-120"/>
                <a:ea typeface="微軟正黑體" pitchFamily="34" charset="-120"/>
              </a:rPr>
              <a:t>             </a:t>
            </a:r>
            <a:r>
              <a:rPr kumimoji="0" lang="zh-TW" altLang="en-US" sz="3600" b="1" dirty="0">
                <a:solidFill>
                  <a:srgbClr val="FFFF00"/>
                </a:solidFill>
                <a:latin typeface="微軟正黑體" pitchFamily="34" charset="-120"/>
                <a:ea typeface="微軟正黑體" pitchFamily="34" charset="-120"/>
              </a:rPr>
              <a:t>與</a:t>
            </a:r>
          </a:p>
          <a:p>
            <a:pPr>
              <a:lnSpc>
                <a:spcPts val="2400"/>
              </a:lnSpc>
              <a:defRPr/>
            </a:pPr>
            <a:r>
              <a:rPr kumimoji="0" lang="zh-TW" altLang="en-US" sz="1600" b="1" dirty="0">
                <a:solidFill>
                  <a:prstClr val="black"/>
                </a:solidFill>
                <a:latin typeface="標楷體" pitchFamily="65" charset="-120"/>
                <a:ea typeface="標楷體" pitchFamily="65" charset="-120"/>
              </a:rPr>
              <a:t>嘉義區以下高中職</a:t>
            </a:r>
            <a:endParaRPr kumimoji="0" lang="en-US" altLang="zh-TW" sz="1600" b="1" dirty="0">
              <a:solidFill>
                <a:prstClr val="black"/>
              </a:solidFill>
              <a:latin typeface="標楷體" pitchFamily="65" charset="-120"/>
              <a:ea typeface="標楷體" pitchFamily="65" charset="-120"/>
            </a:endParaRPr>
          </a:p>
          <a:p>
            <a:pPr>
              <a:lnSpc>
                <a:spcPts val="2400"/>
              </a:lnSpc>
              <a:defRPr/>
            </a:pPr>
            <a:endParaRPr kumimoji="0" lang="zh-TW" altLang="en-US" sz="1350" b="1" dirty="0">
              <a:solidFill>
                <a:prstClr val="black"/>
              </a:solidFill>
              <a:latin typeface="標楷體" pitchFamily="65" charset="-120"/>
              <a:ea typeface="標楷體" pitchFamily="65" charset="-120"/>
            </a:endParaRPr>
          </a:p>
          <a:p>
            <a:pPr algn="ctr">
              <a:lnSpc>
                <a:spcPts val="2400"/>
              </a:lnSpc>
              <a:defRPr/>
            </a:pPr>
            <a:r>
              <a:rPr kumimoji="0" lang="zh-TW" altLang="en-US" sz="1800" b="1" dirty="0">
                <a:solidFill>
                  <a:prstClr val="white"/>
                </a:solidFill>
                <a:latin typeface="微軟正黑體" pitchFamily="34" charset="-120"/>
                <a:ea typeface="微軟正黑體" pitchFamily="34" charset="-120"/>
              </a:rPr>
              <a:t>縣立永慶高中</a:t>
            </a:r>
            <a:endParaRPr kumimoji="0" lang="en-US" altLang="zh-TW" sz="1800" b="1" dirty="0">
              <a:solidFill>
                <a:prstClr val="white"/>
              </a:solidFill>
              <a:latin typeface="微軟正黑體" pitchFamily="34" charset="-120"/>
              <a:ea typeface="微軟正黑體" pitchFamily="34" charset="-120"/>
            </a:endParaRPr>
          </a:p>
          <a:p>
            <a:pPr algn="ctr">
              <a:lnSpc>
                <a:spcPts val="2400"/>
              </a:lnSpc>
              <a:defRPr/>
            </a:pPr>
            <a:r>
              <a:rPr kumimoji="0" lang="zh-TW" altLang="en-US" sz="1800" b="1" dirty="0">
                <a:solidFill>
                  <a:prstClr val="white"/>
                </a:solidFill>
                <a:latin typeface="微軟正黑體" pitchFamily="34" charset="-120"/>
                <a:ea typeface="微軟正黑體" pitchFamily="34" charset="-120"/>
              </a:rPr>
              <a:t>國立民雄農工</a:t>
            </a:r>
          </a:p>
          <a:p>
            <a:pPr algn="ctr">
              <a:lnSpc>
                <a:spcPts val="2400"/>
              </a:lnSpc>
              <a:defRPr/>
            </a:pPr>
            <a:r>
              <a:rPr kumimoji="0" lang="zh-TW" altLang="en-US" sz="1800" b="1" dirty="0">
                <a:solidFill>
                  <a:prstClr val="white"/>
                </a:solidFill>
                <a:latin typeface="微軟正黑體" pitchFamily="34" charset="-120"/>
                <a:ea typeface="微軟正黑體" pitchFamily="34" charset="-120"/>
              </a:rPr>
              <a:t>私立協同中學</a:t>
            </a:r>
          </a:p>
          <a:p>
            <a:pPr algn="ctr">
              <a:lnSpc>
                <a:spcPts val="2400"/>
              </a:lnSpc>
              <a:defRPr/>
            </a:pPr>
            <a:r>
              <a:rPr kumimoji="0" lang="zh-TW" altLang="en-US" sz="1800" b="1" dirty="0">
                <a:solidFill>
                  <a:prstClr val="white"/>
                </a:solidFill>
                <a:latin typeface="微軟正黑體" pitchFamily="34" charset="-120"/>
                <a:ea typeface="微軟正黑體" pitchFamily="34" charset="-120"/>
              </a:rPr>
              <a:t>國立新港藝高</a:t>
            </a:r>
          </a:p>
          <a:p>
            <a:pPr algn="ctr">
              <a:lnSpc>
                <a:spcPts val="2400"/>
              </a:lnSpc>
              <a:defRPr/>
            </a:pPr>
            <a:r>
              <a:rPr kumimoji="0" lang="zh-TW" altLang="en-US" sz="1800" b="1" dirty="0">
                <a:solidFill>
                  <a:prstClr val="white"/>
                </a:solidFill>
                <a:latin typeface="微軟正黑體" pitchFamily="34" charset="-120"/>
                <a:ea typeface="微軟正黑體" pitchFamily="34" charset="-120"/>
              </a:rPr>
              <a:t>私立同濟中學</a:t>
            </a:r>
          </a:p>
          <a:p>
            <a:pPr algn="ctr">
              <a:lnSpc>
                <a:spcPts val="2400"/>
              </a:lnSpc>
              <a:defRPr/>
            </a:pPr>
            <a:r>
              <a:rPr kumimoji="0" lang="zh-TW" altLang="en-US" sz="1800" b="1" dirty="0">
                <a:solidFill>
                  <a:prstClr val="white"/>
                </a:solidFill>
                <a:latin typeface="微軟正黑體" pitchFamily="34" charset="-120"/>
                <a:ea typeface="微軟正黑體" pitchFamily="34" charset="-120"/>
              </a:rPr>
              <a:t>國立東石高中</a:t>
            </a:r>
          </a:p>
          <a:p>
            <a:pPr algn="ctr">
              <a:lnSpc>
                <a:spcPts val="2400"/>
              </a:lnSpc>
              <a:defRPr/>
            </a:pPr>
            <a:endParaRPr kumimoji="0" lang="zh-TW" altLang="en-US" sz="1350" dirty="0">
              <a:solidFill>
                <a:prstClr val="white"/>
              </a:solidFill>
            </a:endParaRPr>
          </a:p>
        </p:txBody>
      </p:sp>
      <p:sp>
        <p:nvSpPr>
          <p:cNvPr id="6" name="五邊形 5"/>
          <p:cNvSpPr/>
          <p:nvPr/>
        </p:nvSpPr>
        <p:spPr>
          <a:xfrm>
            <a:off x="5364088" y="3031232"/>
            <a:ext cx="1400175" cy="1273969"/>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lgn="ctr">
              <a:defRPr/>
            </a:pPr>
            <a:r>
              <a:rPr kumimoji="0" lang="zh-TW" altLang="en-US" sz="2100" b="1" dirty="0">
                <a:solidFill>
                  <a:srgbClr val="FFFFFF"/>
                </a:solidFill>
                <a:latin typeface="微軟正黑體" pitchFamily="34" charset="-120"/>
                <a:ea typeface="微軟正黑體" pitchFamily="34" charset="-120"/>
              </a:rPr>
              <a:t>選擇</a:t>
            </a:r>
            <a:endParaRPr kumimoji="0" lang="en-US" altLang="zh-TW" sz="2100" b="1" dirty="0">
              <a:solidFill>
                <a:srgbClr val="FFFFFF"/>
              </a:solidFill>
              <a:latin typeface="微軟正黑體" pitchFamily="34" charset="-120"/>
              <a:ea typeface="微軟正黑體" pitchFamily="34" charset="-120"/>
            </a:endParaRPr>
          </a:p>
          <a:p>
            <a:pPr algn="ctr">
              <a:defRPr/>
            </a:pPr>
            <a:r>
              <a:rPr kumimoji="0" lang="zh-TW" altLang="en-US" sz="2100" b="1" dirty="0">
                <a:solidFill>
                  <a:srgbClr val="F79646">
                    <a:lumMod val="50000"/>
                  </a:srgbClr>
                </a:solidFill>
                <a:latin typeface="微軟正黑體" pitchFamily="34" charset="-120"/>
                <a:ea typeface="微軟正黑體" pitchFamily="34" charset="-120"/>
              </a:rPr>
              <a:t>雲林</a:t>
            </a:r>
            <a:endParaRPr kumimoji="0" lang="en-US" altLang="zh-TW" sz="2100" b="1" dirty="0">
              <a:solidFill>
                <a:srgbClr val="F79646">
                  <a:lumMod val="50000"/>
                </a:srgbClr>
              </a:solidFill>
              <a:latin typeface="微軟正黑體" pitchFamily="34" charset="-120"/>
              <a:ea typeface="微軟正黑體" pitchFamily="34" charset="-120"/>
            </a:endParaRPr>
          </a:p>
          <a:p>
            <a:pPr algn="ctr">
              <a:defRPr/>
            </a:pPr>
            <a:r>
              <a:rPr kumimoji="0" lang="zh-TW" altLang="en-US" sz="2100" b="1" dirty="0">
                <a:solidFill>
                  <a:srgbClr val="FFFFFF"/>
                </a:solidFill>
                <a:latin typeface="微軟正黑體" pitchFamily="34" charset="-120"/>
                <a:ea typeface="微軟正黑體" pitchFamily="34" charset="-120"/>
              </a:rPr>
              <a:t>就學區</a:t>
            </a:r>
          </a:p>
        </p:txBody>
      </p:sp>
      <p:sp>
        <p:nvSpPr>
          <p:cNvPr id="11" name="流程圖: 換頁接點 10"/>
          <p:cNvSpPr/>
          <p:nvPr/>
        </p:nvSpPr>
        <p:spPr>
          <a:xfrm>
            <a:off x="1475656" y="1697832"/>
            <a:ext cx="1944216" cy="502444"/>
          </a:xfrm>
          <a:prstGeom prst="flowChartOffpageConnector">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zh-TW" altLang="en-US" sz="2400" b="1" dirty="0">
                <a:solidFill>
                  <a:prstClr val="white"/>
                </a:solidFill>
                <a:latin typeface="微軟正黑體" panose="020B0604030504040204" pitchFamily="34" charset="-120"/>
                <a:ea typeface="微軟正黑體" panose="020B0604030504040204" pitchFamily="34" charset="-120"/>
              </a:rPr>
              <a:t>嘉義縣國中</a:t>
            </a:r>
          </a:p>
        </p:txBody>
      </p:sp>
      <p:sp>
        <p:nvSpPr>
          <p:cNvPr id="8" name="文字方塊 7"/>
          <p:cNvSpPr txBox="1"/>
          <p:nvPr/>
        </p:nvSpPr>
        <p:spPr>
          <a:xfrm>
            <a:off x="236277" y="2420888"/>
            <a:ext cx="4559621" cy="393954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nSpc>
                <a:spcPts val="3000"/>
              </a:lnSpc>
              <a:defRPr/>
            </a:pPr>
            <a:r>
              <a:rPr lang="zh-TW" altLang="en-US" sz="2000" b="1" dirty="0">
                <a:solidFill>
                  <a:srgbClr val="FFFFFF"/>
                </a:solidFill>
                <a:latin typeface="微軟正黑體"/>
                <a:ea typeface="微軟正黑體"/>
                <a:cs typeface="微軟正黑體"/>
              </a:rPr>
              <a:t>嘉義縣立大吉國中    嘉義縣立太保國中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嘉義縣立溪口國中    嘉義縣立嘉新國中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嘉義縣立梅山國中    嘉義縣立六嘉國中 </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嘉義縣立過溝國中    嘉義縣立東榮國中 </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嘉義縣立大林國中    </a:t>
            </a:r>
            <a:r>
              <a:rPr lang="zh-TW" altLang="en-US" sz="2000" b="1" dirty="0">
                <a:solidFill>
                  <a:schemeClr val="bg1"/>
                </a:solidFill>
                <a:latin typeface="微軟正黑體"/>
                <a:ea typeface="微軟正黑體"/>
                <a:cs typeface="微軟正黑體"/>
              </a:rPr>
              <a:t>嘉義縣立朴子國中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嘉義縣立新港國中    嘉義縣立東石國中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嘉義縣立民雄國中    同濟高中附設國中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永慶高中附設國中    協同高中附設國中</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嘉義縣立阿里山國中小</a:t>
            </a:r>
            <a:endParaRPr lang="en-US" altLang="zh-TW" sz="2000" b="1" dirty="0">
              <a:solidFill>
                <a:srgbClr val="FFFFFF"/>
              </a:solidFill>
              <a:latin typeface="微軟正黑體"/>
              <a:ea typeface="微軟正黑體"/>
              <a:cs typeface="微軟正黑體"/>
            </a:endParaRPr>
          </a:p>
          <a:p>
            <a:pPr>
              <a:lnSpc>
                <a:spcPts val="3000"/>
              </a:lnSpc>
              <a:defRPr/>
            </a:pPr>
            <a:r>
              <a:rPr lang="zh-TW" altLang="en-US" sz="2000" b="1" dirty="0">
                <a:solidFill>
                  <a:srgbClr val="FFFFFF"/>
                </a:solidFill>
                <a:latin typeface="微軟正黑體"/>
                <a:ea typeface="微軟正黑體"/>
                <a:cs typeface="微軟正黑體"/>
              </a:rPr>
              <a:t>嘉義縣立豐山實驗教育學校</a:t>
            </a:r>
            <a:endParaRPr lang="en-US" altLang="zh-TW" sz="2000" b="1" dirty="0">
              <a:solidFill>
                <a:srgbClr val="FFFFFF"/>
              </a:solidFill>
              <a:latin typeface="微軟正黑體"/>
              <a:ea typeface="微軟正黑體"/>
              <a:cs typeface="微軟正黑體"/>
            </a:endParaRPr>
          </a:p>
        </p:txBody>
      </p:sp>
    </p:spTree>
    <p:extLst>
      <p:ext uri="{BB962C8B-B14F-4D97-AF65-F5344CB8AC3E}">
        <p14:creationId xmlns:p14="http://schemas.microsoft.com/office/powerpoint/2010/main" val="1202950001"/>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431541" y="146972"/>
            <a:ext cx="8184909" cy="857251"/>
          </a:xfrm>
        </p:spPr>
        <p:txBody>
          <a:bodyPr>
            <a:noAutofit/>
          </a:bodyPr>
          <a:lstStyle/>
          <a:p>
            <a:r>
              <a:rPr lang="zh-TW" altLang="en-US" sz="4267" dirty="0">
                <a:latin typeface="Times New Roman" panose="02020603050405020304" pitchFamily="18" charset="0"/>
                <a:ea typeface="標楷體" panose="03000509000000000000" pitchFamily="65" charset="-120"/>
                <a:cs typeface="Times New Roman" panose="02020603050405020304" pitchFamily="18" charset="0"/>
              </a:rPr>
              <a:t>變更就學區申請</a:t>
            </a:r>
          </a:p>
        </p:txBody>
      </p:sp>
      <p:sp>
        <p:nvSpPr>
          <p:cNvPr id="4" name="矩形 3"/>
          <p:cNvSpPr/>
          <p:nvPr/>
        </p:nvSpPr>
        <p:spPr>
          <a:xfrm>
            <a:off x="3635896" y="1484784"/>
            <a:ext cx="2005980" cy="699895"/>
          </a:xfrm>
          <a:prstGeom prst="rect">
            <a:avLst/>
          </a:prstGeom>
          <a:solidFill>
            <a:schemeClr val="accent5">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1867" dirty="0">
                <a:solidFill>
                  <a:schemeClr val="tx1"/>
                </a:solidFill>
                <a:latin typeface="Times New Roman" panose="02020603050405020304" pitchFamily="18" charset="0"/>
                <a:ea typeface="標楷體" panose="03000509000000000000" pitchFamily="65" charset="-120"/>
              </a:rPr>
              <a:t>學生上網填寫</a:t>
            </a:r>
            <a:endParaRPr lang="en-US" altLang="zh-TW" sz="1867" dirty="0">
              <a:solidFill>
                <a:schemeClr val="tx1"/>
              </a:solidFill>
              <a:latin typeface="Times New Roman" panose="02020603050405020304" pitchFamily="18" charset="0"/>
              <a:ea typeface="標楷體" panose="03000509000000000000" pitchFamily="65" charset="-120"/>
            </a:endParaRPr>
          </a:p>
          <a:p>
            <a:pPr algn="ctr"/>
            <a:r>
              <a:rPr lang="zh-TW" altLang="en-US" sz="1867" dirty="0">
                <a:solidFill>
                  <a:schemeClr val="tx1"/>
                </a:solidFill>
                <a:latin typeface="Times New Roman" panose="02020603050405020304" pitchFamily="18" charset="0"/>
                <a:ea typeface="標楷體" panose="03000509000000000000" pitchFamily="65" charset="-120"/>
              </a:rPr>
              <a:t>變更就學申請表</a:t>
            </a:r>
          </a:p>
        </p:txBody>
      </p:sp>
      <p:sp>
        <p:nvSpPr>
          <p:cNvPr id="5" name="矩形 4"/>
          <p:cNvSpPr/>
          <p:nvPr/>
        </p:nvSpPr>
        <p:spPr>
          <a:xfrm>
            <a:off x="3641327" y="2531062"/>
            <a:ext cx="2000551" cy="673320"/>
          </a:xfrm>
          <a:prstGeom prst="rect">
            <a:avLst/>
          </a:prstGeom>
          <a:solidFill>
            <a:schemeClr val="accent5">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1867" dirty="0">
                <a:solidFill>
                  <a:schemeClr val="accent3">
                    <a:lumMod val="20000"/>
                    <a:lumOff val="80000"/>
                  </a:schemeClr>
                </a:solidFill>
                <a:latin typeface="Times New Roman" panose="02020603050405020304" pitchFamily="18" charset="0"/>
                <a:ea typeface="標楷體" panose="03000509000000000000" pitchFamily="65" charset="-120"/>
              </a:rPr>
              <a:t>學生列印申請表</a:t>
            </a:r>
            <a:endParaRPr lang="en-US" altLang="zh-TW" sz="1867" dirty="0">
              <a:solidFill>
                <a:schemeClr val="accent3">
                  <a:lumMod val="20000"/>
                  <a:lumOff val="80000"/>
                </a:schemeClr>
              </a:solidFill>
              <a:latin typeface="Times New Roman" panose="02020603050405020304" pitchFamily="18" charset="0"/>
              <a:ea typeface="標楷體" panose="03000509000000000000" pitchFamily="65" charset="-120"/>
            </a:endParaRPr>
          </a:p>
          <a:p>
            <a:pPr algn="ctr"/>
            <a:r>
              <a:rPr lang="zh-TW" altLang="en-US" sz="1867" dirty="0">
                <a:solidFill>
                  <a:schemeClr val="accent3">
                    <a:lumMod val="20000"/>
                    <a:lumOff val="80000"/>
                  </a:schemeClr>
                </a:solidFill>
                <a:latin typeface="Times New Roman" panose="02020603050405020304" pitchFamily="18" charset="0"/>
                <a:ea typeface="標楷體" panose="03000509000000000000" pitchFamily="65" charset="-120"/>
              </a:rPr>
              <a:t>檢附證明文件</a:t>
            </a:r>
          </a:p>
        </p:txBody>
      </p:sp>
      <p:sp>
        <p:nvSpPr>
          <p:cNvPr id="7" name="矩形 6"/>
          <p:cNvSpPr/>
          <p:nvPr/>
        </p:nvSpPr>
        <p:spPr>
          <a:xfrm>
            <a:off x="2723147" y="3779201"/>
            <a:ext cx="1734193" cy="766424"/>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1867" dirty="0">
                <a:solidFill>
                  <a:schemeClr val="accent3">
                    <a:lumMod val="20000"/>
                    <a:lumOff val="80000"/>
                  </a:schemeClr>
                </a:solidFill>
                <a:latin typeface="Times New Roman" panose="02020603050405020304" pitchFamily="18" charset="0"/>
                <a:ea typeface="標楷體" panose="03000509000000000000" pitchFamily="65" charset="-120"/>
              </a:rPr>
              <a:t>向就讀國中教務處提出申請</a:t>
            </a:r>
          </a:p>
        </p:txBody>
      </p:sp>
      <p:sp>
        <p:nvSpPr>
          <p:cNvPr id="8" name="矩形 7"/>
          <p:cNvSpPr/>
          <p:nvPr/>
        </p:nvSpPr>
        <p:spPr>
          <a:xfrm>
            <a:off x="4898143" y="3776792"/>
            <a:ext cx="1833629" cy="747623"/>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1867" dirty="0">
                <a:solidFill>
                  <a:schemeClr val="accent3">
                    <a:lumMod val="20000"/>
                    <a:lumOff val="80000"/>
                  </a:schemeClr>
                </a:solidFill>
                <a:latin typeface="Times New Roman" panose="02020603050405020304" pitchFamily="18" charset="0"/>
                <a:ea typeface="標楷體" panose="03000509000000000000" pitchFamily="65" charset="-120"/>
              </a:rPr>
              <a:t>自行掛號郵寄</a:t>
            </a:r>
            <a:endParaRPr lang="en-US" altLang="zh-TW" sz="1867" dirty="0">
              <a:solidFill>
                <a:schemeClr val="accent3">
                  <a:lumMod val="20000"/>
                  <a:lumOff val="80000"/>
                </a:schemeClr>
              </a:solidFill>
              <a:latin typeface="Times New Roman" panose="02020603050405020304" pitchFamily="18" charset="0"/>
              <a:ea typeface="標楷體" panose="03000509000000000000" pitchFamily="65" charset="-120"/>
            </a:endParaRPr>
          </a:p>
        </p:txBody>
      </p:sp>
      <p:sp>
        <p:nvSpPr>
          <p:cNvPr id="9" name="圓角矩形 8"/>
          <p:cNvSpPr/>
          <p:nvPr/>
        </p:nvSpPr>
        <p:spPr>
          <a:xfrm>
            <a:off x="3215202" y="5201357"/>
            <a:ext cx="2870076" cy="690077"/>
          </a:xfrm>
          <a:prstGeom prst="round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1867" dirty="0">
                <a:latin typeface="Times New Roman" panose="02020603050405020304" pitchFamily="18" charset="0"/>
                <a:ea typeface="標楷體" panose="03000509000000000000" pitchFamily="65" charset="-120"/>
              </a:rPr>
              <a:t>欲參加之就學區免試入學委員會</a:t>
            </a:r>
          </a:p>
        </p:txBody>
      </p:sp>
      <p:cxnSp>
        <p:nvCxnSpPr>
          <p:cNvPr id="10" name="直線單箭頭接點 9"/>
          <p:cNvCxnSpPr>
            <a:stCxn id="4" idx="2"/>
            <a:endCxn id="5" idx="0"/>
          </p:cNvCxnSpPr>
          <p:nvPr/>
        </p:nvCxnSpPr>
        <p:spPr>
          <a:xfrm>
            <a:off x="4638887" y="2184678"/>
            <a:ext cx="2716" cy="346384"/>
          </a:xfrm>
          <a:prstGeom prst="straightConnector1">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肘形接點 10"/>
          <p:cNvCxnSpPr>
            <a:stCxn id="5" idx="2"/>
            <a:endCxn id="7" idx="0"/>
          </p:cNvCxnSpPr>
          <p:nvPr/>
        </p:nvCxnSpPr>
        <p:spPr>
          <a:xfrm rot="5400000">
            <a:off x="3828514" y="2966114"/>
            <a:ext cx="574819" cy="1051359"/>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肘形接點 12"/>
          <p:cNvCxnSpPr>
            <a:stCxn id="7" idx="2"/>
            <a:endCxn id="9" idx="0"/>
          </p:cNvCxnSpPr>
          <p:nvPr/>
        </p:nvCxnSpPr>
        <p:spPr>
          <a:xfrm rot="16200000" flipH="1">
            <a:off x="3792376" y="4343492"/>
            <a:ext cx="655732" cy="1059996"/>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肘形接點 13"/>
          <p:cNvCxnSpPr>
            <a:stCxn id="8" idx="2"/>
            <a:endCxn id="9" idx="0"/>
          </p:cNvCxnSpPr>
          <p:nvPr/>
        </p:nvCxnSpPr>
        <p:spPr>
          <a:xfrm rot="5400000">
            <a:off x="4894128" y="4280527"/>
            <a:ext cx="676943" cy="1164717"/>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2723148" y="2905925"/>
            <a:ext cx="672075" cy="830997"/>
          </a:xfrm>
          <a:prstGeom prst="rect">
            <a:avLst/>
          </a:prstGeom>
          <a:solidFill>
            <a:srgbClr val="FFFF00"/>
          </a:solidFill>
        </p:spPr>
        <p:txBody>
          <a:bodyPr wrap="square" rtlCol="0">
            <a:spAutoFit/>
          </a:bodyPr>
          <a:lstStyle/>
          <a:p>
            <a:r>
              <a:rPr lang="zh-TW" altLang="en-US" sz="1600" dirty="0">
                <a:solidFill>
                  <a:schemeClr val="accent2"/>
                </a:solidFill>
                <a:latin typeface="Times New Roman" panose="02020603050405020304" pitchFamily="18" charset="0"/>
                <a:ea typeface="標楷體" panose="03000509000000000000" pitchFamily="65" charset="-120"/>
              </a:rPr>
              <a:t>應屆畢業生</a:t>
            </a:r>
            <a:endParaRPr lang="zh-TW" altLang="en-US" sz="1600" dirty="0"/>
          </a:p>
        </p:txBody>
      </p:sp>
      <p:sp>
        <p:nvSpPr>
          <p:cNvPr id="16" name="文字方塊 15"/>
          <p:cNvSpPr txBox="1"/>
          <p:nvPr/>
        </p:nvSpPr>
        <p:spPr>
          <a:xfrm>
            <a:off x="5987509" y="2917425"/>
            <a:ext cx="732240" cy="830997"/>
          </a:xfrm>
          <a:prstGeom prst="rect">
            <a:avLst/>
          </a:prstGeom>
          <a:solidFill>
            <a:srgbClr val="FFFF00"/>
          </a:solidFill>
        </p:spPr>
        <p:txBody>
          <a:bodyPr wrap="square" rtlCol="0">
            <a:spAutoFit/>
          </a:bodyPr>
          <a:lstStyle/>
          <a:p>
            <a:r>
              <a:rPr lang="zh-TW" altLang="en-US" sz="1600" dirty="0">
                <a:solidFill>
                  <a:schemeClr val="accent2"/>
                </a:solidFill>
                <a:latin typeface="Times New Roman" panose="02020603050405020304" pitchFamily="18" charset="0"/>
                <a:ea typeface="標楷體" panose="03000509000000000000" pitchFamily="65" charset="-120"/>
              </a:rPr>
              <a:t>非應屆畢業生</a:t>
            </a:r>
            <a:endParaRPr lang="zh-TW" altLang="en-US" sz="1600" dirty="0"/>
          </a:p>
        </p:txBody>
      </p:sp>
      <p:cxnSp>
        <p:nvCxnSpPr>
          <p:cNvPr id="24" name="肘形接點 23"/>
          <p:cNvCxnSpPr>
            <a:endCxn id="8" idx="0"/>
          </p:cNvCxnSpPr>
          <p:nvPr/>
        </p:nvCxnSpPr>
        <p:spPr>
          <a:xfrm>
            <a:off x="4643360" y="3489599"/>
            <a:ext cx="1171597" cy="287193"/>
          </a:xfrm>
          <a:prstGeom prst="bentConnector2">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165038"/>
      </p:ext>
    </p:extLst>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251520" y="0"/>
            <a:ext cx="8184909" cy="857251"/>
          </a:xfrm>
        </p:spPr>
        <p:txBody>
          <a:bodyPr>
            <a:noAutofit/>
          </a:bodyPr>
          <a:lstStyle/>
          <a:p>
            <a:r>
              <a:rPr lang="zh-TW" altLang="en-US" sz="4267" dirty="0">
                <a:latin typeface="Times New Roman" panose="02020603050405020304" pitchFamily="18" charset="0"/>
                <a:ea typeface="標楷體" panose="03000509000000000000" pitchFamily="65" charset="-120"/>
                <a:cs typeface="Times New Roman" panose="02020603050405020304" pitchFamily="18" charset="0"/>
              </a:rPr>
              <a:t>錄取、報到、報到後放棄</a:t>
            </a:r>
          </a:p>
        </p:txBody>
      </p:sp>
      <p:sp>
        <p:nvSpPr>
          <p:cNvPr id="3" name="內容版面配置區 2"/>
          <p:cNvSpPr>
            <a:spLocks noGrp="1"/>
          </p:cNvSpPr>
          <p:nvPr>
            <p:ph idx="1"/>
          </p:nvPr>
        </p:nvSpPr>
        <p:spPr>
          <a:xfrm>
            <a:off x="280187" y="1229755"/>
            <a:ext cx="5664629" cy="4224469"/>
          </a:xfrm>
        </p:spPr>
        <p:txBody>
          <a:bodyPr>
            <a:normAutofit lnSpcReduction="10000"/>
          </a:bodyPr>
          <a:lstStyle/>
          <a:p>
            <a:pPr marL="380990" indent="-380990">
              <a:buFont typeface="Wingdings" panose="05000000000000000000" pitchFamily="2" charset="2"/>
              <a:buChar char="u"/>
            </a:pPr>
            <a:r>
              <a:rPr lang="zh-TW" altLang="en-US" sz="2400" dirty="0">
                <a:cs typeface="Times New Roman" panose="02020603050405020304" pitchFamily="18" charset="0"/>
              </a:rPr>
              <a:t>錄取報到</a:t>
            </a:r>
            <a:endParaRPr lang="en-US" altLang="zh-TW" sz="2400" dirty="0">
              <a:cs typeface="Times New Roman" panose="02020603050405020304" pitchFamily="18" charset="0"/>
            </a:endParaRPr>
          </a:p>
          <a:p>
            <a:pPr marL="479988" lvl="1" indent="-239994">
              <a:spcBef>
                <a:spcPts val="0"/>
              </a:spcBef>
            </a:pPr>
            <a:r>
              <a:rPr lang="zh-TW" altLang="en-US" sz="2133" dirty="0">
                <a:cs typeface="Times New Roman" panose="02020603050405020304" pitchFamily="18" charset="0"/>
              </a:rPr>
              <a:t>選擇就讀，依規定日期報到</a:t>
            </a:r>
            <a:endParaRPr lang="en-US" altLang="zh-TW" sz="2133" dirty="0">
              <a:cs typeface="Times New Roman" panose="02020603050405020304" pitchFamily="18" charset="0"/>
            </a:endParaRPr>
          </a:p>
          <a:p>
            <a:pPr marL="479988" lvl="1" indent="-239994">
              <a:spcBef>
                <a:spcPts val="0"/>
              </a:spcBef>
            </a:pPr>
            <a:r>
              <a:rPr lang="zh-TW" altLang="en-US" sz="2133" dirty="0">
                <a:cs typeface="Times New Roman" panose="02020603050405020304" pitchFamily="18" charset="0"/>
              </a:rPr>
              <a:t>未報到視同放棄錄取資格</a:t>
            </a:r>
            <a:endParaRPr lang="en-US" altLang="zh-TW" sz="2133" dirty="0">
              <a:cs typeface="Times New Roman" panose="02020603050405020304" pitchFamily="18" charset="0"/>
            </a:endParaRPr>
          </a:p>
          <a:p>
            <a:pPr marL="380990" indent="-380990">
              <a:spcBef>
                <a:spcPts val="1600"/>
              </a:spcBef>
              <a:buFont typeface="Wingdings" panose="05000000000000000000" pitchFamily="2" charset="2"/>
              <a:buChar char="u"/>
            </a:pPr>
            <a:r>
              <a:rPr lang="zh-TW" altLang="en-US" sz="2400" dirty="0">
                <a:cs typeface="Times New Roman" panose="02020603050405020304" pitchFamily="18" charset="0"/>
              </a:rPr>
              <a:t>放棄錄取資格</a:t>
            </a:r>
            <a:endParaRPr lang="en-US" altLang="zh-TW" sz="2400" dirty="0">
              <a:cs typeface="Times New Roman" panose="02020603050405020304" pitchFamily="18" charset="0"/>
            </a:endParaRPr>
          </a:p>
          <a:p>
            <a:pPr marL="479988" lvl="1" indent="-239994">
              <a:spcBef>
                <a:spcPts val="0"/>
              </a:spcBef>
            </a:pPr>
            <a:r>
              <a:rPr lang="zh-TW" altLang="en-US" sz="2133" dirty="0">
                <a:cs typeface="Times New Roman" panose="02020603050405020304" pitchFamily="18" charset="0"/>
              </a:rPr>
              <a:t>報到後仍有時間考慮是否就讀</a:t>
            </a:r>
            <a:endParaRPr lang="en-US" altLang="zh-TW" sz="2133" dirty="0">
              <a:cs typeface="Times New Roman" panose="02020603050405020304" pitchFamily="18" charset="0"/>
            </a:endParaRPr>
          </a:p>
          <a:p>
            <a:pPr marL="479988" lvl="1" indent="-239994">
              <a:spcBef>
                <a:spcPts val="0"/>
              </a:spcBef>
            </a:pPr>
            <a:r>
              <a:rPr lang="zh-TW" altLang="en-US" sz="2133" dirty="0">
                <a:cs typeface="Times New Roman" panose="02020603050405020304" pitchFamily="18" charset="0"/>
              </a:rPr>
              <a:t>若決定不就讀，得辦理放棄錄取資格。</a:t>
            </a:r>
            <a:endParaRPr lang="en-US" altLang="zh-TW" sz="2133" dirty="0">
              <a:cs typeface="Times New Roman" panose="02020603050405020304" pitchFamily="18" charset="0"/>
            </a:endParaRPr>
          </a:p>
          <a:p>
            <a:pPr marL="479988" lvl="1" indent="-239994">
              <a:spcBef>
                <a:spcPts val="0"/>
              </a:spcBef>
            </a:pPr>
            <a:r>
              <a:rPr lang="zh-TW" altLang="en-US" sz="2133" dirty="0">
                <a:cs typeface="Times New Roman" panose="02020603050405020304" pitchFamily="18" charset="0"/>
              </a:rPr>
              <a:t>填寫放棄錄取資格聲明書，並經父母</a:t>
            </a:r>
            <a:endParaRPr lang="en-US" altLang="zh-TW" sz="2133" dirty="0">
              <a:cs typeface="Times New Roman" panose="02020603050405020304" pitchFamily="18" charset="0"/>
            </a:endParaRPr>
          </a:p>
          <a:p>
            <a:pPr marL="239994" lvl="1" indent="0">
              <a:spcBef>
                <a:spcPts val="0"/>
              </a:spcBef>
              <a:buNone/>
            </a:pPr>
            <a:r>
              <a:rPr lang="zh-TW" altLang="en-US" sz="2133" dirty="0">
                <a:cs typeface="Times New Roman" panose="02020603050405020304" pitchFamily="18" charset="0"/>
              </a:rPr>
              <a:t>    </a:t>
            </a:r>
            <a:r>
              <a:rPr lang="zh-TW" altLang="en-US" sz="2133" b="1" dirty="0">
                <a:cs typeface="Times New Roman" panose="02020603050405020304" pitchFamily="18" charset="0"/>
              </a:rPr>
              <a:t>雙方</a:t>
            </a:r>
            <a:r>
              <a:rPr lang="en-US" altLang="zh-TW" sz="2133" dirty="0">
                <a:cs typeface="Times New Roman" panose="02020603050405020304" pitchFamily="18" charset="0"/>
              </a:rPr>
              <a:t>(</a:t>
            </a:r>
            <a:r>
              <a:rPr lang="zh-TW" altLang="en-US" sz="2133" dirty="0">
                <a:cs typeface="Times New Roman" panose="02020603050405020304" pitchFamily="18" charset="0"/>
              </a:rPr>
              <a:t>或監護人</a:t>
            </a:r>
            <a:r>
              <a:rPr lang="en-US" altLang="zh-TW" sz="2133" dirty="0">
                <a:cs typeface="Times New Roman" panose="02020603050405020304" pitchFamily="18" charset="0"/>
              </a:rPr>
              <a:t>)</a:t>
            </a:r>
            <a:r>
              <a:rPr lang="zh-TW" altLang="en-US" sz="2133" dirty="0">
                <a:cs typeface="Times New Roman" panose="02020603050405020304" pitchFamily="18" charset="0"/>
              </a:rPr>
              <a:t>簽章，親至錄取學校辦理</a:t>
            </a:r>
            <a:endParaRPr lang="en-US" altLang="zh-TW" sz="2133" dirty="0">
              <a:cs typeface="Times New Roman" panose="02020603050405020304" pitchFamily="18" charset="0"/>
            </a:endParaRPr>
          </a:p>
          <a:p>
            <a:pPr>
              <a:spcBef>
                <a:spcPts val="1600"/>
              </a:spcBef>
            </a:pP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已報到學生將</a:t>
            </a:r>
            <a:r>
              <a:rPr lang="zh-TW" altLang="en-US" sz="4800" b="1" dirty="0">
                <a:latin typeface="Times New Roman" panose="02020603050405020304" pitchFamily="18" charset="0"/>
                <a:ea typeface="標楷體" panose="03000509000000000000" pitchFamily="65" charset="-120"/>
                <a:cs typeface="Times New Roman" panose="02020603050405020304" pitchFamily="18" charset="0"/>
              </a:rPr>
              <a:t>無法</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參加</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後續招生管道</a:t>
            </a:r>
          </a:p>
        </p:txBody>
      </p:sp>
      <p:sp>
        <p:nvSpPr>
          <p:cNvPr id="4" name="矩形 3"/>
          <p:cNvSpPr/>
          <p:nvPr/>
        </p:nvSpPr>
        <p:spPr>
          <a:xfrm>
            <a:off x="6300192" y="1465050"/>
            <a:ext cx="1733809" cy="756084"/>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sz="1867" dirty="0">
                <a:latin typeface="標楷體" pitchFamily="65" charset="-120"/>
                <a:ea typeface="標楷體" pitchFamily="65" charset="-120"/>
              </a:rPr>
              <a:t>錄取公告</a:t>
            </a:r>
          </a:p>
        </p:txBody>
      </p:sp>
      <p:sp>
        <p:nvSpPr>
          <p:cNvPr id="5" name="矩形 4"/>
          <p:cNvSpPr/>
          <p:nvPr/>
        </p:nvSpPr>
        <p:spPr>
          <a:xfrm>
            <a:off x="6300191" y="2761195"/>
            <a:ext cx="1733809" cy="75608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1867" dirty="0">
                <a:latin typeface="標楷體" pitchFamily="65" charset="-120"/>
                <a:ea typeface="標楷體" pitchFamily="65" charset="-120"/>
              </a:rPr>
              <a:t>報到</a:t>
            </a:r>
          </a:p>
        </p:txBody>
      </p:sp>
      <p:cxnSp>
        <p:nvCxnSpPr>
          <p:cNvPr id="7" name="直線單箭頭接點 6"/>
          <p:cNvCxnSpPr/>
          <p:nvPr/>
        </p:nvCxnSpPr>
        <p:spPr>
          <a:xfrm>
            <a:off x="7167096" y="2221134"/>
            <a:ext cx="0" cy="486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6293228" y="4233091"/>
            <a:ext cx="1733809" cy="756084"/>
          </a:xfrm>
          <a:prstGeom prst="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sz="1867" dirty="0">
                <a:latin typeface="標楷體" pitchFamily="65" charset="-120"/>
                <a:ea typeface="標楷體" pitchFamily="65" charset="-120"/>
              </a:rPr>
              <a:t>放棄錄取資格</a:t>
            </a:r>
          </a:p>
        </p:txBody>
      </p:sp>
      <p:cxnSp>
        <p:nvCxnSpPr>
          <p:cNvPr id="9" name="直線單箭頭接點 8"/>
          <p:cNvCxnSpPr/>
          <p:nvPr/>
        </p:nvCxnSpPr>
        <p:spPr>
          <a:xfrm>
            <a:off x="7167095" y="3645024"/>
            <a:ext cx="0" cy="54006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312652"/>
      </p:ext>
    </p:extLst>
  </p:cSld>
  <p:clrMapOvr>
    <a:masterClrMapping/>
  </p:clrMapOvr>
  <p:transition spd="med">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GlowEdges/>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4" name="矩形 3"/>
          <p:cNvSpPr/>
          <p:nvPr/>
        </p:nvSpPr>
        <p:spPr>
          <a:xfrm>
            <a:off x="2244130" y="1628800"/>
            <a:ext cx="4698722" cy="1446550"/>
          </a:xfrm>
          <a:prstGeom prst="rect">
            <a:avLst/>
          </a:prstGeom>
          <a:solidFill>
            <a:srgbClr val="00B0F0"/>
          </a:solidFill>
          <a:ln>
            <a:solidFill>
              <a:srgbClr val="FFC000"/>
            </a:solidFill>
          </a:ln>
          <a:effectLst>
            <a:glow rad="228600">
              <a:schemeClr val="accent4">
                <a:satMod val="175000"/>
                <a:alpha val="40000"/>
              </a:schemeClr>
            </a:glo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8800" b="1" i="0" u="none" strike="noStrike" kern="1200" cap="none" spc="0" normalizeH="0" baseline="0" noProof="0" dirty="0" smtClean="0">
                <a:ln w="6600">
                  <a:solidFill>
                    <a:srgbClr val="C0504D"/>
                  </a:solidFill>
                  <a:prstDash val="solid"/>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適</a:t>
            </a:r>
            <a:r>
              <a:rPr kumimoji="0" lang="zh-TW" altLang="en-US" sz="8800" b="1" i="0" u="none" strike="noStrike" kern="1200" cap="none" spc="0" normalizeH="0" baseline="0" noProof="0" dirty="0">
                <a:ln w="6600">
                  <a:solidFill>
                    <a:srgbClr val="C0504D"/>
                  </a:solidFill>
                  <a:prstDash val="solid"/>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性就讀</a:t>
            </a:r>
          </a:p>
        </p:txBody>
      </p:sp>
      <p:graphicFrame>
        <p:nvGraphicFramePr>
          <p:cNvPr id="2" name="資料庫圖表 1"/>
          <p:cNvGraphicFramePr/>
          <p:nvPr>
            <p:extLst>
              <p:ext uri="{D42A27DB-BD31-4B8C-83A1-F6EECF244321}">
                <p14:modId xmlns:p14="http://schemas.microsoft.com/office/powerpoint/2010/main" val="1884674750"/>
              </p:ext>
            </p:extLst>
          </p:nvPr>
        </p:nvGraphicFramePr>
        <p:xfrm>
          <a:off x="1259632" y="3338813"/>
          <a:ext cx="6624736" cy="2682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02148940"/>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2"/>
          <a:stretch>
            <a:fillRect/>
          </a:stretch>
        </p:blipFill>
        <p:spPr>
          <a:xfrm>
            <a:off x="457200" y="908720"/>
            <a:ext cx="8208911" cy="5472608"/>
          </a:xfrm>
          <a:prstGeom prst="rect">
            <a:avLst/>
          </a:prstGeom>
        </p:spPr>
      </p:pic>
    </p:spTree>
    <p:extLst>
      <p:ext uri="{BB962C8B-B14F-4D97-AF65-F5344CB8AC3E}">
        <p14:creationId xmlns:p14="http://schemas.microsoft.com/office/powerpoint/2010/main" val="2420260706"/>
      </p:ext>
    </p:extLst>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9"/>
          <p:cNvPicPr preferRelativeResize="0"/>
          <p:nvPr/>
        </p:nvPicPr>
        <p:blipFill rotWithShape="1">
          <a:blip r:embed="rId3">
            <a:alphaModFix/>
          </a:blip>
          <a:srcRect/>
          <a:stretch/>
        </p:blipFill>
        <p:spPr>
          <a:xfrm>
            <a:off x="2411413" y="3512591"/>
            <a:ext cx="3721100" cy="2652713"/>
          </a:xfrm>
          <a:prstGeom prst="rect">
            <a:avLst/>
          </a:prstGeom>
          <a:noFill/>
          <a:ln>
            <a:noFill/>
          </a:ln>
          <a:effectLst>
            <a:outerShdw blurRad="50800" dist="38100" dir="5400000" algn="t" rotWithShape="0">
              <a:srgbClr val="000000">
                <a:alpha val="40000"/>
              </a:srgbClr>
            </a:outerShdw>
          </a:effectLst>
        </p:spPr>
      </p:pic>
      <p:pic>
        <p:nvPicPr>
          <p:cNvPr id="141" name="Google Shape;141;p9" descr="插圖1.png"/>
          <p:cNvPicPr preferRelativeResize="0"/>
          <p:nvPr/>
        </p:nvPicPr>
        <p:blipFill rotWithShape="1">
          <a:blip r:embed="rId4">
            <a:alphaModFix/>
          </a:blip>
          <a:srcRect/>
          <a:stretch/>
        </p:blipFill>
        <p:spPr>
          <a:xfrm>
            <a:off x="939800" y="1504404"/>
            <a:ext cx="3286125" cy="2647950"/>
          </a:xfrm>
          <a:prstGeom prst="rect">
            <a:avLst/>
          </a:prstGeom>
          <a:noFill/>
          <a:ln>
            <a:noFill/>
          </a:ln>
          <a:effectLst>
            <a:outerShdw blurRad="76200" sy="23000" kx="1200000" algn="br" rotWithShape="0">
              <a:srgbClr val="000000">
                <a:alpha val="20000"/>
              </a:srgbClr>
            </a:outerShdw>
          </a:effectLst>
        </p:spPr>
      </p:pic>
      <p:sp>
        <p:nvSpPr>
          <p:cNvPr id="142" name="Google Shape;142;p9"/>
          <p:cNvSpPr txBox="1"/>
          <p:nvPr/>
        </p:nvSpPr>
        <p:spPr>
          <a:xfrm>
            <a:off x="923925" y="362198"/>
            <a:ext cx="5181600"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3200" b="1">
                <a:solidFill>
                  <a:srgbClr val="595959"/>
                </a:solidFill>
                <a:latin typeface="Microsoft JhengHei"/>
                <a:ea typeface="Microsoft JhengHei"/>
                <a:cs typeface="Microsoft JhengHei"/>
                <a:sym typeface="Microsoft JhengHei"/>
              </a:rPr>
              <a:t>全球化趨勢下，我們的未來</a:t>
            </a:r>
            <a:endParaRPr sz="1800">
              <a:solidFill>
                <a:srgbClr val="595959"/>
              </a:solidFill>
              <a:latin typeface="Libre Franklin"/>
              <a:ea typeface="Libre Franklin"/>
              <a:cs typeface="Libre Franklin"/>
              <a:sym typeface="Libre Franklin"/>
            </a:endParaRPr>
          </a:p>
        </p:txBody>
      </p:sp>
      <p:sp>
        <p:nvSpPr>
          <p:cNvPr id="143" name="Google Shape;143;p9"/>
          <p:cNvSpPr txBox="1"/>
          <p:nvPr/>
        </p:nvSpPr>
        <p:spPr>
          <a:xfrm>
            <a:off x="5724696" y="1280566"/>
            <a:ext cx="3369330" cy="2232025"/>
          </a:xfrm>
          <a:prstGeom prst="rect">
            <a:avLst/>
          </a:prstGeom>
          <a:solidFill>
            <a:srgbClr val="49CFA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800" b="1">
                <a:solidFill>
                  <a:schemeClr val="lt1"/>
                </a:solidFill>
                <a:latin typeface="Microsoft JhengHei"/>
                <a:ea typeface="Microsoft JhengHei"/>
                <a:cs typeface="Microsoft JhengHei"/>
                <a:sym typeface="Microsoft JhengHei"/>
              </a:rPr>
              <a:t>瞭解自己</a:t>
            </a:r>
            <a:endParaRPr sz="2800" b="1">
              <a:solidFill>
                <a:schemeClr val="lt1"/>
              </a:solidFill>
              <a:latin typeface="Microsoft JhengHei"/>
              <a:ea typeface="Microsoft JhengHei"/>
              <a:cs typeface="Microsoft JhengHei"/>
              <a:sym typeface="Microsoft JhengHei"/>
            </a:endParaRPr>
          </a:p>
          <a:p>
            <a:pPr marL="0" marR="0" lvl="0" indent="0" algn="l" rtl="0">
              <a:spcBef>
                <a:spcPts val="600"/>
              </a:spcBef>
              <a:spcAft>
                <a:spcPts val="0"/>
              </a:spcAft>
              <a:buNone/>
            </a:pPr>
            <a:r>
              <a:rPr lang="zh-TW" sz="2800" b="1">
                <a:solidFill>
                  <a:schemeClr val="lt1"/>
                </a:solidFill>
                <a:latin typeface="Microsoft JhengHei"/>
                <a:ea typeface="Microsoft JhengHei"/>
                <a:cs typeface="Microsoft JhengHei"/>
                <a:sym typeface="Microsoft JhengHei"/>
              </a:rPr>
              <a:t>興趣、性向與能力，</a:t>
            </a:r>
            <a:endParaRPr sz="2800" b="1">
              <a:solidFill>
                <a:schemeClr val="lt1"/>
              </a:solidFill>
              <a:latin typeface="Microsoft JhengHei"/>
              <a:ea typeface="Microsoft JhengHei"/>
              <a:cs typeface="Microsoft JhengHei"/>
              <a:sym typeface="Microsoft JhengHei"/>
            </a:endParaRPr>
          </a:p>
          <a:p>
            <a:pPr marL="0" marR="0" lvl="0" indent="0" algn="l" rtl="0">
              <a:spcBef>
                <a:spcPts val="600"/>
              </a:spcBef>
              <a:spcAft>
                <a:spcPts val="0"/>
              </a:spcAft>
              <a:buNone/>
            </a:pPr>
            <a:r>
              <a:rPr lang="zh-TW" sz="2800" b="1">
                <a:solidFill>
                  <a:schemeClr val="lt1"/>
                </a:solidFill>
                <a:latin typeface="Microsoft JhengHei"/>
                <a:ea typeface="Microsoft JhengHei"/>
                <a:cs typeface="Microsoft JhengHei"/>
                <a:sym typeface="Microsoft JhengHei"/>
              </a:rPr>
              <a:t>也需知道就業與</a:t>
            </a:r>
            <a:endParaRPr sz="2800" b="1">
              <a:solidFill>
                <a:schemeClr val="lt1"/>
              </a:solidFill>
              <a:latin typeface="Microsoft JhengHei"/>
              <a:ea typeface="Microsoft JhengHei"/>
              <a:cs typeface="Microsoft JhengHei"/>
              <a:sym typeface="Microsoft JhengHei"/>
            </a:endParaRPr>
          </a:p>
          <a:p>
            <a:pPr marL="0" marR="0" lvl="0" indent="0" algn="l" rtl="0">
              <a:spcBef>
                <a:spcPts val="600"/>
              </a:spcBef>
              <a:spcAft>
                <a:spcPts val="0"/>
              </a:spcAft>
              <a:buNone/>
            </a:pPr>
            <a:r>
              <a:rPr lang="zh-TW" sz="2800" b="1">
                <a:solidFill>
                  <a:schemeClr val="lt1"/>
                </a:solidFill>
                <a:latin typeface="Microsoft JhengHei"/>
                <a:ea typeface="Microsoft JhengHei"/>
                <a:cs typeface="Microsoft JhengHei"/>
                <a:sym typeface="Microsoft JhengHei"/>
              </a:rPr>
              <a:t>教育環境的變化。</a:t>
            </a:r>
            <a:endParaRPr sz="2800" b="1">
              <a:solidFill>
                <a:schemeClr val="lt1"/>
              </a:solidFill>
              <a:latin typeface="Microsoft JhengHei"/>
              <a:ea typeface="Microsoft JhengHei"/>
              <a:cs typeface="Microsoft JhengHei"/>
              <a:sym typeface="Microsoft JhengHei"/>
            </a:endParaRPr>
          </a:p>
          <a:p>
            <a:pPr marL="0" marR="0" lvl="0" indent="0" algn="l" rtl="0">
              <a:spcBef>
                <a:spcPts val="0"/>
              </a:spcBef>
              <a:spcAft>
                <a:spcPts val="0"/>
              </a:spcAft>
              <a:buNone/>
            </a:pPr>
            <a:endParaRPr sz="1200">
              <a:solidFill>
                <a:schemeClr val="lt1"/>
              </a:solidFill>
              <a:latin typeface="Libre Franklin"/>
              <a:ea typeface="Libre Franklin"/>
              <a:cs typeface="Libre Franklin"/>
              <a:sym typeface="Libre Franklin"/>
            </a:endParaRPr>
          </a:p>
        </p:txBody>
      </p:sp>
      <p:sp>
        <p:nvSpPr>
          <p:cNvPr id="144" name="Google Shape;144;p9"/>
          <p:cNvSpPr/>
          <p:nvPr/>
        </p:nvSpPr>
        <p:spPr>
          <a:xfrm>
            <a:off x="4781000" y="4018585"/>
            <a:ext cx="3168650" cy="1384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800" b="1">
                <a:solidFill>
                  <a:srgbClr val="FF0000"/>
                </a:solidFill>
                <a:latin typeface="Microsoft JhengHei"/>
                <a:ea typeface="Microsoft JhengHei"/>
                <a:cs typeface="Microsoft JhengHei"/>
                <a:sym typeface="Microsoft JhengHei"/>
              </a:rPr>
              <a:t>想一想，</a:t>
            </a:r>
            <a:endParaRPr sz="2800" b="1">
              <a:solidFill>
                <a:srgbClr val="FF0000"/>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800" b="1">
                <a:solidFill>
                  <a:srgbClr val="FF0000"/>
                </a:solidFill>
                <a:latin typeface="Microsoft JhengHei"/>
                <a:ea typeface="Microsoft JhengHei"/>
                <a:cs typeface="Microsoft JhengHei"/>
                <a:sym typeface="Microsoft JhengHei"/>
              </a:rPr>
              <a:t>哪一條進路</a:t>
            </a:r>
            <a:endParaRPr sz="2800" b="1">
              <a:solidFill>
                <a:srgbClr val="FF0000"/>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800" b="1">
                <a:solidFill>
                  <a:srgbClr val="FF0000"/>
                </a:solidFill>
                <a:latin typeface="Microsoft JhengHei"/>
                <a:ea typeface="Microsoft JhengHei"/>
                <a:cs typeface="Microsoft JhengHei"/>
                <a:sym typeface="Microsoft JhengHei"/>
              </a:rPr>
              <a:t>最適合自己</a:t>
            </a:r>
            <a:endParaRPr sz="2800" b="1">
              <a:solidFill>
                <a:srgbClr val="FF0000"/>
              </a:solidFill>
              <a:latin typeface="Microsoft JhengHei"/>
              <a:ea typeface="Microsoft JhengHei"/>
              <a:cs typeface="Microsoft JhengHei"/>
              <a:sym typeface="Microsoft JhengHei"/>
            </a:endParaRPr>
          </a:p>
        </p:txBody>
      </p:sp>
      <p:sp>
        <p:nvSpPr>
          <p:cNvPr id="145" name="Google Shape;145;p9"/>
          <p:cNvSpPr/>
          <p:nvPr/>
        </p:nvSpPr>
        <p:spPr>
          <a:xfrm>
            <a:off x="923925" y="866229"/>
            <a:ext cx="2646363" cy="58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Arial"/>
              <a:buNone/>
            </a:pPr>
            <a:r>
              <a:rPr lang="zh-TW" sz="3200" b="1">
                <a:solidFill>
                  <a:schemeClr val="dk1"/>
                </a:solidFill>
                <a:latin typeface="Microsoft JhengHei"/>
                <a:ea typeface="Microsoft JhengHei"/>
                <a:cs typeface="Microsoft JhengHei"/>
                <a:sym typeface="Microsoft JhengHei"/>
              </a:rPr>
              <a:t>不斷在改變！</a:t>
            </a:r>
            <a:endParaRPr sz="3200" b="1">
              <a:solidFill>
                <a:schemeClr val="dk1"/>
              </a:solidFill>
              <a:latin typeface="Microsoft JhengHei"/>
              <a:ea typeface="Microsoft JhengHei"/>
              <a:cs typeface="Microsoft JhengHei"/>
              <a:sym typeface="Microsoft JhengHei"/>
            </a:endParaRPr>
          </a:p>
        </p:txBody>
      </p:sp>
      <p:pic>
        <p:nvPicPr>
          <p:cNvPr id="146" name="Google Shape;146;p9"/>
          <p:cNvPicPr preferRelativeResize="0"/>
          <p:nvPr/>
        </p:nvPicPr>
        <p:blipFill rotWithShape="1">
          <a:blip r:embed="rId5">
            <a:alphaModFix/>
          </a:blip>
          <a:srcRect/>
          <a:stretch/>
        </p:blipFill>
        <p:spPr>
          <a:xfrm>
            <a:off x="6753109" y="5217922"/>
            <a:ext cx="483187" cy="749116"/>
          </a:xfrm>
          <a:prstGeom prst="rect">
            <a:avLst/>
          </a:prstGeom>
          <a:noFill/>
          <a:ln>
            <a:noFill/>
          </a:ln>
        </p:spPr>
      </p:pic>
      <p:pic>
        <p:nvPicPr>
          <p:cNvPr id="147" name="Google Shape;147;p9"/>
          <p:cNvPicPr preferRelativeResize="0"/>
          <p:nvPr/>
        </p:nvPicPr>
        <p:blipFill rotWithShape="1">
          <a:blip r:embed="rId6">
            <a:alphaModFix/>
          </a:blip>
          <a:srcRect/>
          <a:stretch/>
        </p:blipFill>
        <p:spPr>
          <a:xfrm rot="715965">
            <a:off x="7072176" y="5187844"/>
            <a:ext cx="518314" cy="803575"/>
          </a:xfrm>
          <a:prstGeom prst="rect">
            <a:avLst/>
          </a:prstGeom>
          <a:noFill/>
          <a:ln>
            <a:noFill/>
          </a:ln>
        </p:spPr>
      </p:pic>
      <p:grpSp>
        <p:nvGrpSpPr>
          <p:cNvPr id="148" name="Google Shape;148;p9"/>
          <p:cNvGrpSpPr/>
          <p:nvPr/>
        </p:nvGrpSpPr>
        <p:grpSpPr>
          <a:xfrm>
            <a:off x="923925" y="3658641"/>
            <a:ext cx="1819021" cy="2506663"/>
            <a:chOff x="923925" y="3994150"/>
            <a:chExt cx="1819036" cy="2506663"/>
          </a:xfrm>
        </p:grpSpPr>
        <p:pic>
          <p:nvPicPr>
            <p:cNvPr id="149" name="Google Shape;149;p9" descr="指標.png"/>
            <p:cNvPicPr preferRelativeResize="0"/>
            <p:nvPr/>
          </p:nvPicPr>
          <p:blipFill rotWithShape="1">
            <a:blip r:embed="rId7">
              <a:alphaModFix/>
            </a:blip>
            <a:srcRect/>
            <a:stretch/>
          </p:blipFill>
          <p:spPr>
            <a:xfrm>
              <a:off x="923925" y="3994150"/>
              <a:ext cx="1747838" cy="2506663"/>
            </a:xfrm>
            <a:prstGeom prst="rect">
              <a:avLst/>
            </a:prstGeom>
            <a:noFill/>
            <a:ln>
              <a:noFill/>
            </a:ln>
          </p:spPr>
        </p:pic>
        <p:sp>
          <p:nvSpPr>
            <p:cNvPr id="150" name="Google Shape;150;p9"/>
            <p:cNvSpPr txBox="1"/>
            <p:nvPr/>
          </p:nvSpPr>
          <p:spPr>
            <a:xfrm rot="-281481">
              <a:off x="1474793" y="4462463"/>
              <a:ext cx="646117" cy="369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1800" b="1">
                  <a:solidFill>
                    <a:srgbClr val="595959"/>
                  </a:solidFill>
                  <a:latin typeface="BiauKai"/>
                  <a:ea typeface="BiauKai"/>
                  <a:cs typeface="BiauKai"/>
                  <a:sym typeface="BiauKai"/>
                </a:rPr>
                <a:t>高中</a:t>
              </a:r>
              <a:endParaRPr/>
            </a:p>
          </p:txBody>
        </p:sp>
        <p:sp>
          <p:nvSpPr>
            <p:cNvPr id="151" name="Google Shape;151;p9"/>
            <p:cNvSpPr txBox="1"/>
            <p:nvPr/>
          </p:nvSpPr>
          <p:spPr>
            <a:xfrm rot="372001">
              <a:off x="1254128" y="5022850"/>
              <a:ext cx="646118" cy="3698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1800" b="1">
                  <a:solidFill>
                    <a:srgbClr val="595959"/>
                  </a:solidFill>
                  <a:latin typeface="BiauKai"/>
                  <a:ea typeface="BiauKai"/>
                  <a:cs typeface="BiauKai"/>
                  <a:sym typeface="BiauKai"/>
                </a:rPr>
                <a:t>高職</a:t>
              </a:r>
              <a:endParaRPr/>
            </a:p>
          </p:txBody>
        </p:sp>
        <p:pic>
          <p:nvPicPr>
            <p:cNvPr id="152" name="Google Shape;152;p9" descr="指標.png"/>
            <p:cNvPicPr preferRelativeResize="0"/>
            <p:nvPr/>
          </p:nvPicPr>
          <p:blipFill rotWithShape="1">
            <a:blip r:embed="rId8">
              <a:alphaModFix/>
            </a:blip>
            <a:srcRect/>
            <a:stretch/>
          </p:blipFill>
          <p:spPr>
            <a:xfrm rot="-842083">
              <a:off x="1013822" y="5594822"/>
              <a:ext cx="1711931" cy="352644"/>
            </a:xfrm>
            <a:prstGeom prst="rect">
              <a:avLst/>
            </a:prstGeom>
            <a:noFill/>
            <a:ln>
              <a:noFill/>
            </a:ln>
          </p:spPr>
        </p:pic>
        <p:sp>
          <p:nvSpPr>
            <p:cNvPr id="153" name="Google Shape;153;p9"/>
            <p:cNvSpPr txBox="1"/>
            <p:nvPr/>
          </p:nvSpPr>
          <p:spPr>
            <a:xfrm rot="-588513">
              <a:off x="1358904" y="5641975"/>
              <a:ext cx="646118" cy="36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1800" b="1">
                  <a:solidFill>
                    <a:srgbClr val="595959"/>
                  </a:solidFill>
                  <a:latin typeface="BiauKai"/>
                  <a:ea typeface="BiauKai"/>
                  <a:cs typeface="BiauKai"/>
                  <a:sym typeface="BiauKai"/>
                </a:rPr>
                <a:t>五專</a:t>
              </a:r>
              <a:endParaRPr/>
            </a:p>
          </p:txBody>
        </p:sp>
      </p:grpSp>
    </p:spTree>
    <p:extLst>
      <p:ext uri="{BB962C8B-B14F-4D97-AF65-F5344CB8AC3E}">
        <p14:creationId xmlns:p14="http://schemas.microsoft.com/office/powerpoint/2010/main" val="429319347"/>
      </p:ext>
    </p:extLst>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A6A016D2-668B-4606-A2EE-416D217A135D}"/>
              </a:ext>
            </a:extLst>
          </p:cNvPr>
          <p:cNvSpPr txBox="1"/>
          <p:nvPr/>
        </p:nvSpPr>
        <p:spPr>
          <a:xfrm>
            <a:off x="1583418" y="1484784"/>
            <a:ext cx="7920880" cy="2326021"/>
          </a:xfrm>
          <a:prstGeom prst="rect">
            <a:avLst/>
          </a:prstGeom>
          <a:noFill/>
        </p:spPr>
        <p:txBody>
          <a:bodyPr wrap="square" rtlCol="0">
            <a:spAutoFit/>
          </a:bodyPr>
          <a:lstStyle/>
          <a:p>
            <a:pPr>
              <a:lnSpc>
                <a:spcPts val="6000"/>
              </a:lnSpc>
            </a:pPr>
            <a:r>
              <a:rPr lang="zh-TW" altLang="en-US" sz="4000" b="1" dirty="0">
                <a:solidFill>
                  <a:schemeClr val="accent2">
                    <a:lumMod val="75000"/>
                  </a:schemeClr>
                </a:solidFill>
                <a:latin typeface="微軟正黑體" panose="020B0604030504040204" pitchFamily="34" charset="-120"/>
                <a:ea typeface="微軟正黑體" panose="020B0604030504040204" pitchFamily="34" charset="-120"/>
              </a:rPr>
              <a:t>入學管道多元</a:t>
            </a:r>
            <a:endParaRPr lang="en-US" altLang="zh-TW" sz="4000" b="1" dirty="0">
              <a:solidFill>
                <a:schemeClr val="accent2">
                  <a:lumMod val="75000"/>
                </a:schemeClr>
              </a:solidFill>
              <a:latin typeface="微軟正黑體" panose="020B0604030504040204" pitchFamily="34" charset="-120"/>
              <a:ea typeface="微軟正黑體" panose="020B0604030504040204" pitchFamily="34" charset="-120"/>
            </a:endParaRPr>
          </a:p>
          <a:p>
            <a:pPr algn="ctr">
              <a:lnSpc>
                <a:spcPts val="6000"/>
              </a:lnSpc>
            </a:pPr>
            <a:r>
              <a:rPr lang="zh-TW" altLang="en-US" sz="4000" b="1" dirty="0">
                <a:latin typeface="微軟正黑體" panose="020B0604030504040204" pitchFamily="34" charset="-120"/>
                <a:ea typeface="微軟正黑體" panose="020B0604030504040204" pitchFamily="34" charset="-120"/>
              </a:rPr>
              <a:t>先清楚學校的類型</a:t>
            </a:r>
            <a:r>
              <a:rPr lang="en-US" altLang="zh-TW" sz="4000" b="1" dirty="0">
                <a:latin typeface="微軟正黑體" panose="020B0604030504040204" pitchFamily="34" charset="-120"/>
                <a:ea typeface="微軟正黑體" panose="020B0604030504040204" pitchFamily="34" charset="-120"/>
              </a:rPr>
              <a:t>?</a:t>
            </a:r>
          </a:p>
          <a:p>
            <a:pPr algn="ctr">
              <a:lnSpc>
                <a:spcPts val="6000"/>
              </a:lnSpc>
            </a:pPr>
            <a:r>
              <a:rPr lang="zh-TW" altLang="en-US" sz="4000" b="1" dirty="0">
                <a:latin typeface="微軟正黑體" panose="020B0604030504040204" pitchFamily="34" charset="-120"/>
                <a:ea typeface="微軟正黑體" panose="020B0604030504040204" pitchFamily="34" charset="-120"/>
              </a:rPr>
              <a:t>有哪些入學管道</a:t>
            </a:r>
            <a:r>
              <a:rPr lang="en-US" altLang="zh-TW" sz="4000" b="1" dirty="0">
                <a:latin typeface="微軟正黑體" panose="020B0604030504040204" pitchFamily="34" charset="-120"/>
                <a:ea typeface="微軟正黑體" panose="020B0604030504040204" pitchFamily="34" charset="-120"/>
              </a:rPr>
              <a:t>?</a:t>
            </a:r>
            <a:endParaRPr lang="zh-TW" altLang="en-US" sz="4000" b="1" dirty="0">
              <a:latin typeface="微軟正黑體" panose="020B0604030504040204" pitchFamily="34" charset="-120"/>
              <a:ea typeface="微軟正黑體" panose="020B0604030504040204" pitchFamily="34" charset="-120"/>
            </a:endParaRPr>
          </a:p>
        </p:txBody>
      </p:sp>
      <p:pic>
        <p:nvPicPr>
          <p:cNvPr id="2050" name="Picture 2" descr="ID-10022368">
            <a:extLst>
              <a:ext uri="{FF2B5EF4-FFF2-40B4-BE49-F238E27FC236}">
                <a16:creationId xmlns:a16="http://schemas.microsoft.com/office/drawing/2014/main" id="{18056F5B-7DCF-465F-A46D-A537EDE1908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068960"/>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572712"/>
      </p:ext>
    </p:extLst>
  </p:cSld>
  <p:clrMapOvr>
    <a:masterClrMapping/>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0" y="2543175"/>
            <a:ext cx="9144000" cy="4314825"/>
          </a:xfrm>
          <a:prstGeom prst="rect">
            <a:avLst/>
          </a:prstGeom>
        </p:spPr>
      </p:pic>
      <p:pic>
        <p:nvPicPr>
          <p:cNvPr id="4" name="圖片 3"/>
          <p:cNvPicPr>
            <a:picLocks noChangeAspect="1"/>
          </p:cNvPicPr>
          <p:nvPr/>
        </p:nvPicPr>
        <p:blipFill>
          <a:blip r:embed="rId3"/>
          <a:stretch>
            <a:fillRect/>
          </a:stretch>
        </p:blipFill>
        <p:spPr>
          <a:xfrm>
            <a:off x="0" y="0"/>
            <a:ext cx="9144000" cy="2543175"/>
          </a:xfrm>
          <a:prstGeom prst="rect">
            <a:avLst/>
          </a:prstGeom>
        </p:spPr>
      </p:pic>
    </p:spTree>
    <p:extLst>
      <p:ext uri="{BB962C8B-B14F-4D97-AF65-F5344CB8AC3E}">
        <p14:creationId xmlns:p14="http://schemas.microsoft.com/office/powerpoint/2010/main" val="574325476"/>
      </p:ext>
    </p:extLst>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nvGraphicFramePr>
        <p:xfrm>
          <a:off x="683568" y="-603448"/>
          <a:ext cx="8064896"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資料庫圖表 6"/>
          <p:cNvGraphicFramePr/>
          <p:nvPr/>
        </p:nvGraphicFramePr>
        <p:xfrm>
          <a:off x="1331640" y="4581128"/>
          <a:ext cx="6048672" cy="25202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79227895"/>
      </p:ext>
    </p:extLst>
  </p:cSld>
  <p:clrMapOvr>
    <a:masterClrMapping/>
  </p:clrMapOvr>
  <p:transition spd="med">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encilSketch/>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26355636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encilSketch/>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36661198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encilSketch/>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a:stretch>
            <a:fillRect/>
          </a:stretch>
        </p:blipFill>
        <p:spPr>
          <a:xfrm>
            <a:off x="0" y="0"/>
            <a:ext cx="9144000" cy="6741368"/>
          </a:xfrm>
          <a:prstGeom prst="rect">
            <a:avLst/>
          </a:prstGeom>
        </p:spPr>
      </p:pic>
    </p:spTree>
    <p:extLst>
      <p:ext uri="{BB962C8B-B14F-4D97-AF65-F5344CB8AC3E}">
        <p14:creationId xmlns:p14="http://schemas.microsoft.com/office/powerpoint/2010/main" val="1911212466"/>
      </p:ext>
    </p:extLst>
  </p:cSld>
  <p:clrMapOvr>
    <a:masterClrMapping/>
  </p:clrMapOvr>
  <p:transition spd="med">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encilSketch/>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a:stretch>
            <a:fillRect/>
          </a:stretch>
        </p:blipFill>
        <p:spPr>
          <a:xfrm>
            <a:off x="0" y="188640"/>
            <a:ext cx="9144000" cy="6528842"/>
          </a:xfrm>
          <a:prstGeom prst="rect">
            <a:avLst/>
          </a:prstGeom>
        </p:spPr>
      </p:pic>
    </p:spTree>
    <p:extLst>
      <p:ext uri="{BB962C8B-B14F-4D97-AF65-F5344CB8AC3E}">
        <p14:creationId xmlns:p14="http://schemas.microsoft.com/office/powerpoint/2010/main" val="3157097325"/>
      </p:ext>
    </p:extLst>
  </p:cSld>
  <p:clrMapOvr>
    <a:masterClrMapping/>
  </p:clrMapOvr>
  <p:transition spd="med">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393849"/>
            <a:ext cx="7772400" cy="1470025"/>
          </a:xfrm>
        </p:spPr>
        <p:txBody>
          <a:bodyPr/>
          <a:lstStyle/>
          <a:p>
            <a:r>
              <a:rPr lang="zh-TW" altLang="en-US" dirty="0"/>
              <a:t>多元入學管道</a:t>
            </a:r>
          </a:p>
        </p:txBody>
      </p:sp>
      <p:pic>
        <p:nvPicPr>
          <p:cNvPr id="4" name="圖片 3"/>
          <p:cNvPicPr>
            <a:picLocks noChangeAspect="1"/>
          </p:cNvPicPr>
          <p:nvPr/>
        </p:nvPicPr>
        <p:blipFill>
          <a:blip r:embed="rId2"/>
          <a:stretch>
            <a:fillRect/>
          </a:stretch>
        </p:blipFill>
        <p:spPr>
          <a:xfrm>
            <a:off x="19156" y="217"/>
            <a:ext cx="9144000" cy="3013836"/>
          </a:xfrm>
          <a:prstGeom prst="rect">
            <a:avLst/>
          </a:prstGeom>
        </p:spPr>
      </p:pic>
      <p:sp>
        <p:nvSpPr>
          <p:cNvPr id="3" name="矩形 2"/>
          <p:cNvSpPr/>
          <p:nvPr/>
        </p:nvSpPr>
        <p:spPr>
          <a:xfrm>
            <a:off x="2483768" y="3899853"/>
            <a:ext cx="5570756" cy="1015663"/>
          </a:xfrm>
          <a:prstGeom prst="rect">
            <a:avLst/>
          </a:prstGeom>
        </p:spPr>
        <p:txBody>
          <a:bodyPr wrap="none">
            <a:spAutoFit/>
          </a:bodyPr>
          <a:lstStyle/>
          <a:p>
            <a:r>
              <a:rPr lang="zh-TW" altLang="en-US" sz="6000" b="1" dirty="0">
                <a:latin typeface="微軟正黑體" panose="020B0604030504040204" pitchFamily="34" charset="-120"/>
                <a:ea typeface="微軟正黑體" panose="020B0604030504040204" pitchFamily="34" charset="-120"/>
              </a:rPr>
              <a:t>各入學管道介紹</a:t>
            </a:r>
          </a:p>
        </p:txBody>
      </p:sp>
      <p:pic>
        <p:nvPicPr>
          <p:cNvPr id="5" name="Picture 3" descr="C:\Users\MD570\Desktop\traffic_s-2.png"/>
          <p:cNvPicPr>
            <a:picLocks noChangeAspect="1" noChangeArrowheads="1"/>
          </p:cNvPicPr>
          <p:nvPr/>
        </p:nvPicPr>
        <p:blipFill>
          <a:blip r:embed="rId3" cstate="print"/>
          <a:srcRect/>
          <a:stretch>
            <a:fillRect/>
          </a:stretch>
        </p:blipFill>
        <p:spPr bwMode="auto">
          <a:xfrm>
            <a:off x="-108520" y="4257505"/>
            <a:ext cx="2592288" cy="2673465"/>
          </a:xfrm>
          <a:prstGeom prst="rect">
            <a:avLst/>
          </a:prstGeom>
          <a:noFill/>
          <a:effectLst>
            <a:softEdge rad="0"/>
          </a:effectLst>
        </p:spPr>
      </p:pic>
    </p:spTree>
    <p:extLst>
      <p:ext uri="{BB962C8B-B14F-4D97-AF65-F5344CB8AC3E}">
        <p14:creationId xmlns:p14="http://schemas.microsoft.com/office/powerpoint/2010/main" val="212180973"/>
      </p:ext>
    </p:extLst>
  </p:cSld>
  <p:clrMapOvr>
    <a:masterClrMapping/>
  </p:clrMapOvr>
  <p:transition spd="med">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GlowDiffused/>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6" name="標題 1"/>
          <p:cNvSpPr>
            <a:spLocks noGrp="1"/>
          </p:cNvSpPr>
          <p:nvPr>
            <p:ph type="title"/>
          </p:nvPr>
        </p:nvSpPr>
        <p:spPr>
          <a:xfrm>
            <a:off x="500763" y="72839"/>
            <a:ext cx="8184909" cy="857251"/>
          </a:xfrm>
        </p:spPr>
        <p:txBody>
          <a:bodyPr>
            <a:noAutofit/>
          </a:bodyPr>
          <a:lstStyle/>
          <a:p>
            <a:r>
              <a:rPr lang="en-US" altLang="zh-TW" sz="4267" dirty="0" smtClean="0">
                <a:latin typeface="Times New Roman" panose="02020603050405020304" pitchFamily="18" charset="0"/>
                <a:ea typeface="標楷體" panose="03000509000000000000" pitchFamily="65" charset="-120"/>
                <a:cs typeface="Times New Roman" panose="02020603050405020304" pitchFamily="18" charset="0"/>
              </a:rPr>
              <a:t>113</a:t>
            </a:r>
            <a:r>
              <a:rPr lang="zh-TW" altLang="en-US" sz="4267" dirty="0" smtClean="0">
                <a:latin typeface="Times New Roman" panose="02020603050405020304" pitchFamily="18" charset="0"/>
                <a:ea typeface="標楷體" panose="03000509000000000000" pitchFamily="65" charset="-120"/>
                <a:cs typeface="Times New Roman" panose="02020603050405020304" pitchFamily="18" charset="0"/>
              </a:rPr>
              <a:t>學年</a:t>
            </a:r>
            <a:r>
              <a:rPr lang="zh-TW" altLang="en-US" sz="4267" dirty="0">
                <a:latin typeface="Times New Roman" panose="02020603050405020304" pitchFamily="18" charset="0"/>
                <a:ea typeface="標楷體" panose="03000509000000000000" pitchFamily="65" charset="-120"/>
                <a:cs typeface="Times New Roman" panose="02020603050405020304" pitchFamily="18" charset="0"/>
              </a:rPr>
              <a:t>度高級中等學校適性入學</a:t>
            </a:r>
          </a:p>
        </p:txBody>
      </p:sp>
      <p:grpSp>
        <p:nvGrpSpPr>
          <p:cNvPr id="7" name="群組 6"/>
          <p:cNvGrpSpPr/>
          <p:nvPr/>
        </p:nvGrpSpPr>
        <p:grpSpPr>
          <a:xfrm>
            <a:off x="139930" y="1124744"/>
            <a:ext cx="9112590" cy="5608231"/>
            <a:chOff x="1118410" y="758666"/>
            <a:chExt cx="6941183" cy="4279899"/>
          </a:xfrm>
        </p:grpSpPr>
        <p:sp>
          <p:nvSpPr>
            <p:cNvPr id="8" name="向右箭號 7"/>
            <p:cNvSpPr/>
            <p:nvPr/>
          </p:nvSpPr>
          <p:spPr>
            <a:xfrm>
              <a:off x="1118410" y="758666"/>
              <a:ext cx="6941183" cy="4196108"/>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solidFill>
                  <a:prstClr val="white"/>
                </a:solidFill>
              </a:endParaRPr>
            </a:p>
          </p:txBody>
        </p:sp>
        <p:grpSp>
          <p:nvGrpSpPr>
            <p:cNvPr id="9" name="群組 8"/>
            <p:cNvGrpSpPr/>
            <p:nvPr/>
          </p:nvGrpSpPr>
          <p:grpSpPr>
            <a:xfrm>
              <a:off x="1191918" y="829903"/>
              <a:ext cx="6330968" cy="4208662"/>
              <a:chOff x="1191918" y="829903"/>
              <a:chExt cx="6330968" cy="4208662"/>
            </a:xfrm>
          </p:grpSpPr>
          <p:cxnSp>
            <p:nvCxnSpPr>
              <p:cNvPr id="10" name="直線接點 9"/>
              <p:cNvCxnSpPr/>
              <p:nvPr/>
            </p:nvCxnSpPr>
            <p:spPr>
              <a:xfrm flipH="1">
                <a:off x="6388620" y="831512"/>
                <a:ext cx="7754" cy="4207053"/>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4763446" y="829904"/>
                <a:ext cx="22868" cy="4152879"/>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flipH="1">
                <a:off x="2589000" y="829903"/>
                <a:ext cx="31204" cy="4153475"/>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圓角矩形 12"/>
              <p:cNvSpPr/>
              <p:nvPr/>
            </p:nvSpPr>
            <p:spPr>
              <a:xfrm>
                <a:off x="2329998" y="1201759"/>
                <a:ext cx="1409746" cy="3257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Times New Roman" panose="02020603050405020304" pitchFamily="18" charset="0"/>
                    <a:ea typeface="標楷體" panose="03000509000000000000" pitchFamily="65" charset="-120"/>
                  </a:rPr>
                  <a:t>直升入學</a:t>
                </a:r>
              </a:p>
            </p:txBody>
          </p:sp>
          <p:sp>
            <p:nvSpPr>
              <p:cNvPr id="14" name="圓角矩形 13"/>
              <p:cNvSpPr/>
              <p:nvPr/>
            </p:nvSpPr>
            <p:spPr>
              <a:xfrm>
                <a:off x="4273389" y="1352374"/>
                <a:ext cx="1689319" cy="145080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solidFill>
                      <a:prstClr val="white"/>
                    </a:solidFill>
                    <a:latin typeface="Times New Roman" panose="02020603050405020304" pitchFamily="18" charset="0"/>
                    <a:ea typeface="標楷體" panose="03000509000000000000" pitchFamily="65" charset="-120"/>
                  </a:rPr>
                  <a:t>分區免試入學</a:t>
                </a:r>
              </a:p>
            </p:txBody>
          </p:sp>
          <p:sp>
            <p:nvSpPr>
              <p:cNvPr id="15" name="圓角矩形 14"/>
              <p:cNvSpPr/>
              <p:nvPr/>
            </p:nvSpPr>
            <p:spPr>
              <a:xfrm>
                <a:off x="6298902" y="1353506"/>
                <a:ext cx="721531" cy="3063113"/>
              </a:xfrm>
              <a:prstGeom prst="roundRect">
                <a:avLst/>
              </a:prstGeom>
              <a:solidFill>
                <a:schemeClr val="tx2"/>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1867" dirty="0">
                    <a:solidFill>
                      <a:prstClr val="white"/>
                    </a:solidFill>
                    <a:latin typeface="Times New Roman" panose="02020603050405020304" pitchFamily="18" charset="0"/>
                    <a:ea typeface="標楷體" panose="03000509000000000000" pitchFamily="65" charset="-120"/>
                  </a:rPr>
                  <a:t>免試續招</a:t>
                </a:r>
              </a:p>
            </p:txBody>
          </p:sp>
          <p:sp>
            <p:nvSpPr>
              <p:cNvPr id="16" name="圓角矩形 15"/>
              <p:cNvSpPr/>
              <p:nvPr/>
            </p:nvSpPr>
            <p:spPr>
              <a:xfrm>
                <a:off x="2329998" y="3418837"/>
                <a:ext cx="3478847" cy="53631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dirty="0">
                    <a:solidFill>
                      <a:prstClr val="white"/>
                    </a:solidFill>
                    <a:latin typeface="Times New Roman" panose="02020603050405020304" pitchFamily="18" charset="0"/>
                    <a:ea typeface="標楷體" panose="03000509000000000000" pitchFamily="65" charset="-120"/>
                  </a:rPr>
                  <a:t>單獨辦理免試招生 </a:t>
                </a:r>
                <a:endParaRPr lang="en-US" altLang="zh-TW" dirty="0">
                  <a:solidFill>
                    <a:prstClr val="white"/>
                  </a:solidFill>
                  <a:latin typeface="Times New Roman" panose="02020603050405020304" pitchFamily="18" charset="0"/>
                  <a:ea typeface="標楷體" panose="03000509000000000000" pitchFamily="65" charset="-120"/>
                </a:endParaRPr>
              </a:p>
              <a:p>
                <a:pPr algn="ctr"/>
                <a:r>
                  <a:rPr lang="en-US" altLang="zh-TW" dirty="0">
                    <a:solidFill>
                      <a:prstClr val="white"/>
                    </a:solidFill>
                    <a:latin typeface="Times New Roman" panose="02020603050405020304" pitchFamily="18" charset="0"/>
                    <a:ea typeface="標楷體" panose="03000509000000000000" pitchFamily="65" charset="-120"/>
                  </a:rPr>
                  <a:t>(</a:t>
                </a:r>
                <a:r>
                  <a:rPr lang="zh-TW" altLang="en-US" dirty="0">
                    <a:solidFill>
                      <a:prstClr val="white"/>
                    </a:solidFill>
                    <a:latin typeface="Times New Roman" panose="02020603050405020304" pitchFamily="18" charset="0"/>
                    <a:ea typeface="標楷體" panose="03000509000000000000" pitchFamily="65" charset="-120"/>
                  </a:rPr>
                  <a:t>技術型、單科型、進修部或進修學校</a:t>
                </a:r>
                <a:r>
                  <a:rPr lang="en-US" altLang="zh-TW" dirty="0">
                    <a:solidFill>
                      <a:prstClr val="white"/>
                    </a:solidFill>
                    <a:latin typeface="Times New Roman" panose="02020603050405020304" pitchFamily="18" charset="0"/>
                    <a:ea typeface="標楷體" panose="03000509000000000000" pitchFamily="65" charset="-120"/>
                  </a:rPr>
                  <a:t>)</a:t>
                </a:r>
                <a:endParaRPr lang="zh-TW" altLang="en-US" dirty="0">
                  <a:solidFill>
                    <a:prstClr val="white"/>
                  </a:solidFill>
                  <a:latin typeface="Times New Roman" panose="02020603050405020304" pitchFamily="18" charset="0"/>
                  <a:ea typeface="標楷體" panose="03000509000000000000" pitchFamily="65" charset="-120"/>
                </a:endParaRPr>
              </a:p>
            </p:txBody>
          </p:sp>
          <p:sp>
            <p:nvSpPr>
              <p:cNvPr id="17" name="矩形 16"/>
              <p:cNvSpPr/>
              <p:nvPr/>
            </p:nvSpPr>
            <p:spPr>
              <a:xfrm>
                <a:off x="1266782" y="1353506"/>
                <a:ext cx="994127" cy="2576650"/>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1867" dirty="0">
                    <a:solidFill>
                      <a:prstClr val="white"/>
                    </a:solidFill>
                    <a:latin typeface="標楷體" panose="03000509000000000000" pitchFamily="65" charset="-120"/>
                    <a:ea typeface="標楷體" panose="03000509000000000000" pitchFamily="65" charset="-120"/>
                  </a:rPr>
                  <a:t>國中教育會考</a:t>
                </a:r>
              </a:p>
            </p:txBody>
          </p:sp>
          <p:sp>
            <p:nvSpPr>
              <p:cNvPr id="18" name="矩形 17"/>
              <p:cNvSpPr/>
              <p:nvPr/>
            </p:nvSpPr>
            <p:spPr>
              <a:xfrm>
                <a:off x="4263667" y="2870661"/>
                <a:ext cx="1672872" cy="455052"/>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solidFill>
                      <a:prstClr val="white"/>
                    </a:solidFill>
                    <a:latin typeface="標楷體" panose="03000509000000000000" pitchFamily="65" charset="-120"/>
                    <a:ea typeface="標楷體" panose="03000509000000000000" pitchFamily="65" charset="-120"/>
                  </a:rPr>
                  <a:t>特色招生考試</a:t>
                </a:r>
                <a:endParaRPr lang="en-US" altLang="zh-TW" sz="2000" dirty="0">
                  <a:solidFill>
                    <a:prstClr val="white"/>
                  </a:solidFill>
                  <a:latin typeface="標楷體" panose="03000509000000000000" pitchFamily="65" charset="-120"/>
                  <a:ea typeface="標楷體" panose="03000509000000000000" pitchFamily="65" charset="-120"/>
                </a:endParaRPr>
              </a:p>
              <a:p>
                <a:pPr algn="ctr"/>
                <a:r>
                  <a:rPr lang="zh-TW" altLang="en-US" sz="2000" dirty="0">
                    <a:solidFill>
                      <a:prstClr val="white"/>
                    </a:solidFill>
                    <a:latin typeface="標楷體" panose="03000509000000000000" pitchFamily="65" charset="-120"/>
                    <a:ea typeface="標楷體" panose="03000509000000000000" pitchFamily="65" charset="-120"/>
                  </a:rPr>
                  <a:t>分發入學</a:t>
                </a:r>
              </a:p>
            </p:txBody>
          </p:sp>
          <p:sp>
            <p:nvSpPr>
              <p:cNvPr id="19" name="矩形 18"/>
              <p:cNvSpPr/>
              <p:nvPr/>
            </p:nvSpPr>
            <p:spPr>
              <a:xfrm>
                <a:off x="1244685" y="4022635"/>
                <a:ext cx="4564160" cy="413354"/>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solidFill>
                      <a:prstClr val="white"/>
                    </a:solidFill>
                    <a:ea typeface="標楷體" panose="03000509000000000000" pitchFamily="65" charset="-120"/>
                  </a:rPr>
                  <a:t>特色招生甄選入學</a:t>
                </a:r>
              </a:p>
            </p:txBody>
          </p:sp>
          <p:sp>
            <p:nvSpPr>
              <p:cNvPr id="20" name="文字方塊 19"/>
              <p:cNvSpPr txBox="1"/>
              <p:nvPr/>
            </p:nvSpPr>
            <p:spPr>
              <a:xfrm>
                <a:off x="1191918" y="4547732"/>
                <a:ext cx="863219" cy="289733"/>
              </a:xfrm>
              <a:prstGeom prst="rect">
                <a:avLst/>
              </a:prstGeom>
              <a:noFill/>
            </p:spPr>
            <p:txBody>
              <a:bodyPr wrap="none" rtlCol="0">
                <a:spAutoFit/>
              </a:bodyPr>
              <a:lstStyle/>
              <a:p>
                <a:r>
                  <a:rPr lang="en-US" altLang="zh-TW" sz="1867" b="1" dirty="0" smtClean="0">
                    <a:solidFill>
                      <a:srgbClr val="FF0000"/>
                    </a:solidFill>
                    <a:latin typeface="Times New Roman" panose="02020603050405020304" pitchFamily="18" charset="0"/>
                    <a:ea typeface="標楷體" panose="03000509000000000000" pitchFamily="65" charset="-120"/>
                  </a:rPr>
                  <a:t>113</a:t>
                </a:r>
                <a:r>
                  <a:rPr lang="zh-TW" altLang="en-US" sz="1867" b="1" dirty="0" smtClean="0">
                    <a:solidFill>
                      <a:srgbClr val="FF0000"/>
                    </a:solidFill>
                    <a:latin typeface="Times New Roman" panose="02020603050405020304" pitchFamily="18" charset="0"/>
                    <a:ea typeface="標楷體" panose="03000509000000000000" pitchFamily="65" charset="-120"/>
                  </a:rPr>
                  <a:t>年</a:t>
                </a:r>
                <a:r>
                  <a:rPr lang="en-US" altLang="zh-TW" sz="1867" b="1" dirty="0">
                    <a:solidFill>
                      <a:srgbClr val="FF0000"/>
                    </a:solidFill>
                    <a:latin typeface="Times New Roman" panose="02020603050405020304" pitchFamily="18" charset="0"/>
                    <a:ea typeface="標楷體" panose="03000509000000000000" pitchFamily="65" charset="-120"/>
                  </a:rPr>
                  <a:t>5</a:t>
                </a:r>
                <a:r>
                  <a:rPr lang="zh-TW" altLang="en-US" sz="1867" b="1" dirty="0">
                    <a:solidFill>
                      <a:srgbClr val="FF0000"/>
                    </a:solidFill>
                    <a:latin typeface="Times New Roman" panose="02020603050405020304" pitchFamily="18" charset="0"/>
                    <a:ea typeface="標楷體" panose="03000509000000000000" pitchFamily="65" charset="-120"/>
                  </a:rPr>
                  <a:t>月</a:t>
                </a:r>
                <a:endParaRPr lang="en-US" altLang="zh-TW" sz="1867" b="1" dirty="0">
                  <a:solidFill>
                    <a:srgbClr val="FF0000"/>
                  </a:solidFill>
                  <a:latin typeface="Times New Roman" panose="02020603050405020304" pitchFamily="18" charset="0"/>
                  <a:ea typeface="標楷體" panose="03000509000000000000" pitchFamily="65" charset="-120"/>
                </a:endParaRPr>
              </a:p>
            </p:txBody>
          </p:sp>
          <p:sp>
            <p:nvSpPr>
              <p:cNvPr id="21" name="文字方塊 20"/>
              <p:cNvSpPr txBox="1"/>
              <p:nvPr/>
            </p:nvSpPr>
            <p:spPr>
              <a:xfrm>
                <a:off x="3009602" y="4543141"/>
                <a:ext cx="863219" cy="289733"/>
              </a:xfrm>
              <a:prstGeom prst="rect">
                <a:avLst/>
              </a:prstGeom>
              <a:noFill/>
            </p:spPr>
            <p:txBody>
              <a:bodyPr wrap="none" rtlCol="0">
                <a:spAutoFit/>
              </a:bodyPr>
              <a:lstStyle/>
              <a:p>
                <a:r>
                  <a:rPr lang="en-US" altLang="zh-TW" sz="1867" b="1" dirty="0" smtClean="0">
                    <a:solidFill>
                      <a:srgbClr val="FF0000"/>
                    </a:solidFill>
                    <a:latin typeface="Times New Roman" panose="02020603050405020304" pitchFamily="18" charset="0"/>
                    <a:ea typeface="標楷體" panose="03000509000000000000" pitchFamily="65" charset="-120"/>
                  </a:rPr>
                  <a:t>113</a:t>
                </a:r>
                <a:r>
                  <a:rPr lang="zh-TW" altLang="en-US" sz="1867" b="1" dirty="0" smtClean="0">
                    <a:solidFill>
                      <a:srgbClr val="FF0000"/>
                    </a:solidFill>
                    <a:latin typeface="Times New Roman" panose="02020603050405020304" pitchFamily="18" charset="0"/>
                    <a:ea typeface="標楷體" panose="03000509000000000000" pitchFamily="65" charset="-120"/>
                  </a:rPr>
                  <a:t>年</a:t>
                </a:r>
                <a:r>
                  <a:rPr lang="en-US" altLang="zh-TW" sz="1867" b="1" dirty="0">
                    <a:solidFill>
                      <a:srgbClr val="FF0000"/>
                    </a:solidFill>
                    <a:latin typeface="Times New Roman" panose="02020603050405020304" pitchFamily="18" charset="0"/>
                    <a:ea typeface="標楷體" panose="03000509000000000000" pitchFamily="65" charset="-120"/>
                  </a:rPr>
                  <a:t>6</a:t>
                </a:r>
                <a:r>
                  <a:rPr lang="zh-TW" altLang="en-US" sz="1867" b="1" dirty="0">
                    <a:solidFill>
                      <a:srgbClr val="FF0000"/>
                    </a:solidFill>
                    <a:latin typeface="Times New Roman" panose="02020603050405020304" pitchFamily="18" charset="0"/>
                    <a:ea typeface="標楷體" panose="03000509000000000000" pitchFamily="65" charset="-120"/>
                  </a:rPr>
                  <a:t>月</a:t>
                </a:r>
              </a:p>
            </p:txBody>
          </p:sp>
          <p:sp>
            <p:nvSpPr>
              <p:cNvPr id="22" name="文字方塊 21"/>
              <p:cNvSpPr txBox="1"/>
              <p:nvPr/>
            </p:nvSpPr>
            <p:spPr>
              <a:xfrm>
                <a:off x="4902111" y="4528466"/>
                <a:ext cx="863219" cy="289733"/>
              </a:xfrm>
              <a:prstGeom prst="rect">
                <a:avLst/>
              </a:prstGeom>
              <a:noFill/>
            </p:spPr>
            <p:txBody>
              <a:bodyPr wrap="none" rtlCol="0">
                <a:spAutoFit/>
              </a:bodyPr>
              <a:lstStyle/>
              <a:p>
                <a:r>
                  <a:rPr lang="en-US" altLang="zh-TW" sz="1867" b="1" dirty="0" smtClean="0">
                    <a:solidFill>
                      <a:srgbClr val="FF0000"/>
                    </a:solidFill>
                    <a:latin typeface="Times New Roman" panose="02020603050405020304" pitchFamily="18" charset="0"/>
                    <a:ea typeface="標楷體" panose="03000509000000000000" pitchFamily="65" charset="-120"/>
                  </a:rPr>
                  <a:t>113</a:t>
                </a:r>
                <a:r>
                  <a:rPr lang="zh-TW" altLang="en-US" sz="1867" b="1" dirty="0" smtClean="0">
                    <a:solidFill>
                      <a:srgbClr val="FF0000"/>
                    </a:solidFill>
                    <a:latin typeface="Times New Roman" panose="02020603050405020304" pitchFamily="18" charset="0"/>
                    <a:ea typeface="標楷體" panose="03000509000000000000" pitchFamily="65" charset="-120"/>
                  </a:rPr>
                  <a:t>年</a:t>
                </a:r>
                <a:r>
                  <a:rPr lang="en-US" altLang="zh-TW" sz="1867" b="1" dirty="0">
                    <a:solidFill>
                      <a:srgbClr val="FF0000"/>
                    </a:solidFill>
                    <a:latin typeface="Times New Roman" panose="02020603050405020304" pitchFamily="18" charset="0"/>
                    <a:ea typeface="標楷體" panose="03000509000000000000" pitchFamily="65" charset="-120"/>
                  </a:rPr>
                  <a:t>7</a:t>
                </a:r>
                <a:r>
                  <a:rPr lang="zh-TW" altLang="en-US" sz="1867" b="1" dirty="0">
                    <a:solidFill>
                      <a:srgbClr val="FF0000"/>
                    </a:solidFill>
                    <a:latin typeface="Times New Roman" panose="02020603050405020304" pitchFamily="18" charset="0"/>
                    <a:ea typeface="標楷體" panose="03000509000000000000" pitchFamily="65" charset="-120"/>
                  </a:rPr>
                  <a:t>月</a:t>
                </a:r>
              </a:p>
            </p:txBody>
          </p:sp>
          <p:sp>
            <p:nvSpPr>
              <p:cNvPr id="23" name="文字方塊 22"/>
              <p:cNvSpPr txBox="1"/>
              <p:nvPr/>
            </p:nvSpPr>
            <p:spPr>
              <a:xfrm>
                <a:off x="6659667" y="4462407"/>
                <a:ext cx="863219" cy="289733"/>
              </a:xfrm>
              <a:prstGeom prst="rect">
                <a:avLst/>
              </a:prstGeom>
              <a:noFill/>
            </p:spPr>
            <p:txBody>
              <a:bodyPr wrap="none" rtlCol="0">
                <a:spAutoFit/>
              </a:bodyPr>
              <a:lstStyle/>
              <a:p>
                <a:r>
                  <a:rPr lang="en-US" altLang="zh-TW" sz="1867" b="1" dirty="0" smtClean="0">
                    <a:solidFill>
                      <a:srgbClr val="FF0000"/>
                    </a:solidFill>
                    <a:latin typeface="Times New Roman" panose="02020603050405020304" pitchFamily="18" charset="0"/>
                    <a:ea typeface="標楷體" panose="03000509000000000000" pitchFamily="65" charset="-120"/>
                  </a:rPr>
                  <a:t>113</a:t>
                </a:r>
                <a:r>
                  <a:rPr lang="zh-TW" altLang="en-US" sz="1867" b="1" dirty="0" smtClean="0">
                    <a:solidFill>
                      <a:srgbClr val="FF0000"/>
                    </a:solidFill>
                    <a:latin typeface="Times New Roman" panose="02020603050405020304" pitchFamily="18" charset="0"/>
                    <a:ea typeface="標楷體" panose="03000509000000000000" pitchFamily="65" charset="-120"/>
                  </a:rPr>
                  <a:t>年</a:t>
                </a:r>
                <a:r>
                  <a:rPr lang="en-US" altLang="zh-TW" sz="1867" b="1" dirty="0">
                    <a:solidFill>
                      <a:srgbClr val="FF0000"/>
                    </a:solidFill>
                    <a:latin typeface="Times New Roman" panose="02020603050405020304" pitchFamily="18" charset="0"/>
                    <a:ea typeface="標楷體" panose="03000509000000000000" pitchFamily="65" charset="-120"/>
                  </a:rPr>
                  <a:t>8</a:t>
                </a:r>
                <a:r>
                  <a:rPr lang="zh-TW" altLang="en-US" sz="1867" b="1" dirty="0">
                    <a:solidFill>
                      <a:srgbClr val="FF0000"/>
                    </a:solidFill>
                    <a:latin typeface="Times New Roman" panose="02020603050405020304" pitchFamily="18" charset="0"/>
                    <a:ea typeface="標楷體" panose="03000509000000000000" pitchFamily="65" charset="-120"/>
                  </a:rPr>
                  <a:t>月</a:t>
                </a:r>
              </a:p>
            </p:txBody>
          </p:sp>
          <p:sp>
            <p:nvSpPr>
              <p:cNvPr id="24" name="矩形 23"/>
              <p:cNvSpPr/>
              <p:nvPr/>
            </p:nvSpPr>
            <p:spPr>
              <a:xfrm>
                <a:off x="2373349" y="2933431"/>
                <a:ext cx="1366395" cy="42953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solidFill>
                      <a:prstClr val="white"/>
                    </a:solidFill>
                    <a:ea typeface="標楷體" panose="03000509000000000000" pitchFamily="65" charset="-120"/>
                  </a:rPr>
                  <a:t>技優甄審</a:t>
                </a:r>
              </a:p>
            </p:txBody>
          </p:sp>
          <p:sp>
            <p:nvSpPr>
              <p:cNvPr id="25" name="圓角矩形 24"/>
              <p:cNvSpPr/>
              <p:nvPr/>
            </p:nvSpPr>
            <p:spPr>
              <a:xfrm>
                <a:off x="2355490" y="2087094"/>
                <a:ext cx="1391953" cy="356868"/>
              </a:xfrm>
              <a:prstGeom prst="roundRect">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Times New Roman" panose="02020603050405020304" pitchFamily="18" charset="0"/>
                    <a:ea typeface="標楷體" panose="03000509000000000000" pitchFamily="65" charset="-120"/>
                  </a:rPr>
                  <a:t>優先免試</a:t>
                </a:r>
              </a:p>
            </p:txBody>
          </p:sp>
          <p:sp>
            <p:nvSpPr>
              <p:cNvPr id="29" name="矩形 28"/>
              <p:cNvSpPr/>
              <p:nvPr/>
            </p:nvSpPr>
            <p:spPr>
              <a:xfrm>
                <a:off x="2335598" y="2483015"/>
                <a:ext cx="1428291" cy="38764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sz="2000" dirty="0">
                    <a:solidFill>
                      <a:prstClr val="white"/>
                    </a:solidFill>
                    <a:ea typeface="標楷體" panose="03000509000000000000" pitchFamily="65" charset="-120"/>
                  </a:rPr>
                  <a:t>實用技能學程</a:t>
                </a:r>
              </a:p>
            </p:txBody>
          </p:sp>
          <p:sp>
            <p:nvSpPr>
              <p:cNvPr id="30" name="圓角矩形 29"/>
              <p:cNvSpPr/>
              <p:nvPr/>
            </p:nvSpPr>
            <p:spPr>
              <a:xfrm>
                <a:off x="2325648" y="1619385"/>
                <a:ext cx="1414096" cy="356868"/>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r>
                  <a:rPr lang="zh-TW" altLang="en-US" dirty="0">
                    <a:solidFill>
                      <a:prstClr val="white"/>
                    </a:solidFill>
                    <a:latin typeface="Times New Roman" panose="02020603050405020304" pitchFamily="18" charset="0"/>
                    <a:ea typeface="標楷體" panose="03000509000000000000" pitchFamily="65" charset="-120"/>
                  </a:rPr>
                  <a:t>學習區完全免試</a:t>
                </a:r>
              </a:p>
            </p:txBody>
          </p:sp>
        </p:grpSp>
      </p:grpSp>
    </p:spTree>
    <p:extLst>
      <p:ext uri="{BB962C8B-B14F-4D97-AF65-F5344CB8AC3E}">
        <p14:creationId xmlns:p14="http://schemas.microsoft.com/office/powerpoint/2010/main" val="4242226130"/>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2"/>
          <a:stretch>
            <a:fillRect/>
          </a:stretch>
        </p:blipFill>
        <p:spPr>
          <a:xfrm>
            <a:off x="684524" y="771600"/>
            <a:ext cx="7775149" cy="5400600"/>
          </a:xfrm>
          <a:prstGeom prst="rect">
            <a:avLst/>
          </a:prstGeom>
        </p:spPr>
      </p:pic>
    </p:spTree>
    <p:extLst>
      <p:ext uri="{BB962C8B-B14F-4D97-AF65-F5344CB8AC3E}">
        <p14:creationId xmlns:p14="http://schemas.microsoft.com/office/powerpoint/2010/main" val="291564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8200" y="0"/>
            <a:ext cx="8229600" cy="1143000"/>
          </a:xfrm>
        </p:spPr>
        <p:txBody>
          <a:bodyPr/>
          <a:lstStyle/>
          <a:p>
            <a:r>
              <a:rPr lang="zh-TW" altLang="en-US" dirty="0">
                <a:latin typeface="微軟正黑體" panose="020B0604030504040204" pitchFamily="34" charset="-120"/>
                <a:ea typeface="微軟正黑體" panose="020B0604030504040204" pitchFamily="34" charset="-120"/>
              </a:rPr>
              <a:t>多元入學</a:t>
            </a:r>
            <a:r>
              <a:rPr lang="zh-TW" altLang="en-US" dirty="0" smtClean="0">
                <a:latin typeface="微軟正黑體" panose="020B0604030504040204" pitchFamily="34" charset="-120"/>
                <a:ea typeface="微軟正黑體" panose="020B0604030504040204" pitchFamily="34" charset="-120"/>
              </a:rPr>
              <a:t>管道</a:t>
            </a:r>
            <a:endParaRPr lang="zh-TW" altLang="en-US" sz="3200" dirty="0">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1699021877"/>
              </p:ext>
            </p:extLst>
          </p:nvPr>
        </p:nvGraphicFramePr>
        <p:xfrm>
          <a:off x="395536" y="1284116"/>
          <a:ext cx="8496944" cy="5388263"/>
        </p:xfrm>
        <a:graphic>
          <a:graphicData uri="http://schemas.openxmlformats.org/drawingml/2006/table">
            <a:tbl>
              <a:tblPr firstRow="1" bandRow="1">
                <a:tableStyleId>{21E4AEA4-8DFA-4A89-87EB-49C32662AFE0}</a:tableStyleId>
              </a:tblPr>
              <a:tblGrid>
                <a:gridCol w="3641547">
                  <a:extLst>
                    <a:ext uri="{9D8B030D-6E8A-4147-A177-3AD203B41FA5}">
                      <a16:colId xmlns:a16="http://schemas.microsoft.com/office/drawing/2014/main" val="20000"/>
                    </a:ext>
                  </a:extLst>
                </a:gridCol>
                <a:gridCol w="4855397">
                  <a:extLst>
                    <a:ext uri="{9D8B030D-6E8A-4147-A177-3AD203B41FA5}">
                      <a16:colId xmlns:a16="http://schemas.microsoft.com/office/drawing/2014/main" val="20001"/>
                    </a:ext>
                  </a:extLst>
                </a:gridCol>
              </a:tblGrid>
              <a:tr h="1348415">
                <a:tc gridSpan="2">
                  <a:txBody>
                    <a:bodyPr/>
                    <a:lstStyle/>
                    <a:p>
                      <a:pPr algn="ctr"/>
                      <a:r>
                        <a:rPr lang="zh-TW" altLang="en-US" sz="4800" dirty="0">
                          <a:latin typeface="標楷體" pitchFamily="65" charset="-120"/>
                          <a:ea typeface="標楷體" pitchFamily="65" charset="-120"/>
                        </a:rPr>
                        <a:t>特色招生</a:t>
                      </a:r>
                    </a:p>
                  </a:txBody>
                  <a:tcPr/>
                </a:tc>
                <a:tc hMerge="1">
                  <a:txBody>
                    <a:bodyPr/>
                    <a:lstStyle/>
                    <a:p>
                      <a:endParaRPr lang="zh-TW" altLang="en-US" dirty="0"/>
                    </a:p>
                  </a:txBody>
                  <a:tcPr/>
                </a:tc>
                <a:extLst>
                  <a:ext uri="{0D108BD9-81ED-4DB2-BD59-A6C34878D82A}">
                    <a16:rowId xmlns:a16="http://schemas.microsoft.com/office/drawing/2014/main" val="10000"/>
                  </a:ext>
                </a:extLst>
              </a:tr>
              <a:tr h="13466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dirty="0">
                          <a:latin typeface="標楷體" pitchFamily="65" charset="-120"/>
                          <a:ea typeface="標楷體" pitchFamily="65" charset="-120"/>
                        </a:rPr>
                        <a:t>科學班甄選入學</a:t>
                      </a:r>
                    </a:p>
                  </a:txBody>
                  <a:tcPr anchor="ctr"/>
                </a:tc>
                <a:tc>
                  <a:txBody>
                    <a:bodyPr/>
                    <a:lstStyle/>
                    <a:p>
                      <a:pPr algn="ctr"/>
                      <a:r>
                        <a:rPr lang="zh-TW" altLang="en-US" sz="3200" dirty="0">
                          <a:latin typeface="標楷體" pitchFamily="65" charset="-120"/>
                          <a:ea typeface="標楷體" pitchFamily="65" charset="-120"/>
                        </a:rPr>
                        <a:t>專業群科甄選入學</a:t>
                      </a:r>
                    </a:p>
                  </a:txBody>
                  <a:tcPr anchor="ctr"/>
                </a:tc>
                <a:extLst>
                  <a:ext uri="{0D108BD9-81ED-4DB2-BD59-A6C34878D82A}">
                    <a16:rowId xmlns:a16="http://schemas.microsoft.com/office/drawing/2014/main" val="10001"/>
                  </a:ext>
                </a:extLst>
              </a:tr>
              <a:tr h="1346616">
                <a:tc>
                  <a:txBody>
                    <a:bodyPr/>
                    <a:lstStyle/>
                    <a:p>
                      <a:pPr algn="ctr"/>
                      <a:r>
                        <a:rPr lang="zh-TW" altLang="en-US" sz="3200" dirty="0">
                          <a:latin typeface="標楷體" pitchFamily="65" charset="-120"/>
                          <a:ea typeface="標楷體" pitchFamily="65" charset="-120"/>
                        </a:rPr>
                        <a:t>藝才班甄選入學</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zh-TW" altLang="en-US" sz="3200" dirty="0">
                          <a:latin typeface="標楷體" pitchFamily="65" charset="-120"/>
                          <a:ea typeface="標楷體" pitchFamily="65" charset="-120"/>
                        </a:rPr>
                        <a:t>考試分發</a:t>
                      </a:r>
                      <a:r>
                        <a:rPr lang="zh-TW" altLang="en-US" sz="3200" dirty="0" smtClean="0">
                          <a:latin typeface="標楷體" pitchFamily="65" charset="-120"/>
                          <a:ea typeface="標楷體" pitchFamily="65" charset="-120"/>
                        </a:rPr>
                        <a:t>入學</a:t>
                      </a:r>
                      <a:endParaRPr lang="zh-TW" altLang="en-US" sz="3200" dirty="0">
                        <a:solidFill>
                          <a:srgbClr val="FF0000"/>
                        </a:solidFill>
                        <a:latin typeface="標楷體" pitchFamily="65" charset="-120"/>
                        <a:ea typeface="標楷體" pitchFamily="65" charset="-120"/>
                      </a:endParaRPr>
                    </a:p>
                  </a:txBody>
                  <a:tcPr anchor="ctr"/>
                </a:tc>
                <a:extLst>
                  <a:ext uri="{0D108BD9-81ED-4DB2-BD59-A6C34878D82A}">
                    <a16:rowId xmlns:a16="http://schemas.microsoft.com/office/drawing/2014/main" val="10002"/>
                  </a:ext>
                </a:extLst>
              </a:tr>
              <a:tr h="1346616">
                <a:tc>
                  <a:txBody>
                    <a:bodyPr/>
                    <a:lstStyle/>
                    <a:p>
                      <a:pPr algn="ctr"/>
                      <a:r>
                        <a:rPr lang="zh-TW" altLang="en-US" sz="3200" dirty="0">
                          <a:latin typeface="標楷體" pitchFamily="65" charset="-120"/>
                          <a:ea typeface="標楷體" pitchFamily="65" charset="-120"/>
                        </a:rPr>
                        <a:t>體育班甄選入學</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dirty="0">
                          <a:latin typeface="標楷體" pitchFamily="65" charset="-120"/>
                          <a:ea typeface="標楷體" pitchFamily="65" charset="-120"/>
                        </a:rPr>
                        <a:t>藝才班競賽表現</a:t>
                      </a:r>
                    </a:p>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3200" dirty="0">
                        <a:latin typeface="標楷體" pitchFamily="65" charset="-120"/>
                        <a:ea typeface="標楷體" pitchFamily="65" charset="-120"/>
                      </a:endParaRPr>
                    </a:p>
                  </a:txBody>
                  <a:tcPr anchor="ctr"/>
                </a:tc>
                <a:extLst>
                  <a:ext uri="{0D108BD9-81ED-4DB2-BD59-A6C34878D82A}">
                    <a16:rowId xmlns:a16="http://schemas.microsoft.com/office/drawing/2014/main" val="10003"/>
                  </a:ext>
                </a:extLst>
              </a:tr>
            </a:tbl>
          </a:graphicData>
        </a:graphic>
      </p:graphicFrame>
      <p:sp>
        <p:nvSpPr>
          <p:cNvPr id="3" name="文字方塊 2"/>
          <p:cNvSpPr txBox="1"/>
          <p:nvPr/>
        </p:nvSpPr>
        <p:spPr>
          <a:xfrm>
            <a:off x="5940152" y="4932229"/>
            <a:ext cx="4263458" cy="338554"/>
          </a:xfrm>
          <a:prstGeom prst="rect">
            <a:avLst/>
          </a:prstGeom>
          <a:noFill/>
        </p:spPr>
        <p:txBody>
          <a:bodyPr wrap="square" rtlCol="0">
            <a:spAutoFit/>
          </a:bodyPr>
          <a:lstStyle/>
          <a:p>
            <a:r>
              <a:rPr lang="zh-TW" altLang="en-US" sz="1600" dirty="0" smtClean="0">
                <a:solidFill>
                  <a:srgbClr val="FF0000"/>
                </a:solidFill>
              </a:rPr>
              <a:t>永</a:t>
            </a:r>
            <a:r>
              <a:rPr lang="zh-TW" altLang="en-US" sz="1600" dirty="0">
                <a:solidFill>
                  <a:srgbClr val="FF0000"/>
                </a:solidFill>
              </a:rPr>
              <a:t>慶</a:t>
            </a:r>
            <a:r>
              <a:rPr lang="zh-TW" altLang="en-US" sz="1600" dirty="0" smtClean="0">
                <a:solidFill>
                  <a:srgbClr val="FF0000"/>
                </a:solidFill>
              </a:rPr>
              <a:t>高中</a:t>
            </a:r>
            <a:endParaRPr lang="en-US" altLang="zh-TW" sz="1600" dirty="0">
              <a:solidFill>
                <a:srgbClr val="FF0000"/>
              </a:solidFill>
            </a:endParaRPr>
          </a:p>
        </p:txBody>
      </p:sp>
      <p:sp>
        <p:nvSpPr>
          <p:cNvPr id="5" name="文字方塊 4">
            <a:extLst>
              <a:ext uri="{FF2B5EF4-FFF2-40B4-BE49-F238E27FC236}">
                <a16:creationId xmlns:a16="http://schemas.microsoft.com/office/drawing/2014/main" id="{9F3FA0AF-E2A4-49FF-8AB8-5AE73AC568A9}"/>
              </a:ext>
            </a:extLst>
          </p:cNvPr>
          <p:cNvSpPr txBox="1"/>
          <p:nvPr/>
        </p:nvSpPr>
        <p:spPr>
          <a:xfrm>
            <a:off x="4788024" y="3530634"/>
            <a:ext cx="3181744" cy="338554"/>
          </a:xfrm>
          <a:prstGeom prst="rect">
            <a:avLst/>
          </a:prstGeom>
          <a:noFill/>
        </p:spPr>
        <p:txBody>
          <a:bodyPr wrap="square" rtlCol="0">
            <a:spAutoFit/>
          </a:bodyPr>
          <a:lstStyle/>
          <a:p>
            <a:r>
              <a:rPr lang="en-US" altLang="zh-TW" sz="1600" dirty="0">
                <a:solidFill>
                  <a:srgbClr val="FF0000"/>
                </a:solidFill>
              </a:rPr>
              <a:t>	</a:t>
            </a:r>
            <a:r>
              <a:rPr lang="zh-TW" altLang="en-US" sz="1600" dirty="0" smtClean="0">
                <a:solidFill>
                  <a:srgbClr val="FF0000"/>
                </a:solidFill>
              </a:rPr>
              <a:t>華商、嘉家</a:t>
            </a:r>
            <a:endParaRPr lang="en-US" altLang="zh-TW" sz="1600" dirty="0">
              <a:solidFill>
                <a:srgbClr val="FF0000"/>
              </a:solidFill>
            </a:endParaRPr>
          </a:p>
        </p:txBody>
      </p:sp>
    </p:spTree>
    <p:extLst>
      <p:ext uri="{BB962C8B-B14F-4D97-AF65-F5344CB8AC3E}">
        <p14:creationId xmlns:p14="http://schemas.microsoft.com/office/powerpoint/2010/main" val="1088835197"/>
      </p:ext>
    </p:extLst>
  </p:cSld>
  <p:clrMapOvr>
    <a:masterClrMapping/>
  </p:clrMapOvr>
  <p:transition spd="med">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33747"/>
            <a:ext cx="8229600" cy="1143000"/>
          </a:xfrm>
        </p:spPr>
        <p:txBody>
          <a:bodyPr/>
          <a:lstStyle/>
          <a:p>
            <a:r>
              <a:rPr lang="zh-TW" altLang="en-US" dirty="0">
                <a:latin typeface="微軟正黑體" panose="020B0604030504040204" pitchFamily="34" charset="-120"/>
                <a:ea typeface="微軟正黑體" panose="020B0604030504040204" pitchFamily="34" charset="-120"/>
              </a:rPr>
              <a:t>多元入學</a:t>
            </a:r>
            <a:r>
              <a:rPr lang="zh-TW" altLang="en-US" dirty="0" smtClean="0">
                <a:latin typeface="微軟正黑體" panose="020B0604030504040204" pitchFamily="34" charset="-120"/>
                <a:ea typeface="微軟正黑體" panose="020B0604030504040204" pitchFamily="34" charset="-120"/>
              </a:rPr>
              <a:t>管道</a:t>
            </a:r>
            <a:endParaRPr lang="zh-TW" altLang="en-US" dirty="0">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59079083"/>
              </p:ext>
            </p:extLst>
          </p:nvPr>
        </p:nvGraphicFramePr>
        <p:xfrm>
          <a:off x="1369085" y="1268760"/>
          <a:ext cx="6624736" cy="1295279"/>
        </p:xfrm>
        <a:graphic>
          <a:graphicData uri="http://schemas.openxmlformats.org/drawingml/2006/table">
            <a:tbl>
              <a:tblPr firstRow="1" bandRow="1">
                <a:tableStyleId>{912C8C85-51F0-491E-9774-3900AFEF0FD7}</a:tableStyleId>
              </a:tblPr>
              <a:tblGrid>
                <a:gridCol w="6624736">
                  <a:extLst>
                    <a:ext uri="{9D8B030D-6E8A-4147-A177-3AD203B41FA5}">
                      <a16:colId xmlns:a16="http://schemas.microsoft.com/office/drawing/2014/main" val="20000"/>
                    </a:ext>
                  </a:extLst>
                </a:gridCol>
              </a:tblGrid>
              <a:tr h="648072">
                <a:tc>
                  <a:txBody>
                    <a:bodyPr/>
                    <a:lstStyle/>
                    <a:p>
                      <a:pPr algn="ctr"/>
                      <a:r>
                        <a:rPr lang="zh-TW" altLang="en-US" sz="3200" dirty="0">
                          <a:latin typeface="微軟正黑體" panose="020B0604030504040204" pitchFamily="34" charset="-120"/>
                          <a:ea typeface="微軟正黑體" panose="020B0604030504040204" pitchFamily="34" charset="-120"/>
                        </a:rPr>
                        <a:t>獨招</a:t>
                      </a:r>
                    </a:p>
                  </a:txBody>
                  <a:tcPr/>
                </a:tc>
                <a:extLst>
                  <a:ext uri="{0D108BD9-81ED-4DB2-BD59-A6C34878D82A}">
                    <a16:rowId xmlns:a16="http://schemas.microsoft.com/office/drawing/2014/main" val="10000"/>
                  </a:ext>
                </a:extLst>
              </a:tr>
              <a:tr h="647207">
                <a:tc>
                  <a:txBody>
                    <a:bodyPr/>
                    <a:lstStyle/>
                    <a:p>
                      <a:pPr algn="ctr"/>
                      <a:r>
                        <a:rPr lang="zh-TW" altLang="en-US" sz="2400" dirty="0">
                          <a:latin typeface="微軟正黑體" panose="020B0604030504040204" pitchFamily="34" charset="-120"/>
                          <a:ea typeface="微軟正黑體" panose="020B0604030504040204" pitchFamily="34" charset="-120"/>
                        </a:rPr>
                        <a:t>未受補助私校單獨招生</a:t>
                      </a:r>
                    </a:p>
                  </a:txBody>
                  <a:tcPr anchor="ctr"/>
                </a:tc>
                <a:extLst>
                  <a:ext uri="{0D108BD9-81ED-4DB2-BD59-A6C34878D82A}">
                    <a16:rowId xmlns:a16="http://schemas.microsoft.com/office/drawing/2014/main" val="10001"/>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2251627173"/>
              </p:ext>
            </p:extLst>
          </p:nvPr>
        </p:nvGraphicFramePr>
        <p:xfrm>
          <a:off x="1259630" y="3068960"/>
          <a:ext cx="6734190" cy="3312368"/>
        </p:xfrm>
        <a:graphic>
          <a:graphicData uri="http://schemas.openxmlformats.org/drawingml/2006/table">
            <a:tbl>
              <a:tblPr firstRow="1" bandRow="1">
                <a:tableStyleId>{7DF18680-E054-41AD-8BC1-D1AEF772440D}</a:tableStyleId>
              </a:tblPr>
              <a:tblGrid>
                <a:gridCol w="3367095">
                  <a:extLst>
                    <a:ext uri="{9D8B030D-6E8A-4147-A177-3AD203B41FA5}">
                      <a16:colId xmlns:a16="http://schemas.microsoft.com/office/drawing/2014/main" val="20000"/>
                    </a:ext>
                  </a:extLst>
                </a:gridCol>
                <a:gridCol w="3367095">
                  <a:extLst>
                    <a:ext uri="{9D8B030D-6E8A-4147-A177-3AD203B41FA5}">
                      <a16:colId xmlns:a16="http://schemas.microsoft.com/office/drawing/2014/main" val="20001"/>
                    </a:ext>
                  </a:extLst>
                </a:gridCol>
              </a:tblGrid>
              <a:tr h="761568">
                <a:tc gridSpan="2">
                  <a:txBody>
                    <a:bodyPr/>
                    <a:lstStyle/>
                    <a:p>
                      <a:pPr algn="ctr"/>
                      <a:r>
                        <a:rPr lang="zh-TW" altLang="en-US" sz="3000" b="0" dirty="0">
                          <a:latin typeface="微軟正黑體" panose="020B0604030504040204" pitchFamily="34" charset="-120"/>
                          <a:ea typeface="微軟正黑體" panose="020B0604030504040204" pitchFamily="34" charset="-120"/>
                        </a:rPr>
                        <a:t>其他</a:t>
                      </a:r>
                    </a:p>
                  </a:txBody>
                  <a:tcPr/>
                </a:tc>
                <a:tc hMerge="1">
                  <a:txBody>
                    <a:bodyPr/>
                    <a:lstStyle/>
                    <a:p>
                      <a:endParaRPr lang="zh-TW" altLang="en-US"/>
                    </a:p>
                  </a:txBody>
                  <a:tcPr/>
                </a:tc>
                <a:extLst>
                  <a:ext uri="{0D108BD9-81ED-4DB2-BD59-A6C34878D82A}">
                    <a16:rowId xmlns:a16="http://schemas.microsoft.com/office/drawing/2014/main" val="10000"/>
                  </a:ext>
                </a:extLst>
              </a:tr>
              <a:tr h="665426">
                <a:tc>
                  <a:txBody>
                    <a:bodyPr/>
                    <a:lstStyle/>
                    <a:p>
                      <a:pPr algn="ctr"/>
                      <a:r>
                        <a:rPr lang="zh-TW" altLang="en-US" sz="3000" b="0" dirty="0">
                          <a:latin typeface="微軟正黑體" panose="020B0604030504040204" pitchFamily="34" charset="-120"/>
                          <a:ea typeface="微軟正黑體" panose="020B0604030504040204" pitchFamily="34" charset="-120"/>
                        </a:rPr>
                        <a:t>運動績優</a:t>
                      </a:r>
                      <a:r>
                        <a:rPr lang="zh-TW" altLang="en-US" sz="3000" b="1" dirty="0">
                          <a:solidFill>
                            <a:srgbClr val="FF0000"/>
                          </a:solidFill>
                          <a:latin typeface="微軟正黑體" panose="020B0604030504040204" pitchFamily="34" charset="-120"/>
                          <a:ea typeface="微軟正黑體" panose="020B0604030504040204" pitchFamily="34" charset="-120"/>
                        </a:rPr>
                        <a:t>獨招</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000" b="0" dirty="0">
                          <a:solidFill>
                            <a:srgbClr val="FF0000"/>
                          </a:solidFill>
                          <a:latin typeface="微軟正黑體" panose="020B0604030504040204" pitchFamily="34" charset="-120"/>
                          <a:ea typeface="微軟正黑體" panose="020B0604030504040204" pitchFamily="34" charset="-120"/>
                        </a:rPr>
                        <a:t>實用技能學程</a:t>
                      </a:r>
                    </a:p>
                  </a:txBody>
                  <a:tcPr anchor="ctr"/>
                </a:tc>
                <a:extLst>
                  <a:ext uri="{0D108BD9-81ED-4DB2-BD59-A6C34878D82A}">
                    <a16:rowId xmlns:a16="http://schemas.microsoft.com/office/drawing/2014/main" val="10001"/>
                  </a:ext>
                </a:extLst>
              </a:tr>
              <a:tr h="6654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000" b="0" dirty="0">
                          <a:latin typeface="微軟正黑體" panose="020B0604030504040204" pitchFamily="34" charset="-120"/>
                          <a:ea typeface="微軟正黑體" panose="020B0604030504040204" pitchFamily="34" charset="-120"/>
                        </a:rPr>
                        <a:t>運動績優</a:t>
                      </a:r>
                      <a:r>
                        <a:rPr lang="zh-TW" altLang="en-US" sz="3000" b="1" dirty="0">
                          <a:solidFill>
                            <a:srgbClr val="00B050"/>
                          </a:solidFill>
                          <a:latin typeface="微軟正黑體" panose="020B0604030504040204" pitchFamily="34" charset="-120"/>
                          <a:ea typeface="微軟正黑體" panose="020B0604030504040204" pitchFamily="34" charset="-120"/>
                        </a:rPr>
                        <a:t>甄試</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000" b="0" dirty="0">
                          <a:latin typeface="微軟正黑體" panose="020B0604030504040204" pitchFamily="34" charset="-120"/>
                          <a:ea typeface="微軟正黑體" panose="020B0604030504040204" pitchFamily="34" charset="-120"/>
                        </a:rPr>
                        <a:t>建教合作班</a:t>
                      </a:r>
                    </a:p>
                  </a:txBody>
                  <a:tcPr anchor="ctr"/>
                </a:tc>
                <a:extLst>
                  <a:ext uri="{0D108BD9-81ED-4DB2-BD59-A6C34878D82A}">
                    <a16:rowId xmlns:a16="http://schemas.microsoft.com/office/drawing/2014/main" val="10002"/>
                  </a:ext>
                </a:extLst>
              </a:tr>
              <a:tr h="12199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000" b="0" dirty="0">
                          <a:latin typeface="微軟正黑體" panose="020B0604030504040204" pitchFamily="34" charset="-120"/>
                          <a:ea typeface="微軟正黑體" panose="020B0604030504040204" pitchFamily="34" charset="-120"/>
                        </a:rPr>
                        <a:t>運動績優</a:t>
                      </a:r>
                      <a:r>
                        <a:rPr lang="zh-TW" altLang="en-US" sz="3000" b="1" dirty="0">
                          <a:solidFill>
                            <a:schemeClr val="accent6"/>
                          </a:solidFill>
                          <a:latin typeface="微軟正黑體" panose="020B0604030504040204" pitchFamily="34" charset="-120"/>
                          <a:ea typeface="微軟正黑體" panose="020B0604030504040204" pitchFamily="34" charset="-120"/>
                        </a:rPr>
                        <a:t>甄審</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000" b="0" dirty="0">
                          <a:latin typeface="微軟正黑體" panose="020B0604030504040204" pitchFamily="34" charset="-120"/>
                          <a:ea typeface="微軟正黑體" panose="020B0604030504040204" pitchFamily="34" charset="-120"/>
                        </a:rPr>
                        <a:t>身心障礙學生適性輔導就學安置</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422226"/>
      </p:ext>
    </p:extLst>
  </p:cSld>
  <p:clrMapOvr>
    <a:masterClrMapping/>
  </p:clrMapOvr>
  <p:transition spd="med">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特色招生甄選入學</a:t>
            </a:r>
            <a:r>
              <a:rPr lang="en-US" altLang="zh-TW" dirty="0"/>
              <a:t>—</a:t>
            </a:r>
            <a:r>
              <a:rPr lang="zh-TW" altLang="en-US" dirty="0"/>
              <a:t>藝術才能班</a:t>
            </a:r>
            <a:r>
              <a:rPr lang="en-US" altLang="zh-TW" dirty="0"/>
              <a:t>(1)</a:t>
            </a:r>
            <a:endParaRPr lang="zh-TW" altLang="en-US" dirty="0"/>
          </a:p>
        </p:txBody>
      </p:sp>
      <p:sp>
        <p:nvSpPr>
          <p:cNvPr id="3" name="內容版面配置區 2"/>
          <p:cNvSpPr>
            <a:spLocks noGrp="1"/>
          </p:cNvSpPr>
          <p:nvPr>
            <p:ph idx="1"/>
          </p:nvPr>
        </p:nvSpPr>
        <p:spPr>
          <a:xfrm>
            <a:off x="467544" y="1484784"/>
            <a:ext cx="8229600" cy="4525963"/>
          </a:xfrm>
        </p:spPr>
        <p:txBody>
          <a:bodyPr>
            <a:normAutofit lnSpcReduction="10000"/>
          </a:bodyPr>
          <a:lstStyle/>
          <a:p>
            <a:r>
              <a:rPr lang="zh-TW" altLang="en-US" dirty="0"/>
              <a:t>分為四類</a:t>
            </a:r>
            <a:endParaRPr lang="en-US" altLang="zh-TW" dirty="0"/>
          </a:p>
          <a:p>
            <a:pPr lvl="1"/>
            <a:r>
              <a:rPr lang="zh-TW" altLang="en-US" dirty="0"/>
              <a:t>音樂班</a:t>
            </a:r>
            <a:endParaRPr lang="en-US" altLang="zh-TW" dirty="0"/>
          </a:p>
          <a:p>
            <a:pPr lvl="1"/>
            <a:r>
              <a:rPr lang="zh-TW" altLang="en-US" dirty="0"/>
              <a:t>美術班</a:t>
            </a:r>
            <a:endParaRPr lang="en-US" altLang="zh-TW" dirty="0"/>
          </a:p>
          <a:p>
            <a:pPr lvl="1"/>
            <a:r>
              <a:rPr lang="zh-TW" altLang="en-US" dirty="0"/>
              <a:t>舞蹈班</a:t>
            </a:r>
            <a:endParaRPr lang="en-US" altLang="zh-TW" dirty="0"/>
          </a:p>
          <a:p>
            <a:pPr lvl="1"/>
            <a:r>
              <a:rPr lang="zh-TW" altLang="en-US" dirty="0"/>
              <a:t>戲劇班</a:t>
            </a:r>
            <a:endParaRPr lang="en-US" altLang="zh-TW" dirty="0"/>
          </a:p>
          <a:p>
            <a:pPr lvl="1"/>
            <a:endParaRPr lang="en-US" altLang="zh-TW" dirty="0"/>
          </a:p>
          <a:p>
            <a:pPr marL="363538" indent="-363538"/>
            <a:r>
              <a:rPr lang="zh-TW" altLang="en-US" dirty="0"/>
              <a:t>藝術才能班甄選入學以聯合辦理為原則。參加之學生，</a:t>
            </a:r>
            <a:r>
              <a:rPr lang="zh-TW" altLang="en-US" b="1" u="sng" dirty="0">
                <a:solidFill>
                  <a:srgbClr val="FF0000"/>
                </a:solidFill>
              </a:rPr>
              <a:t>不受就學區之限制</a:t>
            </a:r>
            <a:r>
              <a:rPr lang="zh-TW" altLang="en-US" dirty="0"/>
              <a:t>，惟僅能向一區（校）報名術科測驗及申請分發。</a:t>
            </a:r>
            <a:endParaRPr lang="en-US" altLang="zh-TW" dirty="0"/>
          </a:p>
          <a:p>
            <a:endParaRPr lang="zh-TW" altLang="en-US" dirty="0"/>
          </a:p>
        </p:txBody>
      </p:sp>
    </p:spTree>
    <p:extLst>
      <p:ext uri="{BB962C8B-B14F-4D97-AF65-F5344CB8AC3E}">
        <p14:creationId xmlns:p14="http://schemas.microsoft.com/office/powerpoint/2010/main" val="386589309"/>
      </p:ext>
    </p:extLst>
  </p:cSld>
  <p:clrMapOvr>
    <a:masterClrMapping/>
  </p:clrMapOvr>
  <p:transition spd="med">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文字方塊 7"/>
          <p:cNvSpPr txBox="1">
            <a:spLocks noChangeArrowheads="1"/>
          </p:cNvSpPr>
          <p:nvPr/>
        </p:nvSpPr>
        <p:spPr bwMode="auto">
          <a:xfrm>
            <a:off x="2339752" y="764704"/>
            <a:ext cx="4464684" cy="600164"/>
          </a:xfrm>
          <a:prstGeom prst="rect">
            <a:avLst/>
          </a:prstGeom>
          <a:solidFill>
            <a:srgbClr val="FF9900"/>
          </a:solidFill>
          <a:ln w="9525">
            <a:noFill/>
            <a:miter lim="800000"/>
            <a:headEnd/>
            <a:tailEnd/>
          </a:ln>
        </p:spPr>
        <p:txBody>
          <a:bodyPr wrap="none">
            <a:spAutoFit/>
          </a:bodyPr>
          <a:lstStyle/>
          <a:p>
            <a:r>
              <a:rPr lang="zh-TW" altLang="en-US" sz="2700" b="1" dirty="0" smtClean="0">
                <a:solidFill>
                  <a:srgbClr val="0070C0"/>
                </a:solidFill>
                <a:latin typeface="微軟正黑體" pitchFamily="34" charset="-120"/>
                <a:ea typeface="微軟正黑體" pitchFamily="34" charset="-120"/>
                <a:cs typeface="微軟正黑體 Light"/>
              </a:rPr>
              <a:t>嘉義</a:t>
            </a:r>
            <a:r>
              <a:rPr lang="zh-TW" altLang="en-US" sz="2700" b="1" dirty="0">
                <a:solidFill>
                  <a:srgbClr val="0070C0"/>
                </a:solidFill>
                <a:latin typeface="微軟正黑體" pitchFamily="34" charset="-120"/>
                <a:ea typeface="微軟正黑體" pitchFamily="34" charset="-120"/>
                <a:cs typeface="微軟正黑體 Light"/>
              </a:rPr>
              <a:t>區 </a:t>
            </a:r>
            <a:r>
              <a:rPr lang="zh-TW" altLang="en-US" sz="3300" b="1" dirty="0">
                <a:solidFill>
                  <a:schemeClr val="bg1"/>
                </a:solidFill>
                <a:latin typeface="微軟正黑體" pitchFamily="34" charset="-120"/>
                <a:ea typeface="微軟正黑體" pitchFamily="34" charset="-120"/>
                <a:cs typeface="微軟正黑體 Light"/>
              </a:rPr>
              <a:t>藝術才能班</a:t>
            </a:r>
            <a:r>
              <a:rPr lang="zh-TW" altLang="en-US" sz="1350" b="1" dirty="0">
                <a:solidFill>
                  <a:srgbClr val="0070C0"/>
                </a:solidFill>
                <a:latin typeface="微軟正黑體" pitchFamily="34" charset="-120"/>
                <a:ea typeface="微軟正黑體" pitchFamily="34" charset="-120"/>
                <a:cs typeface="微軟正黑體 Light"/>
              </a:rPr>
              <a:t>招生甄選入學</a:t>
            </a:r>
          </a:p>
        </p:txBody>
      </p:sp>
      <p:graphicFrame>
        <p:nvGraphicFramePr>
          <p:cNvPr id="156712" name="Group 40"/>
          <p:cNvGraphicFramePr>
            <a:graphicFrameLocks noGrp="1"/>
          </p:cNvGraphicFramePr>
          <p:nvPr>
            <p:extLst>
              <p:ext uri="{D42A27DB-BD31-4B8C-83A1-F6EECF244321}">
                <p14:modId xmlns:p14="http://schemas.microsoft.com/office/powerpoint/2010/main" val="3636877089"/>
              </p:ext>
            </p:extLst>
          </p:nvPr>
        </p:nvGraphicFramePr>
        <p:xfrm>
          <a:off x="1489453" y="1844824"/>
          <a:ext cx="5520133" cy="3186355"/>
        </p:xfrm>
        <a:graphic>
          <a:graphicData uri="http://schemas.openxmlformats.org/drawingml/2006/table">
            <a:tbl>
              <a:tblPr>
                <a:tableStyleId>{8A107856-5554-42FB-B03E-39F5DBC370BA}</a:tableStyleId>
              </a:tblPr>
              <a:tblGrid>
                <a:gridCol w="2078528">
                  <a:extLst>
                    <a:ext uri="{9D8B030D-6E8A-4147-A177-3AD203B41FA5}">
                      <a16:colId xmlns:a16="http://schemas.microsoft.com/office/drawing/2014/main" val="20000"/>
                    </a:ext>
                  </a:extLst>
                </a:gridCol>
                <a:gridCol w="1816025">
                  <a:extLst>
                    <a:ext uri="{9D8B030D-6E8A-4147-A177-3AD203B41FA5}">
                      <a16:colId xmlns:a16="http://schemas.microsoft.com/office/drawing/2014/main" val="20001"/>
                    </a:ext>
                  </a:extLst>
                </a:gridCol>
                <a:gridCol w="1625580">
                  <a:extLst>
                    <a:ext uri="{9D8B030D-6E8A-4147-A177-3AD203B41FA5}">
                      <a16:colId xmlns:a16="http://schemas.microsoft.com/office/drawing/2014/main" val="2069191612"/>
                    </a:ext>
                  </a:extLst>
                </a:gridCol>
              </a:tblGrid>
              <a:tr h="6372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300" u="none" strike="noStrike" cap="none" normalizeH="0" baseline="0" dirty="0">
                          <a:ln>
                            <a:noFill/>
                          </a:ln>
                          <a:effectLst/>
                          <a:latin typeface="微軟正黑體" panose="020B0604030504040204" pitchFamily="34" charset="-120"/>
                          <a:ea typeface="微軟正黑體" panose="020B0604030504040204" pitchFamily="34" charset="-120"/>
                        </a:rPr>
                        <a:t>學校</a:t>
                      </a:r>
                      <a:endParaRPr kumimoji="0" lang="zh-TW" altLang="en-US" sz="33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75" marB="34275" horzOverflow="overflow">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300" u="none" strike="noStrike" cap="none" normalizeH="0" baseline="0" dirty="0">
                          <a:ln>
                            <a:noFill/>
                          </a:ln>
                          <a:effectLst/>
                          <a:latin typeface="微軟正黑體" panose="020B0604030504040204" pitchFamily="34" charset="-120"/>
                          <a:ea typeface="微軟正黑體" panose="020B0604030504040204" pitchFamily="34" charset="-120"/>
                        </a:rPr>
                        <a:t>班別</a:t>
                      </a:r>
                      <a:endParaRPr kumimoji="0" lang="zh-TW" altLang="en-US" sz="33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75" marB="34275" horzOverflow="overflow">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chemeClr val="tx1"/>
                          </a:solidFill>
                          <a:effectLst/>
                          <a:latin typeface="微軟正黑體" pitchFamily="34" charset="-120"/>
                          <a:ea typeface="微軟正黑體" pitchFamily="34" charset="-120"/>
                        </a:rPr>
                        <a:t>招收人數</a:t>
                      </a:r>
                    </a:p>
                  </a:txBody>
                  <a:tcPr marL="68580" marR="68580" marT="34275" marB="34275" horzOverflow="overflow">
                    <a:solidFill>
                      <a:schemeClr val="bg2"/>
                    </a:solidFill>
                  </a:tcPr>
                </a:tc>
                <a:extLst>
                  <a:ext uri="{0D108BD9-81ED-4DB2-BD59-A6C34878D82A}">
                    <a16:rowId xmlns:a16="http://schemas.microsoft.com/office/drawing/2014/main" val="10000"/>
                  </a:ext>
                </a:extLst>
              </a:tr>
              <a:tr h="637271">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300" u="none" strike="noStrike" cap="none" normalizeH="0" baseline="0" dirty="0">
                          <a:ln>
                            <a:noFill/>
                          </a:ln>
                          <a:effectLst/>
                          <a:latin typeface="微軟正黑體" panose="020B0604030504040204" pitchFamily="34" charset="-120"/>
                          <a:ea typeface="微軟正黑體" panose="020B0604030504040204" pitchFamily="34" charset="-120"/>
                        </a:rPr>
                        <a:t>嘉義高中</a:t>
                      </a:r>
                      <a:endParaRPr kumimoji="0" lang="zh-TW" altLang="en-US" sz="33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75" marB="3427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300" u="none" strike="noStrike" cap="none" normalizeH="0" baseline="0" dirty="0">
                          <a:ln>
                            <a:noFill/>
                          </a:ln>
                          <a:effectLst/>
                          <a:latin typeface="微軟正黑體" panose="020B0604030504040204" pitchFamily="34" charset="-120"/>
                          <a:ea typeface="微軟正黑體" panose="020B0604030504040204" pitchFamily="34" charset="-120"/>
                        </a:rPr>
                        <a:t>美術班</a:t>
                      </a:r>
                      <a:endParaRPr kumimoji="0" lang="zh-TW" altLang="en-US" sz="33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75" marB="34275" anchor="ctr" horzOverflow="overflow">
                    <a:solidFill>
                      <a:srgbClr val="FA6BF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700" b="1" i="0" u="none" strike="noStrike" cap="none" normalizeH="0" baseline="0" dirty="0">
                          <a:ln>
                            <a:noFill/>
                          </a:ln>
                          <a:solidFill>
                            <a:schemeClr val="tx2"/>
                          </a:solidFill>
                          <a:effectLst/>
                          <a:latin typeface="微軟正黑體" pitchFamily="34" charset="-120"/>
                          <a:ea typeface="微軟正黑體" pitchFamily="34" charset="-120"/>
                        </a:rPr>
                        <a:t>28</a:t>
                      </a:r>
                      <a:r>
                        <a:rPr kumimoji="0" lang="zh-TW" altLang="en-US" sz="2700" b="1" i="0" u="none" strike="noStrike" cap="none" normalizeH="0" baseline="0" dirty="0">
                          <a:ln>
                            <a:noFill/>
                          </a:ln>
                          <a:solidFill>
                            <a:schemeClr val="tx2"/>
                          </a:solidFill>
                          <a:effectLst/>
                          <a:latin typeface="微軟正黑體" pitchFamily="34" charset="-120"/>
                          <a:ea typeface="微軟正黑體" pitchFamily="34" charset="-120"/>
                        </a:rPr>
                        <a:t>人</a:t>
                      </a:r>
                    </a:p>
                  </a:txBody>
                  <a:tcPr marL="68580" marR="68580" marT="34275" marB="34275" anchor="ctr" horzOverflow="overflow">
                    <a:solidFill>
                      <a:srgbClr val="FA6BFD"/>
                    </a:solidFill>
                  </a:tcPr>
                </a:tc>
                <a:extLst>
                  <a:ext uri="{0D108BD9-81ED-4DB2-BD59-A6C34878D82A}">
                    <a16:rowId xmlns:a16="http://schemas.microsoft.com/office/drawing/2014/main" val="10001"/>
                  </a:ext>
                </a:extLst>
              </a:tr>
              <a:tr h="637271">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300" u="none" strike="noStrike" cap="none" normalizeH="0" baseline="0" dirty="0">
                          <a:ln>
                            <a:noFill/>
                          </a:ln>
                          <a:effectLst/>
                          <a:latin typeface="微軟正黑體" panose="020B0604030504040204" pitchFamily="34" charset="-120"/>
                          <a:ea typeface="微軟正黑體" panose="020B0604030504040204" pitchFamily="34" charset="-120"/>
                        </a:rPr>
                        <a:t>音樂班</a:t>
                      </a:r>
                      <a:endParaRPr kumimoji="0" lang="zh-TW" altLang="en-US" sz="33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75" marB="34275"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700" b="1" i="0" u="none" strike="noStrike" kern="1200" cap="none" spc="0" normalizeH="0" baseline="0" noProof="0" dirty="0">
                          <a:ln>
                            <a:noFill/>
                          </a:ln>
                          <a:solidFill>
                            <a:schemeClr val="tx2"/>
                          </a:solidFill>
                          <a:effectLst/>
                          <a:uLnTx/>
                          <a:uFillTx/>
                          <a:latin typeface="微軟正黑體" pitchFamily="34" charset="-120"/>
                          <a:ea typeface="微軟正黑體" pitchFamily="34" charset="-120"/>
                          <a:cs typeface="+mn-cs"/>
                        </a:rPr>
                        <a:t>28</a:t>
                      </a:r>
                      <a:r>
                        <a:rPr kumimoji="0" lang="zh-TW" altLang="en-US" sz="2700" b="1" i="0" u="none" strike="noStrike" kern="1200" cap="none" spc="0" normalizeH="0" baseline="0" noProof="0" dirty="0">
                          <a:ln>
                            <a:noFill/>
                          </a:ln>
                          <a:solidFill>
                            <a:schemeClr val="tx2"/>
                          </a:solidFill>
                          <a:effectLst/>
                          <a:uLnTx/>
                          <a:uFillTx/>
                          <a:latin typeface="微軟正黑體" pitchFamily="34" charset="-120"/>
                          <a:ea typeface="微軟正黑體" pitchFamily="34" charset="-120"/>
                          <a:cs typeface="+mn-cs"/>
                        </a:rPr>
                        <a:t>人</a:t>
                      </a:r>
                    </a:p>
                  </a:txBody>
                  <a:tcPr marL="68580" marR="68580" marT="34275" marB="34275" anchor="ctr" horzOverflow="overflow">
                    <a:solidFill>
                      <a:srgbClr val="FFFF00"/>
                    </a:solidFill>
                  </a:tcPr>
                </a:tc>
                <a:extLst>
                  <a:ext uri="{0D108BD9-81ED-4DB2-BD59-A6C34878D82A}">
                    <a16:rowId xmlns:a16="http://schemas.microsoft.com/office/drawing/2014/main" val="10002"/>
                  </a:ext>
                </a:extLst>
              </a:tr>
              <a:tr h="6372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300" u="none" strike="noStrike" cap="none" normalizeH="0" baseline="0" dirty="0">
                          <a:ln>
                            <a:noFill/>
                          </a:ln>
                          <a:effectLst/>
                          <a:latin typeface="微軟正黑體" panose="020B0604030504040204" pitchFamily="34" charset="-120"/>
                          <a:ea typeface="微軟正黑體" panose="020B0604030504040204" pitchFamily="34" charset="-120"/>
                        </a:rPr>
                        <a:t>嘉義女中</a:t>
                      </a:r>
                      <a:endParaRPr kumimoji="0" lang="zh-TW" altLang="en-US" sz="33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75" marB="3427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300" u="none" strike="noStrike" cap="none" normalizeH="0" baseline="0" dirty="0">
                          <a:ln>
                            <a:noFill/>
                          </a:ln>
                          <a:effectLst/>
                          <a:latin typeface="微軟正黑體" panose="020B0604030504040204" pitchFamily="34" charset="-120"/>
                          <a:ea typeface="微軟正黑體" panose="020B0604030504040204" pitchFamily="34" charset="-120"/>
                        </a:rPr>
                        <a:t>舞蹈班</a:t>
                      </a:r>
                      <a:endParaRPr kumimoji="0" lang="zh-TW" altLang="en-US" sz="33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75" marB="34275" anchor="ctr" horzOverflow="overflow">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700" b="1" i="0" u="none" strike="noStrike" kern="1200" cap="none" spc="0" normalizeH="0" baseline="0" noProof="0" dirty="0">
                          <a:ln>
                            <a:noFill/>
                          </a:ln>
                          <a:solidFill>
                            <a:schemeClr val="tx2"/>
                          </a:solidFill>
                          <a:effectLst/>
                          <a:uLnTx/>
                          <a:uFillTx/>
                          <a:latin typeface="微軟正黑體" pitchFamily="34" charset="-120"/>
                          <a:ea typeface="微軟正黑體" pitchFamily="34" charset="-120"/>
                          <a:cs typeface="+mn-cs"/>
                        </a:rPr>
                        <a:t>28</a:t>
                      </a:r>
                      <a:r>
                        <a:rPr kumimoji="0" lang="zh-TW" altLang="en-US" sz="2700" b="1" i="0" u="none" strike="noStrike" kern="1200" cap="none" spc="0" normalizeH="0" baseline="0" noProof="0" dirty="0">
                          <a:ln>
                            <a:noFill/>
                          </a:ln>
                          <a:solidFill>
                            <a:schemeClr val="tx2"/>
                          </a:solidFill>
                          <a:effectLst/>
                          <a:uLnTx/>
                          <a:uFillTx/>
                          <a:latin typeface="微軟正黑體" pitchFamily="34" charset="-120"/>
                          <a:ea typeface="微軟正黑體" pitchFamily="34" charset="-120"/>
                          <a:cs typeface="+mn-cs"/>
                        </a:rPr>
                        <a:t>人</a:t>
                      </a:r>
                    </a:p>
                  </a:txBody>
                  <a:tcPr marL="68580" marR="68580" marT="34275" marB="34275" anchor="ctr" horzOverflow="overflow">
                    <a:solidFill>
                      <a:srgbClr val="92D050"/>
                    </a:solidFill>
                  </a:tcPr>
                </a:tc>
                <a:extLst>
                  <a:ext uri="{0D108BD9-81ED-4DB2-BD59-A6C34878D82A}">
                    <a16:rowId xmlns:a16="http://schemas.microsoft.com/office/drawing/2014/main" val="10003"/>
                  </a:ext>
                </a:extLst>
              </a:tr>
              <a:tr h="6372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300" u="none" strike="noStrike" cap="none" normalizeH="0" baseline="0" dirty="0">
                          <a:ln>
                            <a:noFill/>
                          </a:ln>
                          <a:effectLst/>
                          <a:latin typeface="微軟正黑體" panose="020B0604030504040204" pitchFamily="34" charset="-120"/>
                          <a:ea typeface="微軟正黑體" panose="020B0604030504040204" pitchFamily="34" charset="-120"/>
                        </a:rPr>
                        <a:t>竹崎高中</a:t>
                      </a:r>
                      <a:endParaRPr kumimoji="0" lang="zh-TW" altLang="en-US" sz="33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75" marB="3427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300" u="none" strike="noStrike" cap="none" normalizeH="0" baseline="0" dirty="0">
                          <a:ln>
                            <a:noFill/>
                          </a:ln>
                          <a:effectLst/>
                          <a:latin typeface="微軟正黑體" panose="020B0604030504040204" pitchFamily="34" charset="-120"/>
                          <a:ea typeface="微軟正黑體" panose="020B0604030504040204" pitchFamily="34" charset="-120"/>
                        </a:rPr>
                        <a:t>美術班</a:t>
                      </a:r>
                      <a:endParaRPr kumimoji="0" lang="zh-TW" altLang="en-US" sz="33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75" marB="34275" anchor="ctr" horzOverflow="overflow">
                    <a:solidFill>
                      <a:srgbClr val="FA6BF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700" b="1" i="0" u="none" strike="noStrike" kern="1200" cap="none" spc="0" normalizeH="0" baseline="0" noProof="0" dirty="0">
                          <a:ln>
                            <a:noFill/>
                          </a:ln>
                          <a:solidFill>
                            <a:schemeClr val="tx2"/>
                          </a:solidFill>
                          <a:effectLst/>
                          <a:uLnTx/>
                          <a:uFillTx/>
                          <a:latin typeface="微軟正黑體" pitchFamily="34" charset="-120"/>
                          <a:ea typeface="微軟正黑體" pitchFamily="34" charset="-120"/>
                          <a:cs typeface="+mn-cs"/>
                        </a:rPr>
                        <a:t>28</a:t>
                      </a:r>
                      <a:r>
                        <a:rPr kumimoji="0" lang="zh-TW" altLang="en-US" sz="2700" b="1" i="0" u="none" strike="noStrike" kern="1200" cap="none" spc="0" normalizeH="0" baseline="0" noProof="0" dirty="0">
                          <a:ln>
                            <a:noFill/>
                          </a:ln>
                          <a:solidFill>
                            <a:schemeClr val="tx2"/>
                          </a:solidFill>
                          <a:effectLst/>
                          <a:uLnTx/>
                          <a:uFillTx/>
                          <a:latin typeface="微軟正黑體" pitchFamily="34" charset="-120"/>
                          <a:ea typeface="微軟正黑體" pitchFamily="34" charset="-120"/>
                          <a:cs typeface="+mn-cs"/>
                        </a:rPr>
                        <a:t>人</a:t>
                      </a:r>
                    </a:p>
                  </a:txBody>
                  <a:tcPr marL="68580" marR="68580" marT="34275" marB="34275" anchor="ctr" horzOverflow="overflow">
                    <a:solidFill>
                      <a:srgbClr val="FA6BFD"/>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70135304"/>
      </p:ext>
    </p:extLst>
  </p:cSld>
  <p:clrMapOvr>
    <a:masterClrMapping/>
  </p:clrMapOvr>
  <p:transition spd="med">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Marker/>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4"/>
          <a:stretch>
            <a:fillRect/>
          </a:stretch>
        </p:blipFill>
        <p:spPr>
          <a:xfrm>
            <a:off x="-12859" y="0"/>
            <a:ext cx="9036496" cy="4077072"/>
          </a:xfrm>
          <a:prstGeom prst="rect">
            <a:avLst/>
          </a:prstGeom>
        </p:spPr>
      </p:pic>
      <p:graphicFrame>
        <p:nvGraphicFramePr>
          <p:cNvPr id="5" name="資料庫圖表 4"/>
          <p:cNvGraphicFramePr/>
          <p:nvPr>
            <p:extLst>
              <p:ext uri="{D42A27DB-BD31-4B8C-83A1-F6EECF244321}">
                <p14:modId xmlns:p14="http://schemas.microsoft.com/office/powerpoint/2010/main" val="4039117274"/>
              </p:ext>
            </p:extLst>
          </p:nvPr>
        </p:nvGraphicFramePr>
        <p:xfrm>
          <a:off x="693912" y="2828646"/>
          <a:ext cx="7992888"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74502318"/>
      </p:ext>
    </p:extLst>
  </p:cSld>
  <p:clrMapOvr>
    <a:masterClrMapping/>
  </p:clrMapOvr>
  <p:transition spd="med">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188640"/>
            <a:ext cx="8229600" cy="864096"/>
          </a:xfrm>
        </p:spPr>
        <p:txBody>
          <a:bodyPr/>
          <a:lstStyle/>
          <a:p>
            <a:r>
              <a:rPr lang="zh-TW" altLang="en-US" dirty="0"/>
              <a:t>五專免試入學</a:t>
            </a:r>
          </a:p>
        </p:txBody>
      </p:sp>
      <p:sp>
        <p:nvSpPr>
          <p:cNvPr id="5" name="流程圖: 程序 4">
            <a:extLst>
              <a:ext uri="{FF2B5EF4-FFF2-40B4-BE49-F238E27FC236}">
                <a16:creationId xmlns:a16="http://schemas.microsoft.com/office/drawing/2014/main" id="{8AC7359D-1575-4AA6-B46E-CAEB5A2C8F29}"/>
              </a:ext>
            </a:extLst>
          </p:cNvPr>
          <p:cNvSpPr/>
          <p:nvPr/>
        </p:nvSpPr>
        <p:spPr>
          <a:xfrm>
            <a:off x="510017" y="1703899"/>
            <a:ext cx="3600400" cy="3816423"/>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t>五專優先免試入學之免試就學區為全國一區</a:t>
            </a:r>
            <a:r>
              <a:rPr lang="zh-TW" altLang="en-US" sz="2000" dirty="0"/>
              <a:t>。</a:t>
            </a:r>
            <a:endParaRPr lang="en-US" altLang="zh-TW" sz="2000" dirty="0"/>
          </a:p>
          <a:p>
            <a:pPr marL="342900" lvl="1" indent="-342900">
              <a:lnSpc>
                <a:spcPct val="125000"/>
              </a:lnSpc>
              <a:buFont typeface="Wingdings" panose="05000000000000000000" pitchFamily="2" charset="2"/>
              <a:buChar char="ü"/>
            </a:pPr>
            <a:r>
              <a:rPr lang="zh-TW" altLang="zh-TW" sz="2000" dirty="0"/>
              <a:t>招收對象為</a:t>
            </a:r>
            <a:r>
              <a:rPr lang="zh-TW" altLang="en-US" sz="2000" spc="160" dirty="0">
                <a:latin typeface="cwTeXHeiBold"/>
                <a:cs typeface="cwTeXHeiBold"/>
              </a:rPr>
              <a:t>招收對</a:t>
            </a:r>
            <a:r>
              <a:rPr lang="zh-TW" altLang="en-US" sz="2000" spc="145" dirty="0">
                <a:latin typeface="cwTeXHeiBold"/>
                <a:cs typeface="cwTeXHeiBold"/>
              </a:rPr>
              <a:t>象</a:t>
            </a:r>
            <a:r>
              <a:rPr lang="zh-TW" altLang="en-US" sz="2000" spc="150" dirty="0">
                <a:latin typeface="cwTeXHeiBold"/>
                <a:cs typeface="cwTeXHeiBold"/>
              </a:rPr>
              <a:t>為</a:t>
            </a:r>
            <a:r>
              <a:rPr lang="zh-TW" altLang="en-US" sz="2000" b="0" spc="160" dirty="0">
                <a:solidFill>
                  <a:srgbClr val="FF0000"/>
                </a:solidFill>
                <a:latin typeface="cwTeXFangSong"/>
                <a:cs typeface="cwTeXFangSong"/>
              </a:rPr>
              <a:t>國中畢業</a:t>
            </a:r>
            <a:r>
              <a:rPr lang="zh-TW" altLang="en-US" sz="2000" b="0" spc="145" dirty="0">
                <a:solidFill>
                  <a:srgbClr val="FF0000"/>
                </a:solidFill>
                <a:latin typeface="cwTeXFangSong"/>
                <a:cs typeface="cwTeXFangSong"/>
              </a:rPr>
              <a:t>生</a:t>
            </a:r>
            <a:r>
              <a:rPr lang="zh-TW" altLang="en-US" sz="2000" b="0" spc="125" dirty="0">
                <a:solidFill>
                  <a:srgbClr val="FF0000"/>
                </a:solidFill>
                <a:latin typeface="cwTeXFangSong"/>
                <a:cs typeface="cwTeXFangSong"/>
              </a:rPr>
              <a:t>及具</a:t>
            </a:r>
            <a:r>
              <a:rPr lang="zh-TW" altLang="en-US" sz="2000" b="0" spc="160" dirty="0">
                <a:solidFill>
                  <a:srgbClr val="FF0000"/>
                </a:solidFill>
                <a:latin typeface="cwTeXFangSong"/>
                <a:cs typeface="cwTeXFangSong"/>
              </a:rPr>
              <a:t>同等學</a:t>
            </a:r>
            <a:r>
              <a:rPr lang="zh-TW" altLang="en-US" sz="2000" b="0" spc="145" dirty="0">
                <a:solidFill>
                  <a:srgbClr val="FF0000"/>
                </a:solidFill>
                <a:latin typeface="cwTeXFangSong"/>
                <a:cs typeface="cwTeXFangSong"/>
              </a:rPr>
              <a:t>力</a:t>
            </a:r>
            <a:r>
              <a:rPr lang="zh-TW" altLang="en-US" sz="2000" b="0" spc="160" dirty="0">
                <a:solidFill>
                  <a:srgbClr val="FF0000"/>
                </a:solidFill>
                <a:latin typeface="cwTeXFangSong"/>
                <a:cs typeface="cwTeXFangSong"/>
              </a:rPr>
              <a:t>者</a:t>
            </a:r>
            <a:r>
              <a:rPr lang="zh-TW" altLang="en-US" sz="2000" spc="160" dirty="0">
                <a:latin typeface="cwTeXHeiBold"/>
                <a:cs typeface="cwTeXHeiBold"/>
              </a:rPr>
              <a:t>。</a:t>
            </a:r>
            <a:endParaRPr lang="en-US" altLang="zh-TW" sz="2000" dirty="0"/>
          </a:p>
          <a:p>
            <a:pPr marL="342900" indent="-342900">
              <a:lnSpc>
                <a:spcPct val="125000"/>
              </a:lnSpc>
              <a:buFont typeface="Wingdings" panose="05000000000000000000" pitchFamily="2" charset="2"/>
              <a:buChar char="ü"/>
            </a:pPr>
            <a:r>
              <a:rPr lang="zh-TW" altLang="zh-TW" sz="2000" dirty="0"/>
              <a:t>可依志向網路選填</a:t>
            </a:r>
            <a:r>
              <a:rPr lang="zh-TW" altLang="en-US" sz="2000" dirty="0"/>
              <a:t> </a:t>
            </a:r>
            <a:r>
              <a:rPr lang="en-US" altLang="zh-TW" sz="4000" b="1" dirty="0">
                <a:solidFill>
                  <a:srgbClr val="FF0000"/>
                </a:solidFill>
              </a:rPr>
              <a:t>30</a:t>
            </a:r>
            <a:r>
              <a:rPr lang="zh-TW" altLang="en-US" sz="4000" dirty="0"/>
              <a:t> </a:t>
            </a:r>
            <a:r>
              <a:rPr lang="zh-TW" altLang="zh-TW" sz="2000" dirty="0"/>
              <a:t>個</a:t>
            </a:r>
            <a:endParaRPr lang="en-US" altLang="zh-TW" sz="2000" dirty="0"/>
          </a:p>
          <a:p>
            <a:pPr marL="342900" indent="-342900">
              <a:lnSpc>
                <a:spcPct val="125000"/>
              </a:lnSpc>
              <a:buFont typeface="Wingdings" panose="05000000000000000000" pitchFamily="2" charset="2"/>
              <a:buChar char="ü"/>
            </a:pPr>
            <a:r>
              <a:rPr lang="zh-TW" altLang="zh-TW" sz="2000" dirty="0"/>
              <a:t>校科（組）為志願，經由招生委員會以電腦統一分發</a:t>
            </a:r>
            <a:r>
              <a:rPr lang="zh-TW" altLang="en-US" sz="2000" dirty="0"/>
              <a:t>。</a:t>
            </a:r>
            <a:endParaRPr lang="en-US" altLang="zh-TW" sz="2000" dirty="0"/>
          </a:p>
        </p:txBody>
      </p:sp>
      <p:sp>
        <p:nvSpPr>
          <p:cNvPr id="6" name="流程圖: 程序 5">
            <a:extLst>
              <a:ext uri="{FF2B5EF4-FFF2-40B4-BE49-F238E27FC236}">
                <a16:creationId xmlns:a16="http://schemas.microsoft.com/office/drawing/2014/main" id="{F0D3DF25-DA52-4D11-86E2-5B51EADA9873}"/>
              </a:ext>
            </a:extLst>
          </p:cNvPr>
          <p:cNvSpPr/>
          <p:nvPr/>
        </p:nvSpPr>
        <p:spPr>
          <a:xfrm>
            <a:off x="4847079" y="1664804"/>
            <a:ext cx="3600400" cy="3816423"/>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0" lvl="1">
              <a:lnSpc>
                <a:spcPct val="125000"/>
              </a:lnSpc>
            </a:pPr>
            <a:endParaRPr lang="en-US" altLang="zh-TW" sz="2000" dirty="0"/>
          </a:p>
          <a:p>
            <a:pPr marL="342900" lvl="1" indent="-342900">
              <a:lnSpc>
                <a:spcPct val="125000"/>
              </a:lnSpc>
              <a:buFont typeface="Wingdings" panose="05000000000000000000" pitchFamily="2" charset="2"/>
              <a:buChar char="ü"/>
            </a:pPr>
            <a:r>
              <a:rPr lang="zh-TW" altLang="zh-TW" sz="2000" dirty="0"/>
              <a:t>全國一區，分北、中、南三個招生委員會辦理</a:t>
            </a:r>
            <a:r>
              <a:rPr lang="zh-TW" altLang="en-US" sz="2000" dirty="0"/>
              <a:t>。</a:t>
            </a:r>
            <a:endParaRPr lang="en-US" altLang="zh-TW" sz="2000" dirty="0"/>
          </a:p>
          <a:p>
            <a:pPr marL="342900" lvl="1" indent="-342900">
              <a:lnSpc>
                <a:spcPct val="125000"/>
              </a:lnSpc>
              <a:buFont typeface="Wingdings" panose="05000000000000000000" pitchFamily="2" charset="2"/>
              <a:buChar char="ü"/>
            </a:pPr>
            <a:r>
              <a:rPr lang="zh-TW" altLang="zh-TW" sz="2000" dirty="0"/>
              <a:t>學生可分別向北、中、南區聯合免試入學招生委員會報名，但各區限選擇一所五專招生學校申請。</a:t>
            </a:r>
            <a:endParaRPr lang="en-US" altLang="zh-TW" sz="2000" dirty="0"/>
          </a:p>
        </p:txBody>
      </p:sp>
      <p:sp>
        <p:nvSpPr>
          <p:cNvPr id="7" name="流程圖: 程序 6">
            <a:extLst>
              <a:ext uri="{FF2B5EF4-FFF2-40B4-BE49-F238E27FC236}">
                <a16:creationId xmlns:a16="http://schemas.microsoft.com/office/drawing/2014/main" id="{419B6997-4EA9-4F7E-AAF5-CB6FB24B955D}"/>
              </a:ext>
            </a:extLst>
          </p:cNvPr>
          <p:cNvSpPr/>
          <p:nvPr/>
        </p:nvSpPr>
        <p:spPr>
          <a:xfrm>
            <a:off x="971600" y="1196752"/>
            <a:ext cx="2952328" cy="864096"/>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t>優先免試</a:t>
            </a:r>
          </a:p>
        </p:txBody>
      </p:sp>
      <p:sp>
        <p:nvSpPr>
          <p:cNvPr id="8" name="流程圖: 程序 7">
            <a:extLst>
              <a:ext uri="{FF2B5EF4-FFF2-40B4-BE49-F238E27FC236}">
                <a16:creationId xmlns:a16="http://schemas.microsoft.com/office/drawing/2014/main" id="{921955F1-C924-4177-80B5-D0E999936752}"/>
              </a:ext>
            </a:extLst>
          </p:cNvPr>
          <p:cNvSpPr/>
          <p:nvPr/>
        </p:nvSpPr>
        <p:spPr>
          <a:xfrm>
            <a:off x="5171115" y="1196752"/>
            <a:ext cx="2952328" cy="864096"/>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t>聯合免試</a:t>
            </a:r>
          </a:p>
        </p:txBody>
      </p:sp>
      <p:sp>
        <p:nvSpPr>
          <p:cNvPr id="3" name="矩形 2"/>
          <p:cNvSpPr/>
          <p:nvPr/>
        </p:nvSpPr>
        <p:spPr>
          <a:xfrm>
            <a:off x="107504" y="6093296"/>
            <a:ext cx="6768752" cy="861774"/>
          </a:xfrm>
          <a:prstGeom prst="rect">
            <a:avLst/>
          </a:prstGeom>
        </p:spPr>
        <p:txBody>
          <a:bodyPr wrap="square">
            <a:spAutoFit/>
          </a:bodyPr>
          <a:lstStyle/>
          <a:p>
            <a:r>
              <a:rPr lang="zh-TW" altLang="en-US" sz="1600" dirty="0"/>
              <a:t>技專校院招生策略委員會    </a:t>
            </a:r>
            <a:r>
              <a:rPr lang="en-US" altLang="zh-TW" sz="1600" dirty="0">
                <a:hlinkClick r:id="rId3"/>
              </a:rPr>
              <a:t>https://www.techadmi.edu.tw/</a:t>
            </a:r>
            <a:endParaRPr lang="en-US" altLang="zh-TW" sz="1600" dirty="0"/>
          </a:p>
          <a:p>
            <a:r>
              <a:rPr lang="zh-TW" altLang="en-US" sz="1600" dirty="0"/>
              <a:t>技專校院招生委員會聯合會    </a:t>
            </a:r>
            <a:r>
              <a:rPr lang="en-US" altLang="zh-TW" sz="1600" dirty="0"/>
              <a:t>https://www.jctv.ntut.edu.tw/</a:t>
            </a:r>
          </a:p>
          <a:p>
            <a:endParaRPr lang="en-US" altLang="zh-TW" dirty="0"/>
          </a:p>
        </p:txBody>
      </p:sp>
      <p:pic>
        <p:nvPicPr>
          <p:cNvPr id="4" name="圖片 3"/>
          <p:cNvPicPr>
            <a:picLocks noChangeAspect="1"/>
          </p:cNvPicPr>
          <p:nvPr/>
        </p:nvPicPr>
        <p:blipFill>
          <a:blip r:embed="rId4"/>
          <a:stretch>
            <a:fillRect/>
          </a:stretch>
        </p:blipFill>
        <p:spPr>
          <a:xfrm>
            <a:off x="5829300" y="5445224"/>
            <a:ext cx="3314700" cy="1384059"/>
          </a:xfrm>
          <a:prstGeom prst="rect">
            <a:avLst/>
          </a:prstGeom>
        </p:spPr>
      </p:pic>
    </p:spTree>
    <p:extLst>
      <p:ext uri="{BB962C8B-B14F-4D97-AF65-F5344CB8AC3E}">
        <p14:creationId xmlns:p14="http://schemas.microsoft.com/office/powerpoint/2010/main" val="1149652455"/>
      </p:ext>
    </p:extLst>
  </p:cSld>
  <p:clrMapOvr>
    <a:masterClrMapping/>
  </p:clrMapOvr>
  <p:transition spd="med">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內容版面配置區 2"/>
          <p:cNvSpPr>
            <a:spLocks noGrp="1"/>
          </p:cNvSpPr>
          <p:nvPr>
            <p:ph idx="1"/>
          </p:nvPr>
        </p:nvSpPr>
        <p:spPr>
          <a:xfrm>
            <a:off x="949888" y="1056958"/>
            <a:ext cx="6757938" cy="840927"/>
          </a:xfrm>
        </p:spPr>
        <p:txBody>
          <a:bodyPr>
            <a:noAutofit/>
          </a:bodyPr>
          <a:lstStyle/>
          <a:p>
            <a:pPr eaLnBrk="1" hangingPunct="1"/>
            <a:r>
              <a:rPr lang="zh-TW" altLang="en-US" sz="2000" b="1" dirty="0">
                <a:cs typeface="Times New Roman" pitchFamily="18" charset="0"/>
              </a:rPr>
              <a:t>五專免試入學超額比序總積分滿分</a:t>
            </a:r>
            <a:r>
              <a:rPr lang="en-US" altLang="zh-TW" sz="2000" b="1" dirty="0">
                <a:cs typeface="Times New Roman" pitchFamily="18" charset="0"/>
              </a:rPr>
              <a:t>50</a:t>
            </a:r>
            <a:r>
              <a:rPr lang="zh-TW" altLang="en-US" sz="2000" b="1" dirty="0">
                <a:cs typeface="Times New Roman" pitchFamily="18" charset="0"/>
              </a:rPr>
              <a:t>分，共採計</a:t>
            </a:r>
            <a:r>
              <a:rPr lang="en-US" altLang="zh-TW" sz="2000" b="1" dirty="0">
                <a:cs typeface="Times New Roman" pitchFamily="18" charset="0"/>
              </a:rPr>
              <a:t>7</a:t>
            </a:r>
            <a:r>
              <a:rPr lang="zh-TW" altLang="en-US" sz="2000" b="1" dirty="0">
                <a:cs typeface="Times New Roman" pitchFamily="18" charset="0"/>
              </a:rPr>
              <a:t>個主項目，各項目說明如下</a:t>
            </a:r>
            <a:r>
              <a:rPr lang="en-US" altLang="zh-TW" sz="2000" b="1" dirty="0">
                <a:cs typeface="Times New Roman" pitchFamily="18" charset="0"/>
              </a:rPr>
              <a:t>(</a:t>
            </a:r>
            <a:r>
              <a:rPr lang="zh-TW" altLang="en-US" sz="2000" b="1" dirty="0">
                <a:cs typeface="Times New Roman" pitchFamily="18" charset="0"/>
              </a:rPr>
              <a:t>各校各項加權不同請參閱簡章</a:t>
            </a:r>
            <a:r>
              <a:rPr lang="en-US" altLang="zh-TW" sz="2000" b="1" dirty="0">
                <a:cs typeface="Times New Roman" pitchFamily="18" charset="0"/>
              </a:rPr>
              <a:t>):</a:t>
            </a:r>
          </a:p>
        </p:txBody>
      </p:sp>
      <p:sp>
        <p:nvSpPr>
          <p:cNvPr id="160770" name="標題 1"/>
          <p:cNvSpPr txBox="1">
            <a:spLocks/>
          </p:cNvSpPr>
          <p:nvPr/>
        </p:nvSpPr>
        <p:spPr bwMode="gray">
          <a:xfrm>
            <a:off x="1605873" y="298831"/>
            <a:ext cx="6101953" cy="671241"/>
          </a:xfrm>
          <a:prstGeom prst="rect">
            <a:avLst/>
          </a:prstGeom>
          <a:noFill/>
          <a:ln w="9525">
            <a:noFill/>
            <a:miter lim="800000"/>
            <a:headEnd/>
            <a:tailEnd/>
          </a:ln>
        </p:spPr>
        <p:txBody>
          <a:bodyPr anchor="ctr"/>
          <a:lstStyle/>
          <a:p>
            <a:pPr algn="ctr"/>
            <a:r>
              <a:rPr lang="zh-TW" altLang="en-US" sz="3600" b="1" dirty="0">
                <a:solidFill>
                  <a:srgbClr val="0000FF"/>
                </a:solidFill>
                <a:latin typeface="微軟正黑體" pitchFamily="34" charset="-120"/>
                <a:ea typeface="微軟正黑體" pitchFamily="34" charset="-120"/>
                <a:cs typeface="Times New Roman" pitchFamily="18" charset="0"/>
              </a:rPr>
              <a:t>五專免試入學成績採計說明</a:t>
            </a:r>
          </a:p>
        </p:txBody>
      </p:sp>
      <p:graphicFrame>
        <p:nvGraphicFramePr>
          <p:cNvPr id="175147" name="Group 43"/>
          <p:cNvGraphicFramePr>
            <a:graphicFrameLocks noGrp="1"/>
          </p:cNvGraphicFramePr>
          <p:nvPr>
            <p:extLst>
              <p:ext uri="{D42A27DB-BD31-4B8C-83A1-F6EECF244321}">
                <p14:modId xmlns:p14="http://schemas.microsoft.com/office/powerpoint/2010/main" val="2783509742"/>
              </p:ext>
            </p:extLst>
          </p:nvPr>
        </p:nvGraphicFramePr>
        <p:xfrm>
          <a:off x="107504" y="1870421"/>
          <a:ext cx="8924795" cy="4987579"/>
        </p:xfrm>
        <a:graphic>
          <a:graphicData uri="http://schemas.openxmlformats.org/drawingml/2006/table">
            <a:tbl>
              <a:tblPr/>
              <a:tblGrid>
                <a:gridCol w="2108896">
                  <a:extLst>
                    <a:ext uri="{9D8B030D-6E8A-4147-A177-3AD203B41FA5}">
                      <a16:colId xmlns:a16="http://schemas.microsoft.com/office/drawing/2014/main" val="20000"/>
                    </a:ext>
                  </a:extLst>
                </a:gridCol>
                <a:gridCol w="5273893">
                  <a:extLst>
                    <a:ext uri="{9D8B030D-6E8A-4147-A177-3AD203B41FA5}">
                      <a16:colId xmlns:a16="http://schemas.microsoft.com/office/drawing/2014/main" val="20001"/>
                    </a:ext>
                  </a:extLst>
                </a:gridCol>
                <a:gridCol w="1542006">
                  <a:extLst>
                    <a:ext uri="{9D8B030D-6E8A-4147-A177-3AD203B41FA5}">
                      <a16:colId xmlns:a16="http://schemas.microsoft.com/office/drawing/2014/main" val="20002"/>
                    </a:ext>
                  </a:extLst>
                </a:gridCol>
              </a:tblGrid>
              <a:tr h="4978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標楷體" pitchFamily="65" charset="-120"/>
                          <a:ea typeface="標楷體" pitchFamily="65" charset="-120"/>
                        </a:rPr>
                        <a:t>比序項目</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標楷體" pitchFamily="65" charset="-120"/>
                          <a:ea typeface="標楷體" pitchFamily="65" charset="-120"/>
                        </a:rPr>
                        <a:t>比序內容</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標楷體" pitchFamily="65" charset="-120"/>
                          <a:ea typeface="標楷體" pitchFamily="65" charset="-120"/>
                        </a:rPr>
                        <a:t>積分上限</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035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77933C"/>
                          </a:solidFill>
                          <a:effectLst/>
                          <a:latin typeface="微軟正黑體"/>
                          <a:ea typeface="微軟正黑體"/>
                          <a:cs typeface="Times New Roman" pitchFamily="18" charset="0"/>
                        </a:rPr>
                        <a:t>多元學習表現</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77933C"/>
                          </a:solidFill>
                          <a:effectLst/>
                          <a:latin typeface="微軟正黑體"/>
                          <a:ea typeface="微軟正黑體"/>
                          <a:cs typeface="Times New Roman" pitchFamily="18" charset="0"/>
                        </a:rPr>
                        <a:t>包含競賽、服務學習、日常生活表現評量、體適能等分項</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0000"/>
                          </a:solidFill>
                          <a:effectLst/>
                          <a:latin typeface="微軟正黑體"/>
                          <a:ea typeface="微軟正黑體"/>
                          <a:cs typeface="Times New Roman" pitchFamily="18" charset="0"/>
                        </a:rPr>
                        <a:t>16</a:t>
                      </a:r>
                      <a:endParaRPr kumimoji="0" lang="zh-TW" altLang="en-US" sz="2000" b="1" i="0" u="none" strike="noStrike" cap="none" normalizeH="0" baseline="0">
                        <a:ln>
                          <a:noFill/>
                        </a:ln>
                        <a:solidFill>
                          <a:srgbClr val="FF0000"/>
                        </a:solidFill>
                        <a:effectLst/>
                        <a:latin typeface="微軟正黑體"/>
                        <a:ea typeface="微軟正黑體"/>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5729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C3300"/>
                          </a:solidFill>
                          <a:effectLst/>
                          <a:latin typeface="微軟正黑體"/>
                          <a:ea typeface="微軟正黑體"/>
                          <a:cs typeface="Times New Roman" pitchFamily="18" charset="0"/>
                        </a:rPr>
                        <a:t>技藝優良</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微軟正黑體"/>
                          <a:ea typeface="微軟正黑體"/>
                          <a:cs typeface="Times New Roman" pitchFamily="18" charset="0"/>
                        </a:rPr>
                        <a:t>技藝教育課程成績</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0000"/>
                          </a:solidFill>
                          <a:effectLst/>
                          <a:latin typeface="微軟正黑體"/>
                          <a:ea typeface="微軟正黑體"/>
                          <a:cs typeface="Times New Roman" pitchFamily="18" charset="0"/>
                        </a:rPr>
                        <a:t>3</a:t>
                      </a:r>
                      <a:endParaRPr kumimoji="0" lang="zh-TW" altLang="en-US" sz="2000" b="1" i="0" u="none" strike="noStrike" cap="none" normalizeH="0" baseline="0">
                        <a:ln>
                          <a:noFill/>
                        </a:ln>
                        <a:solidFill>
                          <a:srgbClr val="FF0000"/>
                        </a:solidFill>
                        <a:effectLst/>
                        <a:latin typeface="微軟正黑體"/>
                        <a:ea typeface="微軟正黑體"/>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7035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latin typeface="微軟正黑體"/>
                          <a:ea typeface="微軟正黑體"/>
                          <a:cs typeface="Times New Roman" pitchFamily="18" charset="0"/>
                        </a:rPr>
                        <a:t> </a:t>
                      </a:r>
                      <a:r>
                        <a:rPr kumimoji="0" lang="zh-TW" altLang="en-US" sz="2000" b="1" i="0" u="none" strike="noStrike" cap="none" normalizeH="0" baseline="0">
                          <a:ln>
                            <a:noFill/>
                          </a:ln>
                          <a:solidFill>
                            <a:srgbClr val="558ED5"/>
                          </a:solidFill>
                          <a:effectLst/>
                          <a:latin typeface="微軟正黑體"/>
                          <a:ea typeface="微軟正黑體"/>
                          <a:cs typeface="Times New Roman" pitchFamily="18" charset="0"/>
                        </a:rPr>
                        <a:t>弱勢身分</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558ED5"/>
                          </a:solidFill>
                          <a:effectLst/>
                          <a:latin typeface="微軟正黑體"/>
                          <a:ea typeface="微軟正黑體"/>
                          <a:cs typeface="Times New Roman" pitchFamily="18" charset="0"/>
                        </a:rPr>
                        <a:t>具低收入戶、中低收入戶、直系血親尊親屬支領失業給付或特殊境遇家庭子女身分者</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0000"/>
                          </a:solidFill>
                          <a:effectLst/>
                          <a:latin typeface="微軟正黑體"/>
                          <a:ea typeface="微軟正黑體"/>
                          <a:cs typeface="Times New Roman" pitchFamily="18" charset="0"/>
                        </a:rPr>
                        <a:t>2</a:t>
                      </a:r>
                      <a:endParaRPr kumimoji="0" lang="zh-TW" altLang="en-US" sz="2000" b="1" i="0" u="none" strike="noStrike" cap="none" normalizeH="0" baseline="0">
                        <a:ln>
                          <a:noFill/>
                        </a:ln>
                        <a:solidFill>
                          <a:srgbClr val="FF0000"/>
                        </a:solidFill>
                        <a:effectLst/>
                        <a:latin typeface="微軟正黑體"/>
                        <a:ea typeface="微軟正黑體"/>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7035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17375E"/>
                          </a:solidFill>
                          <a:effectLst/>
                          <a:latin typeface="微軟正黑體"/>
                          <a:ea typeface="微軟正黑體"/>
                          <a:cs typeface="Times New Roman" pitchFamily="18" charset="0"/>
                        </a:rPr>
                        <a:t>均衡學習</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17375E"/>
                          </a:solidFill>
                          <a:effectLst/>
                          <a:latin typeface="微軟正黑體"/>
                          <a:ea typeface="微軟正黑體"/>
                          <a:cs typeface="Times New Roman" pitchFamily="18" charset="0"/>
                        </a:rPr>
                        <a:t>健康與體育、藝術與人文、綜合活動三大學習領域成績</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0000"/>
                          </a:solidFill>
                          <a:effectLst/>
                          <a:latin typeface="微軟正黑體"/>
                          <a:ea typeface="微軟正黑體"/>
                          <a:cs typeface="Times New Roman" pitchFamily="18" charset="0"/>
                        </a:rPr>
                        <a:t>6</a:t>
                      </a:r>
                      <a:endParaRPr kumimoji="0" lang="zh-TW" altLang="en-US" sz="2000" b="1" i="0" u="none" strike="noStrike" cap="none" normalizeH="0" baseline="0">
                        <a:ln>
                          <a:noFill/>
                        </a:ln>
                        <a:solidFill>
                          <a:srgbClr val="FF0000"/>
                        </a:solidFill>
                        <a:effectLst/>
                        <a:latin typeface="微軟正黑體"/>
                        <a:ea typeface="微軟正黑體"/>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7035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604A7B"/>
                          </a:solidFill>
                          <a:effectLst/>
                          <a:latin typeface="微軟正黑體"/>
                          <a:ea typeface="微軟正黑體"/>
                          <a:cs typeface="Times New Roman" pitchFamily="18" charset="0"/>
                        </a:rPr>
                        <a:t>適性輔導</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604A7B"/>
                          </a:solidFill>
                          <a:effectLst/>
                          <a:latin typeface="微軟正黑體"/>
                          <a:ea typeface="微軟正黑體"/>
                          <a:cs typeface="Times New Roman" pitchFamily="18" charset="0"/>
                        </a:rPr>
                        <a:t>國中學生生涯輔導紀錄手冊中「生涯發展規劃書」之師長綜合意見</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0000"/>
                          </a:solidFill>
                          <a:effectLst/>
                          <a:latin typeface="微軟正黑體"/>
                          <a:ea typeface="微軟正黑體"/>
                          <a:cs typeface="Times New Roman" pitchFamily="18" charset="0"/>
                        </a:rPr>
                        <a:t>3</a:t>
                      </a:r>
                      <a:endParaRPr kumimoji="0" lang="zh-TW" altLang="en-US" sz="2000" b="1" i="0" u="none" strike="noStrike" cap="none" normalizeH="0" baseline="0">
                        <a:ln>
                          <a:noFill/>
                        </a:ln>
                        <a:solidFill>
                          <a:srgbClr val="FF0000"/>
                        </a:solidFill>
                        <a:effectLst/>
                        <a:latin typeface="微軟正黑體"/>
                        <a:ea typeface="微軟正黑體"/>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5512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E46C0A"/>
                          </a:solidFill>
                          <a:effectLst/>
                          <a:latin typeface="微軟正黑體"/>
                          <a:ea typeface="微軟正黑體"/>
                          <a:cs typeface="Times New Roman" pitchFamily="18" charset="0"/>
                        </a:rPr>
                        <a:t>國中教育會考</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E46C0A"/>
                          </a:solidFill>
                          <a:effectLst/>
                          <a:latin typeface="微軟正黑體"/>
                          <a:ea typeface="微軟正黑體"/>
                          <a:cs typeface="Times New Roman" pitchFamily="18" charset="0"/>
                        </a:rPr>
                        <a:t>國文、英語、數學、自然、社會</a:t>
                      </a:r>
                      <a:r>
                        <a:rPr kumimoji="0" lang="en-US" altLang="zh-TW" sz="2000" b="1" i="0" u="none" strike="noStrike" cap="none" normalizeH="0" baseline="0" dirty="0">
                          <a:ln>
                            <a:noFill/>
                          </a:ln>
                          <a:solidFill>
                            <a:srgbClr val="E46C0A"/>
                          </a:solidFill>
                          <a:effectLst/>
                          <a:latin typeface="微軟正黑體"/>
                          <a:ea typeface="微軟正黑體"/>
                          <a:cs typeface="Times New Roman" pitchFamily="18" charset="0"/>
                        </a:rPr>
                        <a:t>5</a:t>
                      </a:r>
                      <a:r>
                        <a:rPr kumimoji="0" lang="zh-TW" altLang="en-US" sz="2000" b="1" i="0" u="none" strike="noStrike" cap="none" normalizeH="0" baseline="0" dirty="0">
                          <a:ln>
                            <a:noFill/>
                          </a:ln>
                          <a:solidFill>
                            <a:srgbClr val="E46C0A"/>
                          </a:solidFill>
                          <a:effectLst/>
                          <a:latin typeface="微軟正黑體"/>
                          <a:ea typeface="微軟正黑體"/>
                          <a:cs typeface="Times New Roman" pitchFamily="18" charset="0"/>
                        </a:rPr>
                        <a:t>科成績等級</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0000"/>
                          </a:solidFill>
                          <a:effectLst/>
                          <a:latin typeface="微軟正黑體"/>
                          <a:ea typeface="微軟正黑體"/>
                          <a:cs typeface="Times New Roman" pitchFamily="18" charset="0"/>
                        </a:rPr>
                        <a:t>15</a:t>
                      </a:r>
                      <a:endParaRPr kumimoji="0" lang="zh-TW" altLang="en-US" sz="2000" b="1" i="0" u="none" strike="noStrike" cap="none" normalizeH="0" baseline="0" dirty="0">
                        <a:ln>
                          <a:noFill/>
                        </a:ln>
                        <a:solidFill>
                          <a:srgbClr val="FF0000"/>
                        </a:solidFill>
                        <a:effectLst/>
                        <a:latin typeface="微軟正黑體"/>
                        <a:ea typeface="微軟正黑體"/>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5512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4A452A"/>
                          </a:solidFill>
                          <a:effectLst/>
                          <a:latin typeface="微軟正黑體"/>
                          <a:ea typeface="微軟正黑體"/>
                          <a:cs typeface="Times New Roman" pitchFamily="18" charset="0"/>
                        </a:rPr>
                        <a:t>其他</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4A452A"/>
                          </a:solidFill>
                          <a:effectLst/>
                          <a:latin typeface="微軟正黑體"/>
                          <a:ea typeface="微軟正黑體"/>
                          <a:cs typeface="Times New Roman" pitchFamily="18" charset="0"/>
                        </a:rPr>
                        <a:t>由各五專學校依學校發展需求訂定之</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0000"/>
                          </a:solidFill>
                          <a:effectLst/>
                          <a:latin typeface="微軟正黑體"/>
                          <a:ea typeface="微軟正黑體"/>
                          <a:cs typeface="Times New Roman" pitchFamily="18" charset="0"/>
                        </a:rPr>
                        <a:t>5</a:t>
                      </a:r>
                      <a:endParaRPr kumimoji="0" lang="zh-TW" altLang="en-US" sz="2000" b="1" i="0" u="none" strike="noStrike" cap="none" normalizeH="0" baseline="0" dirty="0">
                        <a:ln>
                          <a:noFill/>
                        </a:ln>
                        <a:solidFill>
                          <a:srgbClr val="FF0000"/>
                        </a:solidFill>
                        <a:effectLst/>
                        <a:latin typeface="微軟正黑體"/>
                        <a:ea typeface="微軟正黑體"/>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66188769"/>
      </p:ext>
    </p:extLst>
  </p:cSld>
  <p:clrMapOvr>
    <a:masterClrMapping/>
  </p:clrMapOvr>
  <p:transition spd="med">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a:xfrm>
            <a:off x="354456" y="2321021"/>
            <a:ext cx="8784976" cy="4525963"/>
          </a:xfrm>
          <a:prstGeom prst="rect">
            <a:avLst/>
          </a:prstGeom>
        </p:spPr>
        <p:txBody>
          <a:bodyPr vert="horz" rtlCol="0">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fontAlgn="auto">
              <a:spcBef>
                <a:spcPts val="0"/>
              </a:spcBef>
              <a:spcAft>
                <a:spcPts val="600"/>
              </a:spcAft>
              <a:buSzPct val="100000"/>
              <a:buFont typeface="Arial" panose="020B0604020202020204" pitchFamily="34" charset="0"/>
              <a:buChar char="•"/>
              <a:defRPr/>
            </a:pPr>
            <a:r>
              <a:rPr lang="zh-TW" altLang="en-US" sz="2800" dirty="0">
                <a:latin typeface="+mj-ea"/>
                <a:ea typeface="+mj-ea"/>
              </a:rPr>
              <a:t>諮詢專線：</a:t>
            </a:r>
            <a:endParaRPr lang="en-US" altLang="zh-TW" sz="2800" dirty="0">
              <a:latin typeface="+mj-ea"/>
              <a:ea typeface="+mj-ea"/>
            </a:endParaRPr>
          </a:p>
          <a:p>
            <a:pPr fontAlgn="auto">
              <a:spcBef>
                <a:spcPts val="0"/>
              </a:spcBef>
              <a:spcAft>
                <a:spcPts val="600"/>
              </a:spcAft>
              <a:buSzPct val="100000"/>
              <a:buFont typeface="Arial" panose="020B0604020202020204" pitchFamily="34" charset="0"/>
              <a:buChar char="•"/>
              <a:defRPr/>
            </a:pPr>
            <a:endParaRPr lang="zh-TW" altLang="en-US" sz="2800" dirty="0">
              <a:latin typeface="+mj-ea"/>
              <a:ea typeface="+mj-ea"/>
            </a:endParaRPr>
          </a:p>
          <a:p>
            <a:pPr lvl="1" fontAlgn="auto">
              <a:spcBef>
                <a:spcPts val="0"/>
              </a:spcBef>
              <a:spcAft>
                <a:spcPts val="600"/>
              </a:spcAft>
              <a:buSzPct val="100000"/>
              <a:buFont typeface="Arial" panose="020B0604020202020204" pitchFamily="34" charset="0"/>
              <a:buChar char="•"/>
              <a:defRPr/>
            </a:pPr>
            <a:r>
              <a:rPr lang="zh-TW" altLang="en-US" sz="2400" dirty="0">
                <a:latin typeface="+mj-ea"/>
                <a:ea typeface="+mj-ea"/>
              </a:rPr>
              <a:t>教育部設立免付費諮詢專線 </a:t>
            </a:r>
            <a:r>
              <a:rPr lang="en-US" altLang="zh-TW" sz="2400" dirty="0">
                <a:solidFill>
                  <a:srgbClr val="FF0000"/>
                </a:solidFill>
                <a:latin typeface="+mj-ea"/>
                <a:ea typeface="+mj-ea"/>
              </a:rPr>
              <a:t>0800-012580</a:t>
            </a:r>
          </a:p>
          <a:p>
            <a:pPr lvl="1" fontAlgn="auto">
              <a:spcBef>
                <a:spcPts val="0"/>
              </a:spcBef>
              <a:spcAft>
                <a:spcPts val="600"/>
              </a:spcAft>
              <a:buSzPct val="100000"/>
              <a:buFont typeface="Arial" panose="020B0604020202020204" pitchFamily="34" charset="0"/>
              <a:buChar char="•"/>
              <a:defRPr/>
            </a:pPr>
            <a:r>
              <a:rPr lang="zh-TW" altLang="en-US" sz="2400" dirty="0">
                <a:latin typeface="+mj-ea"/>
                <a:ea typeface="+mj-ea"/>
              </a:rPr>
              <a:t>嘉義縣：</a:t>
            </a:r>
            <a:r>
              <a:rPr lang="en-US" altLang="zh-TW" sz="2400" dirty="0">
                <a:solidFill>
                  <a:srgbClr val="FF0000"/>
                </a:solidFill>
                <a:latin typeface="+mj-ea"/>
                <a:ea typeface="+mj-ea"/>
              </a:rPr>
              <a:t>05-3620123</a:t>
            </a:r>
            <a:r>
              <a:rPr lang="zh-TW" altLang="en-US" sz="2400" dirty="0">
                <a:solidFill>
                  <a:srgbClr val="FF0000"/>
                </a:solidFill>
                <a:latin typeface="+mj-ea"/>
                <a:ea typeface="+mj-ea"/>
              </a:rPr>
              <a:t>*</a:t>
            </a:r>
            <a:r>
              <a:rPr lang="en-US" altLang="zh-TW" sz="2400" dirty="0">
                <a:solidFill>
                  <a:srgbClr val="FF0000"/>
                </a:solidFill>
                <a:latin typeface="+mj-ea"/>
                <a:ea typeface="+mj-ea"/>
              </a:rPr>
              <a:t>8917</a:t>
            </a:r>
          </a:p>
          <a:p>
            <a:pPr lvl="1" fontAlgn="auto">
              <a:spcBef>
                <a:spcPts val="0"/>
              </a:spcBef>
              <a:spcAft>
                <a:spcPts val="600"/>
              </a:spcAft>
              <a:buSzPct val="100000"/>
              <a:buFont typeface="Arial" panose="020B0604020202020204" pitchFamily="34" charset="0"/>
              <a:buChar char="•"/>
              <a:defRPr/>
            </a:pPr>
            <a:r>
              <a:rPr lang="zh-TW" altLang="en-US" sz="2400" dirty="0">
                <a:latin typeface="+mj-ea"/>
                <a:ea typeface="+mj-ea"/>
              </a:rPr>
              <a:t>嘉義市 </a:t>
            </a:r>
            <a:r>
              <a:rPr lang="en-US" altLang="zh-TW" sz="2400" dirty="0">
                <a:latin typeface="+mj-ea"/>
                <a:ea typeface="+mj-ea"/>
              </a:rPr>
              <a:t>:</a:t>
            </a:r>
            <a:r>
              <a:rPr lang="zh-TW" altLang="en-US" sz="2400" dirty="0">
                <a:latin typeface="+mj-ea"/>
                <a:ea typeface="+mj-ea"/>
              </a:rPr>
              <a:t>  </a:t>
            </a:r>
            <a:r>
              <a:rPr lang="en-US" altLang="zh-TW" sz="2400" dirty="0">
                <a:latin typeface="+mj-ea"/>
                <a:ea typeface="+mj-ea"/>
              </a:rPr>
              <a:t>05-2254321</a:t>
            </a:r>
            <a:r>
              <a:rPr lang="zh-TW" altLang="en-US" sz="2400" dirty="0">
                <a:latin typeface="+mj-ea"/>
                <a:ea typeface="+mj-ea"/>
              </a:rPr>
              <a:t>*</a:t>
            </a:r>
            <a:r>
              <a:rPr lang="en-US" altLang="zh-TW" sz="2400" dirty="0">
                <a:latin typeface="+mj-ea"/>
                <a:ea typeface="+mj-ea"/>
              </a:rPr>
              <a:t>359</a:t>
            </a:r>
          </a:p>
          <a:p>
            <a:pPr lvl="1" fontAlgn="auto">
              <a:spcBef>
                <a:spcPts val="0"/>
              </a:spcBef>
              <a:spcAft>
                <a:spcPts val="600"/>
              </a:spcAft>
              <a:buSzPct val="100000"/>
              <a:buFont typeface="Arial" panose="020B0604020202020204" pitchFamily="34" charset="0"/>
              <a:buChar char="•"/>
              <a:defRPr/>
            </a:pPr>
            <a:r>
              <a:rPr lang="zh-TW" altLang="en-US" sz="2400" dirty="0">
                <a:latin typeface="+mj-ea"/>
                <a:ea typeface="+mj-ea"/>
              </a:rPr>
              <a:t>各國中教務處或輔導處</a:t>
            </a:r>
          </a:p>
        </p:txBody>
      </p:sp>
      <p:sp>
        <p:nvSpPr>
          <p:cNvPr id="5" name="標題 1"/>
          <p:cNvSpPr txBox="1">
            <a:spLocks/>
          </p:cNvSpPr>
          <p:nvPr/>
        </p:nvSpPr>
        <p:spPr bwMode="auto">
          <a:xfrm>
            <a:off x="0" y="0"/>
            <a:ext cx="9144000" cy="1260000"/>
          </a:xfrm>
          <a:prstGeom prst="rect">
            <a:avLst/>
          </a:prstGeom>
          <a:solidFill>
            <a:schemeClr val="tx1"/>
          </a:solidFill>
          <a:ln>
            <a:noFill/>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zh-TW" altLang="en-US" sz="4800" b="1" dirty="0">
                <a:solidFill>
                  <a:schemeClr val="bg1"/>
                </a:solidFill>
                <a:effectLst>
                  <a:outerShdw blurRad="38100" dist="38100" dir="2700000" algn="tl">
                    <a:srgbClr val="C0C0C0"/>
                  </a:outerShdw>
                </a:effectLst>
                <a:latin typeface="微軟正黑體" pitchFamily="34" charset="-120"/>
                <a:ea typeface="微軟正黑體" pitchFamily="34" charset="-120"/>
              </a:rPr>
              <a:t>諮詢專線</a:t>
            </a:r>
          </a:p>
        </p:txBody>
      </p:sp>
      <p:pic>
        <p:nvPicPr>
          <p:cNvPr id="4" name="圖片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8095" y1="29688" x2="38095" y2="29688"/>
                        <a14:foregroundMark x1="39524" y1="31510" x2="39524" y2="31510"/>
                        <a14:foregroundMark x1="49048" y1="29427" x2="49048" y2="29427"/>
                        <a14:foregroundMark x1="51667" y1="25000" x2="51667" y2="25000"/>
                        <a14:foregroundMark x1="87857" y1="62240" x2="87857" y2="62240"/>
                        <a14:foregroundMark x1="87143" y1="60156" x2="87143" y2="60156"/>
                        <a14:foregroundMark x1="87619" y1="66146" x2="87619" y2="66146"/>
                        <a14:foregroundMark x1="92857" y1="66406" x2="92857" y2="66406"/>
                        <a14:foregroundMark x1="95238" y1="64323" x2="95238" y2="64323"/>
                        <a14:foregroundMark x1="10476" y1="23177" x2="10476" y2="23177"/>
                      </a14:backgroundRemoval>
                    </a14:imgEffect>
                  </a14:imgLayer>
                </a14:imgProps>
              </a:ext>
              <a:ext uri="{28A0092B-C50C-407E-A947-70E740481C1C}">
                <a14:useLocalDpi xmlns:a14="http://schemas.microsoft.com/office/drawing/2010/main" val="0"/>
              </a:ext>
            </a:extLst>
          </a:blip>
          <a:stretch>
            <a:fillRect/>
          </a:stretch>
        </p:blipFill>
        <p:spPr>
          <a:xfrm>
            <a:off x="6948264" y="1700808"/>
            <a:ext cx="1849053" cy="1690563"/>
          </a:xfrm>
          <a:prstGeom prst="rect">
            <a:avLst/>
          </a:prstGeom>
        </p:spPr>
      </p:pic>
    </p:spTree>
    <p:extLst>
      <p:ext uri="{BB962C8B-B14F-4D97-AF65-F5344CB8AC3E}">
        <p14:creationId xmlns:p14="http://schemas.microsoft.com/office/powerpoint/2010/main" val="676200303"/>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GlowEdges/>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4" name="矩形 3"/>
          <p:cNvSpPr/>
          <p:nvPr/>
        </p:nvSpPr>
        <p:spPr>
          <a:xfrm>
            <a:off x="2051720" y="2852936"/>
            <a:ext cx="5688632" cy="1446550"/>
          </a:xfrm>
          <a:prstGeom prst="rect">
            <a:avLst/>
          </a:prstGeom>
          <a:solidFill>
            <a:srgbClr val="92D050"/>
          </a:solidFill>
          <a:ln>
            <a:solidFill>
              <a:srgbClr val="FFC000"/>
            </a:solidFill>
          </a:ln>
          <a:effectLst>
            <a:glow rad="228600">
              <a:schemeClr val="accent4">
                <a:satMod val="175000"/>
                <a:alpha val="40000"/>
              </a:schemeClr>
            </a:glow>
          </a:effectLst>
        </p:spPr>
        <p:txBody>
          <a:bodyPr wrap="square" lIns="91440" tIns="45720" rIns="91440" bIns="45720">
            <a:spAutoFit/>
          </a:bodyPr>
          <a:lstStyle/>
          <a:p>
            <a:pPr algn="ctr"/>
            <a:r>
              <a:rPr lang="zh-TW" altLang="en-US" sz="8800" b="1" cap="none" spc="0" dirty="0" smtClean="0">
                <a:ln w="6600">
                  <a:solidFill>
                    <a:schemeClr val="accent2"/>
                  </a:solidFill>
                  <a:prstDash val="solid"/>
                </a:ln>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a:t>
            </a:r>
            <a:r>
              <a:rPr lang="zh-TW" altLang="en-US" sz="8800" b="1" cap="none" spc="0" dirty="0">
                <a:ln w="6600">
                  <a:solidFill>
                    <a:schemeClr val="accent2"/>
                  </a:solidFill>
                  <a:prstDash val="solid"/>
                </a:ln>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性揚才</a:t>
            </a:r>
          </a:p>
        </p:txBody>
      </p:sp>
      <p:pic>
        <p:nvPicPr>
          <p:cNvPr id="5" name="圖片 4"/>
          <p:cNvPicPr>
            <a:picLocks noChangeAspect="1"/>
          </p:cNvPicPr>
          <p:nvPr/>
        </p:nvPicPr>
        <p:blipFill>
          <a:blip r:embed="rId4" cstate="print">
            <a:clrChange>
              <a:clrFrom>
                <a:srgbClr val="008800"/>
              </a:clrFrom>
              <a:clrTo>
                <a:srgbClr val="008800">
                  <a:alpha val="0"/>
                </a:srgbClr>
              </a:clrTo>
            </a:clrChange>
            <a:extLst>
              <a:ext uri="{28A0092B-C50C-407E-A947-70E740481C1C}">
                <a14:useLocalDpi xmlns:a14="http://schemas.microsoft.com/office/drawing/2010/main" val="0"/>
              </a:ext>
            </a:extLst>
          </a:blip>
          <a:stretch>
            <a:fillRect/>
          </a:stretch>
        </p:blipFill>
        <p:spPr>
          <a:xfrm>
            <a:off x="251520" y="1268760"/>
            <a:ext cx="1008112" cy="955031"/>
          </a:xfrm>
          <a:prstGeom prst="rect">
            <a:avLst/>
          </a:prstGeom>
        </p:spPr>
      </p:pic>
    </p:spTree>
    <p:extLst>
      <p:ext uri="{BB962C8B-B14F-4D97-AF65-F5344CB8AC3E}">
        <p14:creationId xmlns:p14="http://schemas.microsoft.com/office/powerpoint/2010/main" val="3771057021"/>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GlowDiffused/>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a:stretch>
            <a:fillRect/>
          </a:stretch>
        </p:blipFill>
        <p:spPr>
          <a:xfrm>
            <a:off x="1043608" y="0"/>
            <a:ext cx="5472608" cy="1008112"/>
          </a:xfrm>
          <a:prstGeom prst="rect">
            <a:avLst/>
          </a:prstGeom>
        </p:spPr>
      </p:pic>
      <p:graphicFrame>
        <p:nvGraphicFramePr>
          <p:cNvPr id="5" name="表格 4"/>
          <p:cNvGraphicFramePr>
            <a:graphicFrameLocks noGrp="1"/>
          </p:cNvGraphicFramePr>
          <p:nvPr>
            <p:extLst>
              <p:ext uri="{D42A27DB-BD31-4B8C-83A1-F6EECF244321}">
                <p14:modId xmlns:p14="http://schemas.microsoft.com/office/powerpoint/2010/main" val="2577401247"/>
              </p:ext>
            </p:extLst>
          </p:nvPr>
        </p:nvGraphicFramePr>
        <p:xfrm>
          <a:off x="8387064" y="6093296"/>
          <a:ext cx="743744" cy="692696"/>
        </p:xfrm>
        <a:graphic>
          <a:graphicData uri="http://schemas.openxmlformats.org/drawingml/2006/table">
            <a:tbl>
              <a:tblPr firstRow="1" bandRow="1">
                <a:tableStyleId>{5C22544A-7EE6-4342-B048-85BDC9FD1C3A}</a:tableStyleId>
              </a:tblPr>
              <a:tblGrid>
                <a:gridCol w="743744">
                  <a:extLst>
                    <a:ext uri="{9D8B030D-6E8A-4147-A177-3AD203B41FA5}">
                      <a16:colId xmlns:a16="http://schemas.microsoft.com/office/drawing/2014/main" val="2249620433"/>
                    </a:ext>
                  </a:extLst>
                </a:gridCol>
              </a:tblGrid>
              <a:tr h="692696">
                <a:tc>
                  <a:txBody>
                    <a:bodyPr/>
                    <a:lstStyle/>
                    <a:p>
                      <a:endParaRPr lang="zh-TW" altLang="en-US" dirty="0"/>
                    </a:p>
                  </a:txBody>
                  <a:tcPr>
                    <a:solidFill>
                      <a:schemeClr val="bg1"/>
                    </a:solidFill>
                  </a:tcPr>
                </a:tc>
                <a:extLst>
                  <a:ext uri="{0D108BD9-81ED-4DB2-BD59-A6C34878D82A}">
                    <a16:rowId xmlns:a16="http://schemas.microsoft.com/office/drawing/2014/main" val="607458231"/>
                  </a:ext>
                </a:extLst>
              </a:tr>
            </a:tbl>
          </a:graphicData>
        </a:graphic>
      </p:graphicFrame>
      <p:pic>
        <p:nvPicPr>
          <p:cNvPr id="2" name="圖片 1"/>
          <p:cNvPicPr>
            <a:picLocks noChangeAspect="1"/>
          </p:cNvPicPr>
          <p:nvPr/>
        </p:nvPicPr>
        <p:blipFill rotWithShape="1">
          <a:blip r:embed="rId5"/>
          <a:srcRect l="15993" t="3204" b="3851"/>
          <a:stretch/>
        </p:blipFill>
        <p:spPr>
          <a:xfrm>
            <a:off x="323528" y="1196752"/>
            <a:ext cx="8640960" cy="5436604"/>
          </a:xfrm>
          <a:prstGeom prst="rect">
            <a:avLst/>
          </a:prstGeom>
        </p:spPr>
      </p:pic>
      <p:graphicFrame>
        <p:nvGraphicFramePr>
          <p:cNvPr id="4" name="表格 3"/>
          <p:cNvGraphicFramePr>
            <a:graphicFrameLocks noGrp="1"/>
          </p:cNvGraphicFramePr>
          <p:nvPr>
            <p:extLst>
              <p:ext uri="{D42A27DB-BD31-4B8C-83A1-F6EECF244321}">
                <p14:modId xmlns:p14="http://schemas.microsoft.com/office/powerpoint/2010/main" val="3756467664"/>
              </p:ext>
            </p:extLst>
          </p:nvPr>
        </p:nvGraphicFramePr>
        <p:xfrm>
          <a:off x="8387064" y="1196752"/>
          <a:ext cx="743744" cy="576064"/>
        </p:xfrm>
        <a:graphic>
          <a:graphicData uri="http://schemas.openxmlformats.org/drawingml/2006/table">
            <a:tbl>
              <a:tblPr firstRow="1" bandRow="1">
                <a:tableStyleId>{5C22544A-7EE6-4342-B048-85BDC9FD1C3A}</a:tableStyleId>
              </a:tblPr>
              <a:tblGrid>
                <a:gridCol w="743744">
                  <a:extLst>
                    <a:ext uri="{9D8B030D-6E8A-4147-A177-3AD203B41FA5}">
                      <a16:colId xmlns:a16="http://schemas.microsoft.com/office/drawing/2014/main" val="2249620433"/>
                    </a:ext>
                  </a:extLst>
                </a:gridCol>
              </a:tblGrid>
              <a:tr h="576064">
                <a:tc>
                  <a:txBody>
                    <a:bodyPr/>
                    <a:lstStyle/>
                    <a:p>
                      <a:endParaRPr lang="zh-TW" altLang="en-US" dirty="0"/>
                    </a:p>
                  </a:txBody>
                  <a:tcPr>
                    <a:solidFill>
                      <a:schemeClr val="bg1"/>
                    </a:solidFill>
                  </a:tcPr>
                </a:tc>
                <a:extLst>
                  <a:ext uri="{0D108BD9-81ED-4DB2-BD59-A6C34878D82A}">
                    <a16:rowId xmlns:a16="http://schemas.microsoft.com/office/drawing/2014/main" val="607458231"/>
                  </a:ext>
                </a:extLst>
              </a:tr>
            </a:tbl>
          </a:graphicData>
        </a:graphic>
      </p:graphicFrame>
    </p:spTree>
    <p:extLst>
      <p:ext uri="{BB962C8B-B14F-4D97-AF65-F5344CB8AC3E}">
        <p14:creationId xmlns:p14="http://schemas.microsoft.com/office/powerpoint/2010/main" val="918344761"/>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07704" y="2713857"/>
            <a:ext cx="6336704" cy="1435223"/>
          </a:xfrm>
          <a:ln>
            <a:solidFill>
              <a:srgbClr val="0070C0"/>
            </a:solidFill>
          </a:ln>
          <a:effectLst>
            <a:glow rad="63500">
              <a:schemeClr val="accent1">
                <a:satMod val="175000"/>
                <a:alpha val="40000"/>
              </a:schemeClr>
            </a:glow>
          </a:effectLst>
        </p:spPr>
        <p:txBody>
          <a:bodyPr>
            <a:normAutofit/>
          </a:bodyPr>
          <a:lstStyle/>
          <a:p>
            <a:pPr marL="0" indent="0">
              <a:buNone/>
            </a:pPr>
            <a:r>
              <a:rPr lang="zh-TW" altLang="en-US" sz="7200" dirty="0"/>
              <a:t> 國中教育會考</a:t>
            </a:r>
          </a:p>
        </p:txBody>
      </p:sp>
      <p:pic>
        <p:nvPicPr>
          <p:cNvPr id="4" name="圖片 3"/>
          <p:cNvPicPr>
            <a:picLocks noChangeAspect="1"/>
          </p:cNvPicPr>
          <p:nvPr/>
        </p:nvPicPr>
        <p:blipFill>
          <a:blip r:embed="rId2">
            <a:clrChange>
              <a:clrFrom>
                <a:srgbClr val="008800"/>
              </a:clrFrom>
              <a:clrTo>
                <a:srgbClr val="008800">
                  <a:alpha val="0"/>
                </a:srgbClr>
              </a:clrTo>
            </a:clrChange>
            <a:extLst>
              <a:ext uri="{28A0092B-C50C-407E-A947-70E740481C1C}">
                <a14:useLocalDpi xmlns:a14="http://schemas.microsoft.com/office/drawing/2010/main" val="0"/>
              </a:ext>
            </a:extLst>
          </a:blip>
          <a:stretch>
            <a:fillRect/>
          </a:stretch>
        </p:blipFill>
        <p:spPr>
          <a:xfrm>
            <a:off x="256746" y="980728"/>
            <a:ext cx="1944216" cy="1891135"/>
          </a:xfrm>
          <a:prstGeom prst="rect">
            <a:avLst/>
          </a:prstGeom>
        </p:spPr>
      </p:pic>
      <p:sp>
        <p:nvSpPr>
          <p:cNvPr id="5" name="矩形 4"/>
          <p:cNvSpPr/>
          <p:nvPr/>
        </p:nvSpPr>
        <p:spPr>
          <a:xfrm>
            <a:off x="2627784" y="4509120"/>
            <a:ext cx="5262979" cy="646331"/>
          </a:xfrm>
          <a:prstGeom prst="rect">
            <a:avLst/>
          </a:prstGeom>
          <a:noFill/>
        </p:spPr>
        <p:txBody>
          <a:bodyPr wrap="none" lIns="91440" tIns="45720" rIns="91440" bIns="45720">
            <a:spAutoFit/>
          </a:bodyPr>
          <a:lstStyle/>
          <a:p>
            <a:pPr algn="ctr"/>
            <a:r>
              <a:rPr lang="zh-TW" alt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學力檢定，提昇學習品質</a:t>
            </a:r>
            <a:endParaRPr lang="zh-TW" alt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739221166"/>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AC0570-A8D8-4D41-8697-910BF0D173E9}"/>
              </a:ext>
            </a:extLst>
          </p:cNvPr>
          <p:cNvSpPr>
            <a:spLocks noGrp="1"/>
          </p:cNvSpPr>
          <p:nvPr>
            <p:ph type="title"/>
          </p:nvPr>
        </p:nvSpPr>
        <p:spPr>
          <a:xfrm>
            <a:off x="947478" y="22653"/>
            <a:ext cx="8229600" cy="1143000"/>
          </a:xfrm>
        </p:spPr>
        <p:txBody>
          <a:bodyPr/>
          <a:lstStyle/>
          <a:p>
            <a:pPr algn="l"/>
            <a:r>
              <a:rPr lang="zh-TW" altLang="en-US" dirty="0"/>
              <a:t>一個測驗，四個入學方式</a:t>
            </a:r>
          </a:p>
        </p:txBody>
      </p:sp>
      <p:sp>
        <p:nvSpPr>
          <p:cNvPr id="4" name="矩形 3">
            <a:extLst>
              <a:ext uri="{FF2B5EF4-FFF2-40B4-BE49-F238E27FC236}">
                <a16:creationId xmlns:a16="http://schemas.microsoft.com/office/drawing/2014/main" id="{788CB456-2EB2-421D-84A5-AF9749D659DF}"/>
              </a:ext>
            </a:extLst>
          </p:cNvPr>
          <p:cNvSpPr/>
          <p:nvPr/>
        </p:nvSpPr>
        <p:spPr>
          <a:xfrm>
            <a:off x="6876256" y="3876160"/>
            <a:ext cx="1944216" cy="160329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3600" dirty="0"/>
              <a:t>其他</a:t>
            </a:r>
          </a:p>
        </p:txBody>
      </p:sp>
      <p:sp>
        <p:nvSpPr>
          <p:cNvPr id="5" name="矩形 4">
            <a:extLst>
              <a:ext uri="{FF2B5EF4-FFF2-40B4-BE49-F238E27FC236}">
                <a16:creationId xmlns:a16="http://schemas.microsoft.com/office/drawing/2014/main" id="{CB34C533-B523-4077-B54C-93902B72E553}"/>
              </a:ext>
            </a:extLst>
          </p:cNvPr>
          <p:cNvSpPr/>
          <p:nvPr/>
        </p:nvSpPr>
        <p:spPr>
          <a:xfrm>
            <a:off x="4737438" y="3876160"/>
            <a:ext cx="1944216" cy="160329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3200" dirty="0"/>
              <a:t>未受補助</a:t>
            </a:r>
            <a:endParaRPr lang="en-US" altLang="zh-TW" sz="3200" dirty="0"/>
          </a:p>
          <a:p>
            <a:pPr algn="ctr"/>
            <a:r>
              <a:rPr lang="zh-TW" altLang="en-US" sz="3200" dirty="0"/>
              <a:t>私校獨招</a:t>
            </a:r>
          </a:p>
        </p:txBody>
      </p:sp>
      <p:sp>
        <p:nvSpPr>
          <p:cNvPr id="6" name="矩形 5">
            <a:extLst>
              <a:ext uri="{FF2B5EF4-FFF2-40B4-BE49-F238E27FC236}">
                <a16:creationId xmlns:a16="http://schemas.microsoft.com/office/drawing/2014/main" id="{911BE7F6-7A15-4D91-B367-55B46667E2E6}"/>
              </a:ext>
            </a:extLst>
          </p:cNvPr>
          <p:cNvSpPr/>
          <p:nvPr/>
        </p:nvSpPr>
        <p:spPr>
          <a:xfrm>
            <a:off x="2513231" y="3876160"/>
            <a:ext cx="2016224" cy="158818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3600" dirty="0"/>
              <a:t>特色招生</a:t>
            </a:r>
          </a:p>
        </p:txBody>
      </p:sp>
      <p:sp>
        <p:nvSpPr>
          <p:cNvPr id="7" name="矩形 6">
            <a:extLst>
              <a:ext uri="{FF2B5EF4-FFF2-40B4-BE49-F238E27FC236}">
                <a16:creationId xmlns:a16="http://schemas.microsoft.com/office/drawing/2014/main" id="{1F228ABF-D72D-40A1-9BE4-5C54EADEE997}"/>
              </a:ext>
            </a:extLst>
          </p:cNvPr>
          <p:cNvSpPr/>
          <p:nvPr/>
        </p:nvSpPr>
        <p:spPr>
          <a:xfrm>
            <a:off x="192893" y="3876160"/>
            <a:ext cx="2088232" cy="158818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600" dirty="0"/>
              <a:t>免試入學</a:t>
            </a:r>
          </a:p>
        </p:txBody>
      </p:sp>
      <p:sp>
        <p:nvSpPr>
          <p:cNvPr id="8" name="六邊形 7">
            <a:extLst>
              <a:ext uri="{FF2B5EF4-FFF2-40B4-BE49-F238E27FC236}">
                <a16:creationId xmlns:a16="http://schemas.microsoft.com/office/drawing/2014/main" id="{C5B2670F-471F-4CBB-8F0F-D81F6CE8CDB8}"/>
              </a:ext>
            </a:extLst>
          </p:cNvPr>
          <p:cNvSpPr/>
          <p:nvPr/>
        </p:nvSpPr>
        <p:spPr>
          <a:xfrm>
            <a:off x="2174463" y="2078492"/>
            <a:ext cx="4795073" cy="1224136"/>
          </a:xfrm>
          <a:prstGeom prst="hex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3200" dirty="0"/>
              <a:t>國中教育會考</a:t>
            </a:r>
          </a:p>
        </p:txBody>
      </p:sp>
    </p:spTree>
    <p:extLst>
      <p:ext uri="{BB962C8B-B14F-4D97-AF65-F5344CB8AC3E}">
        <p14:creationId xmlns:p14="http://schemas.microsoft.com/office/powerpoint/2010/main" val="1886379178"/>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14399" y="0"/>
            <a:ext cx="8229600" cy="1143000"/>
          </a:xfrm>
        </p:spPr>
        <p:txBody>
          <a:bodyPr/>
          <a:lstStyle/>
          <a:p>
            <a:pPr algn="l"/>
            <a:r>
              <a:rPr lang="zh-TW" altLang="en-US" dirty="0"/>
              <a:t>有關會考，你要知道的事</a:t>
            </a:r>
            <a:r>
              <a:rPr lang="en-US" altLang="zh-TW" dirty="0"/>
              <a:t>…..</a:t>
            </a:r>
            <a:endParaRPr lang="zh-TW" altLang="en-US" dirty="0"/>
          </a:p>
        </p:txBody>
      </p:sp>
      <p:sp>
        <p:nvSpPr>
          <p:cNvPr id="4" name="文字方塊 3"/>
          <p:cNvSpPr txBox="1"/>
          <p:nvPr/>
        </p:nvSpPr>
        <p:spPr>
          <a:xfrm>
            <a:off x="323528" y="1628800"/>
            <a:ext cx="8280920" cy="1107996"/>
          </a:xfrm>
          <a:prstGeom prst="rect">
            <a:avLst/>
          </a:prstGeom>
          <a:noFill/>
        </p:spPr>
        <p:txBody>
          <a:bodyPr wrap="square" rtlCol="0">
            <a:spAutoFit/>
          </a:bodyPr>
          <a:lstStyle/>
          <a:p>
            <a:pPr algn="ctr"/>
            <a:r>
              <a:rPr lang="zh-TW" altLang="en-US" sz="3300" b="1" dirty="0">
                <a:solidFill>
                  <a:srgbClr val="0000FF"/>
                </a:solidFill>
                <a:latin typeface="微軟正黑體" panose="020B0604030504040204" pitchFamily="34" charset="-120"/>
                <a:ea typeface="微軟正黑體" panose="020B0604030504040204" pitchFamily="34" charset="-120"/>
              </a:rPr>
              <a:t>☆考試日期</a:t>
            </a:r>
            <a:r>
              <a:rPr lang="en-US" altLang="zh-TW" sz="3300" b="1" dirty="0">
                <a:solidFill>
                  <a:srgbClr val="0000FF"/>
                </a:solidFill>
                <a:latin typeface="微軟正黑體" panose="020B0604030504040204" pitchFamily="34" charset="-120"/>
                <a:ea typeface="微軟正黑體" panose="020B0604030504040204" pitchFamily="34" charset="-120"/>
              </a:rPr>
              <a:t>: </a:t>
            </a:r>
            <a:r>
              <a:rPr lang="en-US" altLang="zh-TW" sz="3300" b="1" dirty="0" smtClean="0">
                <a:solidFill>
                  <a:srgbClr val="0000FF"/>
                </a:solidFill>
                <a:latin typeface="微軟正黑體" panose="020B0604030504040204" pitchFamily="34" charset="-120"/>
                <a:ea typeface="微軟正黑體" panose="020B0604030504040204" pitchFamily="34" charset="-120"/>
              </a:rPr>
              <a:t>113</a:t>
            </a:r>
            <a:r>
              <a:rPr lang="zh-TW" altLang="en-US" sz="3300" b="1" dirty="0" smtClean="0">
                <a:solidFill>
                  <a:srgbClr val="0000FF"/>
                </a:solidFill>
                <a:latin typeface="微軟正黑體" panose="020B0604030504040204" pitchFamily="34" charset="-120"/>
                <a:ea typeface="微軟正黑體" panose="020B0604030504040204" pitchFamily="34" charset="-120"/>
              </a:rPr>
              <a:t>年</a:t>
            </a:r>
            <a:r>
              <a:rPr lang="en-US" altLang="zh-TW" sz="3300" b="1" dirty="0">
                <a:solidFill>
                  <a:srgbClr val="0000FF"/>
                </a:solidFill>
                <a:latin typeface="微軟正黑體" panose="020B0604030504040204" pitchFamily="34" charset="-120"/>
                <a:ea typeface="微軟正黑體" panose="020B0604030504040204" pitchFamily="34" charset="-120"/>
              </a:rPr>
              <a:t>5</a:t>
            </a:r>
            <a:r>
              <a:rPr lang="zh-TW" altLang="en-US" sz="3300" b="1" dirty="0" smtClean="0">
                <a:solidFill>
                  <a:srgbClr val="0000FF"/>
                </a:solidFill>
                <a:latin typeface="微軟正黑體" panose="020B0604030504040204" pitchFamily="34" charset="-120"/>
                <a:ea typeface="微軟正黑體" panose="020B0604030504040204" pitchFamily="34" charset="-120"/>
              </a:rPr>
              <a:t>月</a:t>
            </a:r>
            <a:r>
              <a:rPr lang="en-US" altLang="zh-TW" sz="3300" b="1" dirty="0" smtClean="0">
                <a:solidFill>
                  <a:srgbClr val="0000FF"/>
                </a:solidFill>
                <a:latin typeface="微軟正黑體" panose="020B0604030504040204" pitchFamily="34" charset="-120"/>
                <a:ea typeface="微軟正黑體" panose="020B0604030504040204" pitchFamily="34" charset="-120"/>
              </a:rPr>
              <a:t> 18</a:t>
            </a:r>
            <a:r>
              <a:rPr lang="zh-TW" altLang="en-US" sz="3300" b="1" dirty="0" smtClean="0">
                <a:solidFill>
                  <a:srgbClr val="0000FF"/>
                </a:solidFill>
                <a:latin typeface="微軟正黑體" panose="020B0604030504040204" pitchFamily="34" charset="-120"/>
                <a:ea typeface="微軟正黑體" panose="020B0604030504040204" pitchFamily="34" charset="-120"/>
              </a:rPr>
              <a:t>、</a:t>
            </a:r>
            <a:r>
              <a:rPr lang="en-US" altLang="zh-TW" sz="3300" b="1" dirty="0" smtClean="0">
                <a:solidFill>
                  <a:srgbClr val="0000FF"/>
                </a:solidFill>
                <a:latin typeface="微軟正黑體" panose="020B0604030504040204" pitchFamily="34" charset="-120"/>
                <a:ea typeface="微軟正黑體" panose="020B0604030504040204" pitchFamily="34" charset="-120"/>
              </a:rPr>
              <a:t>19</a:t>
            </a:r>
            <a:r>
              <a:rPr lang="zh-TW" altLang="en-US" sz="3300" b="1" dirty="0">
                <a:solidFill>
                  <a:srgbClr val="0000FF"/>
                </a:solidFill>
                <a:latin typeface="微軟正黑體" panose="020B0604030504040204" pitchFamily="34" charset="-120"/>
                <a:ea typeface="微軟正黑體" panose="020B0604030504040204" pitchFamily="34" charset="-120"/>
              </a:rPr>
              <a:t>日</a:t>
            </a:r>
            <a:r>
              <a:rPr lang="en-US" altLang="zh-TW" sz="3300" b="1" dirty="0" smtClean="0">
                <a:solidFill>
                  <a:srgbClr val="0000FF"/>
                </a:solidFill>
                <a:latin typeface="微軟正黑體" panose="020B0604030504040204" pitchFamily="34" charset="-120"/>
                <a:ea typeface="微軟正黑體" panose="020B0604030504040204" pitchFamily="34" charset="-120"/>
              </a:rPr>
              <a:t>(</a:t>
            </a:r>
            <a:r>
              <a:rPr lang="zh-TW" altLang="en-US" sz="3300" b="1" dirty="0" smtClean="0">
                <a:solidFill>
                  <a:srgbClr val="0000FF"/>
                </a:solidFill>
                <a:latin typeface="微軟正黑體" panose="020B0604030504040204" pitchFamily="34" charset="-120"/>
                <a:ea typeface="微軟正黑體" panose="020B0604030504040204" pitchFamily="34" charset="-120"/>
              </a:rPr>
              <a:t>六</a:t>
            </a:r>
            <a:r>
              <a:rPr lang="zh-TW" altLang="en-US" sz="3300" b="1" dirty="0">
                <a:solidFill>
                  <a:srgbClr val="0000FF"/>
                </a:solidFill>
                <a:latin typeface="微軟正黑體" panose="020B0604030504040204" pitchFamily="34" charset="-120"/>
                <a:ea typeface="微軟正黑體" panose="020B0604030504040204" pitchFamily="34" charset="-120"/>
              </a:rPr>
              <a:t>、日</a:t>
            </a:r>
            <a:r>
              <a:rPr lang="en-US" altLang="zh-TW" sz="3300" b="1" dirty="0">
                <a:solidFill>
                  <a:srgbClr val="0000FF"/>
                </a:solidFill>
                <a:latin typeface="微軟正黑體" panose="020B0604030504040204" pitchFamily="34" charset="-120"/>
                <a:ea typeface="微軟正黑體" panose="020B0604030504040204" pitchFamily="34" charset="-120"/>
              </a:rPr>
              <a:t>)</a:t>
            </a:r>
            <a:endParaRPr lang="zh-TW" altLang="en-US" sz="3300" b="1" dirty="0">
              <a:solidFill>
                <a:srgbClr val="0000FF"/>
              </a:solidFill>
              <a:latin typeface="微軟正黑體" panose="020B0604030504040204" pitchFamily="34" charset="-120"/>
              <a:ea typeface="微軟正黑體" panose="020B0604030504040204" pitchFamily="34" charset="-120"/>
            </a:endParaRPr>
          </a:p>
          <a:p>
            <a:pPr algn="ctr"/>
            <a:endParaRPr lang="en-US" altLang="zh-TW" sz="3300" b="1" dirty="0">
              <a:solidFill>
                <a:srgbClr val="0000FF"/>
              </a:solidFill>
              <a:latin typeface="微軟正黑體" panose="020B0604030504040204" pitchFamily="34" charset="-120"/>
              <a:ea typeface="微軟正黑體" panose="020B0604030504040204" pitchFamily="34" charset="-120"/>
            </a:endParaRPr>
          </a:p>
        </p:txBody>
      </p:sp>
      <p:sp>
        <p:nvSpPr>
          <p:cNvPr id="5" name="矩形 4"/>
          <p:cNvSpPr/>
          <p:nvPr/>
        </p:nvSpPr>
        <p:spPr>
          <a:xfrm>
            <a:off x="0" y="2918460"/>
            <a:ext cx="9143999" cy="3939540"/>
          </a:xfrm>
          <a:prstGeom prst="rect">
            <a:avLst/>
          </a:prstGeom>
          <a:solidFill>
            <a:srgbClr val="FFC000"/>
          </a:solidFill>
        </p:spPr>
        <p:txBody>
          <a:bodyPr wrap="square">
            <a:spAutoFit/>
          </a:bodyPr>
          <a:lstStyle/>
          <a:p>
            <a:pPr>
              <a:lnSpc>
                <a:spcPts val="6000"/>
              </a:lnSpc>
            </a:pPr>
            <a:r>
              <a:rPr lang="zh-TW" altLang="en-US" sz="3300" b="1" dirty="0">
                <a:solidFill>
                  <a:srgbClr val="0000FF"/>
                </a:solidFill>
                <a:latin typeface="微軟正黑體" panose="020B0604030504040204" pitchFamily="34" charset="-120"/>
                <a:ea typeface="微軟正黑體" panose="020B0604030504040204" pitchFamily="34" charset="-120"/>
              </a:rPr>
              <a:t>   ☆</a:t>
            </a:r>
            <a:r>
              <a:rPr lang="zh-TW" altLang="en-US" sz="3300" b="1" dirty="0">
                <a:solidFill>
                  <a:schemeClr val="tx2"/>
                </a:solidFill>
                <a:latin typeface="+mj-ea"/>
                <a:ea typeface="+mj-ea"/>
              </a:rPr>
              <a:t>考試科目 </a:t>
            </a:r>
            <a:r>
              <a:rPr lang="en-US" altLang="zh-TW" sz="3300" b="1" dirty="0">
                <a:solidFill>
                  <a:schemeClr val="tx2"/>
                </a:solidFill>
                <a:latin typeface="+mj-ea"/>
                <a:ea typeface="+mj-ea"/>
              </a:rPr>
              <a:t>:</a:t>
            </a:r>
            <a:r>
              <a:rPr lang="zh-TW" altLang="en-US" sz="3300" b="1" dirty="0">
                <a:solidFill>
                  <a:schemeClr val="tx2"/>
                </a:solidFill>
                <a:latin typeface="+mj-ea"/>
                <a:ea typeface="+mj-ea"/>
              </a:rPr>
              <a:t> 國文及寫作測驗</a:t>
            </a:r>
            <a:endParaRPr lang="en-US" altLang="zh-TW" sz="3300" b="1" dirty="0">
              <a:solidFill>
                <a:schemeClr val="tx2"/>
              </a:solidFill>
              <a:latin typeface="+mj-ea"/>
              <a:ea typeface="+mj-ea"/>
            </a:endParaRPr>
          </a:p>
          <a:p>
            <a:pPr>
              <a:lnSpc>
                <a:spcPts val="6000"/>
              </a:lnSpc>
            </a:pPr>
            <a:r>
              <a:rPr lang="zh-TW" altLang="en-US" sz="3300" b="1" dirty="0">
                <a:solidFill>
                  <a:schemeClr val="tx2"/>
                </a:solidFill>
                <a:latin typeface="+mj-ea"/>
                <a:ea typeface="+mj-ea"/>
              </a:rPr>
              <a:t>                         英語（包含聽力</a:t>
            </a:r>
            <a:r>
              <a:rPr lang="en-US" altLang="zh-TW" sz="3300" b="1" dirty="0">
                <a:solidFill>
                  <a:schemeClr val="tx2"/>
                </a:solidFill>
                <a:latin typeface="+mj-ea"/>
                <a:ea typeface="+mj-ea"/>
              </a:rPr>
              <a:t>-3</a:t>
            </a:r>
            <a:r>
              <a:rPr lang="zh-TW" altLang="en-US" sz="3300" b="1" dirty="0">
                <a:solidFill>
                  <a:schemeClr val="tx2"/>
                </a:solidFill>
                <a:latin typeface="+mj-ea"/>
                <a:ea typeface="+mj-ea"/>
              </a:rPr>
              <a:t>選</a:t>
            </a:r>
            <a:r>
              <a:rPr lang="en-US" altLang="zh-TW" sz="3300" b="1" dirty="0">
                <a:solidFill>
                  <a:schemeClr val="tx2"/>
                </a:solidFill>
                <a:latin typeface="+mj-ea"/>
                <a:ea typeface="+mj-ea"/>
              </a:rPr>
              <a:t>1</a:t>
            </a:r>
            <a:r>
              <a:rPr lang="zh-TW" altLang="en-US" sz="3300" b="1" dirty="0">
                <a:solidFill>
                  <a:schemeClr val="tx2"/>
                </a:solidFill>
                <a:latin typeface="+mj-ea"/>
                <a:ea typeface="+mj-ea"/>
              </a:rPr>
              <a:t>的選擇題）  </a:t>
            </a:r>
            <a:endParaRPr lang="en-US" altLang="zh-TW" sz="3300" b="1" dirty="0">
              <a:solidFill>
                <a:schemeClr val="tx2"/>
              </a:solidFill>
              <a:latin typeface="+mj-ea"/>
              <a:ea typeface="+mj-ea"/>
            </a:endParaRPr>
          </a:p>
          <a:p>
            <a:pPr>
              <a:lnSpc>
                <a:spcPts val="6000"/>
              </a:lnSpc>
            </a:pPr>
            <a:r>
              <a:rPr lang="zh-TW" altLang="en-US" sz="3300" b="1" dirty="0">
                <a:solidFill>
                  <a:schemeClr val="tx2"/>
                </a:solidFill>
                <a:latin typeface="+mj-ea"/>
                <a:ea typeface="+mj-ea"/>
              </a:rPr>
              <a:t>                         數學（包含非選擇題型）、    </a:t>
            </a:r>
            <a:endParaRPr lang="en-US" altLang="zh-TW" sz="3300" b="1" dirty="0">
              <a:solidFill>
                <a:schemeClr val="tx2"/>
              </a:solidFill>
              <a:latin typeface="+mj-ea"/>
              <a:ea typeface="+mj-ea"/>
            </a:endParaRPr>
          </a:p>
          <a:p>
            <a:pPr>
              <a:lnSpc>
                <a:spcPts val="6000"/>
              </a:lnSpc>
            </a:pPr>
            <a:r>
              <a:rPr lang="zh-TW" altLang="en-US" sz="3300" b="1" dirty="0">
                <a:solidFill>
                  <a:schemeClr val="tx2"/>
                </a:solidFill>
                <a:latin typeface="+mj-ea"/>
                <a:ea typeface="+mj-ea"/>
              </a:rPr>
              <a:t>                         社會</a:t>
            </a:r>
            <a:endParaRPr lang="en-US" altLang="zh-TW" sz="3300" b="1" dirty="0">
              <a:solidFill>
                <a:schemeClr val="tx2"/>
              </a:solidFill>
              <a:latin typeface="+mj-ea"/>
              <a:ea typeface="+mj-ea"/>
            </a:endParaRPr>
          </a:p>
          <a:p>
            <a:pPr>
              <a:lnSpc>
                <a:spcPts val="6000"/>
              </a:lnSpc>
            </a:pPr>
            <a:r>
              <a:rPr lang="zh-TW" altLang="en-US" sz="3300" b="1" dirty="0">
                <a:solidFill>
                  <a:schemeClr val="tx2"/>
                </a:solidFill>
                <a:latin typeface="+mj-ea"/>
                <a:ea typeface="+mj-ea"/>
              </a:rPr>
              <a:t>                         自然</a:t>
            </a:r>
            <a:endParaRPr lang="en-US" altLang="zh-TW" sz="3300" b="1" dirty="0">
              <a:solidFill>
                <a:schemeClr val="tx2"/>
              </a:solidFill>
              <a:latin typeface="+mj-ea"/>
              <a:ea typeface="+mj-ea"/>
            </a:endParaRPr>
          </a:p>
        </p:txBody>
      </p:sp>
    </p:spTree>
    <p:extLst>
      <p:ext uri="{BB962C8B-B14F-4D97-AF65-F5344CB8AC3E}">
        <p14:creationId xmlns:p14="http://schemas.microsoft.com/office/powerpoint/2010/main" val="3118115921"/>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SHCH-G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HCH-Green">
      <a:majorFont>
        <a:latin typeface="Goudy Old Style"/>
        <a:ea typeface="微軟正黑體"/>
        <a:cs typeface=""/>
      </a:majorFont>
      <a:minorFont>
        <a:latin typeface="Times New Roman"/>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8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ontinental_Asia_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ntinental_16x9">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254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TM03457475[[fn=框架]]</Template>
  <TotalTime>11497</TotalTime>
  <Words>2689</Words>
  <Application>Microsoft Office PowerPoint</Application>
  <PresentationFormat>如螢幕大小 (4:3)</PresentationFormat>
  <Paragraphs>498</Paragraphs>
  <Slides>47</Slides>
  <Notes>25</Notes>
  <HiddenSlides>0</HiddenSlides>
  <MMClips>0</MMClips>
  <ScaleCrop>false</ScaleCrop>
  <HeadingPairs>
    <vt:vector size="6" baseType="variant">
      <vt:variant>
        <vt:lpstr>使用字型</vt:lpstr>
      </vt:variant>
      <vt:variant>
        <vt:i4>21</vt:i4>
      </vt:variant>
      <vt:variant>
        <vt:lpstr>佈景主題</vt:lpstr>
      </vt:variant>
      <vt:variant>
        <vt:i4>3</vt:i4>
      </vt:variant>
      <vt:variant>
        <vt:lpstr>投影片標題</vt:lpstr>
      </vt:variant>
      <vt:variant>
        <vt:i4>47</vt:i4>
      </vt:variant>
    </vt:vector>
  </HeadingPairs>
  <TitlesOfParts>
    <vt:vector size="71" baseType="lpstr">
      <vt:lpstr>??PL????Uni</vt:lpstr>
      <vt:lpstr>BiauKai</vt:lpstr>
      <vt:lpstr>Broadway BT</vt:lpstr>
      <vt:lpstr>cwTeXFangSong</vt:lpstr>
      <vt:lpstr>cwTeXHeiBold</vt:lpstr>
      <vt:lpstr>Goudy Old Style</vt:lpstr>
      <vt:lpstr>Libre Franklin</vt:lpstr>
      <vt:lpstr>Salesforce Sans</vt:lpstr>
      <vt:lpstr>華康楷書體W3(P)</vt:lpstr>
      <vt:lpstr>Microsoft JhengHei</vt:lpstr>
      <vt:lpstr>Microsoft JhengHei</vt:lpstr>
      <vt:lpstr>微軟正黑體 Light</vt:lpstr>
      <vt:lpstr>新細明體</vt:lpstr>
      <vt:lpstr>標楷體</vt:lpstr>
      <vt:lpstr>Arial</vt:lpstr>
      <vt:lpstr>Arial Black</vt:lpstr>
      <vt:lpstr>Calibri</vt:lpstr>
      <vt:lpstr>Century Gothic</vt:lpstr>
      <vt:lpstr>Times New Roman</vt:lpstr>
      <vt:lpstr>Wingdings</vt:lpstr>
      <vt:lpstr>Wingdings 3</vt:lpstr>
      <vt:lpstr>SHCH-Green</vt:lpstr>
      <vt:lpstr>180</vt:lpstr>
      <vt:lpstr>3_Continental_Asia_16x9</vt:lpstr>
      <vt:lpstr>113學年國中畢業生 適性入學方式與管道</vt:lpstr>
      <vt:lpstr>PowerPoint 簡報</vt:lpstr>
      <vt:lpstr>PowerPoint 簡報</vt:lpstr>
      <vt:lpstr>PowerPoint 簡報</vt:lpstr>
      <vt:lpstr>PowerPoint 簡報</vt:lpstr>
      <vt:lpstr>PowerPoint 簡報</vt:lpstr>
      <vt:lpstr>PowerPoint 簡報</vt:lpstr>
      <vt:lpstr>一個測驗，四個入學方式</vt:lpstr>
      <vt:lpstr>有關會考，你要知道的事…..</vt:lpstr>
      <vt:lpstr>考試時間表</vt:lpstr>
      <vt:lpstr>英語聽力與數學非選擇 記分比例</vt:lpstr>
      <vt:lpstr>標準參照計分</vt:lpstr>
      <vt:lpstr>嘉義區常見的違規事項及違規處理</vt:lpstr>
      <vt:lpstr>PowerPoint 簡報</vt:lpstr>
      <vt:lpstr>PowerPoint 簡報</vt:lpstr>
      <vt:lpstr>PowerPoint 簡報</vt:lpstr>
      <vt:lpstr>PowerPoint 簡報</vt:lpstr>
      <vt:lpstr>嘉義區免試入學 及超額比序說明</vt:lpstr>
      <vt:lpstr>PowerPoint 簡報</vt:lpstr>
      <vt:lpstr>PowerPoint 簡報</vt:lpstr>
      <vt:lpstr>PowerPoint 簡報</vt:lpstr>
      <vt:lpstr>嘉義區免試入學</vt:lpstr>
      <vt:lpstr>嘉義區免試入學超額比序運作及同分參酌模式</vt:lpstr>
      <vt:lpstr>免試入學就學區</vt:lpstr>
      <vt:lpstr>PowerPoint 簡報</vt:lpstr>
      <vt:lpstr>PowerPoint 簡報</vt:lpstr>
      <vt:lpstr>變更就學區申請</vt:lpstr>
      <vt:lpstr>錄取、報到、報到後放棄</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多元入學管道</vt:lpstr>
      <vt:lpstr>113學年度高級中等學校適性入學</vt:lpstr>
      <vt:lpstr>多元入學管道</vt:lpstr>
      <vt:lpstr>多元入學管道</vt:lpstr>
      <vt:lpstr>特色招生甄選入學—藝術才能班(1)</vt:lpstr>
      <vt:lpstr>PowerPoint 簡報</vt:lpstr>
      <vt:lpstr>PowerPoint 簡報</vt:lpstr>
      <vt:lpstr>五專免試入學</vt:lpstr>
      <vt:lpstr>PowerPoint 簡報</vt:lpstr>
      <vt:lpstr>PowerPoint 簡報</vt:lpstr>
    </vt:vector>
  </TitlesOfParts>
  <Company>國立中興大學附屬高級中學</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107學年度國中畢業生 適性入學方式與管道</dc:title>
  <dc:creator>JohnAxer</dc:creator>
  <cp:lastModifiedBy>user</cp:lastModifiedBy>
  <cp:revision>557</cp:revision>
  <cp:lastPrinted>2023-09-14T03:02:28Z</cp:lastPrinted>
  <dcterms:created xsi:type="dcterms:W3CDTF">2017-11-27T14:27:12Z</dcterms:created>
  <dcterms:modified xsi:type="dcterms:W3CDTF">2023-09-14T03:29:56Z</dcterms:modified>
</cp:coreProperties>
</file>