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28"/>
  </p:notesMasterIdLst>
  <p:handoutMasterIdLst>
    <p:handoutMasterId r:id="rId29"/>
  </p:handoutMasterIdLst>
  <p:sldIdLst>
    <p:sldId id="256" r:id="rId3"/>
    <p:sldId id="558" r:id="rId4"/>
    <p:sldId id="548" r:id="rId5"/>
    <p:sldId id="547" r:id="rId6"/>
    <p:sldId id="549" r:id="rId7"/>
    <p:sldId id="550" r:id="rId8"/>
    <p:sldId id="555" r:id="rId9"/>
    <p:sldId id="556" r:id="rId10"/>
    <p:sldId id="544" r:id="rId11"/>
    <p:sldId id="485" r:id="rId12"/>
    <p:sldId id="519" r:id="rId13"/>
    <p:sldId id="491" r:id="rId14"/>
    <p:sldId id="545" r:id="rId15"/>
    <p:sldId id="534" r:id="rId16"/>
    <p:sldId id="535" r:id="rId17"/>
    <p:sldId id="497" r:id="rId18"/>
    <p:sldId id="499" r:id="rId19"/>
    <p:sldId id="500" r:id="rId20"/>
    <p:sldId id="546" r:id="rId21"/>
    <p:sldId id="552" r:id="rId22"/>
    <p:sldId id="553" r:id="rId23"/>
    <p:sldId id="551" r:id="rId24"/>
    <p:sldId id="559" r:id="rId25"/>
    <p:sldId id="560" r:id="rId26"/>
    <p:sldId id="554" r:id="rId27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0033CC"/>
    <a:srgbClr val="33CC33"/>
    <a:srgbClr val="FA1414"/>
    <a:srgbClr val="803D06"/>
    <a:srgbClr val="FFFF00"/>
    <a:srgbClr val="CD0505"/>
    <a:srgbClr val="E9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2" autoAdjust="0"/>
    <p:restoredTop sz="94660" autoAdjust="0"/>
  </p:normalViewPr>
  <p:slideViewPr>
    <p:cSldViewPr>
      <p:cViewPr varScale="1">
        <p:scale>
          <a:sx n="83" d="100"/>
          <a:sy n="83" d="100"/>
        </p:scale>
        <p:origin x="154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9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42859-7BD1-43F8-91B4-9B7159021193}" type="doc">
      <dgm:prSet loTypeId="urn:microsoft.com/office/officeart/2005/8/layout/hierarchy2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36EF0EC0-60A4-4C1A-9356-01B0251FFD65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總積分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82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63B15F2D-0DE7-49B5-BA24-46DB5A1E0C74}" type="parTrans" cxnId="{14059885-84DD-4F1E-9ED5-F996EEE8ACA8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3586689E-4824-4357-B5C5-C6CBA22C5BE4}" type="sibTrans" cxnId="{14059885-84DD-4F1E-9ED5-F996EEE8ACA8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25F19F90-8D69-404C-9A9D-7BDB7EB7260B}">
      <dgm:prSet phldrT="[文字]" custT="1"/>
      <dgm:spPr/>
      <dgm:t>
        <a:bodyPr/>
        <a:lstStyle/>
        <a:p>
          <a:pPr algn="ctr">
            <a:lnSpc>
              <a:spcPct val="80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多元學習表現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pPr algn="ctr">
            <a:lnSpc>
              <a:spcPct val="80000"/>
            </a:lnSpc>
            <a:spcAft>
              <a:spcPts val="0"/>
            </a:spcAft>
          </a:pP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26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A566D270-584A-4F8C-94B5-1FBBC6385D9F}" type="parTrans" cxnId="{C4971AB5-BB5F-4714-A171-BEDFAA800483}">
      <dgm:prSet custT="1"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9674AA0D-31AC-44A3-9235-49C40C086853}" type="sibTrans" cxnId="{C4971AB5-BB5F-4714-A171-BEDFAA800483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ABF2B30D-A8A7-4653-9DF9-7166AF4EF21F}">
      <dgm:prSet phldrT="[文字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27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4CB143E-5537-4CFA-9D27-C78EE9CB0B6F}" type="sibTrans" cxnId="{A8364DFD-4FCC-49EC-9111-6DC4F5EE2675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80BA10E6-5AE9-485A-92E2-9343B21C232B}" type="parTrans" cxnId="{A8364DFD-4FCC-49EC-9111-6DC4F5EE2675}">
      <dgm:prSet custT="1"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D7EA8D52-BDF6-43B1-84C5-1EC16340A9A6}">
      <dgm:prSet phldrT="[文字]" custT="1"/>
      <dgm:spPr>
        <a:solidFill>
          <a:srgbClr val="00B050"/>
        </a:solidFill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B43E5D1B-1022-42D5-83CA-63075565F571}" type="sibTrans" cxnId="{AA982DCD-A850-47A5-BB2F-CAAF104824BB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22D7088E-D333-4845-ACAA-08D92F6B0330}" type="parTrans" cxnId="{AA982DCD-A850-47A5-BB2F-CAAF104824BB}">
      <dgm:prSet custT="1"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DB63DFE4-E972-46E7-ABCE-0089F4EF80E3}">
      <dgm:prSet phldrT="[文字]" custT="1"/>
      <dgm:spPr>
        <a:solidFill>
          <a:srgbClr val="00B0F0"/>
        </a:solidFill>
        <a:ln>
          <a:solidFill>
            <a:srgbClr val="FFFF00"/>
          </a:solidFill>
        </a:ln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適性輔導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73DBD57C-F097-4DBF-BD8E-2F0E342295AD}" type="parTrans" cxnId="{EF7E0187-E369-47B0-AD0E-B02A7C930F25}">
      <dgm:prSet/>
      <dgm:spPr/>
      <dgm:t>
        <a:bodyPr/>
        <a:lstStyle/>
        <a:p>
          <a:endParaRPr lang="zh-TW" altLang="en-US"/>
        </a:p>
      </dgm:t>
    </dgm:pt>
    <dgm:pt modelId="{8F907636-33C9-4C05-83BA-404ECE9277EB}" type="sibTrans" cxnId="{EF7E0187-E369-47B0-AD0E-B02A7C930F25}">
      <dgm:prSet/>
      <dgm:spPr/>
      <dgm:t>
        <a:bodyPr/>
        <a:lstStyle/>
        <a:p>
          <a:endParaRPr lang="zh-TW" altLang="en-US"/>
        </a:p>
      </dgm:t>
    </dgm:pt>
    <dgm:pt modelId="{A56F0588-2BD0-469F-9B4D-A48204DD764A}">
      <dgm:prSet phldrT="[文字]" custT="1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D3936D28-7AE5-4C2B-BC22-01218E496625}" type="parTrans" cxnId="{4A7586D1-8D61-40D2-9DA1-6A9573CAF251}">
      <dgm:prSet/>
      <dgm:spPr/>
      <dgm:t>
        <a:bodyPr/>
        <a:lstStyle/>
        <a:p>
          <a:endParaRPr lang="zh-TW" altLang="en-US"/>
        </a:p>
      </dgm:t>
    </dgm:pt>
    <dgm:pt modelId="{C68571ED-B5F9-43C3-A712-EFF0E05E4550}" type="sibTrans" cxnId="{4A7586D1-8D61-40D2-9DA1-6A9573CAF251}">
      <dgm:prSet/>
      <dgm:spPr/>
      <dgm:t>
        <a:bodyPr/>
        <a:lstStyle/>
        <a:p>
          <a:endParaRPr lang="zh-TW" altLang="en-US"/>
        </a:p>
      </dgm:t>
    </dgm:pt>
    <dgm:pt modelId="{B4F08AF0-2C0F-4589-802F-1E7189676B81}">
      <dgm:prSet custT="1"/>
      <dgm:spPr/>
      <dgm:t>
        <a:bodyPr/>
        <a:lstStyle/>
        <a:p>
          <a:pPr algn="ctr"/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扶助弱勢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E24F49-C126-47B6-8E21-D2DC99849F02}" type="parTrans" cxnId="{375D7FC6-D846-47DD-B2DF-F9B13B9D1CF0}">
      <dgm:prSet/>
      <dgm:spPr/>
      <dgm:t>
        <a:bodyPr/>
        <a:lstStyle/>
        <a:p>
          <a:endParaRPr lang="zh-TW" altLang="en-US"/>
        </a:p>
      </dgm:t>
    </dgm:pt>
    <dgm:pt modelId="{99F53732-E235-43E1-A186-116B709E0191}" type="sibTrans" cxnId="{375D7FC6-D846-47DD-B2DF-F9B13B9D1CF0}">
      <dgm:prSet/>
      <dgm:spPr/>
      <dgm:t>
        <a:bodyPr/>
        <a:lstStyle/>
        <a:p>
          <a:endParaRPr lang="zh-TW" altLang="en-US"/>
        </a:p>
      </dgm:t>
    </dgm:pt>
    <dgm:pt modelId="{6A8E58F3-CE7C-41BD-B0FC-D9B3E94474F2}" type="pres">
      <dgm:prSet presAssocID="{76042859-7BD1-43F8-91B4-9B71590211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E93DE4C-DE68-46EB-9BC1-873975A36291}" type="pres">
      <dgm:prSet presAssocID="{36EF0EC0-60A4-4C1A-9356-01B0251FFD65}" presName="root1" presStyleCnt="0"/>
      <dgm:spPr/>
      <dgm:t>
        <a:bodyPr/>
        <a:lstStyle/>
        <a:p>
          <a:endParaRPr lang="zh-TW" altLang="en-US"/>
        </a:p>
      </dgm:t>
    </dgm:pt>
    <dgm:pt modelId="{51860751-2F77-4F7C-9BBC-65742AF08721}" type="pres">
      <dgm:prSet presAssocID="{36EF0EC0-60A4-4C1A-9356-01B0251FFD65}" presName="LevelOneTextNode" presStyleLbl="node0" presStyleIdx="0" presStyleCnt="1" custScaleX="85902" custScaleY="374311" custLinFactNeighborX="-138" custLinFactNeighborY="-576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864C60B-7E12-49CE-8F5E-AC71A56BD949}" type="pres">
      <dgm:prSet presAssocID="{36EF0EC0-60A4-4C1A-9356-01B0251FFD65}" presName="level2hierChild" presStyleCnt="0"/>
      <dgm:spPr/>
      <dgm:t>
        <a:bodyPr/>
        <a:lstStyle/>
        <a:p>
          <a:endParaRPr lang="zh-TW" altLang="en-US"/>
        </a:p>
      </dgm:t>
    </dgm:pt>
    <dgm:pt modelId="{4F783F26-B092-4B74-9314-D48043979B1B}" type="pres">
      <dgm:prSet presAssocID="{A566D270-584A-4F8C-94B5-1FBBC6385D9F}" presName="conn2-1" presStyleLbl="parChTrans1D2" presStyleIdx="0" presStyleCnt="6"/>
      <dgm:spPr/>
      <dgm:t>
        <a:bodyPr/>
        <a:lstStyle/>
        <a:p>
          <a:endParaRPr lang="zh-TW" altLang="en-US"/>
        </a:p>
      </dgm:t>
    </dgm:pt>
    <dgm:pt modelId="{CFD1DBAD-8EAA-4C5A-A826-53AFF53B0D8D}" type="pres">
      <dgm:prSet presAssocID="{A566D270-584A-4F8C-94B5-1FBBC6385D9F}" presName="connTx" presStyleLbl="parChTrans1D2" presStyleIdx="0" presStyleCnt="6"/>
      <dgm:spPr/>
      <dgm:t>
        <a:bodyPr/>
        <a:lstStyle/>
        <a:p>
          <a:endParaRPr lang="zh-TW" altLang="en-US"/>
        </a:p>
      </dgm:t>
    </dgm:pt>
    <dgm:pt modelId="{F6298DF0-5CC5-48A4-98C8-6187AB028DE0}" type="pres">
      <dgm:prSet presAssocID="{25F19F90-8D69-404C-9A9D-7BDB7EB7260B}" presName="root2" presStyleCnt="0"/>
      <dgm:spPr/>
      <dgm:t>
        <a:bodyPr/>
        <a:lstStyle/>
        <a:p>
          <a:endParaRPr lang="zh-TW" altLang="en-US"/>
        </a:p>
      </dgm:t>
    </dgm:pt>
    <dgm:pt modelId="{8687AD84-380B-4640-9D34-724E0B43051A}" type="pres">
      <dgm:prSet presAssocID="{25F19F90-8D69-404C-9A9D-7BDB7EB7260B}" presName="LevelTwoTextNode" presStyleLbl="node2" presStyleIdx="0" presStyleCnt="6" custScaleX="178555" custScaleY="141161" custLinFactY="159619" custLinFactNeighborX="5007" custLinFactNeighborY="2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363C78D-10C8-4CA2-9DC0-6DA2ACE1FBD0}" type="pres">
      <dgm:prSet presAssocID="{25F19F90-8D69-404C-9A9D-7BDB7EB7260B}" presName="level3hierChild" presStyleCnt="0"/>
      <dgm:spPr/>
      <dgm:t>
        <a:bodyPr/>
        <a:lstStyle/>
        <a:p>
          <a:endParaRPr lang="zh-TW" altLang="en-US"/>
        </a:p>
      </dgm:t>
    </dgm:pt>
    <dgm:pt modelId="{8A81567E-0942-4B96-9ED5-35B53ACFE826}" type="pres">
      <dgm:prSet presAssocID="{22D7088E-D333-4845-ACAA-08D92F6B0330}" presName="conn2-1" presStyleLbl="parChTrans1D2" presStyleIdx="1" presStyleCnt="6"/>
      <dgm:spPr/>
      <dgm:t>
        <a:bodyPr/>
        <a:lstStyle/>
        <a:p>
          <a:endParaRPr lang="zh-TW" altLang="en-US"/>
        </a:p>
      </dgm:t>
    </dgm:pt>
    <dgm:pt modelId="{ACD0EDE8-919B-4A6E-B5EF-CAD46791B058}" type="pres">
      <dgm:prSet presAssocID="{22D7088E-D333-4845-ACAA-08D92F6B0330}" presName="connTx" presStyleLbl="parChTrans1D2" presStyleIdx="1" presStyleCnt="6"/>
      <dgm:spPr/>
      <dgm:t>
        <a:bodyPr/>
        <a:lstStyle/>
        <a:p>
          <a:endParaRPr lang="zh-TW" altLang="en-US"/>
        </a:p>
      </dgm:t>
    </dgm:pt>
    <dgm:pt modelId="{47CEDAF8-B166-4E87-943D-1F880936D0EB}" type="pres">
      <dgm:prSet presAssocID="{D7EA8D52-BDF6-43B1-84C5-1EC16340A9A6}" presName="root2" presStyleCnt="0"/>
      <dgm:spPr/>
      <dgm:t>
        <a:bodyPr/>
        <a:lstStyle/>
        <a:p>
          <a:endParaRPr lang="zh-TW" altLang="en-US"/>
        </a:p>
      </dgm:t>
    </dgm:pt>
    <dgm:pt modelId="{89E66A01-90B6-4C50-9F92-CBFEC40CF37D}" type="pres">
      <dgm:prSet presAssocID="{D7EA8D52-BDF6-43B1-84C5-1EC16340A9A6}" presName="LevelTwoTextNode" presStyleLbl="node2" presStyleIdx="1" presStyleCnt="6" custScaleX="186651" custScaleY="71923" custLinFactY="-56482" custLinFactNeighborX="2994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240AC69-1C11-41EE-B81B-CE7C99CD1099}" type="pres">
      <dgm:prSet presAssocID="{D7EA8D52-BDF6-43B1-84C5-1EC16340A9A6}" presName="level3hierChild" presStyleCnt="0"/>
      <dgm:spPr/>
      <dgm:t>
        <a:bodyPr/>
        <a:lstStyle/>
        <a:p>
          <a:endParaRPr lang="zh-TW" altLang="en-US"/>
        </a:p>
      </dgm:t>
    </dgm:pt>
    <dgm:pt modelId="{2C4B1C30-899A-4C1C-901B-33685AB488E1}" type="pres">
      <dgm:prSet presAssocID="{73DBD57C-F097-4DBF-BD8E-2F0E342295AD}" presName="conn2-1" presStyleLbl="parChTrans1D2" presStyleIdx="2" presStyleCnt="6"/>
      <dgm:spPr/>
      <dgm:t>
        <a:bodyPr/>
        <a:lstStyle/>
        <a:p>
          <a:endParaRPr lang="zh-TW" altLang="en-US"/>
        </a:p>
      </dgm:t>
    </dgm:pt>
    <dgm:pt modelId="{36FE9599-8615-4824-953E-396DFAA43D6F}" type="pres">
      <dgm:prSet presAssocID="{73DBD57C-F097-4DBF-BD8E-2F0E342295AD}" presName="connTx" presStyleLbl="parChTrans1D2" presStyleIdx="2" presStyleCnt="6"/>
      <dgm:spPr/>
      <dgm:t>
        <a:bodyPr/>
        <a:lstStyle/>
        <a:p>
          <a:endParaRPr lang="zh-TW" altLang="en-US"/>
        </a:p>
      </dgm:t>
    </dgm:pt>
    <dgm:pt modelId="{A123641E-BA14-470E-A70C-34279E0E135C}" type="pres">
      <dgm:prSet presAssocID="{DB63DFE4-E972-46E7-ABCE-0089F4EF80E3}" presName="root2" presStyleCnt="0"/>
      <dgm:spPr/>
      <dgm:t>
        <a:bodyPr/>
        <a:lstStyle/>
        <a:p>
          <a:endParaRPr lang="zh-TW" altLang="en-US"/>
        </a:p>
      </dgm:t>
    </dgm:pt>
    <dgm:pt modelId="{8A3FF118-DCC0-4256-9702-8E286136C475}" type="pres">
      <dgm:prSet presAssocID="{DB63DFE4-E972-46E7-ABCE-0089F4EF80E3}" presName="LevelTwoTextNode" presStyleLbl="node2" presStyleIdx="2" presStyleCnt="6" custScaleX="178958" custScaleY="77208" custLinFactNeighborX="2725" custLinFactNeighborY="2363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7D8E05A-EF45-4EA2-AE9A-89999734CC1A}" type="pres">
      <dgm:prSet presAssocID="{DB63DFE4-E972-46E7-ABCE-0089F4EF80E3}" presName="level3hierChild" presStyleCnt="0"/>
      <dgm:spPr/>
      <dgm:t>
        <a:bodyPr/>
        <a:lstStyle/>
        <a:p>
          <a:endParaRPr lang="zh-TW" altLang="en-US"/>
        </a:p>
      </dgm:t>
    </dgm:pt>
    <dgm:pt modelId="{13A150CC-8712-4D62-9D94-0E0DFCDE42E4}" type="pres">
      <dgm:prSet presAssocID="{D3936D28-7AE5-4C2B-BC22-01218E496625}" presName="conn2-1" presStyleLbl="parChTrans1D2" presStyleIdx="3" presStyleCnt="6"/>
      <dgm:spPr/>
      <dgm:t>
        <a:bodyPr/>
        <a:lstStyle/>
        <a:p>
          <a:endParaRPr lang="zh-TW" altLang="en-US"/>
        </a:p>
      </dgm:t>
    </dgm:pt>
    <dgm:pt modelId="{6AFAC34A-4EC0-4C30-B2B3-5C1BF5018316}" type="pres">
      <dgm:prSet presAssocID="{D3936D28-7AE5-4C2B-BC22-01218E496625}" presName="connTx" presStyleLbl="parChTrans1D2" presStyleIdx="3" presStyleCnt="6"/>
      <dgm:spPr/>
      <dgm:t>
        <a:bodyPr/>
        <a:lstStyle/>
        <a:p>
          <a:endParaRPr lang="zh-TW" altLang="en-US"/>
        </a:p>
      </dgm:t>
    </dgm:pt>
    <dgm:pt modelId="{7756A671-8EED-4B00-97BE-698F19CB09AB}" type="pres">
      <dgm:prSet presAssocID="{A56F0588-2BD0-469F-9B4D-A48204DD764A}" presName="root2" presStyleCnt="0"/>
      <dgm:spPr/>
      <dgm:t>
        <a:bodyPr/>
        <a:lstStyle/>
        <a:p>
          <a:endParaRPr lang="zh-TW" altLang="en-US"/>
        </a:p>
      </dgm:t>
    </dgm:pt>
    <dgm:pt modelId="{75778997-D516-4E17-BA2D-DD56B68C6323}" type="pres">
      <dgm:prSet presAssocID="{A56F0588-2BD0-469F-9B4D-A48204DD764A}" presName="LevelTwoTextNode" presStyleLbl="node2" presStyleIdx="3" presStyleCnt="6" custScaleX="186222" custScaleY="84829" custLinFactY="-71138" custLinFactNeighborX="353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45B5932-355C-4346-8849-A4CAF73B4437}" type="pres">
      <dgm:prSet presAssocID="{A56F0588-2BD0-469F-9B4D-A48204DD764A}" presName="level3hierChild" presStyleCnt="0"/>
      <dgm:spPr/>
      <dgm:t>
        <a:bodyPr/>
        <a:lstStyle/>
        <a:p>
          <a:endParaRPr lang="zh-TW" altLang="en-US"/>
        </a:p>
      </dgm:t>
    </dgm:pt>
    <dgm:pt modelId="{612946E0-0E57-4640-9AAC-5AC7496AA260}" type="pres">
      <dgm:prSet presAssocID="{80BA10E6-5AE9-485A-92E2-9343B21C232B}" presName="conn2-1" presStyleLbl="parChTrans1D2" presStyleIdx="4" presStyleCnt="6"/>
      <dgm:spPr/>
      <dgm:t>
        <a:bodyPr/>
        <a:lstStyle/>
        <a:p>
          <a:endParaRPr lang="zh-TW" altLang="en-US"/>
        </a:p>
      </dgm:t>
    </dgm:pt>
    <dgm:pt modelId="{719C180D-4707-49CA-A328-7231C881DD14}" type="pres">
      <dgm:prSet presAssocID="{80BA10E6-5AE9-485A-92E2-9343B21C232B}" presName="connTx" presStyleLbl="parChTrans1D2" presStyleIdx="4" presStyleCnt="6"/>
      <dgm:spPr/>
      <dgm:t>
        <a:bodyPr/>
        <a:lstStyle/>
        <a:p>
          <a:endParaRPr lang="zh-TW" altLang="en-US"/>
        </a:p>
      </dgm:t>
    </dgm:pt>
    <dgm:pt modelId="{C7D18F8A-B393-4C48-B2E5-0AF06E135D56}" type="pres">
      <dgm:prSet presAssocID="{ABF2B30D-A8A7-4653-9DF9-7166AF4EF21F}" presName="root2" presStyleCnt="0"/>
      <dgm:spPr/>
      <dgm:t>
        <a:bodyPr/>
        <a:lstStyle/>
        <a:p>
          <a:endParaRPr lang="zh-TW" altLang="en-US"/>
        </a:p>
      </dgm:t>
    </dgm:pt>
    <dgm:pt modelId="{36218C98-49C0-4510-B650-BF5040DA289D}" type="pres">
      <dgm:prSet presAssocID="{ABF2B30D-A8A7-4653-9DF9-7166AF4EF21F}" presName="LevelTwoTextNode" presStyleLbl="node2" presStyleIdx="4" presStyleCnt="6" custScaleX="181963" custScaleY="73008" custLinFactNeighborX="2725" custLinFactNeighborY="8106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C943E6B-79EE-4EE7-827B-C396F13E022C}" type="pres">
      <dgm:prSet presAssocID="{ABF2B30D-A8A7-4653-9DF9-7166AF4EF21F}" presName="level3hierChild" presStyleCnt="0"/>
      <dgm:spPr/>
      <dgm:t>
        <a:bodyPr/>
        <a:lstStyle/>
        <a:p>
          <a:endParaRPr lang="zh-TW" altLang="en-US"/>
        </a:p>
      </dgm:t>
    </dgm:pt>
    <dgm:pt modelId="{CCFE28C4-A20C-434E-A18A-02C6B2002090}" type="pres">
      <dgm:prSet presAssocID="{DCE24F49-C126-47B6-8E21-D2DC99849F02}" presName="conn2-1" presStyleLbl="parChTrans1D2" presStyleIdx="5" presStyleCnt="6"/>
      <dgm:spPr/>
      <dgm:t>
        <a:bodyPr/>
        <a:lstStyle/>
        <a:p>
          <a:endParaRPr lang="zh-TW" altLang="en-US"/>
        </a:p>
      </dgm:t>
    </dgm:pt>
    <dgm:pt modelId="{E9A620C1-438E-4D4A-8250-48AC20119870}" type="pres">
      <dgm:prSet presAssocID="{DCE24F49-C126-47B6-8E21-D2DC99849F02}" presName="connTx" presStyleLbl="parChTrans1D2" presStyleIdx="5" presStyleCnt="6"/>
      <dgm:spPr/>
      <dgm:t>
        <a:bodyPr/>
        <a:lstStyle/>
        <a:p>
          <a:endParaRPr lang="zh-TW" altLang="en-US"/>
        </a:p>
      </dgm:t>
    </dgm:pt>
    <dgm:pt modelId="{D56EB998-9D01-4B44-8708-C136B6ADCAA3}" type="pres">
      <dgm:prSet presAssocID="{B4F08AF0-2C0F-4589-802F-1E7189676B81}" presName="root2" presStyleCnt="0"/>
      <dgm:spPr/>
    </dgm:pt>
    <dgm:pt modelId="{9171AA41-005C-49CD-9BEA-3058F09404BA}" type="pres">
      <dgm:prSet presAssocID="{B4F08AF0-2C0F-4589-802F-1E7189676B81}" presName="LevelTwoTextNode" presStyleLbl="node2" presStyleIdx="5" presStyleCnt="6" custScaleX="183487" custScaleY="78063" custLinFactY="-200000" custLinFactNeighborX="5007" custLinFactNeighborY="-24463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623D471-3F7B-407D-A999-6804E98F3327}" type="pres">
      <dgm:prSet presAssocID="{B4F08AF0-2C0F-4589-802F-1E7189676B81}" presName="level3hierChild" presStyleCnt="0"/>
      <dgm:spPr/>
    </dgm:pt>
  </dgm:ptLst>
  <dgm:cxnLst>
    <dgm:cxn modelId="{5F262753-544D-4522-A422-0F06649B4B2A}" type="presOf" srcId="{D3936D28-7AE5-4C2B-BC22-01218E496625}" destId="{13A150CC-8712-4D62-9D94-0E0DFCDE42E4}" srcOrd="0" destOrd="0" presId="urn:microsoft.com/office/officeart/2005/8/layout/hierarchy2"/>
    <dgm:cxn modelId="{08450B41-B38A-4F2B-9F79-0252EAEFCA82}" type="presOf" srcId="{76042859-7BD1-43F8-91B4-9B7159021193}" destId="{6A8E58F3-CE7C-41BD-B0FC-D9B3E94474F2}" srcOrd="0" destOrd="0" presId="urn:microsoft.com/office/officeart/2005/8/layout/hierarchy2"/>
    <dgm:cxn modelId="{C252436C-6D04-4F59-82F6-6302C2C457BC}" type="presOf" srcId="{73DBD57C-F097-4DBF-BD8E-2F0E342295AD}" destId="{36FE9599-8615-4824-953E-396DFAA43D6F}" srcOrd="1" destOrd="0" presId="urn:microsoft.com/office/officeart/2005/8/layout/hierarchy2"/>
    <dgm:cxn modelId="{EF7E0187-E369-47B0-AD0E-B02A7C930F25}" srcId="{36EF0EC0-60A4-4C1A-9356-01B0251FFD65}" destId="{DB63DFE4-E972-46E7-ABCE-0089F4EF80E3}" srcOrd="2" destOrd="0" parTransId="{73DBD57C-F097-4DBF-BD8E-2F0E342295AD}" sibTransId="{8F907636-33C9-4C05-83BA-404ECE9277EB}"/>
    <dgm:cxn modelId="{3FA51426-5C1E-4F67-8B2E-EBB185A3EFB9}" type="presOf" srcId="{73DBD57C-F097-4DBF-BD8E-2F0E342295AD}" destId="{2C4B1C30-899A-4C1C-901B-33685AB488E1}" srcOrd="0" destOrd="0" presId="urn:microsoft.com/office/officeart/2005/8/layout/hierarchy2"/>
    <dgm:cxn modelId="{5925B28F-893D-4EB9-AFDF-9730C787FBC8}" type="presOf" srcId="{22D7088E-D333-4845-ACAA-08D92F6B0330}" destId="{8A81567E-0942-4B96-9ED5-35B53ACFE826}" srcOrd="0" destOrd="0" presId="urn:microsoft.com/office/officeart/2005/8/layout/hierarchy2"/>
    <dgm:cxn modelId="{D4AE64DC-4C43-4218-9B57-45A91D20AC70}" type="presOf" srcId="{36EF0EC0-60A4-4C1A-9356-01B0251FFD65}" destId="{51860751-2F77-4F7C-9BBC-65742AF08721}" srcOrd="0" destOrd="0" presId="urn:microsoft.com/office/officeart/2005/8/layout/hierarchy2"/>
    <dgm:cxn modelId="{3C7812A6-F99F-4BA7-A9C3-54BCDB27819A}" type="presOf" srcId="{80BA10E6-5AE9-485A-92E2-9343B21C232B}" destId="{612946E0-0E57-4640-9AAC-5AC7496AA260}" srcOrd="0" destOrd="0" presId="urn:microsoft.com/office/officeart/2005/8/layout/hierarchy2"/>
    <dgm:cxn modelId="{A8E0E5D3-777C-4C0F-BF81-533C688D873F}" type="presOf" srcId="{ABF2B30D-A8A7-4653-9DF9-7166AF4EF21F}" destId="{36218C98-49C0-4510-B650-BF5040DA289D}" srcOrd="0" destOrd="0" presId="urn:microsoft.com/office/officeart/2005/8/layout/hierarchy2"/>
    <dgm:cxn modelId="{F002930F-8C9F-427F-BF60-BE78336C5792}" type="presOf" srcId="{A56F0588-2BD0-469F-9B4D-A48204DD764A}" destId="{75778997-D516-4E17-BA2D-DD56B68C6323}" srcOrd="0" destOrd="0" presId="urn:microsoft.com/office/officeart/2005/8/layout/hierarchy2"/>
    <dgm:cxn modelId="{AA982DCD-A850-47A5-BB2F-CAAF104824BB}" srcId="{36EF0EC0-60A4-4C1A-9356-01B0251FFD65}" destId="{D7EA8D52-BDF6-43B1-84C5-1EC16340A9A6}" srcOrd="1" destOrd="0" parTransId="{22D7088E-D333-4845-ACAA-08D92F6B0330}" sibTransId="{B43E5D1B-1022-42D5-83CA-63075565F571}"/>
    <dgm:cxn modelId="{228928BF-B979-4FEF-B9CF-DD10A0B09829}" type="presOf" srcId="{DCE24F49-C126-47B6-8E21-D2DC99849F02}" destId="{CCFE28C4-A20C-434E-A18A-02C6B2002090}" srcOrd="0" destOrd="0" presId="urn:microsoft.com/office/officeart/2005/8/layout/hierarchy2"/>
    <dgm:cxn modelId="{14059885-84DD-4F1E-9ED5-F996EEE8ACA8}" srcId="{76042859-7BD1-43F8-91B4-9B7159021193}" destId="{36EF0EC0-60A4-4C1A-9356-01B0251FFD65}" srcOrd="0" destOrd="0" parTransId="{63B15F2D-0DE7-49B5-BA24-46DB5A1E0C74}" sibTransId="{3586689E-4824-4357-B5C5-C6CBA22C5BE4}"/>
    <dgm:cxn modelId="{4A7586D1-8D61-40D2-9DA1-6A9573CAF251}" srcId="{36EF0EC0-60A4-4C1A-9356-01B0251FFD65}" destId="{A56F0588-2BD0-469F-9B4D-A48204DD764A}" srcOrd="3" destOrd="0" parTransId="{D3936D28-7AE5-4C2B-BC22-01218E496625}" sibTransId="{C68571ED-B5F9-43C3-A712-EFF0E05E4550}"/>
    <dgm:cxn modelId="{375D7FC6-D846-47DD-B2DF-F9B13B9D1CF0}" srcId="{36EF0EC0-60A4-4C1A-9356-01B0251FFD65}" destId="{B4F08AF0-2C0F-4589-802F-1E7189676B81}" srcOrd="5" destOrd="0" parTransId="{DCE24F49-C126-47B6-8E21-D2DC99849F02}" sibTransId="{99F53732-E235-43E1-A186-116B709E0191}"/>
    <dgm:cxn modelId="{27FF8754-7BB9-41E9-A4A8-27E71211E2BA}" type="presOf" srcId="{D3936D28-7AE5-4C2B-BC22-01218E496625}" destId="{6AFAC34A-4EC0-4C30-B2B3-5C1BF5018316}" srcOrd="1" destOrd="0" presId="urn:microsoft.com/office/officeart/2005/8/layout/hierarchy2"/>
    <dgm:cxn modelId="{A8364DFD-4FCC-49EC-9111-6DC4F5EE2675}" srcId="{36EF0EC0-60A4-4C1A-9356-01B0251FFD65}" destId="{ABF2B30D-A8A7-4653-9DF9-7166AF4EF21F}" srcOrd="4" destOrd="0" parTransId="{80BA10E6-5AE9-485A-92E2-9343B21C232B}" sibTransId="{F4CB143E-5537-4CFA-9D27-C78EE9CB0B6F}"/>
    <dgm:cxn modelId="{AA5CBAA4-F51A-4147-97BE-A72F75CEF404}" type="presOf" srcId="{22D7088E-D333-4845-ACAA-08D92F6B0330}" destId="{ACD0EDE8-919B-4A6E-B5EF-CAD46791B058}" srcOrd="1" destOrd="0" presId="urn:microsoft.com/office/officeart/2005/8/layout/hierarchy2"/>
    <dgm:cxn modelId="{17BE0FCB-AD88-4CA5-AEC1-90B8FA72F145}" type="presOf" srcId="{DB63DFE4-E972-46E7-ABCE-0089F4EF80E3}" destId="{8A3FF118-DCC0-4256-9702-8E286136C475}" srcOrd="0" destOrd="0" presId="urn:microsoft.com/office/officeart/2005/8/layout/hierarchy2"/>
    <dgm:cxn modelId="{AED9D25B-34E3-47CE-B1F9-6B600E24D869}" type="presOf" srcId="{B4F08AF0-2C0F-4589-802F-1E7189676B81}" destId="{9171AA41-005C-49CD-9BEA-3058F09404BA}" srcOrd="0" destOrd="0" presId="urn:microsoft.com/office/officeart/2005/8/layout/hierarchy2"/>
    <dgm:cxn modelId="{C4971AB5-BB5F-4714-A171-BEDFAA800483}" srcId="{36EF0EC0-60A4-4C1A-9356-01B0251FFD65}" destId="{25F19F90-8D69-404C-9A9D-7BDB7EB7260B}" srcOrd="0" destOrd="0" parTransId="{A566D270-584A-4F8C-94B5-1FBBC6385D9F}" sibTransId="{9674AA0D-31AC-44A3-9235-49C40C086853}"/>
    <dgm:cxn modelId="{546E698E-5BF9-4DEF-9B88-C7BBDA679020}" type="presOf" srcId="{DCE24F49-C126-47B6-8E21-D2DC99849F02}" destId="{E9A620C1-438E-4D4A-8250-48AC20119870}" srcOrd="1" destOrd="0" presId="urn:microsoft.com/office/officeart/2005/8/layout/hierarchy2"/>
    <dgm:cxn modelId="{B2A133C8-FA9B-4A07-B862-8344CC021A68}" type="presOf" srcId="{A566D270-584A-4F8C-94B5-1FBBC6385D9F}" destId="{4F783F26-B092-4B74-9314-D48043979B1B}" srcOrd="0" destOrd="0" presId="urn:microsoft.com/office/officeart/2005/8/layout/hierarchy2"/>
    <dgm:cxn modelId="{EC07F712-77EA-4018-8956-D7629A3C2585}" type="presOf" srcId="{80BA10E6-5AE9-485A-92E2-9343B21C232B}" destId="{719C180D-4707-49CA-A328-7231C881DD14}" srcOrd="1" destOrd="0" presId="urn:microsoft.com/office/officeart/2005/8/layout/hierarchy2"/>
    <dgm:cxn modelId="{DC5A815C-9CFC-47B3-9D5F-61E2021D0F89}" type="presOf" srcId="{A566D270-584A-4F8C-94B5-1FBBC6385D9F}" destId="{CFD1DBAD-8EAA-4C5A-A826-53AFF53B0D8D}" srcOrd="1" destOrd="0" presId="urn:microsoft.com/office/officeart/2005/8/layout/hierarchy2"/>
    <dgm:cxn modelId="{02B4D914-D0BD-4B93-A4EE-C8B180D3FFF9}" type="presOf" srcId="{25F19F90-8D69-404C-9A9D-7BDB7EB7260B}" destId="{8687AD84-380B-4640-9D34-724E0B43051A}" srcOrd="0" destOrd="0" presId="urn:microsoft.com/office/officeart/2005/8/layout/hierarchy2"/>
    <dgm:cxn modelId="{79D8DD0A-C047-4C85-977D-2A4C284F3BE7}" type="presOf" srcId="{D7EA8D52-BDF6-43B1-84C5-1EC16340A9A6}" destId="{89E66A01-90B6-4C50-9F92-CBFEC40CF37D}" srcOrd="0" destOrd="0" presId="urn:microsoft.com/office/officeart/2005/8/layout/hierarchy2"/>
    <dgm:cxn modelId="{98CB226C-A510-44E7-AF16-D9C70CCCCFFF}" type="presParOf" srcId="{6A8E58F3-CE7C-41BD-B0FC-D9B3E94474F2}" destId="{DE93DE4C-DE68-46EB-9BC1-873975A36291}" srcOrd="0" destOrd="0" presId="urn:microsoft.com/office/officeart/2005/8/layout/hierarchy2"/>
    <dgm:cxn modelId="{0096F24F-576C-487C-B201-AC16BE5533B6}" type="presParOf" srcId="{DE93DE4C-DE68-46EB-9BC1-873975A36291}" destId="{51860751-2F77-4F7C-9BBC-65742AF08721}" srcOrd="0" destOrd="0" presId="urn:microsoft.com/office/officeart/2005/8/layout/hierarchy2"/>
    <dgm:cxn modelId="{F261A75B-5448-486A-8959-1CF24B45B6D2}" type="presParOf" srcId="{DE93DE4C-DE68-46EB-9BC1-873975A36291}" destId="{4864C60B-7E12-49CE-8F5E-AC71A56BD949}" srcOrd="1" destOrd="0" presId="urn:microsoft.com/office/officeart/2005/8/layout/hierarchy2"/>
    <dgm:cxn modelId="{C029034A-7F68-4C13-970D-9C93C86003A4}" type="presParOf" srcId="{4864C60B-7E12-49CE-8F5E-AC71A56BD949}" destId="{4F783F26-B092-4B74-9314-D48043979B1B}" srcOrd="0" destOrd="0" presId="urn:microsoft.com/office/officeart/2005/8/layout/hierarchy2"/>
    <dgm:cxn modelId="{04F18648-9134-4F6D-948F-7134D74C66AD}" type="presParOf" srcId="{4F783F26-B092-4B74-9314-D48043979B1B}" destId="{CFD1DBAD-8EAA-4C5A-A826-53AFF53B0D8D}" srcOrd="0" destOrd="0" presId="urn:microsoft.com/office/officeart/2005/8/layout/hierarchy2"/>
    <dgm:cxn modelId="{E7E8CDB5-874B-42DB-AE3F-8388C90BE052}" type="presParOf" srcId="{4864C60B-7E12-49CE-8F5E-AC71A56BD949}" destId="{F6298DF0-5CC5-48A4-98C8-6187AB028DE0}" srcOrd="1" destOrd="0" presId="urn:microsoft.com/office/officeart/2005/8/layout/hierarchy2"/>
    <dgm:cxn modelId="{05D69BC6-C610-4EF2-8D4C-D0DB0EC862C5}" type="presParOf" srcId="{F6298DF0-5CC5-48A4-98C8-6187AB028DE0}" destId="{8687AD84-380B-4640-9D34-724E0B43051A}" srcOrd="0" destOrd="0" presId="urn:microsoft.com/office/officeart/2005/8/layout/hierarchy2"/>
    <dgm:cxn modelId="{7460FF4A-474B-44D4-B5AB-B42476BCF504}" type="presParOf" srcId="{F6298DF0-5CC5-48A4-98C8-6187AB028DE0}" destId="{D363C78D-10C8-4CA2-9DC0-6DA2ACE1FBD0}" srcOrd="1" destOrd="0" presId="urn:microsoft.com/office/officeart/2005/8/layout/hierarchy2"/>
    <dgm:cxn modelId="{9A640285-FEA0-4A7A-B61F-1C546712032F}" type="presParOf" srcId="{4864C60B-7E12-49CE-8F5E-AC71A56BD949}" destId="{8A81567E-0942-4B96-9ED5-35B53ACFE826}" srcOrd="2" destOrd="0" presId="urn:microsoft.com/office/officeart/2005/8/layout/hierarchy2"/>
    <dgm:cxn modelId="{D9832E2F-327C-4543-9C27-64F0558F85F7}" type="presParOf" srcId="{8A81567E-0942-4B96-9ED5-35B53ACFE826}" destId="{ACD0EDE8-919B-4A6E-B5EF-CAD46791B058}" srcOrd="0" destOrd="0" presId="urn:microsoft.com/office/officeart/2005/8/layout/hierarchy2"/>
    <dgm:cxn modelId="{B0783F5C-D2C7-4187-AA48-A77AA5E3167A}" type="presParOf" srcId="{4864C60B-7E12-49CE-8F5E-AC71A56BD949}" destId="{47CEDAF8-B166-4E87-943D-1F880936D0EB}" srcOrd="3" destOrd="0" presId="urn:microsoft.com/office/officeart/2005/8/layout/hierarchy2"/>
    <dgm:cxn modelId="{5F5CAFE4-3BAE-4889-B9B8-35D776087580}" type="presParOf" srcId="{47CEDAF8-B166-4E87-943D-1F880936D0EB}" destId="{89E66A01-90B6-4C50-9F92-CBFEC40CF37D}" srcOrd="0" destOrd="0" presId="urn:microsoft.com/office/officeart/2005/8/layout/hierarchy2"/>
    <dgm:cxn modelId="{86153907-3CBF-4336-8E1A-9664FE7E0D4E}" type="presParOf" srcId="{47CEDAF8-B166-4E87-943D-1F880936D0EB}" destId="{0240AC69-1C11-41EE-B81B-CE7C99CD1099}" srcOrd="1" destOrd="0" presId="urn:microsoft.com/office/officeart/2005/8/layout/hierarchy2"/>
    <dgm:cxn modelId="{8E220146-9CC8-4090-A3FF-868BEF9E73AA}" type="presParOf" srcId="{4864C60B-7E12-49CE-8F5E-AC71A56BD949}" destId="{2C4B1C30-899A-4C1C-901B-33685AB488E1}" srcOrd="4" destOrd="0" presId="urn:microsoft.com/office/officeart/2005/8/layout/hierarchy2"/>
    <dgm:cxn modelId="{3F2E4312-C157-464F-BC0B-C1DE823D100E}" type="presParOf" srcId="{2C4B1C30-899A-4C1C-901B-33685AB488E1}" destId="{36FE9599-8615-4824-953E-396DFAA43D6F}" srcOrd="0" destOrd="0" presId="urn:microsoft.com/office/officeart/2005/8/layout/hierarchy2"/>
    <dgm:cxn modelId="{D6E4073C-D412-4C21-9D7B-79C47A327DCF}" type="presParOf" srcId="{4864C60B-7E12-49CE-8F5E-AC71A56BD949}" destId="{A123641E-BA14-470E-A70C-34279E0E135C}" srcOrd="5" destOrd="0" presId="urn:microsoft.com/office/officeart/2005/8/layout/hierarchy2"/>
    <dgm:cxn modelId="{44813299-4E19-4F96-AD6C-529EF22277CF}" type="presParOf" srcId="{A123641E-BA14-470E-A70C-34279E0E135C}" destId="{8A3FF118-DCC0-4256-9702-8E286136C475}" srcOrd="0" destOrd="0" presId="urn:microsoft.com/office/officeart/2005/8/layout/hierarchy2"/>
    <dgm:cxn modelId="{1D951F7F-FF60-47C8-BF89-AA4FC41A7C97}" type="presParOf" srcId="{A123641E-BA14-470E-A70C-34279E0E135C}" destId="{B7D8E05A-EF45-4EA2-AE9A-89999734CC1A}" srcOrd="1" destOrd="0" presId="urn:microsoft.com/office/officeart/2005/8/layout/hierarchy2"/>
    <dgm:cxn modelId="{1A389DB2-5598-498E-A1A5-FC315C6A1DAE}" type="presParOf" srcId="{4864C60B-7E12-49CE-8F5E-AC71A56BD949}" destId="{13A150CC-8712-4D62-9D94-0E0DFCDE42E4}" srcOrd="6" destOrd="0" presId="urn:microsoft.com/office/officeart/2005/8/layout/hierarchy2"/>
    <dgm:cxn modelId="{014D3683-53A2-4685-97B0-D1CDBD6207B0}" type="presParOf" srcId="{13A150CC-8712-4D62-9D94-0E0DFCDE42E4}" destId="{6AFAC34A-4EC0-4C30-B2B3-5C1BF5018316}" srcOrd="0" destOrd="0" presId="urn:microsoft.com/office/officeart/2005/8/layout/hierarchy2"/>
    <dgm:cxn modelId="{CF1589F1-DC91-4C72-B858-FD7BA1AFB73C}" type="presParOf" srcId="{4864C60B-7E12-49CE-8F5E-AC71A56BD949}" destId="{7756A671-8EED-4B00-97BE-698F19CB09AB}" srcOrd="7" destOrd="0" presId="urn:microsoft.com/office/officeart/2005/8/layout/hierarchy2"/>
    <dgm:cxn modelId="{D631D9A5-CC51-4348-BD37-4AF7F0F7228B}" type="presParOf" srcId="{7756A671-8EED-4B00-97BE-698F19CB09AB}" destId="{75778997-D516-4E17-BA2D-DD56B68C6323}" srcOrd="0" destOrd="0" presId="urn:microsoft.com/office/officeart/2005/8/layout/hierarchy2"/>
    <dgm:cxn modelId="{CEE9B31B-2E00-4051-944E-E99000982868}" type="presParOf" srcId="{7756A671-8EED-4B00-97BE-698F19CB09AB}" destId="{045B5932-355C-4346-8849-A4CAF73B4437}" srcOrd="1" destOrd="0" presId="urn:microsoft.com/office/officeart/2005/8/layout/hierarchy2"/>
    <dgm:cxn modelId="{B7415962-34E9-4833-AA7D-0BA2EBA7CBEA}" type="presParOf" srcId="{4864C60B-7E12-49CE-8F5E-AC71A56BD949}" destId="{612946E0-0E57-4640-9AAC-5AC7496AA260}" srcOrd="8" destOrd="0" presId="urn:microsoft.com/office/officeart/2005/8/layout/hierarchy2"/>
    <dgm:cxn modelId="{A3935D9E-693F-4E55-A1C5-9E233000E2E5}" type="presParOf" srcId="{612946E0-0E57-4640-9AAC-5AC7496AA260}" destId="{719C180D-4707-49CA-A328-7231C881DD14}" srcOrd="0" destOrd="0" presId="urn:microsoft.com/office/officeart/2005/8/layout/hierarchy2"/>
    <dgm:cxn modelId="{AFBBE1C0-2C7B-4CBC-A67C-560420EE79C1}" type="presParOf" srcId="{4864C60B-7E12-49CE-8F5E-AC71A56BD949}" destId="{C7D18F8A-B393-4C48-B2E5-0AF06E135D56}" srcOrd="9" destOrd="0" presId="urn:microsoft.com/office/officeart/2005/8/layout/hierarchy2"/>
    <dgm:cxn modelId="{0142FE73-97D9-4F72-9845-7CE973106EBA}" type="presParOf" srcId="{C7D18F8A-B393-4C48-B2E5-0AF06E135D56}" destId="{36218C98-49C0-4510-B650-BF5040DA289D}" srcOrd="0" destOrd="0" presId="urn:microsoft.com/office/officeart/2005/8/layout/hierarchy2"/>
    <dgm:cxn modelId="{4E22247F-BF65-409E-9AF2-A25FDA1932AA}" type="presParOf" srcId="{C7D18F8A-B393-4C48-B2E5-0AF06E135D56}" destId="{4C943E6B-79EE-4EE7-827B-C396F13E022C}" srcOrd="1" destOrd="0" presId="urn:microsoft.com/office/officeart/2005/8/layout/hierarchy2"/>
    <dgm:cxn modelId="{DF031CAA-C072-43D2-9AF0-93A2D87D6048}" type="presParOf" srcId="{4864C60B-7E12-49CE-8F5E-AC71A56BD949}" destId="{CCFE28C4-A20C-434E-A18A-02C6B2002090}" srcOrd="10" destOrd="0" presId="urn:microsoft.com/office/officeart/2005/8/layout/hierarchy2"/>
    <dgm:cxn modelId="{0F96AA91-BEB4-49A7-95C4-DAE5D4FCE3FF}" type="presParOf" srcId="{CCFE28C4-A20C-434E-A18A-02C6B2002090}" destId="{E9A620C1-438E-4D4A-8250-48AC20119870}" srcOrd="0" destOrd="0" presId="urn:microsoft.com/office/officeart/2005/8/layout/hierarchy2"/>
    <dgm:cxn modelId="{FC460933-4A7F-42C9-8966-BA4F70BB8EF8}" type="presParOf" srcId="{4864C60B-7E12-49CE-8F5E-AC71A56BD949}" destId="{D56EB998-9D01-4B44-8708-C136B6ADCAA3}" srcOrd="11" destOrd="0" presId="urn:microsoft.com/office/officeart/2005/8/layout/hierarchy2"/>
    <dgm:cxn modelId="{3A1D31BF-CE02-4DFC-A12D-246A193D5015}" type="presParOf" srcId="{D56EB998-9D01-4B44-8708-C136B6ADCAA3}" destId="{9171AA41-005C-49CD-9BEA-3058F09404BA}" srcOrd="0" destOrd="0" presId="urn:microsoft.com/office/officeart/2005/8/layout/hierarchy2"/>
    <dgm:cxn modelId="{2294EE0D-349B-4F02-9027-AE929E9D8EEB}" type="presParOf" srcId="{D56EB998-9D01-4B44-8708-C136B6ADCAA3}" destId="{0623D471-3F7B-407D-A999-6804E98F332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60751-2F77-4F7C-9BBC-65742AF08721}">
      <dsp:nvSpPr>
        <dsp:cNvPr id="0" name=""/>
        <dsp:cNvSpPr/>
      </dsp:nvSpPr>
      <dsp:spPr>
        <a:xfrm>
          <a:off x="1167487" y="836323"/>
          <a:ext cx="1329115" cy="28957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總積分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82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206415" y="875251"/>
        <a:ext cx="1251259" cy="2817901"/>
      </dsp:txXfrm>
    </dsp:sp>
    <dsp:sp modelId="{4F783F26-B092-4B74-9314-D48043979B1B}">
      <dsp:nvSpPr>
        <dsp:cNvPr id="0" name=""/>
        <dsp:cNvSpPr/>
      </dsp:nvSpPr>
      <dsp:spPr>
        <a:xfrm rot="3377852">
          <a:off x="2216436" y="2792885"/>
          <a:ext cx="1258838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1258838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2814384" y="2776363"/>
        <a:ext cx="62941" cy="62941"/>
      </dsp:txXfrm>
    </dsp:sp>
    <dsp:sp modelId="{8687AD84-380B-4640-9D34-724E0B43051A}">
      <dsp:nvSpPr>
        <dsp:cNvPr id="0" name=""/>
        <dsp:cNvSpPr/>
      </dsp:nvSpPr>
      <dsp:spPr>
        <a:xfrm>
          <a:off x="3195108" y="2785440"/>
          <a:ext cx="2762686" cy="10920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多元學習表現</a:t>
          </a:r>
          <a:endParaRPr lang="en-US" altLang="zh-TW" sz="24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26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227093" y="2817425"/>
        <a:ext cx="2698716" cy="1028084"/>
      </dsp:txXfrm>
    </dsp:sp>
    <dsp:sp modelId="{8A81567E-0942-4B96-9ED5-35B53ACFE826}">
      <dsp:nvSpPr>
        <dsp:cNvPr id="0" name=""/>
        <dsp:cNvSpPr/>
      </dsp:nvSpPr>
      <dsp:spPr>
        <a:xfrm rot="17304523">
          <a:off x="1773644" y="1266685"/>
          <a:ext cx="2113275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2113275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2777450" y="1228802"/>
        <a:ext cx="105663" cy="105663"/>
      </dsp:txXfrm>
    </dsp:sp>
    <dsp:sp modelId="{89E66A01-90B6-4C50-9F92-CBFEC40CF37D}">
      <dsp:nvSpPr>
        <dsp:cNvPr id="0" name=""/>
        <dsp:cNvSpPr/>
      </dsp:nvSpPr>
      <dsp:spPr>
        <a:xfrm>
          <a:off x="3163962" y="860"/>
          <a:ext cx="2887951" cy="55641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80259" y="17157"/>
        <a:ext cx="2855357" cy="523819"/>
      </dsp:txXfrm>
    </dsp:sp>
    <dsp:sp modelId="{2C4B1C30-899A-4C1C-901B-33685AB488E1}">
      <dsp:nvSpPr>
        <dsp:cNvPr id="0" name=""/>
        <dsp:cNvSpPr/>
      </dsp:nvSpPr>
      <dsp:spPr>
        <a:xfrm rot="418584">
          <a:off x="2494130" y="2309829"/>
          <a:ext cx="668143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668143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811498" y="2308074"/>
        <a:ext cx="33407" cy="33407"/>
      </dsp:txXfrm>
    </dsp:sp>
    <dsp:sp modelId="{8A3FF118-DCC0-4256-9702-8E286136C475}">
      <dsp:nvSpPr>
        <dsp:cNvPr id="0" name=""/>
        <dsp:cNvSpPr/>
      </dsp:nvSpPr>
      <dsp:spPr>
        <a:xfrm>
          <a:off x="3159799" y="2066705"/>
          <a:ext cx="2768921" cy="597299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solidFill>
            <a:srgbClr val="FFFF00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適性輔導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77293" y="2084199"/>
        <a:ext cx="2733933" cy="562311"/>
      </dsp:txXfrm>
    </dsp:sp>
    <dsp:sp modelId="{13A150CC-8712-4D62-9D94-0E0DFCDE42E4}">
      <dsp:nvSpPr>
        <dsp:cNvPr id="0" name=""/>
        <dsp:cNvSpPr/>
      </dsp:nvSpPr>
      <dsp:spPr>
        <a:xfrm rot="18752266">
          <a:off x="2346519" y="1927855"/>
          <a:ext cx="926664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926664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786684" y="1919637"/>
        <a:ext cx="46333" cy="46333"/>
      </dsp:txXfrm>
    </dsp:sp>
    <dsp:sp modelId="{75778997-D516-4E17-BA2D-DD56B68C6323}">
      <dsp:nvSpPr>
        <dsp:cNvPr id="0" name=""/>
        <dsp:cNvSpPr/>
      </dsp:nvSpPr>
      <dsp:spPr>
        <a:xfrm>
          <a:off x="3123099" y="1273277"/>
          <a:ext cx="2881313" cy="65625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solidFill>
            <a:srgbClr val="FFFF00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42320" y="1292498"/>
        <a:ext cx="2842871" cy="617814"/>
      </dsp:txXfrm>
    </dsp:sp>
    <dsp:sp modelId="{612946E0-0E57-4640-9AAC-5AC7496AA260}">
      <dsp:nvSpPr>
        <dsp:cNvPr id="0" name=""/>
        <dsp:cNvSpPr/>
      </dsp:nvSpPr>
      <dsp:spPr>
        <a:xfrm rot="4296620">
          <a:off x="1777104" y="3266674"/>
          <a:ext cx="2102195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2102195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2775646" y="3229068"/>
        <a:ext cx="105109" cy="105109"/>
      </dsp:txXfrm>
    </dsp:sp>
    <dsp:sp modelId="{36218C98-49C0-4510-B650-BF5040DA289D}">
      <dsp:nvSpPr>
        <dsp:cNvPr id="0" name=""/>
        <dsp:cNvSpPr/>
      </dsp:nvSpPr>
      <dsp:spPr>
        <a:xfrm>
          <a:off x="3159799" y="3996640"/>
          <a:ext cx="2815416" cy="564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27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176342" y="4013183"/>
        <a:ext cx="2782330" cy="531720"/>
      </dsp:txXfrm>
    </dsp:sp>
    <dsp:sp modelId="{CCFE28C4-A20C-434E-A18A-02C6B2002090}">
      <dsp:nvSpPr>
        <dsp:cNvPr id="0" name=""/>
        <dsp:cNvSpPr/>
      </dsp:nvSpPr>
      <dsp:spPr>
        <a:xfrm rot="17819267">
          <a:off x="2076239" y="1583445"/>
          <a:ext cx="1539232" cy="29897"/>
        </a:xfrm>
        <a:custGeom>
          <a:avLst/>
          <a:gdLst/>
          <a:ahLst/>
          <a:cxnLst/>
          <a:rect l="0" t="0" r="0" b="0"/>
          <a:pathLst>
            <a:path>
              <a:moveTo>
                <a:pt x="0" y="14948"/>
              </a:moveTo>
              <a:lnTo>
                <a:pt x="1539232" y="1494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807375" y="1559913"/>
        <a:ext cx="76961" cy="76961"/>
      </dsp:txXfrm>
    </dsp:sp>
    <dsp:sp modelId="{9171AA41-005C-49CD-9BEA-3058F09404BA}">
      <dsp:nvSpPr>
        <dsp:cNvPr id="0" name=""/>
        <dsp:cNvSpPr/>
      </dsp:nvSpPr>
      <dsp:spPr>
        <a:xfrm>
          <a:off x="3195108" y="610630"/>
          <a:ext cx="2838996" cy="6039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扶助弱勢</a:t>
          </a:r>
          <a:r>
            <a:rPr lang="en-US" altLang="zh-TW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12796" y="628318"/>
        <a:ext cx="2803620" cy="568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DD142D2-5DC5-4065-A687-D6EB81003825}" type="datetimeFigureOut">
              <a:rPr lang="zh-TW" altLang="en-US"/>
              <a:pPr>
                <a:defRPr/>
              </a:pPr>
              <a:t>2023/6/28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879580D-2709-4457-B7FC-54B31B063EE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41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9FFC1A6-B76B-45DD-B8F3-3BA161F910D7}" type="datetimeFigureOut">
              <a:rPr lang="zh-TW" altLang="en-US"/>
              <a:pPr>
                <a:defRPr/>
              </a:pPr>
              <a:t>2023/6/28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fld id="{BC489053-19E0-4B86-9023-50A64E78D8D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100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37568AB-05CE-4DFE-B69C-3C785B1DFA70}" type="slidenum">
              <a:rPr lang="zh-TW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zh-TW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1863" y="1339850"/>
            <a:ext cx="4824412" cy="36195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668902" y="5160974"/>
            <a:ext cx="5348071" cy="422230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128003" name="投影片編號版面配置區 3"/>
          <p:cNvSpPr txBox="1">
            <a:spLocks noGrp="1"/>
          </p:cNvSpPr>
          <p:nvPr/>
        </p:nvSpPr>
        <p:spPr bwMode="auto">
          <a:xfrm>
            <a:off x="3787309" y="10186628"/>
            <a:ext cx="2897002" cy="53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39" tIns="45370" rIns="90739" bIns="4537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8FC52-C849-4C93-8ACB-B1E0887C942A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0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4" tIns="45652" rIns="91304" bIns="45652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取得上限</a:t>
            </a:r>
            <a:r>
              <a:rPr lang="en-US" altLang="zh-TW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30</a:t>
            </a:r>
            <a:r>
              <a:rPr lang="zh-TW" altLang="en-US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分不困難</a:t>
            </a:r>
            <a:r>
              <a:rPr lang="en-US" altLang="zh-TW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!</a:t>
            </a:r>
          </a:p>
          <a:p>
            <a:endParaRPr lang="zh-TW" altLang="en-US" smtClean="0"/>
          </a:p>
        </p:txBody>
      </p:sp>
      <p:sp>
        <p:nvSpPr>
          <p:cNvPr id="76804" name="投影片編號版面配置區 3"/>
          <p:cNvSpPr txBox="1">
            <a:spLocks noGrp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4" tIns="45652" rIns="91304" bIns="45652" anchor="b"/>
          <a:lstStyle>
            <a:lvl1pPr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701A86-25FE-42EB-9D70-5F2D4FAE055D}" type="slidenum">
              <a:rPr lang="zh-TW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9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0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98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  <a:ea typeface="標楷體" panose="03000509000000000000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149813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  <a:latin typeface="Goudy Old Style" panose="02020502050305020303" pitchFamily="18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6">
                  <a:lumMod val="75000"/>
                </a:schemeClr>
              </a:buClr>
              <a:buFont typeface="Times New Roman" panose="02020603050405020304" pitchFamily="18" charset="0"/>
              <a:buChar char="►"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l"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1238954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549835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3396532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619211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4667444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40086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50816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15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872678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8009090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058170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及物件">
  <p:cSld name="1_標題及物件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0" y="6116637"/>
            <a:ext cx="9140825" cy="741363"/>
          </a:xfrm>
          <a:custGeom>
            <a:avLst/>
            <a:gdLst/>
            <a:ahLst/>
            <a:cxnLst/>
            <a:rect l="l" t="t" r="r" b="b"/>
            <a:pathLst>
              <a:path w="11516" h="933" extrusionOk="0">
                <a:moveTo>
                  <a:pt x="11516" y="0"/>
                </a:moveTo>
                <a:lnTo>
                  <a:pt x="0" y="507"/>
                </a:lnTo>
                <a:lnTo>
                  <a:pt x="0" y="933"/>
                </a:lnTo>
                <a:lnTo>
                  <a:pt x="11516" y="933"/>
                </a:lnTo>
                <a:lnTo>
                  <a:pt x="11516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3"/>
          <p:cNvGrpSpPr/>
          <p:nvPr/>
        </p:nvGrpSpPr>
        <p:grpSpPr>
          <a:xfrm>
            <a:off x="286883" y="5877272"/>
            <a:ext cx="2156724" cy="896048"/>
            <a:chOff x="1560380" y="3933056"/>
            <a:chExt cx="6020066" cy="2501141"/>
          </a:xfrm>
        </p:grpSpPr>
        <p:sp>
          <p:nvSpPr>
            <p:cNvPr id="50" name="Google Shape;50;p3"/>
            <p:cNvSpPr/>
            <p:nvPr/>
          </p:nvSpPr>
          <p:spPr>
            <a:xfrm>
              <a:off x="2354263" y="4246725"/>
              <a:ext cx="4433888" cy="1230313"/>
            </a:xfrm>
            <a:custGeom>
              <a:avLst/>
              <a:gdLst/>
              <a:ahLst/>
              <a:cxnLst/>
              <a:rect l="l" t="t" r="r" b="b"/>
              <a:pathLst>
                <a:path w="5585" h="1550" extrusionOk="0">
                  <a:moveTo>
                    <a:pt x="5585" y="1550"/>
                  </a:moveTo>
                  <a:lnTo>
                    <a:pt x="5585" y="1550"/>
                  </a:lnTo>
                  <a:lnTo>
                    <a:pt x="5557" y="1506"/>
                  </a:lnTo>
                  <a:lnTo>
                    <a:pt x="5528" y="1464"/>
                  </a:lnTo>
                  <a:lnTo>
                    <a:pt x="5499" y="1421"/>
                  </a:lnTo>
                  <a:lnTo>
                    <a:pt x="5471" y="1380"/>
                  </a:lnTo>
                  <a:lnTo>
                    <a:pt x="5439" y="1338"/>
                  </a:lnTo>
                  <a:lnTo>
                    <a:pt x="5409" y="1297"/>
                  </a:lnTo>
                  <a:lnTo>
                    <a:pt x="5377" y="1256"/>
                  </a:lnTo>
                  <a:lnTo>
                    <a:pt x="5345" y="1216"/>
                  </a:lnTo>
                  <a:lnTo>
                    <a:pt x="5313" y="1177"/>
                  </a:lnTo>
                  <a:lnTo>
                    <a:pt x="5279" y="1138"/>
                  </a:lnTo>
                  <a:lnTo>
                    <a:pt x="5246" y="1100"/>
                  </a:lnTo>
                  <a:lnTo>
                    <a:pt x="5211" y="1062"/>
                  </a:lnTo>
                  <a:lnTo>
                    <a:pt x="5176" y="1024"/>
                  </a:lnTo>
                  <a:lnTo>
                    <a:pt x="5141" y="987"/>
                  </a:lnTo>
                  <a:lnTo>
                    <a:pt x="5104" y="951"/>
                  </a:lnTo>
                  <a:lnTo>
                    <a:pt x="5067" y="915"/>
                  </a:lnTo>
                  <a:lnTo>
                    <a:pt x="5030" y="881"/>
                  </a:lnTo>
                  <a:lnTo>
                    <a:pt x="4992" y="846"/>
                  </a:lnTo>
                  <a:lnTo>
                    <a:pt x="4954" y="812"/>
                  </a:lnTo>
                  <a:lnTo>
                    <a:pt x="4915" y="778"/>
                  </a:lnTo>
                  <a:lnTo>
                    <a:pt x="4876" y="746"/>
                  </a:lnTo>
                  <a:lnTo>
                    <a:pt x="4836" y="714"/>
                  </a:lnTo>
                  <a:lnTo>
                    <a:pt x="4795" y="681"/>
                  </a:lnTo>
                  <a:lnTo>
                    <a:pt x="4755" y="651"/>
                  </a:lnTo>
                  <a:lnTo>
                    <a:pt x="4714" y="620"/>
                  </a:lnTo>
                  <a:lnTo>
                    <a:pt x="4671" y="590"/>
                  </a:lnTo>
                  <a:lnTo>
                    <a:pt x="4630" y="562"/>
                  </a:lnTo>
                  <a:lnTo>
                    <a:pt x="4586" y="534"/>
                  </a:lnTo>
                  <a:lnTo>
                    <a:pt x="4543" y="506"/>
                  </a:lnTo>
                  <a:lnTo>
                    <a:pt x="4499" y="479"/>
                  </a:lnTo>
                  <a:lnTo>
                    <a:pt x="4454" y="452"/>
                  </a:lnTo>
                  <a:lnTo>
                    <a:pt x="4411" y="427"/>
                  </a:lnTo>
                  <a:lnTo>
                    <a:pt x="4365" y="401"/>
                  </a:lnTo>
                  <a:lnTo>
                    <a:pt x="4320" y="377"/>
                  </a:lnTo>
                  <a:lnTo>
                    <a:pt x="4274" y="353"/>
                  </a:lnTo>
                  <a:lnTo>
                    <a:pt x="4228" y="330"/>
                  </a:lnTo>
                  <a:lnTo>
                    <a:pt x="4180" y="308"/>
                  </a:lnTo>
                  <a:lnTo>
                    <a:pt x="4133" y="286"/>
                  </a:lnTo>
                  <a:lnTo>
                    <a:pt x="4086" y="265"/>
                  </a:lnTo>
                  <a:lnTo>
                    <a:pt x="4037" y="246"/>
                  </a:lnTo>
                  <a:lnTo>
                    <a:pt x="3989" y="226"/>
                  </a:lnTo>
                  <a:lnTo>
                    <a:pt x="3941" y="208"/>
                  </a:lnTo>
                  <a:lnTo>
                    <a:pt x="3892" y="189"/>
                  </a:lnTo>
                  <a:lnTo>
                    <a:pt x="3843" y="173"/>
                  </a:lnTo>
                  <a:lnTo>
                    <a:pt x="3792" y="156"/>
                  </a:lnTo>
                  <a:lnTo>
                    <a:pt x="3743" y="141"/>
                  </a:lnTo>
                  <a:lnTo>
                    <a:pt x="3692" y="126"/>
                  </a:lnTo>
                  <a:lnTo>
                    <a:pt x="3641" y="112"/>
                  </a:lnTo>
                  <a:lnTo>
                    <a:pt x="3590" y="98"/>
                  </a:lnTo>
                  <a:lnTo>
                    <a:pt x="3539" y="87"/>
                  </a:lnTo>
                  <a:lnTo>
                    <a:pt x="3487" y="75"/>
                  </a:lnTo>
                  <a:lnTo>
                    <a:pt x="3435" y="64"/>
                  </a:lnTo>
                  <a:lnTo>
                    <a:pt x="3382" y="55"/>
                  </a:lnTo>
                  <a:lnTo>
                    <a:pt x="3330" y="45"/>
                  </a:lnTo>
                  <a:lnTo>
                    <a:pt x="3277" y="37"/>
                  </a:lnTo>
                  <a:lnTo>
                    <a:pt x="3224" y="29"/>
                  </a:lnTo>
                  <a:lnTo>
                    <a:pt x="3170" y="22"/>
                  </a:lnTo>
                  <a:lnTo>
                    <a:pt x="3117" y="17"/>
                  </a:lnTo>
                  <a:lnTo>
                    <a:pt x="3063" y="12"/>
                  </a:lnTo>
                  <a:lnTo>
                    <a:pt x="3009" y="9"/>
                  </a:lnTo>
                  <a:lnTo>
                    <a:pt x="2953" y="5"/>
                  </a:lnTo>
                  <a:lnTo>
                    <a:pt x="2899" y="3"/>
                  </a:lnTo>
                  <a:lnTo>
                    <a:pt x="2844" y="2"/>
                  </a:lnTo>
                  <a:lnTo>
                    <a:pt x="2789" y="0"/>
                  </a:lnTo>
                  <a:lnTo>
                    <a:pt x="2789" y="0"/>
                  </a:lnTo>
                  <a:lnTo>
                    <a:pt x="2735" y="2"/>
                  </a:lnTo>
                  <a:lnTo>
                    <a:pt x="2679" y="3"/>
                  </a:lnTo>
                  <a:lnTo>
                    <a:pt x="2625" y="5"/>
                  </a:lnTo>
                  <a:lnTo>
                    <a:pt x="2571" y="9"/>
                  </a:lnTo>
                  <a:lnTo>
                    <a:pt x="2517" y="12"/>
                  </a:lnTo>
                  <a:lnTo>
                    <a:pt x="2463" y="17"/>
                  </a:lnTo>
                  <a:lnTo>
                    <a:pt x="2410" y="22"/>
                  </a:lnTo>
                  <a:lnTo>
                    <a:pt x="2356" y="29"/>
                  </a:lnTo>
                  <a:lnTo>
                    <a:pt x="2303" y="36"/>
                  </a:lnTo>
                  <a:lnTo>
                    <a:pt x="2251" y="44"/>
                  </a:lnTo>
                  <a:lnTo>
                    <a:pt x="2198" y="53"/>
                  </a:lnTo>
                  <a:lnTo>
                    <a:pt x="2146" y="64"/>
                  </a:lnTo>
                  <a:lnTo>
                    <a:pt x="2094" y="74"/>
                  </a:lnTo>
                  <a:lnTo>
                    <a:pt x="2042" y="86"/>
                  </a:lnTo>
                  <a:lnTo>
                    <a:pt x="1990" y="98"/>
                  </a:lnTo>
                  <a:lnTo>
                    <a:pt x="1940" y="111"/>
                  </a:lnTo>
                  <a:lnTo>
                    <a:pt x="1889" y="125"/>
                  </a:lnTo>
                  <a:lnTo>
                    <a:pt x="1839" y="140"/>
                  </a:lnTo>
                  <a:lnTo>
                    <a:pt x="1789" y="156"/>
                  </a:lnTo>
                  <a:lnTo>
                    <a:pt x="1739" y="172"/>
                  </a:lnTo>
                  <a:lnTo>
                    <a:pt x="1690" y="188"/>
                  </a:lnTo>
                  <a:lnTo>
                    <a:pt x="1641" y="207"/>
                  </a:lnTo>
                  <a:lnTo>
                    <a:pt x="1593" y="225"/>
                  </a:lnTo>
                  <a:lnTo>
                    <a:pt x="1545" y="245"/>
                  </a:lnTo>
                  <a:lnTo>
                    <a:pt x="1496" y="264"/>
                  </a:lnTo>
                  <a:lnTo>
                    <a:pt x="1449" y="285"/>
                  </a:lnTo>
                  <a:lnTo>
                    <a:pt x="1402" y="306"/>
                  </a:lnTo>
                  <a:lnTo>
                    <a:pt x="1356" y="329"/>
                  </a:lnTo>
                  <a:lnTo>
                    <a:pt x="1310" y="351"/>
                  </a:lnTo>
                  <a:lnTo>
                    <a:pt x="1263" y="375"/>
                  </a:lnTo>
                  <a:lnTo>
                    <a:pt x="1217" y="399"/>
                  </a:lnTo>
                  <a:lnTo>
                    <a:pt x="1172" y="423"/>
                  </a:lnTo>
                  <a:lnTo>
                    <a:pt x="1129" y="450"/>
                  </a:lnTo>
                  <a:lnTo>
                    <a:pt x="1084" y="475"/>
                  </a:lnTo>
                  <a:lnTo>
                    <a:pt x="1040" y="503"/>
                  </a:lnTo>
                  <a:lnTo>
                    <a:pt x="997" y="530"/>
                  </a:lnTo>
                  <a:lnTo>
                    <a:pt x="955" y="558"/>
                  </a:lnTo>
                  <a:lnTo>
                    <a:pt x="912" y="587"/>
                  </a:lnTo>
                  <a:lnTo>
                    <a:pt x="871" y="617"/>
                  </a:lnTo>
                  <a:lnTo>
                    <a:pt x="829" y="647"/>
                  </a:lnTo>
                  <a:lnTo>
                    <a:pt x="788" y="678"/>
                  </a:lnTo>
                  <a:lnTo>
                    <a:pt x="747" y="709"/>
                  </a:lnTo>
                  <a:lnTo>
                    <a:pt x="708" y="741"/>
                  </a:lnTo>
                  <a:lnTo>
                    <a:pt x="669" y="774"/>
                  </a:lnTo>
                  <a:lnTo>
                    <a:pt x="630" y="807"/>
                  </a:lnTo>
                  <a:lnTo>
                    <a:pt x="592" y="840"/>
                  </a:lnTo>
                  <a:lnTo>
                    <a:pt x="554" y="875"/>
                  </a:lnTo>
                  <a:lnTo>
                    <a:pt x="517" y="910"/>
                  </a:lnTo>
                  <a:lnTo>
                    <a:pt x="480" y="945"/>
                  </a:lnTo>
                  <a:lnTo>
                    <a:pt x="443" y="981"/>
                  </a:lnTo>
                  <a:lnTo>
                    <a:pt x="409" y="1018"/>
                  </a:lnTo>
                  <a:lnTo>
                    <a:pt x="373" y="1055"/>
                  </a:lnTo>
                  <a:lnTo>
                    <a:pt x="338" y="1093"/>
                  </a:lnTo>
                  <a:lnTo>
                    <a:pt x="305" y="1131"/>
                  </a:lnTo>
                  <a:lnTo>
                    <a:pt x="272" y="1170"/>
                  </a:lnTo>
                  <a:lnTo>
                    <a:pt x="239" y="1209"/>
                  </a:lnTo>
                  <a:lnTo>
                    <a:pt x="207" y="1248"/>
                  </a:lnTo>
                  <a:lnTo>
                    <a:pt x="175" y="1289"/>
                  </a:lnTo>
                  <a:lnTo>
                    <a:pt x="145" y="1330"/>
                  </a:lnTo>
                  <a:lnTo>
                    <a:pt x="114" y="1370"/>
                  </a:lnTo>
                  <a:lnTo>
                    <a:pt x="85" y="1413"/>
                  </a:lnTo>
                  <a:lnTo>
                    <a:pt x="56" y="1455"/>
                  </a:lnTo>
                  <a:lnTo>
                    <a:pt x="27" y="1497"/>
                  </a:lnTo>
                  <a:lnTo>
                    <a:pt x="0" y="1541"/>
                  </a:lnTo>
                </a:path>
              </a:pathLst>
            </a:custGeom>
            <a:noFill/>
            <a:ln w="19050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51;p3"/>
            <p:cNvGrpSpPr/>
            <p:nvPr/>
          </p:nvGrpSpPr>
          <p:grpSpPr>
            <a:xfrm>
              <a:off x="1560380" y="5699768"/>
              <a:ext cx="6020066" cy="734428"/>
              <a:chOff x="1995488" y="3649829"/>
              <a:chExt cx="5153025" cy="628651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011363" y="3891129"/>
                <a:ext cx="51212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467" extrusionOk="0">
                    <a:moveTo>
                      <a:pt x="6451" y="390"/>
                    </a:moveTo>
                    <a:lnTo>
                      <a:pt x="6451" y="390"/>
                    </a:lnTo>
                    <a:lnTo>
                      <a:pt x="6454" y="393"/>
                    </a:lnTo>
                    <a:lnTo>
                      <a:pt x="6454" y="396"/>
                    </a:lnTo>
                    <a:lnTo>
                      <a:pt x="6454" y="396"/>
                    </a:lnTo>
                    <a:lnTo>
                      <a:pt x="6451" y="399"/>
                    </a:lnTo>
                    <a:lnTo>
                      <a:pt x="6449" y="400"/>
                    </a:lnTo>
                    <a:lnTo>
                      <a:pt x="3518" y="400"/>
                    </a:lnTo>
                    <a:lnTo>
                      <a:pt x="3518" y="400"/>
                    </a:lnTo>
                    <a:lnTo>
                      <a:pt x="3516" y="400"/>
                    </a:lnTo>
                    <a:lnTo>
                      <a:pt x="3514" y="401"/>
                    </a:lnTo>
                    <a:lnTo>
                      <a:pt x="3514" y="401"/>
                    </a:lnTo>
                    <a:lnTo>
                      <a:pt x="3507" y="408"/>
                    </a:lnTo>
                    <a:lnTo>
                      <a:pt x="3498" y="415"/>
                    </a:lnTo>
                    <a:lnTo>
                      <a:pt x="3486" y="420"/>
                    </a:lnTo>
                    <a:lnTo>
                      <a:pt x="3473" y="427"/>
                    </a:lnTo>
                    <a:lnTo>
                      <a:pt x="3460" y="433"/>
                    </a:lnTo>
                    <a:lnTo>
                      <a:pt x="3444" y="438"/>
                    </a:lnTo>
                    <a:lnTo>
                      <a:pt x="3426" y="443"/>
                    </a:lnTo>
                    <a:lnTo>
                      <a:pt x="3409" y="448"/>
                    </a:lnTo>
                    <a:lnTo>
                      <a:pt x="3369" y="456"/>
                    </a:lnTo>
                    <a:lnTo>
                      <a:pt x="3325" y="462"/>
                    </a:lnTo>
                    <a:lnTo>
                      <a:pt x="3277" y="465"/>
                    </a:lnTo>
                    <a:lnTo>
                      <a:pt x="3227" y="467"/>
                    </a:lnTo>
                    <a:lnTo>
                      <a:pt x="3227" y="467"/>
                    </a:lnTo>
                    <a:lnTo>
                      <a:pt x="3176" y="465"/>
                    </a:lnTo>
                    <a:lnTo>
                      <a:pt x="3129" y="462"/>
                    </a:lnTo>
                    <a:lnTo>
                      <a:pt x="3085" y="456"/>
                    </a:lnTo>
                    <a:lnTo>
                      <a:pt x="3045" y="448"/>
                    </a:lnTo>
                    <a:lnTo>
                      <a:pt x="3027" y="443"/>
                    </a:lnTo>
                    <a:lnTo>
                      <a:pt x="3010" y="438"/>
                    </a:lnTo>
                    <a:lnTo>
                      <a:pt x="2994" y="433"/>
                    </a:lnTo>
                    <a:lnTo>
                      <a:pt x="2981" y="427"/>
                    </a:lnTo>
                    <a:lnTo>
                      <a:pt x="2968" y="420"/>
                    </a:lnTo>
                    <a:lnTo>
                      <a:pt x="2956" y="415"/>
                    </a:lnTo>
                    <a:lnTo>
                      <a:pt x="2947" y="408"/>
                    </a:lnTo>
                    <a:lnTo>
                      <a:pt x="2940" y="401"/>
                    </a:lnTo>
                    <a:lnTo>
                      <a:pt x="2940" y="401"/>
                    </a:lnTo>
                    <a:lnTo>
                      <a:pt x="2938" y="400"/>
                    </a:lnTo>
                    <a:lnTo>
                      <a:pt x="2936" y="400"/>
                    </a:lnTo>
                    <a:lnTo>
                      <a:pt x="5" y="400"/>
                    </a:lnTo>
                    <a:lnTo>
                      <a:pt x="5" y="400"/>
                    </a:lnTo>
                    <a:lnTo>
                      <a:pt x="3" y="399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3"/>
                    </a:lnTo>
                    <a:lnTo>
                      <a:pt x="3" y="390"/>
                    </a:lnTo>
                    <a:lnTo>
                      <a:pt x="325" y="185"/>
                    </a:lnTo>
                    <a:lnTo>
                      <a:pt x="2428" y="0"/>
                    </a:lnTo>
                    <a:lnTo>
                      <a:pt x="3227" y="185"/>
                    </a:lnTo>
                    <a:lnTo>
                      <a:pt x="3956" y="28"/>
                    </a:lnTo>
                    <a:lnTo>
                      <a:pt x="6129" y="185"/>
                    </a:lnTo>
                    <a:lnTo>
                      <a:pt x="6451" y="390"/>
                    </a:lnTo>
                    <a:close/>
                  </a:path>
                </a:pathLst>
              </a:custGeom>
              <a:solidFill>
                <a:srgbClr val="646D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95488" y="3876842"/>
                <a:ext cx="5153025" cy="401638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506" extrusionOk="0">
                    <a:moveTo>
                      <a:pt x="3246" y="506"/>
                    </a:moveTo>
                    <a:lnTo>
                      <a:pt x="3246" y="506"/>
                    </a:lnTo>
                    <a:lnTo>
                      <a:pt x="3196" y="504"/>
                    </a:lnTo>
                    <a:lnTo>
                      <a:pt x="3149" y="500"/>
                    </a:lnTo>
                    <a:lnTo>
                      <a:pt x="3106" y="495"/>
                    </a:lnTo>
                    <a:lnTo>
                      <a:pt x="3064" y="488"/>
                    </a:lnTo>
                    <a:lnTo>
                      <a:pt x="3046" y="483"/>
                    </a:lnTo>
                    <a:lnTo>
                      <a:pt x="3027" y="477"/>
                    </a:lnTo>
                    <a:lnTo>
                      <a:pt x="3011" y="472"/>
                    </a:lnTo>
                    <a:lnTo>
                      <a:pt x="2996" y="466"/>
                    </a:lnTo>
                    <a:lnTo>
                      <a:pt x="2982" y="460"/>
                    </a:lnTo>
                    <a:lnTo>
                      <a:pt x="2970" y="453"/>
                    </a:lnTo>
                    <a:lnTo>
                      <a:pt x="2959" y="446"/>
                    </a:lnTo>
                    <a:lnTo>
                      <a:pt x="2950" y="438"/>
                    </a:lnTo>
                    <a:lnTo>
                      <a:pt x="24" y="438"/>
                    </a:lnTo>
                    <a:lnTo>
                      <a:pt x="24" y="438"/>
                    </a:lnTo>
                    <a:lnTo>
                      <a:pt x="17" y="437"/>
                    </a:lnTo>
                    <a:lnTo>
                      <a:pt x="10" y="434"/>
                    </a:lnTo>
                    <a:lnTo>
                      <a:pt x="4" y="428"/>
                    </a:lnTo>
                    <a:lnTo>
                      <a:pt x="1" y="421"/>
                    </a:lnTo>
                    <a:lnTo>
                      <a:pt x="1" y="421"/>
                    </a:lnTo>
                    <a:lnTo>
                      <a:pt x="0" y="413"/>
                    </a:lnTo>
                    <a:lnTo>
                      <a:pt x="2" y="406"/>
                    </a:lnTo>
                    <a:lnTo>
                      <a:pt x="5" y="399"/>
                    </a:lnTo>
                    <a:lnTo>
                      <a:pt x="11" y="394"/>
                    </a:lnTo>
                    <a:lnTo>
                      <a:pt x="338" y="187"/>
                    </a:lnTo>
                    <a:lnTo>
                      <a:pt x="343" y="187"/>
                    </a:lnTo>
                    <a:lnTo>
                      <a:pt x="2448" y="0"/>
                    </a:lnTo>
                    <a:lnTo>
                      <a:pt x="3246" y="186"/>
                    </a:lnTo>
                    <a:lnTo>
                      <a:pt x="3974" y="28"/>
                    </a:lnTo>
                    <a:lnTo>
                      <a:pt x="3976" y="28"/>
                    </a:lnTo>
                    <a:lnTo>
                      <a:pt x="6154" y="187"/>
                    </a:lnTo>
                    <a:lnTo>
                      <a:pt x="6481" y="394"/>
                    </a:lnTo>
                    <a:lnTo>
                      <a:pt x="6481" y="394"/>
                    </a:lnTo>
                    <a:lnTo>
                      <a:pt x="6487" y="399"/>
                    </a:lnTo>
                    <a:lnTo>
                      <a:pt x="6490" y="406"/>
                    </a:lnTo>
                    <a:lnTo>
                      <a:pt x="6492" y="413"/>
                    </a:lnTo>
                    <a:lnTo>
                      <a:pt x="6491" y="421"/>
                    </a:lnTo>
                    <a:lnTo>
                      <a:pt x="6491" y="421"/>
                    </a:lnTo>
                    <a:lnTo>
                      <a:pt x="6490" y="424"/>
                    </a:lnTo>
                    <a:lnTo>
                      <a:pt x="6488" y="428"/>
                    </a:lnTo>
                    <a:lnTo>
                      <a:pt x="6481" y="436"/>
                    </a:lnTo>
                    <a:lnTo>
                      <a:pt x="6470" y="443"/>
                    </a:lnTo>
                    <a:lnTo>
                      <a:pt x="6454" y="452"/>
                    </a:lnTo>
                    <a:lnTo>
                      <a:pt x="3529" y="452"/>
                    </a:lnTo>
                    <a:lnTo>
                      <a:pt x="3529" y="452"/>
                    </a:lnTo>
                    <a:lnTo>
                      <a:pt x="3522" y="457"/>
                    </a:lnTo>
                    <a:lnTo>
                      <a:pt x="3513" y="462"/>
                    </a:lnTo>
                    <a:lnTo>
                      <a:pt x="3503" y="467"/>
                    </a:lnTo>
                    <a:lnTo>
                      <a:pt x="3490" y="472"/>
                    </a:lnTo>
                    <a:lnTo>
                      <a:pt x="3461" y="481"/>
                    </a:lnTo>
                    <a:lnTo>
                      <a:pt x="3426" y="489"/>
                    </a:lnTo>
                    <a:lnTo>
                      <a:pt x="3386" y="496"/>
                    </a:lnTo>
                    <a:lnTo>
                      <a:pt x="3343" y="502"/>
                    </a:lnTo>
                    <a:lnTo>
                      <a:pt x="3296" y="504"/>
                    </a:lnTo>
                    <a:lnTo>
                      <a:pt x="3246" y="506"/>
                    </a:lnTo>
                    <a:lnTo>
                      <a:pt x="3246" y="506"/>
                    </a:lnTo>
                    <a:close/>
                    <a:moveTo>
                      <a:pt x="71" y="401"/>
                    </a:moveTo>
                    <a:lnTo>
                      <a:pt x="2955" y="401"/>
                    </a:lnTo>
                    <a:lnTo>
                      <a:pt x="2955" y="401"/>
                    </a:lnTo>
                    <a:lnTo>
                      <a:pt x="2959" y="401"/>
                    </a:lnTo>
                    <a:lnTo>
                      <a:pt x="2964" y="402"/>
                    </a:lnTo>
                    <a:lnTo>
                      <a:pt x="2968" y="405"/>
                    </a:lnTo>
                    <a:lnTo>
                      <a:pt x="2972" y="408"/>
                    </a:lnTo>
                    <a:lnTo>
                      <a:pt x="2972" y="408"/>
                    </a:lnTo>
                    <a:lnTo>
                      <a:pt x="2979" y="414"/>
                    </a:lnTo>
                    <a:lnTo>
                      <a:pt x="2986" y="420"/>
                    </a:lnTo>
                    <a:lnTo>
                      <a:pt x="2996" y="424"/>
                    </a:lnTo>
                    <a:lnTo>
                      <a:pt x="3008" y="430"/>
                    </a:lnTo>
                    <a:lnTo>
                      <a:pt x="3020" y="435"/>
                    </a:lnTo>
                    <a:lnTo>
                      <a:pt x="3034" y="440"/>
                    </a:lnTo>
                    <a:lnTo>
                      <a:pt x="3068" y="449"/>
                    </a:lnTo>
                    <a:lnTo>
                      <a:pt x="3106" y="457"/>
                    </a:lnTo>
                    <a:lnTo>
                      <a:pt x="3148" y="462"/>
                    </a:lnTo>
                    <a:lnTo>
                      <a:pt x="3195" y="467"/>
                    </a:lnTo>
                    <a:lnTo>
                      <a:pt x="3221" y="468"/>
                    </a:lnTo>
                    <a:lnTo>
                      <a:pt x="3246" y="468"/>
                    </a:lnTo>
                    <a:lnTo>
                      <a:pt x="3246" y="468"/>
                    </a:lnTo>
                    <a:lnTo>
                      <a:pt x="3271" y="468"/>
                    </a:lnTo>
                    <a:lnTo>
                      <a:pt x="3297" y="467"/>
                    </a:lnTo>
                    <a:lnTo>
                      <a:pt x="3344" y="462"/>
                    </a:lnTo>
                    <a:lnTo>
                      <a:pt x="3386" y="457"/>
                    </a:lnTo>
                    <a:lnTo>
                      <a:pt x="3424" y="449"/>
                    </a:lnTo>
                    <a:lnTo>
                      <a:pt x="3458" y="440"/>
                    </a:lnTo>
                    <a:lnTo>
                      <a:pt x="3472" y="435"/>
                    </a:lnTo>
                    <a:lnTo>
                      <a:pt x="3484" y="430"/>
                    </a:lnTo>
                    <a:lnTo>
                      <a:pt x="3496" y="424"/>
                    </a:lnTo>
                    <a:lnTo>
                      <a:pt x="3505" y="420"/>
                    </a:lnTo>
                    <a:lnTo>
                      <a:pt x="3513" y="414"/>
                    </a:lnTo>
                    <a:lnTo>
                      <a:pt x="3520" y="408"/>
                    </a:lnTo>
                    <a:lnTo>
                      <a:pt x="3520" y="408"/>
                    </a:lnTo>
                    <a:lnTo>
                      <a:pt x="3524" y="405"/>
                    </a:lnTo>
                    <a:lnTo>
                      <a:pt x="3528" y="402"/>
                    </a:lnTo>
                    <a:lnTo>
                      <a:pt x="3533" y="401"/>
                    </a:lnTo>
                    <a:lnTo>
                      <a:pt x="3537" y="401"/>
                    </a:lnTo>
                    <a:lnTo>
                      <a:pt x="6421" y="401"/>
                    </a:lnTo>
                    <a:lnTo>
                      <a:pt x="6142" y="224"/>
                    </a:lnTo>
                    <a:lnTo>
                      <a:pt x="3976" y="66"/>
                    </a:lnTo>
                    <a:lnTo>
                      <a:pt x="3246" y="225"/>
                    </a:lnTo>
                    <a:lnTo>
                      <a:pt x="2446" y="38"/>
                    </a:lnTo>
                    <a:lnTo>
                      <a:pt x="350" y="224"/>
                    </a:lnTo>
                    <a:lnTo>
                      <a:pt x="71" y="401"/>
                    </a:lnTo>
                    <a:close/>
                  </a:path>
                </a:pathLst>
              </a:custGeom>
              <a:solidFill>
                <a:srgbClr val="A9B2B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089151" y="3649829"/>
                <a:ext cx="4965700" cy="544513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686" extrusionOk="0">
                    <a:moveTo>
                      <a:pt x="6256" y="660"/>
                    </a:moveTo>
                    <a:lnTo>
                      <a:pt x="6256" y="660"/>
                    </a:lnTo>
                    <a:lnTo>
                      <a:pt x="6099" y="660"/>
                    </a:lnTo>
                    <a:lnTo>
                      <a:pt x="5901" y="659"/>
                    </a:lnTo>
                    <a:lnTo>
                      <a:pt x="5789" y="656"/>
                    </a:lnTo>
                    <a:lnTo>
                      <a:pt x="5670" y="654"/>
                    </a:lnTo>
                    <a:lnTo>
                      <a:pt x="5544" y="649"/>
                    </a:lnTo>
                    <a:lnTo>
                      <a:pt x="5413" y="644"/>
                    </a:lnTo>
                    <a:lnTo>
                      <a:pt x="5277" y="634"/>
                    </a:lnTo>
                    <a:lnTo>
                      <a:pt x="5139" y="624"/>
                    </a:lnTo>
                    <a:lnTo>
                      <a:pt x="5070" y="618"/>
                    </a:lnTo>
                    <a:lnTo>
                      <a:pt x="4999" y="610"/>
                    </a:lnTo>
                    <a:lnTo>
                      <a:pt x="4929" y="603"/>
                    </a:lnTo>
                    <a:lnTo>
                      <a:pt x="4859" y="594"/>
                    </a:lnTo>
                    <a:lnTo>
                      <a:pt x="4789" y="585"/>
                    </a:lnTo>
                    <a:lnTo>
                      <a:pt x="4718" y="575"/>
                    </a:lnTo>
                    <a:lnTo>
                      <a:pt x="4648" y="563"/>
                    </a:lnTo>
                    <a:lnTo>
                      <a:pt x="4579" y="551"/>
                    </a:lnTo>
                    <a:lnTo>
                      <a:pt x="4510" y="538"/>
                    </a:lnTo>
                    <a:lnTo>
                      <a:pt x="4443" y="524"/>
                    </a:lnTo>
                    <a:lnTo>
                      <a:pt x="4375" y="509"/>
                    </a:lnTo>
                    <a:lnTo>
                      <a:pt x="4310" y="493"/>
                    </a:lnTo>
                    <a:lnTo>
                      <a:pt x="4310" y="493"/>
                    </a:lnTo>
                    <a:lnTo>
                      <a:pt x="4250" y="478"/>
                    </a:lnTo>
                    <a:lnTo>
                      <a:pt x="4193" y="466"/>
                    </a:lnTo>
                    <a:lnTo>
                      <a:pt x="4139" y="457"/>
                    </a:lnTo>
                    <a:lnTo>
                      <a:pt x="4086" y="451"/>
                    </a:lnTo>
                    <a:lnTo>
                      <a:pt x="4037" y="447"/>
                    </a:lnTo>
                    <a:lnTo>
                      <a:pt x="3989" y="444"/>
                    </a:lnTo>
                    <a:lnTo>
                      <a:pt x="3943" y="443"/>
                    </a:lnTo>
                    <a:lnTo>
                      <a:pt x="3901" y="445"/>
                    </a:lnTo>
                    <a:lnTo>
                      <a:pt x="3859" y="448"/>
                    </a:lnTo>
                    <a:lnTo>
                      <a:pt x="3821" y="454"/>
                    </a:lnTo>
                    <a:lnTo>
                      <a:pt x="3784" y="459"/>
                    </a:lnTo>
                    <a:lnTo>
                      <a:pt x="3750" y="466"/>
                    </a:lnTo>
                    <a:lnTo>
                      <a:pt x="3716" y="475"/>
                    </a:lnTo>
                    <a:lnTo>
                      <a:pt x="3687" y="485"/>
                    </a:lnTo>
                    <a:lnTo>
                      <a:pt x="3657" y="496"/>
                    </a:lnTo>
                    <a:lnTo>
                      <a:pt x="3630" y="507"/>
                    </a:lnTo>
                    <a:lnTo>
                      <a:pt x="3605" y="519"/>
                    </a:lnTo>
                    <a:lnTo>
                      <a:pt x="3582" y="532"/>
                    </a:lnTo>
                    <a:lnTo>
                      <a:pt x="3560" y="545"/>
                    </a:lnTo>
                    <a:lnTo>
                      <a:pt x="3540" y="557"/>
                    </a:lnTo>
                    <a:lnTo>
                      <a:pt x="3522" y="570"/>
                    </a:lnTo>
                    <a:lnTo>
                      <a:pt x="3505" y="584"/>
                    </a:lnTo>
                    <a:lnTo>
                      <a:pt x="3490" y="596"/>
                    </a:lnTo>
                    <a:lnTo>
                      <a:pt x="3476" y="609"/>
                    </a:lnTo>
                    <a:lnTo>
                      <a:pt x="3453" y="632"/>
                    </a:lnTo>
                    <a:lnTo>
                      <a:pt x="3435" y="653"/>
                    </a:lnTo>
                    <a:lnTo>
                      <a:pt x="3423" y="669"/>
                    </a:lnTo>
                    <a:lnTo>
                      <a:pt x="3416" y="681"/>
                    </a:lnTo>
                    <a:lnTo>
                      <a:pt x="3416" y="681"/>
                    </a:lnTo>
                    <a:lnTo>
                      <a:pt x="3414" y="682"/>
                    </a:lnTo>
                    <a:lnTo>
                      <a:pt x="3412" y="683"/>
                    </a:lnTo>
                    <a:lnTo>
                      <a:pt x="3412" y="683"/>
                    </a:lnTo>
                    <a:lnTo>
                      <a:pt x="3410" y="683"/>
                    </a:lnTo>
                    <a:lnTo>
                      <a:pt x="3408" y="682"/>
                    </a:lnTo>
                    <a:lnTo>
                      <a:pt x="3408" y="682"/>
                    </a:lnTo>
                    <a:lnTo>
                      <a:pt x="3400" y="676"/>
                    </a:lnTo>
                    <a:lnTo>
                      <a:pt x="3389" y="669"/>
                    </a:lnTo>
                    <a:lnTo>
                      <a:pt x="3364" y="656"/>
                    </a:lnTo>
                    <a:lnTo>
                      <a:pt x="3333" y="644"/>
                    </a:lnTo>
                    <a:lnTo>
                      <a:pt x="3296" y="631"/>
                    </a:lnTo>
                    <a:lnTo>
                      <a:pt x="3257" y="621"/>
                    </a:lnTo>
                    <a:lnTo>
                      <a:pt x="3236" y="616"/>
                    </a:lnTo>
                    <a:lnTo>
                      <a:pt x="3216" y="613"/>
                    </a:lnTo>
                    <a:lnTo>
                      <a:pt x="3194" y="609"/>
                    </a:lnTo>
                    <a:lnTo>
                      <a:pt x="3172" y="607"/>
                    </a:lnTo>
                    <a:lnTo>
                      <a:pt x="3150" y="606"/>
                    </a:lnTo>
                    <a:lnTo>
                      <a:pt x="3128" y="606"/>
                    </a:lnTo>
                    <a:lnTo>
                      <a:pt x="3128" y="606"/>
                    </a:lnTo>
                    <a:lnTo>
                      <a:pt x="3105" y="606"/>
                    </a:lnTo>
                    <a:lnTo>
                      <a:pt x="3083" y="607"/>
                    </a:lnTo>
                    <a:lnTo>
                      <a:pt x="3060" y="609"/>
                    </a:lnTo>
                    <a:lnTo>
                      <a:pt x="3038" y="613"/>
                    </a:lnTo>
                    <a:lnTo>
                      <a:pt x="3016" y="617"/>
                    </a:lnTo>
                    <a:lnTo>
                      <a:pt x="2996" y="622"/>
                    </a:lnTo>
                    <a:lnTo>
                      <a:pt x="2975" y="626"/>
                    </a:lnTo>
                    <a:lnTo>
                      <a:pt x="2955" y="632"/>
                    </a:lnTo>
                    <a:lnTo>
                      <a:pt x="2918" y="645"/>
                    </a:lnTo>
                    <a:lnTo>
                      <a:pt x="2887" y="659"/>
                    </a:lnTo>
                    <a:lnTo>
                      <a:pt x="2875" y="666"/>
                    </a:lnTo>
                    <a:lnTo>
                      <a:pt x="2863" y="671"/>
                    </a:lnTo>
                    <a:lnTo>
                      <a:pt x="2853" y="678"/>
                    </a:lnTo>
                    <a:lnTo>
                      <a:pt x="2845" y="685"/>
                    </a:lnTo>
                    <a:lnTo>
                      <a:pt x="2845" y="685"/>
                    </a:lnTo>
                    <a:lnTo>
                      <a:pt x="2842" y="686"/>
                    </a:lnTo>
                    <a:lnTo>
                      <a:pt x="2840" y="686"/>
                    </a:lnTo>
                    <a:lnTo>
                      <a:pt x="2840" y="686"/>
                    </a:lnTo>
                    <a:lnTo>
                      <a:pt x="2838" y="685"/>
                    </a:lnTo>
                    <a:lnTo>
                      <a:pt x="2837" y="684"/>
                    </a:lnTo>
                    <a:lnTo>
                      <a:pt x="2837" y="684"/>
                    </a:lnTo>
                    <a:lnTo>
                      <a:pt x="2829" y="672"/>
                    </a:lnTo>
                    <a:lnTo>
                      <a:pt x="2817" y="655"/>
                    </a:lnTo>
                    <a:lnTo>
                      <a:pt x="2800" y="634"/>
                    </a:lnTo>
                    <a:lnTo>
                      <a:pt x="2777" y="610"/>
                    </a:lnTo>
                    <a:lnTo>
                      <a:pt x="2763" y="598"/>
                    </a:lnTo>
                    <a:lnTo>
                      <a:pt x="2748" y="585"/>
                    </a:lnTo>
                    <a:lnTo>
                      <a:pt x="2731" y="572"/>
                    </a:lnTo>
                    <a:lnTo>
                      <a:pt x="2712" y="558"/>
                    </a:lnTo>
                    <a:lnTo>
                      <a:pt x="2693" y="546"/>
                    </a:lnTo>
                    <a:lnTo>
                      <a:pt x="2671" y="533"/>
                    </a:lnTo>
                    <a:lnTo>
                      <a:pt x="2648" y="520"/>
                    </a:lnTo>
                    <a:lnTo>
                      <a:pt x="2622" y="508"/>
                    </a:lnTo>
                    <a:lnTo>
                      <a:pt x="2596" y="496"/>
                    </a:lnTo>
                    <a:lnTo>
                      <a:pt x="2567" y="486"/>
                    </a:lnTo>
                    <a:lnTo>
                      <a:pt x="2537" y="477"/>
                    </a:lnTo>
                    <a:lnTo>
                      <a:pt x="2504" y="467"/>
                    </a:lnTo>
                    <a:lnTo>
                      <a:pt x="2469" y="460"/>
                    </a:lnTo>
                    <a:lnTo>
                      <a:pt x="2434" y="454"/>
                    </a:lnTo>
                    <a:lnTo>
                      <a:pt x="2394" y="449"/>
                    </a:lnTo>
                    <a:lnTo>
                      <a:pt x="2354" y="445"/>
                    </a:lnTo>
                    <a:lnTo>
                      <a:pt x="2312" y="444"/>
                    </a:lnTo>
                    <a:lnTo>
                      <a:pt x="2265" y="444"/>
                    </a:lnTo>
                    <a:lnTo>
                      <a:pt x="2218" y="447"/>
                    </a:lnTo>
                    <a:lnTo>
                      <a:pt x="2169" y="451"/>
                    </a:lnTo>
                    <a:lnTo>
                      <a:pt x="2117" y="457"/>
                    </a:lnTo>
                    <a:lnTo>
                      <a:pt x="2063" y="466"/>
                    </a:lnTo>
                    <a:lnTo>
                      <a:pt x="2005" y="478"/>
                    </a:lnTo>
                    <a:lnTo>
                      <a:pt x="1946" y="493"/>
                    </a:lnTo>
                    <a:lnTo>
                      <a:pt x="1946" y="493"/>
                    </a:lnTo>
                    <a:lnTo>
                      <a:pt x="1881" y="509"/>
                    </a:lnTo>
                    <a:lnTo>
                      <a:pt x="1814" y="524"/>
                    </a:lnTo>
                    <a:lnTo>
                      <a:pt x="1746" y="538"/>
                    </a:lnTo>
                    <a:lnTo>
                      <a:pt x="1677" y="551"/>
                    </a:lnTo>
                    <a:lnTo>
                      <a:pt x="1608" y="563"/>
                    </a:lnTo>
                    <a:lnTo>
                      <a:pt x="1538" y="575"/>
                    </a:lnTo>
                    <a:lnTo>
                      <a:pt x="1467" y="585"/>
                    </a:lnTo>
                    <a:lnTo>
                      <a:pt x="1397" y="594"/>
                    </a:lnTo>
                    <a:lnTo>
                      <a:pt x="1327" y="603"/>
                    </a:lnTo>
                    <a:lnTo>
                      <a:pt x="1257" y="610"/>
                    </a:lnTo>
                    <a:lnTo>
                      <a:pt x="1186" y="618"/>
                    </a:lnTo>
                    <a:lnTo>
                      <a:pt x="1117" y="624"/>
                    </a:lnTo>
                    <a:lnTo>
                      <a:pt x="979" y="634"/>
                    </a:lnTo>
                    <a:lnTo>
                      <a:pt x="843" y="644"/>
                    </a:lnTo>
                    <a:lnTo>
                      <a:pt x="713" y="649"/>
                    </a:lnTo>
                    <a:lnTo>
                      <a:pt x="586" y="654"/>
                    </a:lnTo>
                    <a:lnTo>
                      <a:pt x="467" y="656"/>
                    </a:lnTo>
                    <a:lnTo>
                      <a:pt x="355" y="659"/>
                    </a:lnTo>
                    <a:lnTo>
                      <a:pt x="157" y="660"/>
                    </a:lnTo>
                    <a:lnTo>
                      <a:pt x="0" y="660"/>
                    </a:lnTo>
                    <a:lnTo>
                      <a:pt x="256" y="413"/>
                    </a:lnTo>
                    <a:lnTo>
                      <a:pt x="256" y="413"/>
                    </a:lnTo>
                    <a:lnTo>
                      <a:pt x="387" y="412"/>
                    </a:lnTo>
                    <a:lnTo>
                      <a:pt x="512" y="409"/>
                    </a:lnTo>
                    <a:lnTo>
                      <a:pt x="628" y="403"/>
                    </a:lnTo>
                    <a:lnTo>
                      <a:pt x="737" y="395"/>
                    </a:lnTo>
                    <a:lnTo>
                      <a:pt x="840" y="386"/>
                    </a:lnTo>
                    <a:lnTo>
                      <a:pt x="937" y="375"/>
                    </a:lnTo>
                    <a:lnTo>
                      <a:pt x="1026" y="363"/>
                    </a:lnTo>
                    <a:lnTo>
                      <a:pt x="1110" y="349"/>
                    </a:lnTo>
                    <a:lnTo>
                      <a:pt x="1190" y="334"/>
                    </a:lnTo>
                    <a:lnTo>
                      <a:pt x="1264" y="318"/>
                    </a:lnTo>
                    <a:lnTo>
                      <a:pt x="1333" y="300"/>
                    </a:lnTo>
                    <a:lnTo>
                      <a:pt x="1397" y="282"/>
                    </a:lnTo>
                    <a:lnTo>
                      <a:pt x="1458" y="263"/>
                    </a:lnTo>
                    <a:lnTo>
                      <a:pt x="1515" y="245"/>
                    </a:lnTo>
                    <a:lnTo>
                      <a:pt x="1569" y="225"/>
                    </a:lnTo>
                    <a:lnTo>
                      <a:pt x="1619" y="206"/>
                    </a:lnTo>
                    <a:lnTo>
                      <a:pt x="1667" y="187"/>
                    </a:lnTo>
                    <a:lnTo>
                      <a:pt x="1713" y="168"/>
                    </a:lnTo>
                    <a:lnTo>
                      <a:pt x="1798" y="130"/>
                    </a:lnTo>
                    <a:lnTo>
                      <a:pt x="1879" y="95"/>
                    </a:lnTo>
                    <a:lnTo>
                      <a:pt x="1918" y="79"/>
                    </a:lnTo>
                    <a:lnTo>
                      <a:pt x="1957" y="64"/>
                    </a:lnTo>
                    <a:lnTo>
                      <a:pt x="1995" y="50"/>
                    </a:lnTo>
                    <a:lnTo>
                      <a:pt x="2034" y="38"/>
                    </a:lnTo>
                    <a:lnTo>
                      <a:pt x="2074" y="26"/>
                    </a:lnTo>
                    <a:lnTo>
                      <a:pt x="2116" y="17"/>
                    </a:lnTo>
                    <a:lnTo>
                      <a:pt x="2158" y="10"/>
                    </a:lnTo>
                    <a:lnTo>
                      <a:pt x="2202" y="4"/>
                    </a:lnTo>
                    <a:lnTo>
                      <a:pt x="2248" y="1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46" y="1"/>
                    </a:lnTo>
                    <a:lnTo>
                      <a:pt x="2394" y="4"/>
                    </a:lnTo>
                    <a:lnTo>
                      <a:pt x="2442" y="10"/>
                    </a:lnTo>
                    <a:lnTo>
                      <a:pt x="2487" y="17"/>
                    </a:lnTo>
                    <a:lnTo>
                      <a:pt x="2530" y="26"/>
                    </a:lnTo>
                    <a:lnTo>
                      <a:pt x="2572" y="38"/>
                    </a:lnTo>
                    <a:lnTo>
                      <a:pt x="2613" y="50"/>
                    </a:lnTo>
                    <a:lnTo>
                      <a:pt x="2652" y="64"/>
                    </a:lnTo>
                    <a:lnTo>
                      <a:pt x="2690" y="79"/>
                    </a:lnTo>
                    <a:lnTo>
                      <a:pt x="2727" y="95"/>
                    </a:lnTo>
                    <a:lnTo>
                      <a:pt x="2762" y="112"/>
                    </a:lnTo>
                    <a:lnTo>
                      <a:pt x="2795" y="130"/>
                    </a:lnTo>
                    <a:lnTo>
                      <a:pt x="2826" y="148"/>
                    </a:lnTo>
                    <a:lnTo>
                      <a:pt x="2857" y="168"/>
                    </a:lnTo>
                    <a:lnTo>
                      <a:pt x="2886" y="187"/>
                    </a:lnTo>
                    <a:lnTo>
                      <a:pt x="2913" y="206"/>
                    </a:lnTo>
                    <a:lnTo>
                      <a:pt x="2939" y="225"/>
                    </a:lnTo>
                    <a:lnTo>
                      <a:pt x="2962" y="245"/>
                    </a:lnTo>
                    <a:lnTo>
                      <a:pt x="2985" y="263"/>
                    </a:lnTo>
                    <a:lnTo>
                      <a:pt x="3006" y="282"/>
                    </a:lnTo>
                    <a:lnTo>
                      <a:pt x="3043" y="318"/>
                    </a:lnTo>
                    <a:lnTo>
                      <a:pt x="3074" y="349"/>
                    </a:lnTo>
                    <a:lnTo>
                      <a:pt x="3097" y="375"/>
                    </a:lnTo>
                    <a:lnTo>
                      <a:pt x="3114" y="395"/>
                    </a:lnTo>
                    <a:lnTo>
                      <a:pt x="3128" y="413"/>
                    </a:lnTo>
                    <a:lnTo>
                      <a:pt x="3128" y="413"/>
                    </a:lnTo>
                    <a:lnTo>
                      <a:pt x="3142" y="395"/>
                    </a:lnTo>
                    <a:lnTo>
                      <a:pt x="3159" y="375"/>
                    </a:lnTo>
                    <a:lnTo>
                      <a:pt x="3182" y="349"/>
                    </a:lnTo>
                    <a:lnTo>
                      <a:pt x="3213" y="318"/>
                    </a:lnTo>
                    <a:lnTo>
                      <a:pt x="3250" y="282"/>
                    </a:lnTo>
                    <a:lnTo>
                      <a:pt x="3271" y="263"/>
                    </a:lnTo>
                    <a:lnTo>
                      <a:pt x="3294" y="245"/>
                    </a:lnTo>
                    <a:lnTo>
                      <a:pt x="3317" y="225"/>
                    </a:lnTo>
                    <a:lnTo>
                      <a:pt x="3343" y="206"/>
                    </a:lnTo>
                    <a:lnTo>
                      <a:pt x="3370" y="187"/>
                    </a:lnTo>
                    <a:lnTo>
                      <a:pt x="3399" y="168"/>
                    </a:lnTo>
                    <a:lnTo>
                      <a:pt x="3430" y="148"/>
                    </a:lnTo>
                    <a:lnTo>
                      <a:pt x="3461" y="130"/>
                    </a:lnTo>
                    <a:lnTo>
                      <a:pt x="3494" y="112"/>
                    </a:lnTo>
                    <a:lnTo>
                      <a:pt x="3530" y="95"/>
                    </a:lnTo>
                    <a:lnTo>
                      <a:pt x="3566" y="79"/>
                    </a:lnTo>
                    <a:lnTo>
                      <a:pt x="3604" y="64"/>
                    </a:lnTo>
                    <a:lnTo>
                      <a:pt x="3643" y="50"/>
                    </a:lnTo>
                    <a:lnTo>
                      <a:pt x="3684" y="38"/>
                    </a:lnTo>
                    <a:lnTo>
                      <a:pt x="3726" y="26"/>
                    </a:lnTo>
                    <a:lnTo>
                      <a:pt x="3769" y="17"/>
                    </a:lnTo>
                    <a:lnTo>
                      <a:pt x="3816" y="10"/>
                    </a:lnTo>
                    <a:lnTo>
                      <a:pt x="3862" y="4"/>
                    </a:lnTo>
                    <a:lnTo>
                      <a:pt x="3910" y="1"/>
                    </a:lnTo>
                    <a:lnTo>
                      <a:pt x="3959" y="0"/>
                    </a:lnTo>
                    <a:lnTo>
                      <a:pt x="3959" y="0"/>
                    </a:lnTo>
                    <a:lnTo>
                      <a:pt x="4008" y="1"/>
                    </a:lnTo>
                    <a:lnTo>
                      <a:pt x="4054" y="4"/>
                    </a:lnTo>
                    <a:lnTo>
                      <a:pt x="4099" y="10"/>
                    </a:lnTo>
                    <a:lnTo>
                      <a:pt x="4140" y="17"/>
                    </a:lnTo>
                    <a:lnTo>
                      <a:pt x="4182" y="26"/>
                    </a:lnTo>
                    <a:lnTo>
                      <a:pt x="4222" y="38"/>
                    </a:lnTo>
                    <a:lnTo>
                      <a:pt x="4261" y="50"/>
                    </a:lnTo>
                    <a:lnTo>
                      <a:pt x="4299" y="64"/>
                    </a:lnTo>
                    <a:lnTo>
                      <a:pt x="4338" y="79"/>
                    </a:lnTo>
                    <a:lnTo>
                      <a:pt x="4377" y="95"/>
                    </a:lnTo>
                    <a:lnTo>
                      <a:pt x="4458" y="130"/>
                    </a:lnTo>
                    <a:lnTo>
                      <a:pt x="4543" y="168"/>
                    </a:lnTo>
                    <a:lnTo>
                      <a:pt x="4589" y="187"/>
                    </a:lnTo>
                    <a:lnTo>
                      <a:pt x="4637" y="206"/>
                    </a:lnTo>
                    <a:lnTo>
                      <a:pt x="4687" y="225"/>
                    </a:lnTo>
                    <a:lnTo>
                      <a:pt x="4741" y="245"/>
                    </a:lnTo>
                    <a:lnTo>
                      <a:pt x="4798" y="263"/>
                    </a:lnTo>
                    <a:lnTo>
                      <a:pt x="4859" y="282"/>
                    </a:lnTo>
                    <a:lnTo>
                      <a:pt x="4923" y="300"/>
                    </a:lnTo>
                    <a:lnTo>
                      <a:pt x="4992" y="318"/>
                    </a:lnTo>
                    <a:lnTo>
                      <a:pt x="5066" y="334"/>
                    </a:lnTo>
                    <a:lnTo>
                      <a:pt x="5146" y="349"/>
                    </a:lnTo>
                    <a:lnTo>
                      <a:pt x="5230" y="363"/>
                    </a:lnTo>
                    <a:lnTo>
                      <a:pt x="5319" y="375"/>
                    </a:lnTo>
                    <a:lnTo>
                      <a:pt x="5416" y="386"/>
                    </a:lnTo>
                    <a:lnTo>
                      <a:pt x="5519" y="395"/>
                    </a:lnTo>
                    <a:lnTo>
                      <a:pt x="5628" y="403"/>
                    </a:lnTo>
                    <a:lnTo>
                      <a:pt x="5744" y="409"/>
                    </a:lnTo>
                    <a:lnTo>
                      <a:pt x="5869" y="412"/>
                    </a:lnTo>
                    <a:lnTo>
                      <a:pt x="6001" y="413"/>
                    </a:lnTo>
                    <a:lnTo>
                      <a:pt x="6256" y="660"/>
                    </a:lnTo>
                    <a:close/>
                  </a:path>
                </a:pathLst>
              </a:custGeom>
              <a:solidFill>
                <a:srgbClr val="F7F2D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325938" y="4114967"/>
                <a:ext cx="492125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37" extrusionOk="0">
                    <a:moveTo>
                      <a:pt x="19" y="137"/>
                    </a:moveTo>
                    <a:lnTo>
                      <a:pt x="19" y="137"/>
                    </a:lnTo>
                    <a:lnTo>
                      <a:pt x="13" y="136"/>
                    </a:lnTo>
                    <a:lnTo>
                      <a:pt x="7" y="133"/>
                    </a:lnTo>
                    <a:lnTo>
                      <a:pt x="7" y="133"/>
                    </a:lnTo>
                    <a:lnTo>
                      <a:pt x="4" y="130"/>
                    </a:lnTo>
                    <a:lnTo>
                      <a:pt x="3" y="127"/>
                    </a:lnTo>
                    <a:lnTo>
                      <a:pt x="1" y="123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1" y="113"/>
                    </a:lnTo>
                    <a:lnTo>
                      <a:pt x="3" y="109"/>
                    </a:lnTo>
                    <a:lnTo>
                      <a:pt x="5" y="106"/>
                    </a:lnTo>
                    <a:lnTo>
                      <a:pt x="5" y="106"/>
                    </a:lnTo>
                    <a:lnTo>
                      <a:pt x="13" y="98"/>
                    </a:lnTo>
                    <a:lnTo>
                      <a:pt x="23" y="90"/>
                    </a:lnTo>
                    <a:lnTo>
                      <a:pt x="36" y="81"/>
                    </a:lnTo>
                    <a:lnTo>
                      <a:pt x="51" y="71"/>
                    </a:lnTo>
                    <a:lnTo>
                      <a:pt x="67" y="63"/>
                    </a:lnTo>
                    <a:lnTo>
                      <a:pt x="84" y="54"/>
                    </a:lnTo>
                    <a:lnTo>
                      <a:pt x="104" y="46"/>
                    </a:lnTo>
                    <a:lnTo>
                      <a:pt x="123" y="38"/>
                    </a:lnTo>
                    <a:lnTo>
                      <a:pt x="145" y="30"/>
                    </a:lnTo>
                    <a:lnTo>
                      <a:pt x="167" y="23"/>
                    </a:lnTo>
                    <a:lnTo>
                      <a:pt x="190" y="16"/>
                    </a:lnTo>
                    <a:lnTo>
                      <a:pt x="214" y="12"/>
                    </a:lnTo>
                    <a:lnTo>
                      <a:pt x="237" y="7"/>
                    </a:lnTo>
                    <a:lnTo>
                      <a:pt x="262" y="3"/>
                    </a:lnTo>
                    <a:lnTo>
                      <a:pt x="286" y="1"/>
                    </a:lnTo>
                    <a:lnTo>
                      <a:pt x="310" y="0"/>
                    </a:lnTo>
                    <a:lnTo>
                      <a:pt x="310" y="0"/>
                    </a:lnTo>
                    <a:lnTo>
                      <a:pt x="334" y="1"/>
                    </a:lnTo>
                    <a:lnTo>
                      <a:pt x="357" y="3"/>
                    </a:lnTo>
                    <a:lnTo>
                      <a:pt x="381" y="7"/>
                    </a:lnTo>
                    <a:lnTo>
                      <a:pt x="406" y="12"/>
                    </a:lnTo>
                    <a:lnTo>
                      <a:pt x="429" y="17"/>
                    </a:lnTo>
                    <a:lnTo>
                      <a:pt x="452" y="24"/>
                    </a:lnTo>
                    <a:lnTo>
                      <a:pt x="474" y="31"/>
                    </a:lnTo>
                    <a:lnTo>
                      <a:pt x="494" y="39"/>
                    </a:lnTo>
                    <a:lnTo>
                      <a:pt x="515" y="47"/>
                    </a:lnTo>
                    <a:lnTo>
                      <a:pt x="533" y="56"/>
                    </a:lnTo>
                    <a:lnTo>
                      <a:pt x="552" y="65"/>
                    </a:lnTo>
                    <a:lnTo>
                      <a:pt x="568" y="74"/>
                    </a:lnTo>
                    <a:lnTo>
                      <a:pt x="582" y="82"/>
                    </a:lnTo>
                    <a:lnTo>
                      <a:pt x="594" y="90"/>
                    </a:lnTo>
                    <a:lnTo>
                      <a:pt x="606" y="98"/>
                    </a:lnTo>
                    <a:lnTo>
                      <a:pt x="614" y="105"/>
                    </a:lnTo>
                    <a:lnTo>
                      <a:pt x="614" y="105"/>
                    </a:lnTo>
                    <a:lnTo>
                      <a:pt x="616" y="108"/>
                    </a:lnTo>
                    <a:lnTo>
                      <a:pt x="619" y="111"/>
                    </a:lnTo>
                    <a:lnTo>
                      <a:pt x="620" y="114"/>
                    </a:lnTo>
                    <a:lnTo>
                      <a:pt x="620" y="119"/>
                    </a:lnTo>
                    <a:lnTo>
                      <a:pt x="620" y="122"/>
                    </a:lnTo>
                    <a:lnTo>
                      <a:pt x="619" y="126"/>
                    </a:lnTo>
                    <a:lnTo>
                      <a:pt x="617" y="129"/>
                    </a:lnTo>
                    <a:lnTo>
                      <a:pt x="615" y="131"/>
                    </a:lnTo>
                    <a:lnTo>
                      <a:pt x="615" y="131"/>
                    </a:lnTo>
                    <a:lnTo>
                      <a:pt x="612" y="134"/>
                    </a:lnTo>
                    <a:lnTo>
                      <a:pt x="608" y="136"/>
                    </a:lnTo>
                    <a:lnTo>
                      <a:pt x="605" y="137"/>
                    </a:lnTo>
                    <a:lnTo>
                      <a:pt x="601" y="137"/>
                    </a:lnTo>
                    <a:lnTo>
                      <a:pt x="598" y="137"/>
                    </a:lnTo>
                    <a:lnTo>
                      <a:pt x="594" y="136"/>
                    </a:lnTo>
                    <a:lnTo>
                      <a:pt x="591" y="135"/>
                    </a:lnTo>
                    <a:lnTo>
                      <a:pt x="589" y="133"/>
                    </a:lnTo>
                    <a:lnTo>
                      <a:pt x="589" y="133"/>
                    </a:lnTo>
                    <a:lnTo>
                      <a:pt x="582" y="127"/>
                    </a:lnTo>
                    <a:lnTo>
                      <a:pt x="573" y="120"/>
                    </a:lnTo>
                    <a:lnTo>
                      <a:pt x="548" y="106"/>
                    </a:lnTo>
                    <a:lnTo>
                      <a:pt x="517" y="90"/>
                    </a:lnTo>
                    <a:lnTo>
                      <a:pt x="482" y="75"/>
                    </a:lnTo>
                    <a:lnTo>
                      <a:pt x="462" y="67"/>
                    </a:lnTo>
                    <a:lnTo>
                      <a:pt x="441" y="60"/>
                    </a:lnTo>
                    <a:lnTo>
                      <a:pt x="421" y="54"/>
                    </a:lnTo>
                    <a:lnTo>
                      <a:pt x="399" y="48"/>
                    </a:lnTo>
                    <a:lnTo>
                      <a:pt x="377" y="44"/>
                    </a:lnTo>
                    <a:lnTo>
                      <a:pt x="355" y="42"/>
                    </a:lnTo>
                    <a:lnTo>
                      <a:pt x="332" y="39"/>
                    </a:lnTo>
                    <a:lnTo>
                      <a:pt x="310" y="38"/>
                    </a:lnTo>
                    <a:lnTo>
                      <a:pt x="310" y="38"/>
                    </a:lnTo>
                    <a:lnTo>
                      <a:pt x="286" y="39"/>
                    </a:lnTo>
                    <a:lnTo>
                      <a:pt x="260" y="43"/>
                    </a:lnTo>
                    <a:lnTo>
                      <a:pt x="235" y="47"/>
                    </a:lnTo>
                    <a:lnTo>
                      <a:pt x="211" y="54"/>
                    </a:lnTo>
                    <a:lnTo>
                      <a:pt x="187" y="61"/>
                    </a:lnTo>
                    <a:lnTo>
                      <a:pt x="163" y="70"/>
                    </a:lnTo>
                    <a:lnTo>
                      <a:pt x="141" y="78"/>
                    </a:lnTo>
                    <a:lnTo>
                      <a:pt x="120" y="88"/>
                    </a:lnTo>
                    <a:lnTo>
                      <a:pt x="83" y="106"/>
                    </a:lnTo>
                    <a:lnTo>
                      <a:pt x="54" y="120"/>
                    </a:lnTo>
                    <a:lnTo>
                      <a:pt x="37" y="130"/>
                    </a:lnTo>
                    <a:lnTo>
                      <a:pt x="34" y="131"/>
                    </a:lnTo>
                    <a:lnTo>
                      <a:pt x="32" y="131"/>
                    </a:lnTo>
                    <a:lnTo>
                      <a:pt x="34" y="131"/>
                    </a:lnTo>
                    <a:lnTo>
                      <a:pt x="34" y="131"/>
                    </a:lnTo>
                    <a:lnTo>
                      <a:pt x="30" y="134"/>
                    </a:lnTo>
                    <a:lnTo>
                      <a:pt x="27" y="136"/>
                    </a:lnTo>
                    <a:lnTo>
                      <a:pt x="23" y="137"/>
                    </a:lnTo>
                    <a:lnTo>
                      <a:pt x="19" y="137"/>
                    </a:lnTo>
                    <a:lnTo>
                      <a:pt x="19" y="137"/>
                    </a:lnTo>
                    <a:close/>
                  </a:path>
                </a:pathLst>
              </a:custGeom>
              <a:solidFill>
                <a:srgbClr val="A9B2B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414588" y="3829217"/>
                <a:ext cx="2033588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82" extrusionOk="0">
                    <a:moveTo>
                      <a:pt x="0" y="381"/>
                    </a:moveTo>
                    <a:lnTo>
                      <a:pt x="0" y="381"/>
                    </a:lnTo>
                    <a:lnTo>
                      <a:pt x="87" y="378"/>
                    </a:lnTo>
                    <a:lnTo>
                      <a:pt x="172" y="375"/>
                    </a:lnTo>
                    <a:lnTo>
                      <a:pt x="257" y="370"/>
                    </a:lnTo>
                    <a:lnTo>
                      <a:pt x="341" y="364"/>
                    </a:lnTo>
                    <a:lnTo>
                      <a:pt x="341" y="364"/>
                    </a:lnTo>
                    <a:lnTo>
                      <a:pt x="426" y="358"/>
                    </a:lnTo>
                    <a:lnTo>
                      <a:pt x="512" y="350"/>
                    </a:lnTo>
                    <a:lnTo>
                      <a:pt x="596" y="339"/>
                    </a:lnTo>
                    <a:lnTo>
                      <a:pt x="680" y="326"/>
                    </a:lnTo>
                    <a:lnTo>
                      <a:pt x="680" y="326"/>
                    </a:lnTo>
                    <a:lnTo>
                      <a:pt x="764" y="311"/>
                    </a:lnTo>
                    <a:lnTo>
                      <a:pt x="848" y="295"/>
                    </a:lnTo>
                    <a:lnTo>
                      <a:pt x="889" y="286"/>
                    </a:lnTo>
                    <a:lnTo>
                      <a:pt x="930" y="276"/>
                    </a:lnTo>
                    <a:lnTo>
                      <a:pt x="971" y="265"/>
                    </a:lnTo>
                    <a:lnTo>
                      <a:pt x="1012" y="254"/>
                    </a:lnTo>
                    <a:lnTo>
                      <a:pt x="1012" y="254"/>
                    </a:lnTo>
                    <a:lnTo>
                      <a:pt x="1053" y="241"/>
                    </a:lnTo>
                    <a:lnTo>
                      <a:pt x="1093" y="229"/>
                    </a:lnTo>
                    <a:lnTo>
                      <a:pt x="1133" y="215"/>
                    </a:lnTo>
                    <a:lnTo>
                      <a:pt x="1173" y="200"/>
                    </a:lnTo>
                    <a:lnTo>
                      <a:pt x="1213" y="185"/>
                    </a:lnTo>
                    <a:lnTo>
                      <a:pt x="1252" y="169"/>
                    </a:lnTo>
                    <a:lnTo>
                      <a:pt x="1330" y="135"/>
                    </a:lnTo>
                    <a:lnTo>
                      <a:pt x="1330" y="135"/>
                    </a:lnTo>
                    <a:lnTo>
                      <a:pt x="1409" y="101"/>
                    </a:lnTo>
                    <a:lnTo>
                      <a:pt x="1448" y="85"/>
                    </a:lnTo>
                    <a:lnTo>
                      <a:pt x="1488" y="68"/>
                    </a:lnTo>
                    <a:lnTo>
                      <a:pt x="1528" y="52"/>
                    </a:lnTo>
                    <a:lnTo>
                      <a:pt x="1569" y="40"/>
                    </a:lnTo>
                    <a:lnTo>
                      <a:pt x="1610" y="27"/>
                    </a:lnTo>
                    <a:lnTo>
                      <a:pt x="1653" y="18"/>
                    </a:lnTo>
                    <a:lnTo>
                      <a:pt x="1653" y="18"/>
                    </a:lnTo>
                    <a:lnTo>
                      <a:pt x="1695" y="10"/>
                    </a:lnTo>
                    <a:lnTo>
                      <a:pt x="1738" y="4"/>
                    </a:lnTo>
                    <a:lnTo>
                      <a:pt x="1781" y="2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67" y="2"/>
                    </a:lnTo>
                    <a:lnTo>
                      <a:pt x="1911" y="5"/>
                    </a:lnTo>
                    <a:lnTo>
                      <a:pt x="1953" y="11"/>
                    </a:lnTo>
                    <a:lnTo>
                      <a:pt x="1996" y="19"/>
                    </a:lnTo>
                    <a:lnTo>
                      <a:pt x="1996" y="19"/>
                    </a:lnTo>
                    <a:lnTo>
                      <a:pt x="2037" y="28"/>
                    </a:lnTo>
                    <a:lnTo>
                      <a:pt x="2079" y="40"/>
                    </a:lnTo>
                    <a:lnTo>
                      <a:pt x="2120" y="53"/>
                    </a:lnTo>
                    <a:lnTo>
                      <a:pt x="2161" y="70"/>
                    </a:lnTo>
                    <a:lnTo>
                      <a:pt x="2200" y="87"/>
                    </a:lnTo>
                    <a:lnTo>
                      <a:pt x="2238" y="105"/>
                    </a:lnTo>
                    <a:lnTo>
                      <a:pt x="2276" y="126"/>
                    </a:lnTo>
                    <a:lnTo>
                      <a:pt x="2313" y="149"/>
                    </a:lnTo>
                    <a:lnTo>
                      <a:pt x="2348" y="173"/>
                    </a:lnTo>
                    <a:lnTo>
                      <a:pt x="2383" y="199"/>
                    </a:lnTo>
                    <a:lnTo>
                      <a:pt x="2416" y="225"/>
                    </a:lnTo>
                    <a:lnTo>
                      <a:pt x="2449" y="254"/>
                    </a:lnTo>
                    <a:lnTo>
                      <a:pt x="2478" y="284"/>
                    </a:lnTo>
                    <a:lnTo>
                      <a:pt x="2508" y="315"/>
                    </a:lnTo>
                    <a:lnTo>
                      <a:pt x="2536" y="347"/>
                    </a:lnTo>
                    <a:lnTo>
                      <a:pt x="2563" y="381"/>
                    </a:lnTo>
                    <a:lnTo>
                      <a:pt x="2563" y="381"/>
                    </a:lnTo>
                    <a:lnTo>
                      <a:pt x="2535" y="348"/>
                    </a:lnTo>
                    <a:lnTo>
                      <a:pt x="2506" y="317"/>
                    </a:lnTo>
                    <a:lnTo>
                      <a:pt x="2475" y="287"/>
                    </a:lnTo>
                    <a:lnTo>
                      <a:pt x="2444" y="258"/>
                    </a:lnTo>
                    <a:lnTo>
                      <a:pt x="2411" y="232"/>
                    </a:lnTo>
                    <a:lnTo>
                      <a:pt x="2377" y="207"/>
                    </a:lnTo>
                    <a:lnTo>
                      <a:pt x="2341" y="182"/>
                    </a:lnTo>
                    <a:lnTo>
                      <a:pt x="2306" y="159"/>
                    </a:lnTo>
                    <a:lnTo>
                      <a:pt x="2306" y="159"/>
                    </a:lnTo>
                    <a:lnTo>
                      <a:pt x="2269" y="138"/>
                    </a:lnTo>
                    <a:lnTo>
                      <a:pt x="2232" y="118"/>
                    </a:lnTo>
                    <a:lnTo>
                      <a:pt x="2194" y="99"/>
                    </a:lnTo>
                    <a:lnTo>
                      <a:pt x="2155" y="83"/>
                    </a:lnTo>
                    <a:lnTo>
                      <a:pt x="2115" y="70"/>
                    </a:lnTo>
                    <a:lnTo>
                      <a:pt x="2074" y="57"/>
                    </a:lnTo>
                    <a:lnTo>
                      <a:pt x="2034" y="46"/>
                    </a:lnTo>
                    <a:lnTo>
                      <a:pt x="1992" y="37"/>
                    </a:lnTo>
                    <a:lnTo>
                      <a:pt x="1992" y="37"/>
                    </a:lnTo>
                    <a:lnTo>
                      <a:pt x="1951" y="32"/>
                    </a:lnTo>
                    <a:lnTo>
                      <a:pt x="1908" y="26"/>
                    </a:lnTo>
                    <a:lnTo>
                      <a:pt x="1867" y="23"/>
                    </a:lnTo>
                    <a:lnTo>
                      <a:pt x="1824" y="22"/>
                    </a:lnTo>
                    <a:lnTo>
                      <a:pt x="1782" y="23"/>
                    </a:lnTo>
                    <a:lnTo>
                      <a:pt x="1740" y="27"/>
                    </a:lnTo>
                    <a:lnTo>
                      <a:pt x="1699" y="32"/>
                    </a:lnTo>
                    <a:lnTo>
                      <a:pt x="1657" y="40"/>
                    </a:lnTo>
                    <a:lnTo>
                      <a:pt x="1657" y="40"/>
                    </a:lnTo>
                    <a:lnTo>
                      <a:pt x="1616" y="49"/>
                    </a:lnTo>
                    <a:lnTo>
                      <a:pt x="1576" y="61"/>
                    </a:lnTo>
                    <a:lnTo>
                      <a:pt x="1536" y="75"/>
                    </a:lnTo>
                    <a:lnTo>
                      <a:pt x="1496" y="90"/>
                    </a:lnTo>
                    <a:lnTo>
                      <a:pt x="1457" y="106"/>
                    </a:lnTo>
                    <a:lnTo>
                      <a:pt x="1418" y="124"/>
                    </a:lnTo>
                    <a:lnTo>
                      <a:pt x="1341" y="158"/>
                    </a:lnTo>
                    <a:lnTo>
                      <a:pt x="1341" y="158"/>
                    </a:lnTo>
                    <a:lnTo>
                      <a:pt x="1261" y="192"/>
                    </a:lnTo>
                    <a:lnTo>
                      <a:pt x="1221" y="207"/>
                    </a:lnTo>
                    <a:lnTo>
                      <a:pt x="1182" y="223"/>
                    </a:lnTo>
                    <a:lnTo>
                      <a:pt x="1141" y="237"/>
                    </a:lnTo>
                    <a:lnTo>
                      <a:pt x="1100" y="250"/>
                    </a:lnTo>
                    <a:lnTo>
                      <a:pt x="1060" y="263"/>
                    </a:lnTo>
                    <a:lnTo>
                      <a:pt x="1018" y="276"/>
                    </a:lnTo>
                    <a:lnTo>
                      <a:pt x="1018" y="276"/>
                    </a:lnTo>
                    <a:lnTo>
                      <a:pt x="977" y="287"/>
                    </a:lnTo>
                    <a:lnTo>
                      <a:pt x="935" y="298"/>
                    </a:lnTo>
                    <a:lnTo>
                      <a:pt x="894" y="307"/>
                    </a:lnTo>
                    <a:lnTo>
                      <a:pt x="851" y="316"/>
                    </a:lnTo>
                    <a:lnTo>
                      <a:pt x="810" y="325"/>
                    </a:lnTo>
                    <a:lnTo>
                      <a:pt x="767" y="332"/>
                    </a:lnTo>
                    <a:lnTo>
                      <a:pt x="726" y="339"/>
                    </a:lnTo>
                    <a:lnTo>
                      <a:pt x="683" y="346"/>
                    </a:lnTo>
                    <a:lnTo>
                      <a:pt x="683" y="346"/>
                    </a:lnTo>
                    <a:lnTo>
                      <a:pt x="598" y="356"/>
                    </a:lnTo>
                    <a:lnTo>
                      <a:pt x="513" y="364"/>
                    </a:lnTo>
                    <a:lnTo>
                      <a:pt x="427" y="371"/>
                    </a:lnTo>
                    <a:lnTo>
                      <a:pt x="342" y="377"/>
                    </a:lnTo>
                    <a:lnTo>
                      <a:pt x="342" y="377"/>
                    </a:lnTo>
                    <a:lnTo>
                      <a:pt x="257" y="379"/>
                    </a:lnTo>
                    <a:lnTo>
                      <a:pt x="172" y="382"/>
                    </a:lnTo>
                    <a:lnTo>
                      <a:pt x="87" y="382"/>
                    </a:lnTo>
                    <a:lnTo>
                      <a:pt x="0" y="381"/>
                    </a:lnTo>
                    <a:lnTo>
                      <a:pt x="0" y="381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3424238" y="3735554"/>
                <a:ext cx="1023938" cy="303213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381" extrusionOk="0">
                    <a:moveTo>
                      <a:pt x="0" y="174"/>
                    </a:moveTo>
                    <a:lnTo>
                      <a:pt x="0" y="174"/>
                    </a:lnTo>
                    <a:lnTo>
                      <a:pt x="81" y="136"/>
                    </a:lnTo>
                    <a:lnTo>
                      <a:pt x="162" y="97"/>
                    </a:lnTo>
                    <a:lnTo>
                      <a:pt x="203" y="78"/>
                    </a:lnTo>
                    <a:lnTo>
                      <a:pt x="245" y="61"/>
                    </a:lnTo>
                    <a:lnTo>
                      <a:pt x="286" y="46"/>
                    </a:lnTo>
                    <a:lnTo>
                      <a:pt x="330" y="32"/>
                    </a:lnTo>
                    <a:lnTo>
                      <a:pt x="330" y="32"/>
                    </a:lnTo>
                    <a:lnTo>
                      <a:pt x="352" y="25"/>
                    </a:lnTo>
                    <a:lnTo>
                      <a:pt x="374" y="19"/>
                    </a:lnTo>
                    <a:lnTo>
                      <a:pt x="419" y="11"/>
                    </a:lnTo>
                    <a:lnTo>
                      <a:pt x="464" y="4"/>
                    </a:lnTo>
                    <a:lnTo>
                      <a:pt x="509" y="1"/>
                    </a:lnTo>
                    <a:lnTo>
                      <a:pt x="509" y="1"/>
                    </a:lnTo>
                    <a:lnTo>
                      <a:pt x="555" y="0"/>
                    </a:lnTo>
                    <a:lnTo>
                      <a:pt x="600" y="1"/>
                    </a:lnTo>
                    <a:lnTo>
                      <a:pt x="644" y="4"/>
                    </a:lnTo>
                    <a:lnTo>
                      <a:pt x="691" y="10"/>
                    </a:lnTo>
                    <a:lnTo>
                      <a:pt x="691" y="10"/>
                    </a:lnTo>
                    <a:lnTo>
                      <a:pt x="734" y="18"/>
                    </a:lnTo>
                    <a:lnTo>
                      <a:pt x="779" y="29"/>
                    </a:lnTo>
                    <a:lnTo>
                      <a:pt x="823" y="41"/>
                    </a:lnTo>
                    <a:lnTo>
                      <a:pt x="866" y="56"/>
                    </a:lnTo>
                    <a:lnTo>
                      <a:pt x="866" y="56"/>
                    </a:lnTo>
                    <a:lnTo>
                      <a:pt x="907" y="74"/>
                    </a:lnTo>
                    <a:lnTo>
                      <a:pt x="949" y="93"/>
                    </a:lnTo>
                    <a:lnTo>
                      <a:pt x="989" y="114"/>
                    </a:lnTo>
                    <a:lnTo>
                      <a:pt x="1028" y="137"/>
                    </a:lnTo>
                    <a:lnTo>
                      <a:pt x="1028" y="137"/>
                    </a:lnTo>
                    <a:lnTo>
                      <a:pt x="1066" y="162"/>
                    </a:lnTo>
                    <a:lnTo>
                      <a:pt x="1102" y="189"/>
                    </a:lnTo>
                    <a:lnTo>
                      <a:pt x="1137" y="216"/>
                    </a:lnTo>
                    <a:lnTo>
                      <a:pt x="1171" y="246"/>
                    </a:lnTo>
                    <a:lnTo>
                      <a:pt x="1204" y="278"/>
                    </a:lnTo>
                    <a:lnTo>
                      <a:pt x="1234" y="311"/>
                    </a:lnTo>
                    <a:lnTo>
                      <a:pt x="1264" y="344"/>
                    </a:lnTo>
                    <a:lnTo>
                      <a:pt x="1291" y="381"/>
                    </a:lnTo>
                    <a:lnTo>
                      <a:pt x="1291" y="381"/>
                    </a:lnTo>
                    <a:lnTo>
                      <a:pt x="1261" y="347"/>
                    </a:lnTo>
                    <a:lnTo>
                      <a:pt x="1229" y="316"/>
                    </a:lnTo>
                    <a:lnTo>
                      <a:pt x="1197" y="284"/>
                    </a:lnTo>
                    <a:lnTo>
                      <a:pt x="1163" y="256"/>
                    </a:lnTo>
                    <a:lnTo>
                      <a:pt x="1163" y="256"/>
                    </a:lnTo>
                    <a:lnTo>
                      <a:pt x="1128" y="228"/>
                    </a:lnTo>
                    <a:lnTo>
                      <a:pt x="1092" y="202"/>
                    </a:lnTo>
                    <a:lnTo>
                      <a:pt x="1056" y="177"/>
                    </a:lnTo>
                    <a:lnTo>
                      <a:pt x="1018" y="154"/>
                    </a:lnTo>
                    <a:lnTo>
                      <a:pt x="1018" y="154"/>
                    </a:lnTo>
                    <a:lnTo>
                      <a:pt x="978" y="132"/>
                    </a:lnTo>
                    <a:lnTo>
                      <a:pt x="939" y="113"/>
                    </a:lnTo>
                    <a:lnTo>
                      <a:pt x="899" y="94"/>
                    </a:lnTo>
                    <a:lnTo>
                      <a:pt x="858" y="78"/>
                    </a:lnTo>
                    <a:lnTo>
                      <a:pt x="815" y="64"/>
                    </a:lnTo>
                    <a:lnTo>
                      <a:pt x="772" y="53"/>
                    </a:lnTo>
                    <a:lnTo>
                      <a:pt x="730" y="42"/>
                    </a:lnTo>
                    <a:lnTo>
                      <a:pt x="686" y="34"/>
                    </a:lnTo>
                    <a:lnTo>
                      <a:pt x="686" y="34"/>
                    </a:lnTo>
                    <a:lnTo>
                      <a:pt x="642" y="29"/>
                    </a:lnTo>
                    <a:lnTo>
                      <a:pt x="598" y="25"/>
                    </a:lnTo>
                    <a:lnTo>
                      <a:pt x="554" y="24"/>
                    </a:lnTo>
                    <a:lnTo>
                      <a:pt x="510" y="24"/>
                    </a:lnTo>
                    <a:lnTo>
                      <a:pt x="466" y="28"/>
                    </a:lnTo>
                    <a:lnTo>
                      <a:pt x="422" y="33"/>
                    </a:lnTo>
                    <a:lnTo>
                      <a:pt x="378" y="40"/>
                    </a:lnTo>
                    <a:lnTo>
                      <a:pt x="335" y="51"/>
                    </a:lnTo>
                    <a:lnTo>
                      <a:pt x="335" y="51"/>
                    </a:lnTo>
                    <a:lnTo>
                      <a:pt x="292" y="62"/>
                    </a:lnTo>
                    <a:lnTo>
                      <a:pt x="251" y="77"/>
                    </a:lnTo>
                    <a:lnTo>
                      <a:pt x="208" y="92"/>
                    </a:lnTo>
                    <a:lnTo>
                      <a:pt x="167" y="108"/>
                    </a:lnTo>
                    <a:lnTo>
                      <a:pt x="167" y="108"/>
                    </a:lnTo>
                    <a:lnTo>
                      <a:pt x="84" y="142"/>
                    </a:lnTo>
                    <a:lnTo>
                      <a:pt x="42" y="158"/>
                    </a:lnTo>
                    <a:lnTo>
                      <a:pt x="0" y="174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2354263" y="3905417"/>
                <a:ext cx="106997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10" extrusionOk="0">
                    <a:moveTo>
                      <a:pt x="0" y="206"/>
                    </a:moveTo>
                    <a:lnTo>
                      <a:pt x="0" y="206"/>
                    </a:lnTo>
                    <a:lnTo>
                      <a:pt x="171" y="198"/>
                    </a:lnTo>
                    <a:lnTo>
                      <a:pt x="257" y="192"/>
                    </a:lnTo>
                    <a:lnTo>
                      <a:pt x="342" y="187"/>
                    </a:lnTo>
                    <a:lnTo>
                      <a:pt x="342" y="187"/>
                    </a:lnTo>
                    <a:lnTo>
                      <a:pt x="427" y="181"/>
                    </a:lnTo>
                    <a:lnTo>
                      <a:pt x="513" y="173"/>
                    </a:lnTo>
                    <a:lnTo>
                      <a:pt x="598" y="164"/>
                    </a:lnTo>
                    <a:lnTo>
                      <a:pt x="682" y="153"/>
                    </a:lnTo>
                    <a:lnTo>
                      <a:pt x="682" y="153"/>
                    </a:lnTo>
                    <a:lnTo>
                      <a:pt x="767" y="141"/>
                    </a:lnTo>
                    <a:lnTo>
                      <a:pt x="851" y="127"/>
                    </a:lnTo>
                    <a:lnTo>
                      <a:pt x="935" y="112"/>
                    </a:lnTo>
                    <a:lnTo>
                      <a:pt x="1019" y="95"/>
                    </a:lnTo>
                    <a:lnTo>
                      <a:pt x="1019" y="95"/>
                    </a:lnTo>
                    <a:lnTo>
                      <a:pt x="1102" y="75"/>
                    </a:lnTo>
                    <a:lnTo>
                      <a:pt x="1185" y="52"/>
                    </a:lnTo>
                    <a:lnTo>
                      <a:pt x="1226" y="40"/>
                    </a:lnTo>
                    <a:lnTo>
                      <a:pt x="1267" y="28"/>
                    </a:lnTo>
                    <a:lnTo>
                      <a:pt x="1307" y="14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08" y="17"/>
                    </a:lnTo>
                    <a:lnTo>
                      <a:pt x="1269" y="33"/>
                    </a:lnTo>
                    <a:lnTo>
                      <a:pt x="1229" y="50"/>
                    </a:lnTo>
                    <a:lnTo>
                      <a:pt x="1189" y="65"/>
                    </a:lnTo>
                    <a:lnTo>
                      <a:pt x="1147" y="77"/>
                    </a:lnTo>
                    <a:lnTo>
                      <a:pt x="1107" y="90"/>
                    </a:lnTo>
                    <a:lnTo>
                      <a:pt x="1065" y="103"/>
                    </a:lnTo>
                    <a:lnTo>
                      <a:pt x="1024" y="113"/>
                    </a:lnTo>
                    <a:lnTo>
                      <a:pt x="1024" y="113"/>
                    </a:lnTo>
                    <a:lnTo>
                      <a:pt x="981" y="123"/>
                    </a:lnTo>
                    <a:lnTo>
                      <a:pt x="940" y="134"/>
                    </a:lnTo>
                    <a:lnTo>
                      <a:pt x="856" y="151"/>
                    </a:lnTo>
                    <a:lnTo>
                      <a:pt x="771" y="165"/>
                    </a:lnTo>
                    <a:lnTo>
                      <a:pt x="685" y="177"/>
                    </a:lnTo>
                    <a:lnTo>
                      <a:pt x="685" y="177"/>
                    </a:lnTo>
                    <a:lnTo>
                      <a:pt x="600" y="188"/>
                    </a:lnTo>
                    <a:lnTo>
                      <a:pt x="515" y="196"/>
                    </a:lnTo>
                    <a:lnTo>
                      <a:pt x="429" y="203"/>
                    </a:lnTo>
                    <a:lnTo>
                      <a:pt x="343" y="206"/>
                    </a:lnTo>
                    <a:lnTo>
                      <a:pt x="343" y="206"/>
                    </a:lnTo>
                    <a:lnTo>
                      <a:pt x="257" y="210"/>
                    </a:lnTo>
                    <a:lnTo>
                      <a:pt x="172" y="210"/>
                    </a:lnTo>
                    <a:lnTo>
                      <a:pt x="85" y="209"/>
                    </a:lnTo>
                    <a:lnTo>
                      <a:pt x="0" y="206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695826" y="3829217"/>
                <a:ext cx="2033588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82" extrusionOk="0">
                    <a:moveTo>
                      <a:pt x="2563" y="381"/>
                    </a:moveTo>
                    <a:lnTo>
                      <a:pt x="2563" y="381"/>
                    </a:lnTo>
                    <a:lnTo>
                      <a:pt x="2476" y="382"/>
                    </a:lnTo>
                    <a:lnTo>
                      <a:pt x="2391" y="382"/>
                    </a:lnTo>
                    <a:lnTo>
                      <a:pt x="2306" y="379"/>
                    </a:lnTo>
                    <a:lnTo>
                      <a:pt x="2221" y="377"/>
                    </a:lnTo>
                    <a:lnTo>
                      <a:pt x="2221" y="377"/>
                    </a:lnTo>
                    <a:lnTo>
                      <a:pt x="2136" y="371"/>
                    </a:lnTo>
                    <a:lnTo>
                      <a:pt x="2050" y="364"/>
                    </a:lnTo>
                    <a:lnTo>
                      <a:pt x="1965" y="356"/>
                    </a:lnTo>
                    <a:lnTo>
                      <a:pt x="1880" y="346"/>
                    </a:lnTo>
                    <a:lnTo>
                      <a:pt x="1880" y="346"/>
                    </a:lnTo>
                    <a:lnTo>
                      <a:pt x="1837" y="339"/>
                    </a:lnTo>
                    <a:lnTo>
                      <a:pt x="1796" y="332"/>
                    </a:lnTo>
                    <a:lnTo>
                      <a:pt x="1753" y="325"/>
                    </a:lnTo>
                    <a:lnTo>
                      <a:pt x="1712" y="316"/>
                    </a:lnTo>
                    <a:lnTo>
                      <a:pt x="1669" y="307"/>
                    </a:lnTo>
                    <a:lnTo>
                      <a:pt x="1628" y="298"/>
                    </a:lnTo>
                    <a:lnTo>
                      <a:pt x="1586" y="287"/>
                    </a:lnTo>
                    <a:lnTo>
                      <a:pt x="1545" y="276"/>
                    </a:lnTo>
                    <a:lnTo>
                      <a:pt x="1545" y="276"/>
                    </a:lnTo>
                    <a:lnTo>
                      <a:pt x="1503" y="263"/>
                    </a:lnTo>
                    <a:lnTo>
                      <a:pt x="1463" y="250"/>
                    </a:lnTo>
                    <a:lnTo>
                      <a:pt x="1422" y="237"/>
                    </a:lnTo>
                    <a:lnTo>
                      <a:pt x="1381" y="223"/>
                    </a:lnTo>
                    <a:lnTo>
                      <a:pt x="1342" y="207"/>
                    </a:lnTo>
                    <a:lnTo>
                      <a:pt x="1302" y="192"/>
                    </a:lnTo>
                    <a:lnTo>
                      <a:pt x="1222" y="158"/>
                    </a:lnTo>
                    <a:lnTo>
                      <a:pt x="1222" y="158"/>
                    </a:lnTo>
                    <a:lnTo>
                      <a:pt x="1145" y="124"/>
                    </a:lnTo>
                    <a:lnTo>
                      <a:pt x="1106" y="106"/>
                    </a:lnTo>
                    <a:lnTo>
                      <a:pt x="1067" y="90"/>
                    </a:lnTo>
                    <a:lnTo>
                      <a:pt x="1027" y="75"/>
                    </a:lnTo>
                    <a:lnTo>
                      <a:pt x="987" y="61"/>
                    </a:lnTo>
                    <a:lnTo>
                      <a:pt x="947" y="49"/>
                    </a:lnTo>
                    <a:lnTo>
                      <a:pt x="906" y="40"/>
                    </a:lnTo>
                    <a:lnTo>
                      <a:pt x="906" y="40"/>
                    </a:lnTo>
                    <a:lnTo>
                      <a:pt x="864" y="32"/>
                    </a:lnTo>
                    <a:lnTo>
                      <a:pt x="823" y="27"/>
                    </a:lnTo>
                    <a:lnTo>
                      <a:pt x="781" y="23"/>
                    </a:lnTo>
                    <a:lnTo>
                      <a:pt x="739" y="22"/>
                    </a:lnTo>
                    <a:lnTo>
                      <a:pt x="696" y="23"/>
                    </a:lnTo>
                    <a:lnTo>
                      <a:pt x="655" y="26"/>
                    </a:lnTo>
                    <a:lnTo>
                      <a:pt x="612" y="32"/>
                    </a:lnTo>
                    <a:lnTo>
                      <a:pt x="571" y="37"/>
                    </a:lnTo>
                    <a:lnTo>
                      <a:pt x="571" y="37"/>
                    </a:lnTo>
                    <a:lnTo>
                      <a:pt x="529" y="46"/>
                    </a:lnTo>
                    <a:lnTo>
                      <a:pt x="489" y="57"/>
                    </a:lnTo>
                    <a:lnTo>
                      <a:pt x="448" y="70"/>
                    </a:lnTo>
                    <a:lnTo>
                      <a:pt x="408" y="83"/>
                    </a:lnTo>
                    <a:lnTo>
                      <a:pt x="369" y="99"/>
                    </a:lnTo>
                    <a:lnTo>
                      <a:pt x="331" y="118"/>
                    </a:lnTo>
                    <a:lnTo>
                      <a:pt x="294" y="138"/>
                    </a:lnTo>
                    <a:lnTo>
                      <a:pt x="257" y="159"/>
                    </a:lnTo>
                    <a:lnTo>
                      <a:pt x="257" y="159"/>
                    </a:lnTo>
                    <a:lnTo>
                      <a:pt x="222" y="182"/>
                    </a:lnTo>
                    <a:lnTo>
                      <a:pt x="186" y="207"/>
                    </a:lnTo>
                    <a:lnTo>
                      <a:pt x="152" y="232"/>
                    </a:lnTo>
                    <a:lnTo>
                      <a:pt x="119" y="258"/>
                    </a:lnTo>
                    <a:lnTo>
                      <a:pt x="88" y="287"/>
                    </a:lnTo>
                    <a:lnTo>
                      <a:pt x="57" y="317"/>
                    </a:lnTo>
                    <a:lnTo>
                      <a:pt x="28" y="348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7" y="347"/>
                    </a:lnTo>
                    <a:lnTo>
                      <a:pt x="55" y="315"/>
                    </a:lnTo>
                    <a:lnTo>
                      <a:pt x="85" y="284"/>
                    </a:lnTo>
                    <a:lnTo>
                      <a:pt x="114" y="254"/>
                    </a:lnTo>
                    <a:lnTo>
                      <a:pt x="147" y="225"/>
                    </a:lnTo>
                    <a:lnTo>
                      <a:pt x="180" y="199"/>
                    </a:lnTo>
                    <a:lnTo>
                      <a:pt x="215" y="173"/>
                    </a:lnTo>
                    <a:lnTo>
                      <a:pt x="250" y="149"/>
                    </a:lnTo>
                    <a:lnTo>
                      <a:pt x="287" y="126"/>
                    </a:lnTo>
                    <a:lnTo>
                      <a:pt x="325" y="105"/>
                    </a:lnTo>
                    <a:lnTo>
                      <a:pt x="363" y="87"/>
                    </a:lnTo>
                    <a:lnTo>
                      <a:pt x="402" y="70"/>
                    </a:lnTo>
                    <a:lnTo>
                      <a:pt x="443" y="53"/>
                    </a:lnTo>
                    <a:lnTo>
                      <a:pt x="484" y="40"/>
                    </a:lnTo>
                    <a:lnTo>
                      <a:pt x="526" y="28"/>
                    </a:lnTo>
                    <a:lnTo>
                      <a:pt x="567" y="19"/>
                    </a:lnTo>
                    <a:lnTo>
                      <a:pt x="567" y="19"/>
                    </a:lnTo>
                    <a:lnTo>
                      <a:pt x="610" y="11"/>
                    </a:lnTo>
                    <a:lnTo>
                      <a:pt x="652" y="5"/>
                    </a:lnTo>
                    <a:lnTo>
                      <a:pt x="696" y="2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82" y="2"/>
                    </a:lnTo>
                    <a:lnTo>
                      <a:pt x="825" y="4"/>
                    </a:lnTo>
                    <a:lnTo>
                      <a:pt x="868" y="10"/>
                    </a:lnTo>
                    <a:lnTo>
                      <a:pt x="910" y="18"/>
                    </a:lnTo>
                    <a:lnTo>
                      <a:pt x="910" y="18"/>
                    </a:lnTo>
                    <a:lnTo>
                      <a:pt x="953" y="27"/>
                    </a:lnTo>
                    <a:lnTo>
                      <a:pt x="994" y="40"/>
                    </a:lnTo>
                    <a:lnTo>
                      <a:pt x="1035" y="52"/>
                    </a:lnTo>
                    <a:lnTo>
                      <a:pt x="1075" y="68"/>
                    </a:lnTo>
                    <a:lnTo>
                      <a:pt x="1115" y="85"/>
                    </a:lnTo>
                    <a:lnTo>
                      <a:pt x="1154" y="101"/>
                    </a:lnTo>
                    <a:lnTo>
                      <a:pt x="1233" y="135"/>
                    </a:lnTo>
                    <a:lnTo>
                      <a:pt x="1233" y="135"/>
                    </a:lnTo>
                    <a:lnTo>
                      <a:pt x="1311" y="169"/>
                    </a:lnTo>
                    <a:lnTo>
                      <a:pt x="1350" y="185"/>
                    </a:lnTo>
                    <a:lnTo>
                      <a:pt x="1390" y="200"/>
                    </a:lnTo>
                    <a:lnTo>
                      <a:pt x="1430" y="215"/>
                    </a:lnTo>
                    <a:lnTo>
                      <a:pt x="1470" y="229"/>
                    </a:lnTo>
                    <a:lnTo>
                      <a:pt x="1510" y="241"/>
                    </a:lnTo>
                    <a:lnTo>
                      <a:pt x="1551" y="254"/>
                    </a:lnTo>
                    <a:lnTo>
                      <a:pt x="1551" y="254"/>
                    </a:lnTo>
                    <a:lnTo>
                      <a:pt x="1592" y="265"/>
                    </a:lnTo>
                    <a:lnTo>
                      <a:pt x="1633" y="276"/>
                    </a:lnTo>
                    <a:lnTo>
                      <a:pt x="1674" y="286"/>
                    </a:lnTo>
                    <a:lnTo>
                      <a:pt x="1715" y="295"/>
                    </a:lnTo>
                    <a:lnTo>
                      <a:pt x="1799" y="311"/>
                    </a:lnTo>
                    <a:lnTo>
                      <a:pt x="1883" y="326"/>
                    </a:lnTo>
                    <a:lnTo>
                      <a:pt x="1883" y="326"/>
                    </a:lnTo>
                    <a:lnTo>
                      <a:pt x="1967" y="339"/>
                    </a:lnTo>
                    <a:lnTo>
                      <a:pt x="2051" y="350"/>
                    </a:lnTo>
                    <a:lnTo>
                      <a:pt x="2137" y="358"/>
                    </a:lnTo>
                    <a:lnTo>
                      <a:pt x="2222" y="364"/>
                    </a:lnTo>
                    <a:lnTo>
                      <a:pt x="2222" y="364"/>
                    </a:lnTo>
                    <a:lnTo>
                      <a:pt x="2306" y="370"/>
                    </a:lnTo>
                    <a:lnTo>
                      <a:pt x="2391" y="375"/>
                    </a:lnTo>
                    <a:lnTo>
                      <a:pt x="2476" y="378"/>
                    </a:lnTo>
                    <a:lnTo>
                      <a:pt x="2563" y="381"/>
                    </a:lnTo>
                    <a:lnTo>
                      <a:pt x="2563" y="381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4695826" y="3735554"/>
                <a:ext cx="1023938" cy="303213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381" extrusionOk="0">
                    <a:moveTo>
                      <a:pt x="1291" y="174"/>
                    </a:moveTo>
                    <a:lnTo>
                      <a:pt x="1291" y="174"/>
                    </a:lnTo>
                    <a:lnTo>
                      <a:pt x="1249" y="158"/>
                    </a:lnTo>
                    <a:lnTo>
                      <a:pt x="1207" y="142"/>
                    </a:lnTo>
                    <a:lnTo>
                      <a:pt x="1124" y="108"/>
                    </a:lnTo>
                    <a:lnTo>
                      <a:pt x="1124" y="108"/>
                    </a:lnTo>
                    <a:lnTo>
                      <a:pt x="1083" y="92"/>
                    </a:lnTo>
                    <a:lnTo>
                      <a:pt x="1040" y="77"/>
                    </a:lnTo>
                    <a:lnTo>
                      <a:pt x="999" y="62"/>
                    </a:lnTo>
                    <a:lnTo>
                      <a:pt x="956" y="51"/>
                    </a:lnTo>
                    <a:lnTo>
                      <a:pt x="956" y="51"/>
                    </a:lnTo>
                    <a:lnTo>
                      <a:pt x="913" y="40"/>
                    </a:lnTo>
                    <a:lnTo>
                      <a:pt x="869" y="33"/>
                    </a:lnTo>
                    <a:lnTo>
                      <a:pt x="825" y="28"/>
                    </a:lnTo>
                    <a:lnTo>
                      <a:pt x="781" y="24"/>
                    </a:lnTo>
                    <a:lnTo>
                      <a:pt x="737" y="24"/>
                    </a:lnTo>
                    <a:lnTo>
                      <a:pt x="693" y="25"/>
                    </a:lnTo>
                    <a:lnTo>
                      <a:pt x="649" y="29"/>
                    </a:lnTo>
                    <a:lnTo>
                      <a:pt x="605" y="34"/>
                    </a:lnTo>
                    <a:lnTo>
                      <a:pt x="605" y="34"/>
                    </a:lnTo>
                    <a:lnTo>
                      <a:pt x="561" y="42"/>
                    </a:lnTo>
                    <a:lnTo>
                      <a:pt x="519" y="53"/>
                    </a:lnTo>
                    <a:lnTo>
                      <a:pt x="476" y="64"/>
                    </a:lnTo>
                    <a:lnTo>
                      <a:pt x="433" y="78"/>
                    </a:lnTo>
                    <a:lnTo>
                      <a:pt x="392" y="94"/>
                    </a:lnTo>
                    <a:lnTo>
                      <a:pt x="352" y="113"/>
                    </a:lnTo>
                    <a:lnTo>
                      <a:pt x="313" y="132"/>
                    </a:lnTo>
                    <a:lnTo>
                      <a:pt x="273" y="154"/>
                    </a:lnTo>
                    <a:lnTo>
                      <a:pt x="273" y="154"/>
                    </a:lnTo>
                    <a:lnTo>
                      <a:pt x="235" y="177"/>
                    </a:lnTo>
                    <a:lnTo>
                      <a:pt x="199" y="202"/>
                    </a:lnTo>
                    <a:lnTo>
                      <a:pt x="163" y="228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94" y="284"/>
                    </a:lnTo>
                    <a:lnTo>
                      <a:pt x="62" y="316"/>
                    </a:lnTo>
                    <a:lnTo>
                      <a:pt x="30" y="347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27" y="344"/>
                    </a:lnTo>
                    <a:lnTo>
                      <a:pt x="57" y="311"/>
                    </a:lnTo>
                    <a:lnTo>
                      <a:pt x="87" y="278"/>
                    </a:lnTo>
                    <a:lnTo>
                      <a:pt x="119" y="246"/>
                    </a:lnTo>
                    <a:lnTo>
                      <a:pt x="154" y="216"/>
                    </a:lnTo>
                    <a:lnTo>
                      <a:pt x="189" y="189"/>
                    </a:lnTo>
                    <a:lnTo>
                      <a:pt x="225" y="162"/>
                    </a:lnTo>
                    <a:lnTo>
                      <a:pt x="263" y="137"/>
                    </a:lnTo>
                    <a:lnTo>
                      <a:pt x="263" y="137"/>
                    </a:lnTo>
                    <a:lnTo>
                      <a:pt x="302" y="114"/>
                    </a:lnTo>
                    <a:lnTo>
                      <a:pt x="342" y="93"/>
                    </a:lnTo>
                    <a:lnTo>
                      <a:pt x="384" y="74"/>
                    </a:lnTo>
                    <a:lnTo>
                      <a:pt x="425" y="56"/>
                    </a:lnTo>
                    <a:lnTo>
                      <a:pt x="425" y="56"/>
                    </a:lnTo>
                    <a:lnTo>
                      <a:pt x="468" y="41"/>
                    </a:lnTo>
                    <a:lnTo>
                      <a:pt x="512" y="29"/>
                    </a:lnTo>
                    <a:lnTo>
                      <a:pt x="557" y="18"/>
                    </a:lnTo>
                    <a:lnTo>
                      <a:pt x="600" y="10"/>
                    </a:lnTo>
                    <a:lnTo>
                      <a:pt x="600" y="10"/>
                    </a:lnTo>
                    <a:lnTo>
                      <a:pt x="647" y="4"/>
                    </a:lnTo>
                    <a:lnTo>
                      <a:pt x="691" y="1"/>
                    </a:lnTo>
                    <a:lnTo>
                      <a:pt x="736" y="0"/>
                    </a:lnTo>
                    <a:lnTo>
                      <a:pt x="782" y="1"/>
                    </a:lnTo>
                    <a:lnTo>
                      <a:pt x="782" y="1"/>
                    </a:lnTo>
                    <a:lnTo>
                      <a:pt x="827" y="4"/>
                    </a:lnTo>
                    <a:lnTo>
                      <a:pt x="872" y="11"/>
                    </a:lnTo>
                    <a:lnTo>
                      <a:pt x="917" y="19"/>
                    </a:lnTo>
                    <a:lnTo>
                      <a:pt x="939" y="25"/>
                    </a:lnTo>
                    <a:lnTo>
                      <a:pt x="961" y="32"/>
                    </a:lnTo>
                    <a:lnTo>
                      <a:pt x="961" y="32"/>
                    </a:lnTo>
                    <a:lnTo>
                      <a:pt x="1005" y="46"/>
                    </a:lnTo>
                    <a:lnTo>
                      <a:pt x="1046" y="61"/>
                    </a:lnTo>
                    <a:lnTo>
                      <a:pt x="1088" y="78"/>
                    </a:lnTo>
                    <a:lnTo>
                      <a:pt x="1129" y="97"/>
                    </a:lnTo>
                    <a:lnTo>
                      <a:pt x="1210" y="136"/>
                    </a:lnTo>
                    <a:lnTo>
                      <a:pt x="1291" y="174"/>
                    </a:lnTo>
                    <a:lnTo>
                      <a:pt x="1291" y="174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19763" y="3905417"/>
                <a:ext cx="106997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10" extrusionOk="0">
                    <a:moveTo>
                      <a:pt x="1348" y="206"/>
                    </a:moveTo>
                    <a:lnTo>
                      <a:pt x="1348" y="206"/>
                    </a:lnTo>
                    <a:lnTo>
                      <a:pt x="1263" y="209"/>
                    </a:lnTo>
                    <a:lnTo>
                      <a:pt x="1176" y="210"/>
                    </a:lnTo>
                    <a:lnTo>
                      <a:pt x="1091" y="210"/>
                    </a:lnTo>
                    <a:lnTo>
                      <a:pt x="1005" y="206"/>
                    </a:lnTo>
                    <a:lnTo>
                      <a:pt x="1005" y="206"/>
                    </a:lnTo>
                    <a:lnTo>
                      <a:pt x="919" y="203"/>
                    </a:lnTo>
                    <a:lnTo>
                      <a:pt x="833" y="196"/>
                    </a:lnTo>
                    <a:lnTo>
                      <a:pt x="748" y="188"/>
                    </a:lnTo>
                    <a:lnTo>
                      <a:pt x="663" y="177"/>
                    </a:lnTo>
                    <a:lnTo>
                      <a:pt x="663" y="177"/>
                    </a:lnTo>
                    <a:lnTo>
                      <a:pt x="577" y="165"/>
                    </a:lnTo>
                    <a:lnTo>
                      <a:pt x="492" y="151"/>
                    </a:lnTo>
                    <a:lnTo>
                      <a:pt x="408" y="134"/>
                    </a:lnTo>
                    <a:lnTo>
                      <a:pt x="367" y="123"/>
                    </a:lnTo>
                    <a:lnTo>
                      <a:pt x="324" y="113"/>
                    </a:lnTo>
                    <a:lnTo>
                      <a:pt x="324" y="113"/>
                    </a:lnTo>
                    <a:lnTo>
                      <a:pt x="283" y="103"/>
                    </a:lnTo>
                    <a:lnTo>
                      <a:pt x="241" y="90"/>
                    </a:lnTo>
                    <a:lnTo>
                      <a:pt x="201" y="77"/>
                    </a:lnTo>
                    <a:lnTo>
                      <a:pt x="159" y="65"/>
                    </a:lnTo>
                    <a:lnTo>
                      <a:pt x="119" y="50"/>
                    </a:lnTo>
                    <a:lnTo>
                      <a:pt x="79" y="33"/>
                    </a:lnTo>
                    <a:lnTo>
                      <a:pt x="40" y="1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1" y="14"/>
                    </a:lnTo>
                    <a:lnTo>
                      <a:pt x="81" y="28"/>
                    </a:lnTo>
                    <a:lnTo>
                      <a:pt x="122" y="40"/>
                    </a:lnTo>
                    <a:lnTo>
                      <a:pt x="163" y="52"/>
                    </a:lnTo>
                    <a:lnTo>
                      <a:pt x="246" y="75"/>
                    </a:lnTo>
                    <a:lnTo>
                      <a:pt x="329" y="95"/>
                    </a:lnTo>
                    <a:lnTo>
                      <a:pt x="329" y="95"/>
                    </a:lnTo>
                    <a:lnTo>
                      <a:pt x="413" y="112"/>
                    </a:lnTo>
                    <a:lnTo>
                      <a:pt x="497" y="127"/>
                    </a:lnTo>
                    <a:lnTo>
                      <a:pt x="581" y="141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750" y="164"/>
                    </a:lnTo>
                    <a:lnTo>
                      <a:pt x="835" y="173"/>
                    </a:lnTo>
                    <a:lnTo>
                      <a:pt x="921" y="181"/>
                    </a:lnTo>
                    <a:lnTo>
                      <a:pt x="1006" y="187"/>
                    </a:lnTo>
                    <a:lnTo>
                      <a:pt x="1006" y="187"/>
                    </a:lnTo>
                    <a:lnTo>
                      <a:pt x="1091" y="192"/>
                    </a:lnTo>
                    <a:lnTo>
                      <a:pt x="1177" y="198"/>
                    </a:lnTo>
                    <a:lnTo>
                      <a:pt x="1348" y="206"/>
                    </a:lnTo>
                    <a:lnTo>
                      <a:pt x="1348" y="206"/>
                    </a:lnTo>
                    <a:close/>
                  </a:path>
                </a:pathLst>
              </a:custGeom>
              <a:solidFill>
                <a:srgbClr val="EAE4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62;p3"/>
            <p:cNvSpPr/>
            <p:nvPr/>
          </p:nvSpPr>
          <p:spPr>
            <a:xfrm>
              <a:off x="4211565" y="3933056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A1D4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057500" y="5125377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FA75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372326" y="5139664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874729" y="4253493"/>
              <a:ext cx="711000" cy="711000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548406" y="4319071"/>
              <a:ext cx="711001" cy="710995"/>
            </a:xfrm>
            <a:custGeom>
              <a:avLst/>
              <a:gdLst/>
              <a:ahLst/>
              <a:cxnLst/>
              <a:rect l="l" t="t" r="r" b="b"/>
              <a:pathLst>
                <a:path w="1600" h="1600" extrusionOk="0">
                  <a:moveTo>
                    <a:pt x="1600" y="800"/>
                  </a:moveTo>
                  <a:cubicBezTo>
                    <a:pt x="1600" y="1240"/>
                    <a:pt x="1240" y="1600"/>
                    <a:pt x="800" y="1600"/>
                  </a:cubicBezTo>
                  <a:cubicBezTo>
                    <a:pt x="800" y="1600"/>
                    <a:pt x="800" y="1600"/>
                    <a:pt x="800" y="1600"/>
                  </a:cubicBezTo>
                  <a:cubicBezTo>
                    <a:pt x="360" y="1600"/>
                    <a:pt x="0" y="1240"/>
                    <a:pt x="0" y="80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360"/>
                    <a:pt x="360" y="0"/>
                    <a:pt x="800" y="0"/>
                  </a:cubicBezTo>
                  <a:cubicBezTo>
                    <a:pt x="800" y="0"/>
                    <a:pt x="800" y="0"/>
                    <a:pt x="800" y="0"/>
                  </a:cubicBezTo>
                  <a:cubicBezTo>
                    <a:pt x="1240" y="0"/>
                    <a:pt x="1600" y="360"/>
                    <a:pt x="1600" y="800"/>
                  </a:cubicBez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" name="Google Shape;67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01117" y="4411372"/>
              <a:ext cx="747959" cy="517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27868" y="5172423"/>
              <a:ext cx="933521" cy="645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99784" y="5200080"/>
              <a:ext cx="825507" cy="570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80291" y="4023025"/>
              <a:ext cx="773987" cy="535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84160" y="4358722"/>
              <a:ext cx="801569" cy="5543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Google Shape;72;p3"/>
          <p:cNvSpPr txBox="1">
            <a:spLocks noGrp="1"/>
          </p:cNvSpPr>
          <p:nvPr>
            <p:ph type="ft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"/>
          <p:cNvSpPr>
            <a:spLocks noGrp="1"/>
          </p:cNvSpPr>
          <p:nvPr>
            <p:ph type="sldNum" idx="12"/>
          </p:nvPr>
        </p:nvSpPr>
        <p:spPr>
          <a:xfrm>
            <a:off x="8461438" y="6247810"/>
            <a:ext cx="502920" cy="50292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" name="Google Shape;74;p3"/>
          <p:cNvSpPr txBox="1"/>
          <p:nvPr/>
        </p:nvSpPr>
        <p:spPr>
          <a:xfrm>
            <a:off x="2433366" y="6470267"/>
            <a:ext cx="233910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技職傾向學生升學管道介紹</a:t>
            </a:r>
            <a:endParaRPr sz="1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928107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>
  <p:cSld name="1_標題投影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0"/>
            <a:ext cx="9140825" cy="6858000"/>
          </a:xfrm>
          <a:prstGeom prst="rect">
            <a:avLst/>
          </a:prstGeom>
          <a:gradFill>
            <a:gsLst>
              <a:gs pos="0">
                <a:srgbClr val="CCFFCC"/>
              </a:gs>
              <a:gs pos="25000">
                <a:srgbClr val="C1EFFF"/>
              </a:gs>
              <a:gs pos="54000">
                <a:srgbClr val="F2F2F2"/>
              </a:gs>
              <a:gs pos="78000">
                <a:schemeClr val="lt1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0" y="6116637"/>
            <a:ext cx="9140825" cy="741363"/>
          </a:xfrm>
          <a:custGeom>
            <a:avLst/>
            <a:gdLst/>
            <a:ahLst/>
            <a:cxnLst/>
            <a:rect l="l" t="t" r="r" b="b"/>
            <a:pathLst>
              <a:path w="11516" h="933" extrusionOk="0">
                <a:moveTo>
                  <a:pt x="11516" y="0"/>
                </a:moveTo>
                <a:lnTo>
                  <a:pt x="0" y="507"/>
                </a:lnTo>
                <a:lnTo>
                  <a:pt x="0" y="933"/>
                </a:lnTo>
                <a:lnTo>
                  <a:pt x="11516" y="933"/>
                </a:lnTo>
                <a:lnTo>
                  <a:pt x="11516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354263" y="4246725"/>
            <a:ext cx="4433888" cy="1230313"/>
          </a:xfrm>
          <a:custGeom>
            <a:avLst/>
            <a:gdLst/>
            <a:ahLst/>
            <a:cxnLst/>
            <a:rect l="l" t="t" r="r" b="b"/>
            <a:pathLst>
              <a:path w="5585" h="1550" extrusionOk="0">
                <a:moveTo>
                  <a:pt x="5585" y="1550"/>
                </a:moveTo>
                <a:lnTo>
                  <a:pt x="5585" y="1550"/>
                </a:lnTo>
                <a:lnTo>
                  <a:pt x="5557" y="1506"/>
                </a:lnTo>
                <a:lnTo>
                  <a:pt x="5528" y="1464"/>
                </a:lnTo>
                <a:lnTo>
                  <a:pt x="5499" y="1421"/>
                </a:lnTo>
                <a:lnTo>
                  <a:pt x="5471" y="1380"/>
                </a:lnTo>
                <a:lnTo>
                  <a:pt x="5439" y="1338"/>
                </a:lnTo>
                <a:lnTo>
                  <a:pt x="5409" y="1297"/>
                </a:lnTo>
                <a:lnTo>
                  <a:pt x="5377" y="1256"/>
                </a:lnTo>
                <a:lnTo>
                  <a:pt x="5345" y="1216"/>
                </a:lnTo>
                <a:lnTo>
                  <a:pt x="5313" y="1177"/>
                </a:lnTo>
                <a:lnTo>
                  <a:pt x="5279" y="1138"/>
                </a:lnTo>
                <a:lnTo>
                  <a:pt x="5246" y="1100"/>
                </a:lnTo>
                <a:lnTo>
                  <a:pt x="5211" y="1062"/>
                </a:lnTo>
                <a:lnTo>
                  <a:pt x="5176" y="1024"/>
                </a:lnTo>
                <a:lnTo>
                  <a:pt x="5141" y="987"/>
                </a:lnTo>
                <a:lnTo>
                  <a:pt x="5104" y="951"/>
                </a:lnTo>
                <a:lnTo>
                  <a:pt x="5067" y="915"/>
                </a:lnTo>
                <a:lnTo>
                  <a:pt x="5030" y="881"/>
                </a:lnTo>
                <a:lnTo>
                  <a:pt x="4992" y="846"/>
                </a:lnTo>
                <a:lnTo>
                  <a:pt x="4954" y="812"/>
                </a:lnTo>
                <a:lnTo>
                  <a:pt x="4915" y="778"/>
                </a:lnTo>
                <a:lnTo>
                  <a:pt x="4876" y="746"/>
                </a:lnTo>
                <a:lnTo>
                  <a:pt x="4836" y="714"/>
                </a:lnTo>
                <a:lnTo>
                  <a:pt x="4795" y="681"/>
                </a:lnTo>
                <a:lnTo>
                  <a:pt x="4755" y="651"/>
                </a:lnTo>
                <a:lnTo>
                  <a:pt x="4714" y="620"/>
                </a:lnTo>
                <a:lnTo>
                  <a:pt x="4671" y="590"/>
                </a:lnTo>
                <a:lnTo>
                  <a:pt x="4630" y="562"/>
                </a:lnTo>
                <a:lnTo>
                  <a:pt x="4586" y="534"/>
                </a:lnTo>
                <a:lnTo>
                  <a:pt x="4543" y="506"/>
                </a:lnTo>
                <a:lnTo>
                  <a:pt x="4499" y="479"/>
                </a:lnTo>
                <a:lnTo>
                  <a:pt x="4454" y="452"/>
                </a:lnTo>
                <a:lnTo>
                  <a:pt x="4411" y="427"/>
                </a:lnTo>
                <a:lnTo>
                  <a:pt x="4365" y="401"/>
                </a:lnTo>
                <a:lnTo>
                  <a:pt x="4320" y="377"/>
                </a:lnTo>
                <a:lnTo>
                  <a:pt x="4274" y="353"/>
                </a:lnTo>
                <a:lnTo>
                  <a:pt x="4228" y="330"/>
                </a:lnTo>
                <a:lnTo>
                  <a:pt x="4180" y="308"/>
                </a:lnTo>
                <a:lnTo>
                  <a:pt x="4133" y="286"/>
                </a:lnTo>
                <a:lnTo>
                  <a:pt x="4086" y="265"/>
                </a:lnTo>
                <a:lnTo>
                  <a:pt x="4037" y="246"/>
                </a:lnTo>
                <a:lnTo>
                  <a:pt x="3989" y="226"/>
                </a:lnTo>
                <a:lnTo>
                  <a:pt x="3941" y="208"/>
                </a:lnTo>
                <a:lnTo>
                  <a:pt x="3892" y="189"/>
                </a:lnTo>
                <a:lnTo>
                  <a:pt x="3843" y="173"/>
                </a:lnTo>
                <a:lnTo>
                  <a:pt x="3792" y="156"/>
                </a:lnTo>
                <a:lnTo>
                  <a:pt x="3743" y="141"/>
                </a:lnTo>
                <a:lnTo>
                  <a:pt x="3692" y="126"/>
                </a:lnTo>
                <a:lnTo>
                  <a:pt x="3641" y="112"/>
                </a:lnTo>
                <a:lnTo>
                  <a:pt x="3590" y="98"/>
                </a:lnTo>
                <a:lnTo>
                  <a:pt x="3539" y="87"/>
                </a:lnTo>
                <a:lnTo>
                  <a:pt x="3487" y="75"/>
                </a:lnTo>
                <a:lnTo>
                  <a:pt x="3435" y="64"/>
                </a:lnTo>
                <a:lnTo>
                  <a:pt x="3382" y="55"/>
                </a:lnTo>
                <a:lnTo>
                  <a:pt x="3330" y="45"/>
                </a:lnTo>
                <a:lnTo>
                  <a:pt x="3277" y="37"/>
                </a:lnTo>
                <a:lnTo>
                  <a:pt x="3224" y="29"/>
                </a:lnTo>
                <a:lnTo>
                  <a:pt x="3170" y="22"/>
                </a:lnTo>
                <a:lnTo>
                  <a:pt x="3117" y="17"/>
                </a:lnTo>
                <a:lnTo>
                  <a:pt x="3063" y="12"/>
                </a:lnTo>
                <a:lnTo>
                  <a:pt x="3009" y="9"/>
                </a:lnTo>
                <a:lnTo>
                  <a:pt x="2953" y="5"/>
                </a:lnTo>
                <a:lnTo>
                  <a:pt x="2899" y="3"/>
                </a:lnTo>
                <a:lnTo>
                  <a:pt x="2844" y="2"/>
                </a:lnTo>
                <a:lnTo>
                  <a:pt x="2789" y="0"/>
                </a:lnTo>
                <a:lnTo>
                  <a:pt x="2789" y="0"/>
                </a:lnTo>
                <a:lnTo>
                  <a:pt x="2735" y="2"/>
                </a:lnTo>
                <a:lnTo>
                  <a:pt x="2679" y="3"/>
                </a:lnTo>
                <a:lnTo>
                  <a:pt x="2625" y="5"/>
                </a:lnTo>
                <a:lnTo>
                  <a:pt x="2571" y="9"/>
                </a:lnTo>
                <a:lnTo>
                  <a:pt x="2517" y="12"/>
                </a:lnTo>
                <a:lnTo>
                  <a:pt x="2463" y="17"/>
                </a:lnTo>
                <a:lnTo>
                  <a:pt x="2410" y="22"/>
                </a:lnTo>
                <a:lnTo>
                  <a:pt x="2356" y="29"/>
                </a:lnTo>
                <a:lnTo>
                  <a:pt x="2303" y="36"/>
                </a:lnTo>
                <a:lnTo>
                  <a:pt x="2251" y="44"/>
                </a:lnTo>
                <a:lnTo>
                  <a:pt x="2198" y="53"/>
                </a:lnTo>
                <a:lnTo>
                  <a:pt x="2146" y="64"/>
                </a:lnTo>
                <a:lnTo>
                  <a:pt x="2094" y="74"/>
                </a:lnTo>
                <a:lnTo>
                  <a:pt x="2042" y="86"/>
                </a:lnTo>
                <a:lnTo>
                  <a:pt x="1990" y="98"/>
                </a:lnTo>
                <a:lnTo>
                  <a:pt x="1940" y="111"/>
                </a:lnTo>
                <a:lnTo>
                  <a:pt x="1889" y="125"/>
                </a:lnTo>
                <a:lnTo>
                  <a:pt x="1839" y="140"/>
                </a:lnTo>
                <a:lnTo>
                  <a:pt x="1789" y="156"/>
                </a:lnTo>
                <a:lnTo>
                  <a:pt x="1739" y="172"/>
                </a:lnTo>
                <a:lnTo>
                  <a:pt x="1690" y="188"/>
                </a:lnTo>
                <a:lnTo>
                  <a:pt x="1641" y="207"/>
                </a:lnTo>
                <a:lnTo>
                  <a:pt x="1593" y="225"/>
                </a:lnTo>
                <a:lnTo>
                  <a:pt x="1545" y="245"/>
                </a:lnTo>
                <a:lnTo>
                  <a:pt x="1496" y="264"/>
                </a:lnTo>
                <a:lnTo>
                  <a:pt x="1449" y="285"/>
                </a:lnTo>
                <a:lnTo>
                  <a:pt x="1402" y="306"/>
                </a:lnTo>
                <a:lnTo>
                  <a:pt x="1356" y="329"/>
                </a:lnTo>
                <a:lnTo>
                  <a:pt x="1310" y="351"/>
                </a:lnTo>
                <a:lnTo>
                  <a:pt x="1263" y="375"/>
                </a:lnTo>
                <a:lnTo>
                  <a:pt x="1217" y="399"/>
                </a:lnTo>
                <a:lnTo>
                  <a:pt x="1172" y="423"/>
                </a:lnTo>
                <a:lnTo>
                  <a:pt x="1129" y="450"/>
                </a:lnTo>
                <a:lnTo>
                  <a:pt x="1084" y="475"/>
                </a:lnTo>
                <a:lnTo>
                  <a:pt x="1040" y="503"/>
                </a:lnTo>
                <a:lnTo>
                  <a:pt x="997" y="530"/>
                </a:lnTo>
                <a:lnTo>
                  <a:pt x="955" y="558"/>
                </a:lnTo>
                <a:lnTo>
                  <a:pt x="912" y="587"/>
                </a:lnTo>
                <a:lnTo>
                  <a:pt x="871" y="617"/>
                </a:lnTo>
                <a:lnTo>
                  <a:pt x="829" y="647"/>
                </a:lnTo>
                <a:lnTo>
                  <a:pt x="788" y="678"/>
                </a:lnTo>
                <a:lnTo>
                  <a:pt x="747" y="709"/>
                </a:lnTo>
                <a:lnTo>
                  <a:pt x="708" y="741"/>
                </a:lnTo>
                <a:lnTo>
                  <a:pt x="669" y="774"/>
                </a:lnTo>
                <a:lnTo>
                  <a:pt x="630" y="807"/>
                </a:lnTo>
                <a:lnTo>
                  <a:pt x="592" y="840"/>
                </a:lnTo>
                <a:lnTo>
                  <a:pt x="554" y="875"/>
                </a:lnTo>
                <a:lnTo>
                  <a:pt x="517" y="910"/>
                </a:lnTo>
                <a:lnTo>
                  <a:pt x="480" y="945"/>
                </a:lnTo>
                <a:lnTo>
                  <a:pt x="443" y="981"/>
                </a:lnTo>
                <a:lnTo>
                  <a:pt x="409" y="1018"/>
                </a:lnTo>
                <a:lnTo>
                  <a:pt x="373" y="1055"/>
                </a:lnTo>
                <a:lnTo>
                  <a:pt x="338" y="1093"/>
                </a:lnTo>
                <a:lnTo>
                  <a:pt x="305" y="1131"/>
                </a:lnTo>
                <a:lnTo>
                  <a:pt x="272" y="1170"/>
                </a:lnTo>
                <a:lnTo>
                  <a:pt x="239" y="1209"/>
                </a:lnTo>
                <a:lnTo>
                  <a:pt x="207" y="1248"/>
                </a:lnTo>
                <a:lnTo>
                  <a:pt x="175" y="1289"/>
                </a:lnTo>
                <a:lnTo>
                  <a:pt x="145" y="1330"/>
                </a:lnTo>
                <a:lnTo>
                  <a:pt x="114" y="1370"/>
                </a:lnTo>
                <a:lnTo>
                  <a:pt x="85" y="1413"/>
                </a:lnTo>
                <a:lnTo>
                  <a:pt x="56" y="1455"/>
                </a:lnTo>
                <a:lnTo>
                  <a:pt x="27" y="1497"/>
                </a:lnTo>
                <a:lnTo>
                  <a:pt x="0" y="1541"/>
                </a:lnTo>
              </a:path>
            </a:pathLst>
          </a:custGeom>
          <a:noFill/>
          <a:ln w="19050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1560380" y="5699768"/>
            <a:ext cx="6020066" cy="734428"/>
            <a:chOff x="1995488" y="3649829"/>
            <a:chExt cx="5153025" cy="628651"/>
          </a:xfrm>
        </p:grpSpPr>
        <p:sp>
          <p:nvSpPr>
            <p:cNvPr id="25" name="Google Shape;25;p2"/>
            <p:cNvSpPr/>
            <p:nvPr/>
          </p:nvSpPr>
          <p:spPr>
            <a:xfrm>
              <a:off x="2011363" y="3891129"/>
              <a:ext cx="5121275" cy="371475"/>
            </a:xfrm>
            <a:custGeom>
              <a:avLst/>
              <a:gdLst/>
              <a:ahLst/>
              <a:cxnLst/>
              <a:rect l="l" t="t" r="r" b="b"/>
              <a:pathLst>
                <a:path w="6454" h="467" extrusionOk="0">
                  <a:moveTo>
                    <a:pt x="6451" y="390"/>
                  </a:moveTo>
                  <a:lnTo>
                    <a:pt x="6451" y="390"/>
                  </a:lnTo>
                  <a:lnTo>
                    <a:pt x="6454" y="393"/>
                  </a:lnTo>
                  <a:lnTo>
                    <a:pt x="6454" y="396"/>
                  </a:lnTo>
                  <a:lnTo>
                    <a:pt x="6454" y="396"/>
                  </a:lnTo>
                  <a:lnTo>
                    <a:pt x="6451" y="399"/>
                  </a:lnTo>
                  <a:lnTo>
                    <a:pt x="6449" y="400"/>
                  </a:lnTo>
                  <a:lnTo>
                    <a:pt x="3518" y="400"/>
                  </a:lnTo>
                  <a:lnTo>
                    <a:pt x="3518" y="400"/>
                  </a:lnTo>
                  <a:lnTo>
                    <a:pt x="3516" y="400"/>
                  </a:lnTo>
                  <a:lnTo>
                    <a:pt x="3514" y="401"/>
                  </a:lnTo>
                  <a:lnTo>
                    <a:pt x="3514" y="401"/>
                  </a:lnTo>
                  <a:lnTo>
                    <a:pt x="3507" y="408"/>
                  </a:lnTo>
                  <a:lnTo>
                    <a:pt x="3498" y="415"/>
                  </a:lnTo>
                  <a:lnTo>
                    <a:pt x="3486" y="420"/>
                  </a:lnTo>
                  <a:lnTo>
                    <a:pt x="3473" y="427"/>
                  </a:lnTo>
                  <a:lnTo>
                    <a:pt x="3460" y="433"/>
                  </a:lnTo>
                  <a:lnTo>
                    <a:pt x="3444" y="438"/>
                  </a:lnTo>
                  <a:lnTo>
                    <a:pt x="3426" y="443"/>
                  </a:lnTo>
                  <a:lnTo>
                    <a:pt x="3409" y="448"/>
                  </a:lnTo>
                  <a:lnTo>
                    <a:pt x="3369" y="456"/>
                  </a:lnTo>
                  <a:lnTo>
                    <a:pt x="3325" y="462"/>
                  </a:lnTo>
                  <a:lnTo>
                    <a:pt x="3277" y="465"/>
                  </a:lnTo>
                  <a:lnTo>
                    <a:pt x="3227" y="467"/>
                  </a:lnTo>
                  <a:lnTo>
                    <a:pt x="3227" y="467"/>
                  </a:lnTo>
                  <a:lnTo>
                    <a:pt x="3176" y="465"/>
                  </a:lnTo>
                  <a:lnTo>
                    <a:pt x="3129" y="462"/>
                  </a:lnTo>
                  <a:lnTo>
                    <a:pt x="3085" y="456"/>
                  </a:lnTo>
                  <a:lnTo>
                    <a:pt x="3045" y="448"/>
                  </a:lnTo>
                  <a:lnTo>
                    <a:pt x="3027" y="443"/>
                  </a:lnTo>
                  <a:lnTo>
                    <a:pt x="3010" y="438"/>
                  </a:lnTo>
                  <a:lnTo>
                    <a:pt x="2994" y="433"/>
                  </a:lnTo>
                  <a:lnTo>
                    <a:pt x="2981" y="427"/>
                  </a:lnTo>
                  <a:lnTo>
                    <a:pt x="2968" y="420"/>
                  </a:lnTo>
                  <a:lnTo>
                    <a:pt x="2956" y="415"/>
                  </a:lnTo>
                  <a:lnTo>
                    <a:pt x="2947" y="408"/>
                  </a:lnTo>
                  <a:lnTo>
                    <a:pt x="2940" y="401"/>
                  </a:lnTo>
                  <a:lnTo>
                    <a:pt x="2940" y="401"/>
                  </a:lnTo>
                  <a:lnTo>
                    <a:pt x="2938" y="400"/>
                  </a:lnTo>
                  <a:lnTo>
                    <a:pt x="2936" y="400"/>
                  </a:lnTo>
                  <a:lnTo>
                    <a:pt x="5" y="400"/>
                  </a:lnTo>
                  <a:lnTo>
                    <a:pt x="5" y="400"/>
                  </a:lnTo>
                  <a:lnTo>
                    <a:pt x="3" y="399"/>
                  </a:lnTo>
                  <a:lnTo>
                    <a:pt x="0" y="396"/>
                  </a:lnTo>
                  <a:lnTo>
                    <a:pt x="0" y="396"/>
                  </a:lnTo>
                  <a:lnTo>
                    <a:pt x="0" y="393"/>
                  </a:lnTo>
                  <a:lnTo>
                    <a:pt x="3" y="390"/>
                  </a:lnTo>
                  <a:lnTo>
                    <a:pt x="325" y="185"/>
                  </a:lnTo>
                  <a:lnTo>
                    <a:pt x="2428" y="0"/>
                  </a:lnTo>
                  <a:lnTo>
                    <a:pt x="3227" y="185"/>
                  </a:lnTo>
                  <a:lnTo>
                    <a:pt x="3956" y="28"/>
                  </a:lnTo>
                  <a:lnTo>
                    <a:pt x="6129" y="185"/>
                  </a:lnTo>
                  <a:lnTo>
                    <a:pt x="6451" y="390"/>
                  </a:lnTo>
                  <a:close/>
                </a:path>
              </a:pathLst>
            </a:custGeom>
            <a:solidFill>
              <a:srgbClr val="646D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95488" y="3876842"/>
              <a:ext cx="5153025" cy="401638"/>
            </a:xfrm>
            <a:custGeom>
              <a:avLst/>
              <a:gdLst/>
              <a:ahLst/>
              <a:cxnLst/>
              <a:rect l="l" t="t" r="r" b="b"/>
              <a:pathLst>
                <a:path w="6492" h="506" extrusionOk="0">
                  <a:moveTo>
                    <a:pt x="3246" y="506"/>
                  </a:moveTo>
                  <a:lnTo>
                    <a:pt x="3246" y="506"/>
                  </a:lnTo>
                  <a:lnTo>
                    <a:pt x="3196" y="504"/>
                  </a:lnTo>
                  <a:lnTo>
                    <a:pt x="3149" y="500"/>
                  </a:lnTo>
                  <a:lnTo>
                    <a:pt x="3106" y="495"/>
                  </a:lnTo>
                  <a:lnTo>
                    <a:pt x="3064" y="488"/>
                  </a:lnTo>
                  <a:lnTo>
                    <a:pt x="3046" y="483"/>
                  </a:lnTo>
                  <a:lnTo>
                    <a:pt x="3027" y="477"/>
                  </a:lnTo>
                  <a:lnTo>
                    <a:pt x="3011" y="472"/>
                  </a:lnTo>
                  <a:lnTo>
                    <a:pt x="2996" y="466"/>
                  </a:lnTo>
                  <a:lnTo>
                    <a:pt x="2982" y="460"/>
                  </a:lnTo>
                  <a:lnTo>
                    <a:pt x="2970" y="453"/>
                  </a:lnTo>
                  <a:lnTo>
                    <a:pt x="2959" y="446"/>
                  </a:lnTo>
                  <a:lnTo>
                    <a:pt x="2950" y="438"/>
                  </a:lnTo>
                  <a:lnTo>
                    <a:pt x="24" y="438"/>
                  </a:lnTo>
                  <a:lnTo>
                    <a:pt x="24" y="438"/>
                  </a:lnTo>
                  <a:lnTo>
                    <a:pt x="17" y="437"/>
                  </a:lnTo>
                  <a:lnTo>
                    <a:pt x="10" y="434"/>
                  </a:lnTo>
                  <a:lnTo>
                    <a:pt x="4" y="428"/>
                  </a:lnTo>
                  <a:lnTo>
                    <a:pt x="1" y="421"/>
                  </a:lnTo>
                  <a:lnTo>
                    <a:pt x="1" y="421"/>
                  </a:lnTo>
                  <a:lnTo>
                    <a:pt x="0" y="413"/>
                  </a:lnTo>
                  <a:lnTo>
                    <a:pt x="2" y="406"/>
                  </a:lnTo>
                  <a:lnTo>
                    <a:pt x="5" y="399"/>
                  </a:lnTo>
                  <a:lnTo>
                    <a:pt x="11" y="394"/>
                  </a:lnTo>
                  <a:lnTo>
                    <a:pt x="338" y="187"/>
                  </a:lnTo>
                  <a:lnTo>
                    <a:pt x="343" y="187"/>
                  </a:lnTo>
                  <a:lnTo>
                    <a:pt x="2448" y="0"/>
                  </a:lnTo>
                  <a:lnTo>
                    <a:pt x="3246" y="186"/>
                  </a:lnTo>
                  <a:lnTo>
                    <a:pt x="3974" y="28"/>
                  </a:lnTo>
                  <a:lnTo>
                    <a:pt x="3976" y="28"/>
                  </a:lnTo>
                  <a:lnTo>
                    <a:pt x="6154" y="187"/>
                  </a:lnTo>
                  <a:lnTo>
                    <a:pt x="6481" y="394"/>
                  </a:lnTo>
                  <a:lnTo>
                    <a:pt x="6481" y="394"/>
                  </a:lnTo>
                  <a:lnTo>
                    <a:pt x="6487" y="399"/>
                  </a:lnTo>
                  <a:lnTo>
                    <a:pt x="6490" y="406"/>
                  </a:lnTo>
                  <a:lnTo>
                    <a:pt x="6492" y="413"/>
                  </a:lnTo>
                  <a:lnTo>
                    <a:pt x="6491" y="421"/>
                  </a:lnTo>
                  <a:lnTo>
                    <a:pt x="6491" y="421"/>
                  </a:lnTo>
                  <a:lnTo>
                    <a:pt x="6490" y="424"/>
                  </a:lnTo>
                  <a:lnTo>
                    <a:pt x="6488" y="428"/>
                  </a:lnTo>
                  <a:lnTo>
                    <a:pt x="6481" y="436"/>
                  </a:lnTo>
                  <a:lnTo>
                    <a:pt x="6470" y="443"/>
                  </a:lnTo>
                  <a:lnTo>
                    <a:pt x="6454" y="452"/>
                  </a:lnTo>
                  <a:lnTo>
                    <a:pt x="3529" y="452"/>
                  </a:lnTo>
                  <a:lnTo>
                    <a:pt x="3529" y="452"/>
                  </a:lnTo>
                  <a:lnTo>
                    <a:pt x="3522" y="457"/>
                  </a:lnTo>
                  <a:lnTo>
                    <a:pt x="3513" y="462"/>
                  </a:lnTo>
                  <a:lnTo>
                    <a:pt x="3503" y="467"/>
                  </a:lnTo>
                  <a:lnTo>
                    <a:pt x="3490" y="472"/>
                  </a:lnTo>
                  <a:lnTo>
                    <a:pt x="3461" y="481"/>
                  </a:lnTo>
                  <a:lnTo>
                    <a:pt x="3426" y="489"/>
                  </a:lnTo>
                  <a:lnTo>
                    <a:pt x="3386" y="496"/>
                  </a:lnTo>
                  <a:lnTo>
                    <a:pt x="3343" y="502"/>
                  </a:lnTo>
                  <a:lnTo>
                    <a:pt x="3296" y="504"/>
                  </a:lnTo>
                  <a:lnTo>
                    <a:pt x="3246" y="506"/>
                  </a:lnTo>
                  <a:lnTo>
                    <a:pt x="3246" y="506"/>
                  </a:lnTo>
                  <a:close/>
                  <a:moveTo>
                    <a:pt x="71" y="401"/>
                  </a:moveTo>
                  <a:lnTo>
                    <a:pt x="2955" y="401"/>
                  </a:lnTo>
                  <a:lnTo>
                    <a:pt x="2955" y="401"/>
                  </a:lnTo>
                  <a:lnTo>
                    <a:pt x="2959" y="401"/>
                  </a:lnTo>
                  <a:lnTo>
                    <a:pt x="2964" y="402"/>
                  </a:lnTo>
                  <a:lnTo>
                    <a:pt x="2968" y="405"/>
                  </a:lnTo>
                  <a:lnTo>
                    <a:pt x="2972" y="408"/>
                  </a:lnTo>
                  <a:lnTo>
                    <a:pt x="2972" y="408"/>
                  </a:lnTo>
                  <a:lnTo>
                    <a:pt x="2979" y="414"/>
                  </a:lnTo>
                  <a:lnTo>
                    <a:pt x="2986" y="420"/>
                  </a:lnTo>
                  <a:lnTo>
                    <a:pt x="2996" y="424"/>
                  </a:lnTo>
                  <a:lnTo>
                    <a:pt x="3008" y="430"/>
                  </a:lnTo>
                  <a:lnTo>
                    <a:pt x="3020" y="435"/>
                  </a:lnTo>
                  <a:lnTo>
                    <a:pt x="3034" y="440"/>
                  </a:lnTo>
                  <a:lnTo>
                    <a:pt x="3068" y="449"/>
                  </a:lnTo>
                  <a:lnTo>
                    <a:pt x="3106" y="457"/>
                  </a:lnTo>
                  <a:lnTo>
                    <a:pt x="3148" y="462"/>
                  </a:lnTo>
                  <a:lnTo>
                    <a:pt x="3195" y="467"/>
                  </a:lnTo>
                  <a:lnTo>
                    <a:pt x="3221" y="468"/>
                  </a:lnTo>
                  <a:lnTo>
                    <a:pt x="3246" y="468"/>
                  </a:lnTo>
                  <a:lnTo>
                    <a:pt x="3246" y="468"/>
                  </a:lnTo>
                  <a:lnTo>
                    <a:pt x="3271" y="468"/>
                  </a:lnTo>
                  <a:lnTo>
                    <a:pt x="3297" y="467"/>
                  </a:lnTo>
                  <a:lnTo>
                    <a:pt x="3344" y="462"/>
                  </a:lnTo>
                  <a:lnTo>
                    <a:pt x="3386" y="457"/>
                  </a:lnTo>
                  <a:lnTo>
                    <a:pt x="3424" y="449"/>
                  </a:lnTo>
                  <a:lnTo>
                    <a:pt x="3458" y="440"/>
                  </a:lnTo>
                  <a:lnTo>
                    <a:pt x="3472" y="435"/>
                  </a:lnTo>
                  <a:lnTo>
                    <a:pt x="3484" y="430"/>
                  </a:lnTo>
                  <a:lnTo>
                    <a:pt x="3496" y="424"/>
                  </a:lnTo>
                  <a:lnTo>
                    <a:pt x="3505" y="420"/>
                  </a:lnTo>
                  <a:lnTo>
                    <a:pt x="3513" y="414"/>
                  </a:lnTo>
                  <a:lnTo>
                    <a:pt x="3520" y="408"/>
                  </a:lnTo>
                  <a:lnTo>
                    <a:pt x="3520" y="408"/>
                  </a:lnTo>
                  <a:lnTo>
                    <a:pt x="3524" y="405"/>
                  </a:lnTo>
                  <a:lnTo>
                    <a:pt x="3528" y="402"/>
                  </a:lnTo>
                  <a:lnTo>
                    <a:pt x="3533" y="401"/>
                  </a:lnTo>
                  <a:lnTo>
                    <a:pt x="3537" y="401"/>
                  </a:lnTo>
                  <a:lnTo>
                    <a:pt x="6421" y="401"/>
                  </a:lnTo>
                  <a:lnTo>
                    <a:pt x="6142" y="224"/>
                  </a:lnTo>
                  <a:lnTo>
                    <a:pt x="3976" y="66"/>
                  </a:lnTo>
                  <a:lnTo>
                    <a:pt x="3246" y="225"/>
                  </a:lnTo>
                  <a:lnTo>
                    <a:pt x="2446" y="38"/>
                  </a:lnTo>
                  <a:lnTo>
                    <a:pt x="350" y="224"/>
                  </a:lnTo>
                  <a:lnTo>
                    <a:pt x="71" y="401"/>
                  </a:lnTo>
                  <a:close/>
                </a:path>
              </a:pathLst>
            </a:custGeom>
            <a:solidFill>
              <a:srgbClr val="A9B2B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89151" y="3649829"/>
              <a:ext cx="4965700" cy="544513"/>
            </a:xfrm>
            <a:custGeom>
              <a:avLst/>
              <a:gdLst/>
              <a:ahLst/>
              <a:cxnLst/>
              <a:rect l="l" t="t" r="r" b="b"/>
              <a:pathLst>
                <a:path w="6256" h="686" extrusionOk="0">
                  <a:moveTo>
                    <a:pt x="6256" y="660"/>
                  </a:moveTo>
                  <a:lnTo>
                    <a:pt x="6256" y="660"/>
                  </a:lnTo>
                  <a:lnTo>
                    <a:pt x="6099" y="660"/>
                  </a:lnTo>
                  <a:lnTo>
                    <a:pt x="5901" y="659"/>
                  </a:lnTo>
                  <a:lnTo>
                    <a:pt x="5789" y="656"/>
                  </a:lnTo>
                  <a:lnTo>
                    <a:pt x="5670" y="654"/>
                  </a:lnTo>
                  <a:lnTo>
                    <a:pt x="5544" y="649"/>
                  </a:lnTo>
                  <a:lnTo>
                    <a:pt x="5413" y="644"/>
                  </a:lnTo>
                  <a:lnTo>
                    <a:pt x="5277" y="634"/>
                  </a:lnTo>
                  <a:lnTo>
                    <a:pt x="5139" y="624"/>
                  </a:lnTo>
                  <a:lnTo>
                    <a:pt x="5070" y="618"/>
                  </a:lnTo>
                  <a:lnTo>
                    <a:pt x="4999" y="610"/>
                  </a:lnTo>
                  <a:lnTo>
                    <a:pt x="4929" y="603"/>
                  </a:lnTo>
                  <a:lnTo>
                    <a:pt x="4859" y="594"/>
                  </a:lnTo>
                  <a:lnTo>
                    <a:pt x="4789" y="585"/>
                  </a:lnTo>
                  <a:lnTo>
                    <a:pt x="4718" y="575"/>
                  </a:lnTo>
                  <a:lnTo>
                    <a:pt x="4648" y="563"/>
                  </a:lnTo>
                  <a:lnTo>
                    <a:pt x="4579" y="551"/>
                  </a:lnTo>
                  <a:lnTo>
                    <a:pt x="4510" y="538"/>
                  </a:lnTo>
                  <a:lnTo>
                    <a:pt x="4443" y="524"/>
                  </a:lnTo>
                  <a:lnTo>
                    <a:pt x="4375" y="509"/>
                  </a:lnTo>
                  <a:lnTo>
                    <a:pt x="4310" y="493"/>
                  </a:lnTo>
                  <a:lnTo>
                    <a:pt x="4310" y="493"/>
                  </a:lnTo>
                  <a:lnTo>
                    <a:pt x="4250" y="478"/>
                  </a:lnTo>
                  <a:lnTo>
                    <a:pt x="4193" y="466"/>
                  </a:lnTo>
                  <a:lnTo>
                    <a:pt x="4139" y="457"/>
                  </a:lnTo>
                  <a:lnTo>
                    <a:pt x="4086" y="451"/>
                  </a:lnTo>
                  <a:lnTo>
                    <a:pt x="4037" y="447"/>
                  </a:lnTo>
                  <a:lnTo>
                    <a:pt x="3989" y="444"/>
                  </a:lnTo>
                  <a:lnTo>
                    <a:pt x="3943" y="443"/>
                  </a:lnTo>
                  <a:lnTo>
                    <a:pt x="3901" y="445"/>
                  </a:lnTo>
                  <a:lnTo>
                    <a:pt x="3859" y="448"/>
                  </a:lnTo>
                  <a:lnTo>
                    <a:pt x="3821" y="454"/>
                  </a:lnTo>
                  <a:lnTo>
                    <a:pt x="3784" y="459"/>
                  </a:lnTo>
                  <a:lnTo>
                    <a:pt x="3750" y="466"/>
                  </a:lnTo>
                  <a:lnTo>
                    <a:pt x="3716" y="475"/>
                  </a:lnTo>
                  <a:lnTo>
                    <a:pt x="3687" y="485"/>
                  </a:lnTo>
                  <a:lnTo>
                    <a:pt x="3657" y="496"/>
                  </a:lnTo>
                  <a:lnTo>
                    <a:pt x="3630" y="507"/>
                  </a:lnTo>
                  <a:lnTo>
                    <a:pt x="3605" y="519"/>
                  </a:lnTo>
                  <a:lnTo>
                    <a:pt x="3582" y="532"/>
                  </a:lnTo>
                  <a:lnTo>
                    <a:pt x="3560" y="545"/>
                  </a:lnTo>
                  <a:lnTo>
                    <a:pt x="3540" y="557"/>
                  </a:lnTo>
                  <a:lnTo>
                    <a:pt x="3522" y="570"/>
                  </a:lnTo>
                  <a:lnTo>
                    <a:pt x="3505" y="584"/>
                  </a:lnTo>
                  <a:lnTo>
                    <a:pt x="3490" y="596"/>
                  </a:lnTo>
                  <a:lnTo>
                    <a:pt x="3476" y="609"/>
                  </a:lnTo>
                  <a:lnTo>
                    <a:pt x="3453" y="632"/>
                  </a:lnTo>
                  <a:lnTo>
                    <a:pt x="3435" y="653"/>
                  </a:lnTo>
                  <a:lnTo>
                    <a:pt x="3423" y="669"/>
                  </a:lnTo>
                  <a:lnTo>
                    <a:pt x="3416" y="681"/>
                  </a:lnTo>
                  <a:lnTo>
                    <a:pt x="3416" y="681"/>
                  </a:lnTo>
                  <a:lnTo>
                    <a:pt x="3414" y="682"/>
                  </a:lnTo>
                  <a:lnTo>
                    <a:pt x="3412" y="683"/>
                  </a:lnTo>
                  <a:lnTo>
                    <a:pt x="3412" y="683"/>
                  </a:lnTo>
                  <a:lnTo>
                    <a:pt x="3410" y="683"/>
                  </a:lnTo>
                  <a:lnTo>
                    <a:pt x="3408" y="682"/>
                  </a:lnTo>
                  <a:lnTo>
                    <a:pt x="3408" y="682"/>
                  </a:lnTo>
                  <a:lnTo>
                    <a:pt x="3400" y="676"/>
                  </a:lnTo>
                  <a:lnTo>
                    <a:pt x="3389" y="669"/>
                  </a:lnTo>
                  <a:lnTo>
                    <a:pt x="3364" y="656"/>
                  </a:lnTo>
                  <a:lnTo>
                    <a:pt x="3333" y="644"/>
                  </a:lnTo>
                  <a:lnTo>
                    <a:pt x="3296" y="631"/>
                  </a:lnTo>
                  <a:lnTo>
                    <a:pt x="3257" y="621"/>
                  </a:lnTo>
                  <a:lnTo>
                    <a:pt x="3236" y="616"/>
                  </a:lnTo>
                  <a:lnTo>
                    <a:pt x="3216" y="613"/>
                  </a:lnTo>
                  <a:lnTo>
                    <a:pt x="3194" y="609"/>
                  </a:lnTo>
                  <a:lnTo>
                    <a:pt x="3172" y="607"/>
                  </a:lnTo>
                  <a:lnTo>
                    <a:pt x="3150" y="606"/>
                  </a:lnTo>
                  <a:lnTo>
                    <a:pt x="3128" y="606"/>
                  </a:lnTo>
                  <a:lnTo>
                    <a:pt x="3128" y="606"/>
                  </a:lnTo>
                  <a:lnTo>
                    <a:pt x="3105" y="606"/>
                  </a:lnTo>
                  <a:lnTo>
                    <a:pt x="3083" y="607"/>
                  </a:lnTo>
                  <a:lnTo>
                    <a:pt x="3060" y="609"/>
                  </a:lnTo>
                  <a:lnTo>
                    <a:pt x="3038" y="613"/>
                  </a:lnTo>
                  <a:lnTo>
                    <a:pt x="3016" y="617"/>
                  </a:lnTo>
                  <a:lnTo>
                    <a:pt x="2996" y="622"/>
                  </a:lnTo>
                  <a:lnTo>
                    <a:pt x="2975" y="626"/>
                  </a:lnTo>
                  <a:lnTo>
                    <a:pt x="2955" y="632"/>
                  </a:lnTo>
                  <a:lnTo>
                    <a:pt x="2918" y="645"/>
                  </a:lnTo>
                  <a:lnTo>
                    <a:pt x="2887" y="659"/>
                  </a:lnTo>
                  <a:lnTo>
                    <a:pt x="2875" y="666"/>
                  </a:lnTo>
                  <a:lnTo>
                    <a:pt x="2863" y="671"/>
                  </a:lnTo>
                  <a:lnTo>
                    <a:pt x="2853" y="678"/>
                  </a:lnTo>
                  <a:lnTo>
                    <a:pt x="2845" y="685"/>
                  </a:lnTo>
                  <a:lnTo>
                    <a:pt x="2845" y="685"/>
                  </a:lnTo>
                  <a:lnTo>
                    <a:pt x="2842" y="686"/>
                  </a:lnTo>
                  <a:lnTo>
                    <a:pt x="2840" y="686"/>
                  </a:lnTo>
                  <a:lnTo>
                    <a:pt x="2840" y="686"/>
                  </a:lnTo>
                  <a:lnTo>
                    <a:pt x="2838" y="685"/>
                  </a:lnTo>
                  <a:lnTo>
                    <a:pt x="2837" y="684"/>
                  </a:lnTo>
                  <a:lnTo>
                    <a:pt x="2837" y="684"/>
                  </a:lnTo>
                  <a:lnTo>
                    <a:pt x="2829" y="672"/>
                  </a:lnTo>
                  <a:lnTo>
                    <a:pt x="2817" y="655"/>
                  </a:lnTo>
                  <a:lnTo>
                    <a:pt x="2800" y="634"/>
                  </a:lnTo>
                  <a:lnTo>
                    <a:pt x="2777" y="610"/>
                  </a:lnTo>
                  <a:lnTo>
                    <a:pt x="2763" y="598"/>
                  </a:lnTo>
                  <a:lnTo>
                    <a:pt x="2748" y="585"/>
                  </a:lnTo>
                  <a:lnTo>
                    <a:pt x="2731" y="572"/>
                  </a:lnTo>
                  <a:lnTo>
                    <a:pt x="2712" y="558"/>
                  </a:lnTo>
                  <a:lnTo>
                    <a:pt x="2693" y="546"/>
                  </a:lnTo>
                  <a:lnTo>
                    <a:pt x="2671" y="533"/>
                  </a:lnTo>
                  <a:lnTo>
                    <a:pt x="2648" y="520"/>
                  </a:lnTo>
                  <a:lnTo>
                    <a:pt x="2622" y="508"/>
                  </a:lnTo>
                  <a:lnTo>
                    <a:pt x="2596" y="496"/>
                  </a:lnTo>
                  <a:lnTo>
                    <a:pt x="2567" y="486"/>
                  </a:lnTo>
                  <a:lnTo>
                    <a:pt x="2537" y="477"/>
                  </a:lnTo>
                  <a:lnTo>
                    <a:pt x="2504" y="467"/>
                  </a:lnTo>
                  <a:lnTo>
                    <a:pt x="2469" y="460"/>
                  </a:lnTo>
                  <a:lnTo>
                    <a:pt x="2434" y="454"/>
                  </a:lnTo>
                  <a:lnTo>
                    <a:pt x="2394" y="449"/>
                  </a:lnTo>
                  <a:lnTo>
                    <a:pt x="2354" y="445"/>
                  </a:lnTo>
                  <a:lnTo>
                    <a:pt x="2312" y="444"/>
                  </a:lnTo>
                  <a:lnTo>
                    <a:pt x="2265" y="444"/>
                  </a:lnTo>
                  <a:lnTo>
                    <a:pt x="2218" y="447"/>
                  </a:lnTo>
                  <a:lnTo>
                    <a:pt x="2169" y="451"/>
                  </a:lnTo>
                  <a:lnTo>
                    <a:pt x="2117" y="457"/>
                  </a:lnTo>
                  <a:lnTo>
                    <a:pt x="2063" y="466"/>
                  </a:lnTo>
                  <a:lnTo>
                    <a:pt x="2005" y="478"/>
                  </a:lnTo>
                  <a:lnTo>
                    <a:pt x="1946" y="493"/>
                  </a:lnTo>
                  <a:lnTo>
                    <a:pt x="1946" y="493"/>
                  </a:lnTo>
                  <a:lnTo>
                    <a:pt x="1881" y="509"/>
                  </a:lnTo>
                  <a:lnTo>
                    <a:pt x="1814" y="524"/>
                  </a:lnTo>
                  <a:lnTo>
                    <a:pt x="1746" y="538"/>
                  </a:lnTo>
                  <a:lnTo>
                    <a:pt x="1677" y="551"/>
                  </a:lnTo>
                  <a:lnTo>
                    <a:pt x="1608" y="563"/>
                  </a:lnTo>
                  <a:lnTo>
                    <a:pt x="1538" y="575"/>
                  </a:lnTo>
                  <a:lnTo>
                    <a:pt x="1467" y="585"/>
                  </a:lnTo>
                  <a:lnTo>
                    <a:pt x="1397" y="594"/>
                  </a:lnTo>
                  <a:lnTo>
                    <a:pt x="1327" y="603"/>
                  </a:lnTo>
                  <a:lnTo>
                    <a:pt x="1257" y="610"/>
                  </a:lnTo>
                  <a:lnTo>
                    <a:pt x="1186" y="618"/>
                  </a:lnTo>
                  <a:lnTo>
                    <a:pt x="1117" y="624"/>
                  </a:lnTo>
                  <a:lnTo>
                    <a:pt x="979" y="634"/>
                  </a:lnTo>
                  <a:lnTo>
                    <a:pt x="843" y="644"/>
                  </a:lnTo>
                  <a:lnTo>
                    <a:pt x="713" y="649"/>
                  </a:lnTo>
                  <a:lnTo>
                    <a:pt x="586" y="654"/>
                  </a:lnTo>
                  <a:lnTo>
                    <a:pt x="467" y="656"/>
                  </a:lnTo>
                  <a:lnTo>
                    <a:pt x="355" y="659"/>
                  </a:lnTo>
                  <a:lnTo>
                    <a:pt x="157" y="660"/>
                  </a:lnTo>
                  <a:lnTo>
                    <a:pt x="0" y="660"/>
                  </a:lnTo>
                  <a:lnTo>
                    <a:pt x="256" y="413"/>
                  </a:lnTo>
                  <a:lnTo>
                    <a:pt x="256" y="413"/>
                  </a:lnTo>
                  <a:lnTo>
                    <a:pt x="387" y="412"/>
                  </a:lnTo>
                  <a:lnTo>
                    <a:pt x="512" y="409"/>
                  </a:lnTo>
                  <a:lnTo>
                    <a:pt x="628" y="403"/>
                  </a:lnTo>
                  <a:lnTo>
                    <a:pt x="737" y="395"/>
                  </a:lnTo>
                  <a:lnTo>
                    <a:pt x="840" y="386"/>
                  </a:lnTo>
                  <a:lnTo>
                    <a:pt x="937" y="375"/>
                  </a:lnTo>
                  <a:lnTo>
                    <a:pt x="1026" y="363"/>
                  </a:lnTo>
                  <a:lnTo>
                    <a:pt x="1110" y="349"/>
                  </a:lnTo>
                  <a:lnTo>
                    <a:pt x="1190" y="334"/>
                  </a:lnTo>
                  <a:lnTo>
                    <a:pt x="1264" y="318"/>
                  </a:lnTo>
                  <a:lnTo>
                    <a:pt x="1333" y="300"/>
                  </a:lnTo>
                  <a:lnTo>
                    <a:pt x="1397" y="282"/>
                  </a:lnTo>
                  <a:lnTo>
                    <a:pt x="1458" y="263"/>
                  </a:lnTo>
                  <a:lnTo>
                    <a:pt x="1515" y="245"/>
                  </a:lnTo>
                  <a:lnTo>
                    <a:pt x="1569" y="225"/>
                  </a:lnTo>
                  <a:lnTo>
                    <a:pt x="1619" y="206"/>
                  </a:lnTo>
                  <a:lnTo>
                    <a:pt x="1667" y="187"/>
                  </a:lnTo>
                  <a:lnTo>
                    <a:pt x="1713" y="168"/>
                  </a:lnTo>
                  <a:lnTo>
                    <a:pt x="1798" y="130"/>
                  </a:lnTo>
                  <a:lnTo>
                    <a:pt x="1879" y="95"/>
                  </a:lnTo>
                  <a:lnTo>
                    <a:pt x="1918" y="79"/>
                  </a:lnTo>
                  <a:lnTo>
                    <a:pt x="1957" y="64"/>
                  </a:lnTo>
                  <a:lnTo>
                    <a:pt x="1995" y="50"/>
                  </a:lnTo>
                  <a:lnTo>
                    <a:pt x="2034" y="38"/>
                  </a:lnTo>
                  <a:lnTo>
                    <a:pt x="2074" y="26"/>
                  </a:lnTo>
                  <a:lnTo>
                    <a:pt x="2116" y="17"/>
                  </a:lnTo>
                  <a:lnTo>
                    <a:pt x="2158" y="10"/>
                  </a:lnTo>
                  <a:lnTo>
                    <a:pt x="2202" y="4"/>
                  </a:lnTo>
                  <a:lnTo>
                    <a:pt x="2248" y="1"/>
                  </a:lnTo>
                  <a:lnTo>
                    <a:pt x="2298" y="0"/>
                  </a:lnTo>
                  <a:lnTo>
                    <a:pt x="2298" y="0"/>
                  </a:lnTo>
                  <a:lnTo>
                    <a:pt x="2346" y="1"/>
                  </a:lnTo>
                  <a:lnTo>
                    <a:pt x="2394" y="4"/>
                  </a:lnTo>
                  <a:lnTo>
                    <a:pt x="2442" y="10"/>
                  </a:lnTo>
                  <a:lnTo>
                    <a:pt x="2487" y="17"/>
                  </a:lnTo>
                  <a:lnTo>
                    <a:pt x="2530" y="26"/>
                  </a:lnTo>
                  <a:lnTo>
                    <a:pt x="2572" y="38"/>
                  </a:lnTo>
                  <a:lnTo>
                    <a:pt x="2613" y="50"/>
                  </a:lnTo>
                  <a:lnTo>
                    <a:pt x="2652" y="64"/>
                  </a:lnTo>
                  <a:lnTo>
                    <a:pt x="2690" y="79"/>
                  </a:lnTo>
                  <a:lnTo>
                    <a:pt x="2727" y="95"/>
                  </a:lnTo>
                  <a:lnTo>
                    <a:pt x="2762" y="112"/>
                  </a:lnTo>
                  <a:lnTo>
                    <a:pt x="2795" y="130"/>
                  </a:lnTo>
                  <a:lnTo>
                    <a:pt x="2826" y="148"/>
                  </a:lnTo>
                  <a:lnTo>
                    <a:pt x="2857" y="168"/>
                  </a:lnTo>
                  <a:lnTo>
                    <a:pt x="2886" y="187"/>
                  </a:lnTo>
                  <a:lnTo>
                    <a:pt x="2913" y="206"/>
                  </a:lnTo>
                  <a:lnTo>
                    <a:pt x="2939" y="225"/>
                  </a:lnTo>
                  <a:lnTo>
                    <a:pt x="2962" y="245"/>
                  </a:lnTo>
                  <a:lnTo>
                    <a:pt x="2985" y="263"/>
                  </a:lnTo>
                  <a:lnTo>
                    <a:pt x="3006" y="282"/>
                  </a:lnTo>
                  <a:lnTo>
                    <a:pt x="3043" y="318"/>
                  </a:lnTo>
                  <a:lnTo>
                    <a:pt x="3074" y="349"/>
                  </a:lnTo>
                  <a:lnTo>
                    <a:pt x="3097" y="375"/>
                  </a:lnTo>
                  <a:lnTo>
                    <a:pt x="3114" y="395"/>
                  </a:lnTo>
                  <a:lnTo>
                    <a:pt x="3128" y="413"/>
                  </a:lnTo>
                  <a:lnTo>
                    <a:pt x="3128" y="413"/>
                  </a:lnTo>
                  <a:lnTo>
                    <a:pt x="3142" y="395"/>
                  </a:lnTo>
                  <a:lnTo>
                    <a:pt x="3159" y="375"/>
                  </a:lnTo>
                  <a:lnTo>
                    <a:pt x="3182" y="349"/>
                  </a:lnTo>
                  <a:lnTo>
                    <a:pt x="3213" y="318"/>
                  </a:lnTo>
                  <a:lnTo>
                    <a:pt x="3250" y="282"/>
                  </a:lnTo>
                  <a:lnTo>
                    <a:pt x="3271" y="263"/>
                  </a:lnTo>
                  <a:lnTo>
                    <a:pt x="3294" y="245"/>
                  </a:lnTo>
                  <a:lnTo>
                    <a:pt x="3317" y="225"/>
                  </a:lnTo>
                  <a:lnTo>
                    <a:pt x="3343" y="206"/>
                  </a:lnTo>
                  <a:lnTo>
                    <a:pt x="3370" y="187"/>
                  </a:lnTo>
                  <a:lnTo>
                    <a:pt x="3399" y="168"/>
                  </a:lnTo>
                  <a:lnTo>
                    <a:pt x="3430" y="148"/>
                  </a:lnTo>
                  <a:lnTo>
                    <a:pt x="3461" y="130"/>
                  </a:lnTo>
                  <a:lnTo>
                    <a:pt x="3494" y="112"/>
                  </a:lnTo>
                  <a:lnTo>
                    <a:pt x="3530" y="95"/>
                  </a:lnTo>
                  <a:lnTo>
                    <a:pt x="3566" y="79"/>
                  </a:lnTo>
                  <a:lnTo>
                    <a:pt x="3604" y="64"/>
                  </a:lnTo>
                  <a:lnTo>
                    <a:pt x="3643" y="50"/>
                  </a:lnTo>
                  <a:lnTo>
                    <a:pt x="3684" y="38"/>
                  </a:lnTo>
                  <a:lnTo>
                    <a:pt x="3726" y="26"/>
                  </a:lnTo>
                  <a:lnTo>
                    <a:pt x="3769" y="17"/>
                  </a:lnTo>
                  <a:lnTo>
                    <a:pt x="3816" y="10"/>
                  </a:lnTo>
                  <a:lnTo>
                    <a:pt x="3862" y="4"/>
                  </a:lnTo>
                  <a:lnTo>
                    <a:pt x="3910" y="1"/>
                  </a:lnTo>
                  <a:lnTo>
                    <a:pt x="3959" y="0"/>
                  </a:lnTo>
                  <a:lnTo>
                    <a:pt x="3959" y="0"/>
                  </a:lnTo>
                  <a:lnTo>
                    <a:pt x="4008" y="1"/>
                  </a:lnTo>
                  <a:lnTo>
                    <a:pt x="4054" y="4"/>
                  </a:lnTo>
                  <a:lnTo>
                    <a:pt x="4099" y="10"/>
                  </a:lnTo>
                  <a:lnTo>
                    <a:pt x="4140" y="17"/>
                  </a:lnTo>
                  <a:lnTo>
                    <a:pt x="4182" y="26"/>
                  </a:lnTo>
                  <a:lnTo>
                    <a:pt x="4222" y="38"/>
                  </a:lnTo>
                  <a:lnTo>
                    <a:pt x="4261" y="50"/>
                  </a:lnTo>
                  <a:lnTo>
                    <a:pt x="4299" y="64"/>
                  </a:lnTo>
                  <a:lnTo>
                    <a:pt x="4338" y="79"/>
                  </a:lnTo>
                  <a:lnTo>
                    <a:pt x="4377" y="95"/>
                  </a:lnTo>
                  <a:lnTo>
                    <a:pt x="4458" y="130"/>
                  </a:lnTo>
                  <a:lnTo>
                    <a:pt x="4543" y="168"/>
                  </a:lnTo>
                  <a:lnTo>
                    <a:pt x="4589" y="187"/>
                  </a:lnTo>
                  <a:lnTo>
                    <a:pt x="4637" y="206"/>
                  </a:lnTo>
                  <a:lnTo>
                    <a:pt x="4687" y="225"/>
                  </a:lnTo>
                  <a:lnTo>
                    <a:pt x="4741" y="245"/>
                  </a:lnTo>
                  <a:lnTo>
                    <a:pt x="4798" y="263"/>
                  </a:lnTo>
                  <a:lnTo>
                    <a:pt x="4859" y="282"/>
                  </a:lnTo>
                  <a:lnTo>
                    <a:pt x="4923" y="300"/>
                  </a:lnTo>
                  <a:lnTo>
                    <a:pt x="4992" y="318"/>
                  </a:lnTo>
                  <a:lnTo>
                    <a:pt x="5066" y="334"/>
                  </a:lnTo>
                  <a:lnTo>
                    <a:pt x="5146" y="349"/>
                  </a:lnTo>
                  <a:lnTo>
                    <a:pt x="5230" y="363"/>
                  </a:lnTo>
                  <a:lnTo>
                    <a:pt x="5319" y="375"/>
                  </a:lnTo>
                  <a:lnTo>
                    <a:pt x="5416" y="386"/>
                  </a:lnTo>
                  <a:lnTo>
                    <a:pt x="5519" y="395"/>
                  </a:lnTo>
                  <a:lnTo>
                    <a:pt x="5628" y="403"/>
                  </a:lnTo>
                  <a:lnTo>
                    <a:pt x="5744" y="409"/>
                  </a:lnTo>
                  <a:lnTo>
                    <a:pt x="5869" y="412"/>
                  </a:lnTo>
                  <a:lnTo>
                    <a:pt x="6001" y="413"/>
                  </a:lnTo>
                  <a:lnTo>
                    <a:pt x="6256" y="660"/>
                  </a:lnTo>
                  <a:close/>
                </a:path>
              </a:pathLst>
            </a:custGeom>
            <a:solidFill>
              <a:srgbClr val="F7F2D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25938" y="4114967"/>
              <a:ext cx="492125" cy="109538"/>
            </a:xfrm>
            <a:custGeom>
              <a:avLst/>
              <a:gdLst/>
              <a:ahLst/>
              <a:cxnLst/>
              <a:rect l="l" t="t" r="r" b="b"/>
              <a:pathLst>
                <a:path w="620" h="137" extrusionOk="0">
                  <a:moveTo>
                    <a:pt x="19" y="137"/>
                  </a:moveTo>
                  <a:lnTo>
                    <a:pt x="19" y="137"/>
                  </a:lnTo>
                  <a:lnTo>
                    <a:pt x="13" y="136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4" y="130"/>
                  </a:lnTo>
                  <a:lnTo>
                    <a:pt x="3" y="127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1" y="113"/>
                  </a:lnTo>
                  <a:lnTo>
                    <a:pt x="3" y="109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13" y="98"/>
                  </a:lnTo>
                  <a:lnTo>
                    <a:pt x="23" y="90"/>
                  </a:lnTo>
                  <a:lnTo>
                    <a:pt x="36" y="81"/>
                  </a:lnTo>
                  <a:lnTo>
                    <a:pt x="51" y="71"/>
                  </a:lnTo>
                  <a:lnTo>
                    <a:pt x="67" y="63"/>
                  </a:lnTo>
                  <a:lnTo>
                    <a:pt x="84" y="54"/>
                  </a:lnTo>
                  <a:lnTo>
                    <a:pt x="104" y="46"/>
                  </a:lnTo>
                  <a:lnTo>
                    <a:pt x="123" y="38"/>
                  </a:lnTo>
                  <a:lnTo>
                    <a:pt x="145" y="30"/>
                  </a:lnTo>
                  <a:lnTo>
                    <a:pt x="167" y="23"/>
                  </a:lnTo>
                  <a:lnTo>
                    <a:pt x="190" y="16"/>
                  </a:lnTo>
                  <a:lnTo>
                    <a:pt x="214" y="12"/>
                  </a:lnTo>
                  <a:lnTo>
                    <a:pt x="237" y="7"/>
                  </a:lnTo>
                  <a:lnTo>
                    <a:pt x="262" y="3"/>
                  </a:lnTo>
                  <a:lnTo>
                    <a:pt x="286" y="1"/>
                  </a:lnTo>
                  <a:lnTo>
                    <a:pt x="310" y="0"/>
                  </a:lnTo>
                  <a:lnTo>
                    <a:pt x="310" y="0"/>
                  </a:lnTo>
                  <a:lnTo>
                    <a:pt x="334" y="1"/>
                  </a:lnTo>
                  <a:lnTo>
                    <a:pt x="357" y="3"/>
                  </a:lnTo>
                  <a:lnTo>
                    <a:pt x="381" y="7"/>
                  </a:lnTo>
                  <a:lnTo>
                    <a:pt x="406" y="12"/>
                  </a:lnTo>
                  <a:lnTo>
                    <a:pt x="429" y="17"/>
                  </a:lnTo>
                  <a:lnTo>
                    <a:pt x="452" y="24"/>
                  </a:lnTo>
                  <a:lnTo>
                    <a:pt x="474" y="31"/>
                  </a:lnTo>
                  <a:lnTo>
                    <a:pt x="494" y="39"/>
                  </a:lnTo>
                  <a:lnTo>
                    <a:pt x="515" y="47"/>
                  </a:lnTo>
                  <a:lnTo>
                    <a:pt x="533" y="56"/>
                  </a:lnTo>
                  <a:lnTo>
                    <a:pt x="552" y="65"/>
                  </a:lnTo>
                  <a:lnTo>
                    <a:pt x="568" y="74"/>
                  </a:lnTo>
                  <a:lnTo>
                    <a:pt x="582" y="82"/>
                  </a:lnTo>
                  <a:lnTo>
                    <a:pt x="594" y="90"/>
                  </a:lnTo>
                  <a:lnTo>
                    <a:pt x="606" y="98"/>
                  </a:lnTo>
                  <a:lnTo>
                    <a:pt x="614" y="105"/>
                  </a:lnTo>
                  <a:lnTo>
                    <a:pt x="614" y="105"/>
                  </a:lnTo>
                  <a:lnTo>
                    <a:pt x="616" y="108"/>
                  </a:lnTo>
                  <a:lnTo>
                    <a:pt x="619" y="111"/>
                  </a:lnTo>
                  <a:lnTo>
                    <a:pt x="620" y="114"/>
                  </a:lnTo>
                  <a:lnTo>
                    <a:pt x="620" y="119"/>
                  </a:lnTo>
                  <a:lnTo>
                    <a:pt x="620" y="122"/>
                  </a:lnTo>
                  <a:lnTo>
                    <a:pt x="619" y="126"/>
                  </a:lnTo>
                  <a:lnTo>
                    <a:pt x="617" y="129"/>
                  </a:lnTo>
                  <a:lnTo>
                    <a:pt x="615" y="131"/>
                  </a:lnTo>
                  <a:lnTo>
                    <a:pt x="615" y="131"/>
                  </a:lnTo>
                  <a:lnTo>
                    <a:pt x="612" y="134"/>
                  </a:lnTo>
                  <a:lnTo>
                    <a:pt x="608" y="136"/>
                  </a:lnTo>
                  <a:lnTo>
                    <a:pt x="605" y="137"/>
                  </a:lnTo>
                  <a:lnTo>
                    <a:pt x="601" y="137"/>
                  </a:lnTo>
                  <a:lnTo>
                    <a:pt x="598" y="137"/>
                  </a:lnTo>
                  <a:lnTo>
                    <a:pt x="594" y="136"/>
                  </a:lnTo>
                  <a:lnTo>
                    <a:pt x="591" y="135"/>
                  </a:lnTo>
                  <a:lnTo>
                    <a:pt x="589" y="133"/>
                  </a:lnTo>
                  <a:lnTo>
                    <a:pt x="589" y="133"/>
                  </a:lnTo>
                  <a:lnTo>
                    <a:pt x="582" y="127"/>
                  </a:lnTo>
                  <a:lnTo>
                    <a:pt x="573" y="120"/>
                  </a:lnTo>
                  <a:lnTo>
                    <a:pt x="548" y="106"/>
                  </a:lnTo>
                  <a:lnTo>
                    <a:pt x="517" y="90"/>
                  </a:lnTo>
                  <a:lnTo>
                    <a:pt x="482" y="75"/>
                  </a:lnTo>
                  <a:lnTo>
                    <a:pt x="462" y="67"/>
                  </a:lnTo>
                  <a:lnTo>
                    <a:pt x="441" y="60"/>
                  </a:lnTo>
                  <a:lnTo>
                    <a:pt x="421" y="54"/>
                  </a:lnTo>
                  <a:lnTo>
                    <a:pt x="399" y="48"/>
                  </a:lnTo>
                  <a:lnTo>
                    <a:pt x="377" y="44"/>
                  </a:lnTo>
                  <a:lnTo>
                    <a:pt x="355" y="42"/>
                  </a:lnTo>
                  <a:lnTo>
                    <a:pt x="332" y="39"/>
                  </a:lnTo>
                  <a:lnTo>
                    <a:pt x="310" y="38"/>
                  </a:lnTo>
                  <a:lnTo>
                    <a:pt x="310" y="38"/>
                  </a:lnTo>
                  <a:lnTo>
                    <a:pt x="286" y="39"/>
                  </a:lnTo>
                  <a:lnTo>
                    <a:pt x="260" y="43"/>
                  </a:lnTo>
                  <a:lnTo>
                    <a:pt x="235" y="47"/>
                  </a:lnTo>
                  <a:lnTo>
                    <a:pt x="211" y="54"/>
                  </a:lnTo>
                  <a:lnTo>
                    <a:pt x="187" y="61"/>
                  </a:lnTo>
                  <a:lnTo>
                    <a:pt x="163" y="70"/>
                  </a:lnTo>
                  <a:lnTo>
                    <a:pt x="141" y="78"/>
                  </a:lnTo>
                  <a:lnTo>
                    <a:pt x="120" y="88"/>
                  </a:lnTo>
                  <a:lnTo>
                    <a:pt x="83" y="106"/>
                  </a:lnTo>
                  <a:lnTo>
                    <a:pt x="54" y="120"/>
                  </a:lnTo>
                  <a:lnTo>
                    <a:pt x="37" y="130"/>
                  </a:lnTo>
                  <a:lnTo>
                    <a:pt x="34" y="131"/>
                  </a:lnTo>
                  <a:lnTo>
                    <a:pt x="32" y="131"/>
                  </a:lnTo>
                  <a:lnTo>
                    <a:pt x="34" y="131"/>
                  </a:lnTo>
                  <a:lnTo>
                    <a:pt x="34" y="131"/>
                  </a:lnTo>
                  <a:lnTo>
                    <a:pt x="30" y="134"/>
                  </a:lnTo>
                  <a:lnTo>
                    <a:pt x="27" y="136"/>
                  </a:lnTo>
                  <a:lnTo>
                    <a:pt x="23" y="137"/>
                  </a:lnTo>
                  <a:lnTo>
                    <a:pt x="19" y="137"/>
                  </a:lnTo>
                  <a:lnTo>
                    <a:pt x="19" y="137"/>
                  </a:lnTo>
                  <a:close/>
                </a:path>
              </a:pathLst>
            </a:custGeom>
            <a:solidFill>
              <a:srgbClr val="A9B2B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14588" y="3829217"/>
              <a:ext cx="2033588" cy="301625"/>
            </a:xfrm>
            <a:custGeom>
              <a:avLst/>
              <a:gdLst/>
              <a:ahLst/>
              <a:cxnLst/>
              <a:rect l="l" t="t" r="r" b="b"/>
              <a:pathLst>
                <a:path w="2563" h="382" extrusionOk="0">
                  <a:moveTo>
                    <a:pt x="0" y="381"/>
                  </a:moveTo>
                  <a:lnTo>
                    <a:pt x="0" y="381"/>
                  </a:lnTo>
                  <a:lnTo>
                    <a:pt x="87" y="378"/>
                  </a:lnTo>
                  <a:lnTo>
                    <a:pt x="172" y="375"/>
                  </a:lnTo>
                  <a:lnTo>
                    <a:pt x="257" y="370"/>
                  </a:lnTo>
                  <a:lnTo>
                    <a:pt x="341" y="364"/>
                  </a:lnTo>
                  <a:lnTo>
                    <a:pt x="341" y="364"/>
                  </a:lnTo>
                  <a:lnTo>
                    <a:pt x="426" y="358"/>
                  </a:lnTo>
                  <a:lnTo>
                    <a:pt x="512" y="350"/>
                  </a:lnTo>
                  <a:lnTo>
                    <a:pt x="596" y="339"/>
                  </a:lnTo>
                  <a:lnTo>
                    <a:pt x="680" y="326"/>
                  </a:lnTo>
                  <a:lnTo>
                    <a:pt x="680" y="326"/>
                  </a:lnTo>
                  <a:lnTo>
                    <a:pt x="764" y="311"/>
                  </a:lnTo>
                  <a:lnTo>
                    <a:pt x="848" y="295"/>
                  </a:lnTo>
                  <a:lnTo>
                    <a:pt x="889" y="286"/>
                  </a:lnTo>
                  <a:lnTo>
                    <a:pt x="930" y="276"/>
                  </a:lnTo>
                  <a:lnTo>
                    <a:pt x="971" y="265"/>
                  </a:lnTo>
                  <a:lnTo>
                    <a:pt x="1012" y="254"/>
                  </a:lnTo>
                  <a:lnTo>
                    <a:pt x="1012" y="254"/>
                  </a:lnTo>
                  <a:lnTo>
                    <a:pt x="1053" y="241"/>
                  </a:lnTo>
                  <a:lnTo>
                    <a:pt x="1093" y="229"/>
                  </a:lnTo>
                  <a:lnTo>
                    <a:pt x="1133" y="215"/>
                  </a:lnTo>
                  <a:lnTo>
                    <a:pt x="1173" y="200"/>
                  </a:lnTo>
                  <a:lnTo>
                    <a:pt x="1213" y="185"/>
                  </a:lnTo>
                  <a:lnTo>
                    <a:pt x="1252" y="169"/>
                  </a:lnTo>
                  <a:lnTo>
                    <a:pt x="1330" y="135"/>
                  </a:lnTo>
                  <a:lnTo>
                    <a:pt x="1330" y="135"/>
                  </a:lnTo>
                  <a:lnTo>
                    <a:pt x="1409" y="101"/>
                  </a:lnTo>
                  <a:lnTo>
                    <a:pt x="1448" y="85"/>
                  </a:lnTo>
                  <a:lnTo>
                    <a:pt x="1488" y="68"/>
                  </a:lnTo>
                  <a:lnTo>
                    <a:pt x="1528" y="52"/>
                  </a:lnTo>
                  <a:lnTo>
                    <a:pt x="1569" y="40"/>
                  </a:lnTo>
                  <a:lnTo>
                    <a:pt x="1610" y="27"/>
                  </a:lnTo>
                  <a:lnTo>
                    <a:pt x="1653" y="18"/>
                  </a:lnTo>
                  <a:lnTo>
                    <a:pt x="1653" y="18"/>
                  </a:lnTo>
                  <a:lnTo>
                    <a:pt x="1695" y="10"/>
                  </a:lnTo>
                  <a:lnTo>
                    <a:pt x="1738" y="4"/>
                  </a:lnTo>
                  <a:lnTo>
                    <a:pt x="1781" y="2"/>
                  </a:lnTo>
                  <a:lnTo>
                    <a:pt x="1824" y="0"/>
                  </a:lnTo>
                  <a:lnTo>
                    <a:pt x="1824" y="0"/>
                  </a:lnTo>
                  <a:lnTo>
                    <a:pt x="1867" y="2"/>
                  </a:lnTo>
                  <a:lnTo>
                    <a:pt x="1911" y="5"/>
                  </a:lnTo>
                  <a:lnTo>
                    <a:pt x="1953" y="11"/>
                  </a:lnTo>
                  <a:lnTo>
                    <a:pt x="1996" y="19"/>
                  </a:lnTo>
                  <a:lnTo>
                    <a:pt x="1996" y="19"/>
                  </a:lnTo>
                  <a:lnTo>
                    <a:pt x="2037" y="28"/>
                  </a:lnTo>
                  <a:lnTo>
                    <a:pt x="2079" y="40"/>
                  </a:lnTo>
                  <a:lnTo>
                    <a:pt x="2120" y="53"/>
                  </a:lnTo>
                  <a:lnTo>
                    <a:pt x="2161" y="70"/>
                  </a:lnTo>
                  <a:lnTo>
                    <a:pt x="2200" y="87"/>
                  </a:lnTo>
                  <a:lnTo>
                    <a:pt x="2238" y="105"/>
                  </a:lnTo>
                  <a:lnTo>
                    <a:pt x="2276" y="126"/>
                  </a:lnTo>
                  <a:lnTo>
                    <a:pt x="2313" y="149"/>
                  </a:lnTo>
                  <a:lnTo>
                    <a:pt x="2348" y="173"/>
                  </a:lnTo>
                  <a:lnTo>
                    <a:pt x="2383" y="199"/>
                  </a:lnTo>
                  <a:lnTo>
                    <a:pt x="2416" y="225"/>
                  </a:lnTo>
                  <a:lnTo>
                    <a:pt x="2449" y="254"/>
                  </a:lnTo>
                  <a:lnTo>
                    <a:pt x="2478" y="284"/>
                  </a:lnTo>
                  <a:lnTo>
                    <a:pt x="2508" y="315"/>
                  </a:lnTo>
                  <a:lnTo>
                    <a:pt x="2536" y="347"/>
                  </a:lnTo>
                  <a:lnTo>
                    <a:pt x="2563" y="381"/>
                  </a:lnTo>
                  <a:lnTo>
                    <a:pt x="2563" y="381"/>
                  </a:lnTo>
                  <a:lnTo>
                    <a:pt x="2535" y="348"/>
                  </a:lnTo>
                  <a:lnTo>
                    <a:pt x="2506" y="317"/>
                  </a:lnTo>
                  <a:lnTo>
                    <a:pt x="2475" y="287"/>
                  </a:lnTo>
                  <a:lnTo>
                    <a:pt x="2444" y="258"/>
                  </a:lnTo>
                  <a:lnTo>
                    <a:pt x="2411" y="232"/>
                  </a:lnTo>
                  <a:lnTo>
                    <a:pt x="2377" y="207"/>
                  </a:lnTo>
                  <a:lnTo>
                    <a:pt x="2341" y="182"/>
                  </a:lnTo>
                  <a:lnTo>
                    <a:pt x="2306" y="159"/>
                  </a:lnTo>
                  <a:lnTo>
                    <a:pt x="2306" y="159"/>
                  </a:lnTo>
                  <a:lnTo>
                    <a:pt x="2269" y="138"/>
                  </a:lnTo>
                  <a:lnTo>
                    <a:pt x="2232" y="118"/>
                  </a:lnTo>
                  <a:lnTo>
                    <a:pt x="2194" y="99"/>
                  </a:lnTo>
                  <a:lnTo>
                    <a:pt x="2155" y="83"/>
                  </a:lnTo>
                  <a:lnTo>
                    <a:pt x="2115" y="70"/>
                  </a:lnTo>
                  <a:lnTo>
                    <a:pt x="2074" y="57"/>
                  </a:lnTo>
                  <a:lnTo>
                    <a:pt x="2034" y="46"/>
                  </a:lnTo>
                  <a:lnTo>
                    <a:pt x="1992" y="37"/>
                  </a:lnTo>
                  <a:lnTo>
                    <a:pt x="1992" y="37"/>
                  </a:lnTo>
                  <a:lnTo>
                    <a:pt x="1951" y="32"/>
                  </a:lnTo>
                  <a:lnTo>
                    <a:pt x="1908" y="26"/>
                  </a:lnTo>
                  <a:lnTo>
                    <a:pt x="1867" y="23"/>
                  </a:lnTo>
                  <a:lnTo>
                    <a:pt x="1824" y="22"/>
                  </a:lnTo>
                  <a:lnTo>
                    <a:pt x="1782" y="23"/>
                  </a:lnTo>
                  <a:lnTo>
                    <a:pt x="1740" y="27"/>
                  </a:lnTo>
                  <a:lnTo>
                    <a:pt x="1699" y="32"/>
                  </a:lnTo>
                  <a:lnTo>
                    <a:pt x="1657" y="40"/>
                  </a:lnTo>
                  <a:lnTo>
                    <a:pt x="1657" y="40"/>
                  </a:lnTo>
                  <a:lnTo>
                    <a:pt x="1616" y="49"/>
                  </a:lnTo>
                  <a:lnTo>
                    <a:pt x="1576" y="61"/>
                  </a:lnTo>
                  <a:lnTo>
                    <a:pt x="1536" y="75"/>
                  </a:lnTo>
                  <a:lnTo>
                    <a:pt x="1496" y="90"/>
                  </a:lnTo>
                  <a:lnTo>
                    <a:pt x="1457" y="106"/>
                  </a:lnTo>
                  <a:lnTo>
                    <a:pt x="1418" y="124"/>
                  </a:lnTo>
                  <a:lnTo>
                    <a:pt x="1341" y="158"/>
                  </a:lnTo>
                  <a:lnTo>
                    <a:pt x="1341" y="158"/>
                  </a:lnTo>
                  <a:lnTo>
                    <a:pt x="1261" y="192"/>
                  </a:lnTo>
                  <a:lnTo>
                    <a:pt x="1221" y="207"/>
                  </a:lnTo>
                  <a:lnTo>
                    <a:pt x="1182" y="223"/>
                  </a:lnTo>
                  <a:lnTo>
                    <a:pt x="1141" y="237"/>
                  </a:lnTo>
                  <a:lnTo>
                    <a:pt x="1100" y="250"/>
                  </a:lnTo>
                  <a:lnTo>
                    <a:pt x="1060" y="263"/>
                  </a:lnTo>
                  <a:lnTo>
                    <a:pt x="1018" y="276"/>
                  </a:lnTo>
                  <a:lnTo>
                    <a:pt x="1018" y="276"/>
                  </a:lnTo>
                  <a:lnTo>
                    <a:pt x="977" y="287"/>
                  </a:lnTo>
                  <a:lnTo>
                    <a:pt x="935" y="298"/>
                  </a:lnTo>
                  <a:lnTo>
                    <a:pt x="894" y="307"/>
                  </a:lnTo>
                  <a:lnTo>
                    <a:pt x="851" y="316"/>
                  </a:lnTo>
                  <a:lnTo>
                    <a:pt x="810" y="325"/>
                  </a:lnTo>
                  <a:lnTo>
                    <a:pt x="767" y="332"/>
                  </a:lnTo>
                  <a:lnTo>
                    <a:pt x="726" y="339"/>
                  </a:lnTo>
                  <a:lnTo>
                    <a:pt x="683" y="346"/>
                  </a:lnTo>
                  <a:lnTo>
                    <a:pt x="683" y="346"/>
                  </a:lnTo>
                  <a:lnTo>
                    <a:pt x="598" y="356"/>
                  </a:lnTo>
                  <a:lnTo>
                    <a:pt x="513" y="364"/>
                  </a:lnTo>
                  <a:lnTo>
                    <a:pt x="427" y="371"/>
                  </a:lnTo>
                  <a:lnTo>
                    <a:pt x="342" y="377"/>
                  </a:lnTo>
                  <a:lnTo>
                    <a:pt x="342" y="377"/>
                  </a:lnTo>
                  <a:lnTo>
                    <a:pt x="257" y="379"/>
                  </a:lnTo>
                  <a:lnTo>
                    <a:pt x="172" y="382"/>
                  </a:lnTo>
                  <a:lnTo>
                    <a:pt x="87" y="382"/>
                  </a:lnTo>
                  <a:lnTo>
                    <a:pt x="0" y="381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24238" y="3735554"/>
              <a:ext cx="1023938" cy="303213"/>
            </a:xfrm>
            <a:custGeom>
              <a:avLst/>
              <a:gdLst/>
              <a:ahLst/>
              <a:cxnLst/>
              <a:rect l="l" t="t" r="r" b="b"/>
              <a:pathLst>
                <a:path w="1291" h="381" extrusionOk="0">
                  <a:moveTo>
                    <a:pt x="0" y="174"/>
                  </a:moveTo>
                  <a:lnTo>
                    <a:pt x="0" y="174"/>
                  </a:lnTo>
                  <a:lnTo>
                    <a:pt x="81" y="136"/>
                  </a:lnTo>
                  <a:lnTo>
                    <a:pt x="162" y="97"/>
                  </a:lnTo>
                  <a:lnTo>
                    <a:pt x="203" y="78"/>
                  </a:lnTo>
                  <a:lnTo>
                    <a:pt x="245" y="61"/>
                  </a:lnTo>
                  <a:lnTo>
                    <a:pt x="286" y="46"/>
                  </a:lnTo>
                  <a:lnTo>
                    <a:pt x="330" y="32"/>
                  </a:lnTo>
                  <a:lnTo>
                    <a:pt x="330" y="32"/>
                  </a:lnTo>
                  <a:lnTo>
                    <a:pt x="352" y="25"/>
                  </a:lnTo>
                  <a:lnTo>
                    <a:pt x="374" y="19"/>
                  </a:lnTo>
                  <a:lnTo>
                    <a:pt x="419" y="11"/>
                  </a:lnTo>
                  <a:lnTo>
                    <a:pt x="464" y="4"/>
                  </a:lnTo>
                  <a:lnTo>
                    <a:pt x="509" y="1"/>
                  </a:lnTo>
                  <a:lnTo>
                    <a:pt x="509" y="1"/>
                  </a:lnTo>
                  <a:lnTo>
                    <a:pt x="555" y="0"/>
                  </a:lnTo>
                  <a:lnTo>
                    <a:pt x="600" y="1"/>
                  </a:lnTo>
                  <a:lnTo>
                    <a:pt x="644" y="4"/>
                  </a:lnTo>
                  <a:lnTo>
                    <a:pt x="691" y="10"/>
                  </a:lnTo>
                  <a:lnTo>
                    <a:pt x="691" y="10"/>
                  </a:lnTo>
                  <a:lnTo>
                    <a:pt x="734" y="18"/>
                  </a:lnTo>
                  <a:lnTo>
                    <a:pt x="779" y="29"/>
                  </a:lnTo>
                  <a:lnTo>
                    <a:pt x="823" y="41"/>
                  </a:lnTo>
                  <a:lnTo>
                    <a:pt x="866" y="56"/>
                  </a:lnTo>
                  <a:lnTo>
                    <a:pt x="866" y="56"/>
                  </a:lnTo>
                  <a:lnTo>
                    <a:pt x="907" y="74"/>
                  </a:lnTo>
                  <a:lnTo>
                    <a:pt x="949" y="93"/>
                  </a:lnTo>
                  <a:lnTo>
                    <a:pt x="989" y="114"/>
                  </a:lnTo>
                  <a:lnTo>
                    <a:pt x="1028" y="137"/>
                  </a:lnTo>
                  <a:lnTo>
                    <a:pt x="1028" y="137"/>
                  </a:lnTo>
                  <a:lnTo>
                    <a:pt x="1066" y="162"/>
                  </a:lnTo>
                  <a:lnTo>
                    <a:pt x="1102" y="189"/>
                  </a:lnTo>
                  <a:lnTo>
                    <a:pt x="1137" y="216"/>
                  </a:lnTo>
                  <a:lnTo>
                    <a:pt x="1171" y="246"/>
                  </a:lnTo>
                  <a:lnTo>
                    <a:pt x="1204" y="278"/>
                  </a:lnTo>
                  <a:lnTo>
                    <a:pt x="1234" y="311"/>
                  </a:lnTo>
                  <a:lnTo>
                    <a:pt x="1264" y="344"/>
                  </a:lnTo>
                  <a:lnTo>
                    <a:pt x="1291" y="381"/>
                  </a:lnTo>
                  <a:lnTo>
                    <a:pt x="1291" y="381"/>
                  </a:lnTo>
                  <a:lnTo>
                    <a:pt x="1261" y="347"/>
                  </a:lnTo>
                  <a:lnTo>
                    <a:pt x="1229" y="316"/>
                  </a:lnTo>
                  <a:lnTo>
                    <a:pt x="1197" y="284"/>
                  </a:lnTo>
                  <a:lnTo>
                    <a:pt x="1163" y="256"/>
                  </a:lnTo>
                  <a:lnTo>
                    <a:pt x="1163" y="256"/>
                  </a:lnTo>
                  <a:lnTo>
                    <a:pt x="1128" y="228"/>
                  </a:lnTo>
                  <a:lnTo>
                    <a:pt x="1092" y="202"/>
                  </a:lnTo>
                  <a:lnTo>
                    <a:pt x="1056" y="177"/>
                  </a:lnTo>
                  <a:lnTo>
                    <a:pt x="1018" y="154"/>
                  </a:lnTo>
                  <a:lnTo>
                    <a:pt x="1018" y="154"/>
                  </a:lnTo>
                  <a:lnTo>
                    <a:pt x="978" y="132"/>
                  </a:lnTo>
                  <a:lnTo>
                    <a:pt x="939" y="113"/>
                  </a:lnTo>
                  <a:lnTo>
                    <a:pt x="899" y="94"/>
                  </a:lnTo>
                  <a:lnTo>
                    <a:pt x="858" y="78"/>
                  </a:lnTo>
                  <a:lnTo>
                    <a:pt x="815" y="64"/>
                  </a:lnTo>
                  <a:lnTo>
                    <a:pt x="772" y="53"/>
                  </a:lnTo>
                  <a:lnTo>
                    <a:pt x="730" y="42"/>
                  </a:lnTo>
                  <a:lnTo>
                    <a:pt x="686" y="34"/>
                  </a:lnTo>
                  <a:lnTo>
                    <a:pt x="686" y="34"/>
                  </a:lnTo>
                  <a:lnTo>
                    <a:pt x="642" y="29"/>
                  </a:lnTo>
                  <a:lnTo>
                    <a:pt x="598" y="25"/>
                  </a:lnTo>
                  <a:lnTo>
                    <a:pt x="554" y="24"/>
                  </a:lnTo>
                  <a:lnTo>
                    <a:pt x="510" y="24"/>
                  </a:lnTo>
                  <a:lnTo>
                    <a:pt x="466" y="28"/>
                  </a:lnTo>
                  <a:lnTo>
                    <a:pt x="422" y="33"/>
                  </a:lnTo>
                  <a:lnTo>
                    <a:pt x="378" y="40"/>
                  </a:lnTo>
                  <a:lnTo>
                    <a:pt x="335" y="51"/>
                  </a:lnTo>
                  <a:lnTo>
                    <a:pt x="335" y="51"/>
                  </a:lnTo>
                  <a:lnTo>
                    <a:pt x="292" y="62"/>
                  </a:lnTo>
                  <a:lnTo>
                    <a:pt x="251" y="77"/>
                  </a:lnTo>
                  <a:lnTo>
                    <a:pt x="208" y="92"/>
                  </a:lnTo>
                  <a:lnTo>
                    <a:pt x="167" y="108"/>
                  </a:lnTo>
                  <a:lnTo>
                    <a:pt x="167" y="108"/>
                  </a:lnTo>
                  <a:lnTo>
                    <a:pt x="84" y="142"/>
                  </a:lnTo>
                  <a:lnTo>
                    <a:pt x="42" y="158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54263" y="3905417"/>
              <a:ext cx="1069975" cy="165100"/>
            </a:xfrm>
            <a:custGeom>
              <a:avLst/>
              <a:gdLst/>
              <a:ahLst/>
              <a:cxnLst/>
              <a:rect l="l" t="t" r="r" b="b"/>
              <a:pathLst>
                <a:path w="1348" h="210" extrusionOk="0">
                  <a:moveTo>
                    <a:pt x="0" y="206"/>
                  </a:moveTo>
                  <a:lnTo>
                    <a:pt x="0" y="206"/>
                  </a:lnTo>
                  <a:lnTo>
                    <a:pt x="171" y="198"/>
                  </a:lnTo>
                  <a:lnTo>
                    <a:pt x="257" y="192"/>
                  </a:lnTo>
                  <a:lnTo>
                    <a:pt x="342" y="187"/>
                  </a:lnTo>
                  <a:lnTo>
                    <a:pt x="342" y="187"/>
                  </a:lnTo>
                  <a:lnTo>
                    <a:pt x="427" y="181"/>
                  </a:lnTo>
                  <a:lnTo>
                    <a:pt x="513" y="173"/>
                  </a:lnTo>
                  <a:lnTo>
                    <a:pt x="598" y="164"/>
                  </a:lnTo>
                  <a:lnTo>
                    <a:pt x="682" y="153"/>
                  </a:lnTo>
                  <a:lnTo>
                    <a:pt x="682" y="153"/>
                  </a:lnTo>
                  <a:lnTo>
                    <a:pt x="767" y="141"/>
                  </a:lnTo>
                  <a:lnTo>
                    <a:pt x="851" y="127"/>
                  </a:lnTo>
                  <a:lnTo>
                    <a:pt x="935" y="112"/>
                  </a:lnTo>
                  <a:lnTo>
                    <a:pt x="1019" y="95"/>
                  </a:lnTo>
                  <a:lnTo>
                    <a:pt x="1019" y="95"/>
                  </a:lnTo>
                  <a:lnTo>
                    <a:pt x="1102" y="75"/>
                  </a:lnTo>
                  <a:lnTo>
                    <a:pt x="1185" y="52"/>
                  </a:lnTo>
                  <a:lnTo>
                    <a:pt x="1226" y="40"/>
                  </a:lnTo>
                  <a:lnTo>
                    <a:pt x="1267" y="28"/>
                  </a:lnTo>
                  <a:lnTo>
                    <a:pt x="1307" y="14"/>
                  </a:lnTo>
                  <a:lnTo>
                    <a:pt x="1348" y="0"/>
                  </a:lnTo>
                  <a:lnTo>
                    <a:pt x="1348" y="0"/>
                  </a:lnTo>
                  <a:lnTo>
                    <a:pt x="1308" y="17"/>
                  </a:lnTo>
                  <a:lnTo>
                    <a:pt x="1269" y="33"/>
                  </a:lnTo>
                  <a:lnTo>
                    <a:pt x="1229" y="50"/>
                  </a:lnTo>
                  <a:lnTo>
                    <a:pt x="1189" y="65"/>
                  </a:lnTo>
                  <a:lnTo>
                    <a:pt x="1147" y="77"/>
                  </a:lnTo>
                  <a:lnTo>
                    <a:pt x="1107" y="90"/>
                  </a:lnTo>
                  <a:lnTo>
                    <a:pt x="1065" y="103"/>
                  </a:lnTo>
                  <a:lnTo>
                    <a:pt x="1024" y="113"/>
                  </a:lnTo>
                  <a:lnTo>
                    <a:pt x="1024" y="113"/>
                  </a:lnTo>
                  <a:lnTo>
                    <a:pt x="981" y="123"/>
                  </a:lnTo>
                  <a:lnTo>
                    <a:pt x="940" y="134"/>
                  </a:lnTo>
                  <a:lnTo>
                    <a:pt x="856" y="151"/>
                  </a:lnTo>
                  <a:lnTo>
                    <a:pt x="771" y="165"/>
                  </a:lnTo>
                  <a:lnTo>
                    <a:pt x="685" y="177"/>
                  </a:lnTo>
                  <a:lnTo>
                    <a:pt x="685" y="177"/>
                  </a:lnTo>
                  <a:lnTo>
                    <a:pt x="600" y="188"/>
                  </a:lnTo>
                  <a:lnTo>
                    <a:pt x="515" y="196"/>
                  </a:lnTo>
                  <a:lnTo>
                    <a:pt x="429" y="203"/>
                  </a:lnTo>
                  <a:lnTo>
                    <a:pt x="343" y="206"/>
                  </a:lnTo>
                  <a:lnTo>
                    <a:pt x="343" y="206"/>
                  </a:lnTo>
                  <a:lnTo>
                    <a:pt x="257" y="210"/>
                  </a:lnTo>
                  <a:lnTo>
                    <a:pt x="172" y="210"/>
                  </a:lnTo>
                  <a:lnTo>
                    <a:pt x="85" y="209"/>
                  </a:lnTo>
                  <a:lnTo>
                    <a:pt x="0" y="206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95826" y="3829217"/>
              <a:ext cx="2033588" cy="301625"/>
            </a:xfrm>
            <a:custGeom>
              <a:avLst/>
              <a:gdLst/>
              <a:ahLst/>
              <a:cxnLst/>
              <a:rect l="l" t="t" r="r" b="b"/>
              <a:pathLst>
                <a:path w="2563" h="382" extrusionOk="0">
                  <a:moveTo>
                    <a:pt x="2563" y="381"/>
                  </a:moveTo>
                  <a:lnTo>
                    <a:pt x="2563" y="381"/>
                  </a:lnTo>
                  <a:lnTo>
                    <a:pt x="2476" y="382"/>
                  </a:lnTo>
                  <a:lnTo>
                    <a:pt x="2391" y="382"/>
                  </a:lnTo>
                  <a:lnTo>
                    <a:pt x="2306" y="379"/>
                  </a:lnTo>
                  <a:lnTo>
                    <a:pt x="2221" y="377"/>
                  </a:lnTo>
                  <a:lnTo>
                    <a:pt x="2221" y="377"/>
                  </a:lnTo>
                  <a:lnTo>
                    <a:pt x="2136" y="371"/>
                  </a:lnTo>
                  <a:lnTo>
                    <a:pt x="2050" y="364"/>
                  </a:lnTo>
                  <a:lnTo>
                    <a:pt x="1965" y="356"/>
                  </a:lnTo>
                  <a:lnTo>
                    <a:pt x="1880" y="346"/>
                  </a:lnTo>
                  <a:lnTo>
                    <a:pt x="1880" y="346"/>
                  </a:lnTo>
                  <a:lnTo>
                    <a:pt x="1837" y="339"/>
                  </a:lnTo>
                  <a:lnTo>
                    <a:pt x="1796" y="332"/>
                  </a:lnTo>
                  <a:lnTo>
                    <a:pt x="1753" y="325"/>
                  </a:lnTo>
                  <a:lnTo>
                    <a:pt x="1712" y="316"/>
                  </a:lnTo>
                  <a:lnTo>
                    <a:pt x="1669" y="307"/>
                  </a:lnTo>
                  <a:lnTo>
                    <a:pt x="1628" y="298"/>
                  </a:lnTo>
                  <a:lnTo>
                    <a:pt x="1586" y="287"/>
                  </a:lnTo>
                  <a:lnTo>
                    <a:pt x="1545" y="276"/>
                  </a:lnTo>
                  <a:lnTo>
                    <a:pt x="1545" y="276"/>
                  </a:lnTo>
                  <a:lnTo>
                    <a:pt x="1503" y="263"/>
                  </a:lnTo>
                  <a:lnTo>
                    <a:pt x="1463" y="250"/>
                  </a:lnTo>
                  <a:lnTo>
                    <a:pt x="1422" y="237"/>
                  </a:lnTo>
                  <a:lnTo>
                    <a:pt x="1381" y="223"/>
                  </a:lnTo>
                  <a:lnTo>
                    <a:pt x="1342" y="207"/>
                  </a:lnTo>
                  <a:lnTo>
                    <a:pt x="1302" y="192"/>
                  </a:lnTo>
                  <a:lnTo>
                    <a:pt x="1222" y="158"/>
                  </a:lnTo>
                  <a:lnTo>
                    <a:pt x="1222" y="158"/>
                  </a:lnTo>
                  <a:lnTo>
                    <a:pt x="1145" y="124"/>
                  </a:lnTo>
                  <a:lnTo>
                    <a:pt x="1106" y="106"/>
                  </a:lnTo>
                  <a:lnTo>
                    <a:pt x="1067" y="90"/>
                  </a:lnTo>
                  <a:lnTo>
                    <a:pt x="1027" y="75"/>
                  </a:lnTo>
                  <a:lnTo>
                    <a:pt x="987" y="61"/>
                  </a:lnTo>
                  <a:lnTo>
                    <a:pt x="947" y="49"/>
                  </a:lnTo>
                  <a:lnTo>
                    <a:pt x="906" y="40"/>
                  </a:lnTo>
                  <a:lnTo>
                    <a:pt x="906" y="40"/>
                  </a:lnTo>
                  <a:lnTo>
                    <a:pt x="864" y="32"/>
                  </a:lnTo>
                  <a:lnTo>
                    <a:pt x="823" y="27"/>
                  </a:lnTo>
                  <a:lnTo>
                    <a:pt x="781" y="23"/>
                  </a:lnTo>
                  <a:lnTo>
                    <a:pt x="739" y="22"/>
                  </a:lnTo>
                  <a:lnTo>
                    <a:pt x="696" y="23"/>
                  </a:lnTo>
                  <a:lnTo>
                    <a:pt x="655" y="26"/>
                  </a:lnTo>
                  <a:lnTo>
                    <a:pt x="612" y="32"/>
                  </a:lnTo>
                  <a:lnTo>
                    <a:pt x="571" y="37"/>
                  </a:lnTo>
                  <a:lnTo>
                    <a:pt x="571" y="37"/>
                  </a:lnTo>
                  <a:lnTo>
                    <a:pt x="529" y="46"/>
                  </a:lnTo>
                  <a:lnTo>
                    <a:pt x="489" y="57"/>
                  </a:lnTo>
                  <a:lnTo>
                    <a:pt x="448" y="70"/>
                  </a:lnTo>
                  <a:lnTo>
                    <a:pt x="408" y="83"/>
                  </a:lnTo>
                  <a:lnTo>
                    <a:pt x="369" y="99"/>
                  </a:lnTo>
                  <a:lnTo>
                    <a:pt x="331" y="118"/>
                  </a:lnTo>
                  <a:lnTo>
                    <a:pt x="294" y="138"/>
                  </a:lnTo>
                  <a:lnTo>
                    <a:pt x="257" y="159"/>
                  </a:lnTo>
                  <a:lnTo>
                    <a:pt x="257" y="159"/>
                  </a:lnTo>
                  <a:lnTo>
                    <a:pt x="222" y="182"/>
                  </a:lnTo>
                  <a:lnTo>
                    <a:pt x="186" y="207"/>
                  </a:lnTo>
                  <a:lnTo>
                    <a:pt x="152" y="232"/>
                  </a:lnTo>
                  <a:lnTo>
                    <a:pt x="119" y="258"/>
                  </a:lnTo>
                  <a:lnTo>
                    <a:pt x="88" y="287"/>
                  </a:lnTo>
                  <a:lnTo>
                    <a:pt x="57" y="317"/>
                  </a:lnTo>
                  <a:lnTo>
                    <a:pt x="28" y="348"/>
                  </a:lnTo>
                  <a:lnTo>
                    <a:pt x="0" y="381"/>
                  </a:lnTo>
                  <a:lnTo>
                    <a:pt x="0" y="381"/>
                  </a:lnTo>
                  <a:lnTo>
                    <a:pt x="27" y="347"/>
                  </a:lnTo>
                  <a:lnTo>
                    <a:pt x="55" y="315"/>
                  </a:lnTo>
                  <a:lnTo>
                    <a:pt x="85" y="284"/>
                  </a:lnTo>
                  <a:lnTo>
                    <a:pt x="114" y="254"/>
                  </a:lnTo>
                  <a:lnTo>
                    <a:pt x="147" y="225"/>
                  </a:lnTo>
                  <a:lnTo>
                    <a:pt x="180" y="199"/>
                  </a:lnTo>
                  <a:lnTo>
                    <a:pt x="215" y="173"/>
                  </a:lnTo>
                  <a:lnTo>
                    <a:pt x="250" y="149"/>
                  </a:lnTo>
                  <a:lnTo>
                    <a:pt x="287" y="126"/>
                  </a:lnTo>
                  <a:lnTo>
                    <a:pt x="325" y="105"/>
                  </a:lnTo>
                  <a:lnTo>
                    <a:pt x="363" y="87"/>
                  </a:lnTo>
                  <a:lnTo>
                    <a:pt x="402" y="70"/>
                  </a:lnTo>
                  <a:lnTo>
                    <a:pt x="443" y="53"/>
                  </a:lnTo>
                  <a:lnTo>
                    <a:pt x="484" y="40"/>
                  </a:lnTo>
                  <a:lnTo>
                    <a:pt x="526" y="28"/>
                  </a:lnTo>
                  <a:lnTo>
                    <a:pt x="567" y="19"/>
                  </a:lnTo>
                  <a:lnTo>
                    <a:pt x="567" y="19"/>
                  </a:lnTo>
                  <a:lnTo>
                    <a:pt x="610" y="11"/>
                  </a:lnTo>
                  <a:lnTo>
                    <a:pt x="652" y="5"/>
                  </a:lnTo>
                  <a:lnTo>
                    <a:pt x="696" y="2"/>
                  </a:lnTo>
                  <a:lnTo>
                    <a:pt x="739" y="0"/>
                  </a:lnTo>
                  <a:lnTo>
                    <a:pt x="739" y="0"/>
                  </a:lnTo>
                  <a:lnTo>
                    <a:pt x="782" y="2"/>
                  </a:lnTo>
                  <a:lnTo>
                    <a:pt x="825" y="4"/>
                  </a:lnTo>
                  <a:lnTo>
                    <a:pt x="868" y="10"/>
                  </a:lnTo>
                  <a:lnTo>
                    <a:pt x="910" y="18"/>
                  </a:lnTo>
                  <a:lnTo>
                    <a:pt x="910" y="18"/>
                  </a:lnTo>
                  <a:lnTo>
                    <a:pt x="953" y="27"/>
                  </a:lnTo>
                  <a:lnTo>
                    <a:pt x="994" y="40"/>
                  </a:lnTo>
                  <a:lnTo>
                    <a:pt x="1035" y="52"/>
                  </a:lnTo>
                  <a:lnTo>
                    <a:pt x="1075" y="68"/>
                  </a:lnTo>
                  <a:lnTo>
                    <a:pt x="1115" y="85"/>
                  </a:lnTo>
                  <a:lnTo>
                    <a:pt x="1154" y="101"/>
                  </a:lnTo>
                  <a:lnTo>
                    <a:pt x="1233" y="135"/>
                  </a:lnTo>
                  <a:lnTo>
                    <a:pt x="1233" y="135"/>
                  </a:lnTo>
                  <a:lnTo>
                    <a:pt x="1311" y="169"/>
                  </a:lnTo>
                  <a:lnTo>
                    <a:pt x="1350" y="185"/>
                  </a:lnTo>
                  <a:lnTo>
                    <a:pt x="1390" y="200"/>
                  </a:lnTo>
                  <a:lnTo>
                    <a:pt x="1430" y="215"/>
                  </a:lnTo>
                  <a:lnTo>
                    <a:pt x="1470" y="229"/>
                  </a:lnTo>
                  <a:lnTo>
                    <a:pt x="1510" y="241"/>
                  </a:lnTo>
                  <a:lnTo>
                    <a:pt x="1551" y="254"/>
                  </a:lnTo>
                  <a:lnTo>
                    <a:pt x="1551" y="254"/>
                  </a:lnTo>
                  <a:lnTo>
                    <a:pt x="1592" y="265"/>
                  </a:lnTo>
                  <a:lnTo>
                    <a:pt x="1633" y="276"/>
                  </a:lnTo>
                  <a:lnTo>
                    <a:pt x="1674" y="286"/>
                  </a:lnTo>
                  <a:lnTo>
                    <a:pt x="1715" y="295"/>
                  </a:lnTo>
                  <a:lnTo>
                    <a:pt x="1799" y="311"/>
                  </a:lnTo>
                  <a:lnTo>
                    <a:pt x="1883" y="326"/>
                  </a:lnTo>
                  <a:lnTo>
                    <a:pt x="1883" y="326"/>
                  </a:lnTo>
                  <a:lnTo>
                    <a:pt x="1967" y="339"/>
                  </a:lnTo>
                  <a:lnTo>
                    <a:pt x="2051" y="350"/>
                  </a:lnTo>
                  <a:lnTo>
                    <a:pt x="2137" y="358"/>
                  </a:lnTo>
                  <a:lnTo>
                    <a:pt x="2222" y="364"/>
                  </a:lnTo>
                  <a:lnTo>
                    <a:pt x="2222" y="364"/>
                  </a:lnTo>
                  <a:lnTo>
                    <a:pt x="2306" y="370"/>
                  </a:lnTo>
                  <a:lnTo>
                    <a:pt x="2391" y="375"/>
                  </a:lnTo>
                  <a:lnTo>
                    <a:pt x="2476" y="378"/>
                  </a:lnTo>
                  <a:lnTo>
                    <a:pt x="2563" y="381"/>
                  </a:lnTo>
                  <a:lnTo>
                    <a:pt x="2563" y="381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695826" y="3735554"/>
              <a:ext cx="1023938" cy="303213"/>
            </a:xfrm>
            <a:custGeom>
              <a:avLst/>
              <a:gdLst/>
              <a:ahLst/>
              <a:cxnLst/>
              <a:rect l="l" t="t" r="r" b="b"/>
              <a:pathLst>
                <a:path w="1291" h="381" extrusionOk="0">
                  <a:moveTo>
                    <a:pt x="1291" y="174"/>
                  </a:moveTo>
                  <a:lnTo>
                    <a:pt x="1291" y="174"/>
                  </a:lnTo>
                  <a:lnTo>
                    <a:pt x="1249" y="158"/>
                  </a:lnTo>
                  <a:lnTo>
                    <a:pt x="1207" y="142"/>
                  </a:lnTo>
                  <a:lnTo>
                    <a:pt x="1124" y="108"/>
                  </a:lnTo>
                  <a:lnTo>
                    <a:pt x="1124" y="108"/>
                  </a:lnTo>
                  <a:lnTo>
                    <a:pt x="1083" y="92"/>
                  </a:lnTo>
                  <a:lnTo>
                    <a:pt x="1040" y="77"/>
                  </a:lnTo>
                  <a:lnTo>
                    <a:pt x="999" y="62"/>
                  </a:lnTo>
                  <a:lnTo>
                    <a:pt x="956" y="51"/>
                  </a:lnTo>
                  <a:lnTo>
                    <a:pt x="956" y="51"/>
                  </a:lnTo>
                  <a:lnTo>
                    <a:pt x="913" y="40"/>
                  </a:lnTo>
                  <a:lnTo>
                    <a:pt x="869" y="33"/>
                  </a:lnTo>
                  <a:lnTo>
                    <a:pt x="825" y="28"/>
                  </a:lnTo>
                  <a:lnTo>
                    <a:pt x="781" y="24"/>
                  </a:lnTo>
                  <a:lnTo>
                    <a:pt x="737" y="24"/>
                  </a:lnTo>
                  <a:lnTo>
                    <a:pt x="693" y="25"/>
                  </a:lnTo>
                  <a:lnTo>
                    <a:pt x="649" y="29"/>
                  </a:lnTo>
                  <a:lnTo>
                    <a:pt x="605" y="34"/>
                  </a:lnTo>
                  <a:lnTo>
                    <a:pt x="605" y="34"/>
                  </a:lnTo>
                  <a:lnTo>
                    <a:pt x="561" y="42"/>
                  </a:lnTo>
                  <a:lnTo>
                    <a:pt x="519" y="53"/>
                  </a:lnTo>
                  <a:lnTo>
                    <a:pt x="476" y="64"/>
                  </a:lnTo>
                  <a:lnTo>
                    <a:pt x="433" y="78"/>
                  </a:lnTo>
                  <a:lnTo>
                    <a:pt x="392" y="94"/>
                  </a:lnTo>
                  <a:lnTo>
                    <a:pt x="352" y="113"/>
                  </a:lnTo>
                  <a:lnTo>
                    <a:pt x="313" y="132"/>
                  </a:lnTo>
                  <a:lnTo>
                    <a:pt x="273" y="154"/>
                  </a:lnTo>
                  <a:lnTo>
                    <a:pt x="273" y="154"/>
                  </a:lnTo>
                  <a:lnTo>
                    <a:pt x="235" y="177"/>
                  </a:lnTo>
                  <a:lnTo>
                    <a:pt x="199" y="202"/>
                  </a:lnTo>
                  <a:lnTo>
                    <a:pt x="163" y="228"/>
                  </a:lnTo>
                  <a:lnTo>
                    <a:pt x="128" y="256"/>
                  </a:lnTo>
                  <a:lnTo>
                    <a:pt x="128" y="256"/>
                  </a:lnTo>
                  <a:lnTo>
                    <a:pt x="94" y="284"/>
                  </a:lnTo>
                  <a:lnTo>
                    <a:pt x="62" y="316"/>
                  </a:lnTo>
                  <a:lnTo>
                    <a:pt x="30" y="347"/>
                  </a:lnTo>
                  <a:lnTo>
                    <a:pt x="0" y="381"/>
                  </a:lnTo>
                  <a:lnTo>
                    <a:pt x="0" y="381"/>
                  </a:lnTo>
                  <a:lnTo>
                    <a:pt x="27" y="344"/>
                  </a:lnTo>
                  <a:lnTo>
                    <a:pt x="57" y="311"/>
                  </a:lnTo>
                  <a:lnTo>
                    <a:pt x="87" y="278"/>
                  </a:lnTo>
                  <a:lnTo>
                    <a:pt x="119" y="246"/>
                  </a:lnTo>
                  <a:lnTo>
                    <a:pt x="154" y="216"/>
                  </a:lnTo>
                  <a:lnTo>
                    <a:pt x="189" y="189"/>
                  </a:lnTo>
                  <a:lnTo>
                    <a:pt x="225" y="162"/>
                  </a:lnTo>
                  <a:lnTo>
                    <a:pt x="263" y="137"/>
                  </a:lnTo>
                  <a:lnTo>
                    <a:pt x="263" y="137"/>
                  </a:lnTo>
                  <a:lnTo>
                    <a:pt x="302" y="114"/>
                  </a:lnTo>
                  <a:lnTo>
                    <a:pt x="342" y="93"/>
                  </a:lnTo>
                  <a:lnTo>
                    <a:pt x="384" y="74"/>
                  </a:lnTo>
                  <a:lnTo>
                    <a:pt x="425" y="56"/>
                  </a:lnTo>
                  <a:lnTo>
                    <a:pt x="425" y="56"/>
                  </a:lnTo>
                  <a:lnTo>
                    <a:pt x="468" y="41"/>
                  </a:lnTo>
                  <a:lnTo>
                    <a:pt x="512" y="29"/>
                  </a:lnTo>
                  <a:lnTo>
                    <a:pt x="557" y="18"/>
                  </a:lnTo>
                  <a:lnTo>
                    <a:pt x="600" y="10"/>
                  </a:lnTo>
                  <a:lnTo>
                    <a:pt x="600" y="10"/>
                  </a:lnTo>
                  <a:lnTo>
                    <a:pt x="647" y="4"/>
                  </a:lnTo>
                  <a:lnTo>
                    <a:pt x="691" y="1"/>
                  </a:lnTo>
                  <a:lnTo>
                    <a:pt x="736" y="0"/>
                  </a:lnTo>
                  <a:lnTo>
                    <a:pt x="782" y="1"/>
                  </a:lnTo>
                  <a:lnTo>
                    <a:pt x="782" y="1"/>
                  </a:lnTo>
                  <a:lnTo>
                    <a:pt x="827" y="4"/>
                  </a:lnTo>
                  <a:lnTo>
                    <a:pt x="872" y="11"/>
                  </a:lnTo>
                  <a:lnTo>
                    <a:pt x="917" y="19"/>
                  </a:lnTo>
                  <a:lnTo>
                    <a:pt x="939" y="25"/>
                  </a:lnTo>
                  <a:lnTo>
                    <a:pt x="961" y="32"/>
                  </a:lnTo>
                  <a:lnTo>
                    <a:pt x="961" y="32"/>
                  </a:lnTo>
                  <a:lnTo>
                    <a:pt x="1005" y="46"/>
                  </a:lnTo>
                  <a:lnTo>
                    <a:pt x="1046" y="61"/>
                  </a:lnTo>
                  <a:lnTo>
                    <a:pt x="1088" y="78"/>
                  </a:lnTo>
                  <a:lnTo>
                    <a:pt x="1129" y="97"/>
                  </a:lnTo>
                  <a:lnTo>
                    <a:pt x="1210" y="136"/>
                  </a:lnTo>
                  <a:lnTo>
                    <a:pt x="1291" y="174"/>
                  </a:lnTo>
                  <a:lnTo>
                    <a:pt x="1291" y="174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19763" y="3905417"/>
              <a:ext cx="1069975" cy="165100"/>
            </a:xfrm>
            <a:custGeom>
              <a:avLst/>
              <a:gdLst/>
              <a:ahLst/>
              <a:cxnLst/>
              <a:rect l="l" t="t" r="r" b="b"/>
              <a:pathLst>
                <a:path w="1348" h="210" extrusionOk="0">
                  <a:moveTo>
                    <a:pt x="1348" y="206"/>
                  </a:moveTo>
                  <a:lnTo>
                    <a:pt x="1348" y="206"/>
                  </a:lnTo>
                  <a:lnTo>
                    <a:pt x="1263" y="209"/>
                  </a:lnTo>
                  <a:lnTo>
                    <a:pt x="1176" y="210"/>
                  </a:lnTo>
                  <a:lnTo>
                    <a:pt x="1091" y="210"/>
                  </a:lnTo>
                  <a:lnTo>
                    <a:pt x="1005" y="206"/>
                  </a:lnTo>
                  <a:lnTo>
                    <a:pt x="1005" y="206"/>
                  </a:lnTo>
                  <a:lnTo>
                    <a:pt x="919" y="203"/>
                  </a:lnTo>
                  <a:lnTo>
                    <a:pt x="833" y="196"/>
                  </a:lnTo>
                  <a:lnTo>
                    <a:pt x="748" y="188"/>
                  </a:lnTo>
                  <a:lnTo>
                    <a:pt x="663" y="177"/>
                  </a:lnTo>
                  <a:lnTo>
                    <a:pt x="663" y="177"/>
                  </a:lnTo>
                  <a:lnTo>
                    <a:pt x="577" y="165"/>
                  </a:lnTo>
                  <a:lnTo>
                    <a:pt x="492" y="151"/>
                  </a:lnTo>
                  <a:lnTo>
                    <a:pt x="408" y="134"/>
                  </a:lnTo>
                  <a:lnTo>
                    <a:pt x="367" y="123"/>
                  </a:lnTo>
                  <a:lnTo>
                    <a:pt x="324" y="113"/>
                  </a:lnTo>
                  <a:lnTo>
                    <a:pt x="324" y="113"/>
                  </a:lnTo>
                  <a:lnTo>
                    <a:pt x="283" y="103"/>
                  </a:lnTo>
                  <a:lnTo>
                    <a:pt x="241" y="90"/>
                  </a:lnTo>
                  <a:lnTo>
                    <a:pt x="201" y="77"/>
                  </a:lnTo>
                  <a:lnTo>
                    <a:pt x="159" y="65"/>
                  </a:lnTo>
                  <a:lnTo>
                    <a:pt x="119" y="50"/>
                  </a:lnTo>
                  <a:lnTo>
                    <a:pt x="79" y="33"/>
                  </a:lnTo>
                  <a:lnTo>
                    <a:pt x="40" y="1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1" y="14"/>
                  </a:lnTo>
                  <a:lnTo>
                    <a:pt x="81" y="28"/>
                  </a:lnTo>
                  <a:lnTo>
                    <a:pt x="122" y="40"/>
                  </a:lnTo>
                  <a:lnTo>
                    <a:pt x="163" y="52"/>
                  </a:lnTo>
                  <a:lnTo>
                    <a:pt x="246" y="75"/>
                  </a:lnTo>
                  <a:lnTo>
                    <a:pt x="329" y="95"/>
                  </a:lnTo>
                  <a:lnTo>
                    <a:pt x="329" y="95"/>
                  </a:lnTo>
                  <a:lnTo>
                    <a:pt x="413" y="112"/>
                  </a:lnTo>
                  <a:lnTo>
                    <a:pt x="497" y="127"/>
                  </a:lnTo>
                  <a:lnTo>
                    <a:pt x="581" y="141"/>
                  </a:lnTo>
                  <a:lnTo>
                    <a:pt x="666" y="153"/>
                  </a:lnTo>
                  <a:lnTo>
                    <a:pt x="666" y="153"/>
                  </a:lnTo>
                  <a:lnTo>
                    <a:pt x="750" y="164"/>
                  </a:lnTo>
                  <a:lnTo>
                    <a:pt x="835" y="173"/>
                  </a:lnTo>
                  <a:lnTo>
                    <a:pt x="921" y="181"/>
                  </a:lnTo>
                  <a:lnTo>
                    <a:pt x="1006" y="187"/>
                  </a:lnTo>
                  <a:lnTo>
                    <a:pt x="1006" y="187"/>
                  </a:lnTo>
                  <a:lnTo>
                    <a:pt x="1091" y="192"/>
                  </a:lnTo>
                  <a:lnTo>
                    <a:pt x="1177" y="198"/>
                  </a:lnTo>
                  <a:lnTo>
                    <a:pt x="1348" y="206"/>
                  </a:lnTo>
                  <a:lnTo>
                    <a:pt x="1348" y="206"/>
                  </a:lnTo>
                  <a:close/>
                </a:path>
              </a:pathLst>
            </a:custGeom>
            <a:solidFill>
              <a:srgbClr val="EAE4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4211565" y="3933056"/>
            <a:ext cx="711000" cy="711000"/>
          </a:xfrm>
          <a:custGeom>
            <a:avLst/>
            <a:gdLst/>
            <a:ahLst/>
            <a:cxnLst/>
            <a:rect l="l" t="t" r="r" b="b"/>
            <a:pathLst>
              <a:path w="1600" h="1600" extrusionOk="0">
                <a:moveTo>
                  <a:pt x="1600" y="800"/>
                </a:moveTo>
                <a:cubicBezTo>
                  <a:pt x="1600" y="1240"/>
                  <a:pt x="1240" y="1600"/>
                  <a:pt x="800" y="1600"/>
                </a:cubicBezTo>
                <a:cubicBezTo>
                  <a:pt x="360" y="1600"/>
                  <a:pt x="0" y="1240"/>
                  <a:pt x="0" y="800"/>
                </a:cubicBezTo>
                <a:cubicBezTo>
                  <a:pt x="0" y="800"/>
                  <a:pt x="0" y="800"/>
                  <a:pt x="0" y="800"/>
                </a:cubicBezTo>
                <a:cubicBezTo>
                  <a:pt x="0" y="360"/>
                  <a:pt x="360" y="0"/>
                  <a:pt x="800" y="0"/>
                </a:cubicBezTo>
                <a:cubicBezTo>
                  <a:pt x="1240" y="0"/>
                  <a:pt x="1600" y="360"/>
                  <a:pt x="1600" y="800"/>
                </a:cubicBezTo>
                <a:close/>
              </a:path>
            </a:pathLst>
          </a:custGeom>
          <a:solidFill>
            <a:srgbClr val="A1D4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2057500" y="5125377"/>
            <a:ext cx="711000" cy="711000"/>
          </a:xfrm>
          <a:custGeom>
            <a:avLst/>
            <a:gdLst/>
            <a:ahLst/>
            <a:cxnLst/>
            <a:rect l="l" t="t" r="r" b="b"/>
            <a:pathLst>
              <a:path w="1600" h="1600" extrusionOk="0">
                <a:moveTo>
                  <a:pt x="1600" y="800"/>
                </a:moveTo>
                <a:cubicBezTo>
                  <a:pt x="1600" y="1240"/>
                  <a:pt x="1240" y="1600"/>
                  <a:pt x="800" y="1600"/>
                </a:cubicBezTo>
                <a:cubicBezTo>
                  <a:pt x="800" y="1600"/>
                  <a:pt x="800" y="1600"/>
                  <a:pt x="800" y="1600"/>
                </a:cubicBezTo>
                <a:cubicBezTo>
                  <a:pt x="360" y="1600"/>
                  <a:pt x="0" y="1240"/>
                  <a:pt x="0" y="800"/>
                </a:cubicBezTo>
                <a:cubicBezTo>
                  <a:pt x="0" y="800"/>
                  <a:pt x="0" y="800"/>
                  <a:pt x="0" y="800"/>
                </a:cubicBezTo>
                <a:cubicBezTo>
                  <a:pt x="0" y="360"/>
                  <a:pt x="360" y="0"/>
                  <a:pt x="800" y="0"/>
                </a:cubicBezTo>
                <a:cubicBezTo>
                  <a:pt x="800" y="0"/>
                  <a:pt x="800" y="0"/>
                  <a:pt x="800" y="0"/>
                </a:cubicBezTo>
                <a:cubicBezTo>
                  <a:pt x="1240" y="0"/>
                  <a:pt x="1600" y="360"/>
                  <a:pt x="1600" y="800"/>
                </a:cubicBezTo>
                <a:close/>
              </a:path>
            </a:pathLst>
          </a:custGeom>
          <a:solidFill>
            <a:srgbClr val="FA754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6372326" y="5139664"/>
            <a:ext cx="711000" cy="711000"/>
          </a:xfrm>
          <a:custGeom>
            <a:avLst/>
            <a:gdLst/>
            <a:ahLst/>
            <a:cxnLst/>
            <a:rect l="l" t="t" r="r" b="b"/>
            <a:pathLst>
              <a:path w="1600" h="1600" extrusionOk="0">
                <a:moveTo>
                  <a:pt x="1600" y="800"/>
                </a:moveTo>
                <a:cubicBezTo>
                  <a:pt x="1600" y="1240"/>
                  <a:pt x="1240" y="1600"/>
                  <a:pt x="800" y="1600"/>
                </a:cubicBezTo>
                <a:cubicBezTo>
                  <a:pt x="800" y="1600"/>
                  <a:pt x="800" y="1600"/>
                  <a:pt x="800" y="1600"/>
                </a:cubicBezTo>
                <a:cubicBezTo>
                  <a:pt x="360" y="1600"/>
                  <a:pt x="0" y="1240"/>
                  <a:pt x="0" y="800"/>
                </a:cubicBezTo>
                <a:cubicBezTo>
                  <a:pt x="0" y="360"/>
                  <a:pt x="360" y="0"/>
                  <a:pt x="800" y="0"/>
                </a:cubicBezTo>
                <a:cubicBezTo>
                  <a:pt x="800" y="0"/>
                  <a:pt x="800" y="0"/>
                  <a:pt x="800" y="0"/>
                </a:cubicBezTo>
                <a:cubicBezTo>
                  <a:pt x="1240" y="0"/>
                  <a:pt x="1600" y="360"/>
                  <a:pt x="1600" y="8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874729" y="4253493"/>
            <a:ext cx="711000" cy="711000"/>
          </a:xfrm>
          <a:custGeom>
            <a:avLst/>
            <a:gdLst/>
            <a:ahLst/>
            <a:cxnLst/>
            <a:rect l="l" t="t" r="r" b="b"/>
            <a:pathLst>
              <a:path w="1600" h="1600" extrusionOk="0">
                <a:moveTo>
                  <a:pt x="1600" y="800"/>
                </a:moveTo>
                <a:cubicBezTo>
                  <a:pt x="1600" y="1240"/>
                  <a:pt x="1240" y="1600"/>
                  <a:pt x="800" y="1600"/>
                </a:cubicBezTo>
                <a:cubicBezTo>
                  <a:pt x="800" y="1600"/>
                  <a:pt x="800" y="1600"/>
                  <a:pt x="800" y="1600"/>
                </a:cubicBezTo>
                <a:cubicBezTo>
                  <a:pt x="360" y="1600"/>
                  <a:pt x="0" y="1240"/>
                  <a:pt x="0" y="800"/>
                </a:cubicBezTo>
                <a:cubicBezTo>
                  <a:pt x="0" y="360"/>
                  <a:pt x="360" y="0"/>
                  <a:pt x="800" y="0"/>
                </a:cubicBezTo>
                <a:cubicBezTo>
                  <a:pt x="800" y="0"/>
                  <a:pt x="800" y="0"/>
                  <a:pt x="800" y="0"/>
                </a:cubicBezTo>
                <a:cubicBezTo>
                  <a:pt x="1240" y="0"/>
                  <a:pt x="1600" y="360"/>
                  <a:pt x="1600" y="800"/>
                </a:cubicBezTo>
                <a:close/>
              </a:path>
            </a:pathLst>
          </a:custGeom>
          <a:solidFill>
            <a:srgbClr val="FFCE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5548406" y="4319071"/>
            <a:ext cx="711001" cy="710995"/>
          </a:xfrm>
          <a:custGeom>
            <a:avLst/>
            <a:gdLst/>
            <a:ahLst/>
            <a:cxnLst/>
            <a:rect l="l" t="t" r="r" b="b"/>
            <a:pathLst>
              <a:path w="1600" h="1600" extrusionOk="0">
                <a:moveTo>
                  <a:pt x="1600" y="800"/>
                </a:moveTo>
                <a:cubicBezTo>
                  <a:pt x="1600" y="1240"/>
                  <a:pt x="1240" y="1600"/>
                  <a:pt x="800" y="1600"/>
                </a:cubicBezTo>
                <a:cubicBezTo>
                  <a:pt x="800" y="1600"/>
                  <a:pt x="800" y="1600"/>
                  <a:pt x="800" y="1600"/>
                </a:cubicBezTo>
                <a:cubicBezTo>
                  <a:pt x="360" y="1600"/>
                  <a:pt x="0" y="1240"/>
                  <a:pt x="0" y="800"/>
                </a:cubicBezTo>
                <a:cubicBezTo>
                  <a:pt x="0" y="800"/>
                  <a:pt x="0" y="800"/>
                  <a:pt x="0" y="800"/>
                </a:cubicBezTo>
                <a:cubicBezTo>
                  <a:pt x="0" y="360"/>
                  <a:pt x="360" y="0"/>
                  <a:pt x="800" y="0"/>
                </a:cubicBezTo>
                <a:cubicBezTo>
                  <a:pt x="800" y="0"/>
                  <a:pt x="800" y="0"/>
                  <a:pt x="800" y="0"/>
                </a:cubicBezTo>
                <a:cubicBezTo>
                  <a:pt x="1240" y="0"/>
                  <a:pt x="1600" y="360"/>
                  <a:pt x="1600" y="800"/>
                </a:cubicBezTo>
                <a:close/>
              </a:path>
            </a:pathLst>
          </a:custGeom>
          <a:solidFill>
            <a:srgbClr val="49CFA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1117" y="4411372"/>
            <a:ext cx="747959" cy="51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7868" y="5172423"/>
            <a:ext cx="933521" cy="64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9784" y="5200080"/>
            <a:ext cx="825507" cy="57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0291" y="4023025"/>
            <a:ext cx="773987" cy="53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4160" y="4358722"/>
            <a:ext cx="801569" cy="55435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"/>
          <p:cNvSpPr txBox="1">
            <a:spLocks noGrp="1"/>
          </p:cNvSpPr>
          <p:nvPr>
            <p:ph type="ft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"/>
          <p:cNvSpPr>
            <a:spLocks noGrp="1"/>
          </p:cNvSpPr>
          <p:nvPr>
            <p:ph type="sldNum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75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83436" y="1358011"/>
            <a:ext cx="1037590" cy="4934585"/>
          </a:xfrm>
          <a:custGeom>
            <a:avLst/>
            <a:gdLst/>
            <a:ahLst/>
            <a:cxnLst/>
            <a:rect l="l" t="t" r="r" b="b"/>
            <a:pathLst>
              <a:path w="1037589" h="4934585">
                <a:moveTo>
                  <a:pt x="15239" y="0"/>
                </a:moveTo>
                <a:lnTo>
                  <a:pt x="49305" y="34529"/>
                </a:lnTo>
                <a:lnTo>
                  <a:pt x="82793" y="69411"/>
                </a:lnTo>
                <a:lnTo>
                  <a:pt x="115703" y="104639"/>
                </a:lnTo>
                <a:lnTo>
                  <a:pt x="148037" y="140208"/>
                </a:lnTo>
                <a:lnTo>
                  <a:pt x="179792" y="176112"/>
                </a:lnTo>
                <a:lnTo>
                  <a:pt x="210971" y="212344"/>
                </a:lnTo>
                <a:lnTo>
                  <a:pt x="241572" y="248899"/>
                </a:lnTo>
                <a:lnTo>
                  <a:pt x="271596" y="285770"/>
                </a:lnTo>
                <a:lnTo>
                  <a:pt x="301042" y="322952"/>
                </a:lnTo>
                <a:lnTo>
                  <a:pt x="329911" y="360438"/>
                </a:lnTo>
                <a:lnTo>
                  <a:pt x="358202" y="398222"/>
                </a:lnTo>
                <a:lnTo>
                  <a:pt x="385917" y="436299"/>
                </a:lnTo>
                <a:lnTo>
                  <a:pt x="413053" y="474663"/>
                </a:lnTo>
                <a:lnTo>
                  <a:pt x="439613" y="513306"/>
                </a:lnTo>
                <a:lnTo>
                  <a:pt x="465595" y="552224"/>
                </a:lnTo>
                <a:lnTo>
                  <a:pt x="491000" y="591411"/>
                </a:lnTo>
                <a:lnTo>
                  <a:pt x="515827" y="630859"/>
                </a:lnTo>
                <a:lnTo>
                  <a:pt x="540077" y="670564"/>
                </a:lnTo>
                <a:lnTo>
                  <a:pt x="563749" y="710519"/>
                </a:lnTo>
                <a:lnTo>
                  <a:pt x="586844" y="750718"/>
                </a:lnTo>
                <a:lnTo>
                  <a:pt x="609362" y="791155"/>
                </a:lnTo>
                <a:lnTo>
                  <a:pt x="631303" y="831824"/>
                </a:lnTo>
                <a:lnTo>
                  <a:pt x="652666" y="872720"/>
                </a:lnTo>
                <a:lnTo>
                  <a:pt x="673451" y="913835"/>
                </a:lnTo>
                <a:lnTo>
                  <a:pt x="693659" y="955164"/>
                </a:lnTo>
                <a:lnTo>
                  <a:pt x="713290" y="996702"/>
                </a:lnTo>
                <a:lnTo>
                  <a:pt x="732344" y="1038441"/>
                </a:lnTo>
                <a:lnTo>
                  <a:pt x="750820" y="1080376"/>
                </a:lnTo>
                <a:lnTo>
                  <a:pt x="768719" y="1122502"/>
                </a:lnTo>
                <a:lnTo>
                  <a:pt x="786040" y="1164811"/>
                </a:lnTo>
                <a:lnTo>
                  <a:pt x="802784" y="1207298"/>
                </a:lnTo>
                <a:lnTo>
                  <a:pt x="818951" y="1249956"/>
                </a:lnTo>
                <a:lnTo>
                  <a:pt x="834540" y="1292781"/>
                </a:lnTo>
                <a:lnTo>
                  <a:pt x="849552" y="1335765"/>
                </a:lnTo>
                <a:lnTo>
                  <a:pt x="863986" y="1378903"/>
                </a:lnTo>
                <a:lnTo>
                  <a:pt x="877843" y="1422189"/>
                </a:lnTo>
                <a:lnTo>
                  <a:pt x="891123" y="1465617"/>
                </a:lnTo>
                <a:lnTo>
                  <a:pt x="903825" y="1509180"/>
                </a:lnTo>
                <a:lnTo>
                  <a:pt x="915950" y="1552872"/>
                </a:lnTo>
                <a:lnTo>
                  <a:pt x="927498" y="1596689"/>
                </a:lnTo>
                <a:lnTo>
                  <a:pt x="938468" y="1640623"/>
                </a:lnTo>
                <a:lnTo>
                  <a:pt x="948861" y="1684668"/>
                </a:lnTo>
                <a:lnTo>
                  <a:pt x="958676" y="1728819"/>
                </a:lnTo>
                <a:lnTo>
                  <a:pt x="967914" y="1773070"/>
                </a:lnTo>
                <a:lnTo>
                  <a:pt x="976575" y="1817413"/>
                </a:lnTo>
                <a:lnTo>
                  <a:pt x="984658" y="1861845"/>
                </a:lnTo>
                <a:lnTo>
                  <a:pt x="992164" y="1906357"/>
                </a:lnTo>
                <a:lnTo>
                  <a:pt x="999093" y="1950946"/>
                </a:lnTo>
                <a:lnTo>
                  <a:pt x="1005444" y="1995603"/>
                </a:lnTo>
                <a:lnTo>
                  <a:pt x="1011218" y="2040324"/>
                </a:lnTo>
                <a:lnTo>
                  <a:pt x="1016414" y="2085102"/>
                </a:lnTo>
                <a:lnTo>
                  <a:pt x="1021033" y="2129931"/>
                </a:lnTo>
                <a:lnTo>
                  <a:pt x="1025075" y="2174806"/>
                </a:lnTo>
                <a:lnTo>
                  <a:pt x="1028539" y="2219719"/>
                </a:lnTo>
                <a:lnTo>
                  <a:pt x="1031426" y="2264666"/>
                </a:lnTo>
                <a:lnTo>
                  <a:pt x="1033736" y="2309640"/>
                </a:lnTo>
                <a:lnTo>
                  <a:pt x="1035468" y="2354635"/>
                </a:lnTo>
                <a:lnTo>
                  <a:pt x="1036622" y="2399646"/>
                </a:lnTo>
                <a:lnTo>
                  <a:pt x="1037200" y="2444665"/>
                </a:lnTo>
                <a:lnTo>
                  <a:pt x="1037200" y="2489687"/>
                </a:lnTo>
                <a:lnTo>
                  <a:pt x="1036622" y="2534707"/>
                </a:lnTo>
                <a:lnTo>
                  <a:pt x="1035468" y="2579717"/>
                </a:lnTo>
                <a:lnTo>
                  <a:pt x="1033736" y="2624712"/>
                </a:lnTo>
                <a:lnTo>
                  <a:pt x="1031426" y="2669686"/>
                </a:lnTo>
                <a:lnTo>
                  <a:pt x="1028539" y="2714634"/>
                </a:lnTo>
                <a:lnTo>
                  <a:pt x="1025075" y="2759547"/>
                </a:lnTo>
                <a:lnTo>
                  <a:pt x="1021033" y="2804422"/>
                </a:lnTo>
                <a:lnTo>
                  <a:pt x="1016414" y="2849252"/>
                </a:lnTo>
                <a:lnTo>
                  <a:pt x="1011218" y="2894030"/>
                </a:lnTo>
                <a:lnTo>
                  <a:pt x="1005444" y="2938751"/>
                </a:lnTo>
                <a:lnTo>
                  <a:pt x="999093" y="2983409"/>
                </a:lnTo>
                <a:lnTo>
                  <a:pt x="992164" y="3027998"/>
                </a:lnTo>
                <a:lnTo>
                  <a:pt x="984658" y="3072511"/>
                </a:lnTo>
                <a:lnTo>
                  <a:pt x="976575" y="3116943"/>
                </a:lnTo>
                <a:lnTo>
                  <a:pt x="967914" y="3161287"/>
                </a:lnTo>
                <a:lnTo>
                  <a:pt x="958676" y="3205538"/>
                </a:lnTo>
                <a:lnTo>
                  <a:pt x="948861" y="3249690"/>
                </a:lnTo>
                <a:lnTo>
                  <a:pt x="938468" y="3293736"/>
                </a:lnTo>
                <a:lnTo>
                  <a:pt x="927498" y="3337671"/>
                </a:lnTo>
                <a:lnTo>
                  <a:pt x="915950" y="3381488"/>
                </a:lnTo>
                <a:lnTo>
                  <a:pt x="903825" y="3425181"/>
                </a:lnTo>
                <a:lnTo>
                  <a:pt x="891123" y="3468745"/>
                </a:lnTo>
                <a:lnTo>
                  <a:pt x="877843" y="3512173"/>
                </a:lnTo>
                <a:lnTo>
                  <a:pt x="863986" y="3555460"/>
                </a:lnTo>
                <a:lnTo>
                  <a:pt x="849552" y="3598599"/>
                </a:lnTo>
                <a:lnTo>
                  <a:pt x="834540" y="3641584"/>
                </a:lnTo>
                <a:lnTo>
                  <a:pt x="818951" y="3684410"/>
                </a:lnTo>
                <a:lnTo>
                  <a:pt x="802784" y="3727070"/>
                </a:lnTo>
                <a:lnTo>
                  <a:pt x="786040" y="3769558"/>
                </a:lnTo>
                <a:lnTo>
                  <a:pt x="768719" y="3811868"/>
                </a:lnTo>
                <a:lnTo>
                  <a:pt x="750820" y="3853994"/>
                </a:lnTo>
                <a:lnTo>
                  <a:pt x="732344" y="3895931"/>
                </a:lnTo>
                <a:lnTo>
                  <a:pt x="713290" y="3937672"/>
                </a:lnTo>
                <a:lnTo>
                  <a:pt x="693659" y="3979210"/>
                </a:lnTo>
                <a:lnTo>
                  <a:pt x="673451" y="4020541"/>
                </a:lnTo>
                <a:lnTo>
                  <a:pt x="652666" y="4061658"/>
                </a:lnTo>
                <a:lnTo>
                  <a:pt x="631303" y="4102555"/>
                </a:lnTo>
                <a:lnTo>
                  <a:pt x="609362" y="4143225"/>
                </a:lnTo>
                <a:lnTo>
                  <a:pt x="586844" y="4183664"/>
                </a:lnTo>
                <a:lnTo>
                  <a:pt x="563749" y="4223864"/>
                </a:lnTo>
                <a:lnTo>
                  <a:pt x="540077" y="4263821"/>
                </a:lnTo>
                <a:lnTo>
                  <a:pt x="515827" y="4303527"/>
                </a:lnTo>
                <a:lnTo>
                  <a:pt x="491000" y="4342977"/>
                </a:lnTo>
                <a:lnTo>
                  <a:pt x="465595" y="4382165"/>
                </a:lnTo>
                <a:lnTo>
                  <a:pt x="439613" y="4421085"/>
                </a:lnTo>
                <a:lnTo>
                  <a:pt x="413053" y="4459730"/>
                </a:lnTo>
                <a:lnTo>
                  <a:pt x="385917" y="4498095"/>
                </a:lnTo>
                <a:lnTo>
                  <a:pt x="358202" y="4536174"/>
                </a:lnTo>
                <a:lnTo>
                  <a:pt x="329911" y="4573960"/>
                </a:lnTo>
                <a:lnTo>
                  <a:pt x="301042" y="4611449"/>
                </a:lnTo>
                <a:lnTo>
                  <a:pt x="271596" y="4648632"/>
                </a:lnTo>
                <a:lnTo>
                  <a:pt x="241572" y="4685505"/>
                </a:lnTo>
                <a:lnTo>
                  <a:pt x="210971" y="4722062"/>
                </a:lnTo>
                <a:lnTo>
                  <a:pt x="179792" y="4758296"/>
                </a:lnTo>
                <a:lnTo>
                  <a:pt x="148037" y="4794202"/>
                </a:lnTo>
                <a:lnTo>
                  <a:pt x="115703" y="4829773"/>
                </a:lnTo>
                <a:lnTo>
                  <a:pt x="82793" y="4865004"/>
                </a:lnTo>
                <a:lnTo>
                  <a:pt x="49305" y="4899888"/>
                </a:lnTo>
                <a:lnTo>
                  <a:pt x="15239" y="4934419"/>
                </a:lnTo>
                <a:lnTo>
                  <a:pt x="0" y="4919116"/>
                </a:lnTo>
                <a:lnTo>
                  <a:pt x="33852" y="4884802"/>
                </a:lnTo>
                <a:lnTo>
                  <a:pt x="67131" y="4850137"/>
                </a:lnTo>
                <a:lnTo>
                  <a:pt x="99836" y="4815128"/>
                </a:lnTo>
                <a:lnTo>
                  <a:pt x="131967" y="4779780"/>
                </a:lnTo>
                <a:lnTo>
                  <a:pt x="163525" y="4744099"/>
                </a:lnTo>
                <a:lnTo>
                  <a:pt x="194509" y="4708092"/>
                </a:lnTo>
                <a:lnTo>
                  <a:pt x="224919" y="4671765"/>
                </a:lnTo>
                <a:lnTo>
                  <a:pt x="254755" y="4635122"/>
                </a:lnTo>
                <a:lnTo>
                  <a:pt x="284017" y="4598172"/>
                </a:lnTo>
                <a:lnTo>
                  <a:pt x="312706" y="4560918"/>
                </a:lnTo>
                <a:lnTo>
                  <a:pt x="340821" y="4523368"/>
                </a:lnTo>
                <a:lnTo>
                  <a:pt x="368362" y="4485528"/>
                </a:lnTo>
                <a:lnTo>
                  <a:pt x="395329" y="4447402"/>
                </a:lnTo>
                <a:lnTo>
                  <a:pt x="421723" y="4408999"/>
                </a:lnTo>
                <a:lnTo>
                  <a:pt x="447543" y="4370322"/>
                </a:lnTo>
                <a:lnTo>
                  <a:pt x="472789" y="4331379"/>
                </a:lnTo>
                <a:lnTo>
                  <a:pt x="497461" y="4292175"/>
                </a:lnTo>
                <a:lnTo>
                  <a:pt x="521560" y="4252716"/>
                </a:lnTo>
                <a:lnTo>
                  <a:pt x="545084" y="4213009"/>
                </a:lnTo>
                <a:lnTo>
                  <a:pt x="568035" y="4173059"/>
                </a:lnTo>
                <a:lnTo>
                  <a:pt x="590412" y="4132873"/>
                </a:lnTo>
                <a:lnTo>
                  <a:pt x="612216" y="4092455"/>
                </a:lnTo>
                <a:lnTo>
                  <a:pt x="633445" y="4051813"/>
                </a:lnTo>
                <a:lnTo>
                  <a:pt x="654101" y="4010953"/>
                </a:lnTo>
                <a:lnTo>
                  <a:pt x="674183" y="3969879"/>
                </a:lnTo>
                <a:lnTo>
                  <a:pt x="693692" y="3928599"/>
                </a:lnTo>
                <a:lnTo>
                  <a:pt x="712626" y="3887118"/>
                </a:lnTo>
                <a:lnTo>
                  <a:pt x="730987" y="3845442"/>
                </a:lnTo>
                <a:lnTo>
                  <a:pt x="748774" y="3803578"/>
                </a:lnTo>
                <a:lnTo>
                  <a:pt x="765987" y="3761530"/>
                </a:lnTo>
                <a:lnTo>
                  <a:pt x="782627" y="3719306"/>
                </a:lnTo>
                <a:lnTo>
                  <a:pt x="798692" y="3676912"/>
                </a:lnTo>
                <a:lnTo>
                  <a:pt x="814184" y="3634352"/>
                </a:lnTo>
                <a:lnTo>
                  <a:pt x="829102" y="3591634"/>
                </a:lnTo>
                <a:lnTo>
                  <a:pt x="843446" y="3548762"/>
                </a:lnTo>
                <a:lnTo>
                  <a:pt x="857217" y="3505744"/>
                </a:lnTo>
                <a:lnTo>
                  <a:pt x="870414" y="3462585"/>
                </a:lnTo>
                <a:lnTo>
                  <a:pt x="883037" y="3419292"/>
                </a:lnTo>
                <a:lnTo>
                  <a:pt x="895086" y="3375869"/>
                </a:lnTo>
                <a:lnTo>
                  <a:pt x="906562" y="3332324"/>
                </a:lnTo>
                <a:lnTo>
                  <a:pt x="917463" y="3288661"/>
                </a:lnTo>
                <a:lnTo>
                  <a:pt x="927791" y="3244888"/>
                </a:lnTo>
                <a:lnTo>
                  <a:pt x="937545" y="3201010"/>
                </a:lnTo>
                <a:lnTo>
                  <a:pt x="946726" y="3157033"/>
                </a:lnTo>
                <a:lnTo>
                  <a:pt x="955332" y="3112964"/>
                </a:lnTo>
                <a:lnTo>
                  <a:pt x="963365" y="3068807"/>
                </a:lnTo>
                <a:lnTo>
                  <a:pt x="970824" y="3024569"/>
                </a:lnTo>
                <a:lnTo>
                  <a:pt x="977709" y="2980257"/>
                </a:lnTo>
                <a:lnTo>
                  <a:pt x="984021" y="2935875"/>
                </a:lnTo>
                <a:lnTo>
                  <a:pt x="989759" y="2891431"/>
                </a:lnTo>
                <a:lnTo>
                  <a:pt x="994923" y="2846930"/>
                </a:lnTo>
                <a:lnTo>
                  <a:pt x="999513" y="2802377"/>
                </a:lnTo>
                <a:lnTo>
                  <a:pt x="1003529" y="2757780"/>
                </a:lnTo>
                <a:lnTo>
                  <a:pt x="1006972" y="2713144"/>
                </a:lnTo>
                <a:lnTo>
                  <a:pt x="1009841" y="2668475"/>
                </a:lnTo>
                <a:lnTo>
                  <a:pt x="1012136" y="2623778"/>
                </a:lnTo>
                <a:lnTo>
                  <a:pt x="1013857" y="2579061"/>
                </a:lnTo>
                <a:lnTo>
                  <a:pt x="1015005" y="2534329"/>
                </a:lnTo>
                <a:lnTo>
                  <a:pt x="1015579" y="2489588"/>
                </a:lnTo>
                <a:lnTo>
                  <a:pt x="1015579" y="2444844"/>
                </a:lnTo>
                <a:lnTo>
                  <a:pt x="1015005" y="2400102"/>
                </a:lnTo>
                <a:lnTo>
                  <a:pt x="1013857" y="2355370"/>
                </a:lnTo>
                <a:lnTo>
                  <a:pt x="1012136" y="2310653"/>
                </a:lnTo>
                <a:lnTo>
                  <a:pt x="1009841" y="2265957"/>
                </a:lnTo>
                <a:lnTo>
                  <a:pt x="1006972" y="2221287"/>
                </a:lnTo>
                <a:lnTo>
                  <a:pt x="1003529" y="2176651"/>
                </a:lnTo>
                <a:lnTo>
                  <a:pt x="999513" y="2132053"/>
                </a:lnTo>
                <a:lnTo>
                  <a:pt x="994923" y="2087500"/>
                </a:lnTo>
                <a:lnTo>
                  <a:pt x="989759" y="2042999"/>
                </a:lnTo>
                <a:lnTo>
                  <a:pt x="984021" y="1998554"/>
                </a:lnTo>
                <a:lnTo>
                  <a:pt x="977709" y="1954172"/>
                </a:lnTo>
                <a:lnTo>
                  <a:pt x="970824" y="1909859"/>
                </a:lnTo>
                <a:lnTo>
                  <a:pt x="963365" y="1865621"/>
                </a:lnTo>
                <a:lnTo>
                  <a:pt x="955332" y="1821463"/>
                </a:lnTo>
                <a:lnTo>
                  <a:pt x="946726" y="1777393"/>
                </a:lnTo>
                <a:lnTo>
                  <a:pt x="937545" y="1733415"/>
                </a:lnTo>
                <a:lnTo>
                  <a:pt x="927791" y="1689537"/>
                </a:lnTo>
                <a:lnTo>
                  <a:pt x="917463" y="1645763"/>
                </a:lnTo>
                <a:lnTo>
                  <a:pt x="906562" y="1602100"/>
                </a:lnTo>
                <a:lnTo>
                  <a:pt x="895086" y="1558553"/>
                </a:lnTo>
                <a:lnTo>
                  <a:pt x="883037" y="1515130"/>
                </a:lnTo>
                <a:lnTo>
                  <a:pt x="870414" y="1471835"/>
                </a:lnTo>
                <a:lnTo>
                  <a:pt x="857217" y="1428675"/>
                </a:lnTo>
                <a:lnTo>
                  <a:pt x="843446" y="1385656"/>
                </a:lnTo>
                <a:lnTo>
                  <a:pt x="829102" y="1342784"/>
                </a:lnTo>
                <a:lnTo>
                  <a:pt x="814184" y="1300065"/>
                </a:lnTo>
                <a:lnTo>
                  <a:pt x="798692" y="1257504"/>
                </a:lnTo>
                <a:lnTo>
                  <a:pt x="782627" y="1215108"/>
                </a:lnTo>
                <a:lnTo>
                  <a:pt x="765987" y="1172882"/>
                </a:lnTo>
                <a:lnTo>
                  <a:pt x="748774" y="1130834"/>
                </a:lnTo>
                <a:lnTo>
                  <a:pt x="730987" y="1088968"/>
                </a:lnTo>
                <a:lnTo>
                  <a:pt x="712626" y="1047291"/>
                </a:lnTo>
                <a:lnTo>
                  <a:pt x="693692" y="1005809"/>
                </a:lnTo>
                <a:lnTo>
                  <a:pt x="674183" y="964527"/>
                </a:lnTo>
                <a:lnTo>
                  <a:pt x="654101" y="923452"/>
                </a:lnTo>
                <a:lnTo>
                  <a:pt x="633445" y="882590"/>
                </a:lnTo>
                <a:lnTo>
                  <a:pt x="612216" y="841946"/>
                </a:lnTo>
                <a:lnTo>
                  <a:pt x="590412" y="801527"/>
                </a:lnTo>
                <a:lnTo>
                  <a:pt x="568035" y="761339"/>
                </a:lnTo>
                <a:lnTo>
                  <a:pt x="545084" y="721387"/>
                </a:lnTo>
                <a:lnTo>
                  <a:pt x="521560" y="681678"/>
                </a:lnTo>
                <a:lnTo>
                  <a:pt x="497461" y="642218"/>
                </a:lnTo>
                <a:lnTo>
                  <a:pt x="472789" y="603012"/>
                </a:lnTo>
                <a:lnTo>
                  <a:pt x="447543" y="564067"/>
                </a:lnTo>
                <a:lnTo>
                  <a:pt x="421723" y="525389"/>
                </a:lnTo>
                <a:lnTo>
                  <a:pt x="395329" y="486983"/>
                </a:lnTo>
                <a:lnTo>
                  <a:pt x="368362" y="448855"/>
                </a:lnTo>
                <a:lnTo>
                  <a:pt x="340821" y="411013"/>
                </a:lnTo>
                <a:lnTo>
                  <a:pt x="312706" y="373461"/>
                </a:lnTo>
                <a:lnTo>
                  <a:pt x="284017" y="336205"/>
                </a:lnTo>
                <a:lnTo>
                  <a:pt x="254755" y="299252"/>
                </a:lnTo>
                <a:lnTo>
                  <a:pt x="224919" y="262608"/>
                </a:lnTo>
                <a:lnTo>
                  <a:pt x="194509" y="226278"/>
                </a:lnTo>
                <a:lnTo>
                  <a:pt x="163525" y="190268"/>
                </a:lnTo>
                <a:lnTo>
                  <a:pt x="131967" y="154586"/>
                </a:lnTo>
                <a:lnTo>
                  <a:pt x="99836" y="119235"/>
                </a:lnTo>
                <a:lnTo>
                  <a:pt x="67131" y="84224"/>
                </a:lnTo>
                <a:lnTo>
                  <a:pt x="33852" y="49556"/>
                </a:lnTo>
                <a:lnTo>
                  <a:pt x="0" y="15239"/>
                </a:lnTo>
                <a:lnTo>
                  <a:pt x="15239" y="0"/>
                </a:lnTo>
                <a:close/>
              </a:path>
            </a:pathLst>
          </a:custGeom>
          <a:ln w="6350">
            <a:solidFill>
              <a:srgbClr val="3441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919985" y="1506143"/>
            <a:ext cx="6447155" cy="546100"/>
          </a:xfrm>
          <a:custGeom>
            <a:avLst/>
            <a:gdLst/>
            <a:ahLst/>
            <a:cxnLst/>
            <a:rect l="l" t="t" r="r" b="b"/>
            <a:pathLst>
              <a:path w="6447155" h="546100">
                <a:moveTo>
                  <a:pt x="0" y="545795"/>
                </a:moveTo>
                <a:lnTo>
                  <a:pt x="6446773" y="545795"/>
                </a:lnTo>
                <a:lnTo>
                  <a:pt x="6446773" y="0"/>
                </a:lnTo>
                <a:lnTo>
                  <a:pt x="0" y="0"/>
                </a:lnTo>
                <a:lnTo>
                  <a:pt x="0" y="5457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pc="5" dirty="0"/>
              <a:t>技職傾向學生</a:t>
            </a:r>
            <a:r>
              <a:rPr spc="-10" dirty="0"/>
              <a:t>升</a:t>
            </a:r>
            <a:r>
              <a:rPr spc="5" dirty="0"/>
              <a:t>學</a:t>
            </a:r>
            <a:r>
              <a:rPr spc="-10" dirty="0"/>
              <a:t>管</a:t>
            </a:r>
            <a:r>
              <a:rPr spc="5" dirty="0"/>
              <a:t>道</a:t>
            </a:r>
            <a:r>
              <a:rPr spc="-10" dirty="0"/>
              <a:t>介</a:t>
            </a:r>
            <a:r>
              <a:rPr spc="5" dirty="0"/>
              <a:t>紹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pPr marL="8636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15691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7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4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4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4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 eaLnBrk="1" fontAlgn="auto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</a:pPr>
            <a:endParaRPr kumimoji="0" lang="en-US" sz="320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1030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  <a:latin typeface="Gill Sans MT"/>
                <a:ea typeface="微軟正黑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2023/6/28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  <a:latin typeface="Gill Sans MT"/>
              <a:ea typeface="微軟正黑體"/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  <a:latin typeface="Gill Sans MT"/>
              <a:ea typeface="微軟正黑體"/>
            </a:endParaRP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  <a:latin typeface="Gill Sans MT"/>
                <a:ea typeface="微軟正黑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  <a:latin typeface="Gill Sans MT"/>
              <a:ea typeface="微軟正黑體"/>
            </a:endParaRPr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8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ACA19-B544-4ED9-8BC1-CC07DF570886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6385-5915-4D3F-8F49-F30EBFAED11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五邊形 7"/>
          <p:cNvSpPr/>
          <p:nvPr/>
        </p:nvSpPr>
        <p:spPr>
          <a:xfrm rot="5400000">
            <a:off x="8326760" y="72008"/>
            <a:ext cx="720080" cy="576064"/>
          </a:xfrm>
          <a:prstGeom prst="homePlate">
            <a:avLst>
              <a:gd name="adj" fmla="val 30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fld id="{38C67D74-167B-4A1D-9CAF-944C5A797330}" type="slidenum">
              <a:rPr lang="en-US" altLang="zh-TW" smtClean="0">
                <a:latin typeface="Broadway BT" panose="04040905080B02020502" pitchFamily="82" charset="0"/>
              </a:rPr>
              <a:pPr algn="ctr"/>
              <a:t>‹#›</a:t>
            </a:fld>
            <a:endParaRPr lang="zh-TW" altLang="en-US" dirty="0">
              <a:latin typeface="Broadway BT" panose="04040905080B02020502" pitchFamily="82" charset="0"/>
            </a:endParaRPr>
          </a:p>
        </p:txBody>
      </p:sp>
      <p:pic>
        <p:nvPicPr>
          <p:cNvPr id="10" name="內容版面配置區 9" descr="DALI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21588" y="6159863"/>
            <a:ext cx="730424" cy="58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882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schemeClr val="tx2">
                <a:lumMod val="60000"/>
                <a:lumOff val="40000"/>
                <a:alpha val="40000"/>
              </a:scheme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Wingdings 3" panose="05040102010807070707" pitchFamily="18" charset="2"/>
        <a:buChar char="u"/>
        <a:defRPr sz="32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95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90000"/>
        <a:buFont typeface="Wingdings" panose="05000000000000000000" pitchFamily="2" charset="2"/>
        <a:buChar char="n"/>
        <a:defRPr sz="24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Wingdings" panose="05000000000000000000" pitchFamily="2" charset="2"/>
        <a:buChar char="Ø"/>
        <a:defRPr sz="20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Wingdings" panose="05000000000000000000" pitchFamily="2" charset="2"/>
        <a:buChar char="ü"/>
        <a:defRPr sz="20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標題 1"/>
          <p:cNvSpPr>
            <a:spLocks noGrp="1"/>
          </p:cNvSpPr>
          <p:nvPr>
            <p:ph type="ctrTitle"/>
          </p:nvPr>
        </p:nvSpPr>
        <p:spPr>
          <a:xfrm>
            <a:off x="539552" y="0"/>
            <a:ext cx="9144000" cy="3671887"/>
          </a:xfrm>
        </p:spPr>
        <p:txBody>
          <a:bodyPr/>
          <a:lstStyle/>
          <a:p>
            <a:pPr algn="ctr" eaLnBrk="1" hangingPunct="1"/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梅山國民中學</a:t>
            </a:r>
            <a:r>
              <a:rPr lang="en-US" altLang="zh-TW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國三家長</a:t>
            </a:r>
            <a:r>
              <a:rPr lang="en-US" altLang="zh-TW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生涯輔導座談</a:t>
            </a:r>
            <a:endParaRPr lang="zh-TW" altLang="en-US" sz="6600" dirty="0" smtClean="0"/>
          </a:p>
        </p:txBody>
      </p:sp>
      <p:sp>
        <p:nvSpPr>
          <p:cNvPr id="2052" name="矩形 5"/>
          <p:cNvSpPr>
            <a:spLocks noChangeArrowheads="1"/>
          </p:cNvSpPr>
          <p:nvPr/>
        </p:nvSpPr>
        <p:spPr bwMode="auto">
          <a:xfrm>
            <a:off x="863600" y="4221088"/>
            <a:ext cx="8280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中黑體" pitchFamily="49" charset="-120"/>
              </a:rPr>
              <a:t>報告人：校長劉彥碩</a:t>
            </a:r>
            <a:endParaRPr kumimoji="0" lang="zh-TW" altLang="en-US" sz="5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中黑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7000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嘉義區免試入學</a:t>
            </a:r>
          </a:p>
        </p:txBody>
      </p:sp>
      <p:graphicFrame>
        <p:nvGraphicFramePr>
          <p:cNvPr id="12" name="內容版面配置區 3"/>
          <p:cNvGraphicFramePr>
            <a:graphicFrameLocks/>
          </p:cNvGraphicFramePr>
          <p:nvPr/>
        </p:nvGraphicFramePr>
        <p:xfrm>
          <a:off x="323528" y="1795686"/>
          <a:ext cx="7175212" cy="4657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173" name="群組 7"/>
          <p:cNvGrpSpPr>
            <a:grpSpLocks/>
          </p:cNvGrpSpPr>
          <p:nvPr/>
        </p:nvGrpSpPr>
        <p:grpSpPr bwMode="auto">
          <a:xfrm>
            <a:off x="6756400" y="3921125"/>
            <a:ext cx="2279650" cy="2736850"/>
            <a:chOff x="5436409" y="3372082"/>
            <a:chExt cx="2381782" cy="2889088"/>
          </a:xfrm>
        </p:grpSpPr>
        <p:sp>
          <p:nvSpPr>
            <p:cNvPr id="9" name="圓角矩形 8"/>
            <p:cNvSpPr/>
            <p:nvPr/>
          </p:nvSpPr>
          <p:spPr>
            <a:xfrm>
              <a:off x="5436409" y="3611723"/>
              <a:ext cx="2345292" cy="1824951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0" name="圓角矩形 4"/>
            <p:cNvSpPr/>
            <p:nvPr/>
          </p:nvSpPr>
          <p:spPr>
            <a:xfrm>
              <a:off x="5610565" y="3372082"/>
              <a:ext cx="2207626" cy="2889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eaLnBrk="1" fontAlgn="auto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品德表現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12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服務學習  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8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體適能    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競賽成績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hangingPunct="1">
                <a:lnSpc>
                  <a:spcPct val="80000"/>
                </a:lnSpc>
                <a:spcAft>
                  <a:spcPts val="0"/>
                </a:spcAft>
                <a:defRPr/>
              </a:pP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3" name="直線接點 2"/>
          <p:cNvCxnSpPr/>
          <p:nvPr/>
        </p:nvCxnSpPr>
        <p:spPr>
          <a:xfrm flipV="1">
            <a:off x="6691313" y="2708275"/>
            <a:ext cx="0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5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638" y="4652963"/>
            <a:ext cx="94297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765175"/>
            <a:ext cx="13668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6300788" y="4941888"/>
            <a:ext cx="622300" cy="347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/>
          </p:cNvSpPr>
          <p:nvPr>
            <p:ph type="ctrTitle" idx="4294967295"/>
          </p:nvPr>
        </p:nvSpPr>
        <p:spPr>
          <a:xfrm>
            <a:off x="476457" y="-207551"/>
            <a:ext cx="7886700" cy="95885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zh-TW" altLang="en-US" sz="3000" dirty="0">
                <a:solidFill>
                  <a:srgbClr val="4472C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嘉義區免試入學超額比序運作及同分參酌模式</a:t>
            </a:r>
          </a:p>
        </p:txBody>
      </p:sp>
      <p:grpSp>
        <p:nvGrpSpPr>
          <p:cNvPr id="126978" name="Group 43"/>
          <p:cNvGrpSpPr>
            <a:grpSpLocks/>
          </p:cNvGrpSpPr>
          <p:nvPr/>
        </p:nvGrpSpPr>
        <p:grpSpPr bwMode="auto">
          <a:xfrm>
            <a:off x="1335743" y="1628055"/>
            <a:ext cx="6461168" cy="2551374"/>
            <a:chOff x="869" y="2108"/>
            <a:chExt cx="3356" cy="1057"/>
          </a:xfrm>
        </p:grpSpPr>
        <p:grpSp>
          <p:nvGrpSpPr>
            <p:cNvPr id="126989" name="Group 19"/>
            <p:cNvGrpSpPr>
              <a:grpSpLocks/>
            </p:cNvGrpSpPr>
            <p:nvPr/>
          </p:nvGrpSpPr>
          <p:grpSpPr bwMode="auto">
            <a:xfrm>
              <a:off x="875" y="2108"/>
              <a:ext cx="3344" cy="379"/>
              <a:chOff x="1522" y="11739"/>
              <a:chExt cx="7411" cy="946"/>
            </a:xfrm>
          </p:grpSpPr>
          <p:sp>
            <p:nvSpPr>
              <p:cNvPr id="155" name="Text Box 98"/>
              <p:cNvSpPr txBox="1">
                <a:spLocks noChangeArrowheads="1"/>
              </p:cNvSpPr>
              <p:nvPr/>
            </p:nvSpPr>
            <p:spPr bwMode="auto">
              <a:xfrm>
                <a:off x="2741" y="11797"/>
                <a:ext cx="806" cy="86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志願序分數</a:t>
                </a:r>
              </a:p>
            </p:txBody>
          </p:sp>
          <p:sp>
            <p:nvSpPr>
              <p:cNvPr id="156" name="Text Box 99"/>
              <p:cNvSpPr txBox="1">
                <a:spLocks noChangeArrowheads="1"/>
              </p:cNvSpPr>
              <p:nvPr/>
            </p:nvSpPr>
            <p:spPr bwMode="auto">
              <a:xfrm>
                <a:off x="1522" y="11792"/>
                <a:ext cx="852" cy="77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總積分</a:t>
                </a:r>
              </a:p>
            </p:txBody>
          </p:sp>
          <p:cxnSp>
            <p:nvCxnSpPr>
              <p:cNvPr id="127005" name="AutoShape 105"/>
              <p:cNvCxnSpPr>
                <a:cxnSpLocks noChangeShapeType="1"/>
              </p:cNvCxnSpPr>
              <p:nvPr/>
            </p:nvCxnSpPr>
            <p:spPr bwMode="auto">
              <a:xfrm>
                <a:off x="2375" y="12215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7006" name="AutoShape 106"/>
              <p:cNvCxnSpPr>
                <a:cxnSpLocks noChangeShapeType="1"/>
              </p:cNvCxnSpPr>
              <p:nvPr/>
            </p:nvCxnSpPr>
            <p:spPr bwMode="auto">
              <a:xfrm>
                <a:off x="3570" y="12241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7007" name="AutoShape 107"/>
              <p:cNvCxnSpPr>
                <a:cxnSpLocks noChangeShapeType="1"/>
              </p:cNvCxnSpPr>
              <p:nvPr/>
            </p:nvCxnSpPr>
            <p:spPr bwMode="auto">
              <a:xfrm>
                <a:off x="4796" y="12326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7008" name="AutoShape 108"/>
              <p:cNvCxnSpPr>
                <a:cxnSpLocks noChangeShapeType="1"/>
              </p:cNvCxnSpPr>
              <p:nvPr/>
            </p:nvCxnSpPr>
            <p:spPr bwMode="auto">
              <a:xfrm>
                <a:off x="6007" y="12279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7009" name="AutoShape 109"/>
              <p:cNvCxnSpPr>
                <a:cxnSpLocks noChangeShapeType="1"/>
              </p:cNvCxnSpPr>
              <p:nvPr/>
            </p:nvCxnSpPr>
            <p:spPr bwMode="auto">
              <a:xfrm>
                <a:off x="7380" y="12242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7010" name="AutoShape 110"/>
              <p:cNvCxnSpPr>
                <a:cxnSpLocks noChangeShapeType="1"/>
              </p:cNvCxnSpPr>
              <p:nvPr/>
            </p:nvCxnSpPr>
            <p:spPr bwMode="auto">
              <a:xfrm>
                <a:off x="8605" y="12245"/>
                <a:ext cx="328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32" name="Text Box 102"/>
              <p:cNvSpPr txBox="1">
                <a:spLocks noChangeArrowheads="1"/>
              </p:cNvSpPr>
              <p:nvPr/>
            </p:nvSpPr>
            <p:spPr bwMode="auto">
              <a:xfrm>
                <a:off x="7767" y="11739"/>
                <a:ext cx="843" cy="86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會考三等級總</a:t>
                </a:r>
                <a:r>
                  <a:rPr kumimoji="0" lang="zh-TW" alt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分</a:t>
                </a:r>
              </a:p>
            </p:txBody>
          </p:sp>
          <p:sp>
            <p:nvSpPr>
              <p:cNvPr id="33" name="Text Box 100"/>
              <p:cNvSpPr txBox="1">
                <a:spLocks noChangeArrowheads="1"/>
              </p:cNvSpPr>
              <p:nvPr/>
            </p:nvSpPr>
            <p:spPr bwMode="auto">
              <a:xfrm>
                <a:off x="3950" y="11792"/>
                <a:ext cx="847" cy="86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均衡學習</a:t>
                </a:r>
                <a:endPara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4" name="Text Box 103"/>
              <p:cNvSpPr txBox="1">
                <a:spLocks noChangeArrowheads="1"/>
              </p:cNvSpPr>
              <p:nvPr/>
            </p:nvSpPr>
            <p:spPr bwMode="auto">
              <a:xfrm>
                <a:off x="6343" y="11814"/>
                <a:ext cx="998" cy="86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多元學習總分</a:t>
                </a:r>
              </a:p>
            </p:txBody>
          </p:sp>
          <p:sp>
            <p:nvSpPr>
              <p:cNvPr id="35" name="Text Box 104"/>
              <p:cNvSpPr txBox="1">
                <a:spLocks noChangeArrowheads="1"/>
              </p:cNvSpPr>
              <p:nvPr/>
            </p:nvSpPr>
            <p:spPr bwMode="auto">
              <a:xfrm>
                <a:off x="5165" y="11826"/>
                <a:ext cx="842" cy="86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70961" tIns="36671" rIns="70961" bIns="3667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適性輔導</a:t>
                </a:r>
              </a:p>
            </p:txBody>
          </p:sp>
        </p:grpSp>
        <p:sp>
          <p:nvSpPr>
            <p:cNvPr id="319520" name="文字方塊 145"/>
            <p:cNvSpPr txBox="1">
              <a:spLocks noChangeArrowheads="1"/>
            </p:cNvSpPr>
            <p:nvPr/>
          </p:nvSpPr>
          <p:spPr bwMode="auto">
            <a:xfrm>
              <a:off x="1839" y="2651"/>
              <a:ext cx="471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70961" tIns="36671" rIns="70961" bIns="36671"/>
            <a:lstStyle>
              <a:lvl1pPr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三等級四標示總積分</a:t>
              </a:r>
            </a:p>
          </p:txBody>
        </p:sp>
        <p:sp>
          <p:nvSpPr>
            <p:cNvPr id="319521" name="文字方塊 44"/>
            <p:cNvSpPr txBox="1">
              <a:spLocks noChangeArrowheads="1"/>
            </p:cNvSpPr>
            <p:nvPr/>
          </p:nvSpPr>
          <p:spPr bwMode="auto">
            <a:xfrm>
              <a:off x="869" y="2646"/>
              <a:ext cx="385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0961" tIns="36671" rIns="70961" bIns="3667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品德表現</a:t>
              </a:r>
            </a:p>
          </p:txBody>
        </p:sp>
        <p:sp>
          <p:nvSpPr>
            <p:cNvPr id="319522" name="文字方塊 45"/>
            <p:cNvSpPr txBox="1">
              <a:spLocks noChangeArrowheads="1"/>
            </p:cNvSpPr>
            <p:nvPr/>
          </p:nvSpPr>
          <p:spPr bwMode="auto">
            <a:xfrm>
              <a:off x="1365" y="2662"/>
              <a:ext cx="385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70961" tIns="36671" rIns="70961" bIns="3667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服務學習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26995" name="直線單箭頭接點 153"/>
            <p:cNvCxnSpPr>
              <a:cxnSpLocks noChangeShapeType="1"/>
            </p:cNvCxnSpPr>
            <p:nvPr/>
          </p:nvCxnSpPr>
          <p:spPr bwMode="auto">
            <a:xfrm>
              <a:off x="1254" y="2901"/>
              <a:ext cx="1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6996" name="直線單箭頭接點 147"/>
            <p:cNvCxnSpPr>
              <a:cxnSpLocks noChangeShapeType="1"/>
            </p:cNvCxnSpPr>
            <p:nvPr/>
          </p:nvCxnSpPr>
          <p:spPr bwMode="auto">
            <a:xfrm>
              <a:off x="2296" y="2924"/>
              <a:ext cx="11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6997" name="直線單箭頭接點 148"/>
            <p:cNvCxnSpPr>
              <a:cxnSpLocks noChangeShapeType="1"/>
            </p:cNvCxnSpPr>
            <p:nvPr/>
          </p:nvCxnSpPr>
          <p:spPr bwMode="auto">
            <a:xfrm>
              <a:off x="2819" y="2928"/>
              <a:ext cx="11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26998" name="直線單箭頭接點 149"/>
            <p:cNvCxnSpPr>
              <a:cxnSpLocks noChangeShapeType="1"/>
            </p:cNvCxnSpPr>
            <p:nvPr/>
          </p:nvCxnSpPr>
          <p:spPr bwMode="auto">
            <a:xfrm>
              <a:off x="3693" y="2924"/>
              <a:ext cx="101" cy="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19529" name="文字方塊 145"/>
            <p:cNvSpPr txBox="1">
              <a:spLocks noChangeArrowheads="1"/>
            </p:cNvSpPr>
            <p:nvPr/>
          </p:nvSpPr>
          <p:spPr bwMode="auto">
            <a:xfrm>
              <a:off x="2419" y="2666"/>
              <a:ext cx="421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70961" tIns="36671" rIns="70961" bIns="36671"/>
            <a:lstStyle>
              <a:lvl1pPr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三等級四標示總數量</a:t>
              </a:r>
            </a:p>
          </p:txBody>
        </p:sp>
        <p:cxnSp>
          <p:nvCxnSpPr>
            <p:cNvPr id="127000" name="直線單箭頭接點 149"/>
            <p:cNvCxnSpPr>
              <a:cxnSpLocks noChangeShapeType="1"/>
            </p:cNvCxnSpPr>
            <p:nvPr/>
          </p:nvCxnSpPr>
          <p:spPr bwMode="auto">
            <a:xfrm>
              <a:off x="1754" y="2915"/>
              <a:ext cx="9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6" name="文字方塊 46"/>
            <p:cNvSpPr txBox="1">
              <a:spLocks noChangeArrowheads="1"/>
            </p:cNvSpPr>
            <p:nvPr/>
          </p:nvSpPr>
          <p:spPr bwMode="auto">
            <a:xfrm>
              <a:off x="3891" y="2659"/>
              <a:ext cx="334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70961" tIns="36671" rIns="70961" bIns="3667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體適能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7" name="文字方塊 143"/>
            <p:cNvSpPr txBox="1">
              <a:spLocks noChangeArrowheads="1"/>
            </p:cNvSpPr>
            <p:nvPr/>
          </p:nvSpPr>
          <p:spPr bwMode="auto">
            <a:xfrm>
              <a:off x="3432" y="2655"/>
              <a:ext cx="356" cy="4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70961" tIns="36671" rIns="70961" bIns="3667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競賽成績</a:t>
              </a:r>
            </a:p>
          </p:txBody>
        </p:sp>
      </p:grpSp>
      <p:sp>
        <p:nvSpPr>
          <p:cNvPr id="38" name="文字方塊 143"/>
          <p:cNvSpPr txBox="1">
            <a:spLocks noChangeArrowheads="1"/>
          </p:cNvSpPr>
          <p:nvPr/>
        </p:nvSpPr>
        <p:spPr bwMode="auto">
          <a:xfrm>
            <a:off x="5389680" y="3287650"/>
            <a:ext cx="725091" cy="8917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0961" tIns="36671" rIns="70961" bIns="3667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科目標示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標楷體" panose="03000509000000000000" pitchFamily="65" charset="-120"/>
              <a:cs typeface="+mn-cs"/>
            </a:endParaRPr>
          </a:p>
        </p:txBody>
      </p:sp>
      <p:cxnSp>
        <p:nvCxnSpPr>
          <p:cNvPr id="126980" name="直線單箭頭接點 148"/>
          <p:cNvCxnSpPr>
            <a:cxnSpLocks noChangeShapeType="1"/>
          </p:cNvCxnSpPr>
          <p:nvPr/>
        </p:nvCxnSpPr>
        <p:spPr bwMode="auto">
          <a:xfrm>
            <a:off x="6114771" y="3657750"/>
            <a:ext cx="217884" cy="119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26981" name="直線單箭頭接點 148"/>
          <p:cNvCxnSpPr>
            <a:cxnSpLocks noChangeShapeType="1"/>
          </p:cNvCxnSpPr>
          <p:nvPr/>
        </p:nvCxnSpPr>
        <p:spPr bwMode="auto">
          <a:xfrm>
            <a:off x="6936525" y="3664950"/>
            <a:ext cx="217884" cy="238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" name="直線接點 4"/>
          <p:cNvCxnSpPr/>
          <p:nvPr/>
        </p:nvCxnSpPr>
        <p:spPr>
          <a:xfrm>
            <a:off x="7824551" y="2152706"/>
            <a:ext cx="0" cy="6734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H="1" flipV="1">
            <a:off x="1206801" y="2751425"/>
            <a:ext cx="6590110" cy="214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1205179" y="2791695"/>
            <a:ext cx="14478" cy="7529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1208106" y="3546847"/>
            <a:ext cx="232172" cy="5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3300" name="Rectangle 36"/>
          <p:cNvSpPr>
            <a:spLocks noChangeArrowheads="1"/>
          </p:cNvSpPr>
          <p:nvPr/>
        </p:nvSpPr>
        <p:spPr bwMode="auto">
          <a:xfrm>
            <a:off x="784887" y="1028904"/>
            <a:ext cx="4493538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/>
                <a:ea typeface="標楷體" pitchFamily="65" charset="-120"/>
                <a:cs typeface="+mn-cs"/>
              </a:rPr>
              <a:t>申請人數超額時比序順序示意圖</a:t>
            </a:r>
          </a:p>
        </p:txBody>
      </p:sp>
      <p:sp>
        <p:nvSpPr>
          <p:cNvPr id="523301" name="Rectangle 37"/>
          <p:cNvSpPr>
            <a:spLocks noChangeArrowheads="1"/>
          </p:cNvSpPr>
          <p:nvPr/>
        </p:nvSpPr>
        <p:spPr bwMode="auto">
          <a:xfrm>
            <a:off x="25330" y="5279434"/>
            <a:ext cx="9144000" cy="173637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注意事項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:1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.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比到最後一項仍同分則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增額錄取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  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雖然超額比序有最高採計分數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，但同分參酌時仍是要依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            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原始分數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去比高低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標楷體" pitchFamily="65" charset="-120"/>
              <a:cs typeface="+mn-cs"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1256277" y="4261103"/>
            <a:ext cx="7531653" cy="8811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總積分＝ 志  願 序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扶助弱勢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均衡學習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適性輔導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</a:t>
            </a:r>
          </a:p>
          <a:p>
            <a:pPr marL="0" marR="0" lvl="0" indent="0" algn="l" defTabSz="914400" rtl="0" eaLnBrk="0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               多元學習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+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會考三等級</a:t>
            </a:r>
          </a:p>
        </p:txBody>
      </p:sp>
    </p:spTree>
    <p:extLst>
      <p:ext uri="{BB962C8B-B14F-4D97-AF65-F5344CB8AC3E}">
        <p14:creationId xmlns:p14="http://schemas.microsoft.com/office/powerpoint/2010/main" val="15876796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725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74475"/>
              </p:ext>
            </p:extLst>
          </p:nvPr>
        </p:nvGraphicFramePr>
        <p:xfrm>
          <a:off x="1295648" y="1484784"/>
          <a:ext cx="7416800" cy="4321175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比序項目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現況概述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最高分數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備註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六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國中教育會考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國中教育會考評量結果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達精熟者每科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達基礎者每科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待加強者每科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寫作測驗：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6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級分得  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4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級分得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1.5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2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級分得  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7267" name="AutoShape 19"/>
          <p:cNvSpPr>
            <a:spLocks noChangeArrowheads="1"/>
          </p:cNvSpPr>
          <p:nvPr/>
        </p:nvSpPr>
        <p:spPr bwMode="auto">
          <a:xfrm>
            <a:off x="5004048" y="257009"/>
            <a:ext cx="3168352" cy="936650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27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分</a:t>
            </a:r>
          </a:p>
        </p:txBody>
      </p:sp>
      <p:sp>
        <p:nvSpPr>
          <p:cNvPr id="437268" name="AutoShape 20"/>
          <p:cNvSpPr>
            <a:spLocks noChangeArrowheads="1"/>
          </p:cNvSpPr>
          <p:nvPr/>
        </p:nvSpPr>
        <p:spPr bwMode="auto">
          <a:xfrm>
            <a:off x="1331640" y="261278"/>
            <a:ext cx="3167955" cy="936650"/>
          </a:xfrm>
          <a:prstGeom prst="homePlate">
            <a:avLst>
              <a:gd name="adj" fmla="val 77254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sz="2800" dirty="0">
                <a:ea typeface="微軟正黑體" pitchFamily="34" charset="-120"/>
              </a:rPr>
              <a:t>教育會考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74638"/>
            <a:ext cx="6048672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75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-246434"/>
            <a:ext cx="7498080" cy="1143000"/>
          </a:xfrm>
        </p:spPr>
        <p:txBody>
          <a:bodyPr/>
          <a:lstStyle/>
          <a:p>
            <a:pPr algn="ctr"/>
            <a:r>
              <a:rPr lang="en-US" altLang="zh-TW" dirty="0" smtClean="0"/>
              <a:t>111</a:t>
            </a:r>
            <a:r>
              <a:rPr lang="zh-TW" altLang="en-US" dirty="0" smtClean="0"/>
              <a:t>年作文題目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852693"/>
            <a:ext cx="5904656" cy="59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5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88640"/>
            <a:ext cx="6381108" cy="747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5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31" t="4043" r="3351" b="13094"/>
          <a:stretch/>
        </p:blipFill>
        <p:spPr>
          <a:xfrm>
            <a:off x="179512" y="249452"/>
            <a:ext cx="9075333" cy="59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會考作文題目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altLang="zh-TW" dirty="0" smtClean="0"/>
              <a:t>109</a:t>
            </a:r>
            <a:r>
              <a:rPr lang="en-US" altLang="zh-TW" dirty="0"/>
              <a:t>	</a:t>
            </a:r>
            <a:r>
              <a:rPr lang="zh-TW" altLang="en-US" dirty="0"/>
              <a:t>我想開設一家這樣的店</a:t>
            </a:r>
          </a:p>
          <a:p>
            <a:pPr marL="82296" indent="0">
              <a:buNone/>
            </a:pPr>
            <a:r>
              <a:rPr lang="en-US" altLang="zh-TW" dirty="0"/>
              <a:t>108	</a:t>
            </a:r>
            <a:r>
              <a:rPr lang="zh-TW" altLang="en-US" dirty="0"/>
              <a:t>青銀共居</a:t>
            </a:r>
          </a:p>
          <a:p>
            <a:pPr marL="82296" indent="0">
              <a:buNone/>
            </a:pPr>
            <a:r>
              <a:rPr lang="en-US" altLang="zh-TW" dirty="0"/>
              <a:t>107	</a:t>
            </a:r>
            <a:r>
              <a:rPr lang="zh-TW" altLang="en-US" dirty="0"/>
              <a:t>我們這個世代</a:t>
            </a:r>
          </a:p>
          <a:p>
            <a:pPr marL="82296" indent="0">
              <a:buNone/>
            </a:pPr>
            <a:r>
              <a:rPr lang="en-US" altLang="zh-TW" dirty="0"/>
              <a:t>106	</a:t>
            </a:r>
            <a:r>
              <a:rPr lang="zh-TW" altLang="en-US" dirty="0"/>
              <a:t>在這樣的傳統習俗裡，我看見</a:t>
            </a:r>
          </a:p>
          <a:p>
            <a:pPr marL="82296" indent="0">
              <a:buNone/>
            </a:pPr>
            <a:r>
              <a:rPr lang="en-US" altLang="zh-TW" dirty="0"/>
              <a:t>105	</a:t>
            </a:r>
            <a:r>
              <a:rPr lang="zh-TW" altLang="en-US" dirty="0"/>
              <a:t>從陌生到熟悉</a:t>
            </a:r>
          </a:p>
          <a:p>
            <a:pPr marL="82296" indent="0">
              <a:buNone/>
            </a:pPr>
            <a:r>
              <a:rPr lang="en-US" altLang="zh-TW" dirty="0"/>
              <a:t>104	</a:t>
            </a:r>
            <a:r>
              <a:rPr lang="zh-TW" altLang="en-US" dirty="0"/>
              <a:t>捨不得</a:t>
            </a:r>
          </a:p>
          <a:p>
            <a:pPr marL="82296" indent="0">
              <a:buNone/>
            </a:pPr>
            <a:r>
              <a:rPr lang="en-US" altLang="zh-TW" dirty="0"/>
              <a:t>103	</a:t>
            </a:r>
            <a:r>
              <a:rPr lang="zh-TW" altLang="en-US" dirty="0"/>
              <a:t>面對未來，我應該具備的能力</a:t>
            </a:r>
          </a:p>
          <a:p>
            <a:pPr marL="82296" indent="0">
              <a:buNone/>
            </a:pPr>
            <a:r>
              <a:rPr lang="en-US" altLang="zh-TW" dirty="0"/>
              <a:t>102	</a:t>
            </a:r>
            <a:r>
              <a:rPr lang="zh-TW" altLang="en-US" dirty="0" smtClean="0"/>
              <a:t>來不及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395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-51123"/>
            <a:ext cx="7498080" cy="1143000"/>
          </a:xfrm>
        </p:spPr>
        <p:txBody>
          <a:bodyPr/>
          <a:lstStyle/>
          <a:p>
            <a:pPr algn="ctr"/>
            <a:r>
              <a:rPr lang="zh-TW" altLang="en-US" dirty="0" smtClean="0"/>
              <a:t>我們還能做什麼？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091877"/>
            <a:ext cx="7498080" cy="4800600"/>
          </a:xfrm>
        </p:spPr>
        <p:txBody>
          <a:bodyPr/>
          <a:lstStyle/>
          <a:p>
            <a:r>
              <a:rPr lang="zh-TW" altLang="en-US" dirty="0" smtClean="0"/>
              <a:t>工欲善其事、必先利其器</a:t>
            </a:r>
            <a:endParaRPr lang="en-US" altLang="zh-TW" dirty="0" smtClean="0"/>
          </a:p>
          <a:p>
            <a:r>
              <a:rPr lang="zh-TW" altLang="en-US" dirty="0" smtClean="0"/>
              <a:t>工具、環境</a:t>
            </a:r>
            <a:endParaRPr lang="en-US" altLang="zh-TW" dirty="0" smtClean="0"/>
          </a:p>
          <a:p>
            <a:r>
              <a:rPr lang="zh-TW" altLang="en-US" dirty="0" smtClean="0"/>
              <a:t>心志</a:t>
            </a:r>
            <a:r>
              <a:rPr lang="en-US" altLang="zh-TW" dirty="0" smtClean="0"/>
              <a:t>(</a:t>
            </a:r>
            <a:r>
              <a:rPr lang="zh-TW" altLang="en-US" dirty="0" smtClean="0"/>
              <a:t>親子</a:t>
            </a:r>
            <a:r>
              <a:rPr lang="en-US" altLang="zh-TW" dirty="0" smtClean="0"/>
              <a:t>)</a:t>
            </a:r>
          </a:p>
          <a:p>
            <a:r>
              <a:rPr lang="zh-TW" altLang="en-US" b="1" u="sng" dirty="0" smtClean="0">
                <a:solidFill>
                  <a:srgbClr val="FF0000"/>
                </a:solidFill>
              </a:rPr>
              <a:t>了解專長、共同成長</a:t>
            </a:r>
            <a:endParaRPr lang="en-US" altLang="zh-TW" b="1" u="sng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國、英、數、自、社</a:t>
            </a:r>
            <a:r>
              <a:rPr lang="en-US" altLang="zh-TW" dirty="0" smtClean="0"/>
              <a:t>+</a:t>
            </a:r>
            <a:r>
              <a:rPr lang="zh-TW" altLang="en-US" dirty="0" smtClean="0"/>
              <a:t>作文</a:t>
            </a:r>
            <a:endParaRPr lang="en-US" altLang="zh-TW" dirty="0" smtClean="0"/>
          </a:p>
          <a:p>
            <a:r>
              <a:rPr lang="zh-TW" altLang="en-US" dirty="0" smtClean="0"/>
              <a:t>國中階段最重要的事？</a:t>
            </a:r>
            <a:endParaRPr lang="en-US" altLang="zh-TW" dirty="0" smtClean="0"/>
          </a:p>
          <a:p>
            <a:r>
              <a:rPr lang="zh-TW" altLang="en-US" b="1" u="sng" dirty="0" smtClean="0"/>
              <a:t>培養出自信、勤勞的孩子</a:t>
            </a:r>
            <a:endParaRPr lang="en-US" altLang="zh-TW" b="1" u="sng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252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3140968"/>
            <a:ext cx="7498080" cy="1143000"/>
          </a:xfrm>
        </p:spPr>
        <p:txBody>
          <a:bodyPr/>
          <a:lstStyle/>
          <a:p>
            <a:pPr algn="ctr"/>
            <a:r>
              <a:rPr lang="zh-TW" altLang="en-US" dirty="0" smtClean="0"/>
              <a:t>家庭任務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85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19916" r="27027" b="13207"/>
          <a:stretch/>
        </p:blipFill>
        <p:spPr>
          <a:xfrm>
            <a:off x="2627784" y="188640"/>
            <a:ext cx="4176464" cy="6563015"/>
          </a:xfrm>
        </p:spPr>
      </p:pic>
    </p:spTree>
    <p:extLst>
      <p:ext uri="{BB962C8B-B14F-4D97-AF65-F5344CB8AC3E}">
        <p14:creationId xmlns:p14="http://schemas.microsoft.com/office/powerpoint/2010/main" val="211117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每天</a:t>
            </a:r>
            <a:r>
              <a:rPr lang="en-US" altLang="zh-TW" dirty="0" smtClean="0"/>
              <a:t>(</a:t>
            </a:r>
            <a:r>
              <a:rPr lang="zh-TW" altLang="en-US" dirty="0" smtClean="0"/>
              <a:t>週</a:t>
            </a:r>
            <a:r>
              <a:rPr lang="en-US" altLang="zh-TW" dirty="0" smtClean="0"/>
              <a:t>)</a:t>
            </a:r>
            <a:r>
              <a:rPr lang="zh-TW" altLang="en-US" dirty="0" smtClean="0"/>
              <a:t>陪孩子玩十分鐘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18242"/>
            <a:ext cx="2276183" cy="49265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772816"/>
            <a:ext cx="5514885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6491" y="797328"/>
            <a:ext cx="4347233" cy="24442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4653" t="19224" r="19132" b="18964"/>
          <a:stretch/>
        </p:blipFill>
        <p:spPr>
          <a:xfrm>
            <a:off x="222125" y="596904"/>
            <a:ext cx="4248472" cy="25922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115" y="3356992"/>
            <a:ext cx="4119984" cy="30899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50" y="3356992"/>
            <a:ext cx="4450641" cy="298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9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工欲善其事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590" t="8612"/>
          <a:stretch/>
        </p:blipFill>
        <p:spPr>
          <a:xfrm>
            <a:off x="114301" y="2226469"/>
            <a:ext cx="5180814" cy="291465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5073" t="23440" r="2494" b="13664"/>
          <a:stretch/>
        </p:blipFill>
        <p:spPr>
          <a:xfrm>
            <a:off x="5424997" y="1504354"/>
            <a:ext cx="3604703" cy="435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4394223" cy="56026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51" y="548680"/>
            <a:ext cx="4394223" cy="56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7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7" y="1340768"/>
            <a:ext cx="8557599" cy="483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8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15" y="966765"/>
            <a:ext cx="7823370" cy="49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404664"/>
            <a:ext cx="5694158" cy="60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023" t="17861" r="8985" b="33427"/>
          <a:stretch/>
        </p:blipFill>
        <p:spPr>
          <a:xfrm>
            <a:off x="292724" y="3913751"/>
            <a:ext cx="8640964" cy="25922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61670"/>
            <a:ext cx="5524703" cy="38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1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705"/>
            <a:ext cx="4977602" cy="3312368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830" y="3534776"/>
            <a:ext cx="6000750" cy="30003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17335" t="6269" r="11614" b="12231"/>
          <a:stretch/>
        </p:blipFill>
        <p:spPr>
          <a:xfrm>
            <a:off x="5931617" y="274638"/>
            <a:ext cx="2448272" cy="280831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848170"/>
            <a:ext cx="2930505" cy="2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0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8914" t="2097" r="10843"/>
          <a:stretch/>
        </p:blipFill>
        <p:spPr>
          <a:xfrm>
            <a:off x="2411760" y="188730"/>
            <a:ext cx="2219994" cy="24578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7955" t="4070" r="20621" b="899"/>
          <a:stretch/>
        </p:blipFill>
        <p:spPr>
          <a:xfrm>
            <a:off x="5076056" y="126266"/>
            <a:ext cx="2445048" cy="252028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924944"/>
            <a:ext cx="6743310" cy="379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2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95872"/>
            <a:ext cx="820891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小一的國文題目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US" altLang="zh-TW" dirty="0"/>
              <a:t>1. </a:t>
            </a:r>
            <a:r>
              <a:rPr lang="zh-TW" altLang="en-US" dirty="0"/>
              <a:t>樹旁邊有隻</a:t>
            </a:r>
            <a:r>
              <a:rPr lang="zh-TW" altLang="en-US" dirty="0" smtClean="0"/>
              <a:t>象</a:t>
            </a:r>
            <a:endParaRPr lang="en-US" altLang="zh-TW" dirty="0"/>
          </a:p>
          <a:p>
            <a:pPr marL="82296" indent="0">
              <a:buNone/>
            </a:pPr>
            <a:r>
              <a:rPr lang="en-US" altLang="zh-TW" dirty="0"/>
              <a:t>2. </a:t>
            </a:r>
            <a:r>
              <a:rPr lang="zh-TW" altLang="en-US" dirty="0"/>
              <a:t>他的手很</a:t>
            </a:r>
            <a:r>
              <a:rPr lang="zh-TW" altLang="en-US" dirty="0" smtClean="0"/>
              <a:t>白</a:t>
            </a:r>
            <a:endParaRPr lang="en-US" altLang="zh-TW" dirty="0"/>
          </a:p>
          <a:p>
            <a:pPr marL="82296" indent="0">
              <a:buNone/>
            </a:pPr>
            <a:r>
              <a:rPr lang="en-US" altLang="zh-TW" dirty="0"/>
              <a:t>3. </a:t>
            </a:r>
            <a:r>
              <a:rPr lang="zh-TW" altLang="en-US" dirty="0"/>
              <a:t>從門縫中看</a:t>
            </a:r>
            <a:r>
              <a:rPr lang="zh-TW" altLang="en-US" dirty="0" smtClean="0"/>
              <a:t>太陽</a:t>
            </a:r>
            <a:endParaRPr lang="en-US" altLang="zh-TW" dirty="0"/>
          </a:p>
          <a:p>
            <a:pPr marL="82296" indent="0">
              <a:buNone/>
            </a:pPr>
            <a:r>
              <a:rPr lang="en-US" altLang="zh-TW" dirty="0"/>
              <a:t>4. </a:t>
            </a:r>
            <a:r>
              <a:rPr lang="zh-TW" altLang="en-US" dirty="0"/>
              <a:t>他在正下面，他在步上面，他的左邊加個扌，學會扯鈴拍</a:t>
            </a:r>
            <a:r>
              <a:rPr lang="zh-TW" altLang="en-US" dirty="0" smtClean="0"/>
              <a:t>拍手</a:t>
            </a:r>
            <a:endParaRPr lang="en-US" altLang="zh-TW" dirty="0"/>
          </a:p>
          <a:p>
            <a:pPr marL="82296" indent="0">
              <a:buNone/>
            </a:pPr>
            <a:r>
              <a:rPr lang="en-US" altLang="zh-TW" dirty="0"/>
              <a:t>5. </a:t>
            </a:r>
            <a:r>
              <a:rPr lang="zh-TW" altLang="en-US" dirty="0"/>
              <a:t>自己跟自己</a:t>
            </a:r>
            <a:r>
              <a:rPr lang="zh-TW" altLang="en-US" dirty="0" smtClean="0"/>
              <a:t>說話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622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t="17999" r="3273" b="22001"/>
          <a:stretch/>
        </p:blipFill>
        <p:spPr>
          <a:xfrm>
            <a:off x="82747" y="812672"/>
            <a:ext cx="9073008" cy="5040560"/>
          </a:xfrm>
        </p:spPr>
      </p:pic>
    </p:spTree>
    <p:extLst>
      <p:ext uri="{BB962C8B-B14F-4D97-AF65-F5344CB8AC3E}">
        <p14:creationId xmlns:p14="http://schemas.microsoft.com/office/powerpoint/2010/main" val="11401411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自訂 1">
      <a:dk1>
        <a:sysClr val="windowText" lastClr="000000"/>
      </a:dk1>
      <a:lt1>
        <a:sysClr val="window" lastClr="FFFFFF"/>
      </a:lt1>
      <a:dk2>
        <a:srgbClr val="4F271C"/>
      </a:dk2>
      <a:lt2>
        <a:srgbClr val="F8EDC5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CH-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HCH-Green">
      <a:majorFont>
        <a:latin typeface="Goudy Old Style"/>
        <a:ea typeface="微軟正黑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7296</TotalTime>
  <Words>397</Words>
  <Application>Microsoft Office PowerPoint</Application>
  <PresentationFormat>如螢幕大小 (4:3)</PresentationFormat>
  <Paragraphs>84</Paragraphs>
  <Slides>25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45" baseType="lpstr">
      <vt:lpstr>??PL????Uni</vt:lpstr>
      <vt:lpstr>Broadway BT</vt:lpstr>
      <vt:lpstr>Gill Sans MT</vt:lpstr>
      <vt:lpstr>Goudy Old Style</vt:lpstr>
      <vt:lpstr>華康中黑體</vt:lpstr>
      <vt:lpstr>Microsoft JhengHei</vt:lpstr>
      <vt:lpstr>Microsoft JhengHei</vt:lpstr>
      <vt:lpstr>微軟正黑體 Light</vt:lpstr>
      <vt:lpstr>新細明體</vt:lpstr>
      <vt:lpstr>標楷體</vt:lpstr>
      <vt:lpstr>Arial</vt:lpstr>
      <vt:lpstr>Arial Black</vt:lpstr>
      <vt:lpstr>Calibri</vt:lpstr>
      <vt:lpstr>Times New Roman</vt:lpstr>
      <vt:lpstr>Verdana</vt:lpstr>
      <vt:lpstr>Wingdings</vt:lpstr>
      <vt:lpstr>Wingdings 2</vt:lpstr>
      <vt:lpstr>Wingdings 3</vt:lpstr>
      <vt:lpstr>夏至</vt:lpstr>
      <vt:lpstr>SHCH-Green</vt:lpstr>
      <vt:lpstr>梅山國民中學 國三家長 生涯輔導座談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小一的國文題目</vt:lpstr>
      <vt:lpstr>PowerPoint 簡報</vt:lpstr>
      <vt:lpstr>嘉義區免試入學</vt:lpstr>
      <vt:lpstr>嘉義區免試入學超額比序運作及同分參酌模式</vt:lpstr>
      <vt:lpstr>PowerPoint 簡報</vt:lpstr>
      <vt:lpstr>PowerPoint 簡報</vt:lpstr>
      <vt:lpstr>111年作文題目</vt:lpstr>
      <vt:lpstr>PowerPoint 簡報</vt:lpstr>
      <vt:lpstr>PowerPoint 簡報</vt:lpstr>
      <vt:lpstr>會考作文題目</vt:lpstr>
      <vt:lpstr>我們還能做什麼？</vt:lpstr>
      <vt:lpstr>家庭任務</vt:lpstr>
      <vt:lpstr>每天(週)陪孩子玩十分鐘</vt:lpstr>
      <vt:lpstr>PowerPoint 簡報</vt:lpstr>
      <vt:lpstr>工欲善其事</vt:lpstr>
      <vt:lpstr>PowerPoint 簡報</vt:lpstr>
      <vt:lpstr>PowerPoint 簡報</vt:lpstr>
      <vt:lpstr>PowerPoint 簡報</vt:lpstr>
    </vt:vector>
  </TitlesOfParts>
  <Company>一定要配溫開水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民雄國中宣導</dc:title>
  <dc:creator>User</dc:creator>
  <cp:lastModifiedBy>user</cp:lastModifiedBy>
  <cp:revision>561</cp:revision>
  <cp:lastPrinted>2017-12-28T08:13:40Z</cp:lastPrinted>
  <dcterms:created xsi:type="dcterms:W3CDTF">2016-12-22T19:56:30Z</dcterms:created>
  <dcterms:modified xsi:type="dcterms:W3CDTF">2023-06-28T03:59:15Z</dcterms:modified>
</cp:coreProperties>
</file>