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12" r:id="rId5"/>
  </p:sldMasterIdLst>
  <p:notesMasterIdLst>
    <p:notesMasterId r:id="rId52"/>
  </p:notesMasterIdLst>
  <p:handoutMasterIdLst>
    <p:handoutMasterId r:id="rId53"/>
  </p:handoutMasterIdLst>
  <p:sldIdLst>
    <p:sldId id="256" r:id="rId6"/>
    <p:sldId id="513" r:id="rId7"/>
    <p:sldId id="514" r:id="rId8"/>
    <p:sldId id="515" r:id="rId9"/>
    <p:sldId id="516" r:id="rId10"/>
    <p:sldId id="517" r:id="rId11"/>
    <p:sldId id="518" r:id="rId12"/>
    <p:sldId id="529" r:id="rId13"/>
    <p:sldId id="485" r:id="rId14"/>
    <p:sldId id="519" r:id="rId15"/>
    <p:sldId id="491" r:id="rId16"/>
    <p:sldId id="530" r:id="rId17"/>
    <p:sldId id="531" r:id="rId18"/>
    <p:sldId id="532" r:id="rId19"/>
    <p:sldId id="533" r:id="rId20"/>
    <p:sldId id="534" r:id="rId21"/>
    <p:sldId id="535" r:id="rId22"/>
    <p:sldId id="497" r:id="rId23"/>
    <p:sldId id="499" r:id="rId24"/>
    <p:sldId id="536" r:id="rId25"/>
    <p:sldId id="537" r:id="rId26"/>
    <p:sldId id="538" r:id="rId27"/>
    <p:sldId id="539" r:id="rId28"/>
    <p:sldId id="541" r:id="rId29"/>
    <p:sldId id="542" r:id="rId30"/>
    <p:sldId id="520" r:id="rId31"/>
    <p:sldId id="521" r:id="rId32"/>
    <p:sldId id="522" r:id="rId33"/>
    <p:sldId id="524" r:id="rId34"/>
    <p:sldId id="525" r:id="rId35"/>
    <p:sldId id="526" r:id="rId36"/>
    <p:sldId id="527" r:id="rId37"/>
    <p:sldId id="528" r:id="rId38"/>
    <p:sldId id="500" r:id="rId39"/>
    <p:sldId id="501" r:id="rId40"/>
    <p:sldId id="503" r:id="rId41"/>
    <p:sldId id="504" r:id="rId42"/>
    <p:sldId id="505" r:id="rId43"/>
    <p:sldId id="506" r:id="rId44"/>
    <p:sldId id="507" r:id="rId45"/>
    <p:sldId id="508" r:id="rId46"/>
    <p:sldId id="543" r:id="rId47"/>
    <p:sldId id="511" r:id="rId48"/>
    <p:sldId id="512" r:id="rId49"/>
    <p:sldId id="509" r:id="rId50"/>
    <p:sldId id="510" r:id="rId51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0033CC"/>
    <a:srgbClr val="33CC33"/>
    <a:srgbClr val="FA1414"/>
    <a:srgbClr val="803D06"/>
    <a:srgbClr val="FFFF00"/>
    <a:srgbClr val="CD0505"/>
    <a:srgbClr val="E9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2" autoAdjust="0"/>
    <p:restoredTop sz="94660" autoAdjust="0"/>
  </p:normalViewPr>
  <p:slideViewPr>
    <p:cSldViewPr>
      <p:cViewPr varScale="1">
        <p:scale>
          <a:sx n="83" d="100"/>
          <a:sy n="83" d="100"/>
        </p:scale>
        <p:origin x="15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29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042859-7BD1-43F8-91B4-9B7159021193}" type="doc">
      <dgm:prSet loTypeId="urn:microsoft.com/office/officeart/2005/8/layout/hierarchy2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36EF0EC0-60A4-4C1A-9356-01B0251FFD65}">
      <dgm:prSet phldrT="[文字]" custT="1"/>
      <dgm:spPr/>
      <dgm:t>
        <a:bodyPr/>
        <a:lstStyle/>
        <a:p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總積分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82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63B15F2D-0DE7-49B5-BA24-46DB5A1E0C74}" type="parTrans" cxnId="{14059885-84DD-4F1E-9ED5-F996EEE8ACA8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3586689E-4824-4357-B5C5-C6CBA22C5BE4}" type="sibTrans" cxnId="{14059885-84DD-4F1E-9ED5-F996EEE8ACA8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25F19F90-8D69-404C-9A9D-7BDB7EB7260B}">
      <dgm:prSet phldrT="[文字]" custT="1"/>
      <dgm:spPr/>
      <dgm:t>
        <a:bodyPr/>
        <a:lstStyle/>
        <a:p>
          <a:pPr algn="ctr">
            <a:lnSpc>
              <a:spcPct val="80000"/>
            </a:lnSpc>
            <a:spcAft>
              <a:spcPts val="0"/>
            </a:spcAft>
          </a:pP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多元學習表現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  <a:p>
          <a:pPr algn="ctr">
            <a:lnSpc>
              <a:spcPct val="80000"/>
            </a:lnSpc>
            <a:spcAft>
              <a:spcPts val="0"/>
            </a:spcAft>
          </a:pP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</a:rPr>
            <a:t>26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A566D270-584A-4F8C-94B5-1FBBC6385D9F}" type="parTrans" cxnId="{C4971AB5-BB5F-4714-A171-BEDFAA800483}">
      <dgm:prSet custT="1"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9674AA0D-31AC-44A3-9235-49C40C086853}" type="sibTrans" cxnId="{C4971AB5-BB5F-4714-A171-BEDFAA800483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ABF2B30D-A8A7-4653-9DF9-7166AF4EF21F}">
      <dgm:prSet phldrT="[文字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國中會考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27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F4CB143E-5537-4CFA-9D27-C78EE9CB0B6F}" type="sibTrans" cxnId="{A8364DFD-4FCC-49EC-9111-6DC4F5EE2675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80BA10E6-5AE9-485A-92E2-9343B21C232B}" type="parTrans" cxnId="{A8364DFD-4FCC-49EC-9111-6DC4F5EE2675}">
      <dgm:prSet custT="1"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D7EA8D52-BDF6-43B1-84C5-1EC16340A9A6}">
      <dgm:prSet phldrT="[文字]" custT="1"/>
      <dgm:spPr>
        <a:solidFill>
          <a:srgbClr val="00B050"/>
        </a:solidFill>
      </dgm:spPr>
      <dgm:t>
        <a:bodyPr/>
        <a:lstStyle/>
        <a:p>
          <a:pPr algn="ctr"/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志願序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B43E5D1B-1022-42D5-83CA-63075565F571}" type="sibTrans" cxnId="{AA982DCD-A850-47A5-BB2F-CAAF104824BB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22D7088E-D333-4845-ACAA-08D92F6B0330}" type="parTrans" cxnId="{AA982DCD-A850-47A5-BB2F-CAAF104824BB}">
      <dgm:prSet custT="1"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DB63DFE4-E972-46E7-ABCE-0089F4EF80E3}">
      <dgm:prSet phldrT="[文字]" custT="1"/>
      <dgm:spPr>
        <a:solidFill>
          <a:srgbClr val="00B0F0"/>
        </a:solidFill>
        <a:ln>
          <a:solidFill>
            <a:srgbClr val="FFFF00"/>
          </a:solidFill>
        </a:ln>
      </dgm:spPr>
      <dgm:t>
        <a:bodyPr/>
        <a:lstStyle/>
        <a:p>
          <a:pPr algn="ctr"/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適性輔導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9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73DBD57C-F097-4DBF-BD8E-2F0E342295AD}" type="parTrans" cxnId="{EF7E0187-E369-47B0-AD0E-B02A7C930F25}">
      <dgm:prSet/>
      <dgm:spPr/>
      <dgm:t>
        <a:bodyPr/>
        <a:lstStyle/>
        <a:p>
          <a:endParaRPr lang="zh-TW" altLang="en-US"/>
        </a:p>
      </dgm:t>
    </dgm:pt>
    <dgm:pt modelId="{8F907636-33C9-4C05-83BA-404ECE9277EB}" type="sibTrans" cxnId="{EF7E0187-E369-47B0-AD0E-B02A7C930F25}">
      <dgm:prSet/>
      <dgm:spPr/>
      <dgm:t>
        <a:bodyPr/>
        <a:lstStyle/>
        <a:p>
          <a:endParaRPr lang="zh-TW" altLang="en-US"/>
        </a:p>
      </dgm:t>
    </dgm:pt>
    <dgm:pt modelId="{A56F0588-2BD0-469F-9B4D-A48204DD764A}">
      <dgm:prSet phldrT="[文字]" custT="1"/>
      <dgm:spPr>
        <a:solidFill>
          <a:schemeClr val="accent6">
            <a:lumMod val="75000"/>
          </a:schemeClr>
        </a:solidFill>
        <a:ln>
          <a:solidFill>
            <a:srgbClr val="FFFF00"/>
          </a:solidFill>
        </a:ln>
      </dgm:spPr>
      <dgm:t>
        <a:bodyPr/>
        <a:lstStyle/>
        <a:p>
          <a:pPr algn="ctr"/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9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D3936D28-7AE5-4C2B-BC22-01218E496625}" type="parTrans" cxnId="{4A7586D1-8D61-40D2-9DA1-6A9573CAF251}">
      <dgm:prSet/>
      <dgm:spPr/>
      <dgm:t>
        <a:bodyPr/>
        <a:lstStyle/>
        <a:p>
          <a:endParaRPr lang="zh-TW" altLang="en-US"/>
        </a:p>
      </dgm:t>
    </dgm:pt>
    <dgm:pt modelId="{C68571ED-B5F9-43C3-A712-EFF0E05E4550}" type="sibTrans" cxnId="{4A7586D1-8D61-40D2-9DA1-6A9573CAF251}">
      <dgm:prSet/>
      <dgm:spPr/>
      <dgm:t>
        <a:bodyPr/>
        <a:lstStyle/>
        <a:p>
          <a:endParaRPr lang="zh-TW" altLang="en-US"/>
        </a:p>
      </dgm:t>
    </dgm:pt>
    <dgm:pt modelId="{B4F08AF0-2C0F-4589-802F-1E7189676B81}">
      <dgm:prSet custT="1"/>
      <dgm:spPr/>
      <dgm:t>
        <a:bodyPr/>
        <a:lstStyle/>
        <a:p>
          <a:pPr algn="ctr"/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扶助弱勢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分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E24F49-C126-47B6-8E21-D2DC99849F02}" type="parTrans" cxnId="{375D7FC6-D846-47DD-B2DF-F9B13B9D1CF0}">
      <dgm:prSet/>
      <dgm:spPr/>
      <dgm:t>
        <a:bodyPr/>
        <a:lstStyle/>
        <a:p>
          <a:endParaRPr lang="zh-TW" altLang="en-US"/>
        </a:p>
      </dgm:t>
    </dgm:pt>
    <dgm:pt modelId="{99F53732-E235-43E1-A186-116B709E0191}" type="sibTrans" cxnId="{375D7FC6-D846-47DD-B2DF-F9B13B9D1CF0}">
      <dgm:prSet/>
      <dgm:spPr/>
      <dgm:t>
        <a:bodyPr/>
        <a:lstStyle/>
        <a:p>
          <a:endParaRPr lang="zh-TW" altLang="en-US"/>
        </a:p>
      </dgm:t>
    </dgm:pt>
    <dgm:pt modelId="{6A8E58F3-CE7C-41BD-B0FC-D9B3E94474F2}" type="pres">
      <dgm:prSet presAssocID="{76042859-7BD1-43F8-91B4-9B715902119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E93DE4C-DE68-46EB-9BC1-873975A36291}" type="pres">
      <dgm:prSet presAssocID="{36EF0EC0-60A4-4C1A-9356-01B0251FFD65}" presName="root1" presStyleCnt="0"/>
      <dgm:spPr/>
      <dgm:t>
        <a:bodyPr/>
        <a:lstStyle/>
        <a:p>
          <a:endParaRPr lang="zh-TW" altLang="en-US"/>
        </a:p>
      </dgm:t>
    </dgm:pt>
    <dgm:pt modelId="{51860751-2F77-4F7C-9BBC-65742AF08721}" type="pres">
      <dgm:prSet presAssocID="{36EF0EC0-60A4-4C1A-9356-01B0251FFD65}" presName="LevelOneTextNode" presStyleLbl="node0" presStyleIdx="0" presStyleCnt="1" custScaleX="85902" custScaleY="374311" custLinFactNeighborX="-138" custLinFactNeighborY="-576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864C60B-7E12-49CE-8F5E-AC71A56BD949}" type="pres">
      <dgm:prSet presAssocID="{36EF0EC0-60A4-4C1A-9356-01B0251FFD65}" presName="level2hierChild" presStyleCnt="0"/>
      <dgm:spPr/>
      <dgm:t>
        <a:bodyPr/>
        <a:lstStyle/>
        <a:p>
          <a:endParaRPr lang="zh-TW" altLang="en-US"/>
        </a:p>
      </dgm:t>
    </dgm:pt>
    <dgm:pt modelId="{4F783F26-B092-4B74-9314-D48043979B1B}" type="pres">
      <dgm:prSet presAssocID="{A566D270-584A-4F8C-94B5-1FBBC6385D9F}" presName="conn2-1" presStyleLbl="parChTrans1D2" presStyleIdx="0" presStyleCnt="6"/>
      <dgm:spPr/>
      <dgm:t>
        <a:bodyPr/>
        <a:lstStyle/>
        <a:p>
          <a:endParaRPr lang="zh-TW" altLang="en-US"/>
        </a:p>
      </dgm:t>
    </dgm:pt>
    <dgm:pt modelId="{CFD1DBAD-8EAA-4C5A-A826-53AFF53B0D8D}" type="pres">
      <dgm:prSet presAssocID="{A566D270-584A-4F8C-94B5-1FBBC6385D9F}" presName="connTx" presStyleLbl="parChTrans1D2" presStyleIdx="0" presStyleCnt="6"/>
      <dgm:spPr/>
      <dgm:t>
        <a:bodyPr/>
        <a:lstStyle/>
        <a:p>
          <a:endParaRPr lang="zh-TW" altLang="en-US"/>
        </a:p>
      </dgm:t>
    </dgm:pt>
    <dgm:pt modelId="{F6298DF0-5CC5-48A4-98C8-6187AB028DE0}" type="pres">
      <dgm:prSet presAssocID="{25F19F90-8D69-404C-9A9D-7BDB7EB7260B}" presName="root2" presStyleCnt="0"/>
      <dgm:spPr/>
      <dgm:t>
        <a:bodyPr/>
        <a:lstStyle/>
        <a:p>
          <a:endParaRPr lang="zh-TW" altLang="en-US"/>
        </a:p>
      </dgm:t>
    </dgm:pt>
    <dgm:pt modelId="{8687AD84-380B-4640-9D34-724E0B43051A}" type="pres">
      <dgm:prSet presAssocID="{25F19F90-8D69-404C-9A9D-7BDB7EB7260B}" presName="LevelTwoTextNode" presStyleLbl="node2" presStyleIdx="0" presStyleCnt="6" custScaleX="178555" custScaleY="141161" custLinFactY="159619" custLinFactNeighborX="5007" custLinFactNeighborY="2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363C78D-10C8-4CA2-9DC0-6DA2ACE1FBD0}" type="pres">
      <dgm:prSet presAssocID="{25F19F90-8D69-404C-9A9D-7BDB7EB7260B}" presName="level3hierChild" presStyleCnt="0"/>
      <dgm:spPr/>
      <dgm:t>
        <a:bodyPr/>
        <a:lstStyle/>
        <a:p>
          <a:endParaRPr lang="zh-TW" altLang="en-US"/>
        </a:p>
      </dgm:t>
    </dgm:pt>
    <dgm:pt modelId="{8A81567E-0942-4B96-9ED5-35B53ACFE826}" type="pres">
      <dgm:prSet presAssocID="{22D7088E-D333-4845-ACAA-08D92F6B0330}" presName="conn2-1" presStyleLbl="parChTrans1D2" presStyleIdx="1" presStyleCnt="6"/>
      <dgm:spPr/>
      <dgm:t>
        <a:bodyPr/>
        <a:lstStyle/>
        <a:p>
          <a:endParaRPr lang="zh-TW" altLang="en-US"/>
        </a:p>
      </dgm:t>
    </dgm:pt>
    <dgm:pt modelId="{ACD0EDE8-919B-4A6E-B5EF-CAD46791B058}" type="pres">
      <dgm:prSet presAssocID="{22D7088E-D333-4845-ACAA-08D92F6B0330}" presName="connTx" presStyleLbl="parChTrans1D2" presStyleIdx="1" presStyleCnt="6"/>
      <dgm:spPr/>
      <dgm:t>
        <a:bodyPr/>
        <a:lstStyle/>
        <a:p>
          <a:endParaRPr lang="zh-TW" altLang="en-US"/>
        </a:p>
      </dgm:t>
    </dgm:pt>
    <dgm:pt modelId="{47CEDAF8-B166-4E87-943D-1F880936D0EB}" type="pres">
      <dgm:prSet presAssocID="{D7EA8D52-BDF6-43B1-84C5-1EC16340A9A6}" presName="root2" presStyleCnt="0"/>
      <dgm:spPr/>
      <dgm:t>
        <a:bodyPr/>
        <a:lstStyle/>
        <a:p>
          <a:endParaRPr lang="zh-TW" altLang="en-US"/>
        </a:p>
      </dgm:t>
    </dgm:pt>
    <dgm:pt modelId="{89E66A01-90B6-4C50-9F92-CBFEC40CF37D}" type="pres">
      <dgm:prSet presAssocID="{D7EA8D52-BDF6-43B1-84C5-1EC16340A9A6}" presName="LevelTwoTextNode" presStyleLbl="node2" presStyleIdx="1" presStyleCnt="6" custScaleX="186651" custScaleY="71923" custLinFactY="-56482" custLinFactNeighborX="2994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240AC69-1C11-41EE-B81B-CE7C99CD1099}" type="pres">
      <dgm:prSet presAssocID="{D7EA8D52-BDF6-43B1-84C5-1EC16340A9A6}" presName="level3hierChild" presStyleCnt="0"/>
      <dgm:spPr/>
      <dgm:t>
        <a:bodyPr/>
        <a:lstStyle/>
        <a:p>
          <a:endParaRPr lang="zh-TW" altLang="en-US"/>
        </a:p>
      </dgm:t>
    </dgm:pt>
    <dgm:pt modelId="{2C4B1C30-899A-4C1C-901B-33685AB488E1}" type="pres">
      <dgm:prSet presAssocID="{73DBD57C-F097-4DBF-BD8E-2F0E342295AD}" presName="conn2-1" presStyleLbl="parChTrans1D2" presStyleIdx="2" presStyleCnt="6"/>
      <dgm:spPr/>
      <dgm:t>
        <a:bodyPr/>
        <a:lstStyle/>
        <a:p>
          <a:endParaRPr lang="zh-TW" altLang="en-US"/>
        </a:p>
      </dgm:t>
    </dgm:pt>
    <dgm:pt modelId="{36FE9599-8615-4824-953E-396DFAA43D6F}" type="pres">
      <dgm:prSet presAssocID="{73DBD57C-F097-4DBF-BD8E-2F0E342295AD}" presName="connTx" presStyleLbl="parChTrans1D2" presStyleIdx="2" presStyleCnt="6"/>
      <dgm:spPr/>
      <dgm:t>
        <a:bodyPr/>
        <a:lstStyle/>
        <a:p>
          <a:endParaRPr lang="zh-TW" altLang="en-US"/>
        </a:p>
      </dgm:t>
    </dgm:pt>
    <dgm:pt modelId="{A123641E-BA14-470E-A70C-34279E0E135C}" type="pres">
      <dgm:prSet presAssocID="{DB63DFE4-E972-46E7-ABCE-0089F4EF80E3}" presName="root2" presStyleCnt="0"/>
      <dgm:spPr/>
      <dgm:t>
        <a:bodyPr/>
        <a:lstStyle/>
        <a:p>
          <a:endParaRPr lang="zh-TW" altLang="en-US"/>
        </a:p>
      </dgm:t>
    </dgm:pt>
    <dgm:pt modelId="{8A3FF118-DCC0-4256-9702-8E286136C475}" type="pres">
      <dgm:prSet presAssocID="{DB63DFE4-E972-46E7-ABCE-0089F4EF80E3}" presName="LevelTwoTextNode" presStyleLbl="node2" presStyleIdx="2" presStyleCnt="6" custScaleX="178958" custScaleY="77208" custLinFactNeighborX="2725" custLinFactNeighborY="2363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7D8E05A-EF45-4EA2-AE9A-89999734CC1A}" type="pres">
      <dgm:prSet presAssocID="{DB63DFE4-E972-46E7-ABCE-0089F4EF80E3}" presName="level3hierChild" presStyleCnt="0"/>
      <dgm:spPr/>
      <dgm:t>
        <a:bodyPr/>
        <a:lstStyle/>
        <a:p>
          <a:endParaRPr lang="zh-TW" altLang="en-US"/>
        </a:p>
      </dgm:t>
    </dgm:pt>
    <dgm:pt modelId="{13A150CC-8712-4D62-9D94-0E0DFCDE42E4}" type="pres">
      <dgm:prSet presAssocID="{D3936D28-7AE5-4C2B-BC22-01218E496625}" presName="conn2-1" presStyleLbl="parChTrans1D2" presStyleIdx="3" presStyleCnt="6"/>
      <dgm:spPr/>
      <dgm:t>
        <a:bodyPr/>
        <a:lstStyle/>
        <a:p>
          <a:endParaRPr lang="zh-TW" altLang="en-US"/>
        </a:p>
      </dgm:t>
    </dgm:pt>
    <dgm:pt modelId="{6AFAC34A-4EC0-4C30-B2B3-5C1BF5018316}" type="pres">
      <dgm:prSet presAssocID="{D3936D28-7AE5-4C2B-BC22-01218E496625}" presName="connTx" presStyleLbl="parChTrans1D2" presStyleIdx="3" presStyleCnt="6"/>
      <dgm:spPr/>
      <dgm:t>
        <a:bodyPr/>
        <a:lstStyle/>
        <a:p>
          <a:endParaRPr lang="zh-TW" altLang="en-US"/>
        </a:p>
      </dgm:t>
    </dgm:pt>
    <dgm:pt modelId="{7756A671-8EED-4B00-97BE-698F19CB09AB}" type="pres">
      <dgm:prSet presAssocID="{A56F0588-2BD0-469F-9B4D-A48204DD764A}" presName="root2" presStyleCnt="0"/>
      <dgm:spPr/>
      <dgm:t>
        <a:bodyPr/>
        <a:lstStyle/>
        <a:p>
          <a:endParaRPr lang="zh-TW" altLang="en-US"/>
        </a:p>
      </dgm:t>
    </dgm:pt>
    <dgm:pt modelId="{75778997-D516-4E17-BA2D-DD56B68C6323}" type="pres">
      <dgm:prSet presAssocID="{A56F0588-2BD0-469F-9B4D-A48204DD764A}" presName="LevelTwoTextNode" presStyleLbl="node2" presStyleIdx="3" presStyleCnt="6" custScaleX="186222" custScaleY="84829" custLinFactY="-71138" custLinFactNeighborX="353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45B5932-355C-4346-8849-A4CAF73B4437}" type="pres">
      <dgm:prSet presAssocID="{A56F0588-2BD0-469F-9B4D-A48204DD764A}" presName="level3hierChild" presStyleCnt="0"/>
      <dgm:spPr/>
      <dgm:t>
        <a:bodyPr/>
        <a:lstStyle/>
        <a:p>
          <a:endParaRPr lang="zh-TW" altLang="en-US"/>
        </a:p>
      </dgm:t>
    </dgm:pt>
    <dgm:pt modelId="{612946E0-0E57-4640-9AAC-5AC7496AA260}" type="pres">
      <dgm:prSet presAssocID="{80BA10E6-5AE9-485A-92E2-9343B21C232B}" presName="conn2-1" presStyleLbl="parChTrans1D2" presStyleIdx="4" presStyleCnt="6"/>
      <dgm:spPr/>
      <dgm:t>
        <a:bodyPr/>
        <a:lstStyle/>
        <a:p>
          <a:endParaRPr lang="zh-TW" altLang="en-US"/>
        </a:p>
      </dgm:t>
    </dgm:pt>
    <dgm:pt modelId="{719C180D-4707-49CA-A328-7231C881DD14}" type="pres">
      <dgm:prSet presAssocID="{80BA10E6-5AE9-485A-92E2-9343B21C232B}" presName="connTx" presStyleLbl="parChTrans1D2" presStyleIdx="4" presStyleCnt="6"/>
      <dgm:spPr/>
      <dgm:t>
        <a:bodyPr/>
        <a:lstStyle/>
        <a:p>
          <a:endParaRPr lang="zh-TW" altLang="en-US"/>
        </a:p>
      </dgm:t>
    </dgm:pt>
    <dgm:pt modelId="{C7D18F8A-B393-4C48-B2E5-0AF06E135D56}" type="pres">
      <dgm:prSet presAssocID="{ABF2B30D-A8A7-4653-9DF9-7166AF4EF21F}" presName="root2" presStyleCnt="0"/>
      <dgm:spPr/>
      <dgm:t>
        <a:bodyPr/>
        <a:lstStyle/>
        <a:p>
          <a:endParaRPr lang="zh-TW" altLang="en-US"/>
        </a:p>
      </dgm:t>
    </dgm:pt>
    <dgm:pt modelId="{36218C98-49C0-4510-B650-BF5040DA289D}" type="pres">
      <dgm:prSet presAssocID="{ABF2B30D-A8A7-4653-9DF9-7166AF4EF21F}" presName="LevelTwoTextNode" presStyleLbl="node2" presStyleIdx="4" presStyleCnt="6" custScaleX="181963" custScaleY="73008" custLinFactNeighborX="2725" custLinFactNeighborY="8106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C943E6B-79EE-4EE7-827B-C396F13E022C}" type="pres">
      <dgm:prSet presAssocID="{ABF2B30D-A8A7-4653-9DF9-7166AF4EF21F}" presName="level3hierChild" presStyleCnt="0"/>
      <dgm:spPr/>
      <dgm:t>
        <a:bodyPr/>
        <a:lstStyle/>
        <a:p>
          <a:endParaRPr lang="zh-TW" altLang="en-US"/>
        </a:p>
      </dgm:t>
    </dgm:pt>
    <dgm:pt modelId="{CCFE28C4-A20C-434E-A18A-02C6B2002090}" type="pres">
      <dgm:prSet presAssocID="{DCE24F49-C126-47B6-8E21-D2DC99849F02}" presName="conn2-1" presStyleLbl="parChTrans1D2" presStyleIdx="5" presStyleCnt="6"/>
      <dgm:spPr/>
      <dgm:t>
        <a:bodyPr/>
        <a:lstStyle/>
        <a:p>
          <a:endParaRPr lang="zh-TW" altLang="en-US"/>
        </a:p>
      </dgm:t>
    </dgm:pt>
    <dgm:pt modelId="{E9A620C1-438E-4D4A-8250-48AC20119870}" type="pres">
      <dgm:prSet presAssocID="{DCE24F49-C126-47B6-8E21-D2DC99849F02}" presName="connTx" presStyleLbl="parChTrans1D2" presStyleIdx="5" presStyleCnt="6"/>
      <dgm:spPr/>
      <dgm:t>
        <a:bodyPr/>
        <a:lstStyle/>
        <a:p>
          <a:endParaRPr lang="zh-TW" altLang="en-US"/>
        </a:p>
      </dgm:t>
    </dgm:pt>
    <dgm:pt modelId="{D56EB998-9D01-4B44-8708-C136B6ADCAA3}" type="pres">
      <dgm:prSet presAssocID="{B4F08AF0-2C0F-4589-802F-1E7189676B81}" presName="root2" presStyleCnt="0"/>
      <dgm:spPr/>
    </dgm:pt>
    <dgm:pt modelId="{9171AA41-005C-49CD-9BEA-3058F09404BA}" type="pres">
      <dgm:prSet presAssocID="{B4F08AF0-2C0F-4589-802F-1E7189676B81}" presName="LevelTwoTextNode" presStyleLbl="node2" presStyleIdx="5" presStyleCnt="6" custScaleX="183487" custScaleY="78063" custLinFactY="-200000" custLinFactNeighborX="5007" custLinFactNeighborY="-24463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623D471-3F7B-407D-A999-6804E98F3327}" type="pres">
      <dgm:prSet presAssocID="{B4F08AF0-2C0F-4589-802F-1E7189676B81}" presName="level3hierChild" presStyleCnt="0"/>
      <dgm:spPr/>
    </dgm:pt>
  </dgm:ptLst>
  <dgm:cxnLst>
    <dgm:cxn modelId="{5F262753-544D-4522-A422-0F06649B4B2A}" type="presOf" srcId="{D3936D28-7AE5-4C2B-BC22-01218E496625}" destId="{13A150CC-8712-4D62-9D94-0E0DFCDE42E4}" srcOrd="0" destOrd="0" presId="urn:microsoft.com/office/officeart/2005/8/layout/hierarchy2"/>
    <dgm:cxn modelId="{08450B41-B38A-4F2B-9F79-0252EAEFCA82}" type="presOf" srcId="{76042859-7BD1-43F8-91B4-9B7159021193}" destId="{6A8E58F3-CE7C-41BD-B0FC-D9B3E94474F2}" srcOrd="0" destOrd="0" presId="urn:microsoft.com/office/officeart/2005/8/layout/hierarchy2"/>
    <dgm:cxn modelId="{C252436C-6D04-4F59-82F6-6302C2C457BC}" type="presOf" srcId="{73DBD57C-F097-4DBF-BD8E-2F0E342295AD}" destId="{36FE9599-8615-4824-953E-396DFAA43D6F}" srcOrd="1" destOrd="0" presId="urn:microsoft.com/office/officeart/2005/8/layout/hierarchy2"/>
    <dgm:cxn modelId="{EF7E0187-E369-47B0-AD0E-B02A7C930F25}" srcId="{36EF0EC0-60A4-4C1A-9356-01B0251FFD65}" destId="{DB63DFE4-E972-46E7-ABCE-0089F4EF80E3}" srcOrd="2" destOrd="0" parTransId="{73DBD57C-F097-4DBF-BD8E-2F0E342295AD}" sibTransId="{8F907636-33C9-4C05-83BA-404ECE9277EB}"/>
    <dgm:cxn modelId="{3FA51426-5C1E-4F67-8B2E-EBB185A3EFB9}" type="presOf" srcId="{73DBD57C-F097-4DBF-BD8E-2F0E342295AD}" destId="{2C4B1C30-899A-4C1C-901B-33685AB488E1}" srcOrd="0" destOrd="0" presId="urn:microsoft.com/office/officeart/2005/8/layout/hierarchy2"/>
    <dgm:cxn modelId="{5925B28F-893D-4EB9-AFDF-9730C787FBC8}" type="presOf" srcId="{22D7088E-D333-4845-ACAA-08D92F6B0330}" destId="{8A81567E-0942-4B96-9ED5-35B53ACFE826}" srcOrd="0" destOrd="0" presId="urn:microsoft.com/office/officeart/2005/8/layout/hierarchy2"/>
    <dgm:cxn modelId="{D4AE64DC-4C43-4218-9B57-45A91D20AC70}" type="presOf" srcId="{36EF0EC0-60A4-4C1A-9356-01B0251FFD65}" destId="{51860751-2F77-4F7C-9BBC-65742AF08721}" srcOrd="0" destOrd="0" presId="urn:microsoft.com/office/officeart/2005/8/layout/hierarchy2"/>
    <dgm:cxn modelId="{3C7812A6-F99F-4BA7-A9C3-54BCDB27819A}" type="presOf" srcId="{80BA10E6-5AE9-485A-92E2-9343B21C232B}" destId="{612946E0-0E57-4640-9AAC-5AC7496AA260}" srcOrd="0" destOrd="0" presId="urn:microsoft.com/office/officeart/2005/8/layout/hierarchy2"/>
    <dgm:cxn modelId="{A8E0E5D3-777C-4C0F-BF81-533C688D873F}" type="presOf" srcId="{ABF2B30D-A8A7-4653-9DF9-7166AF4EF21F}" destId="{36218C98-49C0-4510-B650-BF5040DA289D}" srcOrd="0" destOrd="0" presId="urn:microsoft.com/office/officeart/2005/8/layout/hierarchy2"/>
    <dgm:cxn modelId="{F002930F-8C9F-427F-BF60-BE78336C5792}" type="presOf" srcId="{A56F0588-2BD0-469F-9B4D-A48204DD764A}" destId="{75778997-D516-4E17-BA2D-DD56B68C6323}" srcOrd="0" destOrd="0" presId="urn:microsoft.com/office/officeart/2005/8/layout/hierarchy2"/>
    <dgm:cxn modelId="{AA982DCD-A850-47A5-BB2F-CAAF104824BB}" srcId="{36EF0EC0-60A4-4C1A-9356-01B0251FFD65}" destId="{D7EA8D52-BDF6-43B1-84C5-1EC16340A9A6}" srcOrd="1" destOrd="0" parTransId="{22D7088E-D333-4845-ACAA-08D92F6B0330}" sibTransId="{B43E5D1B-1022-42D5-83CA-63075565F571}"/>
    <dgm:cxn modelId="{228928BF-B979-4FEF-B9CF-DD10A0B09829}" type="presOf" srcId="{DCE24F49-C126-47B6-8E21-D2DC99849F02}" destId="{CCFE28C4-A20C-434E-A18A-02C6B2002090}" srcOrd="0" destOrd="0" presId="urn:microsoft.com/office/officeart/2005/8/layout/hierarchy2"/>
    <dgm:cxn modelId="{14059885-84DD-4F1E-9ED5-F996EEE8ACA8}" srcId="{76042859-7BD1-43F8-91B4-9B7159021193}" destId="{36EF0EC0-60A4-4C1A-9356-01B0251FFD65}" srcOrd="0" destOrd="0" parTransId="{63B15F2D-0DE7-49B5-BA24-46DB5A1E0C74}" sibTransId="{3586689E-4824-4357-B5C5-C6CBA22C5BE4}"/>
    <dgm:cxn modelId="{4A7586D1-8D61-40D2-9DA1-6A9573CAF251}" srcId="{36EF0EC0-60A4-4C1A-9356-01B0251FFD65}" destId="{A56F0588-2BD0-469F-9B4D-A48204DD764A}" srcOrd="3" destOrd="0" parTransId="{D3936D28-7AE5-4C2B-BC22-01218E496625}" sibTransId="{C68571ED-B5F9-43C3-A712-EFF0E05E4550}"/>
    <dgm:cxn modelId="{375D7FC6-D846-47DD-B2DF-F9B13B9D1CF0}" srcId="{36EF0EC0-60A4-4C1A-9356-01B0251FFD65}" destId="{B4F08AF0-2C0F-4589-802F-1E7189676B81}" srcOrd="5" destOrd="0" parTransId="{DCE24F49-C126-47B6-8E21-D2DC99849F02}" sibTransId="{99F53732-E235-43E1-A186-116B709E0191}"/>
    <dgm:cxn modelId="{27FF8754-7BB9-41E9-A4A8-27E71211E2BA}" type="presOf" srcId="{D3936D28-7AE5-4C2B-BC22-01218E496625}" destId="{6AFAC34A-4EC0-4C30-B2B3-5C1BF5018316}" srcOrd="1" destOrd="0" presId="urn:microsoft.com/office/officeart/2005/8/layout/hierarchy2"/>
    <dgm:cxn modelId="{A8364DFD-4FCC-49EC-9111-6DC4F5EE2675}" srcId="{36EF0EC0-60A4-4C1A-9356-01B0251FFD65}" destId="{ABF2B30D-A8A7-4653-9DF9-7166AF4EF21F}" srcOrd="4" destOrd="0" parTransId="{80BA10E6-5AE9-485A-92E2-9343B21C232B}" sibTransId="{F4CB143E-5537-4CFA-9D27-C78EE9CB0B6F}"/>
    <dgm:cxn modelId="{AA5CBAA4-F51A-4147-97BE-A72F75CEF404}" type="presOf" srcId="{22D7088E-D333-4845-ACAA-08D92F6B0330}" destId="{ACD0EDE8-919B-4A6E-B5EF-CAD46791B058}" srcOrd="1" destOrd="0" presId="urn:microsoft.com/office/officeart/2005/8/layout/hierarchy2"/>
    <dgm:cxn modelId="{17BE0FCB-AD88-4CA5-AEC1-90B8FA72F145}" type="presOf" srcId="{DB63DFE4-E972-46E7-ABCE-0089F4EF80E3}" destId="{8A3FF118-DCC0-4256-9702-8E286136C475}" srcOrd="0" destOrd="0" presId="urn:microsoft.com/office/officeart/2005/8/layout/hierarchy2"/>
    <dgm:cxn modelId="{AED9D25B-34E3-47CE-B1F9-6B600E24D869}" type="presOf" srcId="{B4F08AF0-2C0F-4589-802F-1E7189676B81}" destId="{9171AA41-005C-49CD-9BEA-3058F09404BA}" srcOrd="0" destOrd="0" presId="urn:microsoft.com/office/officeart/2005/8/layout/hierarchy2"/>
    <dgm:cxn modelId="{C4971AB5-BB5F-4714-A171-BEDFAA800483}" srcId="{36EF0EC0-60A4-4C1A-9356-01B0251FFD65}" destId="{25F19F90-8D69-404C-9A9D-7BDB7EB7260B}" srcOrd="0" destOrd="0" parTransId="{A566D270-584A-4F8C-94B5-1FBBC6385D9F}" sibTransId="{9674AA0D-31AC-44A3-9235-49C40C086853}"/>
    <dgm:cxn modelId="{546E698E-5BF9-4DEF-9B88-C7BBDA679020}" type="presOf" srcId="{DCE24F49-C126-47B6-8E21-D2DC99849F02}" destId="{E9A620C1-438E-4D4A-8250-48AC20119870}" srcOrd="1" destOrd="0" presId="urn:microsoft.com/office/officeart/2005/8/layout/hierarchy2"/>
    <dgm:cxn modelId="{B2A133C8-FA9B-4A07-B862-8344CC021A68}" type="presOf" srcId="{A566D270-584A-4F8C-94B5-1FBBC6385D9F}" destId="{4F783F26-B092-4B74-9314-D48043979B1B}" srcOrd="0" destOrd="0" presId="urn:microsoft.com/office/officeart/2005/8/layout/hierarchy2"/>
    <dgm:cxn modelId="{EC07F712-77EA-4018-8956-D7629A3C2585}" type="presOf" srcId="{80BA10E6-5AE9-485A-92E2-9343B21C232B}" destId="{719C180D-4707-49CA-A328-7231C881DD14}" srcOrd="1" destOrd="0" presId="urn:microsoft.com/office/officeart/2005/8/layout/hierarchy2"/>
    <dgm:cxn modelId="{DC5A815C-9CFC-47B3-9D5F-61E2021D0F89}" type="presOf" srcId="{A566D270-584A-4F8C-94B5-1FBBC6385D9F}" destId="{CFD1DBAD-8EAA-4C5A-A826-53AFF53B0D8D}" srcOrd="1" destOrd="0" presId="urn:microsoft.com/office/officeart/2005/8/layout/hierarchy2"/>
    <dgm:cxn modelId="{02B4D914-D0BD-4B93-A4EE-C8B180D3FFF9}" type="presOf" srcId="{25F19F90-8D69-404C-9A9D-7BDB7EB7260B}" destId="{8687AD84-380B-4640-9D34-724E0B43051A}" srcOrd="0" destOrd="0" presId="urn:microsoft.com/office/officeart/2005/8/layout/hierarchy2"/>
    <dgm:cxn modelId="{79D8DD0A-C047-4C85-977D-2A4C284F3BE7}" type="presOf" srcId="{D7EA8D52-BDF6-43B1-84C5-1EC16340A9A6}" destId="{89E66A01-90B6-4C50-9F92-CBFEC40CF37D}" srcOrd="0" destOrd="0" presId="urn:microsoft.com/office/officeart/2005/8/layout/hierarchy2"/>
    <dgm:cxn modelId="{98CB226C-A510-44E7-AF16-D9C70CCCCFFF}" type="presParOf" srcId="{6A8E58F3-CE7C-41BD-B0FC-D9B3E94474F2}" destId="{DE93DE4C-DE68-46EB-9BC1-873975A36291}" srcOrd="0" destOrd="0" presId="urn:microsoft.com/office/officeart/2005/8/layout/hierarchy2"/>
    <dgm:cxn modelId="{0096F24F-576C-487C-B201-AC16BE5533B6}" type="presParOf" srcId="{DE93DE4C-DE68-46EB-9BC1-873975A36291}" destId="{51860751-2F77-4F7C-9BBC-65742AF08721}" srcOrd="0" destOrd="0" presId="urn:microsoft.com/office/officeart/2005/8/layout/hierarchy2"/>
    <dgm:cxn modelId="{F261A75B-5448-486A-8959-1CF24B45B6D2}" type="presParOf" srcId="{DE93DE4C-DE68-46EB-9BC1-873975A36291}" destId="{4864C60B-7E12-49CE-8F5E-AC71A56BD949}" srcOrd="1" destOrd="0" presId="urn:microsoft.com/office/officeart/2005/8/layout/hierarchy2"/>
    <dgm:cxn modelId="{C029034A-7F68-4C13-970D-9C93C86003A4}" type="presParOf" srcId="{4864C60B-7E12-49CE-8F5E-AC71A56BD949}" destId="{4F783F26-B092-4B74-9314-D48043979B1B}" srcOrd="0" destOrd="0" presId="urn:microsoft.com/office/officeart/2005/8/layout/hierarchy2"/>
    <dgm:cxn modelId="{04F18648-9134-4F6D-948F-7134D74C66AD}" type="presParOf" srcId="{4F783F26-B092-4B74-9314-D48043979B1B}" destId="{CFD1DBAD-8EAA-4C5A-A826-53AFF53B0D8D}" srcOrd="0" destOrd="0" presId="urn:microsoft.com/office/officeart/2005/8/layout/hierarchy2"/>
    <dgm:cxn modelId="{E7E8CDB5-874B-42DB-AE3F-8388C90BE052}" type="presParOf" srcId="{4864C60B-7E12-49CE-8F5E-AC71A56BD949}" destId="{F6298DF0-5CC5-48A4-98C8-6187AB028DE0}" srcOrd="1" destOrd="0" presId="urn:microsoft.com/office/officeart/2005/8/layout/hierarchy2"/>
    <dgm:cxn modelId="{05D69BC6-C610-4EF2-8D4C-D0DB0EC862C5}" type="presParOf" srcId="{F6298DF0-5CC5-48A4-98C8-6187AB028DE0}" destId="{8687AD84-380B-4640-9D34-724E0B43051A}" srcOrd="0" destOrd="0" presId="urn:microsoft.com/office/officeart/2005/8/layout/hierarchy2"/>
    <dgm:cxn modelId="{7460FF4A-474B-44D4-B5AB-B42476BCF504}" type="presParOf" srcId="{F6298DF0-5CC5-48A4-98C8-6187AB028DE0}" destId="{D363C78D-10C8-4CA2-9DC0-6DA2ACE1FBD0}" srcOrd="1" destOrd="0" presId="urn:microsoft.com/office/officeart/2005/8/layout/hierarchy2"/>
    <dgm:cxn modelId="{9A640285-FEA0-4A7A-B61F-1C546712032F}" type="presParOf" srcId="{4864C60B-7E12-49CE-8F5E-AC71A56BD949}" destId="{8A81567E-0942-4B96-9ED5-35B53ACFE826}" srcOrd="2" destOrd="0" presId="urn:microsoft.com/office/officeart/2005/8/layout/hierarchy2"/>
    <dgm:cxn modelId="{D9832E2F-327C-4543-9C27-64F0558F85F7}" type="presParOf" srcId="{8A81567E-0942-4B96-9ED5-35B53ACFE826}" destId="{ACD0EDE8-919B-4A6E-B5EF-CAD46791B058}" srcOrd="0" destOrd="0" presId="urn:microsoft.com/office/officeart/2005/8/layout/hierarchy2"/>
    <dgm:cxn modelId="{B0783F5C-D2C7-4187-AA48-A77AA5E3167A}" type="presParOf" srcId="{4864C60B-7E12-49CE-8F5E-AC71A56BD949}" destId="{47CEDAF8-B166-4E87-943D-1F880936D0EB}" srcOrd="3" destOrd="0" presId="urn:microsoft.com/office/officeart/2005/8/layout/hierarchy2"/>
    <dgm:cxn modelId="{5F5CAFE4-3BAE-4889-B9B8-35D776087580}" type="presParOf" srcId="{47CEDAF8-B166-4E87-943D-1F880936D0EB}" destId="{89E66A01-90B6-4C50-9F92-CBFEC40CF37D}" srcOrd="0" destOrd="0" presId="urn:microsoft.com/office/officeart/2005/8/layout/hierarchy2"/>
    <dgm:cxn modelId="{86153907-3CBF-4336-8E1A-9664FE7E0D4E}" type="presParOf" srcId="{47CEDAF8-B166-4E87-943D-1F880936D0EB}" destId="{0240AC69-1C11-41EE-B81B-CE7C99CD1099}" srcOrd="1" destOrd="0" presId="urn:microsoft.com/office/officeart/2005/8/layout/hierarchy2"/>
    <dgm:cxn modelId="{8E220146-9CC8-4090-A3FF-868BEF9E73AA}" type="presParOf" srcId="{4864C60B-7E12-49CE-8F5E-AC71A56BD949}" destId="{2C4B1C30-899A-4C1C-901B-33685AB488E1}" srcOrd="4" destOrd="0" presId="urn:microsoft.com/office/officeart/2005/8/layout/hierarchy2"/>
    <dgm:cxn modelId="{3F2E4312-C157-464F-BC0B-C1DE823D100E}" type="presParOf" srcId="{2C4B1C30-899A-4C1C-901B-33685AB488E1}" destId="{36FE9599-8615-4824-953E-396DFAA43D6F}" srcOrd="0" destOrd="0" presId="urn:microsoft.com/office/officeart/2005/8/layout/hierarchy2"/>
    <dgm:cxn modelId="{D6E4073C-D412-4C21-9D7B-79C47A327DCF}" type="presParOf" srcId="{4864C60B-7E12-49CE-8F5E-AC71A56BD949}" destId="{A123641E-BA14-470E-A70C-34279E0E135C}" srcOrd="5" destOrd="0" presId="urn:microsoft.com/office/officeart/2005/8/layout/hierarchy2"/>
    <dgm:cxn modelId="{44813299-4E19-4F96-AD6C-529EF22277CF}" type="presParOf" srcId="{A123641E-BA14-470E-A70C-34279E0E135C}" destId="{8A3FF118-DCC0-4256-9702-8E286136C475}" srcOrd="0" destOrd="0" presId="urn:microsoft.com/office/officeart/2005/8/layout/hierarchy2"/>
    <dgm:cxn modelId="{1D951F7F-FF60-47C8-BF89-AA4FC41A7C97}" type="presParOf" srcId="{A123641E-BA14-470E-A70C-34279E0E135C}" destId="{B7D8E05A-EF45-4EA2-AE9A-89999734CC1A}" srcOrd="1" destOrd="0" presId="urn:microsoft.com/office/officeart/2005/8/layout/hierarchy2"/>
    <dgm:cxn modelId="{1A389DB2-5598-498E-A1A5-FC315C6A1DAE}" type="presParOf" srcId="{4864C60B-7E12-49CE-8F5E-AC71A56BD949}" destId="{13A150CC-8712-4D62-9D94-0E0DFCDE42E4}" srcOrd="6" destOrd="0" presId="urn:microsoft.com/office/officeart/2005/8/layout/hierarchy2"/>
    <dgm:cxn modelId="{014D3683-53A2-4685-97B0-D1CDBD6207B0}" type="presParOf" srcId="{13A150CC-8712-4D62-9D94-0E0DFCDE42E4}" destId="{6AFAC34A-4EC0-4C30-B2B3-5C1BF5018316}" srcOrd="0" destOrd="0" presId="urn:microsoft.com/office/officeart/2005/8/layout/hierarchy2"/>
    <dgm:cxn modelId="{CF1589F1-DC91-4C72-B858-FD7BA1AFB73C}" type="presParOf" srcId="{4864C60B-7E12-49CE-8F5E-AC71A56BD949}" destId="{7756A671-8EED-4B00-97BE-698F19CB09AB}" srcOrd="7" destOrd="0" presId="urn:microsoft.com/office/officeart/2005/8/layout/hierarchy2"/>
    <dgm:cxn modelId="{D631D9A5-CC51-4348-BD37-4AF7F0F7228B}" type="presParOf" srcId="{7756A671-8EED-4B00-97BE-698F19CB09AB}" destId="{75778997-D516-4E17-BA2D-DD56B68C6323}" srcOrd="0" destOrd="0" presId="urn:microsoft.com/office/officeart/2005/8/layout/hierarchy2"/>
    <dgm:cxn modelId="{CEE9B31B-2E00-4051-944E-E99000982868}" type="presParOf" srcId="{7756A671-8EED-4B00-97BE-698F19CB09AB}" destId="{045B5932-355C-4346-8849-A4CAF73B4437}" srcOrd="1" destOrd="0" presId="urn:microsoft.com/office/officeart/2005/8/layout/hierarchy2"/>
    <dgm:cxn modelId="{B7415962-34E9-4833-AA7D-0BA2EBA7CBEA}" type="presParOf" srcId="{4864C60B-7E12-49CE-8F5E-AC71A56BD949}" destId="{612946E0-0E57-4640-9AAC-5AC7496AA260}" srcOrd="8" destOrd="0" presId="urn:microsoft.com/office/officeart/2005/8/layout/hierarchy2"/>
    <dgm:cxn modelId="{A3935D9E-693F-4E55-A1C5-9E233000E2E5}" type="presParOf" srcId="{612946E0-0E57-4640-9AAC-5AC7496AA260}" destId="{719C180D-4707-49CA-A328-7231C881DD14}" srcOrd="0" destOrd="0" presId="urn:microsoft.com/office/officeart/2005/8/layout/hierarchy2"/>
    <dgm:cxn modelId="{AFBBE1C0-2C7B-4CBC-A67C-560420EE79C1}" type="presParOf" srcId="{4864C60B-7E12-49CE-8F5E-AC71A56BD949}" destId="{C7D18F8A-B393-4C48-B2E5-0AF06E135D56}" srcOrd="9" destOrd="0" presId="urn:microsoft.com/office/officeart/2005/8/layout/hierarchy2"/>
    <dgm:cxn modelId="{0142FE73-97D9-4F72-9845-7CE973106EBA}" type="presParOf" srcId="{C7D18F8A-B393-4C48-B2E5-0AF06E135D56}" destId="{36218C98-49C0-4510-B650-BF5040DA289D}" srcOrd="0" destOrd="0" presId="urn:microsoft.com/office/officeart/2005/8/layout/hierarchy2"/>
    <dgm:cxn modelId="{4E22247F-BF65-409E-9AF2-A25FDA1932AA}" type="presParOf" srcId="{C7D18F8A-B393-4C48-B2E5-0AF06E135D56}" destId="{4C943E6B-79EE-4EE7-827B-C396F13E022C}" srcOrd="1" destOrd="0" presId="urn:microsoft.com/office/officeart/2005/8/layout/hierarchy2"/>
    <dgm:cxn modelId="{DF031CAA-C072-43D2-9AF0-93A2D87D6048}" type="presParOf" srcId="{4864C60B-7E12-49CE-8F5E-AC71A56BD949}" destId="{CCFE28C4-A20C-434E-A18A-02C6B2002090}" srcOrd="10" destOrd="0" presId="urn:microsoft.com/office/officeart/2005/8/layout/hierarchy2"/>
    <dgm:cxn modelId="{0F96AA91-BEB4-49A7-95C4-DAE5D4FCE3FF}" type="presParOf" srcId="{CCFE28C4-A20C-434E-A18A-02C6B2002090}" destId="{E9A620C1-438E-4D4A-8250-48AC20119870}" srcOrd="0" destOrd="0" presId="urn:microsoft.com/office/officeart/2005/8/layout/hierarchy2"/>
    <dgm:cxn modelId="{FC460933-4A7F-42C9-8966-BA4F70BB8EF8}" type="presParOf" srcId="{4864C60B-7E12-49CE-8F5E-AC71A56BD949}" destId="{D56EB998-9D01-4B44-8708-C136B6ADCAA3}" srcOrd="11" destOrd="0" presId="urn:microsoft.com/office/officeart/2005/8/layout/hierarchy2"/>
    <dgm:cxn modelId="{3A1D31BF-CE02-4DFC-A12D-246A193D5015}" type="presParOf" srcId="{D56EB998-9D01-4B44-8708-C136B6ADCAA3}" destId="{9171AA41-005C-49CD-9BEA-3058F09404BA}" srcOrd="0" destOrd="0" presId="urn:microsoft.com/office/officeart/2005/8/layout/hierarchy2"/>
    <dgm:cxn modelId="{2294EE0D-349B-4F02-9027-AE929E9D8EEB}" type="presParOf" srcId="{D56EB998-9D01-4B44-8708-C136B6ADCAA3}" destId="{0623D471-3F7B-407D-A999-6804E98F332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81FAD0-1DA9-45DB-8AB6-E44FF51A8CC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98792B1-BBB2-4B77-8A72-3BED85C8AA15}">
      <dgm:prSet phldrT="[文字]" custT="1"/>
      <dgm:spPr>
        <a:solidFill>
          <a:srgbClr val="0070C0"/>
        </a:solidFill>
        <a:ln>
          <a:solidFill>
            <a:srgbClr val="FFFF00"/>
          </a:solidFill>
        </a:ln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zh-TW" altLang="en-US" sz="4800" b="1" dirty="0"/>
            <a:t>高中</a:t>
          </a:r>
        </a:p>
      </dgm:t>
    </dgm:pt>
    <dgm:pt modelId="{D57C8F96-05D4-4061-A530-EDEDA59E4CCF}" type="parTrans" cxnId="{7A55526B-5260-4D3C-9BEF-91C4620A8955}">
      <dgm:prSet/>
      <dgm:spPr/>
      <dgm:t>
        <a:bodyPr/>
        <a:lstStyle/>
        <a:p>
          <a:endParaRPr lang="zh-TW" altLang="en-US"/>
        </a:p>
      </dgm:t>
    </dgm:pt>
    <dgm:pt modelId="{A9D8B4F2-965E-4E2C-95D7-021117A9BF9E}" type="sibTrans" cxnId="{7A55526B-5260-4D3C-9BEF-91C4620A8955}">
      <dgm:prSet/>
      <dgm:spPr/>
      <dgm:t>
        <a:bodyPr/>
        <a:lstStyle/>
        <a:p>
          <a:endParaRPr lang="zh-TW" altLang="en-US"/>
        </a:p>
      </dgm:t>
    </dgm:pt>
    <dgm:pt modelId="{0FC14F93-6234-41C1-9D75-5A456C885220}">
      <dgm:prSet phldrT="[文字]" custT="1"/>
      <dgm:spPr>
        <a:solidFill>
          <a:srgbClr val="00B0F0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zh-TW" altLang="en-US" sz="3200" b="1" dirty="0"/>
            <a:t>普通型</a:t>
          </a:r>
        </a:p>
      </dgm:t>
    </dgm:pt>
    <dgm:pt modelId="{81787A17-C752-42D1-BEA0-F12508537C4E}" type="parTrans" cxnId="{7DC662BE-8BC6-4717-879E-78650E67306C}">
      <dgm:prSet/>
      <dgm:spPr/>
      <dgm:t>
        <a:bodyPr/>
        <a:lstStyle/>
        <a:p>
          <a:endParaRPr lang="zh-TW" altLang="en-US"/>
        </a:p>
      </dgm:t>
    </dgm:pt>
    <dgm:pt modelId="{561C3D5D-87B8-4D50-98A4-23226CC526BF}" type="sibTrans" cxnId="{7DC662BE-8BC6-4717-879E-78650E67306C}">
      <dgm:prSet/>
      <dgm:spPr/>
      <dgm:t>
        <a:bodyPr/>
        <a:lstStyle/>
        <a:p>
          <a:endParaRPr lang="zh-TW" altLang="en-US"/>
        </a:p>
      </dgm:t>
    </dgm:pt>
    <dgm:pt modelId="{3510B6D2-D6D4-4A36-A39E-D416137374A5}">
      <dgm:prSet phldrT="[文字]" custT="1"/>
      <dgm:spPr>
        <a:solidFill>
          <a:srgbClr val="FFC000"/>
        </a:solidFill>
        <a:ln>
          <a:solidFill>
            <a:srgbClr val="FF0000"/>
          </a:solidFill>
        </a:ln>
      </dgm:spPr>
      <dgm:t>
        <a:bodyPr/>
        <a:lstStyle/>
        <a:p>
          <a:r>
            <a:rPr lang="zh-TW" altLang="en-US" sz="3200" b="1" dirty="0"/>
            <a:t>技術型</a:t>
          </a:r>
        </a:p>
      </dgm:t>
    </dgm:pt>
    <dgm:pt modelId="{45462712-D6D1-44DB-B0BE-DB39057873C3}" type="parTrans" cxnId="{0A3D816F-8D30-4892-BE90-3EEB08B15D47}">
      <dgm:prSet/>
      <dgm:spPr/>
      <dgm:t>
        <a:bodyPr/>
        <a:lstStyle/>
        <a:p>
          <a:endParaRPr lang="zh-TW" altLang="en-US"/>
        </a:p>
      </dgm:t>
    </dgm:pt>
    <dgm:pt modelId="{9C0DBB34-B0A8-4ED7-97FD-41F43AFC8BD9}" type="sibTrans" cxnId="{0A3D816F-8D30-4892-BE90-3EEB08B15D47}">
      <dgm:prSet/>
      <dgm:spPr/>
      <dgm:t>
        <a:bodyPr/>
        <a:lstStyle/>
        <a:p>
          <a:endParaRPr lang="zh-TW" altLang="en-US"/>
        </a:p>
      </dgm:t>
    </dgm:pt>
    <dgm:pt modelId="{30D0DB49-9341-4C52-930A-88EE7778D122}">
      <dgm:prSet phldrT="[文字]" custT="1"/>
      <dgm:spPr>
        <a:solidFill>
          <a:srgbClr val="FF99CC"/>
        </a:solidFill>
        <a:ln>
          <a:solidFill>
            <a:srgbClr val="00B0F0"/>
          </a:solidFill>
        </a:ln>
      </dgm:spPr>
      <dgm:t>
        <a:bodyPr/>
        <a:lstStyle/>
        <a:p>
          <a:r>
            <a:rPr lang="zh-TW" altLang="en-US" sz="3200" b="1" dirty="0"/>
            <a:t>綜合型</a:t>
          </a:r>
        </a:p>
      </dgm:t>
    </dgm:pt>
    <dgm:pt modelId="{94C891F6-D54B-4565-A387-4D26A20AA6C6}" type="parTrans" cxnId="{ADDF691B-DC49-4994-AD2C-A2DFF8FB2AB6}">
      <dgm:prSet/>
      <dgm:spPr/>
      <dgm:t>
        <a:bodyPr/>
        <a:lstStyle/>
        <a:p>
          <a:endParaRPr lang="zh-TW" altLang="en-US"/>
        </a:p>
      </dgm:t>
    </dgm:pt>
    <dgm:pt modelId="{DED2696E-CC44-491E-B8DA-E67DF35DBD60}" type="sibTrans" cxnId="{ADDF691B-DC49-4994-AD2C-A2DFF8FB2AB6}">
      <dgm:prSet/>
      <dgm:spPr/>
      <dgm:t>
        <a:bodyPr/>
        <a:lstStyle/>
        <a:p>
          <a:endParaRPr lang="zh-TW" altLang="en-US"/>
        </a:p>
      </dgm:t>
    </dgm:pt>
    <dgm:pt modelId="{7813E522-06BF-4AA0-9453-365A77B430BA}">
      <dgm:prSet custT="1"/>
      <dgm:spPr>
        <a:solidFill>
          <a:srgbClr val="92D050"/>
        </a:solidFill>
        <a:ln w="57150">
          <a:solidFill>
            <a:srgbClr val="FFFF00"/>
          </a:solidFill>
        </a:ln>
      </dgm:spPr>
      <dgm:t>
        <a:bodyPr/>
        <a:lstStyle/>
        <a:p>
          <a:r>
            <a:rPr lang="zh-TW" altLang="en-US" sz="3200" b="1" dirty="0"/>
            <a:t>單科型</a:t>
          </a:r>
        </a:p>
      </dgm:t>
    </dgm:pt>
    <dgm:pt modelId="{E6D07F1F-6AD9-4E49-9F4A-195DD7773B60}" type="parTrans" cxnId="{4312881F-1CBE-4A2D-A505-AD106D3F0D18}">
      <dgm:prSet/>
      <dgm:spPr/>
      <dgm:t>
        <a:bodyPr/>
        <a:lstStyle/>
        <a:p>
          <a:endParaRPr lang="zh-TW" altLang="en-US"/>
        </a:p>
      </dgm:t>
    </dgm:pt>
    <dgm:pt modelId="{710E84D6-084B-4DC7-951E-70AFCEF618E9}" type="sibTrans" cxnId="{4312881F-1CBE-4A2D-A505-AD106D3F0D18}">
      <dgm:prSet/>
      <dgm:spPr/>
      <dgm:t>
        <a:bodyPr/>
        <a:lstStyle/>
        <a:p>
          <a:endParaRPr lang="zh-TW" altLang="en-US"/>
        </a:p>
      </dgm:t>
    </dgm:pt>
    <dgm:pt modelId="{429386B6-A339-4934-A5F1-791495523F8F}">
      <dgm:prSet custT="1"/>
      <dgm:spPr>
        <a:solidFill>
          <a:srgbClr val="FF99CC"/>
        </a:solidFill>
        <a:ln w="57150">
          <a:solidFill>
            <a:srgbClr val="00B0F0"/>
          </a:solidFill>
        </a:ln>
      </dgm:spPr>
      <dgm:t>
        <a:bodyPr/>
        <a:lstStyle/>
        <a:p>
          <a:r>
            <a:rPr lang="zh-TW" altLang="en-US" sz="2800" b="1" dirty="0"/>
            <a:t>綜合高中</a:t>
          </a:r>
        </a:p>
      </dgm:t>
    </dgm:pt>
    <dgm:pt modelId="{994004F6-24CA-4D6A-B8D4-2E90B9674147}" type="parTrans" cxnId="{85B8531C-6C29-49A9-803E-FA745CF7324E}">
      <dgm:prSet/>
      <dgm:spPr/>
      <dgm:t>
        <a:bodyPr/>
        <a:lstStyle/>
        <a:p>
          <a:endParaRPr lang="zh-TW" altLang="en-US"/>
        </a:p>
      </dgm:t>
    </dgm:pt>
    <dgm:pt modelId="{FF4CE9AA-D6E1-4445-895A-5686099B4582}" type="sibTrans" cxnId="{85B8531C-6C29-49A9-803E-FA745CF7324E}">
      <dgm:prSet/>
      <dgm:spPr/>
      <dgm:t>
        <a:bodyPr/>
        <a:lstStyle/>
        <a:p>
          <a:endParaRPr lang="zh-TW" altLang="en-US"/>
        </a:p>
      </dgm:t>
    </dgm:pt>
    <dgm:pt modelId="{9844B88E-9E08-43AD-980E-D1D51F6143D0}">
      <dgm:prSet custT="1"/>
      <dgm:spPr>
        <a:solidFill>
          <a:srgbClr val="FFC000"/>
        </a:solidFill>
        <a:ln w="57150">
          <a:solidFill>
            <a:srgbClr val="FF0000"/>
          </a:solidFill>
        </a:ln>
      </dgm:spPr>
      <dgm:t>
        <a:bodyPr/>
        <a:lstStyle/>
        <a:p>
          <a:r>
            <a:rPr lang="zh-TW" altLang="en-US" sz="2800" b="1" dirty="0"/>
            <a:t>含實用技能學程、建教合作</a:t>
          </a:r>
        </a:p>
      </dgm:t>
    </dgm:pt>
    <dgm:pt modelId="{B2E94BD5-9950-43EE-B716-A7A1D288AB3A}" type="parTrans" cxnId="{AFC95A43-39B9-4788-8940-0D81DA84107E}">
      <dgm:prSet/>
      <dgm:spPr/>
      <dgm:t>
        <a:bodyPr/>
        <a:lstStyle/>
        <a:p>
          <a:endParaRPr lang="zh-TW" altLang="en-US"/>
        </a:p>
      </dgm:t>
    </dgm:pt>
    <dgm:pt modelId="{BC229F5E-C374-48D0-AA88-944B2ED15E95}" type="sibTrans" cxnId="{AFC95A43-39B9-4788-8940-0D81DA84107E}">
      <dgm:prSet/>
      <dgm:spPr/>
      <dgm:t>
        <a:bodyPr/>
        <a:lstStyle/>
        <a:p>
          <a:endParaRPr lang="zh-TW" altLang="en-US"/>
        </a:p>
      </dgm:t>
    </dgm:pt>
    <dgm:pt modelId="{B7F4DB15-291A-4455-9F21-BEE8139613F7}">
      <dgm:prSet custT="1"/>
      <dgm:spPr>
        <a:solidFill>
          <a:srgbClr val="92D050"/>
        </a:solidFill>
        <a:ln w="76200">
          <a:solidFill>
            <a:srgbClr val="FFFF00"/>
          </a:solidFill>
        </a:ln>
      </dgm:spPr>
      <dgm:t>
        <a:bodyPr/>
        <a:lstStyle/>
        <a:p>
          <a:r>
            <a:rPr lang="zh-TW" altLang="en-US" sz="2200" b="1" dirty="0"/>
            <a:t>特定學科領域為核心課程，如體育高級中學、國際高級中學</a:t>
          </a:r>
        </a:p>
      </dgm:t>
    </dgm:pt>
    <dgm:pt modelId="{53BE5DF4-D679-4624-AF70-3F9A7BF9EEEF}" type="parTrans" cxnId="{502581B9-17FA-4C68-8006-F713498AC275}">
      <dgm:prSet/>
      <dgm:spPr/>
      <dgm:t>
        <a:bodyPr/>
        <a:lstStyle/>
        <a:p>
          <a:endParaRPr lang="zh-TW" altLang="en-US"/>
        </a:p>
      </dgm:t>
    </dgm:pt>
    <dgm:pt modelId="{BFB4934F-D7C4-4FA6-996C-B9DD4AA2C398}" type="sibTrans" cxnId="{502581B9-17FA-4C68-8006-F713498AC275}">
      <dgm:prSet/>
      <dgm:spPr/>
      <dgm:t>
        <a:bodyPr/>
        <a:lstStyle/>
        <a:p>
          <a:endParaRPr lang="zh-TW" altLang="en-US"/>
        </a:p>
      </dgm:t>
    </dgm:pt>
    <dgm:pt modelId="{B2D143C9-19AA-49B1-BC7C-32A60F00EFE3}" type="pres">
      <dgm:prSet presAssocID="{6B81FAD0-1DA9-45DB-8AB6-E44FF51A8CC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809E6F5-568E-44E5-8B08-B3A7CCFA58C8}" type="pres">
      <dgm:prSet presAssocID="{C98792B1-BBB2-4B77-8A72-3BED85C8AA15}" presName="root1" presStyleCnt="0"/>
      <dgm:spPr/>
    </dgm:pt>
    <dgm:pt modelId="{997B1B64-CB23-4712-922F-9DA0574F4AC0}" type="pres">
      <dgm:prSet presAssocID="{C98792B1-BBB2-4B77-8A72-3BED85C8AA15}" presName="LevelOneTextNode" presStyleLbl="node0" presStyleIdx="0" presStyleCnt="1" custScaleY="21356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AC9DC5B-74A4-4EDC-8386-FDB97C421B07}" type="pres">
      <dgm:prSet presAssocID="{C98792B1-BBB2-4B77-8A72-3BED85C8AA15}" presName="level2hierChild" presStyleCnt="0"/>
      <dgm:spPr/>
    </dgm:pt>
    <dgm:pt modelId="{8770F044-0F03-4264-AC7A-97FD0A58A5A9}" type="pres">
      <dgm:prSet presAssocID="{81787A17-C752-42D1-BEA0-F12508537C4E}" presName="conn2-1" presStyleLbl="parChTrans1D2" presStyleIdx="0" presStyleCnt="4"/>
      <dgm:spPr/>
      <dgm:t>
        <a:bodyPr/>
        <a:lstStyle/>
        <a:p>
          <a:endParaRPr lang="zh-TW" altLang="en-US"/>
        </a:p>
      </dgm:t>
    </dgm:pt>
    <dgm:pt modelId="{F6D54C68-9D0E-45D3-B3A0-179FAF2AF73B}" type="pres">
      <dgm:prSet presAssocID="{81787A17-C752-42D1-BEA0-F12508537C4E}" presName="connTx" presStyleLbl="parChTrans1D2" presStyleIdx="0" presStyleCnt="4"/>
      <dgm:spPr/>
      <dgm:t>
        <a:bodyPr/>
        <a:lstStyle/>
        <a:p>
          <a:endParaRPr lang="zh-TW" altLang="en-US"/>
        </a:p>
      </dgm:t>
    </dgm:pt>
    <dgm:pt modelId="{B4EFC530-61A9-4AE1-91CD-8F1E76C3EDAD}" type="pres">
      <dgm:prSet presAssocID="{0FC14F93-6234-41C1-9D75-5A456C885220}" presName="root2" presStyleCnt="0"/>
      <dgm:spPr/>
    </dgm:pt>
    <dgm:pt modelId="{C7FEEEB9-F7DA-42DB-8199-8AF4953660F2}" type="pres">
      <dgm:prSet presAssocID="{0FC14F93-6234-41C1-9D75-5A456C885220}" presName="LevelTwoTextNode" presStyleLbl="node2" presStyleIdx="0" presStyleCnt="4" custScaleY="12739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3FAE3CF-CE00-4A34-BC74-966565F807A4}" type="pres">
      <dgm:prSet presAssocID="{0FC14F93-6234-41C1-9D75-5A456C885220}" presName="level3hierChild" presStyleCnt="0"/>
      <dgm:spPr/>
    </dgm:pt>
    <dgm:pt modelId="{D54EC5B6-4B8C-45DA-8402-4211C91D3BAA}" type="pres">
      <dgm:prSet presAssocID="{45462712-D6D1-44DB-B0BE-DB39057873C3}" presName="conn2-1" presStyleLbl="parChTrans1D2" presStyleIdx="1" presStyleCnt="4"/>
      <dgm:spPr/>
      <dgm:t>
        <a:bodyPr/>
        <a:lstStyle/>
        <a:p>
          <a:endParaRPr lang="zh-TW" altLang="en-US"/>
        </a:p>
      </dgm:t>
    </dgm:pt>
    <dgm:pt modelId="{15B9A4DB-2FCB-4504-BE3E-5482A18F3178}" type="pres">
      <dgm:prSet presAssocID="{45462712-D6D1-44DB-B0BE-DB39057873C3}" presName="connTx" presStyleLbl="parChTrans1D2" presStyleIdx="1" presStyleCnt="4"/>
      <dgm:spPr/>
      <dgm:t>
        <a:bodyPr/>
        <a:lstStyle/>
        <a:p>
          <a:endParaRPr lang="zh-TW" altLang="en-US"/>
        </a:p>
      </dgm:t>
    </dgm:pt>
    <dgm:pt modelId="{809CB4E9-0F3C-4EFB-9208-A6A603326EF2}" type="pres">
      <dgm:prSet presAssocID="{3510B6D2-D6D4-4A36-A39E-D416137374A5}" presName="root2" presStyleCnt="0"/>
      <dgm:spPr/>
    </dgm:pt>
    <dgm:pt modelId="{ABA2DD9A-71B0-4064-8F80-3FED4FA3455F}" type="pres">
      <dgm:prSet presAssocID="{3510B6D2-D6D4-4A36-A39E-D416137374A5}" presName="LevelTwoTextNode" presStyleLbl="node2" presStyleIdx="1" presStyleCnt="4" custScaleY="11131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42D0DAC-2020-4F2B-900B-AF6844C5FC65}" type="pres">
      <dgm:prSet presAssocID="{3510B6D2-D6D4-4A36-A39E-D416137374A5}" presName="level3hierChild" presStyleCnt="0"/>
      <dgm:spPr/>
    </dgm:pt>
    <dgm:pt modelId="{192E1657-E7E8-492B-99E4-703D9C703C23}" type="pres">
      <dgm:prSet presAssocID="{B2E94BD5-9950-43EE-B716-A7A1D288AB3A}" presName="conn2-1" presStyleLbl="parChTrans1D3" presStyleIdx="0" presStyleCnt="3"/>
      <dgm:spPr/>
      <dgm:t>
        <a:bodyPr/>
        <a:lstStyle/>
        <a:p>
          <a:endParaRPr lang="zh-TW" altLang="en-US"/>
        </a:p>
      </dgm:t>
    </dgm:pt>
    <dgm:pt modelId="{7F4D08F3-5B82-4D32-A309-EBE2D2A31B4B}" type="pres">
      <dgm:prSet presAssocID="{B2E94BD5-9950-43EE-B716-A7A1D288AB3A}" presName="connTx" presStyleLbl="parChTrans1D3" presStyleIdx="0" presStyleCnt="3"/>
      <dgm:spPr/>
      <dgm:t>
        <a:bodyPr/>
        <a:lstStyle/>
        <a:p>
          <a:endParaRPr lang="zh-TW" altLang="en-US"/>
        </a:p>
      </dgm:t>
    </dgm:pt>
    <dgm:pt modelId="{205D2CBB-A01A-495A-8851-78F8DFCEF84E}" type="pres">
      <dgm:prSet presAssocID="{9844B88E-9E08-43AD-980E-D1D51F6143D0}" presName="root2" presStyleCnt="0"/>
      <dgm:spPr/>
    </dgm:pt>
    <dgm:pt modelId="{67903F8A-FCE3-4D38-AF21-1A14DAB036BF}" type="pres">
      <dgm:prSet presAssocID="{9844B88E-9E08-43AD-980E-D1D51F6143D0}" presName="LevelTwoTextNode" presStyleLbl="node3" presStyleIdx="0" presStyleCnt="3" custScaleX="257732" custScaleY="13760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CA134B3-D311-420A-871E-45227D3F17E5}" type="pres">
      <dgm:prSet presAssocID="{9844B88E-9E08-43AD-980E-D1D51F6143D0}" presName="level3hierChild" presStyleCnt="0"/>
      <dgm:spPr/>
    </dgm:pt>
    <dgm:pt modelId="{36C0318B-4479-4167-A2FA-F99B4A8B42FF}" type="pres">
      <dgm:prSet presAssocID="{94C891F6-D54B-4565-A387-4D26A20AA6C6}" presName="conn2-1" presStyleLbl="parChTrans1D2" presStyleIdx="2" presStyleCnt="4"/>
      <dgm:spPr/>
      <dgm:t>
        <a:bodyPr/>
        <a:lstStyle/>
        <a:p>
          <a:endParaRPr lang="zh-TW" altLang="en-US"/>
        </a:p>
      </dgm:t>
    </dgm:pt>
    <dgm:pt modelId="{7005F33A-E378-4A9D-8177-D0DCC694AB51}" type="pres">
      <dgm:prSet presAssocID="{94C891F6-D54B-4565-A387-4D26A20AA6C6}" presName="connTx" presStyleLbl="parChTrans1D2" presStyleIdx="2" presStyleCnt="4"/>
      <dgm:spPr/>
      <dgm:t>
        <a:bodyPr/>
        <a:lstStyle/>
        <a:p>
          <a:endParaRPr lang="zh-TW" altLang="en-US"/>
        </a:p>
      </dgm:t>
    </dgm:pt>
    <dgm:pt modelId="{F1951A8B-6780-48DE-967A-5962D933BCD0}" type="pres">
      <dgm:prSet presAssocID="{30D0DB49-9341-4C52-930A-88EE7778D122}" presName="root2" presStyleCnt="0"/>
      <dgm:spPr/>
    </dgm:pt>
    <dgm:pt modelId="{63939DB2-CE9C-4EDF-9A24-983680FA8B19}" type="pres">
      <dgm:prSet presAssocID="{30D0DB49-9341-4C52-930A-88EE7778D122}" presName="LevelTwoTextNode" presStyleLbl="node2" presStyleIdx="2" presStyleCnt="4" custScaleY="13571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2C20929-E592-4642-89CF-A37EEB626C19}" type="pres">
      <dgm:prSet presAssocID="{30D0DB49-9341-4C52-930A-88EE7778D122}" presName="level3hierChild" presStyleCnt="0"/>
      <dgm:spPr/>
    </dgm:pt>
    <dgm:pt modelId="{1197C5CC-E1CE-43D9-8DF5-1F60CB05D78E}" type="pres">
      <dgm:prSet presAssocID="{994004F6-24CA-4D6A-B8D4-2E90B9674147}" presName="conn2-1" presStyleLbl="parChTrans1D3" presStyleIdx="1" presStyleCnt="3"/>
      <dgm:spPr/>
      <dgm:t>
        <a:bodyPr/>
        <a:lstStyle/>
        <a:p>
          <a:endParaRPr lang="zh-TW" altLang="en-US"/>
        </a:p>
      </dgm:t>
    </dgm:pt>
    <dgm:pt modelId="{A733D182-B31E-4C87-B002-9B86148488AE}" type="pres">
      <dgm:prSet presAssocID="{994004F6-24CA-4D6A-B8D4-2E90B9674147}" presName="connTx" presStyleLbl="parChTrans1D3" presStyleIdx="1" presStyleCnt="3"/>
      <dgm:spPr/>
      <dgm:t>
        <a:bodyPr/>
        <a:lstStyle/>
        <a:p>
          <a:endParaRPr lang="zh-TW" altLang="en-US"/>
        </a:p>
      </dgm:t>
    </dgm:pt>
    <dgm:pt modelId="{720D58F2-87D1-4414-80D9-4172C2FFF8CE}" type="pres">
      <dgm:prSet presAssocID="{429386B6-A339-4934-A5F1-791495523F8F}" presName="root2" presStyleCnt="0"/>
      <dgm:spPr/>
    </dgm:pt>
    <dgm:pt modelId="{8906FA3A-1494-4D9D-9AB1-CC27E5D6BC6E}" type="pres">
      <dgm:prSet presAssocID="{429386B6-A339-4934-A5F1-791495523F8F}" presName="LevelTwoTextNode" presStyleLbl="node3" presStyleIdx="1" presStyleCnt="3" custScaleX="16197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747A460-573B-4214-A8D8-D90A47E0E0E8}" type="pres">
      <dgm:prSet presAssocID="{429386B6-A339-4934-A5F1-791495523F8F}" presName="level3hierChild" presStyleCnt="0"/>
      <dgm:spPr/>
    </dgm:pt>
    <dgm:pt modelId="{63AC030B-C2DB-4F05-8C00-9A4396D9702A}" type="pres">
      <dgm:prSet presAssocID="{E6D07F1F-6AD9-4E49-9F4A-195DD7773B60}" presName="conn2-1" presStyleLbl="parChTrans1D2" presStyleIdx="3" presStyleCnt="4"/>
      <dgm:spPr/>
      <dgm:t>
        <a:bodyPr/>
        <a:lstStyle/>
        <a:p>
          <a:endParaRPr lang="zh-TW" altLang="en-US"/>
        </a:p>
      </dgm:t>
    </dgm:pt>
    <dgm:pt modelId="{81806E19-509C-46B0-9EBC-3506A4BB2D69}" type="pres">
      <dgm:prSet presAssocID="{E6D07F1F-6AD9-4E49-9F4A-195DD7773B60}" presName="connTx" presStyleLbl="parChTrans1D2" presStyleIdx="3" presStyleCnt="4"/>
      <dgm:spPr/>
      <dgm:t>
        <a:bodyPr/>
        <a:lstStyle/>
        <a:p>
          <a:endParaRPr lang="zh-TW" altLang="en-US"/>
        </a:p>
      </dgm:t>
    </dgm:pt>
    <dgm:pt modelId="{24E6513C-F4E4-427A-8B39-FDBE2C14BCB5}" type="pres">
      <dgm:prSet presAssocID="{7813E522-06BF-4AA0-9453-365A77B430BA}" presName="root2" presStyleCnt="0"/>
      <dgm:spPr/>
    </dgm:pt>
    <dgm:pt modelId="{3FE6D60C-1EE0-4456-BD60-851B2E2D752A}" type="pres">
      <dgm:prSet presAssocID="{7813E522-06BF-4AA0-9453-365A77B430BA}" presName="LevelTwoTextNode" presStyleLbl="node2" presStyleIdx="3" presStyleCnt="4" custScaleY="134612" custLinFactNeighborX="3097" custLinFactNeighborY="182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962674A-0357-4169-BE10-680CB2625E13}" type="pres">
      <dgm:prSet presAssocID="{7813E522-06BF-4AA0-9453-365A77B430BA}" presName="level3hierChild" presStyleCnt="0"/>
      <dgm:spPr/>
    </dgm:pt>
    <dgm:pt modelId="{953CEE96-F719-4A78-8DA5-791B21911DDB}" type="pres">
      <dgm:prSet presAssocID="{53BE5DF4-D679-4624-AF70-3F9A7BF9EEEF}" presName="conn2-1" presStyleLbl="parChTrans1D3" presStyleIdx="2" presStyleCnt="3"/>
      <dgm:spPr/>
      <dgm:t>
        <a:bodyPr/>
        <a:lstStyle/>
        <a:p>
          <a:endParaRPr lang="zh-TW" altLang="en-US"/>
        </a:p>
      </dgm:t>
    </dgm:pt>
    <dgm:pt modelId="{D6CDEC1A-D7DF-4D86-B5C5-51399264854F}" type="pres">
      <dgm:prSet presAssocID="{53BE5DF4-D679-4624-AF70-3F9A7BF9EEEF}" presName="connTx" presStyleLbl="parChTrans1D3" presStyleIdx="2" presStyleCnt="3"/>
      <dgm:spPr/>
      <dgm:t>
        <a:bodyPr/>
        <a:lstStyle/>
        <a:p>
          <a:endParaRPr lang="zh-TW" altLang="en-US"/>
        </a:p>
      </dgm:t>
    </dgm:pt>
    <dgm:pt modelId="{E276FE70-A04D-4138-AE70-0014B1CB9751}" type="pres">
      <dgm:prSet presAssocID="{B7F4DB15-291A-4455-9F21-BEE8139613F7}" presName="root2" presStyleCnt="0"/>
      <dgm:spPr/>
    </dgm:pt>
    <dgm:pt modelId="{0509E422-F9DA-41C6-94D3-1191C03BC992}" type="pres">
      <dgm:prSet presAssocID="{B7F4DB15-291A-4455-9F21-BEE8139613F7}" presName="LevelTwoTextNode" presStyleLbl="node3" presStyleIdx="2" presStyleCnt="3" custScaleX="274087" custScaleY="14836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2D6CE6A-B9A3-4BE4-9C18-04DE4B597B66}" type="pres">
      <dgm:prSet presAssocID="{B7F4DB15-291A-4455-9F21-BEE8139613F7}" presName="level3hierChild" presStyleCnt="0"/>
      <dgm:spPr/>
    </dgm:pt>
  </dgm:ptLst>
  <dgm:cxnLst>
    <dgm:cxn modelId="{5D40530A-9EC6-446B-8452-8A737BD1626E}" type="presOf" srcId="{C98792B1-BBB2-4B77-8A72-3BED85C8AA15}" destId="{997B1B64-CB23-4712-922F-9DA0574F4AC0}" srcOrd="0" destOrd="0" presId="urn:microsoft.com/office/officeart/2005/8/layout/hierarchy2"/>
    <dgm:cxn modelId="{1A4FF2D0-D6E8-40A3-BD8A-72338AC470C3}" type="presOf" srcId="{45462712-D6D1-44DB-B0BE-DB39057873C3}" destId="{15B9A4DB-2FCB-4504-BE3E-5482A18F3178}" srcOrd="1" destOrd="0" presId="urn:microsoft.com/office/officeart/2005/8/layout/hierarchy2"/>
    <dgm:cxn modelId="{1546DC03-87A8-405F-B064-CFD12154252A}" type="presOf" srcId="{6B81FAD0-1DA9-45DB-8AB6-E44FF51A8CC9}" destId="{B2D143C9-19AA-49B1-BC7C-32A60F00EFE3}" srcOrd="0" destOrd="0" presId="urn:microsoft.com/office/officeart/2005/8/layout/hierarchy2"/>
    <dgm:cxn modelId="{BEC40CD2-8664-4F08-AF16-F4D691990924}" type="presOf" srcId="{994004F6-24CA-4D6A-B8D4-2E90B9674147}" destId="{A733D182-B31E-4C87-B002-9B86148488AE}" srcOrd="1" destOrd="0" presId="urn:microsoft.com/office/officeart/2005/8/layout/hierarchy2"/>
    <dgm:cxn modelId="{048A1F14-6212-497D-A81C-DB12EAD38528}" type="presOf" srcId="{0FC14F93-6234-41C1-9D75-5A456C885220}" destId="{C7FEEEB9-F7DA-42DB-8199-8AF4953660F2}" srcOrd="0" destOrd="0" presId="urn:microsoft.com/office/officeart/2005/8/layout/hierarchy2"/>
    <dgm:cxn modelId="{1B4542A4-E845-455B-8F47-D19FA9A61F03}" type="presOf" srcId="{B2E94BD5-9950-43EE-B716-A7A1D288AB3A}" destId="{7F4D08F3-5B82-4D32-A309-EBE2D2A31B4B}" srcOrd="1" destOrd="0" presId="urn:microsoft.com/office/officeart/2005/8/layout/hierarchy2"/>
    <dgm:cxn modelId="{4A3F050C-EC4E-46CB-9373-31C4E173B657}" type="presOf" srcId="{94C891F6-D54B-4565-A387-4D26A20AA6C6}" destId="{36C0318B-4479-4167-A2FA-F99B4A8B42FF}" srcOrd="0" destOrd="0" presId="urn:microsoft.com/office/officeart/2005/8/layout/hierarchy2"/>
    <dgm:cxn modelId="{71C61305-7F56-4EBA-971D-138D0EFA73A4}" type="presOf" srcId="{429386B6-A339-4934-A5F1-791495523F8F}" destId="{8906FA3A-1494-4D9D-9AB1-CC27E5D6BC6E}" srcOrd="0" destOrd="0" presId="urn:microsoft.com/office/officeart/2005/8/layout/hierarchy2"/>
    <dgm:cxn modelId="{502581B9-17FA-4C68-8006-F713498AC275}" srcId="{7813E522-06BF-4AA0-9453-365A77B430BA}" destId="{B7F4DB15-291A-4455-9F21-BEE8139613F7}" srcOrd="0" destOrd="0" parTransId="{53BE5DF4-D679-4624-AF70-3F9A7BF9EEEF}" sibTransId="{BFB4934F-D7C4-4FA6-996C-B9DD4AA2C398}"/>
    <dgm:cxn modelId="{38C5A5C0-4E14-4449-BEB7-9D9A26F7D30C}" type="presOf" srcId="{7813E522-06BF-4AA0-9453-365A77B430BA}" destId="{3FE6D60C-1EE0-4456-BD60-851B2E2D752A}" srcOrd="0" destOrd="0" presId="urn:microsoft.com/office/officeart/2005/8/layout/hierarchy2"/>
    <dgm:cxn modelId="{0A3D816F-8D30-4892-BE90-3EEB08B15D47}" srcId="{C98792B1-BBB2-4B77-8A72-3BED85C8AA15}" destId="{3510B6D2-D6D4-4A36-A39E-D416137374A5}" srcOrd="1" destOrd="0" parTransId="{45462712-D6D1-44DB-B0BE-DB39057873C3}" sibTransId="{9C0DBB34-B0A8-4ED7-97FD-41F43AFC8BD9}"/>
    <dgm:cxn modelId="{637D2ED2-63FD-432F-9E44-D38BF0ADCE67}" type="presOf" srcId="{3510B6D2-D6D4-4A36-A39E-D416137374A5}" destId="{ABA2DD9A-71B0-4064-8F80-3FED4FA3455F}" srcOrd="0" destOrd="0" presId="urn:microsoft.com/office/officeart/2005/8/layout/hierarchy2"/>
    <dgm:cxn modelId="{1DD5B718-3143-4406-9221-EF3BCFCACE8E}" type="presOf" srcId="{53BE5DF4-D679-4624-AF70-3F9A7BF9EEEF}" destId="{953CEE96-F719-4A78-8DA5-791B21911DDB}" srcOrd="0" destOrd="0" presId="urn:microsoft.com/office/officeart/2005/8/layout/hierarchy2"/>
    <dgm:cxn modelId="{E0DC2853-60DB-4B48-8E38-7A9592630A2A}" type="presOf" srcId="{9844B88E-9E08-43AD-980E-D1D51F6143D0}" destId="{67903F8A-FCE3-4D38-AF21-1A14DAB036BF}" srcOrd="0" destOrd="0" presId="urn:microsoft.com/office/officeart/2005/8/layout/hierarchy2"/>
    <dgm:cxn modelId="{53504A9C-785F-46FA-91C6-9D5DE23BF4A1}" type="presOf" srcId="{E6D07F1F-6AD9-4E49-9F4A-195DD7773B60}" destId="{81806E19-509C-46B0-9EBC-3506A4BB2D69}" srcOrd="1" destOrd="0" presId="urn:microsoft.com/office/officeart/2005/8/layout/hierarchy2"/>
    <dgm:cxn modelId="{DAF147CC-581B-40CC-8549-00840B756867}" type="presOf" srcId="{45462712-D6D1-44DB-B0BE-DB39057873C3}" destId="{D54EC5B6-4B8C-45DA-8402-4211C91D3BAA}" srcOrd="0" destOrd="0" presId="urn:microsoft.com/office/officeart/2005/8/layout/hierarchy2"/>
    <dgm:cxn modelId="{ADFD3A4D-DE43-453F-AC9F-0B051C5B0F91}" type="presOf" srcId="{994004F6-24CA-4D6A-B8D4-2E90B9674147}" destId="{1197C5CC-E1CE-43D9-8DF5-1F60CB05D78E}" srcOrd="0" destOrd="0" presId="urn:microsoft.com/office/officeart/2005/8/layout/hierarchy2"/>
    <dgm:cxn modelId="{AFC95A43-39B9-4788-8940-0D81DA84107E}" srcId="{3510B6D2-D6D4-4A36-A39E-D416137374A5}" destId="{9844B88E-9E08-43AD-980E-D1D51F6143D0}" srcOrd="0" destOrd="0" parTransId="{B2E94BD5-9950-43EE-B716-A7A1D288AB3A}" sibTransId="{BC229F5E-C374-48D0-AA88-944B2ED15E95}"/>
    <dgm:cxn modelId="{9F40F279-0AE0-40FA-AA73-74D12358AE52}" type="presOf" srcId="{30D0DB49-9341-4C52-930A-88EE7778D122}" destId="{63939DB2-CE9C-4EDF-9A24-983680FA8B19}" srcOrd="0" destOrd="0" presId="urn:microsoft.com/office/officeart/2005/8/layout/hierarchy2"/>
    <dgm:cxn modelId="{52AE2A5C-0989-4AD7-95C5-2F2E92802AF7}" type="presOf" srcId="{81787A17-C752-42D1-BEA0-F12508537C4E}" destId="{8770F044-0F03-4264-AC7A-97FD0A58A5A9}" srcOrd="0" destOrd="0" presId="urn:microsoft.com/office/officeart/2005/8/layout/hierarchy2"/>
    <dgm:cxn modelId="{D10C1396-B216-4D97-9B04-A960BAADD02E}" type="presOf" srcId="{E6D07F1F-6AD9-4E49-9F4A-195DD7773B60}" destId="{63AC030B-C2DB-4F05-8C00-9A4396D9702A}" srcOrd="0" destOrd="0" presId="urn:microsoft.com/office/officeart/2005/8/layout/hierarchy2"/>
    <dgm:cxn modelId="{7A55526B-5260-4D3C-9BEF-91C4620A8955}" srcId="{6B81FAD0-1DA9-45DB-8AB6-E44FF51A8CC9}" destId="{C98792B1-BBB2-4B77-8A72-3BED85C8AA15}" srcOrd="0" destOrd="0" parTransId="{D57C8F96-05D4-4061-A530-EDEDA59E4CCF}" sibTransId="{A9D8B4F2-965E-4E2C-95D7-021117A9BF9E}"/>
    <dgm:cxn modelId="{FB8CD3B0-382F-48FD-AE1B-8A8D4DBFE2E8}" type="presOf" srcId="{B2E94BD5-9950-43EE-B716-A7A1D288AB3A}" destId="{192E1657-E7E8-492B-99E4-703D9C703C23}" srcOrd="0" destOrd="0" presId="urn:microsoft.com/office/officeart/2005/8/layout/hierarchy2"/>
    <dgm:cxn modelId="{FD93E092-43D2-4C76-A944-874DFD6455EB}" type="presOf" srcId="{94C891F6-D54B-4565-A387-4D26A20AA6C6}" destId="{7005F33A-E378-4A9D-8177-D0DCC694AB51}" srcOrd="1" destOrd="0" presId="urn:microsoft.com/office/officeart/2005/8/layout/hierarchy2"/>
    <dgm:cxn modelId="{3C7BEA9F-16D2-4938-95D4-24A66314FB6F}" type="presOf" srcId="{53BE5DF4-D679-4624-AF70-3F9A7BF9EEEF}" destId="{D6CDEC1A-D7DF-4D86-B5C5-51399264854F}" srcOrd="1" destOrd="0" presId="urn:microsoft.com/office/officeart/2005/8/layout/hierarchy2"/>
    <dgm:cxn modelId="{D7BF34EB-CA5D-4CF1-9DFC-7A9C381BE342}" type="presOf" srcId="{B7F4DB15-291A-4455-9F21-BEE8139613F7}" destId="{0509E422-F9DA-41C6-94D3-1191C03BC992}" srcOrd="0" destOrd="0" presId="urn:microsoft.com/office/officeart/2005/8/layout/hierarchy2"/>
    <dgm:cxn modelId="{7DC662BE-8BC6-4717-879E-78650E67306C}" srcId="{C98792B1-BBB2-4B77-8A72-3BED85C8AA15}" destId="{0FC14F93-6234-41C1-9D75-5A456C885220}" srcOrd="0" destOrd="0" parTransId="{81787A17-C752-42D1-BEA0-F12508537C4E}" sibTransId="{561C3D5D-87B8-4D50-98A4-23226CC526BF}"/>
    <dgm:cxn modelId="{B5A5EB6F-7A65-4876-AECC-98F7C92C33ED}" type="presOf" srcId="{81787A17-C752-42D1-BEA0-F12508537C4E}" destId="{F6D54C68-9D0E-45D3-B3A0-179FAF2AF73B}" srcOrd="1" destOrd="0" presId="urn:microsoft.com/office/officeart/2005/8/layout/hierarchy2"/>
    <dgm:cxn modelId="{85B8531C-6C29-49A9-803E-FA745CF7324E}" srcId="{30D0DB49-9341-4C52-930A-88EE7778D122}" destId="{429386B6-A339-4934-A5F1-791495523F8F}" srcOrd="0" destOrd="0" parTransId="{994004F6-24CA-4D6A-B8D4-2E90B9674147}" sibTransId="{FF4CE9AA-D6E1-4445-895A-5686099B4582}"/>
    <dgm:cxn modelId="{4312881F-1CBE-4A2D-A505-AD106D3F0D18}" srcId="{C98792B1-BBB2-4B77-8A72-3BED85C8AA15}" destId="{7813E522-06BF-4AA0-9453-365A77B430BA}" srcOrd="3" destOrd="0" parTransId="{E6D07F1F-6AD9-4E49-9F4A-195DD7773B60}" sibTransId="{710E84D6-084B-4DC7-951E-70AFCEF618E9}"/>
    <dgm:cxn modelId="{ADDF691B-DC49-4994-AD2C-A2DFF8FB2AB6}" srcId="{C98792B1-BBB2-4B77-8A72-3BED85C8AA15}" destId="{30D0DB49-9341-4C52-930A-88EE7778D122}" srcOrd="2" destOrd="0" parTransId="{94C891F6-D54B-4565-A387-4D26A20AA6C6}" sibTransId="{DED2696E-CC44-491E-B8DA-E67DF35DBD60}"/>
    <dgm:cxn modelId="{24EE302F-5514-43A9-A903-851BE8D289B2}" type="presParOf" srcId="{B2D143C9-19AA-49B1-BC7C-32A60F00EFE3}" destId="{5809E6F5-568E-44E5-8B08-B3A7CCFA58C8}" srcOrd="0" destOrd="0" presId="urn:microsoft.com/office/officeart/2005/8/layout/hierarchy2"/>
    <dgm:cxn modelId="{62AE65D5-B74E-4916-84DC-1636AF0DC4B9}" type="presParOf" srcId="{5809E6F5-568E-44E5-8B08-B3A7CCFA58C8}" destId="{997B1B64-CB23-4712-922F-9DA0574F4AC0}" srcOrd="0" destOrd="0" presId="urn:microsoft.com/office/officeart/2005/8/layout/hierarchy2"/>
    <dgm:cxn modelId="{2CD60AD6-6DA2-4AE8-8F61-41D1F4525EB0}" type="presParOf" srcId="{5809E6F5-568E-44E5-8B08-B3A7CCFA58C8}" destId="{FAC9DC5B-74A4-4EDC-8386-FDB97C421B07}" srcOrd="1" destOrd="0" presId="urn:microsoft.com/office/officeart/2005/8/layout/hierarchy2"/>
    <dgm:cxn modelId="{C74D3997-90A0-411A-83E5-CFB616DE9DE8}" type="presParOf" srcId="{FAC9DC5B-74A4-4EDC-8386-FDB97C421B07}" destId="{8770F044-0F03-4264-AC7A-97FD0A58A5A9}" srcOrd="0" destOrd="0" presId="urn:microsoft.com/office/officeart/2005/8/layout/hierarchy2"/>
    <dgm:cxn modelId="{D4D656E0-141D-4F1C-A0A2-49B6F933D7FC}" type="presParOf" srcId="{8770F044-0F03-4264-AC7A-97FD0A58A5A9}" destId="{F6D54C68-9D0E-45D3-B3A0-179FAF2AF73B}" srcOrd="0" destOrd="0" presId="urn:microsoft.com/office/officeart/2005/8/layout/hierarchy2"/>
    <dgm:cxn modelId="{802AA3D0-1D95-40D8-9D68-2C5BD559D906}" type="presParOf" srcId="{FAC9DC5B-74A4-4EDC-8386-FDB97C421B07}" destId="{B4EFC530-61A9-4AE1-91CD-8F1E76C3EDAD}" srcOrd="1" destOrd="0" presId="urn:microsoft.com/office/officeart/2005/8/layout/hierarchy2"/>
    <dgm:cxn modelId="{67E3A0AB-BA55-4A97-A25B-D265F78E6DAB}" type="presParOf" srcId="{B4EFC530-61A9-4AE1-91CD-8F1E76C3EDAD}" destId="{C7FEEEB9-F7DA-42DB-8199-8AF4953660F2}" srcOrd="0" destOrd="0" presId="urn:microsoft.com/office/officeart/2005/8/layout/hierarchy2"/>
    <dgm:cxn modelId="{04ED9DCB-D098-4233-A076-4EDA352F9821}" type="presParOf" srcId="{B4EFC530-61A9-4AE1-91CD-8F1E76C3EDAD}" destId="{03FAE3CF-CE00-4A34-BC74-966565F807A4}" srcOrd="1" destOrd="0" presId="urn:microsoft.com/office/officeart/2005/8/layout/hierarchy2"/>
    <dgm:cxn modelId="{86832A37-CF24-4C35-94FD-B2A1DB0D913B}" type="presParOf" srcId="{FAC9DC5B-74A4-4EDC-8386-FDB97C421B07}" destId="{D54EC5B6-4B8C-45DA-8402-4211C91D3BAA}" srcOrd="2" destOrd="0" presId="urn:microsoft.com/office/officeart/2005/8/layout/hierarchy2"/>
    <dgm:cxn modelId="{E0BEE51E-B7A6-4364-A48E-6E616BA81171}" type="presParOf" srcId="{D54EC5B6-4B8C-45DA-8402-4211C91D3BAA}" destId="{15B9A4DB-2FCB-4504-BE3E-5482A18F3178}" srcOrd="0" destOrd="0" presId="urn:microsoft.com/office/officeart/2005/8/layout/hierarchy2"/>
    <dgm:cxn modelId="{C0C16958-1D93-432B-8FFE-DBE86F3D670C}" type="presParOf" srcId="{FAC9DC5B-74A4-4EDC-8386-FDB97C421B07}" destId="{809CB4E9-0F3C-4EFB-9208-A6A603326EF2}" srcOrd="3" destOrd="0" presId="urn:microsoft.com/office/officeart/2005/8/layout/hierarchy2"/>
    <dgm:cxn modelId="{8518159E-5590-47CE-A4EB-ED44E9DD45E7}" type="presParOf" srcId="{809CB4E9-0F3C-4EFB-9208-A6A603326EF2}" destId="{ABA2DD9A-71B0-4064-8F80-3FED4FA3455F}" srcOrd="0" destOrd="0" presId="urn:microsoft.com/office/officeart/2005/8/layout/hierarchy2"/>
    <dgm:cxn modelId="{23CFC068-90D2-47E1-866A-CF82FF4DD325}" type="presParOf" srcId="{809CB4E9-0F3C-4EFB-9208-A6A603326EF2}" destId="{042D0DAC-2020-4F2B-900B-AF6844C5FC65}" srcOrd="1" destOrd="0" presId="urn:microsoft.com/office/officeart/2005/8/layout/hierarchy2"/>
    <dgm:cxn modelId="{E8E8C362-63C2-461E-8DB1-2BBFA01A26B4}" type="presParOf" srcId="{042D0DAC-2020-4F2B-900B-AF6844C5FC65}" destId="{192E1657-E7E8-492B-99E4-703D9C703C23}" srcOrd="0" destOrd="0" presId="urn:microsoft.com/office/officeart/2005/8/layout/hierarchy2"/>
    <dgm:cxn modelId="{29D0DA8E-22CF-4B38-AB98-57760FF32624}" type="presParOf" srcId="{192E1657-E7E8-492B-99E4-703D9C703C23}" destId="{7F4D08F3-5B82-4D32-A309-EBE2D2A31B4B}" srcOrd="0" destOrd="0" presId="urn:microsoft.com/office/officeart/2005/8/layout/hierarchy2"/>
    <dgm:cxn modelId="{D498CC82-4288-4274-B1B8-C50F571ED841}" type="presParOf" srcId="{042D0DAC-2020-4F2B-900B-AF6844C5FC65}" destId="{205D2CBB-A01A-495A-8851-78F8DFCEF84E}" srcOrd="1" destOrd="0" presId="urn:microsoft.com/office/officeart/2005/8/layout/hierarchy2"/>
    <dgm:cxn modelId="{BB6BA563-35C1-45E0-8224-4A11F89CB9BB}" type="presParOf" srcId="{205D2CBB-A01A-495A-8851-78F8DFCEF84E}" destId="{67903F8A-FCE3-4D38-AF21-1A14DAB036BF}" srcOrd="0" destOrd="0" presId="urn:microsoft.com/office/officeart/2005/8/layout/hierarchy2"/>
    <dgm:cxn modelId="{B33CC8BA-80BC-4776-8E94-520885F98663}" type="presParOf" srcId="{205D2CBB-A01A-495A-8851-78F8DFCEF84E}" destId="{3CA134B3-D311-420A-871E-45227D3F17E5}" srcOrd="1" destOrd="0" presId="urn:microsoft.com/office/officeart/2005/8/layout/hierarchy2"/>
    <dgm:cxn modelId="{B9D69EB9-169A-473B-B19B-1AEE8D79A09A}" type="presParOf" srcId="{FAC9DC5B-74A4-4EDC-8386-FDB97C421B07}" destId="{36C0318B-4479-4167-A2FA-F99B4A8B42FF}" srcOrd="4" destOrd="0" presId="urn:microsoft.com/office/officeart/2005/8/layout/hierarchy2"/>
    <dgm:cxn modelId="{93F969E8-F2BB-4B23-B479-00F374887F5E}" type="presParOf" srcId="{36C0318B-4479-4167-A2FA-F99B4A8B42FF}" destId="{7005F33A-E378-4A9D-8177-D0DCC694AB51}" srcOrd="0" destOrd="0" presId="urn:microsoft.com/office/officeart/2005/8/layout/hierarchy2"/>
    <dgm:cxn modelId="{B4855FB9-B581-41C5-AE9D-CB1D89109AC9}" type="presParOf" srcId="{FAC9DC5B-74A4-4EDC-8386-FDB97C421B07}" destId="{F1951A8B-6780-48DE-967A-5962D933BCD0}" srcOrd="5" destOrd="0" presId="urn:microsoft.com/office/officeart/2005/8/layout/hierarchy2"/>
    <dgm:cxn modelId="{34C8E80A-4866-4019-9510-751004688977}" type="presParOf" srcId="{F1951A8B-6780-48DE-967A-5962D933BCD0}" destId="{63939DB2-CE9C-4EDF-9A24-983680FA8B19}" srcOrd="0" destOrd="0" presId="urn:microsoft.com/office/officeart/2005/8/layout/hierarchy2"/>
    <dgm:cxn modelId="{E6E025D4-961F-41E8-AE7C-827768F80329}" type="presParOf" srcId="{F1951A8B-6780-48DE-967A-5962D933BCD0}" destId="{42C20929-E592-4642-89CF-A37EEB626C19}" srcOrd="1" destOrd="0" presId="urn:microsoft.com/office/officeart/2005/8/layout/hierarchy2"/>
    <dgm:cxn modelId="{6B9FE311-BAD6-4244-9BED-F84E4CC1D907}" type="presParOf" srcId="{42C20929-E592-4642-89CF-A37EEB626C19}" destId="{1197C5CC-E1CE-43D9-8DF5-1F60CB05D78E}" srcOrd="0" destOrd="0" presId="urn:microsoft.com/office/officeart/2005/8/layout/hierarchy2"/>
    <dgm:cxn modelId="{56B1471B-69E3-4FAF-BF5A-B8DAED75498B}" type="presParOf" srcId="{1197C5CC-E1CE-43D9-8DF5-1F60CB05D78E}" destId="{A733D182-B31E-4C87-B002-9B86148488AE}" srcOrd="0" destOrd="0" presId="urn:microsoft.com/office/officeart/2005/8/layout/hierarchy2"/>
    <dgm:cxn modelId="{B98C2B0E-2C11-4C9F-B733-F583AB3D0958}" type="presParOf" srcId="{42C20929-E592-4642-89CF-A37EEB626C19}" destId="{720D58F2-87D1-4414-80D9-4172C2FFF8CE}" srcOrd="1" destOrd="0" presId="urn:microsoft.com/office/officeart/2005/8/layout/hierarchy2"/>
    <dgm:cxn modelId="{9600B596-C5BE-4BA2-B31A-064E366EEE0D}" type="presParOf" srcId="{720D58F2-87D1-4414-80D9-4172C2FFF8CE}" destId="{8906FA3A-1494-4D9D-9AB1-CC27E5D6BC6E}" srcOrd="0" destOrd="0" presId="urn:microsoft.com/office/officeart/2005/8/layout/hierarchy2"/>
    <dgm:cxn modelId="{A24E760F-CBCE-461C-A08F-557A62C22C08}" type="presParOf" srcId="{720D58F2-87D1-4414-80D9-4172C2FFF8CE}" destId="{7747A460-573B-4214-A8D8-D90A47E0E0E8}" srcOrd="1" destOrd="0" presId="urn:microsoft.com/office/officeart/2005/8/layout/hierarchy2"/>
    <dgm:cxn modelId="{5011FBE2-D062-4E27-996E-E027765793E9}" type="presParOf" srcId="{FAC9DC5B-74A4-4EDC-8386-FDB97C421B07}" destId="{63AC030B-C2DB-4F05-8C00-9A4396D9702A}" srcOrd="6" destOrd="0" presId="urn:microsoft.com/office/officeart/2005/8/layout/hierarchy2"/>
    <dgm:cxn modelId="{87F15991-450D-462A-AAB9-49746261EDDE}" type="presParOf" srcId="{63AC030B-C2DB-4F05-8C00-9A4396D9702A}" destId="{81806E19-509C-46B0-9EBC-3506A4BB2D69}" srcOrd="0" destOrd="0" presId="urn:microsoft.com/office/officeart/2005/8/layout/hierarchy2"/>
    <dgm:cxn modelId="{AAD7BAF3-0179-4201-8429-D6BDBFF18685}" type="presParOf" srcId="{FAC9DC5B-74A4-4EDC-8386-FDB97C421B07}" destId="{24E6513C-F4E4-427A-8B39-FDBE2C14BCB5}" srcOrd="7" destOrd="0" presId="urn:microsoft.com/office/officeart/2005/8/layout/hierarchy2"/>
    <dgm:cxn modelId="{04440ED2-497F-48F9-A090-B19DE084B391}" type="presParOf" srcId="{24E6513C-F4E4-427A-8B39-FDBE2C14BCB5}" destId="{3FE6D60C-1EE0-4456-BD60-851B2E2D752A}" srcOrd="0" destOrd="0" presId="urn:microsoft.com/office/officeart/2005/8/layout/hierarchy2"/>
    <dgm:cxn modelId="{6208E65B-8BF7-4EDF-8E7A-4C85DA8ED3AF}" type="presParOf" srcId="{24E6513C-F4E4-427A-8B39-FDBE2C14BCB5}" destId="{A962674A-0357-4169-BE10-680CB2625E13}" srcOrd="1" destOrd="0" presId="urn:microsoft.com/office/officeart/2005/8/layout/hierarchy2"/>
    <dgm:cxn modelId="{9C64E2E9-E2CF-4C7F-96A2-6BE11D1F9F37}" type="presParOf" srcId="{A962674A-0357-4169-BE10-680CB2625E13}" destId="{953CEE96-F719-4A78-8DA5-791B21911DDB}" srcOrd="0" destOrd="0" presId="urn:microsoft.com/office/officeart/2005/8/layout/hierarchy2"/>
    <dgm:cxn modelId="{10F975C0-0872-4D5A-96AB-336D51C76822}" type="presParOf" srcId="{953CEE96-F719-4A78-8DA5-791B21911DDB}" destId="{D6CDEC1A-D7DF-4D86-B5C5-51399264854F}" srcOrd="0" destOrd="0" presId="urn:microsoft.com/office/officeart/2005/8/layout/hierarchy2"/>
    <dgm:cxn modelId="{E45DF537-E305-42E2-BDA4-B677CC3F793F}" type="presParOf" srcId="{A962674A-0357-4169-BE10-680CB2625E13}" destId="{E276FE70-A04D-4138-AE70-0014B1CB9751}" srcOrd="1" destOrd="0" presId="urn:microsoft.com/office/officeart/2005/8/layout/hierarchy2"/>
    <dgm:cxn modelId="{AEF03499-D176-41B4-A78D-25010AEFCBE6}" type="presParOf" srcId="{E276FE70-A04D-4138-AE70-0014B1CB9751}" destId="{0509E422-F9DA-41C6-94D3-1191C03BC992}" srcOrd="0" destOrd="0" presId="urn:microsoft.com/office/officeart/2005/8/layout/hierarchy2"/>
    <dgm:cxn modelId="{467C683A-99F4-4AF6-AA45-78F05BCC2F47}" type="presParOf" srcId="{E276FE70-A04D-4138-AE70-0014B1CB9751}" destId="{12D6CE6A-B9A3-4BE4-9C18-04DE4B597B6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E24F4E-AE11-4738-996D-021B1B605C6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C2FDCBD-C273-452F-BD19-B86209E5A227}">
      <dgm:prSet phldrT="[文字]"/>
      <dgm:spPr>
        <a:solidFill>
          <a:srgbClr val="0070C0"/>
        </a:solid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zh-TW" altLang="en-US" dirty="0"/>
            <a:t>五專</a:t>
          </a:r>
        </a:p>
      </dgm:t>
    </dgm:pt>
    <dgm:pt modelId="{EE6A3E34-C12F-42F9-8E77-5A496C493CF1}" type="parTrans" cxnId="{3D55A33E-3763-4FA4-914B-A93C75A75238}">
      <dgm:prSet/>
      <dgm:spPr/>
      <dgm:t>
        <a:bodyPr/>
        <a:lstStyle/>
        <a:p>
          <a:endParaRPr lang="zh-TW" altLang="en-US"/>
        </a:p>
      </dgm:t>
    </dgm:pt>
    <dgm:pt modelId="{2CEEB1F7-286C-4BFA-B23F-02992C007D49}" type="sibTrans" cxnId="{3D55A33E-3763-4FA4-914B-A93C75A75238}">
      <dgm:prSet/>
      <dgm:spPr/>
      <dgm:t>
        <a:bodyPr/>
        <a:lstStyle/>
        <a:p>
          <a:endParaRPr lang="zh-TW" altLang="en-US"/>
        </a:p>
      </dgm:t>
    </dgm:pt>
    <dgm:pt modelId="{DBC6F534-35AB-4DDC-99AD-FF80FD29B2C3}">
      <dgm:prSet phldrT="[文字]"/>
      <dgm:spPr>
        <a:solidFill>
          <a:srgbClr val="0070C0"/>
        </a:solidFill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zh-TW" altLang="en-US" dirty="0"/>
            <a:t>軍校</a:t>
          </a:r>
        </a:p>
      </dgm:t>
    </dgm:pt>
    <dgm:pt modelId="{0E3CA67F-0135-4B5E-89B7-13CC20E8EAC1}" type="parTrans" cxnId="{778F1EB3-B3FB-41CC-9477-CDA2E5494FFE}">
      <dgm:prSet/>
      <dgm:spPr/>
      <dgm:t>
        <a:bodyPr/>
        <a:lstStyle/>
        <a:p>
          <a:endParaRPr lang="zh-TW" altLang="en-US"/>
        </a:p>
      </dgm:t>
    </dgm:pt>
    <dgm:pt modelId="{CF4D2BD5-AAA1-4B5A-8798-5BF1095FE1EF}" type="sibTrans" cxnId="{778F1EB3-B3FB-41CC-9477-CDA2E5494FFE}">
      <dgm:prSet/>
      <dgm:spPr/>
      <dgm:t>
        <a:bodyPr/>
        <a:lstStyle/>
        <a:p>
          <a:endParaRPr lang="zh-TW" altLang="en-US"/>
        </a:p>
      </dgm:t>
    </dgm:pt>
    <dgm:pt modelId="{87DC5202-DDED-4CCD-9C00-461BE8D7E601}" type="pres">
      <dgm:prSet presAssocID="{CEE24F4E-AE11-4738-996D-021B1B605C6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97805F3-4525-46AD-9D33-D8B2A6CDCEE0}" type="pres">
      <dgm:prSet presAssocID="{1C2FDCBD-C273-452F-BD19-B86209E5A227}" presName="node" presStyleLbl="node1" presStyleIdx="0" presStyleCnt="2" custScaleY="71571" custLinFactNeighborX="-26" custLinFactNeighborY="-11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B70D23-5337-4004-8B36-572F70E74B6A}" type="pres">
      <dgm:prSet presAssocID="{2CEEB1F7-286C-4BFA-B23F-02992C007D49}" presName="sibTrans" presStyleCnt="0"/>
      <dgm:spPr/>
    </dgm:pt>
    <dgm:pt modelId="{36C9863E-B542-4F0C-B4DE-723213BCE0FD}" type="pres">
      <dgm:prSet presAssocID="{DBC6F534-35AB-4DDC-99AD-FF80FD29B2C3}" presName="node" presStyleLbl="node1" presStyleIdx="1" presStyleCnt="2" custScaleY="644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D55A33E-3763-4FA4-914B-A93C75A75238}" srcId="{CEE24F4E-AE11-4738-996D-021B1B605C65}" destId="{1C2FDCBD-C273-452F-BD19-B86209E5A227}" srcOrd="0" destOrd="0" parTransId="{EE6A3E34-C12F-42F9-8E77-5A496C493CF1}" sibTransId="{2CEEB1F7-286C-4BFA-B23F-02992C007D49}"/>
    <dgm:cxn modelId="{7A434F9C-4D50-4054-9CFB-922D5FD36CF2}" type="presOf" srcId="{CEE24F4E-AE11-4738-996D-021B1B605C65}" destId="{87DC5202-DDED-4CCD-9C00-461BE8D7E601}" srcOrd="0" destOrd="0" presId="urn:microsoft.com/office/officeart/2005/8/layout/default"/>
    <dgm:cxn modelId="{34585B29-6660-465C-8067-932EEB53A313}" type="presOf" srcId="{1C2FDCBD-C273-452F-BD19-B86209E5A227}" destId="{097805F3-4525-46AD-9D33-D8B2A6CDCEE0}" srcOrd="0" destOrd="0" presId="urn:microsoft.com/office/officeart/2005/8/layout/default"/>
    <dgm:cxn modelId="{778F1EB3-B3FB-41CC-9477-CDA2E5494FFE}" srcId="{CEE24F4E-AE11-4738-996D-021B1B605C65}" destId="{DBC6F534-35AB-4DDC-99AD-FF80FD29B2C3}" srcOrd="1" destOrd="0" parTransId="{0E3CA67F-0135-4B5E-89B7-13CC20E8EAC1}" sibTransId="{CF4D2BD5-AAA1-4B5A-8798-5BF1095FE1EF}"/>
    <dgm:cxn modelId="{A233110A-275E-40FC-8B7B-12434C1979EC}" type="presOf" srcId="{DBC6F534-35AB-4DDC-99AD-FF80FD29B2C3}" destId="{36C9863E-B542-4F0C-B4DE-723213BCE0FD}" srcOrd="0" destOrd="0" presId="urn:microsoft.com/office/officeart/2005/8/layout/default"/>
    <dgm:cxn modelId="{C9595A81-EE7E-4CEE-B179-3925839C4C9C}" type="presParOf" srcId="{87DC5202-DDED-4CCD-9C00-461BE8D7E601}" destId="{097805F3-4525-46AD-9D33-D8B2A6CDCEE0}" srcOrd="0" destOrd="0" presId="urn:microsoft.com/office/officeart/2005/8/layout/default"/>
    <dgm:cxn modelId="{9FDC83C1-978D-4B42-8E1A-E7EA130D53A6}" type="presParOf" srcId="{87DC5202-DDED-4CCD-9C00-461BE8D7E601}" destId="{B8B70D23-5337-4004-8B36-572F70E74B6A}" srcOrd="1" destOrd="0" presId="urn:microsoft.com/office/officeart/2005/8/layout/default"/>
    <dgm:cxn modelId="{1B019E67-39C3-4EA7-89F4-E3A69F1D2254}" type="presParOf" srcId="{87DC5202-DDED-4CCD-9C00-461BE8D7E601}" destId="{36C9863E-B542-4F0C-B4DE-723213BCE0FD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60751-2F77-4F7C-9BBC-65742AF08721}">
      <dsp:nvSpPr>
        <dsp:cNvPr id="0" name=""/>
        <dsp:cNvSpPr/>
      </dsp:nvSpPr>
      <dsp:spPr>
        <a:xfrm>
          <a:off x="1167487" y="836323"/>
          <a:ext cx="1329115" cy="28957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總積分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82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206415" y="875251"/>
        <a:ext cx="1251259" cy="2817901"/>
      </dsp:txXfrm>
    </dsp:sp>
    <dsp:sp modelId="{4F783F26-B092-4B74-9314-D48043979B1B}">
      <dsp:nvSpPr>
        <dsp:cNvPr id="0" name=""/>
        <dsp:cNvSpPr/>
      </dsp:nvSpPr>
      <dsp:spPr>
        <a:xfrm rot="3377852">
          <a:off x="2216436" y="2792885"/>
          <a:ext cx="1258838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1258838" y="149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2814384" y="2776363"/>
        <a:ext cx="62941" cy="62941"/>
      </dsp:txXfrm>
    </dsp:sp>
    <dsp:sp modelId="{8687AD84-380B-4640-9D34-724E0B43051A}">
      <dsp:nvSpPr>
        <dsp:cNvPr id="0" name=""/>
        <dsp:cNvSpPr/>
      </dsp:nvSpPr>
      <dsp:spPr>
        <a:xfrm>
          <a:off x="3195108" y="2785440"/>
          <a:ext cx="2762686" cy="10920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多元學習表現</a:t>
          </a:r>
          <a:endParaRPr lang="en-US" altLang="zh-TW" sz="24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</a:rPr>
            <a:t>26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227093" y="2817425"/>
        <a:ext cx="2698716" cy="1028084"/>
      </dsp:txXfrm>
    </dsp:sp>
    <dsp:sp modelId="{8A81567E-0942-4B96-9ED5-35B53ACFE826}">
      <dsp:nvSpPr>
        <dsp:cNvPr id="0" name=""/>
        <dsp:cNvSpPr/>
      </dsp:nvSpPr>
      <dsp:spPr>
        <a:xfrm rot="17304523">
          <a:off x="1773644" y="1266685"/>
          <a:ext cx="2113275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2113275" y="149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2777450" y="1228802"/>
        <a:ext cx="105663" cy="105663"/>
      </dsp:txXfrm>
    </dsp:sp>
    <dsp:sp modelId="{89E66A01-90B6-4C50-9F92-CBFEC40CF37D}">
      <dsp:nvSpPr>
        <dsp:cNvPr id="0" name=""/>
        <dsp:cNvSpPr/>
      </dsp:nvSpPr>
      <dsp:spPr>
        <a:xfrm>
          <a:off x="3163962" y="860"/>
          <a:ext cx="2887951" cy="556413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志願序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180259" y="17157"/>
        <a:ext cx="2855357" cy="523819"/>
      </dsp:txXfrm>
    </dsp:sp>
    <dsp:sp modelId="{2C4B1C30-899A-4C1C-901B-33685AB488E1}">
      <dsp:nvSpPr>
        <dsp:cNvPr id="0" name=""/>
        <dsp:cNvSpPr/>
      </dsp:nvSpPr>
      <dsp:spPr>
        <a:xfrm rot="418584">
          <a:off x="2494130" y="2309829"/>
          <a:ext cx="668143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668143" y="149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811498" y="2308074"/>
        <a:ext cx="33407" cy="33407"/>
      </dsp:txXfrm>
    </dsp:sp>
    <dsp:sp modelId="{8A3FF118-DCC0-4256-9702-8E286136C475}">
      <dsp:nvSpPr>
        <dsp:cNvPr id="0" name=""/>
        <dsp:cNvSpPr/>
      </dsp:nvSpPr>
      <dsp:spPr>
        <a:xfrm>
          <a:off x="3159799" y="2066705"/>
          <a:ext cx="2768921" cy="597299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solidFill>
            <a:srgbClr val="FFFF00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適性輔導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9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177293" y="2084199"/>
        <a:ext cx="2733933" cy="562311"/>
      </dsp:txXfrm>
    </dsp:sp>
    <dsp:sp modelId="{13A150CC-8712-4D62-9D94-0E0DFCDE42E4}">
      <dsp:nvSpPr>
        <dsp:cNvPr id="0" name=""/>
        <dsp:cNvSpPr/>
      </dsp:nvSpPr>
      <dsp:spPr>
        <a:xfrm rot="18752266">
          <a:off x="2346519" y="1927855"/>
          <a:ext cx="926664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926664" y="149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786684" y="1919637"/>
        <a:ext cx="46333" cy="46333"/>
      </dsp:txXfrm>
    </dsp:sp>
    <dsp:sp modelId="{75778997-D516-4E17-BA2D-DD56B68C6323}">
      <dsp:nvSpPr>
        <dsp:cNvPr id="0" name=""/>
        <dsp:cNvSpPr/>
      </dsp:nvSpPr>
      <dsp:spPr>
        <a:xfrm>
          <a:off x="3123099" y="1273277"/>
          <a:ext cx="2881313" cy="65625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solidFill>
            <a:srgbClr val="FFFF00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9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142320" y="1292498"/>
        <a:ext cx="2842871" cy="617814"/>
      </dsp:txXfrm>
    </dsp:sp>
    <dsp:sp modelId="{612946E0-0E57-4640-9AAC-5AC7496AA260}">
      <dsp:nvSpPr>
        <dsp:cNvPr id="0" name=""/>
        <dsp:cNvSpPr/>
      </dsp:nvSpPr>
      <dsp:spPr>
        <a:xfrm rot="4296620">
          <a:off x="1777104" y="3266674"/>
          <a:ext cx="2102195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2102195" y="149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2775646" y="3229068"/>
        <a:ext cx="105109" cy="105109"/>
      </dsp:txXfrm>
    </dsp:sp>
    <dsp:sp modelId="{36218C98-49C0-4510-B650-BF5040DA289D}">
      <dsp:nvSpPr>
        <dsp:cNvPr id="0" name=""/>
        <dsp:cNvSpPr/>
      </dsp:nvSpPr>
      <dsp:spPr>
        <a:xfrm>
          <a:off x="3159799" y="3996640"/>
          <a:ext cx="2815416" cy="5648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國中會考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27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176342" y="4013183"/>
        <a:ext cx="2782330" cy="531720"/>
      </dsp:txXfrm>
    </dsp:sp>
    <dsp:sp modelId="{CCFE28C4-A20C-434E-A18A-02C6B2002090}">
      <dsp:nvSpPr>
        <dsp:cNvPr id="0" name=""/>
        <dsp:cNvSpPr/>
      </dsp:nvSpPr>
      <dsp:spPr>
        <a:xfrm rot="17819267">
          <a:off x="2076239" y="1583445"/>
          <a:ext cx="1539232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1539232" y="149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807375" y="1559913"/>
        <a:ext cx="76961" cy="76961"/>
      </dsp:txXfrm>
    </dsp:sp>
    <dsp:sp modelId="{9171AA41-005C-49CD-9BEA-3058F09404BA}">
      <dsp:nvSpPr>
        <dsp:cNvPr id="0" name=""/>
        <dsp:cNvSpPr/>
      </dsp:nvSpPr>
      <dsp:spPr>
        <a:xfrm>
          <a:off x="3195108" y="610630"/>
          <a:ext cx="2838996" cy="6039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扶助弱勢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分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12796" y="628318"/>
        <a:ext cx="2803620" cy="5685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7B1B64-CB23-4712-922F-9DA0574F4AC0}">
      <dsp:nvSpPr>
        <dsp:cNvPr id="0" name=""/>
        <dsp:cNvSpPr/>
      </dsp:nvSpPr>
      <dsp:spPr>
        <a:xfrm>
          <a:off x="6965" y="2295591"/>
          <a:ext cx="1453014" cy="1551550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rgbClr val="FFFF00"/>
          </a:solidFill>
          <a:prstDash val="solid"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/>
            <a:t>高中</a:t>
          </a:r>
        </a:p>
      </dsp:txBody>
      <dsp:txXfrm>
        <a:off x="49522" y="2338148"/>
        <a:ext cx="1367900" cy="1466436"/>
      </dsp:txXfrm>
    </dsp:sp>
    <dsp:sp modelId="{8770F044-0F03-4264-AC7A-97FD0A58A5A9}">
      <dsp:nvSpPr>
        <dsp:cNvPr id="0" name=""/>
        <dsp:cNvSpPr/>
      </dsp:nvSpPr>
      <dsp:spPr>
        <a:xfrm rot="17433436">
          <a:off x="922992" y="2285917"/>
          <a:ext cx="1655180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1655180" y="105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1709203" y="2255096"/>
        <a:ext cx="82759" cy="82759"/>
      </dsp:txXfrm>
    </dsp:sp>
    <dsp:sp modelId="{C7FEEEB9-F7DA-42DB-8199-8AF4953660F2}">
      <dsp:nvSpPr>
        <dsp:cNvPr id="0" name=""/>
        <dsp:cNvSpPr/>
      </dsp:nvSpPr>
      <dsp:spPr>
        <a:xfrm>
          <a:off x="2041185" y="1058836"/>
          <a:ext cx="1453014" cy="925497"/>
        </a:xfrm>
        <a:prstGeom prst="roundRect">
          <a:avLst>
            <a:gd name="adj" fmla="val 10000"/>
          </a:avLst>
        </a:prstGeom>
        <a:solidFill>
          <a:srgbClr val="00B0F0"/>
        </a:solidFill>
        <a:ln w="571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/>
            <a:t>普通型</a:t>
          </a:r>
        </a:p>
      </dsp:txBody>
      <dsp:txXfrm>
        <a:off x="2068292" y="1085943"/>
        <a:ext cx="1398800" cy="871283"/>
      </dsp:txXfrm>
    </dsp:sp>
    <dsp:sp modelId="{D54EC5B6-4B8C-45DA-8402-4211C91D3BAA}">
      <dsp:nvSpPr>
        <dsp:cNvPr id="0" name=""/>
        <dsp:cNvSpPr/>
      </dsp:nvSpPr>
      <dsp:spPr>
        <a:xfrm rot="18922361">
          <a:off x="1342255" y="2773961"/>
          <a:ext cx="816654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816654" y="105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1730166" y="2764103"/>
        <a:ext cx="40832" cy="40832"/>
      </dsp:txXfrm>
    </dsp:sp>
    <dsp:sp modelId="{ABA2DD9A-71B0-4064-8F80-3FED4FA3455F}">
      <dsp:nvSpPr>
        <dsp:cNvPr id="0" name=""/>
        <dsp:cNvSpPr/>
      </dsp:nvSpPr>
      <dsp:spPr>
        <a:xfrm>
          <a:off x="2041185" y="2093309"/>
          <a:ext cx="1453014" cy="80872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/>
            <a:t>技術型</a:t>
          </a:r>
        </a:p>
      </dsp:txBody>
      <dsp:txXfrm>
        <a:off x="2064872" y="2116996"/>
        <a:ext cx="1405640" cy="761352"/>
      </dsp:txXfrm>
    </dsp:sp>
    <dsp:sp modelId="{192E1657-E7E8-492B-99E4-703D9C703C23}">
      <dsp:nvSpPr>
        <dsp:cNvPr id="0" name=""/>
        <dsp:cNvSpPr/>
      </dsp:nvSpPr>
      <dsp:spPr>
        <a:xfrm>
          <a:off x="3494200" y="2487114"/>
          <a:ext cx="581205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581205" y="105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770273" y="2483142"/>
        <a:ext cx="29060" cy="29060"/>
      </dsp:txXfrm>
    </dsp:sp>
    <dsp:sp modelId="{67903F8A-FCE3-4D38-AF21-1A14DAB036BF}">
      <dsp:nvSpPr>
        <dsp:cNvPr id="0" name=""/>
        <dsp:cNvSpPr/>
      </dsp:nvSpPr>
      <dsp:spPr>
        <a:xfrm>
          <a:off x="4075406" y="1997810"/>
          <a:ext cx="3744883" cy="999724"/>
        </a:xfrm>
        <a:prstGeom prst="roundRect">
          <a:avLst>
            <a:gd name="adj" fmla="val 10000"/>
          </a:avLst>
        </a:prstGeom>
        <a:solidFill>
          <a:srgbClr val="FFC000"/>
        </a:solidFill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/>
            <a:t>含實用技能學程、建教合作</a:t>
          </a:r>
        </a:p>
      </dsp:txBody>
      <dsp:txXfrm>
        <a:off x="4104687" y="2027091"/>
        <a:ext cx="3686321" cy="941162"/>
      </dsp:txXfrm>
    </dsp:sp>
    <dsp:sp modelId="{36C0318B-4479-4167-A2FA-F99B4A8B42FF}">
      <dsp:nvSpPr>
        <dsp:cNvPr id="0" name=""/>
        <dsp:cNvSpPr/>
      </dsp:nvSpPr>
      <dsp:spPr>
        <a:xfrm rot="2199715">
          <a:off x="1388313" y="3277116"/>
          <a:ext cx="724539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724539" y="105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1732469" y="3269561"/>
        <a:ext cx="36226" cy="36226"/>
      </dsp:txXfrm>
    </dsp:sp>
    <dsp:sp modelId="{63939DB2-CE9C-4EDF-9A24-983680FA8B19}">
      <dsp:nvSpPr>
        <dsp:cNvPr id="0" name=""/>
        <dsp:cNvSpPr/>
      </dsp:nvSpPr>
      <dsp:spPr>
        <a:xfrm>
          <a:off x="2041185" y="3011012"/>
          <a:ext cx="1453014" cy="985943"/>
        </a:xfrm>
        <a:prstGeom prst="roundRect">
          <a:avLst>
            <a:gd name="adj" fmla="val 10000"/>
          </a:avLst>
        </a:prstGeom>
        <a:solidFill>
          <a:srgbClr val="FF99CC"/>
        </a:soli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/>
            <a:t>綜合型</a:t>
          </a:r>
        </a:p>
      </dsp:txBody>
      <dsp:txXfrm>
        <a:off x="2070062" y="3039889"/>
        <a:ext cx="1395260" cy="928189"/>
      </dsp:txXfrm>
    </dsp:sp>
    <dsp:sp modelId="{1197C5CC-E1CE-43D9-8DF5-1F60CB05D78E}">
      <dsp:nvSpPr>
        <dsp:cNvPr id="0" name=""/>
        <dsp:cNvSpPr/>
      </dsp:nvSpPr>
      <dsp:spPr>
        <a:xfrm>
          <a:off x="3494200" y="3493425"/>
          <a:ext cx="581205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581205" y="105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770273" y="3489453"/>
        <a:ext cx="29060" cy="29060"/>
      </dsp:txXfrm>
    </dsp:sp>
    <dsp:sp modelId="{8906FA3A-1494-4D9D-9AB1-CC27E5D6BC6E}">
      <dsp:nvSpPr>
        <dsp:cNvPr id="0" name=""/>
        <dsp:cNvSpPr/>
      </dsp:nvSpPr>
      <dsp:spPr>
        <a:xfrm>
          <a:off x="4075406" y="3140729"/>
          <a:ext cx="2353578" cy="726507"/>
        </a:xfrm>
        <a:prstGeom prst="roundRect">
          <a:avLst>
            <a:gd name="adj" fmla="val 10000"/>
          </a:avLst>
        </a:prstGeom>
        <a:solidFill>
          <a:srgbClr val="FF99CC"/>
        </a:solidFill>
        <a:ln w="5715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/>
            <a:t>綜合高中</a:t>
          </a:r>
        </a:p>
      </dsp:txBody>
      <dsp:txXfrm>
        <a:off x="4096685" y="3162008"/>
        <a:ext cx="2311020" cy="683949"/>
      </dsp:txXfrm>
    </dsp:sp>
    <dsp:sp modelId="{63AC030B-C2DB-4F05-8C00-9A4396D9702A}">
      <dsp:nvSpPr>
        <dsp:cNvPr id="0" name=""/>
        <dsp:cNvSpPr/>
      </dsp:nvSpPr>
      <dsp:spPr>
        <a:xfrm rot="4069851">
          <a:off x="943324" y="3829225"/>
          <a:ext cx="1659517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1659517" y="105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1731594" y="3798296"/>
        <a:ext cx="82975" cy="82975"/>
      </dsp:txXfrm>
    </dsp:sp>
    <dsp:sp modelId="{3FE6D60C-1EE0-4456-BD60-851B2E2D752A}">
      <dsp:nvSpPr>
        <dsp:cNvPr id="0" name=""/>
        <dsp:cNvSpPr/>
      </dsp:nvSpPr>
      <dsp:spPr>
        <a:xfrm>
          <a:off x="2086185" y="4119219"/>
          <a:ext cx="1453014" cy="977966"/>
        </a:xfrm>
        <a:prstGeom prst="roundRect">
          <a:avLst>
            <a:gd name="adj" fmla="val 10000"/>
          </a:avLst>
        </a:prstGeom>
        <a:solidFill>
          <a:srgbClr val="92D050"/>
        </a:solidFill>
        <a:ln w="5715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/>
            <a:t>單科型</a:t>
          </a:r>
        </a:p>
      </dsp:txBody>
      <dsp:txXfrm>
        <a:off x="2114829" y="4147863"/>
        <a:ext cx="1395726" cy="920678"/>
      </dsp:txXfrm>
    </dsp:sp>
    <dsp:sp modelId="{953CEE96-F719-4A78-8DA5-791B21911DDB}">
      <dsp:nvSpPr>
        <dsp:cNvPr id="0" name=""/>
        <dsp:cNvSpPr/>
      </dsp:nvSpPr>
      <dsp:spPr>
        <a:xfrm rot="21514826">
          <a:off x="3539118" y="4590999"/>
          <a:ext cx="536370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536370" y="105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793894" y="4588148"/>
        <a:ext cx="26818" cy="26818"/>
      </dsp:txXfrm>
    </dsp:sp>
    <dsp:sp modelId="{0509E422-F9DA-41C6-94D3-1191C03BC992}">
      <dsp:nvSpPr>
        <dsp:cNvPr id="0" name=""/>
        <dsp:cNvSpPr/>
      </dsp:nvSpPr>
      <dsp:spPr>
        <a:xfrm>
          <a:off x="4075406" y="4055976"/>
          <a:ext cx="3982524" cy="1077875"/>
        </a:xfrm>
        <a:prstGeom prst="roundRect">
          <a:avLst>
            <a:gd name="adj" fmla="val 10000"/>
          </a:avLst>
        </a:prstGeom>
        <a:solidFill>
          <a:srgbClr val="92D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/>
            <a:t>特定學科領域為核心課程，如體育高級中學、國際高級中學</a:t>
          </a:r>
        </a:p>
      </dsp:txBody>
      <dsp:txXfrm>
        <a:off x="4106976" y="4087546"/>
        <a:ext cx="3919384" cy="10147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805F3-4525-46AD-9D33-D8B2A6CDCEE0}">
      <dsp:nvSpPr>
        <dsp:cNvPr id="0" name=""/>
        <dsp:cNvSpPr/>
      </dsp:nvSpPr>
      <dsp:spPr>
        <a:xfrm>
          <a:off x="0" y="622532"/>
          <a:ext cx="2879616" cy="1236582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/>
            <a:t>五專</a:t>
          </a:r>
        </a:p>
      </dsp:txBody>
      <dsp:txXfrm>
        <a:off x="0" y="622532"/>
        <a:ext cx="2879616" cy="1236582"/>
      </dsp:txXfrm>
    </dsp:sp>
    <dsp:sp modelId="{36C9863E-B542-4F0C-B4DE-723213BCE0FD}">
      <dsp:nvSpPr>
        <dsp:cNvPr id="0" name=""/>
        <dsp:cNvSpPr/>
      </dsp:nvSpPr>
      <dsp:spPr>
        <a:xfrm>
          <a:off x="3168316" y="702951"/>
          <a:ext cx="2879616" cy="1114377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/>
            <a:t>軍校</a:t>
          </a:r>
        </a:p>
      </dsp:txBody>
      <dsp:txXfrm>
        <a:off x="3168316" y="702951"/>
        <a:ext cx="2879616" cy="1114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DD142D2-5DC5-4065-A687-D6EB81003825}" type="datetimeFigureOut">
              <a:rPr lang="zh-TW" altLang="en-US"/>
              <a:pPr>
                <a:defRPr/>
              </a:pPr>
              <a:t>2023/3/1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879580D-2709-4457-B7FC-54B31B063EE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7419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9FFC1A6-B76B-45DD-B8F3-3BA161F910D7}" type="datetimeFigureOut">
              <a:rPr lang="zh-TW" altLang="en-US"/>
              <a:pPr>
                <a:defRPr/>
              </a:pPr>
              <a:t>2023/3/1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/>
            </a:lvl1pPr>
          </a:lstStyle>
          <a:p>
            <a:fld id="{BC489053-19E0-4B86-9023-50A64E78D8D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31003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706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37568AB-05CE-4DFE-B69C-3C785B1DFA70}" type="slidenum">
              <a:rPr lang="zh-TW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zh-TW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44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F6277-CF46-4E8F-B547-5CDB69FFAAD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09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1863" y="1339850"/>
            <a:ext cx="4824412" cy="36195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668902" y="5160974"/>
            <a:ext cx="5348071" cy="422230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128003" name="投影片編號版面配置區 3"/>
          <p:cNvSpPr txBox="1">
            <a:spLocks noGrp="1"/>
          </p:cNvSpPr>
          <p:nvPr/>
        </p:nvSpPr>
        <p:spPr bwMode="auto">
          <a:xfrm>
            <a:off x="3787309" y="10186628"/>
            <a:ext cx="2897002" cy="53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39" tIns="45370" rIns="90739" bIns="4537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8FC52-C849-4C93-8ACB-B1E0887C942A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07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4" tIns="45652" rIns="91304" bIns="45652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1400" b="1" smtClean="0">
                <a:solidFill>
                  <a:srgbClr val="0000FF"/>
                </a:solidFill>
                <a:latin typeface="Arial" panose="020B0604020202020204" pitchFamily="34" charset="0"/>
              </a:rPr>
              <a:t>取得上限</a:t>
            </a:r>
            <a:r>
              <a:rPr lang="en-US" altLang="zh-TW" sz="1400" b="1" smtClean="0">
                <a:solidFill>
                  <a:srgbClr val="0000FF"/>
                </a:solidFill>
                <a:latin typeface="Arial" panose="020B0604020202020204" pitchFamily="34" charset="0"/>
              </a:rPr>
              <a:t>30</a:t>
            </a:r>
            <a:r>
              <a:rPr lang="zh-TW" altLang="en-US" sz="1400" b="1" smtClean="0">
                <a:solidFill>
                  <a:srgbClr val="0000FF"/>
                </a:solidFill>
                <a:latin typeface="Arial" panose="020B0604020202020204" pitchFamily="34" charset="0"/>
              </a:rPr>
              <a:t>分不困難</a:t>
            </a:r>
            <a:r>
              <a:rPr lang="en-US" altLang="zh-TW" sz="1400" b="1" smtClean="0">
                <a:solidFill>
                  <a:srgbClr val="0000FF"/>
                </a:solidFill>
                <a:latin typeface="Arial" panose="020B0604020202020204" pitchFamily="34" charset="0"/>
              </a:rPr>
              <a:t>!</a:t>
            </a:r>
          </a:p>
          <a:p>
            <a:endParaRPr lang="zh-TW" altLang="en-US" smtClean="0"/>
          </a:p>
        </p:txBody>
      </p:sp>
      <p:sp>
        <p:nvSpPr>
          <p:cNvPr id="76804" name="投影片編號版面配置區 3"/>
          <p:cNvSpPr txBox="1">
            <a:spLocks noGrp="1"/>
          </p:cNvSpPr>
          <p:nvPr/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4" tIns="45652" rIns="91304" bIns="45652" anchor="b"/>
          <a:lstStyle>
            <a:lvl1pPr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7701A86-25FE-42EB-9D70-5F2D4FAE055D}" type="slidenum">
              <a:rPr lang="zh-TW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9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F4CC3-D32F-4175-BABE-2900B4C315C8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5547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45015-618F-4483-A428-9A1D77AF230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757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45015-618F-4483-A428-9A1D77AF230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5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此頁是全國版，嘉義區不一定都有，還是要提，因為有些學生可能會到嘉義區以外的學區就讀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45015-618F-4483-A428-9A1D77AF230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995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45015-618F-4483-A428-9A1D77AF230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366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45015-618F-4483-A428-9A1D77AF230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7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2023/3/1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6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2023/3/1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0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2023/3/1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98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手繪多邊形 4"/>
          <p:cNvSpPr>
            <a:spLocks noEditPoints="1"/>
          </p:cNvSpPr>
          <p:nvPr/>
        </p:nvSpPr>
        <p:spPr bwMode="auto">
          <a:xfrm>
            <a:off x="-2382" y="12700"/>
            <a:ext cx="9146382" cy="6845300"/>
          </a:xfrm>
          <a:custGeom>
            <a:avLst/>
            <a:gdLst>
              <a:gd name="T0" fmla="*/ 2528 w 3842"/>
              <a:gd name="T1" fmla="*/ 2084 h 2164"/>
              <a:gd name="T2" fmla="*/ 2619 w 3842"/>
              <a:gd name="T3" fmla="*/ 1953 h 2164"/>
              <a:gd name="T4" fmla="*/ 2540 w 3842"/>
              <a:gd name="T5" fmla="*/ 1830 h 2164"/>
              <a:gd name="T6" fmla="*/ 2558 w 3842"/>
              <a:gd name="T7" fmla="*/ 1824 h 2164"/>
              <a:gd name="T8" fmla="*/ 2599 w 3842"/>
              <a:gd name="T9" fmla="*/ 1886 h 2164"/>
              <a:gd name="T10" fmla="*/ 534 w 3842"/>
              <a:gd name="T11" fmla="*/ 34 h 2164"/>
              <a:gd name="T12" fmla="*/ 1063 w 3842"/>
              <a:gd name="T13" fmla="*/ 16 h 2164"/>
              <a:gd name="T14" fmla="*/ 418 w 3842"/>
              <a:gd name="T15" fmla="*/ 91 h 2164"/>
              <a:gd name="T16" fmla="*/ 441 w 3842"/>
              <a:gd name="T17" fmla="*/ 47 h 2164"/>
              <a:gd name="T18" fmla="*/ 2955 w 3842"/>
              <a:gd name="T19" fmla="*/ 197 h 2164"/>
              <a:gd name="T20" fmla="*/ 2102 w 3842"/>
              <a:gd name="T21" fmla="*/ 39 h 2164"/>
              <a:gd name="T22" fmla="*/ 1208 w 3842"/>
              <a:gd name="T23" fmla="*/ 395 h 2164"/>
              <a:gd name="T24" fmla="*/ 1335 w 3842"/>
              <a:gd name="T25" fmla="*/ 191 h 2164"/>
              <a:gd name="T26" fmla="*/ 1512 w 3842"/>
              <a:gd name="T27" fmla="*/ 309 h 2164"/>
              <a:gd name="T28" fmla="*/ 2495 w 3842"/>
              <a:gd name="T29" fmla="*/ 1883 h 2164"/>
              <a:gd name="T30" fmla="*/ 2402 w 3842"/>
              <a:gd name="T31" fmla="*/ 1994 h 2164"/>
              <a:gd name="T32" fmla="*/ 2122 w 3842"/>
              <a:gd name="T33" fmla="*/ 2051 h 2164"/>
              <a:gd name="T34" fmla="*/ 52 w 3842"/>
              <a:gd name="T35" fmla="*/ 888 h 2164"/>
              <a:gd name="T36" fmla="*/ 84 w 3842"/>
              <a:gd name="T37" fmla="*/ 841 h 2164"/>
              <a:gd name="T38" fmla="*/ 12 w 3842"/>
              <a:gd name="T39" fmla="*/ 865 h 2164"/>
              <a:gd name="T40" fmla="*/ 435 w 3842"/>
              <a:gd name="T41" fmla="*/ 1316 h 2164"/>
              <a:gd name="T42" fmla="*/ 506 w 3842"/>
              <a:gd name="T43" fmla="*/ 811 h 2164"/>
              <a:gd name="T44" fmla="*/ 453 w 3842"/>
              <a:gd name="T45" fmla="*/ 1187 h 2164"/>
              <a:gd name="T46" fmla="*/ 2961 w 3842"/>
              <a:gd name="T47" fmla="*/ 1204 h 2164"/>
              <a:gd name="T48" fmla="*/ 2942 w 3842"/>
              <a:gd name="T49" fmla="*/ 903 h 2164"/>
              <a:gd name="T50" fmla="*/ 2924 w 3842"/>
              <a:gd name="T51" fmla="*/ 1291 h 2164"/>
              <a:gd name="T52" fmla="*/ 2703 w 3842"/>
              <a:gd name="T53" fmla="*/ 1452 h 2164"/>
              <a:gd name="T54" fmla="*/ 3737 w 3842"/>
              <a:gd name="T55" fmla="*/ 481 h 2164"/>
              <a:gd name="T56" fmla="*/ 2969 w 3842"/>
              <a:gd name="T57" fmla="*/ 323 h 2164"/>
              <a:gd name="T58" fmla="*/ 2435 w 3842"/>
              <a:gd name="T59" fmla="*/ 286 h 2164"/>
              <a:gd name="T60" fmla="*/ 2096 w 3842"/>
              <a:gd name="T61" fmla="*/ 183 h 2164"/>
              <a:gd name="T62" fmla="*/ 1622 w 3842"/>
              <a:gd name="T63" fmla="*/ 348 h 2164"/>
              <a:gd name="T64" fmla="*/ 1457 w 3842"/>
              <a:gd name="T65" fmla="*/ 390 h 2164"/>
              <a:gd name="T66" fmla="*/ 995 w 3842"/>
              <a:gd name="T67" fmla="*/ 551 h 2164"/>
              <a:gd name="T68" fmla="*/ 721 w 3842"/>
              <a:gd name="T69" fmla="*/ 429 h 2164"/>
              <a:gd name="T70" fmla="*/ 510 w 3842"/>
              <a:gd name="T71" fmla="*/ 438 h 2164"/>
              <a:gd name="T72" fmla="*/ 364 w 3842"/>
              <a:gd name="T73" fmla="*/ 600 h 2164"/>
              <a:gd name="T74" fmla="*/ 245 w 3842"/>
              <a:gd name="T75" fmla="*/ 751 h 2164"/>
              <a:gd name="T76" fmla="*/ 479 w 3842"/>
              <a:gd name="T77" fmla="*/ 667 h 2164"/>
              <a:gd name="T78" fmla="*/ 616 w 3842"/>
              <a:gd name="T79" fmla="*/ 789 h 2164"/>
              <a:gd name="T80" fmla="*/ 295 w 3842"/>
              <a:gd name="T81" fmla="*/ 868 h 2164"/>
              <a:gd name="T82" fmla="*/ 73 w 3842"/>
              <a:gd name="T83" fmla="*/ 1180 h 2164"/>
              <a:gd name="T84" fmla="*/ 442 w 3842"/>
              <a:gd name="T85" fmla="*/ 1213 h 2164"/>
              <a:gd name="T86" fmla="*/ 603 w 3842"/>
              <a:gd name="T87" fmla="*/ 1309 h 2164"/>
              <a:gd name="T88" fmla="*/ 700 w 3842"/>
              <a:gd name="T89" fmla="*/ 1335 h 2164"/>
              <a:gd name="T90" fmla="*/ 159 w 3842"/>
              <a:gd name="T91" fmla="*/ 1972 h 2164"/>
              <a:gd name="T92" fmla="*/ 908 w 3842"/>
              <a:gd name="T93" fmla="*/ 1771 h 2164"/>
              <a:gd name="T94" fmla="*/ 1247 w 3842"/>
              <a:gd name="T95" fmla="*/ 1561 h 2164"/>
              <a:gd name="T96" fmla="*/ 1468 w 3842"/>
              <a:gd name="T97" fmla="*/ 1612 h 2164"/>
              <a:gd name="T98" fmla="*/ 1870 w 3842"/>
              <a:gd name="T99" fmla="*/ 1656 h 2164"/>
              <a:gd name="T100" fmla="*/ 2075 w 3842"/>
              <a:gd name="T101" fmla="*/ 1936 h 2164"/>
              <a:gd name="T102" fmla="*/ 2283 w 3842"/>
              <a:gd name="T103" fmla="*/ 1796 h 2164"/>
              <a:gd name="T104" fmla="*/ 2512 w 3842"/>
              <a:gd name="T105" fmla="*/ 1539 h 2164"/>
              <a:gd name="T106" fmla="*/ 2607 w 3842"/>
              <a:gd name="T107" fmla="*/ 1312 h 2164"/>
              <a:gd name="T108" fmla="*/ 2904 w 3842"/>
              <a:gd name="T109" fmla="*/ 1004 h 2164"/>
              <a:gd name="T110" fmla="*/ 3290 w 3842"/>
              <a:gd name="T111" fmla="*/ 695 h 2164"/>
              <a:gd name="T112" fmla="*/ 3427 w 3842"/>
              <a:gd name="T113" fmla="*/ 731 h 2164"/>
              <a:gd name="T114" fmla="*/ 3832 w 3842"/>
              <a:gd name="T115" fmla="*/ 573 h 2164"/>
              <a:gd name="T116" fmla="*/ 818 w 3842"/>
              <a:gd name="T117" fmla="*/ 668 h 2164"/>
              <a:gd name="T118" fmla="*/ 776 w 3842"/>
              <a:gd name="T119" fmla="*/ 1102 h 2164"/>
              <a:gd name="T120" fmla="*/ 1104 w 3842"/>
              <a:gd name="T121" fmla="*/ 1280 h 2164"/>
              <a:gd name="T122" fmla="*/ 1310 w 3842"/>
              <a:gd name="T123" fmla="*/ 1119 h 2164"/>
              <a:gd name="T124" fmla="*/ 3790 w 3842"/>
              <a:gd name="T125" fmla="*/ 961 h 2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2" h="2164">
                <a:moveTo>
                  <a:pt x="2528" y="1974"/>
                </a:moveTo>
                <a:cubicBezTo>
                  <a:pt x="2527" y="1974"/>
                  <a:pt x="2526" y="1974"/>
                  <a:pt x="2525" y="1974"/>
                </a:cubicBezTo>
                <a:cubicBezTo>
                  <a:pt x="2524" y="1974"/>
                  <a:pt x="2524" y="1974"/>
                  <a:pt x="2524" y="1973"/>
                </a:cubicBezTo>
                <a:cubicBezTo>
                  <a:pt x="2523" y="1972"/>
                  <a:pt x="2522" y="1972"/>
                  <a:pt x="2522" y="1972"/>
                </a:cubicBezTo>
                <a:cubicBezTo>
                  <a:pt x="2521" y="1972"/>
                  <a:pt x="2520" y="1973"/>
                  <a:pt x="2520" y="1973"/>
                </a:cubicBezTo>
                <a:cubicBezTo>
                  <a:pt x="2519" y="1974"/>
                  <a:pt x="2518" y="1974"/>
                  <a:pt x="2518" y="1975"/>
                </a:cubicBezTo>
                <a:cubicBezTo>
                  <a:pt x="2517" y="1975"/>
                  <a:pt x="2518" y="1976"/>
                  <a:pt x="2518" y="1976"/>
                </a:cubicBezTo>
                <a:cubicBezTo>
                  <a:pt x="2519" y="1977"/>
                  <a:pt x="2519" y="1976"/>
                  <a:pt x="2519" y="1976"/>
                </a:cubicBezTo>
                <a:cubicBezTo>
                  <a:pt x="2520" y="1976"/>
                  <a:pt x="2520" y="1975"/>
                  <a:pt x="2521" y="1976"/>
                </a:cubicBezTo>
                <a:cubicBezTo>
                  <a:pt x="2521" y="1976"/>
                  <a:pt x="2521" y="1977"/>
                  <a:pt x="2522" y="1977"/>
                </a:cubicBezTo>
                <a:cubicBezTo>
                  <a:pt x="2521" y="1976"/>
                  <a:pt x="2522" y="1976"/>
                  <a:pt x="2523" y="1976"/>
                </a:cubicBezTo>
                <a:cubicBezTo>
                  <a:pt x="2523" y="1975"/>
                  <a:pt x="2524" y="1975"/>
                  <a:pt x="2525" y="1975"/>
                </a:cubicBezTo>
                <a:cubicBezTo>
                  <a:pt x="2525" y="1976"/>
                  <a:pt x="2525" y="1976"/>
                  <a:pt x="2525" y="1976"/>
                </a:cubicBezTo>
                <a:cubicBezTo>
                  <a:pt x="2525" y="1976"/>
                  <a:pt x="2525" y="1977"/>
                  <a:pt x="2525" y="1977"/>
                </a:cubicBezTo>
                <a:cubicBezTo>
                  <a:pt x="2526" y="1977"/>
                  <a:pt x="2527" y="1976"/>
                  <a:pt x="2527" y="1976"/>
                </a:cubicBezTo>
                <a:cubicBezTo>
                  <a:pt x="2527" y="1975"/>
                  <a:pt x="2528" y="1975"/>
                  <a:pt x="2528" y="1975"/>
                </a:cubicBezTo>
                <a:cubicBezTo>
                  <a:pt x="2528" y="1974"/>
                  <a:pt x="2528" y="1974"/>
                  <a:pt x="2528" y="1974"/>
                </a:cubicBezTo>
                <a:cubicBezTo>
                  <a:pt x="2528" y="1974"/>
                  <a:pt x="2529" y="1974"/>
                  <a:pt x="2529" y="1973"/>
                </a:cubicBezTo>
                <a:cubicBezTo>
                  <a:pt x="2529" y="1973"/>
                  <a:pt x="2528" y="1974"/>
                  <a:pt x="2528" y="1974"/>
                </a:cubicBezTo>
                <a:close/>
                <a:moveTo>
                  <a:pt x="2578" y="1829"/>
                </a:moveTo>
                <a:cubicBezTo>
                  <a:pt x="2578" y="1828"/>
                  <a:pt x="2577" y="1828"/>
                  <a:pt x="2577" y="1829"/>
                </a:cubicBezTo>
                <a:cubicBezTo>
                  <a:pt x="2577" y="1829"/>
                  <a:pt x="2578" y="1829"/>
                  <a:pt x="2579" y="1829"/>
                </a:cubicBezTo>
                <a:cubicBezTo>
                  <a:pt x="2579" y="1830"/>
                  <a:pt x="2580" y="1830"/>
                  <a:pt x="2580" y="1829"/>
                </a:cubicBezTo>
                <a:cubicBezTo>
                  <a:pt x="2580" y="1828"/>
                  <a:pt x="2578" y="1829"/>
                  <a:pt x="2578" y="1829"/>
                </a:cubicBezTo>
                <a:close/>
                <a:moveTo>
                  <a:pt x="2586" y="1840"/>
                </a:moveTo>
                <a:cubicBezTo>
                  <a:pt x="2585" y="1840"/>
                  <a:pt x="2585" y="1841"/>
                  <a:pt x="2586" y="1841"/>
                </a:cubicBezTo>
                <a:cubicBezTo>
                  <a:pt x="2586" y="1841"/>
                  <a:pt x="2587" y="1841"/>
                  <a:pt x="2586" y="1841"/>
                </a:cubicBezTo>
                <a:cubicBezTo>
                  <a:pt x="2586" y="1840"/>
                  <a:pt x="2586" y="1841"/>
                  <a:pt x="2586" y="1840"/>
                </a:cubicBezTo>
                <a:close/>
                <a:moveTo>
                  <a:pt x="2585" y="1842"/>
                </a:moveTo>
                <a:cubicBezTo>
                  <a:pt x="2585" y="1842"/>
                  <a:pt x="2585" y="1843"/>
                  <a:pt x="2585" y="1843"/>
                </a:cubicBezTo>
                <a:cubicBezTo>
                  <a:pt x="2586" y="1843"/>
                  <a:pt x="2587" y="1842"/>
                  <a:pt x="2587" y="1842"/>
                </a:cubicBezTo>
                <a:cubicBezTo>
                  <a:pt x="2587" y="1842"/>
                  <a:pt x="2586" y="1842"/>
                  <a:pt x="2586" y="1842"/>
                </a:cubicBezTo>
                <a:cubicBezTo>
                  <a:pt x="2586" y="1842"/>
                  <a:pt x="2585" y="1841"/>
                  <a:pt x="2585" y="1842"/>
                </a:cubicBezTo>
                <a:close/>
                <a:moveTo>
                  <a:pt x="2574" y="1826"/>
                </a:moveTo>
                <a:cubicBezTo>
                  <a:pt x="2574" y="1826"/>
                  <a:pt x="2575" y="1827"/>
                  <a:pt x="2575" y="1827"/>
                </a:cubicBezTo>
                <a:cubicBezTo>
                  <a:pt x="2575" y="1827"/>
                  <a:pt x="2574" y="1826"/>
                  <a:pt x="2574" y="1826"/>
                </a:cubicBezTo>
                <a:close/>
                <a:moveTo>
                  <a:pt x="2530" y="1844"/>
                </a:moveTo>
                <a:cubicBezTo>
                  <a:pt x="2530" y="1843"/>
                  <a:pt x="2530" y="1843"/>
                  <a:pt x="2530" y="1843"/>
                </a:cubicBezTo>
                <a:cubicBezTo>
                  <a:pt x="2531" y="1842"/>
                  <a:pt x="2532" y="1841"/>
                  <a:pt x="2531" y="1841"/>
                </a:cubicBezTo>
                <a:cubicBezTo>
                  <a:pt x="2530" y="1840"/>
                  <a:pt x="2530" y="1839"/>
                  <a:pt x="2530" y="1838"/>
                </a:cubicBezTo>
                <a:cubicBezTo>
                  <a:pt x="2530" y="1838"/>
                  <a:pt x="2530" y="1838"/>
                  <a:pt x="2530" y="1837"/>
                </a:cubicBezTo>
                <a:cubicBezTo>
                  <a:pt x="2530" y="1837"/>
                  <a:pt x="2530" y="1837"/>
                  <a:pt x="2530" y="1836"/>
                </a:cubicBezTo>
                <a:cubicBezTo>
                  <a:pt x="2530" y="1836"/>
                  <a:pt x="2530" y="1836"/>
                  <a:pt x="2530" y="1836"/>
                </a:cubicBezTo>
                <a:cubicBezTo>
                  <a:pt x="2530" y="1835"/>
                  <a:pt x="2530" y="1835"/>
                  <a:pt x="2530" y="1835"/>
                </a:cubicBezTo>
                <a:cubicBezTo>
                  <a:pt x="2530" y="1834"/>
                  <a:pt x="2530" y="1834"/>
                  <a:pt x="2530" y="1833"/>
                </a:cubicBezTo>
                <a:cubicBezTo>
                  <a:pt x="2531" y="1833"/>
                  <a:pt x="2531" y="1832"/>
                  <a:pt x="2531" y="1832"/>
                </a:cubicBezTo>
                <a:cubicBezTo>
                  <a:pt x="2531" y="1831"/>
                  <a:pt x="2531" y="1831"/>
                  <a:pt x="2531" y="1831"/>
                </a:cubicBezTo>
                <a:cubicBezTo>
                  <a:pt x="2530" y="1830"/>
                  <a:pt x="2530" y="1831"/>
                  <a:pt x="2530" y="1831"/>
                </a:cubicBezTo>
                <a:cubicBezTo>
                  <a:pt x="2529" y="1831"/>
                  <a:pt x="2529" y="1831"/>
                  <a:pt x="2529" y="1830"/>
                </a:cubicBezTo>
                <a:cubicBezTo>
                  <a:pt x="2528" y="1830"/>
                  <a:pt x="2528" y="1829"/>
                  <a:pt x="2528" y="1829"/>
                </a:cubicBezTo>
                <a:cubicBezTo>
                  <a:pt x="2527" y="1828"/>
                  <a:pt x="2527" y="1828"/>
                  <a:pt x="2526" y="1827"/>
                </a:cubicBezTo>
                <a:cubicBezTo>
                  <a:pt x="2526" y="1827"/>
                  <a:pt x="2525" y="1827"/>
                  <a:pt x="2525" y="1826"/>
                </a:cubicBezTo>
                <a:cubicBezTo>
                  <a:pt x="2524" y="1825"/>
                  <a:pt x="2522" y="1827"/>
                  <a:pt x="2521" y="1826"/>
                </a:cubicBezTo>
                <a:cubicBezTo>
                  <a:pt x="2520" y="1825"/>
                  <a:pt x="2520" y="1823"/>
                  <a:pt x="2519" y="1824"/>
                </a:cubicBezTo>
                <a:cubicBezTo>
                  <a:pt x="2517" y="1824"/>
                  <a:pt x="2517" y="1825"/>
                  <a:pt x="2515" y="1825"/>
                </a:cubicBezTo>
                <a:cubicBezTo>
                  <a:pt x="2514" y="1825"/>
                  <a:pt x="2513" y="1824"/>
                  <a:pt x="2511" y="1824"/>
                </a:cubicBezTo>
                <a:cubicBezTo>
                  <a:pt x="2510" y="1824"/>
                  <a:pt x="2510" y="1824"/>
                  <a:pt x="2509" y="1824"/>
                </a:cubicBezTo>
                <a:cubicBezTo>
                  <a:pt x="2508" y="1824"/>
                  <a:pt x="2508" y="1824"/>
                  <a:pt x="2507" y="1825"/>
                </a:cubicBezTo>
                <a:cubicBezTo>
                  <a:pt x="2507" y="1825"/>
                  <a:pt x="2507" y="1826"/>
                  <a:pt x="2508" y="1826"/>
                </a:cubicBezTo>
                <a:cubicBezTo>
                  <a:pt x="2509" y="1827"/>
                  <a:pt x="2509" y="1825"/>
                  <a:pt x="2510" y="1826"/>
                </a:cubicBezTo>
                <a:cubicBezTo>
                  <a:pt x="2511" y="1827"/>
                  <a:pt x="2510" y="1829"/>
                  <a:pt x="2511" y="1829"/>
                </a:cubicBezTo>
                <a:cubicBezTo>
                  <a:pt x="2511" y="1830"/>
                  <a:pt x="2512" y="1830"/>
                  <a:pt x="2513" y="1830"/>
                </a:cubicBezTo>
                <a:cubicBezTo>
                  <a:pt x="2513" y="1830"/>
                  <a:pt x="2514" y="1831"/>
                  <a:pt x="2514" y="1831"/>
                </a:cubicBezTo>
                <a:cubicBezTo>
                  <a:pt x="2515" y="1832"/>
                  <a:pt x="2515" y="1833"/>
                  <a:pt x="2516" y="1835"/>
                </a:cubicBezTo>
                <a:cubicBezTo>
                  <a:pt x="2516" y="1835"/>
                  <a:pt x="2516" y="1836"/>
                  <a:pt x="2516" y="1837"/>
                </a:cubicBezTo>
                <a:cubicBezTo>
                  <a:pt x="2516" y="1837"/>
                  <a:pt x="2516" y="1837"/>
                  <a:pt x="2516" y="1837"/>
                </a:cubicBezTo>
                <a:cubicBezTo>
                  <a:pt x="2516" y="1838"/>
                  <a:pt x="2516" y="1838"/>
                  <a:pt x="2516" y="1838"/>
                </a:cubicBezTo>
                <a:cubicBezTo>
                  <a:pt x="2516" y="1839"/>
                  <a:pt x="2516" y="1840"/>
                  <a:pt x="2517" y="1840"/>
                </a:cubicBezTo>
                <a:cubicBezTo>
                  <a:pt x="2518" y="1840"/>
                  <a:pt x="2518" y="1841"/>
                  <a:pt x="2519" y="1842"/>
                </a:cubicBezTo>
                <a:cubicBezTo>
                  <a:pt x="2519" y="1843"/>
                  <a:pt x="2518" y="1843"/>
                  <a:pt x="2519" y="1844"/>
                </a:cubicBezTo>
                <a:cubicBezTo>
                  <a:pt x="2519" y="1844"/>
                  <a:pt x="2519" y="1845"/>
                  <a:pt x="2520" y="1846"/>
                </a:cubicBezTo>
                <a:cubicBezTo>
                  <a:pt x="2520" y="1846"/>
                  <a:pt x="2521" y="1846"/>
                  <a:pt x="2521" y="1847"/>
                </a:cubicBezTo>
                <a:cubicBezTo>
                  <a:pt x="2521" y="1847"/>
                  <a:pt x="2522" y="1847"/>
                  <a:pt x="2522" y="1848"/>
                </a:cubicBezTo>
                <a:cubicBezTo>
                  <a:pt x="2522" y="1849"/>
                  <a:pt x="2522" y="1849"/>
                  <a:pt x="2523" y="1849"/>
                </a:cubicBezTo>
                <a:cubicBezTo>
                  <a:pt x="2524" y="1849"/>
                  <a:pt x="2524" y="1849"/>
                  <a:pt x="2524" y="1849"/>
                </a:cubicBezTo>
                <a:cubicBezTo>
                  <a:pt x="2524" y="1850"/>
                  <a:pt x="2525" y="1850"/>
                  <a:pt x="2525" y="1850"/>
                </a:cubicBezTo>
                <a:cubicBezTo>
                  <a:pt x="2526" y="1850"/>
                  <a:pt x="2526" y="1849"/>
                  <a:pt x="2526" y="1848"/>
                </a:cubicBezTo>
                <a:cubicBezTo>
                  <a:pt x="2527" y="1848"/>
                  <a:pt x="2528" y="1849"/>
                  <a:pt x="2528" y="1848"/>
                </a:cubicBezTo>
                <a:cubicBezTo>
                  <a:pt x="2528" y="1848"/>
                  <a:pt x="2527" y="1848"/>
                  <a:pt x="2528" y="1847"/>
                </a:cubicBezTo>
                <a:cubicBezTo>
                  <a:pt x="2528" y="1847"/>
                  <a:pt x="2529" y="1847"/>
                  <a:pt x="2529" y="1846"/>
                </a:cubicBezTo>
                <a:cubicBezTo>
                  <a:pt x="2528" y="1846"/>
                  <a:pt x="2528" y="1845"/>
                  <a:pt x="2529" y="1844"/>
                </a:cubicBezTo>
                <a:cubicBezTo>
                  <a:pt x="2529" y="1844"/>
                  <a:pt x="2530" y="1844"/>
                  <a:pt x="2530" y="1844"/>
                </a:cubicBezTo>
                <a:close/>
                <a:moveTo>
                  <a:pt x="2534" y="1816"/>
                </a:moveTo>
                <a:cubicBezTo>
                  <a:pt x="2534" y="1817"/>
                  <a:pt x="2535" y="1817"/>
                  <a:pt x="2535" y="1817"/>
                </a:cubicBezTo>
                <a:cubicBezTo>
                  <a:pt x="2536" y="1816"/>
                  <a:pt x="2535" y="1815"/>
                  <a:pt x="2534" y="1816"/>
                </a:cubicBezTo>
                <a:close/>
                <a:moveTo>
                  <a:pt x="2595" y="1861"/>
                </a:moveTo>
                <a:cubicBezTo>
                  <a:pt x="2596" y="1861"/>
                  <a:pt x="2596" y="1860"/>
                  <a:pt x="2595" y="1860"/>
                </a:cubicBezTo>
                <a:cubicBezTo>
                  <a:pt x="2595" y="1860"/>
                  <a:pt x="2595" y="1861"/>
                  <a:pt x="2595" y="1861"/>
                </a:cubicBezTo>
                <a:close/>
                <a:moveTo>
                  <a:pt x="2523" y="1977"/>
                </a:moveTo>
                <a:cubicBezTo>
                  <a:pt x="2522" y="1977"/>
                  <a:pt x="2523" y="1979"/>
                  <a:pt x="2524" y="1978"/>
                </a:cubicBezTo>
                <a:cubicBezTo>
                  <a:pt x="2524" y="1978"/>
                  <a:pt x="2525" y="1977"/>
                  <a:pt x="2523" y="1977"/>
                </a:cubicBezTo>
                <a:close/>
                <a:moveTo>
                  <a:pt x="2501" y="1770"/>
                </a:moveTo>
                <a:cubicBezTo>
                  <a:pt x="2502" y="1770"/>
                  <a:pt x="2502" y="1769"/>
                  <a:pt x="2501" y="1769"/>
                </a:cubicBezTo>
                <a:cubicBezTo>
                  <a:pt x="2501" y="1769"/>
                  <a:pt x="2502" y="1768"/>
                  <a:pt x="2501" y="1768"/>
                </a:cubicBezTo>
                <a:cubicBezTo>
                  <a:pt x="2501" y="1768"/>
                  <a:pt x="2500" y="1768"/>
                  <a:pt x="2500" y="1768"/>
                </a:cubicBezTo>
                <a:cubicBezTo>
                  <a:pt x="2500" y="1769"/>
                  <a:pt x="2501" y="1769"/>
                  <a:pt x="2501" y="1770"/>
                </a:cubicBezTo>
                <a:close/>
                <a:moveTo>
                  <a:pt x="2525" y="1808"/>
                </a:moveTo>
                <a:cubicBezTo>
                  <a:pt x="2525" y="1808"/>
                  <a:pt x="2525" y="1807"/>
                  <a:pt x="2525" y="1807"/>
                </a:cubicBezTo>
                <a:cubicBezTo>
                  <a:pt x="2524" y="1807"/>
                  <a:pt x="2524" y="1809"/>
                  <a:pt x="2525" y="1808"/>
                </a:cubicBezTo>
                <a:close/>
                <a:moveTo>
                  <a:pt x="2500" y="1766"/>
                </a:moveTo>
                <a:cubicBezTo>
                  <a:pt x="2499" y="1766"/>
                  <a:pt x="2500" y="1767"/>
                  <a:pt x="2500" y="1767"/>
                </a:cubicBezTo>
                <a:cubicBezTo>
                  <a:pt x="2501" y="1767"/>
                  <a:pt x="2500" y="1765"/>
                  <a:pt x="2500" y="1766"/>
                </a:cubicBezTo>
                <a:close/>
                <a:moveTo>
                  <a:pt x="2602" y="1893"/>
                </a:moveTo>
                <a:cubicBezTo>
                  <a:pt x="2603" y="1893"/>
                  <a:pt x="2603" y="1894"/>
                  <a:pt x="2604" y="1895"/>
                </a:cubicBezTo>
                <a:cubicBezTo>
                  <a:pt x="2604" y="1895"/>
                  <a:pt x="2604" y="1896"/>
                  <a:pt x="2604" y="1895"/>
                </a:cubicBezTo>
                <a:cubicBezTo>
                  <a:pt x="2605" y="1895"/>
                  <a:pt x="2604" y="1895"/>
                  <a:pt x="2604" y="1894"/>
                </a:cubicBezTo>
                <a:cubicBezTo>
                  <a:pt x="2603" y="1893"/>
                  <a:pt x="2603" y="1892"/>
                  <a:pt x="2602" y="1891"/>
                </a:cubicBezTo>
                <a:cubicBezTo>
                  <a:pt x="2602" y="1890"/>
                  <a:pt x="2601" y="1891"/>
                  <a:pt x="2601" y="1891"/>
                </a:cubicBezTo>
                <a:cubicBezTo>
                  <a:pt x="2601" y="1892"/>
                  <a:pt x="2601" y="1892"/>
                  <a:pt x="2602" y="1893"/>
                </a:cubicBezTo>
                <a:close/>
                <a:moveTo>
                  <a:pt x="2539" y="1590"/>
                </a:moveTo>
                <a:cubicBezTo>
                  <a:pt x="2539" y="1588"/>
                  <a:pt x="2537" y="1588"/>
                  <a:pt x="2536" y="1588"/>
                </a:cubicBezTo>
                <a:cubicBezTo>
                  <a:pt x="2535" y="1587"/>
                  <a:pt x="2534" y="1586"/>
                  <a:pt x="2532" y="1586"/>
                </a:cubicBezTo>
                <a:cubicBezTo>
                  <a:pt x="2532" y="1585"/>
                  <a:pt x="2531" y="1585"/>
                  <a:pt x="2531" y="1584"/>
                </a:cubicBezTo>
                <a:cubicBezTo>
                  <a:pt x="2530" y="1584"/>
                  <a:pt x="2530" y="1583"/>
                  <a:pt x="2530" y="1583"/>
                </a:cubicBezTo>
                <a:cubicBezTo>
                  <a:pt x="2528" y="1583"/>
                  <a:pt x="2527" y="1585"/>
                  <a:pt x="2527" y="1585"/>
                </a:cubicBezTo>
                <a:cubicBezTo>
                  <a:pt x="2525" y="1587"/>
                  <a:pt x="2524" y="1588"/>
                  <a:pt x="2523" y="1588"/>
                </a:cubicBezTo>
                <a:cubicBezTo>
                  <a:pt x="2521" y="1589"/>
                  <a:pt x="2520" y="1589"/>
                  <a:pt x="2519" y="1590"/>
                </a:cubicBezTo>
                <a:cubicBezTo>
                  <a:pt x="2517" y="1592"/>
                  <a:pt x="2518" y="1593"/>
                  <a:pt x="2517" y="1595"/>
                </a:cubicBezTo>
                <a:cubicBezTo>
                  <a:pt x="2517" y="1596"/>
                  <a:pt x="2516" y="1597"/>
                  <a:pt x="2515" y="1598"/>
                </a:cubicBezTo>
                <a:cubicBezTo>
                  <a:pt x="2513" y="1599"/>
                  <a:pt x="2512" y="1601"/>
                  <a:pt x="2511" y="1602"/>
                </a:cubicBezTo>
                <a:cubicBezTo>
                  <a:pt x="2510" y="1603"/>
                  <a:pt x="2509" y="1605"/>
                  <a:pt x="2508" y="1606"/>
                </a:cubicBezTo>
                <a:cubicBezTo>
                  <a:pt x="2507" y="1608"/>
                  <a:pt x="2507" y="1610"/>
                  <a:pt x="2506" y="1612"/>
                </a:cubicBezTo>
                <a:cubicBezTo>
                  <a:pt x="2505" y="1613"/>
                  <a:pt x="2503" y="1615"/>
                  <a:pt x="2503" y="1617"/>
                </a:cubicBezTo>
                <a:cubicBezTo>
                  <a:pt x="2502" y="1619"/>
                  <a:pt x="2502" y="1621"/>
                  <a:pt x="2502" y="1622"/>
                </a:cubicBezTo>
                <a:cubicBezTo>
                  <a:pt x="2502" y="1624"/>
                  <a:pt x="2501" y="1626"/>
                  <a:pt x="2501" y="1627"/>
                </a:cubicBezTo>
                <a:cubicBezTo>
                  <a:pt x="2501" y="1629"/>
                  <a:pt x="2502" y="1632"/>
                  <a:pt x="2503" y="1634"/>
                </a:cubicBezTo>
                <a:cubicBezTo>
                  <a:pt x="2503" y="1634"/>
                  <a:pt x="2504" y="1635"/>
                  <a:pt x="2504" y="1636"/>
                </a:cubicBezTo>
                <a:cubicBezTo>
                  <a:pt x="2504" y="1637"/>
                  <a:pt x="2504" y="1638"/>
                  <a:pt x="2505" y="1639"/>
                </a:cubicBezTo>
                <a:cubicBezTo>
                  <a:pt x="2505" y="1640"/>
                  <a:pt x="2506" y="1640"/>
                  <a:pt x="2507" y="1641"/>
                </a:cubicBezTo>
                <a:cubicBezTo>
                  <a:pt x="2507" y="1641"/>
                  <a:pt x="2508" y="1642"/>
                  <a:pt x="2508" y="1643"/>
                </a:cubicBezTo>
                <a:cubicBezTo>
                  <a:pt x="2508" y="1644"/>
                  <a:pt x="2509" y="1645"/>
                  <a:pt x="2510" y="1646"/>
                </a:cubicBezTo>
                <a:cubicBezTo>
                  <a:pt x="2511" y="1647"/>
                  <a:pt x="2510" y="1649"/>
                  <a:pt x="2512" y="1650"/>
                </a:cubicBezTo>
                <a:cubicBezTo>
                  <a:pt x="2513" y="1651"/>
                  <a:pt x="2514" y="1652"/>
                  <a:pt x="2515" y="1653"/>
                </a:cubicBezTo>
                <a:cubicBezTo>
                  <a:pt x="2516" y="1653"/>
                  <a:pt x="2516" y="1655"/>
                  <a:pt x="2517" y="1654"/>
                </a:cubicBezTo>
                <a:cubicBezTo>
                  <a:pt x="2517" y="1654"/>
                  <a:pt x="2517" y="1653"/>
                  <a:pt x="2517" y="1652"/>
                </a:cubicBezTo>
                <a:cubicBezTo>
                  <a:pt x="2517" y="1650"/>
                  <a:pt x="2517" y="1647"/>
                  <a:pt x="2519" y="1645"/>
                </a:cubicBezTo>
                <a:cubicBezTo>
                  <a:pt x="2521" y="1643"/>
                  <a:pt x="2521" y="1639"/>
                  <a:pt x="2522" y="1636"/>
                </a:cubicBezTo>
                <a:cubicBezTo>
                  <a:pt x="2523" y="1635"/>
                  <a:pt x="2524" y="1633"/>
                  <a:pt x="2525" y="1632"/>
                </a:cubicBezTo>
                <a:cubicBezTo>
                  <a:pt x="2526" y="1630"/>
                  <a:pt x="2527" y="1629"/>
                  <a:pt x="2527" y="1627"/>
                </a:cubicBezTo>
                <a:cubicBezTo>
                  <a:pt x="2528" y="1625"/>
                  <a:pt x="2529" y="1624"/>
                  <a:pt x="2530" y="1622"/>
                </a:cubicBezTo>
                <a:cubicBezTo>
                  <a:pt x="2531" y="1620"/>
                  <a:pt x="2531" y="1617"/>
                  <a:pt x="2532" y="1615"/>
                </a:cubicBezTo>
                <a:cubicBezTo>
                  <a:pt x="2532" y="1611"/>
                  <a:pt x="2533" y="1607"/>
                  <a:pt x="2535" y="1604"/>
                </a:cubicBezTo>
                <a:cubicBezTo>
                  <a:pt x="2536" y="1602"/>
                  <a:pt x="2537" y="1601"/>
                  <a:pt x="2537" y="1599"/>
                </a:cubicBezTo>
                <a:cubicBezTo>
                  <a:pt x="2536" y="1597"/>
                  <a:pt x="2536" y="1596"/>
                  <a:pt x="2536" y="1594"/>
                </a:cubicBezTo>
                <a:cubicBezTo>
                  <a:pt x="2537" y="1592"/>
                  <a:pt x="2538" y="1592"/>
                  <a:pt x="2539" y="1590"/>
                </a:cubicBezTo>
                <a:close/>
                <a:moveTo>
                  <a:pt x="2443" y="1949"/>
                </a:moveTo>
                <a:cubicBezTo>
                  <a:pt x="2443" y="1949"/>
                  <a:pt x="2443" y="1949"/>
                  <a:pt x="2442" y="1950"/>
                </a:cubicBezTo>
                <a:cubicBezTo>
                  <a:pt x="2442" y="1950"/>
                  <a:pt x="2441" y="1952"/>
                  <a:pt x="2442" y="1952"/>
                </a:cubicBezTo>
                <a:cubicBezTo>
                  <a:pt x="2443" y="1953"/>
                  <a:pt x="2444" y="1951"/>
                  <a:pt x="2445" y="1951"/>
                </a:cubicBezTo>
                <a:cubicBezTo>
                  <a:pt x="2445" y="1951"/>
                  <a:pt x="2446" y="1951"/>
                  <a:pt x="2446" y="1950"/>
                </a:cubicBezTo>
                <a:cubicBezTo>
                  <a:pt x="2447" y="1949"/>
                  <a:pt x="2447" y="1948"/>
                  <a:pt x="2446" y="1948"/>
                </a:cubicBezTo>
                <a:cubicBezTo>
                  <a:pt x="2446" y="1948"/>
                  <a:pt x="2446" y="1948"/>
                  <a:pt x="2445" y="1948"/>
                </a:cubicBezTo>
                <a:cubicBezTo>
                  <a:pt x="2445" y="1948"/>
                  <a:pt x="2445" y="1948"/>
                  <a:pt x="2444" y="1948"/>
                </a:cubicBezTo>
                <a:cubicBezTo>
                  <a:pt x="2443" y="1947"/>
                  <a:pt x="2444" y="1948"/>
                  <a:pt x="2443" y="1949"/>
                </a:cubicBezTo>
                <a:close/>
                <a:moveTo>
                  <a:pt x="2567" y="2116"/>
                </a:moveTo>
                <a:cubicBezTo>
                  <a:pt x="2566" y="2116"/>
                  <a:pt x="2565" y="2118"/>
                  <a:pt x="2564" y="2117"/>
                </a:cubicBezTo>
                <a:cubicBezTo>
                  <a:pt x="2563" y="2116"/>
                  <a:pt x="2564" y="2115"/>
                  <a:pt x="2562" y="2115"/>
                </a:cubicBezTo>
                <a:cubicBezTo>
                  <a:pt x="2561" y="2114"/>
                  <a:pt x="2560" y="2115"/>
                  <a:pt x="2559" y="2116"/>
                </a:cubicBezTo>
                <a:cubicBezTo>
                  <a:pt x="2558" y="2117"/>
                  <a:pt x="2556" y="2116"/>
                  <a:pt x="2555" y="2118"/>
                </a:cubicBezTo>
                <a:cubicBezTo>
                  <a:pt x="2555" y="2118"/>
                  <a:pt x="2556" y="2119"/>
                  <a:pt x="2556" y="2119"/>
                </a:cubicBezTo>
                <a:cubicBezTo>
                  <a:pt x="2556" y="2120"/>
                  <a:pt x="2556" y="2121"/>
                  <a:pt x="2556" y="2122"/>
                </a:cubicBezTo>
                <a:cubicBezTo>
                  <a:pt x="2556" y="2122"/>
                  <a:pt x="2556" y="2123"/>
                  <a:pt x="2556" y="2123"/>
                </a:cubicBezTo>
                <a:cubicBezTo>
                  <a:pt x="2557" y="2123"/>
                  <a:pt x="2558" y="2123"/>
                  <a:pt x="2558" y="2122"/>
                </a:cubicBezTo>
                <a:cubicBezTo>
                  <a:pt x="2559" y="2121"/>
                  <a:pt x="2559" y="2122"/>
                  <a:pt x="2560" y="2121"/>
                </a:cubicBezTo>
                <a:cubicBezTo>
                  <a:pt x="2561" y="2121"/>
                  <a:pt x="2560" y="2120"/>
                  <a:pt x="2561" y="2120"/>
                </a:cubicBezTo>
                <a:cubicBezTo>
                  <a:pt x="2562" y="2118"/>
                  <a:pt x="2563" y="2120"/>
                  <a:pt x="2562" y="2121"/>
                </a:cubicBezTo>
                <a:cubicBezTo>
                  <a:pt x="2562" y="2122"/>
                  <a:pt x="2562" y="2122"/>
                  <a:pt x="2562" y="2123"/>
                </a:cubicBezTo>
                <a:cubicBezTo>
                  <a:pt x="2562" y="2124"/>
                  <a:pt x="2562" y="2125"/>
                  <a:pt x="2563" y="2125"/>
                </a:cubicBezTo>
                <a:cubicBezTo>
                  <a:pt x="2564" y="2125"/>
                  <a:pt x="2563" y="2122"/>
                  <a:pt x="2564" y="2121"/>
                </a:cubicBezTo>
                <a:cubicBezTo>
                  <a:pt x="2565" y="2121"/>
                  <a:pt x="2565" y="2121"/>
                  <a:pt x="2566" y="2121"/>
                </a:cubicBezTo>
                <a:cubicBezTo>
                  <a:pt x="2567" y="2120"/>
                  <a:pt x="2567" y="2120"/>
                  <a:pt x="2567" y="2119"/>
                </a:cubicBezTo>
                <a:cubicBezTo>
                  <a:pt x="2568" y="2118"/>
                  <a:pt x="2570" y="2118"/>
                  <a:pt x="2570" y="2117"/>
                </a:cubicBezTo>
                <a:cubicBezTo>
                  <a:pt x="2569" y="2117"/>
                  <a:pt x="2569" y="2117"/>
                  <a:pt x="2568" y="2117"/>
                </a:cubicBezTo>
                <a:cubicBezTo>
                  <a:pt x="2568" y="2117"/>
                  <a:pt x="2567" y="2116"/>
                  <a:pt x="2567" y="2116"/>
                </a:cubicBezTo>
                <a:close/>
                <a:moveTo>
                  <a:pt x="2593" y="2076"/>
                </a:moveTo>
                <a:cubicBezTo>
                  <a:pt x="2594" y="2075"/>
                  <a:pt x="2595" y="2075"/>
                  <a:pt x="2596" y="2074"/>
                </a:cubicBezTo>
                <a:cubicBezTo>
                  <a:pt x="2597" y="2073"/>
                  <a:pt x="2597" y="2071"/>
                  <a:pt x="2598" y="2070"/>
                </a:cubicBezTo>
                <a:cubicBezTo>
                  <a:pt x="2598" y="2069"/>
                  <a:pt x="2599" y="2068"/>
                  <a:pt x="2600" y="2066"/>
                </a:cubicBezTo>
                <a:cubicBezTo>
                  <a:pt x="2601" y="2064"/>
                  <a:pt x="2603" y="2061"/>
                  <a:pt x="2601" y="2058"/>
                </a:cubicBezTo>
                <a:cubicBezTo>
                  <a:pt x="2599" y="2055"/>
                  <a:pt x="2596" y="2060"/>
                  <a:pt x="2595" y="2062"/>
                </a:cubicBezTo>
                <a:cubicBezTo>
                  <a:pt x="2595" y="2063"/>
                  <a:pt x="2594" y="2064"/>
                  <a:pt x="2592" y="2064"/>
                </a:cubicBezTo>
                <a:cubicBezTo>
                  <a:pt x="2592" y="2065"/>
                  <a:pt x="2590" y="2065"/>
                  <a:pt x="2590" y="2066"/>
                </a:cubicBezTo>
                <a:cubicBezTo>
                  <a:pt x="2589" y="2066"/>
                  <a:pt x="2590" y="2067"/>
                  <a:pt x="2590" y="2067"/>
                </a:cubicBezTo>
                <a:cubicBezTo>
                  <a:pt x="2591" y="2068"/>
                  <a:pt x="2590" y="2069"/>
                  <a:pt x="2589" y="2069"/>
                </a:cubicBezTo>
                <a:cubicBezTo>
                  <a:pt x="2588" y="2070"/>
                  <a:pt x="2587" y="2071"/>
                  <a:pt x="2586" y="2071"/>
                </a:cubicBezTo>
                <a:cubicBezTo>
                  <a:pt x="2584" y="2072"/>
                  <a:pt x="2583" y="2072"/>
                  <a:pt x="2582" y="2073"/>
                </a:cubicBezTo>
                <a:cubicBezTo>
                  <a:pt x="2581" y="2074"/>
                  <a:pt x="2579" y="2075"/>
                  <a:pt x="2578" y="2075"/>
                </a:cubicBezTo>
                <a:cubicBezTo>
                  <a:pt x="2576" y="2076"/>
                  <a:pt x="2575" y="2076"/>
                  <a:pt x="2573" y="2076"/>
                </a:cubicBezTo>
                <a:cubicBezTo>
                  <a:pt x="2572" y="2076"/>
                  <a:pt x="2571" y="2075"/>
                  <a:pt x="2569" y="2075"/>
                </a:cubicBezTo>
                <a:cubicBezTo>
                  <a:pt x="2568" y="2074"/>
                  <a:pt x="2566" y="2075"/>
                  <a:pt x="2565" y="2074"/>
                </a:cubicBezTo>
                <a:cubicBezTo>
                  <a:pt x="2563" y="2074"/>
                  <a:pt x="2562" y="2074"/>
                  <a:pt x="2560" y="2074"/>
                </a:cubicBezTo>
                <a:cubicBezTo>
                  <a:pt x="2558" y="2075"/>
                  <a:pt x="2557" y="2076"/>
                  <a:pt x="2555" y="2076"/>
                </a:cubicBezTo>
                <a:cubicBezTo>
                  <a:pt x="2554" y="2076"/>
                  <a:pt x="2554" y="2076"/>
                  <a:pt x="2553" y="2076"/>
                </a:cubicBezTo>
                <a:cubicBezTo>
                  <a:pt x="2552" y="2075"/>
                  <a:pt x="2552" y="2075"/>
                  <a:pt x="2551" y="2075"/>
                </a:cubicBezTo>
                <a:cubicBezTo>
                  <a:pt x="2550" y="2074"/>
                  <a:pt x="2548" y="2074"/>
                  <a:pt x="2547" y="2074"/>
                </a:cubicBezTo>
                <a:cubicBezTo>
                  <a:pt x="2545" y="2073"/>
                  <a:pt x="2544" y="2072"/>
                  <a:pt x="2543" y="2072"/>
                </a:cubicBezTo>
                <a:cubicBezTo>
                  <a:pt x="2540" y="2071"/>
                  <a:pt x="2537" y="2072"/>
                  <a:pt x="2534" y="2072"/>
                </a:cubicBezTo>
                <a:cubicBezTo>
                  <a:pt x="2532" y="2072"/>
                  <a:pt x="2531" y="2072"/>
                  <a:pt x="2530" y="2070"/>
                </a:cubicBezTo>
                <a:cubicBezTo>
                  <a:pt x="2530" y="2069"/>
                  <a:pt x="2529" y="2068"/>
                  <a:pt x="2528" y="2068"/>
                </a:cubicBezTo>
                <a:cubicBezTo>
                  <a:pt x="2527" y="2067"/>
                  <a:pt x="2525" y="2067"/>
                  <a:pt x="2524" y="2067"/>
                </a:cubicBezTo>
                <a:cubicBezTo>
                  <a:pt x="2522" y="2067"/>
                  <a:pt x="2521" y="2067"/>
                  <a:pt x="2519" y="2067"/>
                </a:cubicBezTo>
                <a:cubicBezTo>
                  <a:pt x="2518" y="2067"/>
                  <a:pt x="2516" y="2066"/>
                  <a:pt x="2516" y="2068"/>
                </a:cubicBezTo>
                <a:cubicBezTo>
                  <a:pt x="2516" y="2070"/>
                  <a:pt x="2517" y="2071"/>
                  <a:pt x="2515" y="2072"/>
                </a:cubicBezTo>
                <a:cubicBezTo>
                  <a:pt x="2514" y="2073"/>
                  <a:pt x="2513" y="2074"/>
                  <a:pt x="2512" y="2075"/>
                </a:cubicBezTo>
                <a:cubicBezTo>
                  <a:pt x="2511" y="2076"/>
                  <a:pt x="2510" y="2078"/>
                  <a:pt x="2509" y="2077"/>
                </a:cubicBezTo>
                <a:cubicBezTo>
                  <a:pt x="2508" y="2076"/>
                  <a:pt x="2508" y="2075"/>
                  <a:pt x="2507" y="2075"/>
                </a:cubicBezTo>
                <a:cubicBezTo>
                  <a:pt x="2507" y="2075"/>
                  <a:pt x="2507" y="2075"/>
                  <a:pt x="2506" y="2074"/>
                </a:cubicBezTo>
                <a:cubicBezTo>
                  <a:pt x="2506" y="2073"/>
                  <a:pt x="2506" y="2072"/>
                  <a:pt x="2505" y="2073"/>
                </a:cubicBezTo>
                <a:cubicBezTo>
                  <a:pt x="2504" y="2074"/>
                  <a:pt x="2504" y="2075"/>
                  <a:pt x="2504" y="2076"/>
                </a:cubicBezTo>
                <a:cubicBezTo>
                  <a:pt x="2504" y="2077"/>
                  <a:pt x="2503" y="2077"/>
                  <a:pt x="2503" y="2077"/>
                </a:cubicBezTo>
                <a:cubicBezTo>
                  <a:pt x="2501" y="2078"/>
                  <a:pt x="2500" y="2078"/>
                  <a:pt x="2500" y="2080"/>
                </a:cubicBezTo>
                <a:cubicBezTo>
                  <a:pt x="2500" y="2081"/>
                  <a:pt x="2500" y="2082"/>
                  <a:pt x="2499" y="2083"/>
                </a:cubicBezTo>
                <a:cubicBezTo>
                  <a:pt x="2499" y="2083"/>
                  <a:pt x="2498" y="2083"/>
                  <a:pt x="2498" y="2084"/>
                </a:cubicBezTo>
                <a:cubicBezTo>
                  <a:pt x="2497" y="2085"/>
                  <a:pt x="2496" y="2087"/>
                  <a:pt x="2496" y="2088"/>
                </a:cubicBezTo>
                <a:cubicBezTo>
                  <a:pt x="2495" y="2089"/>
                  <a:pt x="2495" y="2091"/>
                  <a:pt x="2494" y="2092"/>
                </a:cubicBezTo>
                <a:cubicBezTo>
                  <a:pt x="2493" y="2092"/>
                  <a:pt x="2492" y="2092"/>
                  <a:pt x="2493" y="2093"/>
                </a:cubicBezTo>
                <a:cubicBezTo>
                  <a:pt x="2493" y="2093"/>
                  <a:pt x="2494" y="2093"/>
                  <a:pt x="2494" y="2094"/>
                </a:cubicBezTo>
                <a:cubicBezTo>
                  <a:pt x="2495" y="2094"/>
                  <a:pt x="2495" y="2095"/>
                  <a:pt x="2495" y="2095"/>
                </a:cubicBezTo>
                <a:cubicBezTo>
                  <a:pt x="2496" y="2096"/>
                  <a:pt x="2496" y="2096"/>
                  <a:pt x="2497" y="2097"/>
                </a:cubicBezTo>
                <a:cubicBezTo>
                  <a:pt x="2497" y="2098"/>
                  <a:pt x="2497" y="2099"/>
                  <a:pt x="2497" y="2100"/>
                </a:cubicBezTo>
                <a:cubicBezTo>
                  <a:pt x="2497" y="2101"/>
                  <a:pt x="2497" y="2103"/>
                  <a:pt x="2497" y="2105"/>
                </a:cubicBezTo>
                <a:cubicBezTo>
                  <a:pt x="2497" y="2105"/>
                  <a:pt x="2497" y="2105"/>
                  <a:pt x="2497" y="2106"/>
                </a:cubicBezTo>
                <a:cubicBezTo>
                  <a:pt x="2496" y="2106"/>
                  <a:pt x="2497" y="2107"/>
                  <a:pt x="2496" y="2107"/>
                </a:cubicBezTo>
                <a:cubicBezTo>
                  <a:pt x="2496" y="2108"/>
                  <a:pt x="2496" y="2107"/>
                  <a:pt x="2495" y="2106"/>
                </a:cubicBezTo>
                <a:cubicBezTo>
                  <a:pt x="2495" y="2106"/>
                  <a:pt x="2495" y="2105"/>
                  <a:pt x="2494" y="2105"/>
                </a:cubicBezTo>
                <a:cubicBezTo>
                  <a:pt x="2493" y="2105"/>
                  <a:pt x="2493" y="2106"/>
                  <a:pt x="2493" y="2107"/>
                </a:cubicBezTo>
                <a:cubicBezTo>
                  <a:pt x="2493" y="2109"/>
                  <a:pt x="2491" y="2109"/>
                  <a:pt x="2490" y="2111"/>
                </a:cubicBezTo>
                <a:cubicBezTo>
                  <a:pt x="2489" y="2112"/>
                  <a:pt x="2489" y="2114"/>
                  <a:pt x="2488" y="2116"/>
                </a:cubicBezTo>
                <a:cubicBezTo>
                  <a:pt x="2487" y="2117"/>
                  <a:pt x="2486" y="2117"/>
                  <a:pt x="2486" y="2118"/>
                </a:cubicBezTo>
                <a:cubicBezTo>
                  <a:pt x="2486" y="2119"/>
                  <a:pt x="2486" y="2121"/>
                  <a:pt x="2486" y="2122"/>
                </a:cubicBezTo>
                <a:cubicBezTo>
                  <a:pt x="2486" y="2122"/>
                  <a:pt x="2486" y="2123"/>
                  <a:pt x="2486" y="2123"/>
                </a:cubicBezTo>
                <a:cubicBezTo>
                  <a:pt x="2486" y="2124"/>
                  <a:pt x="2487" y="2124"/>
                  <a:pt x="2487" y="2125"/>
                </a:cubicBezTo>
                <a:cubicBezTo>
                  <a:pt x="2487" y="2126"/>
                  <a:pt x="2486" y="2127"/>
                  <a:pt x="2486" y="2128"/>
                </a:cubicBezTo>
                <a:cubicBezTo>
                  <a:pt x="2485" y="2130"/>
                  <a:pt x="2485" y="2131"/>
                  <a:pt x="2485" y="2132"/>
                </a:cubicBezTo>
                <a:cubicBezTo>
                  <a:pt x="2484" y="2133"/>
                  <a:pt x="2484" y="2134"/>
                  <a:pt x="2483" y="2135"/>
                </a:cubicBezTo>
                <a:cubicBezTo>
                  <a:pt x="2482" y="2136"/>
                  <a:pt x="2481" y="2137"/>
                  <a:pt x="2480" y="2139"/>
                </a:cubicBezTo>
                <a:cubicBezTo>
                  <a:pt x="2480" y="2141"/>
                  <a:pt x="2479" y="2142"/>
                  <a:pt x="2478" y="2144"/>
                </a:cubicBezTo>
                <a:cubicBezTo>
                  <a:pt x="2477" y="2145"/>
                  <a:pt x="2476" y="2145"/>
                  <a:pt x="2476" y="2147"/>
                </a:cubicBezTo>
                <a:cubicBezTo>
                  <a:pt x="2476" y="2147"/>
                  <a:pt x="2477" y="2148"/>
                  <a:pt x="2477" y="2148"/>
                </a:cubicBezTo>
                <a:cubicBezTo>
                  <a:pt x="2477" y="2149"/>
                  <a:pt x="2478" y="2150"/>
                  <a:pt x="2477" y="2150"/>
                </a:cubicBezTo>
                <a:cubicBezTo>
                  <a:pt x="2477" y="2151"/>
                  <a:pt x="2476" y="2151"/>
                  <a:pt x="2476" y="2152"/>
                </a:cubicBezTo>
                <a:cubicBezTo>
                  <a:pt x="2476" y="2152"/>
                  <a:pt x="2476" y="2153"/>
                  <a:pt x="2476" y="2153"/>
                </a:cubicBezTo>
                <a:cubicBezTo>
                  <a:pt x="2505" y="2153"/>
                  <a:pt x="2505" y="2153"/>
                  <a:pt x="2505" y="2153"/>
                </a:cubicBezTo>
                <a:cubicBezTo>
                  <a:pt x="2505" y="2152"/>
                  <a:pt x="2505" y="2152"/>
                  <a:pt x="2505" y="2151"/>
                </a:cubicBezTo>
                <a:cubicBezTo>
                  <a:pt x="2506" y="2149"/>
                  <a:pt x="2507" y="2150"/>
                  <a:pt x="2508" y="2149"/>
                </a:cubicBezTo>
                <a:cubicBezTo>
                  <a:pt x="2509" y="2148"/>
                  <a:pt x="2510" y="2147"/>
                  <a:pt x="2511" y="2146"/>
                </a:cubicBezTo>
                <a:cubicBezTo>
                  <a:pt x="2512" y="2146"/>
                  <a:pt x="2513" y="2146"/>
                  <a:pt x="2513" y="2145"/>
                </a:cubicBezTo>
                <a:cubicBezTo>
                  <a:pt x="2514" y="2145"/>
                  <a:pt x="2514" y="2144"/>
                  <a:pt x="2515" y="2144"/>
                </a:cubicBezTo>
                <a:cubicBezTo>
                  <a:pt x="2516" y="2144"/>
                  <a:pt x="2518" y="2144"/>
                  <a:pt x="2519" y="2145"/>
                </a:cubicBezTo>
                <a:cubicBezTo>
                  <a:pt x="2520" y="2146"/>
                  <a:pt x="2520" y="2147"/>
                  <a:pt x="2520" y="2148"/>
                </a:cubicBezTo>
                <a:cubicBezTo>
                  <a:pt x="2521" y="2150"/>
                  <a:pt x="2521" y="2151"/>
                  <a:pt x="2521" y="2153"/>
                </a:cubicBezTo>
                <a:cubicBezTo>
                  <a:pt x="2546" y="2153"/>
                  <a:pt x="2546" y="2153"/>
                  <a:pt x="2546" y="2153"/>
                </a:cubicBezTo>
                <a:cubicBezTo>
                  <a:pt x="2545" y="2152"/>
                  <a:pt x="2545" y="2152"/>
                  <a:pt x="2544" y="2151"/>
                </a:cubicBezTo>
                <a:cubicBezTo>
                  <a:pt x="2544" y="2150"/>
                  <a:pt x="2543" y="2149"/>
                  <a:pt x="2542" y="2148"/>
                </a:cubicBezTo>
                <a:cubicBezTo>
                  <a:pt x="2542" y="2147"/>
                  <a:pt x="2540" y="2146"/>
                  <a:pt x="2539" y="2145"/>
                </a:cubicBezTo>
                <a:cubicBezTo>
                  <a:pt x="2539" y="2144"/>
                  <a:pt x="2539" y="2142"/>
                  <a:pt x="2539" y="2141"/>
                </a:cubicBezTo>
                <a:cubicBezTo>
                  <a:pt x="2538" y="2140"/>
                  <a:pt x="2537" y="2139"/>
                  <a:pt x="2536" y="2138"/>
                </a:cubicBezTo>
                <a:cubicBezTo>
                  <a:pt x="2536" y="2137"/>
                  <a:pt x="2535" y="2136"/>
                  <a:pt x="2534" y="2135"/>
                </a:cubicBezTo>
                <a:cubicBezTo>
                  <a:pt x="2533" y="2135"/>
                  <a:pt x="2531" y="2135"/>
                  <a:pt x="2530" y="2134"/>
                </a:cubicBezTo>
                <a:cubicBezTo>
                  <a:pt x="2530" y="2133"/>
                  <a:pt x="2530" y="2132"/>
                  <a:pt x="2529" y="2131"/>
                </a:cubicBezTo>
                <a:cubicBezTo>
                  <a:pt x="2528" y="2131"/>
                  <a:pt x="2526" y="2130"/>
                  <a:pt x="2526" y="2129"/>
                </a:cubicBezTo>
                <a:cubicBezTo>
                  <a:pt x="2527" y="2129"/>
                  <a:pt x="2528" y="2130"/>
                  <a:pt x="2528" y="2130"/>
                </a:cubicBezTo>
                <a:cubicBezTo>
                  <a:pt x="2529" y="2130"/>
                  <a:pt x="2529" y="2130"/>
                  <a:pt x="2530" y="2130"/>
                </a:cubicBezTo>
                <a:cubicBezTo>
                  <a:pt x="2532" y="2130"/>
                  <a:pt x="2533" y="2130"/>
                  <a:pt x="2534" y="2130"/>
                </a:cubicBezTo>
                <a:cubicBezTo>
                  <a:pt x="2535" y="2129"/>
                  <a:pt x="2536" y="2127"/>
                  <a:pt x="2538" y="2127"/>
                </a:cubicBezTo>
                <a:cubicBezTo>
                  <a:pt x="2539" y="2126"/>
                  <a:pt x="2540" y="2125"/>
                  <a:pt x="2541" y="2124"/>
                </a:cubicBezTo>
                <a:cubicBezTo>
                  <a:pt x="2542" y="2123"/>
                  <a:pt x="2543" y="2122"/>
                  <a:pt x="2545" y="2122"/>
                </a:cubicBezTo>
                <a:cubicBezTo>
                  <a:pt x="2546" y="2121"/>
                  <a:pt x="2548" y="2120"/>
                  <a:pt x="2549" y="2119"/>
                </a:cubicBezTo>
                <a:cubicBezTo>
                  <a:pt x="2549" y="2118"/>
                  <a:pt x="2550" y="2118"/>
                  <a:pt x="2550" y="2117"/>
                </a:cubicBezTo>
                <a:cubicBezTo>
                  <a:pt x="2551" y="2116"/>
                  <a:pt x="2553" y="2115"/>
                  <a:pt x="2554" y="2114"/>
                </a:cubicBezTo>
                <a:cubicBezTo>
                  <a:pt x="2555" y="2112"/>
                  <a:pt x="2557" y="2109"/>
                  <a:pt x="2560" y="2109"/>
                </a:cubicBezTo>
                <a:cubicBezTo>
                  <a:pt x="2561" y="2109"/>
                  <a:pt x="2563" y="2109"/>
                  <a:pt x="2564" y="2110"/>
                </a:cubicBezTo>
                <a:cubicBezTo>
                  <a:pt x="2565" y="2111"/>
                  <a:pt x="2565" y="2114"/>
                  <a:pt x="2566" y="2113"/>
                </a:cubicBezTo>
                <a:cubicBezTo>
                  <a:pt x="2567" y="2113"/>
                  <a:pt x="2567" y="2112"/>
                  <a:pt x="2566" y="2111"/>
                </a:cubicBezTo>
                <a:cubicBezTo>
                  <a:pt x="2566" y="2110"/>
                  <a:pt x="2567" y="2110"/>
                  <a:pt x="2567" y="2109"/>
                </a:cubicBezTo>
                <a:cubicBezTo>
                  <a:pt x="2568" y="2107"/>
                  <a:pt x="2568" y="2107"/>
                  <a:pt x="2566" y="2106"/>
                </a:cubicBezTo>
                <a:cubicBezTo>
                  <a:pt x="2565" y="2105"/>
                  <a:pt x="2565" y="2103"/>
                  <a:pt x="2564" y="2103"/>
                </a:cubicBezTo>
                <a:cubicBezTo>
                  <a:pt x="2562" y="2103"/>
                  <a:pt x="2561" y="2103"/>
                  <a:pt x="2560" y="2104"/>
                </a:cubicBezTo>
                <a:cubicBezTo>
                  <a:pt x="2558" y="2104"/>
                  <a:pt x="2558" y="2106"/>
                  <a:pt x="2557" y="2107"/>
                </a:cubicBezTo>
                <a:cubicBezTo>
                  <a:pt x="2555" y="2108"/>
                  <a:pt x="2554" y="2107"/>
                  <a:pt x="2553" y="2107"/>
                </a:cubicBezTo>
                <a:cubicBezTo>
                  <a:pt x="2552" y="2107"/>
                  <a:pt x="2551" y="2107"/>
                  <a:pt x="2550" y="2107"/>
                </a:cubicBezTo>
                <a:cubicBezTo>
                  <a:pt x="2548" y="2107"/>
                  <a:pt x="2546" y="2107"/>
                  <a:pt x="2545" y="2107"/>
                </a:cubicBezTo>
                <a:cubicBezTo>
                  <a:pt x="2543" y="2107"/>
                  <a:pt x="2542" y="2108"/>
                  <a:pt x="2541" y="2108"/>
                </a:cubicBezTo>
                <a:cubicBezTo>
                  <a:pt x="2540" y="2109"/>
                  <a:pt x="2540" y="2109"/>
                  <a:pt x="2539" y="2109"/>
                </a:cubicBezTo>
                <a:cubicBezTo>
                  <a:pt x="2538" y="2109"/>
                  <a:pt x="2538" y="2110"/>
                  <a:pt x="2537" y="2110"/>
                </a:cubicBezTo>
                <a:cubicBezTo>
                  <a:pt x="2536" y="2111"/>
                  <a:pt x="2535" y="2111"/>
                  <a:pt x="2534" y="2110"/>
                </a:cubicBezTo>
                <a:cubicBezTo>
                  <a:pt x="2533" y="2109"/>
                  <a:pt x="2533" y="2109"/>
                  <a:pt x="2532" y="2109"/>
                </a:cubicBezTo>
                <a:cubicBezTo>
                  <a:pt x="2532" y="2108"/>
                  <a:pt x="2531" y="2108"/>
                  <a:pt x="2531" y="2108"/>
                </a:cubicBezTo>
                <a:cubicBezTo>
                  <a:pt x="2530" y="2109"/>
                  <a:pt x="2529" y="2111"/>
                  <a:pt x="2528" y="2112"/>
                </a:cubicBezTo>
                <a:cubicBezTo>
                  <a:pt x="2527" y="2112"/>
                  <a:pt x="2526" y="2113"/>
                  <a:pt x="2525" y="2115"/>
                </a:cubicBezTo>
                <a:cubicBezTo>
                  <a:pt x="2524" y="2117"/>
                  <a:pt x="2523" y="2121"/>
                  <a:pt x="2520" y="2120"/>
                </a:cubicBezTo>
                <a:cubicBezTo>
                  <a:pt x="2519" y="2120"/>
                  <a:pt x="2518" y="2119"/>
                  <a:pt x="2517" y="2119"/>
                </a:cubicBezTo>
                <a:cubicBezTo>
                  <a:pt x="2515" y="2119"/>
                  <a:pt x="2514" y="2119"/>
                  <a:pt x="2513" y="2118"/>
                </a:cubicBezTo>
                <a:cubicBezTo>
                  <a:pt x="2512" y="2117"/>
                  <a:pt x="2512" y="2115"/>
                  <a:pt x="2512" y="2114"/>
                </a:cubicBezTo>
                <a:cubicBezTo>
                  <a:pt x="2511" y="2114"/>
                  <a:pt x="2511" y="2113"/>
                  <a:pt x="2510" y="2113"/>
                </a:cubicBezTo>
                <a:cubicBezTo>
                  <a:pt x="2510" y="2112"/>
                  <a:pt x="2510" y="2112"/>
                  <a:pt x="2509" y="2111"/>
                </a:cubicBezTo>
                <a:cubicBezTo>
                  <a:pt x="2508" y="2110"/>
                  <a:pt x="2507" y="2110"/>
                  <a:pt x="2505" y="2110"/>
                </a:cubicBezTo>
                <a:cubicBezTo>
                  <a:pt x="2504" y="2110"/>
                  <a:pt x="2503" y="2109"/>
                  <a:pt x="2503" y="2108"/>
                </a:cubicBezTo>
                <a:cubicBezTo>
                  <a:pt x="2502" y="2107"/>
                  <a:pt x="2503" y="2105"/>
                  <a:pt x="2502" y="2104"/>
                </a:cubicBezTo>
                <a:cubicBezTo>
                  <a:pt x="2501" y="2103"/>
                  <a:pt x="2500" y="2102"/>
                  <a:pt x="2500" y="2100"/>
                </a:cubicBezTo>
                <a:cubicBezTo>
                  <a:pt x="2500" y="2097"/>
                  <a:pt x="2499" y="2094"/>
                  <a:pt x="2501" y="2091"/>
                </a:cubicBezTo>
                <a:cubicBezTo>
                  <a:pt x="2502" y="2089"/>
                  <a:pt x="2503" y="2089"/>
                  <a:pt x="2504" y="2087"/>
                </a:cubicBezTo>
                <a:cubicBezTo>
                  <a:pt x="2505" y="2086"/>
                  <a:pt x="2505" y="2085"/>
                  <a:pt x="2506" y="2083"/>
                </a:cubicBezTo>
                <a:cubicBezTo>
                  <a:pt x="2507" y="2083"/>
                  <a:pt x="2509" y="2082"/>
                  <a:pt x="2510" y="2082"/>
                </a:cubicBezTo>
                <a:cubicBezTo>
                  <a:pt x="2512" y="2082"/>
                  <a:pt x="2514" y="2081"/>
                  <a:pt x="2515" y="2081"/>
                </a:cubicBezTo>
                <a:cubicBezTo>
                  <a:pt x="2517" y="2082"/>
                  <a:pt x="2518" y="2082"/>
                  <a:pt x="2519" y="2082"/>
                </a:cubicBezTo>
                <a:cubicBezTo>
                  <a:pt x="2521" y="2083"/>
                  <a:pt x="2522" y="2083"/>
                  <a:pt x="2524" y="2083"/>
                </a:cubicBezTo>
                <a:cubicBezTo>
                  <a:pt x="2525" y="2083"/>
                  <a:pt x="2527" y="2084"/>
                  <a:pt x="2528" y="2084"/>
                </a:cubicBezTo>
                <a:cubicBezTo>
                  <a:pt x="2530" y="2083"/>
                  <a:pt x="2532" y="2083"/>
                  <a:pt x="2533" y="2083"/>
                </a:cubicBezTo>
                <a:cubicBezTo>
                  <a:pt x="2536" y="2083"/>
                  <a:pt x="2540" y="2083"/>
                  <a:pt x="2543" y="2083"/>
                </a:cubicBezTo>
                <a:cubicBezTo>
                  <a:pt x="2546" y="2083"/>
                  <a:pt x="2549" y="2083"/>
                  <a:pt x="2552" y="2083"/>
                </a:cubicBezTo>
                <a:cubicBezTo>
                  <a:pt x="2554" y="2082"/>
                  <a:pt x="2555" y="2082"/>
                  <a:pt x="2557" y="2083"/>
                </a:cubicBezTo>
                <a:cubicBezTo>
                  <a:pt x="2558" y="2083"/>
                  <a:pt x="2559" y="2084"/>
                  <a:pt x="2561" y="2084"/>
                </a:cubicBezTo>
                <a:cubicBezTo>
                  <a:pt x="2562" y="2085"/>
                  <a:pt x="2564" y="2084"/>
                  <a:pt x="2565" y="2085"/>
                </a:cubicBezTo>
                <a:cubicBezTo>
                  <a:pt x="2567" y="2086"/>
                  <a:pt x="2568" y="2087"/>
                  <a:pt x="2570" y="2087"/>
                </a:cubicBezTo>
                <a:cubicBezTo>
                  <a:pt x="2571" y="2087"/>
                  <a:pt x="2573" y="2087"/>
                  <a:pt x="2574" y="2087"/>
                </a:cubicBezTo>
                <a:cubicBezTo>
                  <a:pt x="2576" y="2087"/>
                  <a:pt x="2578" y="2086"/>
                  <a:pt x="2579" y="2086"/>
                </a:cubicBezTo>
                <a:cubicBezTo>
                  <a:pt x="2582" y="2086"/>
                  <a:pt x="2583" y="2086"/>
                  <a:pt x="2585" y="2084"/>
                </a:cubicBezTo>
                <a:cubicBezTo>
                  <a:pt x="2585" y="2084"/>
                  <a:pt x="2586" y="2083"/>
                  <a:pt x="2586" y="2083"/>
                </a:cubicBezTo>
                <a:cubicBezTo>
                  <a:pt x="2587" y="2081"/>
                  <a:pt x="2588" y="2080"/>
                  <a:pt x="2590" y="2079"/>
                </a:cubicBezTo>
                <a:cubicBezTo>
                  <a:pt x="2590" y="2078"/>
                  <a:pt x="2591" y="2077"/>
                  <a:pt x="2593" y="2076"/>
                </a:cubicBezTo>
                <a:close/>
                <a:moveTo>
                  <a:pt x="2446" y="1928"/>
                </a:moveTo>
                <a:cubicBezTo>
                  <a:pt x="2446" y="1929"/>
                  <a:pt x="2446" y="1930"/>
                  <a:pt x="2447" y="1930"/>
                </a:cubicBezTo>
                <a:cubicBezTo>
                  <a:pt x="2448" y="1929"/>
                  <a:pt x="2448" y="1928"/>
                  <a:pt x="2448" y="1928"/>
                </a:cubicBezTo>
                <a:cubicBezTo>
                  <a:pt x="2448" y="1928"/>
                  <a:pt x="2449" y="1927"/>
                  <a:pt x="2448" y="1927"/>
                </a:cubicBezTo>
                <a:cubicBezTo>
                  <a:pt x="2447" y="1927"/>
                  <a:pt x="2447" y="1928"/>
                  <a:pt x="2446" y="1928"/>
                </a:cubicBezTo>
                <a:close/>
                <a:moveTo>
                  <a:pt x="2523" y="1851"/>
                </a:moveTo>
                <a:cubicBezTo>
                  <a:pt x="2523" y="1850"/>
                  <a:pt x="2522" y="1850"/>
                  <a:pt x="2522" y="1849"/>
                </a:cubicBezTo>
                <a:cubicBezTo>
                  <a:pt x="2522" y="1849"/>
                  <a:pt x="2522" y="1848"/>
                  <a:pt x="2521" y="1848"/>
                </a:cubicBezTo>
                <a:cubicBezTo>
                  <a:pt x="2521" y="1848"/>
                  <a:pt x="2521" y="1849"/>
                  <a:pt x="2521" y="1850"/>
                </a:cubicBezTo>
                <a:cubicBezTo>
                  <a:pt x="2522" y="1850"/>
                  <a:pt x="2522" y="1851"/>
                  <a:pt x="2523" y="1851"/>
                </a:cubicBezTo>
                <a:close/>
                <a:moveTo>
                  <a:pt x="2557" y="1948"/>
                </a:moveTo>
                <a:cubicBezTo>
                  <a:pt x="2557" y="1948"/>
                  <a:pt x="2557" y="1948"/>
                  <a:pt x="2558" y="1947"/>
                </a:cubicBezTo>
                <a:cubicBezTo>
                  <a:pt x="2558" y="1947"/>
                  <a:pt x="2559" y="1947"/>
                  <a:pt x="2559" y="1946"/>
                </a:cubicBezTo>
                <a:cubicBezTo>
                  <a:pt x="2559" y="1946"/>
                  <a:pt x="2558" y="1945"/>
                  <a:pt x="2558" y="1946"/>
                </a:cubicBezTo>
                <a:cubicBezTo>
                  <a:pt x="2557" y="1946"/>
                  <a:pt x="2557" y="1947"/>
                  <a:pt x="2557" y="1947"/>
                </a:cubicBezTo>
                <a:cubicBezTo>
                  <a:pt x="2557" y="1946"/>
                  <a:pt x="2557" y="1946"/>
                  <a:pt x="2556" y="1946"/>
                </a:cubicBezTo>
                <a:cubicBezTo>
                  <a:pt x="2556" y="1946"/>
                  <a:pt x="2556" y="1947"/>
                  <a:pt x="2556" y="1947"/>
                </a:cubicBezTo>
                <a:cubicBezTo>
                  <a:pt x="2556" y="1947"/>
                  <a:pt x="2556" y="1949"/>
                  <a:pt x="2557" y="1948"/>
                </a:cubicBezTo>
                <a:close/>
                <a:moveTo>
                  <a:pt x="2623" y="2128"/>
                </a:moveTo>
                <a:cubicBezTo>
                  <a:pt x="2622" y="2128"/>
                  <a:pt x="2621" y="2128"/>
                  <a:pt x="2621" y="2128"/>
                </a:cubicBezTo>
                <a:cubicBezTo>
                  <a:pt x="2620" y="2128"/>
                  <a:pt x="2619" y="2128"/>
                  <a:pt x="2618" y="2128"/>
                </a:cubicBezTo>
                <a:cubicBezTo>
                  <a:pt x="2618" y="2128"/>
                  <a:pt x="2617" y="2128"/>
                  <a:pt x="2616" y="2128"/>
                </a:cubicBezTo>
                <a:cubicBezTo>
                  <a:pt x="2616" y="2128"/>
                  <a:pt x="2615" y="2128"/>
                  <a:pt x="2615" y="2128"/>
                </a:cubicBezTo>
                <a:cubicBezTo>
                  <a:pt x="2613" y="2128"/>
                  <a:pt x="2612" y="2128"/>
                  <a:pt x="2610" y="2127"/>
                </a:cubicBezTo>
                <a:cubicBezTo>
                  <a:pt x="2609" y="2126"/>
                  <a:pt x="2608" y="2127"/>
                  <a:pt x="2606" y="2127"/>
                </a:cubicBezTo>
                <a:cubicBezTo>
                  <a:pt x="2606" y="2127"/>
                  <a:pt x="2606" y="2127"/>
                  <a:pt x="2605" y="2127"/>
                </a:cubicBezTo>
                <a:cubicBezTo>
                  <a:pt x="2605" y="2127"/>
                  <a:pt x="2605" y="2127"/>
                  <a:pt x="2605" y="2127"/>
                </a:cubicBezTo>
                <a:cubicBezTo>
                  <a:pt x="2604" y="2126"/>
                  <a:pt x="2603" y="2126"/>
                  <a:pt x="2603" y="2126"/>
                </a:cubicBezTo>
                <a:cubicBezTo>
                  <a:pt x="2602" y="2126"/>
                  <a:pt x="2602" y="2127"/>
                  <a:pt x="2601" y="2126"/>
                </a:cubicBezTo>
                <a:cubicBezTo>
                  <a:pt x="2600" y="2126"/>
                  <a:pt x="2599" y="2126"/>
                  <a:pt x="2599" y="2126"/>
                </a:cubicBezTo>
                <a:cubicBezTo>
                  <a:pt x="2598" y="2126"/>
                  <a:pt x="2597" y="2126"/>
                  <a:pt x="2596" y="2126"/>
                </a:cubicBezTo>
                <a:cubicBezTo>
                  <a:pt x="2595" y="2124"/>
                  <a:pt x="2592" y="2124"/>
                  <a:pt x="2590" y="2124"/>
                </a:cubicBezTo>
                <a:cubicBezTo>
                  <a:pt x="2588" y="2124"/>
                  <a:pt x="2587" y="2125"/>
                  <a:pt x="2587" y="2127"/>
                </a:cubicBezTo>
                <a:cubicBezTo>
                  <a:pt x="2587" y="2129"/>
                  <a:pt x="2587" y="2130"/>
                  <a:pt x="2587" y="2132"/>
                </a:cubicBezTo>
                <a:cubicBezTo>
                  <a:pt x="2587" y="2134"/>
                  <a:pt x="2589" y="2132"/>
                  <a:pt x="2590" y="2131"/>
                </a:cubicBezTo>
                <a:cubicBezTo>
                  <a:pt x="2591" y="2131"/>
                  <a:pt x="2592" y="2131"/>
                  <a:pt x="2592" y="2131"/>
                </a:cubicBezTo>
                <a:cubicBezTo>
                  <a:pt x="2593" y="2131"/>
                  <a:pt x="2593" y="2131"/>
                  <a:pt x="2594" y="2130"/>
                </a:cubicBezTo>
                <a:cubicBezTo>
                  <a:pt x="2595" y="2130"/>
                  <a:pt x="2596" y="2130"/>
                  <a:pt x="2596" y="2130"/>
                </a:cubicBezTo>
                <a:cubicBezTo>
                  <a:pt x="2597" y="2130"/>
                  <a:pt x="2597" y="2131"/>
                  <a:pt x="2598" y="2131"/>
                </a:cubicBezTo>
                <a:cubicBezTo>
                  <a:pt x="2599" y="2131"/>
                  <a:pt x="2600" y="2131"/>
                  <a:pt x="2600" y="2130"/>
                </a:cubicBezTo>
                <a:cubicBezTo>
                  <a:pt x="2601" y="2130"/>
                  <a:pt x="2601" y="2130"/>
                  <a:pt x="2602" y="2130"/>
                </a:cubicBezTo>
                <a:cubicBezTo>
                  <a:pt x="2603" y="2130"/>
                  <a:pt x="2603" y="2130"/>
                  <a:pt x="2604" y="2130"/>
                </a:cubicBezTo>
                <a:cubicBezTo>
                  <a:pt x="2605" y="2130"/>
                  <a:pt x="2605" y="2129"/>
                  <a:pt x="2606" y="2129"/>
                </a:cubicBezTo>
                <a:cubicBezTo>
                  <a:pt x="2607" y="2129"/>
                  <a:pt x="2607" y="2130"/>
                  <a:pt x="2607" y="2130"/>
                </a:cubicBezTo>
                <a:cubicBezTo>
                  <a:pt x="2607" y="2131"/>
                  <a:pt x="2608" y="2131"/>
                  <a:pt x="2609" y="2131"/>
                </a:cubicBezTo>
                <a:cubicBezTo>
                  <a:pt x="2610" y="2131"/>
                  <a:pt x="2611" y="2131"/>
                  <a:pt x="2611" y="2131"/>
                </a:cubicBezTo>
                <a:cubicBezTo>
                  <a:pt x="2612" y="2130"/>
                  <a:pt x="2612" y="2130"/>
                  <a:pt x="2613" y="2130"/>
                </a:cubicBezTo>
                <a:cubicBezTo>
                  <a:pt x="2614" y="2129"/>
                  <a:pt x="2616" y="2130"/>
                  <a:pt x="2616" y="2132"/>
                </a:cubicBezTo>
                <a:cubicBezTo>
                  <a:pt x="2616" y="2132"/>
                  <a:pt x="2615" y="2133"/>
                  <a:pt x="2615" y="2134"/>
                </a:cubicBezTo>
                <a:cubicBezTo>
                  <a:pt x="2615" y="2135"/>
                  <a:pt x="2616" y="2134"/>
                  <a:pt x="2616" y="2135"/>
                </a:cubicBezTo>
                <a:cubicBezTo>
                  <a:pt x="2618" y="2136"/>
                  <a:pt x="2617" y="2138"/>
                  <a:pt x="2617" y="2139"/>
                </a:cubicBezTo>
                <a:cubicBezTo>
                  <a:pt x="2618" y="2139"/>
                  <a:pt x="2618" y="2140"/>
                  <a:pt x="2618" y="2140"/>
                </a:cubicBezTo>
                <a:cubicBezTo>
                  <a:pt x="2619" y="2141"/>
                  <a:pt x="2619" y="2142"/>
                  <a:pt x="2619" y="2142"/>
                </a:cubicBezTo>
                <a:cubicBezTo>
                  <a:pt x="2620" y="2142"/>
                  <a:pt x="2620" y="2140"/>
                  <a:pt x="2620" y="2140"/>
                </a:cubicBezTo>
                <a:cubicBezTo>
                  <a:pt x="2620" y="2139"/>
                  <a:pt x="2619" y="2139"/>
                  <a:pt x="2619" y="2138"/>
                </a:cubicBezTo>
                <a:cubicBezTo>
                  <a:pt x="2618" y="2138"/>
                  <a:pt x="2618" y="2137"/>
                  <a:pt x="2618" y="2136"/>
                </a:cubicBezTo>
                <a:cubicBezTo>
                  <a:pt x="2618" y="2135"/>
                  <a:pt x="2618" y="2135"/>
                  <a:pt x="2618" y="2134"/>
                </a:cubicBezTo>
                <a:cubicBezTo>
                  <a:pt x="2617" y="2133"/>
                  <a:pt x="2617" y="2131"/>
                  <a:pt x="2618" y="2130"/>
                </a:cubicBezTo>
                <a:cubicBezTo>
                  <a:pt x="2619" y="2130"/>
                  <a:pt x="2620" y="2130"/>
                  <a:pt x="2620" y="2130"/>
                </a:cubicBezTo>
                <a:cubicBezTo>
                  <a:pt x="2621" y="2130"/>
                  <a:pt x="2622" y="2130"/>
                  <a:pt x="2622" y="2130"/>
                </a:cubicBezTo>
                <a:cubicBezTo>
                  <a:pt x="2624" y="2129"/>
                  <a:pt x="2625" y="2128"/>
                  <a:pt x="2623" y="2128"/>
                </a:cubicBezTo>
                <a:close/>
                <a:moveTo>
                  <a:pt x="2496" y="1864"/>
                </a:moveTo>
                <a:cubicBezTo>
                  <a:pt x="2496" y="1864"/>
                  <a:pt x="2496" y="1865"/>
                  <a:pt x="2496" y="1865"/>
                </a:cubicBezTo>
                <a:cubicBezTo>
                  <a:pt x="2496" y="1865"/>
                  <a:pt x="2495" y="1865"/>
                  <a:pt x="2495" y="1865"/>
                </a:cubicBezTo>
                <a:cubicBezTo>
                  <a:pt x="2495" y="1865"/>
                  <a:pt x="2496" y="1866"/>
                  <a:pt x="2496" y="1866"/>
                </a:cubicBezTo>
                <a:cubicBezTo>
                  <a:pt x="2497" y="1866"/>
                  <a:pt x="2497" y="1865"/>
                  <a:pt x="2497" y="1866"/>
                </a:cubicBezTo>
                <a:cubicBezTo>
                  <a:pt x="2497" y="1866"/>
                  <a:pt x="2497" y="1867"/>
                  <a:pt x="2498" y="1867"/>
                </a:cubicBezTo>
                <a:cubicBezTo>
                  <a:pt x="2498" y="1866"/>
                  <a:pt x="2498" y="1865"/>
                  <a:pt x="2498" y="1864"/>
                </a:cubicBezTo>
                <a:cubicBezTo>
                  <a:pt x="2498" y="1864"/>
                  <a:pt x="2497" y="1863"/>
                  <a:pt x="2497" y="1864"/>
                </a:cubicBezTo>
                <a:cubicBezTo>
                  <a:pt x="2497" y="1864"/>
                  <a:pt x="2497" y="1864"/>
                  <a:pt x="2497" y="1864"/>
                </a:cubicBezTo>
                <a:cubicBezTo>
                  <a:pt x="2498" y="1865"/>
                  <a:pt x="2497" y="1865"/>
                  <a:pt x="2497" y="1865"/>
                </a:cubicBezTo>
                <a:cubicBezTo>
                  <a:pt x="2497" y="1865"/>
                  <a:pt x="2497" y="1864"/>
                  <a:pt x="2496" y="1864"/>
                </a:cubicBezTo>
                <a:close/>
                <a:moveTo>
                  <a:pt x="2519" y="1821"/>
                </a:moveTo>
                <a:cubicBezTo>
                  <a:pt x="2519" y="1821"/>
                  <a:pt x="2518" y="1821"/>
                  <a:pt x="2518" y="1821"/>
                </a:cubicBezTo>
                <a:cubicBezTo>
                  <a:pt x="2518" y="1821"/>
                  <a:pt x="2517" y="1821"/>
                  <a:pt x="2517" y="1821"/>
                </a:cubicBezTo>
                <a:cubicBezTo>
                  <a:pt x="2517" y="1821"/>
                  <a:pt x="2517" y="1820"/>
                  <a:pt x="2517" y="1821"/>
                </a:cubicBezTo>
                <a:cubicBezTo>
                  <a:pt x="2517" y="1821"/>
                  <a:pt x="2518" y="1822"/>
                  <a:pt x="2518" y="1822"/>
                </a:cubicBezTo>
                <a:cubicBezTo>
                  <a:pt x="2518" y="1822"/>
                  <a:pt x="2520" y="1822"/>
                  <a:pt x="2519" y="1821"/>
                </a:cubicBezTo>
                <a:close/>
                <a:moveTo>
                  <a:pt x="2610" y="1986"/>
                </a:moveTo>
                <a:cubicBezTo>
                  <a:pt x="2610" y="1985"/>
                  <a:pt x="2610" y="1983"/>
                  <a:pt x="2609" y="1984"/>
                </a:cubicBezTo>
                <a:cubicBezTo>
                  <a:pt x="2609" y="1985"/>
                  <a:pt x="2609" y="1986"/>
                  <a:pt x="2610" y="1986"/>
                </a:cubicBezTo>
                <a:close/>
                <a:moveTo>
                  <a:pt x="2519" y="1980"/>
                </a:moveTo>
                <a:cubicBezTo>
                  <a:pt x="2519" y="1979"/>
                  <a:pt x="2518" y="1979"/>
                  <a:pt x="2518" y="1979"/>
                </a:cubicBezTo>
                <a:cubicBezTo>
                  <a:pt x="2517" y="1980"/>
                  <a:pt x="2517" y="1980"/>
                  <a:pt x="2517" y="1980"/>
                </a:cubicBezTo>
                <a:cubicBezTo>
                  <a:pt x="2516" y="1980"/>
                  <a:pt x="2516" y="1980"/>
                  <a:pt x="2516" y="1981"/>
                </a:cubicBezTo>
                <a:cubicBezTo>
                  <a:pt x="2516" y="1981"/>
                  <a:pt x="2517" y="1981"/>
                  <a:pt x="2517" y="1980"/>
                </a:cubicBezTo>
                <a:cubicBezTo>
                  <a:pt x="2518" y="1980"/>
                  <a:pt x="2518" y="1981"/>
                  <a:pt x="2519" y="1980"/>
                </a:cubicBezTo>
                <a:close/>
                <a:moveTo>
                  <a:pt x="2608" y="1986"/>
                </a:moveTo>
                <a:cubicBezTo>
                  <a:pt x="2608" y="1984"/>
                  <a:pt x="2607" y="1985"/>
                  <a:pt x="2606" y="1986"/>
                </a:cubicBezTo>
                <a:cubicBezTo>
                  <a:pt x="2606" y="1987"/>
                  <a:pt x="2608" y="1986"/>
                  <a:pt x="2608" y="1986"/>
                </a:cubicBezTo>
                <a:close/>
                <a:moveTo>
                  <a:pt x="2630" y="1945"/>
                </a:moveTo>
                <a:cubicBezTo>
                  <a:pt x="2630" y="1944"/>
                  <a:pt x="2631" y="1944"/>
                  <a:pt x="2631" y="1944"/>
                </a:cubicBezTo>
                <a:cubicBezTo>
                  <a:pt x="2631" y="1943"/>
                  <a:pt x="2631" y="1943"/>
                  <a:pt x="2630" y="1942"/>
                </a:cubicBezTo>
                <a:cubicBezTo>
                  <a:pt x="2630" y="1942"/>
                  <a:pt x="2630" y="1941"/>
                  <a:pt x="2630" y="1941"/>
                </a:cubicBezTo>
                <a:cubicBezTo>
                  <a:pt x="2630" y="1940"/>
                  <a:pt x="2630" y="1940"/>
                  <a:pt x="2630" y="1940"/>
                </a:cubicBezTo>
                <a:cubicBezTo>
                  <a:pt x="2630" y="1939"/>
                  <a:pt x="2630" y="1938"/>
                  <a:pt x="2629" y="1938"/>
                </a:cubicBezTo>
                <a:cubicBezTo>
                  <a:pt x="2628" y="1938"/>
                  <a:pt x="2628" y="1938"/>
                  <a:pt x="2628" y="1937"/>
                </a:cubicBezTo>
                <a:cubicBezTo>
                  <a:pt x="2628" y="1936"/>
                  <a:pt x="2627" y="1937"/>
                  <a:pt x="2626" y="1936"/>
                </a:cubicBezTo>
                <a:cubicBezTo>
                  <a:pt x="2626" y="1935"/>
                  <a:pt x="2626" y="1935"/>
                  <a:pt x="2627" y="1935"/>
                </a:cubicBezTo>
                <a:cubicBezTo>
                  <a:pt x="2627" y="1934"/>
                  <a:pt x="2628" y="1934"/>
                  <a:pt x="2627" y="1933"/>
                </a:cubicBezTo>
                <a:cubicBezTo>
                  <a:pt x="2627" y="1933"/>
                  <a:pt x="2627" y="1933"/>
                  <a:pt x="2627" y="1932"/>
                </a:cubicBezTo>
                <a:cubicBezTo>
                  <a:pt x="2628" y="1932"/>
                  <a:pt x="2627" y="1931"/>
                  <a:pt x="2627" y="1931"/>
                </a:cubicBezTo>
                <a:cubicBezTo>
                  <a:pt x="2627" y="1930"/>
                  <a:pt x="2628" y="1929"/>
                  <a:pt x="2628" y="1929"/>
                </a:cubicBezTo>
                <a:cubicBezTo>
                  <a:pt x="2628" y="1928"/>
                  <a:pt x="2627" y="1928"/>
                  <a:pt x="2627" y="1929"/>
                </a:cubicBezTo>
                <a:cubicBezTo>
                  <a:pt x="2627" y="1929"/>
                  <a:pt x="2626" y="1929"/>
                  <a:pt x="2626" y="1929"/>
                </a:cubicBezTo>
                <a:cubicBezTo>
                  <a:pt x="2625" y="1930"/>
                  <a:pt x="2625" y="1929"/>
                  <a:pt x="2625" y="1929"/>
                </a:cubicBezTo>
                <a:cubicBezTo>
                  <a:pt x="2626" y="1928"/>
                  <a:pt x="2627" y="1928"/>
                  <a:pt x="2626" y="1927"/>
                </a:cubicBezTo>
                <a:cubicBezTo>
                  <a:pt x="2625" y="1927"/>
                  <a:pt x="2625" y="1926"/>
                  <a:pt x="2625" y="1926"/>
                </a:cubicBezTo>
                <a:cubicBezTo>
                  <a:pt x="2625" y="1925"/>
                  <a:pt x="2626" y="1925"/>
                  <a:pt x="2626" y="1925"/>
                </a:cubicBezTo>
                <a:cubicBezTo>
                  <a:pt x="2626" y="1925"/>
                  <a:pt x="2625" y="1924"/>
                  <a:pt x="2626" y="1924"/>
                </a:cubicBezTo>
                <a:cubicBezTo>
                  <a:pt x="2626" y="1924"/>
                  <a:pt x="2627" y="1924"/>
                  <a:pt x="2627" y="1923"/>
                </a:cubicBezTo>
                <a:cubicBezTo>
                  <a:pt x="2626" y="1922"/>
                  <a:pt x="2625" y="1923"/>
                  <a:pt x="2624" y="1923"/>
                </a:cubicBezTo>
                <a:cubicBezTo>
                  <a:pt x="2624" y="1922"/>
                  <a:pt x="2623" y="1922"/>
                  <a:pt x="2623" y="1922"/>
                </a:cubicBezTo>
                <a:cubicBezTo>
                  <a:pt x="2623" y="1922"/>
                  <a:pt x="2623" y="1923"/>
                  <a:pt x="2623" y="1923"/>
                </a:cubicBezTo>
                <a:cubicBezTo>
                  <a:pt x="2622" y="1923"/>
                  <a:pt x="2621" y="1923"/>
                  <a:pt x="2621" y="1923"/>
                </a:cubicBezTo>
                <a:cubicBezTo>
                  <a:pt x="2621" y="1922"/>
                  <a:pt x="2621" y="1922"/>
                  <a:pt x="2621" y="1921"/>
                </a:cubicBezTo>
                <a:cubicBezTo>
                  <a:pt x="2620" y="1921"/>
                  <a:pt x="2620" y="1921"/>
                  <a:pt x="2621" y="1920"/>
                </a:cubicBezTo>
                <a:cubicBezTo>
                  <a:pt x="2621" y="1920"/>
                  <a:pt x="2622" y="1920"/>
                  <a:pt x="2622" y="1919"/>
                </a:cubicBezTo>
                <a:cubicBezTo>
                  <a:pt x="2623" y="1919"/>
                  <a:pt x="2623" y="1919"/>
                  <a:pt x="2623" y="1918"/>
                </a:cubicBezTo>
                <a:cubicBezTo>
                  <a:pt x="2624" y="1918"/>
                  <a:pt x="2625" y="1917"/>
                  <a:pt x="2625" y="1916"/>
                </a:cubicBezTo>
                <a:cubicBezTo>
                  <a:pt x="2625" y="1914"/>
                  <a:pt x="2622" y="1913"/>
                  <a:pt x="2622" y="1911"/>
                </a:cubicBezTo>
                <a:cubicBezTo>
                  <a:pt x="2622" y="1910"/>
                  <a:pt x="2622" y="1909"/>
                  <a:pt x="2622" y="1909"/>
                </a:cubicBezTo>
                <a:cubicBezTo>
                  <a:pt x="2622" y="1908"/>
                  <a:pt x="2623" y="1907"/>
                  <a:pt x="2622" y="1907"/>
                </a:cubicBezTo>
                <a:cubicBezTo>
                  <a:pt x="2622" y="1907"/>
                  <a:pt x="2621" y="1908"/>
                  <a:pt x="2620" y="1908"/>
                </a:cubicBezTo>
                <a:cubicBezTo>
                  <a:pt x="2619" y="1909"/>
                  <a:pt x="2619" y="1908"/>
                  <a:pt x="2618" y="1907"/>
                </a:cubicBezTo>
                <a:cubicBezTo>
                  <a:pt x="2618" y="1906"/>
                  <a:pt x="2618" y="1906"/>
                  <a:pt x="2617" y="1906"/>
                </a:cubicBezTo>
                <a:cubicBezTo>
                  <a:pt x="2616" y="1906"/>
                  <a:pt x="2617" y="1905"/>
                  <a:pt x="2617" y="1905"/>
                </a:cubicBezTo>
                <a:cubicBezTo>
                  <a:pt x="2617" y="1904"/>
                  <a:pt x="2615" y="1902"/>
                  <a:pt x="2615" y="1902"/>
                </a:cubicBezTo>
                <a:cubicBezTo>
                  <a:pt x="2614" y="1902"/>
                  <a:pt x="2614" y="1902"/>
                  <a:pt x="2613" y="1902"/>
                </a:cubicBezTo>
                <a:cubicBezTo>
                  <a:pt x="2613" y="1902"/>
                  <a:pt x="2613" y="1901"/>
                  <a:pt x="2612" y="1901"/>
                </a:cubicBezTo>
                <a:cubicBezTo>
                  <a:pt x="2611" y="1901"/>
                  <a:pt x="2610" y="1900"/>
                  <a:pt x="2611" y="1899"/>
                </a:cubicBezTo>
                <a:cubicBezTo>
                  <a:pt x="2611" y="1899"/>
                  <a:pt x="2609" y="1898"/>
                  <a:pt x="2609" y="1898"/>
                </a:cubicBezTo>
                <a:cubicBezTo>
                  <a:pt x="2609" y="1898"/>
                  <a:pt x="2608" y="1898"/>
                  <a:pt x="2608" y="1897"/>
                </a:cubicBezTo>
                <a:cubicBezTo>
                  <a:pt x="2607" y="1897"/>
                  <a:pt x="2607" y="1898"/>
                  <a:pt x="2606" y="1899"/>
                </a:cubicBezTo>
                <a:cubicBezTo>
                  <a:pt x="2605" y="1900"/>
                  <a:pt x="2606" y="1901"/>
                  <a:pt x="2607" y="1902"/>
                </a:cubicBezTo>
                <a:cubicBezTo>
                  <a:pt x="2607" y="1903"/>
                  <a:pt x="2608" y="1904"/>
                  <a:pt x="2608" y="1906"/>
                </a:cubicBezTo>
                <a:cubicBezTo>
                  <a:pt x="2608" y="1906"/>
                  <a:pt x="2608" y="1907"/>
                  <a:pt x="2609" y="1908"/>
                </a:cubicBezTo>
                <a:cubicBezTo>
                  <a:pt x="2609" y="1909"/>
                  <a:pt x="2609" y="1911"/>
                  <a:pt x="2609" y="1913"/>
                </a:cubicBezTo>
                <a:cubicBezTo>
                  <a:pt x="2609" y="1914"/>
                  <a:pt x="2606" y="1914"/>
                  <a:pt x="2605" y="1914"/>
                </a:cubicBezTo>
                <a:cubicBezTo>
                  <a:pt x="2604" y="1913"/>
                  <a:pt x="2604" y="1912"/>
                  <a:pt x="2603" y="1912"/>
                </a:cubicBezTo>
                <a:cubicBezTo>
                  <a:pt x="2602" y="1912"/>
                  <a:pt x="2602" y="1914"/>
                  <a:pt x="2602" y="1914"/>
                </a:cubicBezTo>
                <a:cubicBezTo>
                  <a:pt x="2602" y="1916"/>
                  <a:pt x="2602" y="1918"/>
                  <a:pt x="2600" y="1917"/>
                </a:cubicBezTo>
                <a:cubicBezTo>
                  <a:pt x="2598" y="1916"/>
                  <a:pt x="2598" y="1914"/>
                  <a:pt x="2596" y="1913"/>
                </a:cubicBezTo>
                <a:cubicBezTo>
                  <a:pt x="2594" y="1913"/>
                  <a:pt x="2595" y="1918"/>
                  <a:pt x="2594" y="1919"/>
                </a:cubicBezTo>
                <a:cubicBezTo>
                  <a:pt x="2594" y="1920"/>
                  <a:pt x="2593" y="1920"/>
                  <a:pt x="2594" y="1920"/>
                </a:cubicBezTo>
                <a:cubicBezTo>
                  <a:pt x="2594" y="1921"/>
                  <a:pt x="2595" y="1921"/>
                  <a:pt x="2594" y="1922"/>
                </a:cubicBezTo>
                <a:cubicBezTo>
                  <a:pt x="2594" y="1922"/>
                  <a:pt x="2594" y="1923"/>
                  <a:pt x="2594" y="1923"/>
                </a:cubicBezTo>
                <a:cubicBezTo>
                  <a:pt x="2594" y="1925"/>
                  <a:pt x="2593" y="1924"/>
                  <a:pt x="2592" y="1924"/>
                </a:cubicBezTo>
                <a:cubicBezTo>
                  <a:pt x="2591" y="1923"/>
                  <a:pt x="2590" y="1923"/>
                  <a:pt x="2589" y="1922"/>
                </a:cubicBezTo>
                <a:cubicBezTo>
                  <a:pt x="2588" y="1921"/>
                  <a:pt x="2587" y="1922"/>
                  <a:pt x="2587" y="1922"/>
                </a:cubicBezTo>
                <a:cubicBezTo>
                  <a:pt x="2586" y="1923"/>
                  <a:pt x="2586" y="1923"/>
                  <a:pt x="2585" y="1924"/>
                </a:cubicBezTo>
                <a:cubicBezTo>
                  <a:pt x="2585" y="1924"/>
                  <a:pt x="2585" y="1925"/>
                  <a:pt x="2585" y="1926"/>
                </a:cubicBezTo>
                <a:cubicBezTo>
                  <a:pt x="2585" y="1926"/>
                  <a:pt x="2584" y="1927"/>
                  <a:pt x="2584" y="1927"/>
                </a:cubicBezTo>
                <a:cubicBezTo>
                  <a:pt x="2584" y="1928"/>
                  <a:pt x="2584" y="1929"/>
                  <a:pt x="2584" y="1929"/>
                </a:cubicBezTo>
                <a:cubicBezTo>
                  <a:pt x="2583" y="1930"/>
                  <a:pt x="2581" y="1930"/>
                  <a:pt x="2580" y="1930"/>
                </a:cubicBezTo>
                <a:cubicBezTo>
                  <a:pt x="2579" y="1930"/>
                  <a:pt x="2579" y="1930"/>
                  <a:pt x="2578" y="1931"/>
                </a:cubicBezTo>
                <a:cubicBezTo>
                  <a:pt x="2578" y="1931"/>
                  <a:pt x="2577" y="1931"/>
                  <a:pt x="2577" y="1932"/>
                </a:cubicBezTo>
                <a:cubicBezTo>
                  <a:pt x="2576" y="1932"/>
                  <a:pt x="2576" y="1932"/>
                  <a:pt x="2575" y="1933"/>
                </a:cubicBezTo>
                <a:cubicBezTo>
                  <a:pt x="2575" y="1933"/>
                  <a:pt x="2574" y="1934"/>
                  <a:pt x="2574" y="1934"/>
                </a:cubicBezTo>
                <a:cubicBezTo>
                  <a:pt x="2573" y="1934"/>
                  <a:pt x="2573" y="1935"/>
                  <a:pt x="2573" y="1935"/>
                </a:cubicBezTo>
                <a:cubicBezTo>
                  <a:pt x="2572" y="1935"/>
                  <a:pt x="2572" y="1934"/>
                  <a:pt x="2573" y="1934"/>
                </a:cubicBezTo>
                <a:cubicBezTo>
                  <a:pt x="2573" y="1933"/>
                  <a:pt x="2575" y="1932"/>
                  <a:pt x="2576" y="1932"/>
                </a:cubicBezTo>
                <a:cubicBezTo>
                  <a:pt x="2577" y="1930"/>
                  <a:pt x="2577" y="1930"/>
                  <a:pt x="2576" y="1928"/>
                </a:cubicBezTo>
                <a:cubicBezTo>
                  <a:pt x="2576" y="1927"/>
                  <a:pt x="2576" y="1926"/>
                  <a:pt x="2576" y="1925"/>
                </a:cubicBezTo>
                <a:cubicBezTo>
                  <a:pt x="2575" y="1924"/>
                  <a:pt x="2575" y="1923"/>
                  <a:pt x="2574" y="1922"/>
                </a:cubicBezTo>
                <a:cubicBezTo>
                  <a:pt x="2573" y="1921"/>
                  <a:pt x="2573" y="1921"/>
                  <a:pt x="2571" y="1921"/>
                </a:cubicBezTo>
                <a:cubicBezTo>
                  <a:pt x="2571" y="1920"/>
                  <a:pt x="2571" y="1923"/>
                  <a:pt x="2570" y="1921"/>
                </a:cubicBezTo>
                <a:cubicBezTo>
                  <a:pt x="2570" y="1921"/>
                  <a:pt x="2569" y="1921"/>
                  <a:pt x="2569" y="1921"/>
                </a:cubicBezTo>
                <a:cubicBezTo>
                  <a:pt x="2569" y="1920"/>
                  <a:pt x="2569" y="1920"/>
                  <a:pt x="2569" y="1920"/>
                </a:cubicBezTo>
                <a:cubicBezTo>
                  <a:pt x="2568" y="1920"/>
                  <a:pt x="2567" y="1919"/>
                  <a:pt x="2567" y="1919"/>
                </a:cubicBezTo>
                <a:cubicBezTo>
                  <a:pt x="2567" y="1920"/>
                  <a:pt x="2567" y="1920"/>
                  <a:pt x="2567" y="1920"/>
                </a:cubicBezTo>
                <a:cubicBezTo>
                  <a:pt x="2568" y="1921"/>
                  <a:pt x="2566" y="1921"/>
                  <a:pt x="2566" y="1922"/>
                </a:cubicBezTo>
                <a:cubicBezTo>
                  <a:pt x="2566" y="1923"/>
                  <a:pt x="2565" y="1923"/>
                  <a:pt x="2563" y="1923"/>
                </a:cubicBezTo>
                <a:cubicBezTo>
                  <a:pt x="2562" y="1923"/>
                  <a:pt x="2561" y="1924"/>
                  <a:pt x="2560" y="1925"/>
                </a:cubicBezTo>
                <a:cubicBezTo>
                  <a:pt x="2559" y="1925"/>
                  <a:pt x="2559" y="1927"/>
                  <a:pt x="2559" y="1928"/>
                </a:cubicBezTo>
                <a:cubicBezTo>
                  <a:pt x="2559" y="1928"/>
                  <a:pt x="2560" y="1929"/>
                  <a:pt x="2559" y="1930"/>
                </a:cubicBezTo>
                <a:cubicBezTo>
                  <a:pt x="2559" y="1931"/>
                  <a:pt x="2558" y="1931"/>
                  <a:pt x="2557" y="1931"/>
                </a:cubicBezTo>
                <a:cubicBezTo>
                  <a:pt x="2557" y="1931"/>
                  <a:pt x="2556" y="1932"/>
                  <a:pt x="2555" y="1932"/>
                </a:cubicBezTo>
                <a:cubicBezTo>
                  <a:pt x="2554" y="1932"/>
                  <a:pt x="2554" y="1931"/>
                  <a:pt x="2553" y="1931"/>
                </a:cubicBezTo>
                <a:cubicBezTo>
                  <a:pt x="2553" y="1931"/>
                  <a:pt x="2553" y="1931"/>
                  <a:pt x="2552" y="1932"/>
                </a:cubicBezTo>
                <a:cubicBezTo>
                  <a:pt x="2552" y="1932"/>
                  <a:pt x="2552" y="1932"/>
                  <a:pt x="2551" y="1933"/>
                </a:cubicBezTo>
                <a:cubicBezTo>
                  <a:pt x="2550" y="1933"/>
                  <a:pt x="2549" y="1933"/>
                  <a:pt x="2547" y="1933"/>
                </a:cubicBezTo>
                <a:cubicBezTo>
                  <a:pt x="2546" y="1934"/>
                  <a:pt x="2545" y="1934"/>
                  <a:pt x="2544" y="1935"/>
                </a:cubicBezTo>
                <a:cubicBezTo>
                  <a:pt x="2544" y="1936"/>
                  <a:pt x="2543" y="1937"/>
                  <a:pt x="2543" y="1938"/>
                </a:cubicBezTo>
                <a:cubicBezTo>
                  <a:pt x="2542" y="1939"/>
                  <a:pt x="2542" y="1940"/>
                  <a:pt x="2542" y="1941"/>
                </a:cubicBezTo>
                <a:cubicBezTo>
                  <a:pt x="2542" y="1942"/>
                  <a:pt x="2542" y="1943"/>
                  <a:pt x="2542" y="1944"/>
                </a:cubicBezTo>
                <a:cubicBezTo>
                  <a:pt x="2541" y="1945"/>
                  <a:pt x="2541" y="1945"/>
                  <a:pt x="2541" y="1947"/>
                </a:cubicBezTo>
                <a:cubicBezTo>
                  <a:pt x="2541" y="1947"/>
                  <a:pt x="2541" y="1948"/>
                  <a:pt x="2540" y="1949"/>
                </a:cubicBezTo>
                <a:cubicBezTo>
                  <a:pt x="2540" y="1949"/>
                  <a:pt x="2539" y="1949"/>
                  <a:pt x="2538" y="1950"/>
                </a:cubicBezTo>
                <a:cubicBezTo>
                  <a:pt x="2537" y="1952"/>
                  <a:pt x="2539" y="1956"/>
                  <a:pt x="2541" y="1956"/>
                </a:cubicBezTo>
                <a:cubicBezTo>
                  <a:pt x="2541" y="1956"/>
                  <a:pt x="2542" y="1956"/>
                  <a:pt x="2543" y="1956"/>
                </a:cubicBezTo>
                <a:cubicBezTo>
                  <a:pt x="2543" y="1955"/>
                  <a:pt x="2544" y="1955"/>
                  <a:pt x="2544" y="1954"/>
                </a:cubicBezTo>
                <a:cubicBezTo>
                  <a:pt x="2544" y="1953"/>
                  <a:pt x="2545" y="1952"/>
                  <a:pt x="2545" y="1951"/>
                </a:cubicBezTo>
                <a:cubicBezTo>
                  <a:pt x="2545" y="1951"/>
                  <a:pt x="2545" y="1950"/>
                  <a:pt x="2545" y="1949"/>
                </a:cubicBezTo>
                <a:cubicBezTo>
                  <a:pt x="2545" y="1949"/>
                  <a:pt x="2546" y="1947"/>
                  <a:pt x="2547" y="1948"/>
                </a:cubicBezTo>
                <a:cubicBezTo>
                  <a:pt x="2547" y="1948"/>
                  <a:pt x="2548" y="1946"/>
                  <a:pt x="2547" y="1946"/>
                </a:cubicBezTo>
                <a:cubicBezTo>
                  <a:pt x="2547" y="1946"/>
                  <a:pt x="2547" y="1946"/>
                  <a:pt x="2547" y="1946"/>
                </a:cubicBezTo>
                <a:cubicBezTo>
                  <a:pt x="2546" y="1946"/>
                  <a:pt x="2547" y="1945"/>
                  <a:pt x="2547" y="1944"/>
                </a:cubicBezTo>
                <a:cubicBezTo>
                  <a:pt x="2547" y="1944"/>
                  <a:pt x="2548" y="1943"/>
                  <a:pt x="2549" y="1943"/>
                </a:cubicBezTo>
                <a:cubicBezTo>
                  <a:pt x="2549" y="1944"/>
                  <a:pt x="2549" y="1943"/>
                  <a:pt x="2550" y="1943"/>
                </a:cubicBezTo>
                <a:cubicBezTo>
                  <a:pt x="2550" y="1943"/>
                  <a:pt x="2550" y="1942"/>
                  <a:pt x="2550" y="1942"/>
                </a:cubicBezTo>
                <a:cubicBezTo>
                  <a:pt x="2549" y="1942"/>
                  <a:pt x="2549" y="1943"/>
                  <a:pt x="2549" y="1943"/>
                </a:cubicBezTo>
                <a:cubicBezTo>
                  <a:pt x="2548" y="1943"/>
                  <a:pt x="2550" y="1940"/>
                  <a:pt x="2550" y="1940"/>
                </a:cubicBezTo>
                <a:cubicBezTo>
                  <a:pt x="2551" y="1939"/>
                  <a:pt x="2552" y="1938"/>
                  <a:pt x="2554" y="1938"/>
                </a:cubicBezTo>
                <a:cubicBezTo>
                  <a:pt x="2554" y="1939"/>
                  <a:pt x="2555" y="1939"/>
                  <a:pt x="2556" y="1939"/>
                </a:cubicBezTo>
                <a:cubicBezTo>
                  <a:pt x="2556" y="1940"/>
                  <a:pt x="2556" y="1940"/>
                  <a:pt x="2555" y="1940"/>
                </a:cubicBezTo>
                <a:cubicBezTo>
                  <a:pt x="2555" y="1941"/>
                  <a:pt x="2555" y="1942"/>
                  <a:pt x="2555" y="1942"/>
                </a:cubicBezTo>
                <a:cubicBezTo>
                  <a:pt x="2556" y="1943"/>
                  <a:pt x="2556" y="1943"/>
                  <a:pt x="2556" y="1943"/>
                </a:cubicBezTo>
                <a:cubicBezTo>
                  <a:pt x="2555" y="1944"/>
                  <a:pt x="2557" y="1946"/>
                  <a:pt x="2557" y="1944"/>
                </a:cubicBezTo>
                <a:cubicBezTo>
                  <a:pt x="2557" y="1944"/>
                  <a:pt x="2558" y="1943"/>
                  <a:pt x="2558" y="1943"/>
                </a:cubicBezTo>
                <a:cubicBezTo>
                  <a:pt x="2558" y="1944"/>
                  <a:pt x="2559" y="1944"/>
                  <a:pt x="2559" y="1945"/>
                </a:cubicBezTo>
                <a:cubicBezTo>
                  <a:pt x="2559" y="1945"/>
                  <a:pt x="2559" y="1945"/>
                  <a:pt x="2559" y="1944"/>
                </a:cubicBezTo>
                <a:cubicBezTo>
                  <a:pt x="2559" y="1944"/>
                  <a:pt x="2559" y="1943"/>
                  <a:pt x="2560" y="1943"/>
                </a:cubicBezTo>
                <a:cubicBezTo>
                  <a:pt x="2560" y="1943"/>
                  <a:pt x="2560" y="1943"/>
                  <a:pt x="2560" y="1943"/>
                </a:cubicBezTo>
                <a:cubicBezTo>
                  <a:pt x="2560" y="1943"/>
                  <a:pt x="2560" y="1942"/>
                  <a:pt x="2560" y="1942"/>
                </a:cubicBezTo>
                <a:cubicBezTo>
                  <a:pt x="2560" y="1941"/>
                  <a:pt x="2561" y="1941"/>
                  <a:pt x="2561" y="1940"/>
                </a:cubicBezTo>
                <a:cubicBezTo>
                  <a:pt x="2561" y="1940"/>
                  <a:pt x="2562" y="1939"/>
                  <a:pt x="2562" y="1940"/>
                </a:cubicBezTo>
                <a:cubicBezTo>
                  <a:pt x="2563" y="1940"/>
                  <a:pt x="2562" y="1941"/>
                  <a:pt x="2563" y="1941"/>
                </a:cubicBezTo>
                <a:cubicBezTo>
                  <a:pt x="2563" y="1941"/>
                  <a:pt x="2563" y="1941"/>
                  <a:pt x="2563" y="1942"/>
                </a:cubicBezTo>
                <a:cubicBezTo>
                  <a:pt x="2564" y="1942"/>
                  <a:pt x="2563" y="1943"/>
                  <a:pt x="2563" y="1943"/>
                </a:cubicBezTo>
                <a:cubicBezTo>
                  <a:pt x="2562" y="1942"/>
                  <a:pt x="2563" y="1942"/>
                  <a:pt x="2562" y="1942"/>
                </a:cubicBezTo>
                <a:cubicBezTo>
                  <a:pt x="2562" y="1943"/>
                  <a:pt x="2561" y="1944"/>
                  <a:pt x="2563" y="1944"/>
                </a:cubicBezTo>
                <a:cubicBezTo>
                  <a:pt x="2563" y="1945"/>
                  <a:pt x="2564" y="1943"/>
                  <a:pt x="2564" y="1943"/>
                </a:cubicBezTo>
                <a:cubicBezTo>
                  <a:pt x="2566" y="1943"/>
                  <a:pt x="2565" y="1944"/>
                  <a:pt x="2566" y="1945"/>
                </a:cubicBezTo>
                <a:cubicBezTo>
                  <a:pt x="2566" y="1945"/>
                  <a:pt x="2567" y="1945"/>
                  <a:pt x="2567" y="1946"/>
                </a:cubicBezTo>
                <a:cubicBezTo>
                  <a:pt x="2567" y="1946"/>
                  <a:pt x="2567" y="1946"/>
                  <a:pt x="2567" y="1947"/>
                </a:cubicBezTo>
                <a:cubicBezTo>
                  <a:pt x="2567" y="1947"/>
                  <a:pt x="2569" y="1946"/>
                  <a:pt x="2569" y="1946"/>
                </a:cubicBezTo>
                <a:cubicBezTo>
                  <a:pt x="2569" y="1945"/>
                  <a:pt x="2567" y="1945"/>
                  <a:pt x="2567" y="1944"/>
                </a:cubicBezTo>
                <a:cubicBezTo>
                  <a:pt x="2567" y="1944"/>
                  <a:pt x="2567" y="1944"/>
                  <a:pt x="2567" y="1943"/>
                </a:cubicBezTo>
                <a:cubicBezTo>
                  <a:pt x="2567" y="1943"/>
                  <a:pt x="2566" y="1943"/>
                  <a:pt x="2566" y="1943"/>
                </a:cubicBezTo>
                <a:cubicBezTo>
                  <a:pt x="2567" y="1942"/>
                  <a:pt x="2568" y="1942"/>
                  <a:pt x="2568" y="1942"/>
                </a:cubicBezTo>
                <a:cubicBezTo>
                  <a:pt x="2569" y="1941"/>
                  <a:pt x="2569" y="1940"/>
                  <a:pt x="2569" y="1939"/>
                </a:cubicBezTo>
                <a:cubicBezTo>
                  <a:pt x="2568" y="1938"/>
                  <a:pt x="2569" y="1937"/>
                  <a:pt x="2570" y="1937"/>
                </a:cubicBezTo>
                <a:cubicBezTo>
                  <a:pt x="2571" y="1937"/>
                  <a:pt x="2572" y="1937"/>
                  <a:pt x="2573" y="1938"/>
                </a:cubicBezTo>
                <a:cubicBezTo>
                  <a:pt x="2574" y="1938"/>
                  <a:pt x="2574" y="1938"/>
                  <a:pt x="2574" y="1939"/>
                </a:cubicBezTo>
                <a:cubicBezTo>
                  <a:pt x="2575" y="1940"/>
                  <a:pt x="2576" y="1940"/>
                  <a:pt x="2577" y="1940"/>
                </a:cubicBezTo>
                <a:cubicBezTo>
                  <a:pt x="2578" y="1940"/>
                  <a:pt x="2579" y="1940"/>
                  <a:pt x="2579" y="1941"/>
                </a:cubicBezTo>
                <a:cubicBezTo>
                  <a:pt x="2580" y="1941"/>
                  <a:pt x="2581" y="1942"/>
                  <a:pt x="2581" y="1943"/>
                </a:cubicBezTo>
                <a:cubicBezTo>
                  <a:pt x="2582" y="1944"/>
                  <a:pt x="2582" y="1946"/>
                  <a:pt x="2583" y="1946"/>
                </a:cubicBezTo>
                <a:cubicBezTo>
                  <a:pt x="2583" y="1946"/>
                  <a:pt x="2584" y="1945"/>
                  <a:pt x="2584" y="1946"/>
                </a:cubicBezTo>
                <a:cubicBezTo>
                  <a:pt x="2585" y="1946"/>
                  <a:pt x="2585" y="1947"/>
                  <a:pt x="2584" y="1947"/>
                </a:cubicBezTo>
                <a:cubicBezTo>
                  <a:pt x="2584" y="1947"/>
                  <a:pt x="2584" y="1947"/>
                  <a:pt x="2584" y="1948"/>
                </a:cubicBezTo>
                <a:cubicBezTo>
                  <a:pt x="2584" y="1948"/>
                  <a:pt x="2584" y="1949"/>
                  <a:pt x="2583" y="1949"/>
                </a:cubicBezTo>
                <a:cubicBezTo>
                  <a:pt x="2583" y="1950"/>
                  <a:pt x="2583" y="1950"/>
                  <a:pt x="2582" y="1951"/>
                </a:cubicBezTo>
                <a:cubicBezTo>
                  <a:pt x="2581" y="1951"/>
                  <a:pt x="2581" y="1951"/>
                  <a:pt x="2581" y="1951"/>
                </a:cubicBezTo>
                <a:cubicBezTo>
                  <a:pt x="2580" y="1951"/>
                  <a:pt x="2580" y="1952"/>
                  <a:pt x="2580" y="1952"/>
                </a:cubicBezTo>
                <a:cubicBezTo>
                  <a:pt x="2580" y="1953"/>
                  <a:pt x="2579" y="1953"/>
                  <a:pt x="2579" y="1954"/>
                </a:cubicBezTo>
                <a:cubicBezTo>
                  <a:pt x="2578" y="1955"/>
                  <a:pt x="2578" y="1955"/>
                  <a:pt x="2579" y="1956"/>
                </a:cubicBezTo>
                <a:cubicBezTo>
                  <a:pt x="2579" y="1956"/>
                  <a:pt x="2579" y="1957"/>
                  <a:pt x="2579" y="1957"/>
                </a:cubicBezTo>
                <a:cubicBezTo>
                  <a:pt x="2579" y="1959"/>
                  <a:pt x="2580" y="1958"/>
                  <a:pt x="2580" y="1958"/>
                </a:cubicBezTo>
                <a:cubicBezTo>
                  <a:pt x="2581" y="1959"/>
                  <a:pt x="2580" y="1959"/>
                  <a:pt x="2580" y="1960"/>
                </a:cubicBezTo>
                <a:cubicBezTo>
                  <a:pt x="2580" y="1960"/>
                  <a:pt x="2581" y="1961"/>
                  <a:pt x="2581" y="1961"/>
                </a:cubicBezTo>
                <a:cubicBezTo>
                  <a:pt x="2581" y="1962"/>
                  <a:pt x="2580" y="1963"/>
                  <a:pt x="2580" y="1964"/>
                </a:cubicBezTo>
                <a:cubicBezTo>
                  <a:pt x="2580" y="1965"/>
                  <a:pt x="2580" y="1965"/>
                  <a:pt x="2581" y="1966"/>
                </a:cubicBezTo>
                <a:cubicBezTo>
                  <a:pt x="2582" y="1967"/>
                  <a:pt x="2583" y="1968"/>
                  <a:pt x="2584" y="1969"/>
                </a:cubicBezTo>
                <a:cubicBezTo>
                  <a:pt x="2584" y="1970"/>
                  <a:pt x="2585" y="1971"/>
                  <a:pt x="2587" y="1971"/>
                </a:cubicBezTo>
                <a:cubicBezTo>
                  <a:pt x="2588" y="1972"/>
                  <a:pt x="2589" y="1972"/>
                  <a:pt x="2590" y="1973"/>
                </a:cubicBezTo>
                <a:cubicBezTo>
                  <a:pt x="2591" y="1974"/>
                  <a:pt x="2592" y="1974"/>
                  <a:pt x="2594" y="1975"/>
                </a:cubicBezTo>
                <a:cubicBezTo>
                  <a:pt x="2595" y="1975"/>
                  <a:pt x="2595" y="1975"/>
                  <a:pt x="2596" y="1975"/>
                </a:cubicBezTo>
                <a:cubicBezTo>
                  <a:pt x="2597" y="1976"/>
                  <a:pt x="2600" y="1979"/>
                  <a:pt x="2601" y="1976"/>
                </a:cubicBezTo>
                <a:cubicBezTo>
                  <a:pt x="2602" y="1975"/>
                  <a:pt x="2602" y="1973"/>
                  <a:pt x="2604" y="1972"/>
                </a:cubicBezTo>
                <a:cubicBezTo>
                  <a:pt x="2605" y="1971"/>
                  <a:pt x="2606" y="1973"/>
                  <a:pt x="2605" y="1974"/>
                </a:cubicBezTo>
                <a:cubicBezTo>
                  <a:pt x="2605" y="1975"/>
                  <a:pt x="2604" y="1976"/>
                  <a:pt x="2603" y="1977"/>
                </a:cubicBezTo>
                <a:cubicBezTo>
                  <a:pt x="2603" y="1978"/>
                  <a:pt x="2604" y="1978"/>
                  <a:pt x="2604" y="1978"/>
                </a:cubicBezTo>
                <a:cubicBezTo>
                  <a:pt x="2605" y="1979"/>
                  <a:pt x="2605" y="1980"/>
                  <a:pt x="2606" y="1982"/>
                </a:cubicBezTo>
                <a:cubicBezTo>
                  <a:pt x="2606" y="1983"/>
                  <a:pt x="2608" y="1983"/>
                  <a:pt x="2608" y="1982"/>
                </a:cubicBezTo>
                <a:cubicBezTo>
                  <a:pt x="2609" y="1979"/>
                  <a:pt x="2611" y="1977"/>
                  <a:pt x="2613" y="1975"/>
                </a:cubicBezTo>
                <a:cubicBezTo>
                  <a:pt x="2615" y="1973"/>
                  <a:pt x="2613" y="1970"/>
                  <a:pt x="2613" y="1967"/>
                </a:cubicBezTo>
                <a:cubicBezTo>
                  <a:pt x="2612" y="1967"/>
                  <a:pt x="2612" y="1966"/>
                  <a:pt x="2611" y="1965"/>
                </a:cubicBezTo>
                <a:cubicBezTo>
                  <a:pt x="2611" y="1965"/>
                  <a:pt x="2612" y="1964"/>
                  <a:pt x="2611" y="1964"/>
                </a:cubicBezTo>
                <a:cubicBezTo>
                  <a:pt x="2611" y="1963"/>
                  <a:pt x="2610" y="1963"/>
                  <a:pt x="2609" y="1962"/>
                </a:cubicBezTo>
                <a:cubicBezTo>
                  <a:pt x="2609" y="1962"/>
                  <a:pt x="2609" y="1961"/>
                  <a:pt x="2608" y="1962"/>
                </a:cubicBezTo>
                <a:cubicBezTo>
                  <a:pt x="2607" y="1962"/>
                  <a:pt x="2607" y="1961"/>
                  <a:pt x="2607" y="1960"/>
                </a:cubicBezTo>
                <a:cubicBezTo>
                  <a:pt x="2607" y="1959"/>
                  <a:pt x="2607" y="1958"/>
                  <a:pt x="2608" y="1957"/>
                </a:cubicBezTo>
                <a:cubicBezTo>
                  <a:pt x="2608" y="1956"/>
                  <a:pt x="2609" y="1956"/>
                  <a:pt x="2609" y="1954"/>
                </a:cubicBezTo>
                <a:cubicBezTo>
                  <a:pt x="2609" y="1954"/>
                  <a:pt x="2609" y="1953"/>
                  <a:pt x="2610" y="1953"/>
                </a:cubicBezTo>
                <a:cubicBezTo>
                  <a:pt x="2610" y="1953"/>
                  <a:pt x="2611" y="1953"/>
                  <a:pt x="2611" y="1953"/>
                </a:cubicBezTo>
                <a:cubicBezTo>
                  <a:pt x="2612" y="1953"/>
                  <a:pt x="2612" y="1952"/>
                  <a:pt x="2613" y="1952"/>
                </a:cubicBezTo>
                <a:cubicBezTo>
                  <a:pt x="2613" y="1952"/>
                  <a:pt x="2614" y="1953"/>
                  <a:pt x="2614" y="1953"/>
                </a:cubicBezTo>
                <a:cubicBezTo>
                  <a:pt x="2614" y="1953"/>
                  <a:pt x="2614" y="1954"/>
                  <a:pt x="2614" y="1954"/>
                </a:cubicBezTo>
                <a:cubicBezTo>
                  <a:pt x="2613" y="1954"/>
                  <a:pt x="2613" y="1954"/>
                  <a:pt x="2613" y="1954"/>
                </a:cubicBezTo>
                <a:cubicBezTo>
                  <a:pt x="2613" y="1955"/>
                  <a:pt x="2613" y="1955"/>
                  <a:pt x="2613" y="1955"/>
                </a:cubicBezTo>
                <a:cubicBezTo>
                  <a:pt x="2614" y="1955"/>
                  <a:pt x="2614" y="1955"/>
                  <a:pt x="2614" y="1955"/>
                </a:cubicBezTo>
                <a:cubicBezTo>
                  <a:pt x="2614" y="1954"/>
                  <a:pt x="2614" y="1956"/>
                  <a:pt x="2615" y="1956"/>
                </a:cubicBezTo>
                <a:cubicBezTo>
                  <a:pt x="2616" y="1954"/>
                  <a:pt x="2615" y="1953"/>
                  <a:pt x="2615" y="1952"/>
                </a:cubicBezTo>
                <a:cubicBezTo>
                  <a:pt x="2615" y="1951"/>
                  <a:pt x="2614" y="1951"/>
                  <a:pt x="2613" y="1951"/>
                </a:cubicBezTo>
                <a:cubicBezTo>
                  <a:pt x="2612" y="1952"/>
                  <a:pt x="2612" y="1950"/>
                  <a:pt x="2612" y="1950"/>
                </a:cubicBezTo>
                <a:cubicBezTo>
                  <a:pt x="2612" y="1949"/>
                  <a:pt x="2613" y="1948"/>
                  <a:pt x="2613" y="1948"/>
                </a:cubicBezTo>
                <a:cubicBezTo>
                  <a:pt x="2614" y="1947"/>
                  <a:pt x="2615" y="1947"/>
                  <a:pt x="2615" y="1946"/>
                </a:cubicBezTo>
                <a:cubicBezTo>
                  <a:pt x="2615" y="1946"/>
                  <a:pt x="2616" y="1946"/>
                  <a:pt x="2616" y="1946"/>
                </a:cubicBezTo>
                <a:cubicBezTo>
                  <a:pt x="2616" y="1947"/>
                  <a:pt x="2616" y="1948"/>
                  <a:pt x="2616" y="1949"/>
                </a:cubicBezTo>
                <a:cubicBezTo>
                  <a:pt x="2616" y="1949"/>
                  <a:pt x="2617" y="1950"/>
                  <a:pt x="2617" y="1950"/>
                </a:cubicBezTo>
                <a:cubicBezTo>
                  <a:pt x="2617" y="1950"/>
                  <a:pt x="2617" y="1950"/>
                  <a:pt x="2617" y="1951"/>
                </a:cubicBezTo>
                <a:cubicBezTo>
                  <a:pt x="2617" y="1951"/>
                  <a:pt x="2618" y="1952"/>
                  <a:pt x="2618" y="1952"/>
                </a:cubicBezTo>
                <a:cubicBezTo>
                  <a:pt x="2618" y="1952"/>
                  <a:pt x="2619" y="1953"/>
                  <a:pt x="2619" y="1953"/>
                </a:cubicBezTo>
                <a:cubicBezTo>
                  <a:pt x="2619" y="1954"/>
                  <a:pt x="2619" y="1955"/>
                  <a:pt x="2619" y="1955"/>
                </a:cubicBezTo>
                <a:cubicBezTo>
                  <a:pt x="2619" y="1956"/>
                  <a:pt x="2620" y="1956"/>
                  <a:pt x="2620" y="1956"/>
                </a:cubicBezTo>
                <a:cubicBezTo>
                  <a:pt x="2621" y="1957"/>
                  <a:pt x="2621" y="1958"/>
                  <a:pt x="2621" y="1958"/>
                </a:cubicBezTo>
                <a:cubicBezTo>
                  <a:pt x="2621" y="1959"/>
                  <a:pt x="2621" y="1961"/>
                  <a:pt x="2621" y="1962"/>
                </a:cubicBezTo>
                <a:cubicBezTo>
                  <a:pt x="2621" y="1963"/>
                  <a:pt x="2621" y="1963"/>
                  <a:pt x="2621" y="1964"/>
                </a:cubicBezTo>
                <a:cubicBezTo>
                  <a:pt x="2622" y="1964"/>
                  <a:pt x="2622" y="1964"/>
                  <a:pt x="2622" y="1965"/>
                </a:cubicBezTo>
                <a:cubicBezTo>
                  <a:pt x="2622" y="1966"/>
                  <a:pt x="2623" y="1966"/>
                  <a:pt x="2623" y="1966"/>
                </a:cubicBezTo>
                <a:cubicBezTo>
                  <a:pt x="2623" y="1967"/>
                  <a:pt x="2623" y="1967"/>
                  <a:pt x="2623" y="1968"/>
                </a:cubicBezTo>
                <a:cubicBezTo>
                  <a:pt x="2624" y="1968"/>
                  <a:pt x="2623" y="1966"/>
                  <a:pt x="2623" y="1966"/>
                </a:cubicBezTo>
                <a:cubicBezTo>
                  <a:pt x="2623" y="1964"/>
                  <a:pt x="2623" y="1962"/>
                  <a:pt x="2624" y="1960"/>
                </a:cubicBezTo>
                <a:cubicBezTo>
                  <a:pt x="2624" y="1960"/>
                  <a:pt x="2624" y="1959"/>
                  <a:pt x="2624" y="1958"/>
                </a:cubicBezTo>
                <a:cubicBezTo>
                  <a:pt x="2624" y="1957"/>
                  <a:pt x="2623" y="1957"/>
                  <a:pt x="2623" y="1955"/>
                </a:cubicBezTo>
                <a:cubicBezTo>
                  <a:pt x="2623" y="1955"/>
                  <a:pt x="2623" y="1954"/>
                  <a:pt x="2624" y="1955"/>
                </a:cubicBezTo>
                <a:cubicBezTo>
                  <a:pt x="2625" y="1955"/>
                  <a:pt x="2625" y="1955"/>
                  <a:pt x="2625" y="1954"/>
                </a:cubicBezTo>
                <a:cubicBezTo>
                  <a:pt x="2626" y="1952"/>
                  <a:pt x="2627" y="1954"/>
                  <a:pt x="2628" y="1953"/>
                </a:cubicBezTo>
                <a:cubicBezTo>
                  <a:pt x="2628" y="1953"/>
                  <a:pt x="2629" y="1951"/>
                  <a:pt x="2629" y="1950"/>
                </a:cubicBezTo>
                <a:cubicBezTo>
                  <a:pt x="2629" y="1949"/>
                  <a:pt x="2631" y="1949"/>
                  <a:pt x="2631" y="1948"/>
                </a:cubicBezTo>
                <a:cubicBezTo>
                  <a:pt x="2631" y="1947"/>
                  <a:pt x="2630" y="1947"/>
                  <a:pt x="2630" y="1947"/>
                </a:cubicBezTo>
                <a:cubicBezTo>
                  <a:pt x="2630" y="1946"/>
                  <a:pt x="2630" y="1946"/>
                  <a:pt x="2630" y="1945"/>
                </a:cubicBezTo>
                <a:close/>
                <a:moveTo>
                  <a:pt x="2505" y="1819"/>
                </a:moveTo>
                <a:cubicBezTo>
                  <a:pt x="2506" y="1820"/>
                  <a:pt x="2505" y="1821"/>
                  <a:pt x="2506" y="1821"/>
                </a:cubicBezTo>
                <a:cubicBezTo>
                  <a:pt x="2507" y="1820"/>
                  <a:pt x="2508" y="1821"/>
                  <a:pt x="2509" y="1822"/>
                </a:cubicBezTo>
                <a:cubicBezTo>
                  <a:pt x="2509" y="1822"/>
                  <a:pt x="2509" y="1822"/>
                  <a:pt x="2509" y="1821"/>
                </a:cubicBezTo>
                <a:cubicBezTo>
                  <a:pt x="2509" y="1821"/>
                  <a:pt x="2509" y="1821"/>
                  <a:pt x="2508" y="1821"/>
                </a:cubicBezTo>
                <a:cubicBezTo>
                  <a:pt x="2508" y="1821"/>
                  <a:pt x="2507" y="1821"/>
                  <a:pt x="2507" y="1820"/>
                </a:cubicBezTo>
                <a:cubicBezTo>
                  <a:pt x="2506" y="1820"/>
                  <a:pt x="2506" y="1818"/>
                  <a:pt x="2505" y="1818"/>
                </a:cubicBezTo>
                <a:cubicBezTo>
                  <a:pt x="2504" y="1818"/>
                  <a:pt x="2504" y="1817"/>
                  <a:pt x="2503" y="1817"/>
                </a:cubicBezTo>
                <a:cubicBezTo>
                  <a:pt x="2503" y="1817"/>
                  <a:pt x="2503" y="1818"/>
                  <a:pt x="2503" y="1818"/>
                </a:cubicBezTo>
                <a:cubicBezTo>
                  <a:pt x="2503" y="1819"/>
                  <a:pt x="2504" y="1819"/>
                  <a:pt x="2505" y="1819"/>
                </a:cubicBezTo>
                <a:close/>
                <a:moveTo>
                  <a:pt x="2617" y="1902"/>
                </a:moveTo>
                <a:cubicBezTo>
                  <a:pt x="2618" y="1902"/>
                  <a:pt x="2618" y="1901"/>
                  <a:pt x="2618" y="1901"/>
                </a:cubicBezTo>
                <a:cubicBezTo>
                  <a:pt x="2618" y="1900"/>
                  <a:pt x="2618" y="1900"/>
                  <a:pt x="2618" y="1899"/>
                </a:cubicBezTo>
                <a:cubicBezTo>
                  <a:pt x="2618" y="1899"/>
                  <a:pt x="2618" y="1899"/>
                  <a:pt x="2617" y="1898"/>
                </a:cubicBezTo>
                <a:cubicBezTo>
                  <a:pt x="2617" y="1898"/>
                  <a:pt x="2616" y="1898"/>
                  <a:pt x="2617" y="1899"/>
                </a:cubicBezTo>
                <a:cubicBezTo>
                  <a:pt x="2617" y="1899"/>
                  <a:pt x="2617" y="1900"/>
                  <a:pt x="2617" y="1900"/>
                </a:cubicBezTo>
                <a:cubicBezTo>
                  <a:pt x="2616" y="1901"/>
                  <a:pt x="2616" y="1902"/>
                  <a:pt x="2617" y="1902"/>
                </a:cubicBezTo>
                <a:close/>
                <a:moveTo>
                  <a:pt x="2521" y="1814"/>
                </a:moveTo>
                <a:cubicBezTo>
                  <a:pt x="2521" y="1814"/>
                  <a:pt x="2520" y="1813"/>
                  <a:pt x="2520" y="1814"/>
                </a:cubicBezTo>
                <a:cubicBezTo>
                  <a:pt x="2520" y="1815"/>
                  <a:pt x="2520" y="1815"/>
                  <a:pt x="2521" y="1814"/>
                </a:cubicBezTo>
                <a:close/>
                <a:moveTo>
                  <a:pt x="2511" y="1968"/>
                </a:moveTo>
                <a:cubicBezTo>
                  <a:pt x="2511" y="1968"/>
                  <a:pt x="2509" y="1969"/>
                  <a:pt x="2510" y="1969"/>
                </a:cubicBezTo>
                <a:cubicBezTo>
                  <a:pt x="2511" y="1969"/>
                  <a:pt x="2511" y="1970"/>
                  <a:pt x="2512" y="1969"/>
                </a:cubicBezTo>
                <a:cubicBezTo>
                  <a:pt x="2512" y="1968"/>
                  <a:pt x="2512" y="1968"/>
                  <a:pt x="2512" y="1967"/>
                </a:cubicBezTo>
                <a:cubicBezTo>
                  <a:pt x="2512" y="1967"/>
                  <a:pt x="2512" y="1966"/>
                  <a:pt x="2512" y="1966"/>
                </a:cubicBezTo>
                <a:cubicBezTo>
                  <a:pt x="2511" y="1965"/>
                  <a:pt x="2511" y="1968"/>
                  <a:pt x="2511" y="1968"/>
                </a:cubicBezTo>
                <a:close/>
                <a:moveTo>
                  <a:pt x="2520" y="1878"/>
                </a:moveTo>
                <a:cubicBezTo>
                  <a:pt x="2519" y="1878"/>
                  <a:pt x="2521" y="1878"/>
                  <a:pt x="2521" y="1878"/>
                </a:cubicBezTo>
                <a:cubicBezTo>
                  <a:pt x="2521" y="1879"/>
                  <a:pt x="2521" y="1878"/>
                  <a:pt x="2522" y="1878"/>
                </a:cubicBezTo>
                <a:cubicBezTo>
                  <a:pt x="2522" y="1877"/>
                  <a:pt x="2522" y="1876"/>
                  <a:pt x="2521" y="1876"/>
                </a:cubicBezTo>
                <a:cubicBezTo>
                  <a:pt x="2521" y="1876"/>
                  <a:pt x="2521" y="1876"/>
                  <a:pt x="2521" y="1876"/>
                </a:cubicBezTo>
                <a:cubicBezTo>
                  <a:pt x="2521" y="1877"/>
                  <a:pt x="2521" y="1877"/>
                  <a:pt x="2521" y="1877"/>
                </a:cubicBezTo>
                <a:cubicBezTo>
                  <a:pt x="2520" y="1877"/>
                  <a:pt x="2520" y="1877"/>
                  <a:pt x="2520" y="1878"/>
                </a:cubicBezTo>
                <a:close/>
                <a:moveTo>
                  <a:pt x="2517" y="1983"/>
                </a:moveTo>
                <a:cubicBezTo>
                  <a:pt x="2516" y="1983"/>
                  <a:pt x="2516" y="1983"/>
                  <a:pt x="2516" y="1983"/>
                </a:cubicBezTo>
                <a:cubicBezTo>
                  <a:pt x="2516" y="1983"/>
                  <a:pt x="2516" y="1983"/>
                  <a:pt x="2516" y="1983"/>
                </a:cubicBezTo>
                <a:cubicBezTo>
                  <a:pt x="2515" y="1983"/>
                  <a:pt x="2515" y="1983"/>
                  <a:pt x="2515" y="1984"/>
                </a:cubicBezTo>
                <a:cubicBezTo>
                  <a:pt x="2515" y="1985"/>
                  <a:pt x="2516" y="1983"/>
                  <a:pt x="2517" y="1984"/>
                </a:cubicBezTo>
                <a:cubicBezTo>
                  <a:pt x="2517" y="1984"/>
                  <a:pt x="2518" y="1984"/>
                  <a:pt x="2518" y="1984"/>
                </a:cubicBezTo>
                <a:cubicBezTo>
                  <a:pt x="2518" y="1983"/>
                  <a:pt x="2518" y="1983"/>
                  <a:pt x="2518" y="1983"/>
                </a:cubicBezTo>
                <a:cubicBezTo>
                  <a:pt x="2517" y="1982"/>
                  <a:pt x="2517" y="1982"/>
                  <a:pt x="2517" y="1983"/>
                </a:cubicBezTo>
                <a:close/>
                <a:moveTo>
                  <a:pt x="2498" y="1992"/>
                </a:moveTo>
                <a:cubicBezTo>
                  <a:pt x="2498" y="1992"/>
                  <a:pt x="2499" y="1993"/>
                  <a:pt x="2500" y="1992"/>
                </a:cubicBezTo>
                <a:cubicBezTo>
                  <a:pt x="2500" y="1992"/>
                  <a:pt x="2500" y="1991"/>
                  <a:pt x="2500" y="1991"/>
                </a:cubicBezTo>
                <a:cubicBezTo>
                  <a:pt x="2501" y="1990"/>
                  <a:pt x="2501" y="1990"/>
                  <a:pt x="2501" y="1991"/>
                </a:cubicBezTo>
                <a:cubicBezTo>
                  <a:pt x="2502" y="1992"/>
                  <a:pt x="2502" y="1991"/>
                  <a:pt x="2502" y="1990"/>
                </a:cubicBezTo>
                <a:cubicBezTo>
                  <a:pt x="2502" y="1989"/>
                  <a:pt x="2503" y="1990"/>
                  <a:pt x="2503" y="1990"/>
                </a:cubicBezTo>
                <a:cubicBezTo>
                  <a:pt x="2504" y="1991"/>
                  <a:pt x="2503" y="1991"/>
                  <a:pt x="2504" y="1991"/>
                </a:cubicBezTo>
                <a:cubicBezTo>
                  <a:pt x="2505" y="1992"/>
                  <a:pt x="2504" y="1991"/>
                  <a:pt x="2505" y="1990"/>
                </a:cubicBezTo>
                <a:cubicBezTo>
                  <a:pt x="2505" y="1990"/>
                  <a:pt x="2506" y="1991"/>
                  <a:pt x="2506" y="1990"/>
                </a:cubicBezTo>
                <a:cubicBezTo>
                  <a:pt x="2506" y="1990"/>
                  <a:pt x="2506" y="1990"/>
                  <a:pt x="2506" y="1989"/>
                </a:cubicBezTo>
                <a:cubicBezTo>
                  <a:pt x="2506" y="1989"/>
                  <a:pt x="2506" y="1989"/>
                  <a:pt x="2505" y="1989"/>
                </a:cubicBezTo>
                <a:cubicBezTo>
                  <a:pt x="2505" y="1988"/>
                  <a:pt x="2504" y="1989"/>
                  <a:pt x="2505" y="1988"/>
                </a:cubicBezTo>
                <a:cubicBezTo>
                  <a:pt x="2505" y="1987"/>
                  <a:pt x="2504" y="1987"/>
                  <a:pt x="2504" y="1987"/>
                </a:cubicBezTo>
                <a:cubicBezTo>
                  <a:pt x="2503" y="1988"/>
                  <a:pt x="2503" y="1988"/>
                  <a:pt x="2502" y="1988"/>
                </a:cubicBezTo>
                <a:cubicBezTo>
                  <a:pt x="2501" y="1988"/>
                  <a:pt x="2501" y="1989"/>
                  <a:pt x="2500" y="1989"/>
                </a:cubicBezTo>
                <a:cubicBezTo>
                  <a:pt x="2499" y="1990"/>
                  <a:pt x="2499" y="1990"/>
                  <a:pt x="2499" y="1990"/>
                </a:cubicBezTo>
                <a:cubicBezTo>
                  <a:pt x="2498" y="1991"/>
                  <a:pt x="2498" y="1991"/>
                  <a:pt x="2497" y="1991"/>
                </a:cubicBezTo>
                <a:cubicBezTo>
                  <a:pt x="2497" y="1991"/>
                  <a:pt x="2497" y="1991"/>
                  <a:pt x="2496" y="1991"/>
                </a:cubicBezTo>
                <a:cubicBezTo>
                  <a:pt x="2496" y="1992"/>
                  <a:pt x="2497" y="1992"/>
                  <a:pt x="2498" y="1992"/>
                </a:cubicBezTo>
                <a:close/>
                <a:moveTo>
                  <a:pt x="2507" y="1854"/>
                </a:moveTo>
                <a:cubicBezTo>
                  <a:pt x="2507" y="1853"/>
                  <a:pt x="2507" y="1853"/>
                  <a:pt x="2507" y="1853"/>
                </a:cubicBezTo>
                <a:cubicBezTo>
                  <a:pt x="2507" y="1852"/>
                  <a:pt x="2507" y="1852"/>
                  <a:pt x="2506" y="1852"/>
                </a:cubicBezTo>
                <a:cubicBezTo>
                  <a:pt x="2506" y="1852"/>
                  <a:pt x="2506" y="1852"/>
                  <a:pt x="2506" y="1851"/>
                </a:cubicBezTo>
                <a:cubicBezTo>
                  <a:pt x="2506" y="1851"/>
                  <a:pt x="2506" y="1850"/>
                  <a:pt x="2505" y="1850"/>
                </a:cubicBezTo>
                <a:cubicBezTo>
                  <a:pt x="2505" y="1850"/>
                  <a:pt x="2505" y="1851"/>
                  <a:pt x="2505" y="1851"/>
                </a:cubicBezTo>
                <a:cubicBezTo>
                  <a:pt x="2504" y="1851"/>
                  <a:pt x="2504" y="1851"/>
                  <a:pt x="2504" y="1850"/>
                </a:cubicBezTo>
                <a:cubicBezTo>
                  <a:pt x="2504" y="1850"/>
                  <a:pt x="2504" y="1850"/>
                  <a:pt x="2504" y="1851"/>
                </a:cubicBezTo>
                <a:cubicBezTo>
                  <a:pt x="2504" y="1851"/>
                  <a:pt x="2505" y="1852"/>
                  <a:pt x="2504" y="1852"/>
                </a:cubicBezTo>
                <a:cubicBezTo>
                  <a:pt x="2504" y="1852"/>
                  <a:pt x="2503" y="1852"/>
                  <a:pt x="2503" y="1851"/>
                </a:cubicBezTo>
                <a:cubicBezTo>
                  <a:pt x="2503" y="1851"/>
                  <a:pt x="2503" y="1851"/>
                  <a:pt x="2503" y="1850"/>
                </a:cubicBezTo>
                <a:cubicBezTo>
                  <a:pt x="2503" y="1850"/>
                  <a:pt x="2502" y="1850"/>
                  <a:pt x="2502" y="1850"/>
                </a:cubicBezTo>
                <a:cubicBezTo>
                  <a:pt x="2501" y="1849"/>
                  <a:pt x="2501" y="1849"/>
                  <a:pt x="2501" y="1849"/>
                </a:cubicBezTo>
                <a:cubicBezTo>
                  <a:pt x="2500" y="1849"/>
                  <a:pt x="2500" y="1849"/>
                  <a:pt x="2500" y="1849"/>
                </a:cubicBezTo>
                <a:cubicBezTo>
                  <a:pt x="2500" y="1848"/>
                  <a:pt x="2500" y="1848"/>
                  <a:pt x="2499" y="1848"/>
                </a:cubicBezTo>
                <a:cubicBezTo>
                  <a:pt x="2499" y="1847"/>
                  <a:pt x="2498" y="1848"/>
                  <a:pt x="2498" y="1848"/>
                </a:cubicBezTo>
                <a:cubicBezTo>
                  <a:pt x="2499" y="1849"/>
                  <a:pt x="2498" y="1849"/>
                  <a:pt x="2498" y="1850"/>
                </a:cubicBezTo>
                <a:cubicBezTo>
                  <a:pt x="2498" y="1850"/>
                  <a:pt x="2498" y="1851"/>
                  <a:pt x="2498" y="1852"/>
                </a:cubicBezTo>
                <a:cubicBezTo>
                  <a:pt x="2498" y="1852"/>
                  <a:pt x="2498" y="1851"/>
                  <a:pt x="2498" y="1850"/>
                </a:cubicBezTo>
                <a:cubicBezTo>
                  <a:pt x="2499" y="1850"/>
                  <a:pt x="2499" y="1852"/>
                  <a:pt x="2499" y="1852"/>
                </a:cubicBezTo>
                <a:cubicBezTo>
                  <a:pt x="2499" y="1852"/>
                  <a:pt x="2500" y="1852"/>
                  <a:pt x="2500" y="1853"/>
                </a:cubicBezTo>
                <a:cubicBezTo>
                  <a:pt x="2500" y="1853"/>
                  <a:pt x="2500" y="1853"/>
                  <a:pt x="2500" y="1854"/>
                </a:cubicBezTo>
                <a:cubicBezTo>
                  <a:pt x="2501" y="1855"/>
                  <a:pt x="2501" y="1854"/>
                  <a:pt x="2502" y="1854"/>
                </a:cubicBezTo>
                <a:cubicBezTo>
                  <a:pt x="2502" y="1854"/>
                  <a:pt x="2502" y="1855"/>
                  <a:pt x="2502" y="1855"/>
                </a:cubicBezTo>
                <a:cubicBezTo>
                  <a:pt x="2503" y="1855"/>
                  <a:pt x="2502" y="1854"/>
                  <a:pt x="2502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3"/>
                  <a:pt x="2504" y="1854"/>
                  <a:pt x="2504" y="1854"/>
                </a:cubicBezTo>
                <a:cubicBezTo>
                  <a:pt x="2504" y="1854"/>
                  <a:pt x="2504" y="1854"/>
                  <a:pt x="2504" y="1855"/>
                </a:cubicBezTo>
                <a:cubicBezTo>
                  <a:pt x="2505" y="1855"/>
                  <a:pt x="2504" y="1854"/>
                  <a:pt x="2504" y="1854"/>
                </a:cubicBezTo>
                <a:cubicBezTo>
                  <a:pt x="2505" y="1854"/>
                  <a:pt x="2505" y="1855"/>
                  <a:pt x="2505" y="1855"/>
                </a:cubicBezTo>
                <a:cubicBezTo>
                  <a:pt x="2505" y="1856"/>
                  <a:pt x="2504" y="1855"/>
                  <a:pt x="2505" y="1856"/>
                </a:cubicBezTo>
                <a:cubicBezTo>
                  <a:pt x="2505" y="1856"/>
                  <a:pt x="2505" y="1856"/>
                  <a:pt x="2505" y="1857"/>
                </a:cubicBezTo>
                <a:cubicBezTo>
                  <a:pt x="2505" y="1857"/>
                  <a:pt x="2505" y="1858"/>
                  <a:pt x="2506" y="1858"/>
                </a:cubicBezTo>
                <a:cubicBezTo>
                  <a:pt x="2506" y="1858"/>
                  <a:pt x="2506" y="1858"/>
                  <a:pt x="2506" y="1858"/>
                </a:cubicBezTo>
                <a:cubicBezTo>
                  <a:pt x="2506" y="1857"/>
                  <a:pt x="2506" y="1857"/>
                  <a:pt x="2506" y="1856"/>
                </a:cubicBezTo>
                <a:cubicBezTo>
                  <a:pt x="2506" y="1856"/>
                  <a:pt x="2506" y="1856"/>
                  <a:pt x="2506" y="1855"/>
                </a:cubicBezTo>
                <a:cubicBezTo>
                  <a:pt x="2506" y="1855"/>
                  <a:pt x="2506" y="1855"/>
                  <a:pt x="2505" y="1855"/>
                </a:cubicBezTo>
                <a:cubicBezTo>
                  <a:pt x="2505" y="1855"/>
                  <a:pt x="2505" y="1854"/>
                  <a:pt x="2506" y="1854"/>
                </a:cubicBezTo>
                <a:cubicBezTo>
                  <a:pt x="2506" y="1854"/>
                  <a:pt x="2506" y="1855"/>
                  <a:pt x="2507" y="1854"/>
                </a:cubicBezTo>
                <a:close/>
                <a:moveTo>
                  <a:pt x="2497" y="1885"/>
                </a:moveTo>
                <a:cubicBezTo>
                  <a:pt x="2497" y="1885"/>
                  <a:pt x="2497" y="1885"/>
                  <a:pt x="2498" y="1885"/>
                </a:cubicBezTo>
                <a:cubicBezTo>
                  <a:pt x="2498" y="1884"/>
                  <a:pt x="2498" y="1885"/>
                  <a:pt x="2499" y="1885"/>
                </a:cubicBezTo>
                <a:cubicBezTo>
                  <a:pt x="2499" y="1885"/>
                  <a:pt x="2499" y="1884"/>
                  <a:pt x="2499" y="1883"/>
                </a:cubicBezTo>
                <a:cubicBezTo>
                  <a:pt x="2499" y="1883"/>
                  <a:pt x="2499" y="1884"/>
                  <a:pt x="2500" y="1884"/>
                </a:cubicBezTo>
                <a:cubicBezTo>
                  <a:pt x="2500" y="1884"/>
                  <a:pt x="2501" y="1883"/>
                  <a:pt x="2501" y="1883"/>
                </a:cubicBezTo>
                <a:cubicBezTo>
                  <a:pt x="2501" y="1882"/>
                  <a:pt x="2500" y="1882"/>
                  <a:pt x="2500" y="1882"/>
                </a:cubicBezTo>
                <a:cubicBezTo>
                  <a:pt x="2499" y="1882"/>
                  <a:pt x="2498" y="1882"/>
                  <a:pt x="2498" y="1881"/>
                </a:cubicBezTo>
                <a:cubicBezTo>
                  <a:pt x="2497" y="1880"/>
                  <a:pt x="2497" y="1882"/>
                  <a:pt x="2497" y="1882"/>
                </a:cubicBezTo>
                <a:cubicBezTo>
                  <a:pt x="2497" y="1882"/>
                  <a:pt x="2497" y="1883"/>
                  <a:pt x="2496" y="1883"/>
                </a:cubicBezTo>
                <a:cubicBezTo>
                  <a:pt x="2496" y="1883"/>
                  <a:pt x="2496" y="1883"/>
                  <a:pt x="2496" y="1883"/>
                </a:cubicBezTo>
                <a:cubicBezTo>
                  <a:pt x="2496" y="1884"/>
                  <a:pt x="2496" y="1884"/>
                  <a:pt x="2496" y="1884"/>
                </a:cubicBezTo>
                <a:cubicBezTo>
                  <a:pt x="2496" y="1885"/>
                  <a:pt x="2496" y="1885"/>
                  <a:pt x="2497" y="1885"/>
                </a:cubicBezTo>
                <a:close/>
                <a:moveTo>
                  <a:pt x="2498" y="1856"/>
                </a:moveTo>
                <a:cubicBezTo>
                  <a:pt x="2498" y="1857"/>
                  <a:pt x="2499" y="1857"/>
                  <a:pt x="2499" y="1857"/>
                </a:cubicBezTo>
                <a:cubicBezTo>
                  <a:pt x="2499" y="1858"/>
                  <a:pt x="2499" y="1858"/>
                  <a:pt x="2499" y="1858"/>
                </a:cubicBezTo>
                <a:cubicBezTo>
                  <a:pt x="2499" y="1860"/>
                  <a:pt x="2500" y="1858"/>
                  <a:pt x="2501" y="1858"/>
                </a:cubicBezTo>
                <a:cubicBezTo>
                  <a:pt x="2501" y="1859"/>
                  <a:pt x="2500" y="1859"/>
                  <a:pt x="2500" y="1859"/>
                </a:cubicBezTo>
                <a:cubicBezTo>
                  <a:pt x="2500" y="1860"/>
                  <a:pt x="2500" y="1860"/>
                  <a:pt x="2500" y="1860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0" y="1861"/>
                  <a:pt x="2500" y="1862"/>
                  <a:pt x="2500" y="1862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1" y="1860"/>
                  <a:pt x="2501" y="1860"/>
                  <a:pt x="2501" y="1860"/>
                </a:cubicBezTo>
                <a:cubicBezTo>
                  <a:pt x="2502" y="1860"/>
                  <a:pt x="2501" y="1859"/>
                  <a:pt x="2502" y="1858"/>
                </a:cubicBezTo>
                <a:cubicBezTo>
                  <a:pt x="2502" y="1858"/>
                  <a:pt x="2501" y="1857"/>
                  <a:pt x="2501" y="1857"/>
                </a:cubicBezTo>
                <a:cubicBezTo>
                  <a:pt x="2502" y="1857"/>
                  <a:pt x="2502" y="1858"/>
                  <a:pt x="2503" y="1858"/>
                </a:cubicBezTo>
                <a:cubicBezTo>
                  <a:pt x="2503" y="1857"/>
                  <a:pt x="2501" y="1857"/>
                  <a:pt x="2502" y="1856"/>
                </a:cubicBezTo>
                <a:cubicBezTo>
                  <a:pt x="2502" y="1856"/>
                  <a:pt x="2502" y="1855"/>
                  <a:pt x="2501" y="1856"/>
                </a:cubicBezTo>
                <a:cubicBezTo>
                  <a:pt x="2501" y="1856"/>
                  <a:pt x="2501" y="1856"/>
                  <a:pt x="2500" y="1856"/>
                </a:cubicBezTo>
                <a:cubicBezTo>
                  <a:pt x="2500" y="1856"/>
                  <a:pt x="2500" y="1855"/>
                  <a:pt x="2500" y="1855"/>
                </a:cubicBezTo>
                <a:cubicBezTo>
                  <a:pt x="2501" y="1855"/>
                  <a:pt x="2500" y="1855"/>
                  <a:pt x="2500" y="1855"/>
                </a:cubicBezTo>
                <a:cubicBezTo>
                  <a:pt x="2500" y="1855"/>
                  <a:pt x="2500" y="1855"/>
                  <a:pt x="2500" y="1855"/>
                </a:cubicBezTo>
                <a:cubicBezTo>
                  <a:pt x="2499" y="1855"/>
                  <a:pt x="2499" y="1854"/>
                  <a:pt x="2498" y="1854"/>
                </a:cubicBezTo>
                <a:cubicBezTo>
                  <a:pt x="2498" y="1854"/>
                  <a:pt x="2497" y="1855"/>
                  <a:pt x="2498" y="1855"/>
                </a:cubicBezTo>
                <a:cubicBezTo>
                  <a:pt x="2498" y="1855"/>
                  <a:pt x="2498" y="1854"/>
                  <a:pt x="2498" y="1855"/>
                </a:cubicBezTo>
                <a:cubicBezTo>
                  <a:pt x="2498" y="1855"/>
                  <a:pt x="2498" y="1856"/>
                  <a:pt x="2498" y="1856"/>
                </a:cubicBezTo>
                <a:close/>
                <a:moveTo>
                  <a:pt x="2577" y="1887"/>
                </a:moveTo>
                <a:cubicBezTo>
                  <a:pt x="2577" y="1888"/>
                  <a:pt x="2577" y="1888"/>
                  <a:pt x="2577" y="1888"/>
                </a:cubicBezTo>
                <a:cubicBezTo>
                  <a:pt x="2577" y="1888"/>
                  <a:pt x="2576" y="1889"/>
                  <a:pt x="2577" y="1889"/>
                </a:cubicBezTo>
                <a:cubicBezTo>
                  <a:pt x="2577" y="1889"/>
                  <a:pt x="2578" y="1888"/>
                  <a:pt x="2578" y="1888"/>
                </a:cubicBezTo>
                <a:cubicBezTo>
                  <a:pt x="2578" y="1888"/>
                  <a:pt x="2578" y="1887"/>
                  <a:pt x="2578" y="1887"/>
                </a:cubicBezTo>
                <a:cubicBezTo>
                  <a:pt x="2578" y="1887"/>
                  <a:pt x="2578" y="1887"/>
                  <a:pt x="2577" y="1887"/>
                </a:cubicBezTo>
                <a:close/>
                <a:moveTo>
                  <a:pt x="2538" y="1886"/>
                </a:moveTo>
                <a:cubicBezTo>
                  <a:pt x="2538" y="1886"/>
                  <a:pt x="2539" y="1886"/>
                  <a:pt x="2540" y="1885"/>
                </a:cubicBezTo>
                <a:cubicBezTo>
                  <a:pt x="2540" y="1885"/>
                  <a:pt x="2541" y="1885"/>
                  <a:pt x="2541" y="1884"/>
                </a:cubicBezTo>
                <a:cubicBezTo>
                  <a:pt x="2541" y="1883"/>
                  <a:pt x="2542" y="1883"/>
                  <a:pt x="2543" y="1882"/>
                </a:cubicBezTo>
                <a:cubicBezTo>
                  <a:pt x="2543" y="1882"/>
                  <a:pt x="2543" y="1882"/>
                  <a:pt x="2544" y="1881"/>
                </a:cubicBezTo>
                <a:cubicBezTo>
                  <a:pt x="2545" y="1881"/>
                  <a:pt x="2545" y="1881"/>
                  <a:pt x="2546" y="1881"/>
                </a:cubicBezTo>
                <a:cubicBezTo>
                  <a:pt x="2548" y="1881"/>
                  <a:pt x="2549" y="1881"/>
                  <a:pt x="2550" y="1880"/>
                </a:cubicBezTo>
                <a:cubicBezTo>
                  <a:pt x="2551" y="1879"/>
                  <a:pt x="2551" y="1878"/>
                  <a:pt x="2552" y="1878"/>
                </a:cubicBezTo>
                <a:cubicBezTo>
                  <a:pt x="2553" y="1878"/>
                  <a:pt x="2553" y="1878"/>
                  <a:pt x="2554" y="1878"/>
                </a:cubicBezTo>
                <a:cubicBezTo>
                  <a:pt x="2554" y="1878"/>
                  <a:pt x="2554" y="1877"/>
                  <a:pt x="2554" y="1877"/>
                </a:cubicBezTo>
                <a:cubicBezTo>
                  <a:pt x="2555" y="1877"/>
                  <a:pt x="2555" y="1876"/>
                  <a:pt x="2555" y="1876"/>
                </a:cubicBezTo>
                <a:cubicBezTo>
                  <a:pt x="2555" y="1876"/>
                  <a:pt x="2555" y="1875"/>
                  <a:pt x="2555" y="1875"/>
                </a:cubicBezTo>
                <a:cubicBezTo>
                  <a:pt x="2555" y="1875"/>
                  <a:pt x="2555" y="1874"/>
                  <a:pt x="2556" y="1874"/>
                </a:cubicBezTo>
                <a:cubicBezTo>
                  <a:pt x="2556" y="1874"/>
                  <a:pt x="2556" y="1874"/>
                  <a:pt x="2557" y="1873"/>
                </a:cubicBezTo>
                <a:cubicBezTo>
                  <a:pt x="2558" y="1873"/>
                  <a:pt x="2558" y="1874"/>
                  <a:pt x="2559" y="1873"/>
                </a:cubicBezTo>
                <a:cubicBezTo>
                  <a:pt x="2560" y="1873"/>
                  <a:pt x="2560" y="1872"/>
                  <a:pt x="2560" y="1872"/>
                </a:cubicBezTo>
                <a:cubicBezTo>
                  <a:pt x="2560" y="1871"/>
                  <a:pt x="2560" y="1871"/>
                  <a:pt x="2560" y="1871"/>
                </a:cubicBezTo>
                <a:cubicBezTo>
                  <a:pt x="2561" y="1870"/>
                  <a:pt x="2562" y="1872"/>
                  <a:pt x="2562" y="1871"/>
                </a:cubicBezTo>
                <a:cubicBezTo>
                  <a:pt x="2562" y="1870"/>
                  <a:pt x="2562" y="1870"/>
                  <a:pt x="2562" y="1869"/>
                </a:cubicBezTo>
                <a:cubicBezTo>
                  <a:pt x="2562" y="1869"/>
                  <a:pt x="2563" y="1869"/>
                  <a:pt x="2563" y="1868"/>
                </a:cubicBezTo>
                <a:cubicBezTo>
                  <a:pt x="2562" y="1868"/>
                  <a:pt x="2562" y="1868"/>
                  <a:pt x="2562" y="1869"/>
                </a:cubicBezTo>
                <a:cubicBezTo>
                  <a:pt x="2562" y="1869"/>
                  <a:pt x="2562" y="1869"/>
                  <a:pt x="2562" y="1870"/>
                </a:cubicBezTo>
                <a:cubicBezTo>
                  <a:pt x="2561" y="1870"/>
                  <a:pt x="2561" y="1868"/>
                  <a:pt x="2562" y="1867"/>
                </a:cubicBezTo>
                <a:cubicBezTo>
                  <a:pt x="2562" y="1867"/>
                  <a:pt x="2562" y="1867"/>
                  <a:pt x="2562" y="1866"/>
                </a:cubicBezTo>
                <a:cubicBezTo>
                  <a:pt x="2561" y="1866"/>
                  <a:pt x="2562" y="1865"/>
                  <a:pt x="2562" y="1865"/>
                </a:cubicBezTo>
                <a:cubicBezTo>
                  <a:pt x="2562" y="1864"/>
                  <a:pt x="2562" y="1865"/>
                  <a:pt x="2561" y="1864"/>
                </a:cubicBezTo>
                <a:cubicBezTo>
                  <a:pt x="2561" y="1864"/>
                  <a:pt x="2562" y="1863"/>
                  <a:pt x="2562" y="1863"/>
                </a:cubicBezTo>
                <a:cubicBezTo>
                  <a:pt x="2563" y="1863"/>
                  <a:pt x="2563" y="1863"/>
                  <a:pt x="2562" y="1863"/>
                </a:cubicBezTo>
                <a:cubicBezTo>
                  <a:pt x="2562" y="1863"/>
                  <a:pt x="2562" y="1863"/>
                  <a:pt x="2562" y="1862"/>
                </a:cubicBezTo>
                <a:cubicBezTo>
                  <a:pt x="2562" y="1862"/>
                  <a:pt x="2562" y="1862"/>
                  <a:pt x="2561" y="1862"/>
                </a:cubicBezTo>
                <a:cubicBezTo>
                  <a:pt x="2561" y="1862"/>
                  <a:pt x="2561" y="1863"/>
                  <a:pt x="2561" y="1863"/>
                </a:cubicBezTo>
                <a:cubicBezTo>
                  <a:pt x="2560" y="1863"/>
                  <a:pt x="2560" y="1864"/>
                  <a:pt x="2559" y="1864"/>
                </a:cubicBezTo>
                <a:cubicBezTo>
                  <a:pt x="2559" y="1864"/>
                  <a:pt x="2558" y="1864"/>
                  <a:pt x="2558" y="1865"/>
                </a:cubicBezTo>
                <a:cubicBezTo>
                  <a:pt x="2558" y="1865"/>
                  <a:pt x="2557" y="1866"/>
                  <a:pt x="2557" y="1865"/>
                </a:cubicBezTo>
                <a:cubicBezTo>
                  <a:pt x="2557" y="1865"/>
                  <a:pt x="2557" y="1865"/>
                  <a:pt x="2558" y="1864"/>
                </a:cubicBezTo>
                <a:cubicBezTo>
                  <a:pt x="2558" y="1864"/>
                  <a:pt x="2557" y="1863"/>
                  <a:pt x="2557" y="1863"/>
                </a:cubicBezTo>
                <a:cubicBezTo>
                  <a:pt x="2556" y="1863"/>
                  <a:pt x="2557" y="1863"/>
                  <a:pt x="2556" y="1863"/>
                </a:cubicBezTo>
                <a:cubicBezTo>
                  <a:pt x="2556" y="1862"/>
                  <a:pt x="2555" y="1862"/>
                  <a:pt x="2555" y="1862"/>
                </a:cubicBezTo>
                <a:cubicBezTo>
                  <a:pt x="2554" y="1862"/>
                  <a:pt x="2554" y="1862"/>
                  <a:pt x="2554" y="1862"/>
                </a:cubicBezTo>
                <a:cubicBezTo>
                  <a:pt x="2553" y="1863"/>
                  <a:pt x="2553" y="1863"/>
                  <a:pt x="2553" y="1863"/>
                </a:cubicBezTo>
                <a:cubicBezTo>
                  <a:pt x="2552" y="1863"/>
                  <a:pt x="2552" y="1863"/>
                  <a:pt x="2552" y="1864"/>
                </a:cubicBezTo>
                <a:cubicBezTo>
                  <a:pt x="2551" y="1864"/>
                  <a:pt x="2551" y="1864"/>
                  <a:pt x="2551" y="1863"/>
                </a:cubicBezTo>
                <a:cubicBezTo>
                  <a:pt x="2551" y="1863"/>
                  <a:pt x="2550" y="1863"/>
                  <a:pt x="2550" y="1863"/>
                </a:cubicBezTo>
                <a:cubicBezTo>
                  <a:pt x="2550" y="1863"/>
                  <a:pt x="2549" y="1864"/>
                  <a:pt x="2549" y="1863"/>
                </a:cubicBezTo>
                <a:cubicBezTo>
                  <a:pt x="2549" y="1862"/>
                  <a:pt x="2549" y="1862"/>
                  <a:pt x="2549" y="1862"/>
                </a:cubicBezTo>
                <a:cubicBezTo>
                  <a:pt x="2549" y="1861"/>
                  <a:pt x="2548" y="1861"/>
                  <a:pt x="2548" y="1860"/>
                </a:cubicBezTo>
                <a:cubicBezTo>
                  <a:pt x="2547" y="1860"/>
                  <a:pt x="2547" y="1859"/>
                  <a:pt x="2546" y="1859"/>
                </a:cubicBezTo>
                <a:cubicBezTo>
                  <a:pt x="2546" y="1859"/>
                  <a:pt x="2545" y="1859"/>
                  <a:pt x="2545" y="1859"/>
                </a:cubicBezTo>
                <a:cubicBezTo>
                  <a:pt x="2544" y="1858"/>
                  <a:pt x="2544" y="1858"/>
                  <a:pt x="2543" y="1858"/>
                </a:cubicBezTo>
                <a:cubicBezTo>
                  <a:pt x="2543" y="1858"/>
                  <a:pt x="2542" y="1858"/>
                  <a:pt x="2541" y="1857"/>
                </a:cubicBezTo>
                <a:cubicBezTo>
                  <a:pt x="2540" y="1857"/>
                  <a:pt x="2540" y="1855"/>
                  <a:pt x="2539" y="1856"/>
                </a:cubicBezTo>
                <a:cubicBezTo>
                  <a:pt x="2538" y="1856"/>
                  <a:pt x="2538" y="1856"/>
                  <a:pt x="2538" y="1857"/>
                </a:cubicBezTo>
                <a:cubicBezTo>
                  <a:pt x="2537" y="1857"/>
                  <a:pt x="2538" y="1858"/>
                  <a:pt x="2537" y="1858"/>
                </a:cubicBezTo>
                <a:cubicBezTo>
                  <a:pt x="2537" y="1858"/>
                  <a:pt x="2537" y="1859"/>
                  <a:pt x="2538" y="1859"/>
                </a:cubicBezTo>
                <a:cubicBezTo>
                  <a:pt x="2538" y="1859"/>
                  <a:pt x="2538" y="1859"/>
                  <a:pt x="2539" y="1859"/>
                </a:cubicBezTo>
                <a:cubicBezTo>
                  <a:pt x="2539" y="1859"/>
                  <a:pt x="2539" y="1859"/>
                  <a:pt x="2540" y="1859"/>
                </a:cubicBezTo>
                <a:cubicBezTo>
                  <a:pt x="2541" y="1859"/>
                  <a:pt x="2542" y="1860"/>
                  <a:pt x="2542" y="1862"/>
                </a:cubicBezTo>
                <a:cubicBezTo>
                  <a:pt x="2541" y="1862"/>
                  <a:pt x="2541" y="1863"/>
                  <a:pt x="2541" y="1863"/>
                </a:cubicBezTo>
                <a:cubicBezTo>
                  <a:pt x="2541" y="1864"/>
                  <a:pt x="2542" y="1864"/>
                  <a:pt x="2541" y="1865"/>
                </a:cubicBezTo>
                <a:cubicBezTo>
                  <a:pt x="2541" y="1865"/>
                  <a:pt x="2541" y="1865"/>
                  <a:pt x="2541" y="1866"/>
                </a:cubicBezTo>
                <a:cubicBezTo>
                  <a:pt x="2540" y="1866"/>
                  <a:pt x="2541" y="1867"/>
                  <a:pt x="2541" y="1868"/>
                </a:cubicBezTo>
                <a:cubicBezTo>
                  <a:pt x="2540" y="1868"/>
                  <a:pt x="2540" y="1869"/>
                  <a:pt x="2541" y="1869"/>
                </a:cubicBezTo>
                <a:cubicBezTo>
                  <a:pt x="2541" y="1870"/>
                  <a:pt x="2540" y="1870"/>
                  <a:pt x="2540" y="1871"/>
                </a:cubicBezTo>
                <a:cubicBezTo>
                  <a:pt x="2540" y="1872"/>
                  <a:pt x="2541" y="1874"/>
                  <a:pt x="2540" y="1875"/>
                </a:cubicBezTo>
                <a:cubicBezTo>
                  <a:pt x="2539" y="1876"/>
                  <a:pt x="2538" y="1878"/>
                  <a:pt x="2539" y="1879"/>
                </a:cubicBezTo>
                <a:cubicBezTo>
                  <a:pt x="2539" y="1880"/>
                  <a:pt x="2539" y="1883"/>
                  <a:pt x="2539" y="1884"/>
                </a:cubicBezTo>
                <a:cubicBezTo>
                  <a:pt x="2538" y="1884"/>
                  <a:pt x="2538" y="1885"/>
                  <a:pt x="2538" y="1886"/>
                </a:cubicBezTo>
                <a:close/>
                <a:moveTo>
                  <a:pt x="2557" y="1910"/>
                </a:moveTo>
                <a:cubicBezTo>
                  <a:pt x="2557" y="1910"/>
                  <a:pt x="2557" y="1911"/>
                  <a:pt x="2558" y="1911"/>
                </a:cubicBezTo>
                <a:cubicBezTo>
                  <a:pt x="2558" y="1912"/>
                  <a:pt x="2559" y="1913"/>
                  <a:pt x="2560" y="1913"/>
                </a:cubicBezTo>
                <a:cubicBezTo>
                  <a:pt x="2562" y="1913"/>
                  <a:pt x="2563" y="1913"/>
                  <a:pt x="2563" y="1912"/>
                </a:cubicBezTo>
                <a:cubicBezTo>
                  <a:pt x="2564" y="1911"/>
                  <a:pt x="2565" y="1910"/>
                  <a:pt x="2565" y="1909"/>
                </a:cubicBezTo>
                <a:cubicBezTo>
                  <a:pt x="2566" y="1908"/>
                  <a:pt x="2566" y="1907"/>
                  <a:pt x="2565" y="1906"/>
                </a:cubicBezTo>
                <a:cubicBezTo>
                  <a:pt x="2564" y="1906"/>
                  <a:pt x="2565" y="1905"/>
                  <a:pt x="2563" y="1905"/>
                </a:cubicBezTo>
                <a:cubicBezTo>
                  <a:pt x="2563" y="1904"/>
                  <a:pt x="2563" y="1904"/>
                  <a:pt x="2563" y="1904"/>
                </a:cubicBezTo>
                <a:cubicBezTo>
                  <a:pt x="2563" y="1903"/>
                  <a:pt x="2562" y="1903"/>
                  <a:pt x="2562" y="1903"/>
                </a:cubicBezTo>
                <a:cubicBezTo>
                  <a:pt x="2563" y="1902"/>
                  <a:pt x="2562" y="1902"/>
                  <a:pt x="2562" y="1901"/>
                </a:cubicBezTo>
                <a:cubicBezTo>
                  <a:pt x="2562" y="1901"/>
                  <a:pt x="2562" y="1901"/>
                  <a:pt x="2563" y="1900"/>
                </a:cubicBezTo>
                <a:cubicBezTo>
                  <a:pt x="2563" y="1900"/>
                  <a:pt x="2562" y="1899"/>
                  <a:pt x="2562" y="1898"/>
                </a:cubicBezTo>
                <a:cubicBezTo>
                  <a:pt x="2562" y="1897"/>
                  <a:pt x="2562" y="1896"/>
                  <a:pt x="2563" y="1895"/>
                </a:cubicBezTo>
                <a:cubicBezTo>
                  <a:pt x="2564" y="1893"/>
                  <a:pt x="2565" y="1892"/>
                  <a:pt x="2565" y="1891"/>
                </a:cubicBezTo>
                <a:cubicBezTo>
                  <a:pt x="2565" y="1890"/>
                  <a:pt x="2565" y="1890"/>
                  <a:pt x="2565" y="1889"/>
                </a:cubicBezTo>
                <a:cubicBezTo>
                  <a:pt x="2566" y="1889"/>
                  <a:pt x="2566" y="1888"/>
                  <a:pt x="2566" y="1887"/>
                </a:cubicBezTo>
                <a:cubicBezTo>
                  <a:pt x="2566" y="1887"/>
                  <a:pt x="2566" y="1886"/>
                  <a:pt x="2566" y="1886"/>
                </a:cubicBezTo>
                <a:cubicBezTo>
                  <a:pt x="2567" y="1885"/>
                  <a:pt x="2567" y="1884"/>
                  <a:pt x="2568" y="1884"/>
                </a:cubicBezTo>
                <a:cubicBezTo>
                  <a:pt x="2568" y="1884"/>
                  <a:pt x="2569" y="1883"/>
                  <a:pt x="2569" y="1883"/>
                </a:cubicBezTo>
                <a:cubicBezTo>
                  <a:pt x="2569" y="1882"/>
                  <a:pt x="2569" y="1881"/>
                  <a:pt x="2569" y="1881"/>
                </a:cubicBezTo>
                <a:cubicBezTo>
                  <a:pt x="2570" y="1880"/>
                  <a:pt x="2571" y="1878"/>
                  <a:pt x="2570" y="1877"/>
                </a:cubicBezTo>
                <a:cubicBezTo>
                  <a:pt x="2570" y="1877"/>
                  <a:pt x="2569" y="1876"/>
                  <a:pt x="2569" y="1875"/>
                </a:cubicBezTo>
                <a:cubicBezTo>
                  <a:pt x="2568" y="1875"/>
                  <a:pt x="2568" y="1875"/>
                  <a:pt x="2567" y="1875"/>
                </a:cubicBezTo>
                <a:cubicBezTo>
                  <a:pt x="2567" y="1875"/>
                  <a:pt x="2566" y="1875"/>
                  <a:pt x="2565" y="1875"/>
                </a:cubicBezTo>
                <a:cubicBezTo>
                  <a:pt x="2564" y="1874"/>
                  <a:pt x="2564" y="1874"/>
                  <a:pt x="2563" y="1874"/>
                </a:cubicBezTo>
                <a:cubicBezTo>
                  <a:pt x="2562" y="1874"/>
                  <a:pt x="2562" y="1875"/>
                  <a:pt x="2561" y="1876"/>
                </a:cubicBezTo>
                <a:cubicBezTo>
                  <a:pt x="2560" y="1876"/>
                  <a:pt x="2557" y="1876"/>
                  <a:pt x="2558" y="1877"/>
                </a:cubicBezTo>
                <a:cubicBezTo>
                  <a:pt x="2558" y="1877"/>
                  <a:pt x="2558" y="1878"/>
                  <a:pt x="2558" y="1878"/>
                </a:cubicBezTo>
                <a:cubicBezTo>
                  <a:pt x="2559" y="1879"/>
                  <a:pt x="2558" y="1879"/>
                  <a:pt x="2558" y="1880"/>
                </a:cubicBezTo>
                <a:cubicBezTo>
                  <a:pt x="2558" y="1881"/>
                  <a:pt x="2557" y="1883"/>
                  <a:pt x="2556" y="1884"/>
                </a:cubicBezTo>
                <a:cubicBezTo>
                  <a:pt x="2556" y="1885"/>
                  <a:pt x="2556" y="1885"/>
                  <a:pt x="2556" y="1886"/>
                </a:cubicBezTo>
                <a:cubicBezTo>
                  <a:pt x="2556" y="1887"/>
                  <a:pt x="2556" y="1888"/>
                  <a:pt x="2556" y="1888"/>
                </a:cubicBezTo>
                <a:cubicBezTo>
                  <a:pt x="2556" y="1890"/>
                  <a:pt x="2557" y="1891"/>
                  <a:pt x="2556" y="1893"/>
                </a:cubicBezTo>
                <a:cubicBezTo>
                  <a:pt x="2556" y="1894"/>
                  <a:pt x="2555" y="1893"/>
                  <a:pt x="2554" y="1894"/>
                </a:cubicBezTo>
                <a:cubicBezTo>
                  <a:pt x="2553" y="1895"/>
                  <a:pt x="2553" y="1895"/>
                  <a:pt x="2551" y="1895"/>
                </a:cubicBezTo>
                <a:cubicBezTo>
                  <a:pt x="2550" y="1895"/>
                  <a:pt x="2549" y="1894"/>
                  <a:pt x="2549" y="1895"/>
                </a:cubicBezTo>
                <a:cubicBezTo>
                  <a:pt x="2548" y="1896"/>
                  <a:pt x="2547" y="1897"/>
                  <a:pt x="2548" y="1898"/>
                </a:cubicBezTo>
                <a:cubicBezTo>
                  <a:pt x="2548" y="1899"/>
                  <a:pt x="2547" y="1900"/>
                  <a:pt x="2548" y="1900"/>
                </a:cubicBezTo>
                <a:cubicBezTo>
                  <a:pt x="2548" y="1901"/>
                  <a:pt x="2549" y="1901"/>
                  <a:pt x="2549" y="1902"/>
                </a:cubicBezTo>
                <a:cubicBezTo>
                  <a:pt x="2549" y="1902"/>
                  <a:pt x="2549" y="1903"/>
                  <a:pt x="2550" y="1903"/>
                </a:cubicBezTo>
                <a:cubicBezTo>
                  <a:pt x="2550" y="1904"/>
                  <a:pt x="2551" y="1905"/>
                  <a:pt x="2552" y="1906"/>
                </a:cubicBezTo>
                <a:cubicBezTo>
                  <a:pt x="2553" y="1906"/>
                  <a:pt x="2554" y="1906"/>
                  <a:pt x="2555" y="1907"/>
                </a:cubicBezTo>
                <a:cubicBezTo>
                  <a:pt x="2556" y="1907"/>
                  <a:pt x="2557" y="1907"/>
                  <a:pt x="2557" y="1908"/>
                </a:cubicBezTo>
                <a:cubicBezTo>
                  <a:pt x="2557" y="1909"/>
                  <a:pt x="2557" y="1909"/>
                  <a:pt x="2557" y="1910"/>
                </a:cubicBezTo>
                <a:close/>
                <a:moveTo>
                  <a:pt x="2551" y="1848"/>
                </a:moveTo>
                <a:cubicBezTo>
                  <a:pt x="2551" y="1848"/>
                  <a:pt x="2552" y="1850"/>
                  <a:pt x="2552" y="1849"/>
                </a:cubicBezTo>
                <a:cubicBezTo>
                  <a:pt x="2553" y="1848"/>
                  <a:pt x="2553" y="1848"/>
                  <a:pt x="2553" y="1847"/>
                </a:cubicBezTo>
                <a:cubicBezTo>
                  <a:pt x="2553" y="1846"/>
                  <a:pt x="2553" y="1845"/>
                  <a:pt x="2552" y="1845"/>
                </a:cubicBezTo>
                <a:cubicBezTo>
                  <a:pt x="2551" y="1844"/>
                  <a:pt x="2549" y="1844"/>
                  <a:pt x="2548" y="1845"/>
                </a:cubicBezTo>
                <a:cubicBezTo>
                  <a:pt x="2547" y="1846"/>
                  <a:pt x="2549" y="1846"/>
                  <a:pt x="2550" y="1847"/>
                </a:cubicBezTo>
                <a:cubicBezTo>
                  <a:pt x="2550" y="1847"/>
                  <a:pt x="2550" y="1847"/>
                  <a:pt x="2551" y="1848"/>
                </a:cubicBezTo>
                <a:close/>
                <a:moveTo>
                  <a:pt x="2574" y="1868"/>
                </a:moveTo>
                <a:cubicBezTo>
                  <a:pt x="2574" y="1868"/>
                  <a:pt x="2574" y="1867"/>
                  <a:pt x="2573" y="1868"/>
                </a:cubicBezTo>
                <a:cubicBezTo>
                  <a:pt x="2573" y="1868"/>
                  <a:pt x="2572" y="1869"/>
                  <a:pt x="2573" y="1870"/>
                </a:cubicBezTo>
                <a:cubicBezTo>
                  <a:pt x="2573" y="1870"/>
                  <a:pt x="2573" y="1870"/>
                  <a:pt x="2573" y="1871"/>
                </a:cubicBezTo>
                <a:cubicBezTo>
                  <a:pt x="2573" y="1872"/>
                  <a:pt x="2574" y="1871"/>
                  <a:pt x="2574" y="1871"/>
                </a:cubicBezTo>
                <a:cubicBezTo>
                  <a:pt x="2575" y="1871"/>
                  <a:pt x="2575" y="1871"/>
                  <a:pt x="2575" y="1871"/>
                </a:cubicBezTo>
                <a:cubicBezTo>
                  <a:pt x="2575" y="1870"/>
                  <a:pt x="2575" y="1869"/>
                  <a:pt x="2575" y="1870"/>
                </a:cubicBezTo>
                <a:cubicBezTo>
                  <a:pt x="2575" y="1870"/>
                  <a:pt x="2574" y="1870"/>
                  <a:pt x="2574" y="1870"/>
                </a:cubicBezTo>
                <a:cubicBezTo>
                  <a:pt x="2574" y="1869"/>
                  <a:pt x="2575" y="1869"/>
                  <a:pt x="2574" y="1868"/>
                </a:cubicBezTo>
                <a:close/>
                <a:moveTo>
                  <a:pt x="2574" y="1847"/>
                </a:moveTo>
                <a:cubicBezTo>
                  <a:pt x="2574" y="1847"/>
                  <a:pt x="2575" y="1848"/>
                  <a:pt x="2575" y="1848"/>
                </a:cubicBezTo>
                <a:cubicBezTo>
                  <a:pt x="2575" y="1847"/>
                  <a:pt x="2575" y="1847"/>
                  <a:pt x="2574" y="1847"/>
                </a:cubicBezTo>
                <a:cubicBezTo>
                  <a:pt x="2574" y="1846"/>
                  <a:pt x="2574" y="1846"/>
                  <a:pt x="2574" y="1845"/>
                </a:cubicBezTo>
                <a:cubicBezTo>
                  <a:pt x="2574" y="1844"/>
                  <a:pt x="2573" y="1842"/>
                  <a:pt x="2572" y="1841"/>
                </a:cubicBezTo>
                <a:cubicBezTo>
                  <a:pt x="2572" y="1841"/>
                  <a:pt x="2572" y="1840"/>
                  <a:pt x="2571" y="1841"/>
                </a:cubicBezTo>
                <a:cubicBezTo>
                  <a:pt x="2571" y="1841"/>
                  <a:pt x="2570" y="1842"/>
                  <a:pt x="2571" y="1842"/>
                </a:cubicBezTo>
                <a:cubicBezTo>
                  <a:pt x="2572" y="1844"/>
                  <a:pt x="2573" y="1845"/>
                  <a:pt x="2574" y="1847"/>
                </a:cubicBezTo>
                <a:close/>
                <a:moveTo>
                  <a:pt x="2542" y="1825"/>
                </a:moveTo>
                <a:cubicBezTo>
                  <a:pt x="2542" y="1825"/>
                  <a:pt x="2542" y="1824"/>
                  <a:pt x="2541" y="1824"/>
                </a:cubicBezTo>
                <a:cubicBezTo>
                  <a:pt x="2541" y="1825"/>
                  <a:pt x="2541" y="1824"/>
                  <a:pt x="2540" y="1824"/>
                </a:cubicBezTo>
                <a:cubicBezTo>
                  <a:pt x="2540" y="1824"/>
                  <a:pt x="2540" y="1823"/>
                  <a:pt x="2540" y="1824"/>
                </a:cubicBezTo>
                <a:cubicBezTo>
                  <a:pt x="2539" y="1824"/>
                  <a:pt x="2539" y="1824"/>
                  <a:pt x="2538" y="1824"/>
                </a:cubicBezTo>
                <a:cubicBezTo>
                  <a:pt x="2538" y="1823"/>
                  <a:pt x="2538" y="1824"/>
                  <a:pt x="2537" y="1823"/>
                </a:cubicBezTo>
                <a:cubicBezTo>
                  <a:pt x="2537" y="1823"/>
                  <a:pt x="2537" y="1824"/>
                  <a:pt x="2537" y="1824"/>
                </a:cubicBezTo>
                <a:cubicBezTo>
                  <a:pt x="2537" y="1825"/>
                  <a:pt x="2536" y="1825"/>
                  <a:pt x="2536" y="1825"/>
                </a:cubicBezTo>
                <a:cubicBezTo>
                  <a:pt x="2536" y="1826"/>
                  <a:pt x="2536" y="1827"/>
                  <a:pt x="2536" y="1827"/>
                </a:cubicBezTo>
                <a:cubicBezTo>
                  <a:pt x="2536" y="1827"/>
                  <a:pt x="2537" y="1828"/>
                  <a:pt x="2537" y="1829"/>
                </a:cubicBezTo>
                <a:cubicBezTo>
                  <a:pt x="2538" y="1829"/>
                  <a:pt x="2538" y="1829"/>
                  <a:pt x="2539" y="1829"/>
                </a:cubicBezTo>
                <a:cubicBezTo>
                  <a:pt x="2539" y="1830"/>
                  <a:pt x="2539" y="1830"/>
                  <a:pt x="2540" y="1830"/>
                </a:cubicBezTo>
                <a:cubicBezTo>
                  <a:pt x="2540" y="1830"/>
                  <a:pt x="2541" y="1829"/>
                  <a:pt x="2541" y="1829"/>
                </a:cubicBezTo>
                <a:cubicBezTo>
                  <a:pt x="2541" y="1828"/>
                  <a:pt x="2543" y="1828"/>
                  <a:pt x="2543" y="1827"/>
                </a:cubicBezTo>
                <a:cubicBezTo>
                  <a:pt x="2543" y="1827"/>
                  <a:pt x="2543" y="1827"/>
                  <a:pt x="2542" y="1826"/>
                </a:cubicBezTo>
                <a:cubicBezTo>
                  <a:pt x="2542" y="1826"/>
                  <a:pt x="2542" y="1826"/>
                  <a:pt x="2542" y="1826"/>
                </a:cubicBezTo>
                <a:cubicBezTo>
                  <a:pt x="2542" y="1826"/>
                  <a:pt x="2543" y="1825"/>
                  <a:pt x="2542" y="1825"/>
                </a:cubicBezTo>
                <a:close/>
                <a:moveTo>
                  <a:pt x="2545" y="1962"/>
                </a:moveTo>
                <a:cubicBezTo>
                  <a:pt x="2545" y="1962"/>
                  <a:pt x="2547" y="1962"/>
                  <a:pt x="2546" y="1961"/>
                </a:cubicBezTo>
                <a:cubicBezTo>
                  <a:pt x="2546" y="1961"/>
                  <a:pt x="2544" y="1961"/>
                  <a:pt x="2544" y="1961"/>
                </a:cubicBezTo>
                <a:cubicBezTo>
                  <a:pt x="2543" y="1961"/>
                  <a:pt x="2543" y="1961"/>
                  <a:pt x="2543" y="1960"/>
                </a:cubicBezTo>
                <a:cubicBezTo>
                  <a:pt x="2542" y="1960"/>
                  <a:pt x="2542" y="1959"/>
                  <a:pt x="2542" y="1959"/>
                </a:cubicBezTo>
                <a:cubicBezTo>
                  <a:pt x="2541" y="1959"/>
                  <a:pt x="2541" y="1959"/>
                  <a:pt x="2541" y="1959"/>
                </a:cubicBezTo>
                <a:cubicBezTo>
                  <a:pt x="2541" y="1959"/>
                  <a:pt x="2540" y="1959"/>
                  <a:pt x="2540" y="1959"/>
                </a:cubicBezTo>
                <a:cubicBezTo>
                  <a:pt x="2540" y="1959"/>
                  <a:pt x="2539" y="1959"/>
                  <a:pt x="2539" y="1959"/>
                </a:cubicBezTo>
                <a:cubicBezTo>
                  <a:pt x="2539" y="1960"/>
                  <a:pt x="2539" y="1960"/>
                  <a:pt x="2539" y="1961"/>
                </a:cubicBezTo>
                <a:cubicBezTo>
                  <a:pt x="2538" y="1961"/>
                  <a:pt x="2538" y="1961"/>
                  <a:pt x="2538" y="1961"/>
                </a:cubicBezTo>
                <a:cubicBezTo>
                  <a:pt x="2537" y="1961"/>
                  <a:pt x="2537" y="1960"/>
                  <a:pt x="2537" y="1960"/>
                </a:cubicBezTo>
                <a:cubicBezTo>
                  <a:pt x="2536" y="1960"/>
                  <a:pt x="2536" y="1962"/>
                  <a:pt x="2536" y="1962"/>
                </a:cubicBezTo>
                <a:cubicBezTo>
                  <a:pt x="2536" y="1963"/>
                  <a:pt x="2536" y="1962"/>
                  <a:pt x="2537" y="1962"/>
                </a:cubicBezTo>
                <a:cubicBezTo>
                  <a:pt x="2538" y="1962"/>
                  <a:pt x="2537" y="1963"/>
                  <a:pt x="2537" y="1964"/>
                </a:cubicBezTo>
                <a:cubicBezTo>
                  <a:pt x="2537" y="1964"/>
                  <a:pt x="2538" y="1964"/>
                  <a:pt x="2538" y="1965"/>
                </a:cubicBezTo>
                <a:cubicBezTo>
                  <a:pt x="2538" y="1965"/>
                  <a:pt x="2539" y="1965"/>
                  <a:pt x="2539" y="1965"/>
                </a:cubicBezTo>
                <a:cubicBezTo>
                  <a:pt x="2539" y="1966"/>
                  <a:pt x="2540" y="1966"/>
                  <a:pt x="2541" y="1965"/>
                </a:cubicBezTo>
                <a:cubicBezTo>
                  <a:pt x="2542" y="1965"/>
                  <a:pt x="2543" y="1965"/>
                  <a:pt x="2543" y="1965"/>
                </a:cubicBezTo>
                <a:cubicBezTo>
                  <a:pt x="2543" y="1965"/>
                  <a:pt x="2543" y="1965"/>
                  <a:pt x="2544" y="1965"/>
                </a:cubicBezTo>
                <a:cubicBezTo>
                  <a:pt x="2544" y="1965"/>
                  <a:pt x="2544" y="1965"/>
                  <a:pt x="2544" y="1965"/>
                </a:cubicBezTo>
                <a:cubicBezTo>
                  <a:pt x="2545" y="1965"/>
                  <a:pt x="2544" y="1964"/>
                  <a:pt x="2544" y="1964"/>
                </a:cubicBezTo>
                <a:cubicBezTo>
                  <a:pt x="2544" y="1964"/>
                  <a:pt x="2544" y="1964"/>
                  <a:pt x="2544" y="1964"/>
                </a:cubicBezTo>
                <a:cubicBezTo>
                  <a:pt x="2544" y="1963"/>
                  <a:pt x="2544" y="1962"/>
                  <a:pt x="2545" y="1962"/>
                </a:cubicBezTo>
                <a:close/>
                <a:moveTo>
                  <a:pt x="2538" y="1853"/>
                </a:moveTo>
                <a:cubicBezTo>
                  <a:pt x="2538" y="1854"/>
                  <a:pt x="2539" y="1854"/>
                  <a:pt x="2539" y="1854"/>
                </a:cubicBezTo>
                <a:cubicBezTo>
                  <a:pt x="2539" y="1854"/>
                  <a:pt x="2539" y="1853"/>
                  <a:pt x="2539" y="1853"/>
                </a:cubicBezTo>
                <a:cubicBezTo>
                  <a:pt x="2539" y="1853"/>
                  <a:pt x="2539" y="1853"/>
                  <a:pt x="2539" y="1853"/>
                </a:cubicBezTo>
                <a:cubicBezTo>
                  <a:pt x="2539" y="1852"/>
                  <a:pt x="2538" y="1853"/>
                  <a:pt x="2538" y="1853"/>
                </a:cubicBezTo>
                <a:close/>
                <a:moveTo>
                  <a:pt x="2542" y="1842"/>
                </a:moveTo>
                <a:cubicBezTo>
                  <a:pt x="2542" y="1842"/>
                  <a:pt x="2543" y="1841"/>
                  <a:pt x="2542" y="1841"/>
                </a:cubicBezTo>
                <a:cubicBezTo>
                  <a:pt x="2542" y="1841"/>
                  <a:pt x="2541" y="1841"/>
                  <a:pt x="2541" y="1841"/>
                </a:cubicBezTo>
                <a:cubicBezTo>
                  <a:pt x="2540" y="1842"/>
                  <a:pt x="2540" y="1842"/>
                  <a:pt x="2540" y="1842"/>
                </a:cubicBezTo>
                <a:cubicBezTo>
                  <a:pt x="2539" y="1843"/>
                  <a:pt x="2540" y="1843"/>
                  <a:pt x="2540" y="1844"/>
                </a:cubicBezTo>
                <a:cubicBezTo>
                  <a:pt x="2540" y="1845"/>
                  <a:pt x="2540" y="1846"/>
                  <a:pt x="2539" y="1846"/>
                </a:cubicBezTo>
                <a:cubicBezTo>
                  <a:pt x="2539" y="1846"/>
                  <a:pt x="2538" y="1847"/>
                  <a:pt x="2538" y="1848"/>
                </a:cubicBezTo>
                <a:cubicBezTo>
                  <a:pt x="2538" y="1848"/>
                  <a:pt x="2539" y="1849"/>
                  <a:pt x="2539" y="1849"/>
                </a:cubicBezTo>
                <a:cubicBezTo>
                  <a:pt x="2540" y="1849"/>
                  <a:pt x="2540" y="1850"/>
                  <a:pt x="2539" y="1850"/>
                </a:cubicBezTo>
                <a:cubicBezTo>
                  <a:pt x="2539" y="1850"/>
                  <a:pt x="2539" y="1850"/>
                  <a:pt x="2539" y="1850"/>
                </a:cubicBezTo>
                <a:cubicBezTo>
                  <a:pt x="2539" y="1850"/>
                  <a:pt x="2539" y="1851"/>
                  <a:pt x="2539" y="1851"/>
                </a:cubicBezTo>
                <a:cubicBezTo>
                  <a:pt x="2539" y="1851"/>
                  <a:pt x="2539" y="1851"/>
                  <a:pt x="2540" y="1852"/>
                </a:cubicBezTo>
                <a:cubicBezTo>
                  <a:pt x="2540" y="1853"/>
                  <a:pt x="2540" y="1851"/>
                  <a:pt x="2541" y="1851"/>
                </a:cubicBezTo>
                <a:cubicBezTo>
                  <a:pt x="2541" y="1850"/>
                  <a:pt x="2541" y="1850"/>
                  <a:pt x="2541" y="1849"/>
                </a:cubicBezTo>
                <a:cubicBezTo>
                  <a:pt x="2541" y="1848"/>
                  <a:pt x="2541" y="1848"/>
                  <a:pt x="2542" y="1847"/>
                </a:cubicBezTo>
                <a:cubicBezTo>
                  <a:pt x="2542" y="1846"/>
                  <a:pt x="2542" y="1844"/>
                  <a:pt x="2542" y="1842"/>
                </a:cubicBezTo>
                <a:close/>
                <a:moveTo>
                  <a:pt x="2565" y="1843"/>
                </a:moveTo>
                <a:cubicBezTo>
                  <a:pt x="2565" y="1842"/>
                  <a:pt x="2564" y="1842"/>
                  <a:pt x="2564" y="1842"/>
                </a:cubicBezTo>
                <a:cubicBezTo>
                  <a:pt x="2563" y="1842"/>
                  <a:pt x="2564" y="1845"/>
                  <a:pt x="2564" y="1845"/>
                </a:cubicBezTo>
                <a:cubicBezTo>
                  <a:pt x="2565" y="1845"/>
                  <a:pt x="2564" y="1846"/>
                  <a:pt x="2565" y="1846"/>
                </a:cubicBezTo>
                <a:cubicBezTo>
                  <a:pt x="2565" y="1847"/>
                  <a:pt x="2565" y="1847"/>
                  <a:pt x="2564" y="1847"/>
                </a:cubicBezTo>
                <a:cubicBezTo>
                  <a:pt x="2564" y="1847"/>
                  <a:pt x="2564" y="1847"/>
                  <a:pt x="2564" y="1847"/>
                </a:cubicBezTo>
                <a:cubicBezTo>
                  <a:pt x="2563" y="1847"/>
                  <a:pt x="2564" y="1848"/>
                  <a:pt x="2564" y="1849"/>
                </a:cubicBezTo>
                <a:cubicBezTo>
                  <a:pt x="2564" y="1849"/>
                  <a:pt x="2563" y="1850"/>
                  <a:pt x="2564" y="1850"/>
                </a:cubicBezTo>
                <a:cubicBezTo>
                  <a:pt x="2564" y="1850"/>
                  <a:pt x="2564" y="1849"/>
                  <a:pt x="2565" y="1849"/>
                </a:cubicBezTo>
                <a:cubicBezTo>
                  <a:pt x="2565" y="1849"/>
                  <a:pt x="2564" y="1851"/>
                  <a:pt x="2564" y="1851"/>
                </a:cubicBezTo>
                <a:cubicBezTo>
                  <a:pt x="2564" y="1852"/>
                  <a:pt x="2564" y="1852"/>
                  <a:pt x="2563" y="1852"/>
                </a:cubicBezTo>
                <a:cubicBezTo>
                  <a:pt x="2563" y="1853"/>
                  <a:pt x="2563" y="1853"/>
                  <a:pt x="2563" y="1854"/>
                </a:cubicBezTo>
                <a:cubicBezTo>
                  <a:pt x="2563" y="1854"/>
                  <a:pt x="2562" y="1856"/>
                  <a:pt x="2563" y="1856"/>
                </a:cubicBezTo>
                <a:cubicBezTo>
                  <a:pt x="2564" y="1855"/>
                  <a:pt x="2564" y="1854"/>
                  <a:pt x="2565" y="1853"/>
                </a:cubicBezTo>
                <a:cubicBezTo>
                  <a:pt x="2565" y="1853"/>
                  <a:pt x="2566" y="1852"/>
                  <a:pt x="2566" y="1852"/>
                </a:cubicBezTo>
                <a:cubicBezTo>
                  <a:pt x="2567" y="1851"/>
                  <a:pt x="2567" y="1851"/>
                  <a:pt x="2567" y="1850"/>
                </a:cubicBezTo>
                <a:cubicBezTo>
                  <a:pt x="2568" y="1850"/>
                  <a:pt x="2569" y="1850"/>
                  <a:pt x="2569" y="1850"/>
                </a:cubicBezTo>
                <a:cubicBezTo>
                  <a:pt x="2570" y="1850"/>
                  <a:pt x="2570" y="1851"/>
                  <a:pt x="2570" y="1851"/>
                </a:cubicBezTo>
                <a:cubicBezTo>
                  <a:pt x="2571" y="1851"/>
                  <a:pt x="2571" y="1852"/>
                  <a:pt x="2571" y="1852"/>
                </a:cubicBezTo>
                <a:cubicBezTo>
                  <a:pt x="2572" y="1853"/>
                  <a:pt x="2572" y="1853"/>
                  <a:pt x="2572" y="1853"/>
                </a:cubicBezTo>
                <a:cubicBezTo>
                  <a:pt x="2573" y="1854"/>
                  <a:pt x="2573" y="1854"/>
                  <a:pt x="2573" y="1855"/>
                </a:cubicBezTo>
                <a:cubicBezTo>
                  <a:pt x="2573" y="1855"/>
                  <a:pt x="2573" y="1855"/>
                  <a:pt x="2574" y="1856"/>
                </a:cubicBezTo>
                <a:cubicBezTo>
                  <a:pt x="2575" y="1856"/>
                  <a:pt x="2576" y="1856"/>
                  <a:pt x="2577" y="1857"/>
                </a:cubicBezTo>
                <a:cubicBezTo>
                  <a:pt x="2578" y="1857"/>
                  <a:pt x="2579" y="1858"/>
                  <a:pt x="2579" y="1858"/>
                </a:cubicBezTo>
                <a:cubicBezTo>
                  <a:pt x="2579" y="1859"/>
                  <a:pt x="2580" y="1860"/>
                  <a:pt x="2580" y="1860"/>
                </a:cubicBezTo>
                <a:cubicBezTo>
                  <a:pt x="2580" y="1859"/>
                  <a:pt x="2580" y="1859"/>
                  <a:pt x="2580" y="1858"/>
                </a:cubicBezTo>
                <a:cubicBezTo>
                  <a:pt x="2580" y="1858"/>
                  <a:pt x="2580" y="1857"/>
                  <a:pt x="2580" y="1857"/>
                </a:cubicBezTo>
                <a:cubicBezTo>
                  <a:pt x="2580" y="1856"/>
                  <a:pt x="2579" y="1856"/>
                  <a:pt x="2579" y="1855"/>
                </a:cubicBezTo>
                <a:cubicBezTo>
                  <a:pt x="2579" y="1854"/>
                  <a:pt x="2579" y="1854"/>
                  <a:pt x="2579" y="1853"/>
                </a:cubicBezTo>
                <a:cubicBezTo>
                  <a:pt x="2578" y="1852"/>
                  <a:pt x="2577" y="1851"/>
                  <a:pt x="2577" y="1850"/>
                </a:cubicBezTo>
                <a:cubicBezTo>
                  <a:pt x="2577" y="1850"/>
                  <a:pt x="2576" y="1850"/>
                  <a:pt x="2576" y="1850"/>
                </a:cubicBezTo>
                <a:cubicBezTo>
                  <a:pt x="2576" y="1850"/>
                  <a:pt x="2575" y="1850"/>
                  <a:pt x="2575" y="1849"/>
                </a:cubicBezTo>
                <a:cubicBezTo>
                  <a:pt x="2575" y="1849"/>
                  <a:pt x="2575" y="1850"/>
                  <a:pt x="2575" y="1850"/>
                </a:cubicBezTo>
                <a:cubicBezTo>
                  <a:pt x="2574" y="1851"/>
                  <a:pt x="2573" y="1848"/>
                  <a:pt x="2573" y="1847"/>
                </a:cubicBezTo>
                <a:cubicBezTo>
                  <a:pt x="2572" y="1847"/>
                  <a:pt x="2572" y="1847"/>
                  <a:pt x="2571" y="1847"/>
                </a:cubicBezTo>
                <a:cubicBezTo>
                  <a:pt x="2571" y="1847"/>
                  <a:pt x="2571" y="1846"/>
                  <a:pt x="2571" y="1846"/>
                </a:cubicBezTo>
                <a:cubicBezTo>
                  <a:pt x="2570" y="1845"/>
                  <a:pt x="2570" y="1845"/>
                  <a:pt x="2569" y="1845"/>
                </a:cubicBezTo>
                <a:cubicBezTo>
                  <a:pt x="2569" y="1845"/>
                  <a:pt x="2568" y="1844"/>
                  <a:pt x="2568" y="1844"/>
                </a:cubicBezTo>
                <a:cubicBezTo>
                  <a:pt x="2567" y="1844"/>
                  <a:pt x="2567" y="1844"/>
                  <a:pt x="2566" y="1844"/>
                </a:cubicBezTo>
                <a:cubicBezTo>
                  <a:pt x="2566" y="1844"/>
                  <a:pt x="2566" y="1845"/>
                  <a:pt x="2566" y="1845"/>
                </a:cubicBezTo>
                <a:cubicBezTo>
                  <a:pt x="2565" y="1846"/>
                  <a:pt x="2566" y="1843"/>
                  <a:pt x="2566" y="1843"/>
                </a:cubicBezTo>
                <a:cubicBezTo>
                  <a:pt x="2566" y="1843"/>
                  <a:pt x="2565" y="1843"/>
                  <a:pt x="2565" y="1843"/>
                </a:cubicBezTo>
                <a:close/>
                <a:moveTo>
                  <a:pt x="2587" y="1864"/>
                </a:moveTo>
                <a:cubicBezTo>
                  <a:pt x="2588" y="1865"/>
                  <a:pt x="2589" y="1864"/>
                  <a:pt x="2589" y="1864"/>
                </a:cubicBezTo>
                <a:cubicBezTo>
                  <a:pt x="2590" y="1864"/>
                  <a:pt x="2591" y="1864"/>
                  <a:pt x="2591" y="1864"/>
                </a:cubicBezTo>
                <a:cubicBezTo>
                  <a:pt x="2591" y="1863"/>
                  <a:pt x="2590" y="1862"/>
                  <a:pt x="2589" y="1862"/>
                </a:cubicBezTo>
                <a:cubicBezTo>
                  <a:pt x="2589" y="1861"/>
                  <a:pt x="2589" y="1860"/>
                  <a:pt x="2588" y="1860"/>
                </a:cubicBezTo>
                <a:cubicBezTo>
                  <a:pt x="2588" y="1860"/>
                  <a:pt x="2586" y="1860"/>
                  <a:pt x="2586" y="1860"/>
                </a:cubicBezTo>
                <a:cubicBezTo>
                  <a:pt x="2585" y="1861"/>
                  <a:pt x="2586" y="1862"/>
                  <a:pt x="2586" y="1862"/>
                </a:cubicBezTo>
                <a:cubicBezTo>
                  <a:pt x="2586" y="1863"/>
                  <a:pt x="2587" y="1863"/>
                  <a:pt x="2587" y="1864"/>
                </a:cubicBezTo>
                <a:close/>
                <a:moveTo>
                  <a:pt x="2582" y="1830"/>
                </a:moveTo>
                <a:cubicBezTo>
                  <a:pt x="2583" y="1830"/>
                  <a:pt x="2582" y="1830"/>
                  <a:pt x="2582" y="1829"/>
                </a:cubicBezTo>
                <a:cubicBezTo>
                  <a:pt x="2581" y="1829"/>
                  <a:pt x="2580" y="1829"/>
                  <a:pt x="2580" y="1830"/>
                </a:cubicBezTo>
                <a:cubicBezTo>
                  <a:pt x="2580" y="1830"/>
                  <a:pt x="2581" y="1830"/>
                  <a:pt x="2581" y="1830"/>
                </a:cubicBezTo>
                <a:cubicBezTo>
                  <a:pt x="2581" y="1830"/>
                  <a:pt x="2582" y="1831"/>
                  <a:pt x="2582" y="1830"/>
                </a:cubicBezTo>
                <a:close/>
                <a:moveTo>
                  <a:pt x="2584" y="1882"/>
                </a:moveTo>
                <a:cubicBezTo>
                  <a:pt x="2585" y="1882"/>
                  <a:pt x="2585" y="1882"/>
                  <a:pt x="2585" y="1882"/>
                </a:cubicBezTo>
                <a:cubicBezTo>
                  <a:pt x="2586" y="1882"/>
                  <a:pt x="2586" y="1881"/>
                  <a:pt x="2586" y="1881"/>
                </a:cubicBezTo>
                <a:cubicBezTo>
                  <a:pt x="2586" y="1881"/>
                  <a:pt x="2585" y="1879"/>
                  <a:pt x="2585" y="1880"/>
                </a:cubicBezTo>
                <a:cubicBezTo>
                  <a:pt x="2585" y="1880"/>
                  <a:pt x="2585" y="1881"/>
                  <a:pt x="2585" y="1881"/>
                </a:cubicBezTo>
                <a:cubicBezTo>
                  <a:pt x="2585" y="1881"/>
                  <a:pt x="2584" y="1882"/>
                  <a:pt x="2584" y="1882"/>
                </a:cubicBezTo>
                <a:close/>
                <a:moveTo>
                  <a:pt x="2585" y="1859"/>
                </a:moveTo>
                <a:cubicBezTo>
                  <a:pt x="2586" y="1858"/>
                  <a:pt x="2585" y="1857"/>
                  <a:pt x="2584" y="1858"/>
                </a:cubicBezTo>
                <a:cubicBezTo>
                  <a:pt x="2584" y="1858"/>
                  <a:pt x="2585" y="1859"/>
                  <a:pt x="2585" y="1859"/>
                </a:cubicBezTo>
                <a:close/>
                <a:moveTo>
                  <a:pt x="2583" y="1853"/>
                </a:moveTo>
                <a:cubicBezTo>
                  <a:pt x="2583" y="1852"/>
                  <a:pt x="2582" y="1852"/>
                  <a:pt x="2582" y="1853"/>
                </a:cubicBezTo>
                <a:cubicBezTo>
                  <a:pt x="2582" y="1853"/>
                  <a:pt x="2583" y="1853"/>
                  <a:pt x="2583" y="1853"/>
                </a:cubicBezTo>
                <a:close/>
                <a:moveTo>
                  <a:pt x="2565" y="1838"/>
                </a:moveTo>
                <a:cubicBezTo>
                  <a:pt x="2564" y="1838"/>
                  <a:pt x="2564" y="1837"/>
                  <a:pt x="2564" y="1837"/>
                </a:cubicBezTo>
                <a:cubicBezTo>
                  <a:pt x="2564" y="1836"/>
                  <a:pt x="2563" y="1836"/>
                  <a:pt x="2563" y="1836"/>
                </a:cubicBezTo>
                <a:cubicBezTo>
                  <a:pt x="2562" y="1836"/>
                  <a:pt x="2562" y="1835"/>
                  <a:pt x="2562" y="1835"/>
                </a:cubicBezTo>
                <a:cubicBezTo>
                  <a:pt x="2562" y="1834"/>
                  <a:pt x="2561" y="1833"/>
                  <a:pt x="2560" y="1833"/>
                </a:cubicBezTo>
                <a:cubicBezTo>
                  <a:pt x="2560" y="1832"/>
                  <a:pt x="2560" y="1831"/>
                  <a:pt x="2559" y="1831"/>
                </a:cubicBezTo>
                <a:cubicBezTo>
                  <a:pt x="2559" y="1831"/>
                  <a:pt x="2558" y="1831"/>
                  <a:pt x="2558" y="1832"/>
                </a:cubicBezTo>
                <a:cubicBezTo>
                  <a:pt x="2558" y="1832"/>
                  <a:pt x="2558" y="1832"/>
                  <a:pt x="2558" y="1832"/>
                </a:cubicBezTo>
                <a:cubicBezTo>
                  <a:pt x="2558" y="1833"/>
                  <a:pt x="2558" y="1833"/>
                  <a:pt x="2558" y="1833"/>
                </a:cubicBezTo>
                <a:cubicBezTo>
                  <a:pt x="2558" y="1833"/>
                  <a:pt x="2558" y="1834"/>
                  <a:pt x="2558" y="1834"/>
                </a:cubicBezTo>
                <a:cubicBezTo>
                  <a:pt x="2559" y="1834"/>
                  <a:pt x="2560" y="1834"/>
                  <a:pt x="2561" y="1835"/>
                </a:cubicBezTo>
                <a:cubicBezTo>
                  <a:pt x="2561" y="1835"/>
                  <a:pt x="2561" y="1836"/>
                  <a:pt x="2561" y="1836"/>
                </a:cubicBezTo>
                <a:cubicBezTo>
                  <a:pt x="2562" y="1836"/>
                  <a:pt x="2562" y="1836"/>
                  <a:pt x="2562" y="1837"/>
                </a:cubicBezTo>
                <a:cubicBezTo>
                  <a:pt x="2563" y="1837"/>
                  <a:pt x="2563" y="1837"/>
                  <a:pt x="2563" y="1837"/>
                </a:cubicBezTo>
                <a:cubicBezTo>
                  <a:pt x="2564" y="1837"/>
                  <a:pt x="2564" y="1838"/>
                  <a:pt x="2564" y="1838"/>
                </a:cubicBezTo>
                <a:cubicBezTo>
                  <a:pt x="2565" y="1839"/>
                  <a:pt x="2565" y="1839"/>
                  <a:pt x="2566" y="1840"/>
                </a:cubicBezTo>
                <a:cubicBezTo>
                  <a:pt x="2566" y="1839"/>
                  <a:pt x="2565" y="1839"/>
                  <a:pt x="2565" y="1838"/>
                </a:cubicBezTo>
                <a:close/>
                <a:moveTo>
                  <a:pt x="2588" y="1881"/>
                </a:moveTo>
                <a:cubicBezTo>
                  <a:pt x="2588" y="1881"/>
                  <a:pt x="2590" y="1881"/>
                  <a:pt x="2589" y="1880"/>
                </a:cubicBezTo>
                <a:cubicBezTo>
                  <a:pt x="2588" y="1880"/>
                  <a:pt x="2588" y="1880"/>
                  <a:pt x="2588" y="1880"/>
                </a:cubicBezTo>
                <a:cubicBezTo>
                  <a:pt x="2587" y="1879"/>
                  <a:pt x="2587" y="1880"/>
                  <a:pt x="2587" y="1881"/>
                </a:cubicBezTo>
                <a:cubicBezTo>
                  <a:pt x="2586" y="1882"/>
                  <a:pt x="2587" y="1881"/>
                  <a:pt x="2588" y="1881"/>
                </a:cubicBezTo>
                <a:close/>
                <a:moveTo>
                  <a:pt x="2552" y="1880"/>
                </a:moveTo>
                <a:cubicBezTo>
                  <a:pt x="2551" y="1880"/>
                  <a:pt x="2551" y="1881"/>
                  <a:pt x="2551" y="1881"/>
                </a:cubicBezTo>
                <a:cubicBezTo>
                  <a:pt x="2550" y="1882"/>
                  <a:pt x="2550" y="1883"/>
                  <a:pt x="2549" y="1883"/>
                </a:cubicBezTo>
                <a:cubicBezTo>
                  <a:pt x="2549" y="1884"/>
                  <a:pt x="2549" y="1885"/>
                  <a:pt x="2550" y="1885"/>
                </a:cubicBezTo>
                <a:cubicBezTo>
                  <a:pt x="2550" y="1886"/>
                  <a:pt x="2551" y="1885"/>
                  <a:pt x="2551" y="1885"/>
                </a:cubicBezTo>
                <a:cubicBezTo>
                  <a:pt x="2551" y="1885"/>
                  <a:pt x="2551" y="1885"/>
                  <a:pt x="2552" y="1885"/>
                </a:cubicBezTo>
                <a:cubicBezTo>
                  <a:pt x="2552" y="1885"/>
                  <a:pt x="2552" y="1885"/>
                  <a:pt x="2552" y="1885"/>
                </a:cubicBezTo>
                <a:cubicBezTo>
                  <a:pt x="2553" y="1885"/>
                  <a:pt x="2553" y="1884"/>
                  <a:pt x="2553" y="1883"/>
                </a:cubicBezTo>
                <a:cubicBezTo>
                  <a:pt x="2553" y="1883"/>
                  <a:pt x="2554" y="1882"/>
                  <a:pt x="2554" y="1881"/>
                </a:cubicBezTo>
                <a:cubicBezTo>
                  <a:pt x="2554" y="1880"/>
                  <a:pt x="2553" y="1879"/>
                  <a:pt x="2552" y="1880"/>
                </a:cubicBezTo>
                <a:close/>
                <a:moveTo>
                  <a:pt x="2576" y="1900"/>
                </a:moveTo>
                <a:cubicBezTo>
                  <a:pt x="2576" y="1900"/>
                  <a:pt x="2576" y="1901"/>
                  <a:pt x="2577" y="1902"/>
                </a:cubicBezTo>
                <a:cubicBezTo>
                  <a:pt x="2578" y="1902"/>
                  <a:pt x="2579" y="1902"/>
                  <a:pt x="2581" y="1902"/>
                </a:cubicBezTo>
                <a:cubicBezTo>
                  <a:pt x="2581" y="1902"/>
                  <a:pt x="2582" y="1902"/>
                  <a:pt x="2583" y="1902"/>
                </a:cubicBezTo>
                <a:cubicBezTo>
                  <a:pt x="2583" y="1902"/>
                  <a:pt x="2584" y="1902"/>
                  <a:pt x="2584" y="1902"/>
                </a:cubicBezTo>
                <a:cubicBezTo>
                  <a:pt x="2585" y="1902"/>
                  <a:pt x="2586" y="1902"/>
                  <a:pt x="2587" y="1901"/>
                </a:cubicBezTo>
                <a:cubicBezTo>
                  <a:pt x="2587" y="1900"/>
                  <a:pt x="2587" y="1900"/>
                  <a:pt x="2588" y="1899"/>
                </a:cubicBezTo>
                <a:cubicBezTo>
                  <a:pt x="2588" y="1899"/>
                  <a:pt x="2588" y="1899"/>
                  <a:pt x="2588" y="1899"/>
                </a:cubicBezTo>
                <a:cubicBezTo>
                  <a:pt x="2589" y="1898"/>
                  <a:pt x="2589" y="1899"/>
                  <a:pt x="2589" y="1899"/>
                </a:cubicBezTo>
                <a:cubicBezTo>
                  <a:pt x="2589" y="1900"/>
                  <a:pt x="2589" y="1900"/>
                  <a:pt x="2590" y="1899"/>
                </a:cubicBezTo>
                <a:cubicBezTo>
                  <a:pt x="2591" y="1899"/>
                  <a:pt x="2591" y="1898"/>
                  <a:pt x="2590" y="1897"/>
                </a:cubicBezTo>
                <a:cubicBezTo>
                  <a:pt x="2589" y="1897"/>
                  <a:pt x="2591" y="1896"/>
                  <a:pt x="2590" y="1895"/>
                </a:cubicBezTo>
                <a:cubicBezTo>
                  <a:pt x="2590" y="1895"/>
                  <a:pt x="2589" y="1895"/>
                  <a:pt x="2590" y="1894"/>
                </a:cubicBezTo>
                <a:cubicBezTo>
                  <a:pt x="2590" y="1894"/>
                  <a:pt x="2590" y="1894"/>
                  <a:pt x="2590" y="1893"/>
                </a:cubicBezTo>
                <a:cubicBezTo>
                  <a:pt x="2590" y="1893"/>
                  <a:pt x="2589" y="1893"/>
                  <a:pt x="2589" y="1893"/>
                </a:cubicBezTo>
                <a:cubicBezTo>
                  <a:pt x="2588" y="1893"/>
                  <a:pt x="2588" y="1893"/>
                  <a:pt x="2587" y="1892"/>
                </a:cubicBezTo>
                <a:cubicBezTo>
                  <a:pt x="2587" y="1892"/>
                  <a:pt x="2587" y="1892"/>
                  <a:pt x="2587" y="1891"/>
                </a:cubicBezTo>
                <a:cubicBezTo>
                  <a:pt x="2586" y="1891"/>
                  <a:pt x="2586" y="1892"/>
                  <a:pt x="2586" y="1892"/>
                </a:cubicBezTo>
                <a:cubicBezTo>
                  <a:pt x="2585" y="1891"/>
                  <a:pt x="2586" y="1891"/>
                  <a:pt x="2585" y="1891"/>
                </a:cubicBezTo>
                <a:cubicBezTo>
                  <a:pt x="2584" y="1891"/>
                  <a:pt x="2584" y="1891"/>
                  <a:pt x="2583" y="1891"/>
                </a:cubicBezTo>
                <a:cubicBezTo>
                  <a:pt x="2583" y="1891"/>
                  <a:pt x="2582" y="1891"/>
                  <a:pt x="2582" y="1891"/>
                </a:cubicBezTo>
                <a:cubicBezTo>
                  <a:pt x="2581" y="1892"/>
                  <a:pt x="2581" y="1892"/>
                  <a:pt x="2581" y="1892"/>
                </a:cubicBezTo>
                <a:cubicBezTo>
                  <a:pt x="2580" y="1893"/>
                  <a:pt x="2580" y="1894"/>
                  <a:pt x="2579" y="1894"/>
                </a:cubicBezTo>
                <a:cubicBezTo>
                  <a:pt x="2578" y="1895"/>
                  <a:pt x="2578" y="1895"/>
                  <a:pt x="2578" y="1895"/>
                </a:cubicBezTo>
                <a:cubicBezTo>
                  <a:pt x="2578" y="1896"/>
                  <a:pt x="2577" y="1896"/>
                  <a:pt x="2577" y="1896"/>
                </a:cubicBezTo>
                <a:cubicBezTo>
                  <a:pt x="2576" y="1896"/>
                  <a:pt x="2576" y="1897"/>
                  <a:pt x="2575" y="1897"/>
                </a:cubicBezTo>
                <a:cubicBezTo>
                  <a:pt x="2575" y="1897"/>
                  <a:pt x="2575" y="1898"/>
                  <a:pt x="2575" y="1898"/>
                </a:cubicBezTo>
                <a:cubicBezTo>
                  <a:pt x="2575" y="1900"/>
                  <a:pt x="2576" y="1899"/>
                  <a:pt x="2576" y="1900"/>
                </a:cubicBezTo>
                <a:close/>
                <a:moveTo>
                  <a:pt x="2594" y="1863"/>
                </a:moveTo>
                <a:cubicBezTo>
                  <a:pt x="2595" y="1864"/>
                  <a:pt x="2595" y="1862"/>
                  <a:pt x="2595" y="1862"/>
                </a:cubicBezTo>
                <a:cubicBezTo>
                  <a:pt x="2594" y="1862"/>
                  <a:pt x="2594" y="1861"/>
                  <a:pt x="2594" y="1861"/>
                </a:cubicBezTo>
                <a:cubicBezTo>
                  <a:pt x="2594" y="1861"/>
                  <a:pt x="2594" y="1859"/>
                  <a:pt x="2593" y="1859"/>
                </a:cubicBezTo>
                <a:cubicBezTo>
                  <a:pt x="2592" y="1859"/>
                  <a:pt x="2593" y="1861"/>
                  <a:pt x="2593" y="1861"/>
                </a:cubicBezTo>
                <a:cubicBezTo>
                  <a:pt x="2593" y="1861"/>
                  <a:pt x="2593" y="1861"/>
                  <a:pt x="2594" y="1861"/>
                </a:cubicBezTo>
                <a:cubicBezTo>
                  <a:pt x="2594" y="1862"/>
                  <a:pt x="2594" y="1862"/>
                  <a:pt x="2594" y="1862"/>
                </a:cubicBezTo>
                <a:cubicBezTo>
                  <a:pt x="2594" y="1862"/>
                  <a:pt x="2594" y="1863"/>
                  <a:pt x="2594" y="1863"/>
                </a:cubicBezTo>
                <a:close/>
                <a:moveTo>
                  <a:pt x="2557" y="1805"/>
                </a:moveTo>
                <a:cubicBezTo>
                  <a:pt x="2557" y="1805"/>
                  <a:pt x="2558" y="1806"/>
                  <a:pt x="2558" y="1806"/>
                </a:cubicBezTo>
                <a:cubicBezTo>
                  <a:pt x="2558" y="1807"/>
                  <a:pt x="2559" y="1806"/>
                  <a:pt x="2559" y="1806"/>
                </a:cubicBezTo>
                <a:cubicBezTo>
                  <a:pt x="2558" y="1806"/>
                  <a:pt x="2558" y="1806"/>
                  <a:pt x="2558" y="1806"/>
                </a:cubicBezTo>
                <a:cubicBezTo>
                  <a:pt x="2558" y="1805"/>
                  <a:pt x="2558" y="1805"/>
                  <a:pt x="2558" y="1805"/>
                </a:cubicBezTo>
                <a:cubicBezTo>
                  <a:pt x="2558" y="1804"/>
                  <a:pt x="2557" y="1805"/>
                  <a:pt x="2557" y="1805"/>
                </a:cubicBezTo>
                <a:close/>
                <a:moveTo>
                  <a:pt x="2543" y="1796"/>
                </a:moveTo>
                <a:cubicBezTo>
                  <a:pt x="2542" y="1796"/>
                  <a:pt x="2542" y="1796"/>
                  <a:pt x="2542" y="1797"/>
                </a:cubicBezTo>
                <a:cubicBezTo>
                  <a:pt x="2542" y="1797"/>
                  <a:pt x="2543" y="1796"/>
                  <a:pt x="2543" y="1796"/>
                </a:cubicBezTo>
                <a:close/>
                <a:moveTo>
                  <a:pt x="2580" y="1820"/>
                </a:moveTo>
                <a:cubicBezTo>
                  <a:pt x="2580" y="1820"/>
                  <a:pt x="2579" y="1821"/>
                  <a:pt x="2579" y="1821"/>
                </a:cubicBezTo>
                <a:cubicBezTo>
                  <a:pt x="2579" y="1822"/>
                  <a:pt x="2579" y="1822"/>
                  <a:pt x="2580" y="1822"/>
                </a:cubicBezTo>
                <a:cubicBezTo>
                  <a:pt x="2581" y="1822"/>
                  <a:pt x="2581" y="1823"/>
                  <a:pt x="2582" y="1823"/>
                </a:cubicBezTo>
                <a:cubicBezTo>
                  <a:pt x="2583" y="1824"/>
                  <a:pt x="2583" y="1823"/>
                  <a:pt x="2583" y="1822"/>
                </a:cubicBezTo>
                <a:cubicBezTo>
                  <a:pt x="2584" y="1822"/>
                  <a:pt x="2584" y="1823"/>
                  <a:pt x="2584" y="1823"/>
                </a:cubicBezTo>
                <a:cubicBezTo>
                  <a:pt x="2585" y="1822"/>
                  <a:pt x="2585" y="1821"/>
                  <a:pt x="2585" y="1821"/>
                </a:cubicBezTo>
                <a:cubicBezTo>
                  <a:pt x="2585" y="1821"/>
                  <a:pt x="2586" y="1821"/>
                  <a:pt x="2586" y="1821"/>
                </a:cubicBezTo>
                <a:cubicBezTo>
                  <a:pt x="2586" y="1820"/>
                  <a:pt x="2586" y="1820"/>
                  <a:pt x="2586" y="1820"/>
                </a:cubicBezTo>
                <a:cubicBezTo>
                  <a:pt x="2586" y="1819"/>
                  <a:pt x="2586" y="1819"/>
                  <a:pt x="2586" y="1818"/>
                </a:cubicBezTo>
                <a:cubicBezTo>
                  <a:pt x="2586" y="1818"/>
                  <a:pt x="2586" y="1818"/>
                  <a:pt x="2586" y="1818"/>
                </a:cubicBezTo>
                <a:cubicBezTo>
                  <a:pt x="2586" y="1817"/>
                  <a:pt x="2586" y="1817"/>
                  <a:pt x="2586" y="1816"/>
                </a:cubicBezTo>
                <a:cubicBezTo>
                  <a:pt x="2586" y="1816"/>
                  <a:pt x="2585" y="1816"/>
                  <a:pt x="2585" y="1816"/>
                </a:cubicBezTo>
                <a:cubicBezTo>
                  <a:pt x="2585" y="1816"/>
                  <a:pt x="2585" y="1814"/>
                  <a:pt x="2584" y="1815"/>
                </a:cubicBezTo>
                <a:cubicBezTo>
                  <a:pt x="2584" y="1815"/>
                  <a:pt x="2585" y="1816"/>
                  <a:pt x="2584" y="1816"/>
                </a:cubicBezTo>
                <a:cubicBezTo>
                  <a:pt x="2584" y="1816"/>
                  <a:pt x="2584" y="1814"/>
                  <a:pt x="2583" y="1814"/>
                </a:cubicBezTo>
                <a:cubicBezTo>
                  <a:pt x="2583" y="1813"/>
                  <a:pt x="2583" y="1812"/>
                  <a:pt x="2582" y="1813"/>
                </a:cubicBezTo>
                <a:cubicBezTo>
                  <a:pt x="2581" y="1813"/>
                  <a:pt x="2581" y="1813"/>
                  <a:pt x="2581" y="1814"/>
                </a:cubicBezTo>
                <a:cubicBezTo>
                  <a:pt x="2581" y="1815"/>
                  <a:pt x="2581" y="1815"/>
                  <a:pt x="2581" y="1815"/>
                </a:cubicBezTo>
                <a:cubicBezTo>
                  <a:pt x="2581" y="1816"/>
                  <a:pt x="2581" y="1816"/>
                  <a:pt x="2581" y="1817"/>
                </a:cubicBezTo>
                <a:cubicBezTo>
                  <a:pt x="2581" y="1818"/>
                  <a:pt x="2581" y="1819"/>
                  <a:pt x="2580" y="1820"/>
                </a:cubicBezTo>
                <a:close/>
                <a:moveTo>
                  <a:pt x="2575" y="1815"/>
                </a:moveTo>
                <a:cubicBezTo>
                  <a:pt x="2574" y="1815"/>
                  <a:pt x="2575" y="1816"/>
                  <a:pt x="2575" y="1816"/>
                </a:cubicBezTo>
                <a:cubicBezTo>
                  <a:pt x="2575" y="1816"/>
                  <a:pt x="2575" y="1815"/>
                  <a:pt x="2575" y="1815"/>
                </a:cubicBezTo>
                <a:close/>
                <a:moveTo>
                  <a:pt x="2545" y="1798"/>
                </a:moveTo>
                <a:cubicBezTo>
                  <a:pt x="2545" y="1798"/>
                  <a:pt x="2544" y="1798"/>
                  <a:pt x="2544" y="1798"/>
                </a:cubicBezTo>
                <a:cubicBezTo>
                  <a:pt x="2544" y="1799"/>
                  <a:pt x="2544" y="1799"/>
                  <a:pt x="2543" y="1798"/>
                </a:cubicBezTo>
                <a:cubicBezTo>
                  <a:pt x="2543" y="1797"/>
                  <a:pt x="2542" y="1797"/>
                  <a:pt x="2541" y="1798"/>
                </a:cubicBezTo>
                <a:cubicBezTo>
                  <a:pt x="2541" y="1798"/>
                  <a:pt x="2541" y="1798"/>
                  <a:pt x="2541" y="1798"/>
                </a:cubicBezTo>
                <a:cubicBezTo>
                  <a:pt x="2542" y="1799"/>
                  <a:pt x="2543" y="1799"/>
                  <a:pt x="2544" y="1799"/>
                </a:cubicBezTo>
                <a:cubicBezTo>
                  <a:pt x="2544" y="1800"/>
                  <a:pt x="2545" y="1799"/>
                  <a:pt x="2545" y="1798"/>
                </a:cubicBezTo>
                <a:close/>
                <a:moveTo>
                  <a:pt x="2497" y="1771"/>
                </a:moveTo>
                <a:cubicBezTo>
                  <a:pt x="2497" y="1771"/>
                  <a:pt x="2497" y="1772"/>
                  <a:pt x="2497" y="1772"/>
                </a:cubicBezTo>
                <a:cubicBezTo>
                  <a:pt x="2497" y="1773"/>
                  <a:pt x="2497" y="1774"/>
                  <a:pt x="2497" y="1775"/>
                </a:cubicBezTo>
                <a:cubicBezTo>
                  <a:pt x="2497" y="1775"/>
                  <a:pt x="2496" y="1777"/>
                  <a:pt x="2497" y="1776"/>
                </a:cubicBezTo>
                <a:cubicBezTo>
                  <a:pt x="2497" y="1776"/>
                  <a:pt x="2497" y="1775"/>
                  <a:pt x="2498" y="1775"/>
                </a:cubicBezTo>
                <a:cubicBezTo>
                  <a:pt x="2498" y="1775"/>
                  <a:pt x="2499" y="1775"/>
                  <a:pt x="2499" y="1776"/>
                </a:cubicBezTo>
                <a:cubicBezTo>
                  <a:pt x="2499" y="1777"/>
                  <a:pt x="2499" y="1778"/>
                  <a:pt x="2499" y="1779"/>
                </a:cubicBezTo>
                <a:cubicBezTo>
                  <a:pt x="2499" y="1780"/>
                  <a:pt x="2499" y="1780"/>
                  <a:pt x="2499" y="1780"/>
                </a:cubicBezTo>
                <a:cubicBezTo>
                  <a:pt x="2500" y="1781"/>
                  <a:pt x="2499" y="1781"/>
                  <a:pt x="2499" y="1782"/>
                </a:cubicBezTo>
                <a:cubicBezTo>
                  <a:pt x="2499" y="1783"/>
                  <a:pt x="2501" y="1784"/>
                  <a:pt x="2500" y="1785"/>
                </a:cubicBezTo>
                <a:cubicBezTo>
                  <a:pt x="2498" y="1785"/>
                  <a:pt x="2501" y="1787"/>
                  <a:pt x="2501" y="1788"/>
                </a:cubicBezTo>
                <a:cubicBezTo>
                  <a:pt x="2503" y="1791"/>
                  <a:pt x="2501" y="1796"/>
                  <a:pt x="2503" y="1799"/>
                </a:cubicBezTo>
                <a:cubicBezTo>
                  <a:pt x="2504" y="1799"/>
                  <a:pt x="2504" y="1800"/>
                  <a:pt x="2505" y="1799"/>
                </a:cubicBezTo>
                <a:cubicBezTo>
                  <a:pt x="2505" y="1799"/>
                  <a:pt x="2505" y="1798"/>
                  <a:pt x="2505" y="1798"/>
                </a:cubicBezTo>
                <a:cubicBezTo>
                  <a:pt x="2505" y="1798"/>
                  <a:pt x="2505" y="1797"/>
                  <a:pt x="2505" y="1797"/>
                </a:cubicBezTo>
                <a:cubicBezTo>
                  <a:pt x="2506" y="1797"/>
                  <a:pt x="2506" y="1798"/>
                  <a:pt x="2506" y="1798"/>
                </a:cubicBezTo>
                <a:cubicBezTo>
                  <a:pt x="2506" y="1799"/>
                  <a:pt x="2506" y="1801"/>
                  <a:pt x="2507" y="1801"/>
                </a:cubicBezTo>
                <a:cubicBezTo>
                  <a:pt x="2507" y="1802"/>
                  <a:pt x="2509" y="1802"/>
                  <a:pt x="2508" y="1803"/>
                </a:cubicBezTo>
                <a:cubicBezTo>
                  <a:pt x="2508" y="1804"/>
                  <a:pt x="2508" y="1804"/>
                  <a:pt x="2508" y="1805"/>
                </a:cubicBezTo>
                <a:cubicBezTo>
                  <a:pt x="2508" y="1805"/>
                  <a:pt x="2509" y="1805"/>
                  <a:pt x="2509" y="1805"/>
                </a:cubicBezTo>
                <a:cubicBezTo>
                  <a:pt x="2510" y="1806"/>
                  <a:pt x="2510" y="1806"/>
                  <a:pt x="2510" y="1806"/>
                </a:cubicBezTo>
                <a:cubicBezTo>
                  <a:pt x="2510" y="1806"/>
                  <a:pt x="2511" y="1806"/>
                  <a:pt x="2511" y="1806"/>
                </a:cubicBezTo>
                <a:cubicBezTo>
                  <a:pt x="2511" y="1806"/>
                  <a:pt x="2511" y="1806"/>
                  <a:pt x="2512" y="1806"/>
                </a:cubicBezTo>
                <a:cubicBezTo>
                  <a:pt x="2513" y="1805"/>
                  <a:pt x="2513" y="1805"/>
                  <a:pt x="2513" y="1804"/>
                </a:cubicBezTo>
                <a:cubicBezTo>
                  <a:pt x="2513" y="1803"/>
                  <a:pt x="2512" y="1802"/>
                  <a:pt x="2512" y="1801"/>
                </a:cubicBezTo>
                <a:cubicBezTo>
                  <a:pt x="2511" y="1801"/>
                  <a:pt x="2511" y="1799"/>
                  <a:pt x="2512" y="1798"/>
                </a:cubicBezTo>
                <a:cubicBezTo>
                  <a:pt x="2512" y="1797"/>
                  <a:pt x="2513" y="1799"/>
                  <a:pt x="2513" y="1799"/>
                </a:cubicBezTo>
                <a:cubicBezTo>
                  <a:pt x="2514" y="1800"/>
                  <a:pt x="2515" y="1799"/>
                  <a:pt x="2516" y="1799"/>
                </a:cubicBezTo>
                <a:cubicBezTo>
                  <a:pt x="2518" y="1799"/>
                  <a:pt x="2518" y="1800"/>
                  <a:pt x="2519" y="1801"/>
                </a:cubicBezTo>
                <a:cubicBezTo>
                  <a:pt x="2519" y="1803"/>
                  <a:pt x="2519" y="1804"/>
                  <a:pt x="2518" y="1805"/>
                </a:cubicBezTo>
                <a:cubicBezTo>
                  <a:pt x="2518" y="1805"/>
                  <a:pt x="2517" y="1806"/>
                  <a:pt x="2517" y="1806"/>
                </a:cubicBezTo>
                <a:cubicBezTo>
                  <a:pt x="2516" y="1807"/>
                  <a:pt x="2516" y="1807"/>
                  <a:pt x="2515" y="1808"/>
                </a:cubicBezTo>
                <a:cubicBezTo>
                  <a:pt x="2514" y="1809"/>
                  <a:pt x="2512" y="1809"/>
                  <a:pt x="2512" y="1811"/>
                </a:cubicBezTo>
                <a:cubicBezTo>
                  <a:pt x="2512" y="1812"/>
                  <a:pt x="2513" y="1813"/>
                  <a:pt x="2513" y="1814"/>
                </a:cubicBezTo>
                <a:cubicBezTo>
                  <a:pt x="2513" y="1815"/>
                  <a:pt x="2513" y="1816"/>
                  <a:pt x="2513" y="1817"/>
                </a:cubicBezTo>
                <a:cubicBezTo>
                  <a:pt x="2513" y="1817"/>
                  <a:pt x="2513" y="1819"/>
                  <a:pt x="2514" y="1819"/>
                </a:cubicBezTo>
                <a:cubicBezTo>
                  <a:pt x="2514" y="1818"/>
                  <a:pt x="2514" y="1818"/>
                  <a:pt x="2514" y="1817"/>
                </a:cubicBezTo>
                <a:cubicBezTo>
                  <a:pt x="2514" y="1817"/>
                  <a:pt x="2514" y="1818"/>
                  <a:pt x="2515" y="1817"/>
                </a:cubicBezTo>
                <a:cubicBezTo>
                  <a:pt x="2515" y="1817"/>
                  <a:pt x="2514" y="1817"/>
                  <a:pt x="2514" y="1816"/>
                </a:cubicBezTo>
                <a:cubicBezTo>
                  <a:pt x="2515" y="1815"/>
                  <a:pt x="2516" y="1816"/>
                  <a:pt x="2516" y="1816"/>
                </a:cubicBezTo>
                <a:cubicBezTo>
                  <a:pt x="2517" y="1816"/>
                  <a:pt x="2519" y="1816"/>
                  <a:pt x="2519" y="1817"/>
                </a:cubicBezTo>
                <a:cubicBezTo>
                  <a:pt x="2519" y="1818"/>
                  <a:pt x="2519" y="1818"/>
                  <a:pt x="2518" y="1819"/>
                </a:cubicBezTo>
                <a:cubicBezTo>
                  <a:pt x="2518" y="1819"/>
                  <a:pt x="2517" y="1820"/>
                  <a:pt x="2518" y="1820"/>
                </a:cubicBezTo>
                <a:cubicBezTo>
                  <a:pt x="2519" y="1821"/>
                  <a:pt x="2519" y="1818"/>
                  <a:pt x="2521" y="1819"/>
                </a:cubicBezTo>
                <a:cubicBezTo>
                  <a:pt x="2521" y="1819"/>
                  <a:pt x="2521" y="1820"/>
                  <a:pt x="2521" y="1820"/>
                </a:cubicBezTo>
                <a:cubicBezTo>
                  <a:pt x="2522" y="1821"/>
                  <a:pt x="2521" y="1821"/>
                  <a:pt x="2521" y="1822"/>
                </a:cubicBezTo>
                <a:cubicBezTo>
                  <a:pt x="2522" y="1822"/>
                  <a:pt x="2523" y="1821"/>
                  <a:pt x="2524" y="1822"/>
                </a:cubicBezTo>
                <a:cubicBezTo>
                  <a:pt x="2525" y="1822"/>
                  <a:pt x="2525" y="1822"/>
                  <a:pt x="2525" y="1822"/>
                </a:cubicBezTo>
                <a:cubicBezTo>
                  <a:pt x="2526" y="1823"/>
                  <a:pt x="2526" y="1822"/>
                  <a:pt x="2527" y="1822"/>
                </a:cubicBezTo>
                <a:cubicBezTo>
                  <a:pt x="2527" y="1821"/>
                  <a:pt x="2528" y="1821"/>
                  <a:pt x="2528" y="1821"/>
                </a:cubicBezTo>
                <a:cubicBezTo>
                  <a:pt x="2529" y="1821"/>
                  <a:pt x="2529" y="1821"/>
                  <a:pt x="2529" y="1820"/>
                </a:cubicBezTo>
                <a:cubicBezTo>
                  <a:pt x="2528" y="1819"/>
                  <a:pt x="2529" y="1818"/>
                  <a:pt x="2529" y="1818"/>
                </a:cubicBezTo>
                <a:cubicBezTo>
                  <a:pt x="2530" y="1817"/>
                  <a:pt x="2532" y="1817"/>
                  <a:pt x="2532" y="1817"/>
                </a:cubicBezTo>
                <a:cubicBezTo>
                  <a:pt x="2533" y="1816"/>
                  <a:pt x="2534" y="1816"/>
                  <a:pt x="2534" y="1816"/>
                </a:cubicBezTo>
                <a:cubicBezTo>
                  <a:pt x="2534" y="1815"/>
                  <a:pt x="2534" y="1815"/>
                  <a:pt x="2535" y="1815"/>
                </a:cubicBezTo>
                <a:cubicBezTo>
                  <a:pt x="2536" y="1816"/>
                  <a:pt x="2536" y="1816"/>
                  <a:pt x="2537" y="1816"/>
                </a:cubicBezTo>
                <a:cubicBezTo>
                  <a:pt x="2537" y="1817"/>
                  <a:pt x="2538" y="1817"/>
                  <a:pt x="2538" y="1817"/>
                </a:cubicBezTo>
                <a:cubicBezTo>
                  <a:pt x="2539" y="1817"/>
                  <a:pt x="2539" y="1818"/>
                  <a:pt x="2540" y="1818"/>
                </a:cubicBezTo>
                <a:cubicBezTo>
                  <a:pt x="2540" y="1819"/>
                  <a:pt x="2541" y="1819"/>
                  <a:pt x="2542" y="1819"/>
                </a:cubicBezTo>
                <a:cubicBezTo>
                  <a:pt x="2543" y="1820"/>
                  <a:pt x="2543" y="1821"/>
                  <a:pt x="2543" y="1822"/>
                </a:cubicBezTo>
                <a:cubicBezTo>
                  <a:pt x="2545" y="1823"/>
                  <a:pt x="2546" y="1823"/>
                  <a:pt x="2547" y="1824"/>
                </a:cubicBezTo>
                <a:cubicBezTo>
                  <a:pt x="2549" y="1826"/>
                  <a:pt x="2550" y="1827"/>
                  <a:pt x="2550" y="1829"/>
                </a:cubicBezTo>
                <a:cubicBezTo>
                  <a:pt x="2550" y="1830"/>
                  <a:pt x="2551" y="1831"/>
                  <a:pt x="2551" y="1831"/>
                </a:cubicBezTo>
                <a:cubicBezTo>
                  <a:pt x="2552" y="1831"/>
                  <a:pt x="2552" y="1831"/>
                  <a:pt x="2552" y="1830"/>
                </a:cubicBezTo>
                <a:cubicBezTo>
                  <a:pt x="2553" y="1830"/>
                  <a:pt x="2553" y="1830"/>
                  <a:pt x="2553" y="1829"/>
                </a:cubicBezTo>
                <a:cubicBezTo>
                  <a:pt x="2553" y="1828"/>
                  <a:pt x="2553" y="1827"/>
                  <a:pt x="2552" y="1826"/>
                </a:cubicBezTo>
                <a:cubicBezTo>
                  <a:pt x="2552" y="1826"/>
                  <a:pt x="2552" y="1825"/>
                  <a:pt x="2552" y="1825"/>
                </a:cubicBezTo>
                <a:cubicBezTo>
                  <a:pt x="2551" y="1824"/>
                  <a:pt x="2551" y="1824"/>
                  <a:pt x="2551" y="1823"/>
                </a:cubicBezTo>
                <a:cubicBezTo>
                  <a:pt x="2551" y="1823"/>
                  <a:pt x="2551" y="1824"/>
                  <a:pt x="2552" y="1824"/>
                </a:cubicBezTo>
                <a:cubicBezTo>
                  <a:pt x="2552" y="1823"/>
                  <a:pt x="2551" y="1823"/>
                  <a:pt x="2550" y="1822"/>
                </a:cubicBezTo>
                <a:cubicBezTo>
                  <a:pt x="2550" y="1822"/>
                  <a:pt x="2549" y="1821"/>
                  <a:pt x="2549" y="1820"/>
                </a:cubicBezTo>
                <a:cubicBezTo>
                  <a:pt x="2549" y="1820"/>
                  <a:pt x="2549" y="1819"/>
                  <a:pt x="2549" y="1819"/>
                </a:cubicBezTo>
                <a:cubicBezTo>
                  <a:pt x="2550" y="1819"/>
                  <a:pt x="2550" y="1818"/>
                  <a:pt x="2549" y="1818"/>
                </a:cubicBezTo>
                <a:cubicBezTo>
                  <a:pt x="2549" y="1817"/>
                  <a:pt x="2549" y="1817"/>
                  <a:pt x="2549" y="1816"/>
                </a:cubicBezTo>
                <a:cubicBezTo>
                  <a:pt x="2548" y="1816"/>
                  <a:pt x="2548" y="1816"/>
                  <a:pt x="2548" y="1816"/>
                </a:cubicBezTo>
                <a:cubicBezTo>
                  <a:pt x="2548" y="1815"/>
                  <a:pt x="2550" y="1817"/>
                  <a:pt x="2550" y="1815"/>
                </a:cubicBezTo>
                <a:cubicBezTo>
                  <a:pt x="2550" y="1815"/>
                  <a:pt x="2550" y="1815"/>
                  <a:pt x="2550" y="1816"/>
                </a:cubicBezTo>
                <a:cubicBezTo>
                  <a:pt x="2551" y="1816"/>
                  <a:pt x="2550" y="1816"/>
                  <a:pt x="2551" y="1816"/>
                </a:cubicBezTo>
                <a:cubicBezTo>
                  <a:pt x="2551" y="1817"/>
                  <a:pt x="2551" y="1816"/>
                  <a:pt x="2552" y="1817"/>
                </a:cubicBezTo>
                <a:cubicBezTo>
                  <a:pt x="2552" y="1817"/>
                  <a:pt x="2552" y="1818"/>
                  <a:pt x="2552" y="1818"/>
                </a:cubicBezTo>
                <a:cubicBezTo>
                  <a:pt x="2553" y="1818"/>
                  <a:pt x="2554" y="1818"/>
                  <a:pt x="2554" y="1818"/>
                </a:cubicBezTo>
                <a:cubicBezTo>
                  <a:pt x="2555" y="1819"/>
                  <a:pt x="2557" y="1820"/>
                  <a:pt x="2556" y="1821"/>
                </a:cubicBezTo>
                <a:cubicBezTo>
                  <a:pt x="2555" y="1822"/>
                  <a:pt x="2557" y="1822"/>
                  <a:pt x="2557" y="1823"/>
                </a:cubicBezTo>
                <a:cubicBezTo>
                  <a:pt x="2557" y="1823"/>
                  <a:pt x="2557" y="1824"/>
                  <a:pt x="2558" y="1824"/>
                </a:cubicBezTo>
                <a:cubicBezTo>
                  <a:pt x="2559" y="1824"/>
                  <a:pt x="2559" y="1824"/>
                  <a:pt x="2560" y="1824"/>
                </a:cubicBezTo>
                <a:cubicBezTo>
                  <a:pt x="2561" y="1824"/>
                  <a:pt x="2563" y="1825"/>
                  <a:pt x="2563" y="1826"/>
                </a:cubicBezTo>
                <a:cubicBezTo>
                  <a:pt x="2563" y="1827"/>
                  <a:pt x="2563" y="1828"/>
                  <a:pt x="2564" y="1828"/>
                </a:cubicBezTo>
                <a:cubicBezTo>
                  <a:pt x="2564" y="1828"/>
                  <a:pt x="2565" y="1829"/>
                  <a:pt x="2565" y="1829"/>
                </a:cubicBezTo>
                <a:cubicBezTo>
                  <a:pt x="2565" y="1830"/>
                  <a:pt x="2565" y="1830"/>
                  <a:pt x="2565" y="1831"/>
                </a:cubicBezTo>
                <a:cubicBezTo>
                  <a:pt x="2564" y="1832"/>
                  <a:pt x="2564" y="1832"/>
                  <a:pt x="2565" y="1833"/>
                </a:cubicBezTo>
                <a:cubicBezTo>
                  <a:pt x="2565" y="1834"/>
                  <a:pt x="2566" y="1834"/>
                  <a:pt x="2567" y="1833"/>
                </a:cubicBezTo>
                <a:cubicBezTo>
                  <a:pt x="2568" y="1832"/>
                  <a:pt x="2568" y="1835"/>
                  <a:pt x="2569" y="1835"/>
                </a:cubicBezTo>
                <a:cubicBezTo>
                  <a:pt x="2569" y="1835"/>
                  <a:pt x="2570" y="1835"/>
                  <a:pt x="2570" y="1836"/>
                </a:cubicBezTo>
                <a:cubicBezTo>
                  <a:pt x="2571" y="1836"/>
                  <a:pt x="2571" y="1836"/>
                  <a:pt x="2572" y="1836"/>
                </a:cubicBezTo>
                <a:cubicBezTo>
                  <a:pt x="2572" y="1836"/>
                  <a:pt x="2572" y="1836"/>
                  <a:pt x="2573" y="1837"/>
                </a:cubicBezTo>
                <a:cubicBezTo>
                  <a:pt x="2573" y="1837"/>
                  <a:pt x="2573" y="1837"/>
                  <a:pt x="2574" y="1837"/>
                </a:cubicBezTo>
                <a:cubicBezTo>
                  <a:pt x="2574" y="1837"/>
                  <a:pt x="2575" y="1836"/>
                  <a:pt x="2576" y="1836"/>
                </a:cubicBezTo>
                <a:cubicBezTo>
                  <a:pt x="2576" y="1835"/>
                  <a:pt x="2577" y="1834"/>
                  <a:pt x="2578" y="1835"/>
                </a:cubicBezTo>
                <a:cubicBezTo>
                  <a:pt x="2578" y="1836"/>
                  <a:pt x="2578" y="1836"/>
                  <a:pt x="2577" y="1837"/>
                </a:cubicBezTo>
                <a:cubicBezTo>
                  <a:pt x="2577" y="1837"/>
                  <a:pt x="2577" y="1837"/>
                  <a:pt x="2576" y="1837"/>
                </a:cubicBezTo>
                <a:cubicBezTo>
                  <a:pt x="2574" y="1837"/>
                  <a:pt x="2575" y="1839"/>
                  <a:pt x="2576" y="1840"/>
                </a:cubicBezTo>
                <a:cubicBezTo>
                  <a:pt x="2576" y="1841"/>
                  <a:pt x="2576" y="1841"/>
                  <a:pt x="2577" y="1842"/>
                </a:cubicBezTo>
                <a:cubicBezTo>
                  <a:pt x="2578" y="1842"/>
                  <a:pt x="2578" y="1844"/>
                  <a:pt x="2580" y="1843"/>
                </a:cubicBezTo>
                <a:cubicBezTo>
                  <a:pt x="2580" y="1843"/>
                  <a:pt x="2581" y="1841"/>
                  <a:pt x="2581" y="1840"/>
                </a:cubicBezTo>
                <a:cubicBezTo>
                  <a:pt x="2581" y="1839"/>
                  <a:pt x="2581" y="1839"/>
                  <a:pt x="2581" y="1838"/>
                </a:cubicBezTo>
                <a:cubicBezTo>
                  <a:pt x="2582" y="1837"/>
                  <a:pt x="2581" y="1836"/>
                  <a:pt x="2581" y="1835"/>
                </a:cubicBezTo>
                <a:cubicBezTo>
                  <a:pt x="2581" y="1834"/>
                  <a:pt x="2582" y="1834"/>
                  <a:pt x="2582" y="1834"/>
                </a:cubicBezTo>
                <a:cubicBezTo>
                  <a:pt x="2582" y="1833"/>
                  <a:pt x="2582" y="1832"/>
                  <a:pt x="2581" y="1833"/>
                </a:cubicBezTo>
                <a:cubicBezTo>
                  <a:pt x="2580" y="1833"/>
                  <a:pt x="2581" y="1834"/>
                  <a:pt x="2580" y="1834"/>
                </a:cubicBezTo>
                <a:cubicBezTo>
                  <a:pt x="2580" y="1834"/>
                  <a:pt x="2580" y="1833"/>
                  <a:pt x="2579" y="1833"/>
                </a:cubicBezTo>
                <a:cubicBezTo>
                  <a:pt x="2579" y="1833"/>
                  <a:pt x="2579" y="1833"/>
                  <a:pt x="2579" y="1833"/>
                </a:cubicBezTo>
                <a:cubicBezTo>
                  <a:pt x="2578" y="1833"/>
                  <a:pt x="2579" y="1832"/>
                  <a:pt x="2578" y="1832"/>
                </a:cubicBezTo>
                <a:cubicBezTo>
                  <a:pt x="2578" y="1832"/>
                  <a:pt x="2577" y="1832"/>
                  <a:pt x="2577" y="1832"/>
                </a:cubicBezTo>
                <a:cubicBezTo>
                  <a:pt x="2575" y="1831"/>
                  <a:pt x="2575" y="1833"/>
                  <a:pt x="2574" y="1833"/>
                </a:cubicBezTo>
                <a:cubicBezTo>
                  <a:pt x="2574" y="1833"/>
                  <a:pt x="2574" y="1832"/>
                  <a:pt x="2574" y="1832"/>
                </a:cubicBezTo>
                <a:cubicBezTo>
                  <a:pt x="2574" y="1831"/>
                  <a:pt x="2574" y="1831"/>
                  <a:pt x="2574" y="1830"/>
                </a:cubicBezTo>
                <a:cubicBezTo>
                  <a:pt x="2574" y="1830"/>
                  <a:pt x="2575" y="1829"/>
                  <a:pt x="2576" y="1829"/>
                </a:cubicBezTo>
                <a:cubicBezTo>
                  <a:pt x="2576" y="1829"/>
                  <a:pt x="2577" y="1829"/>
                  <a:pt x="2576" y="1829"/>
                </a:cubicBezTo>
                <a:cubicBezTo>
                  <a:pt x="2576" y="1828"/>
                  <a:pt x="2577" y="1828"/>
                  <a:pt x="2577" y="1828"/>
                </a:cubicBezTo>
                <a:cubicBezTo>
                  <a:pt x="2577" y="1827"/>
                  <a:pt x="2576" y="1827"/>
                  <a:pt x="2576" y="1827"/>
                </a:cubicBezTo>
                <a:cubicBezTo>
                  <a:pt x="2575" y="1827"/>
                  <a:pt x="2576" y="1827"/>
                  <a:pt x="2576" y="1828"/>
                </a:cubicBezTo>
                <a:cubicBezTo>
                  <a:pt x="2576" y="1830"/>
                  <a:pt x="2573" y="1826"/>
                  <a:pt x="2572" y="1825"/>
                </a:cubicBezTo>
                <a:cubicBezTo>
                  <a:pt x="2571" y="1824"/>
                  <a:pt x="2569" y="1824"/>
                  <a:pt x="2569" y="1822"/>
                </a:cubicBezTo>
                <a:cubicBezTo>
                  <a:pt x="2569" y="1821"/>
                  <a:pt x="2570" y="1820"/>
                  <a:pt x="2571" y="1820"/>
                </a:cubicBezTo>
                <a:cubicBezTo>
                  <a:pt x="2571" y="1820"/>
                  <a:pt x="2572" y="1820"/>
                  <a:pt x="2572" y="1820"/>
                </a:cubicBezTo>
                <a:cubicBezTo>
                  <a:pt x="2573" y="1820"/>
                  <a:pt x="2574" y="1820"/>
                  <a:pt x="2574" y="1820"/>
                </a:cubicBezTo>
                <a:cubicBezTo>
                  <a:pt x="2575" y="1820"/>
                  <a:pt x="2575" y="1820"/>
                  <a:pt x="2576" y="1820"/>
                </a:cubicBezTo>
                <a:cubicBezTo>
                  <a:pt x="2576" y="1819"/>
                  <a:pt x="2577" y="1820"/>
                  <a:pt x="2578" y="1820"/>
                </a:cubicBezTo>
                <a:cubicBezTo>
                  <a:pt x="2578" y="1819"/>
                  <a:pt x="2577" y="1819"/>
                  <a:pt x="2577" y="1818"/>
                </a:cubicBezTo>
                <a:cubicBezTo>
                  <a:pt x="2576" y="1818"/>
                  <a:pt x="2576" y="1818"/>
                  <a:pt x="2575" y="1817"/>
                </a:cubicBezTo>
                <a:cubicBezTo>
                  <a:pt x="2574" y="1817"/>
                  <a:pt x="2574" y="1817"/>
                  <a:pt x="2573" y="1817"/>
                </a:cubicBezTo>
                <a:cubicBezTo>
                  <a:pt x="2573" y="1816"/>
                  <a:pt x="2573" y="1815"/>
                  <a:pt x="2573" y="1816"/>
                </a:cubicBezTo>
                <a:cubicBezTo>
                  <a:pt x="2572" y="1816"/>
                  <a:pt x="2572" y="1816"/>
                  <a:pt x="2572" y="1816"/>
                </a:cubicBezTo>
                <a:cubicBezTo>
                  <a:pt x="2572" y="1817"/>
                  <a:pt x="2571" y="1817"/>
                  <a:pt x="2571" y="1816"/>
                </a:cubicBezTo>
                <a:cubicBezTo>
                  <a:pt x="2571" y="1816"/>
                  <a:pt x="2570" y="1816"/>
                  <a:pt x="2570" y="1816"/>
                </a:cubicBezTo>
                <a:cubicBezTo>
                  <a:pt x="2571" y="1816"/>
                  <a:pt x="2571" y="1816"/>
                  <a:pt x="2571" y="1816"/>
                </a:cubicBezTo>
                <a:cubicBezTo>
                  <a:pt x="2572" y="1816"/>
                  <a:pt x="2572" y="1815"/>
                  <a:pt x="2572" y="1815"/>
                </a:cubicBezTo>
                <a:cubicBezTo>
                  <a:pt x="2571" y="1815"/>
                  <a:pt x="2571" y="1815"/>
                  <a:pt x="2571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6"/>
                  <a:pt x="2570" y="1816"/>
                  <a:pt x="2569" y="1816"/>
                </a:cubicBezTo>
                <a:cubicBezTo>
                  <a:pt x="2569" y="1816"/>
                  <a:pt x="2568" y="1815"/>
                  <a:pt x="2568" y="1815"/>
                </a:cubicBezTo>
                <a:cubicBezTo>
                  <a:pt x="2567" y="1815"/>
                  <a:pt x="2567" y="1816"/>
                  <a:pt x="2567" y="1815"/>
                </a:cubicBezTo>
                <a:cubicBezTo>
                  <a:pt x="2567" y="1815"/>
                  <a:pt x="2567" y="1814"/>
                  <a:pt x="2566" y="1814"/>
                </a:cubicBezTo>
                <a:cubicBezTo>
                  <a:pt x="2566" y="1814"/>
                  <a:pt x="2566" y="1814"/>
                  <a:pt x="2566" y="1813"/>
                </a:cubicBezTo>
                <a:cubicBezTo>
                  <a:pt x="2566" y="1812"/>
                  <a:pt x="2565" y="1812"/>
                  <a:pt x="2565" y="1813"/>
                </a:cubicBezTo>
                <a:cubicBezTo>
                  <a:pt x="2565" y="1813"/>
                  <a:pt x="2565" y="1813"/>
                  <a:pt x="2564" y="1813"/>
                </a:cubicBezTo>
                <a:cubicBezTo>
                  <a:pt x="2564" y="1813"/>
                  <a:pt x="2564" y="1814"/>
                  <a:pt x="2564" y="1814"/>
                </a:cubicBezTo>
                <a:cubicBezTo>
                  <a:pt x="2563" y="1815"/>
                  <a:pt x="2563" y="1815"/>
                  <a:pt x="2564" y="1815"/>
                </a:cubicBezTo>
                <a:cubicBezTo>
                  <a:pt x="2565" y="1816"/>
                  <a:pt x="2565" y="1815"/>
                  <a:pt x="2565" y="1815"/>
                </a:cubicBezTo>
                <a:cubicBezTo>
                  <a:pt x="2565" y="1816"/>
                  <a:pt x="2564" y="1816"/>
                  <a:pt x="2565" y="1817"/>
                </a:cubicBezTo>
                <a:cubicBezTo>
                  <a:pt x="2565" y="1817"/>
                  <a:pt x="2565" y="1818"/>
                  <a:pt x="2565" y="1819"/>
                </a:cubicBezTo>
                <a:cubicBezTo>
                  <a:pt x="2564" y="1819"/>
                  <a:pt x="2564" y="1819"/>
                  <a:pt x="2564" y="1819"/>
                </a:cubicBezTo>
                <a:cubicBezTo>
                  <a:pt x="2564" y="1820"/>
                  <a:pt x="2563" y="1820"/>
                  <a:pt x="2562" y="1820"/>
                </a:cubicBezTo>
                <a:cubicBezTo>
                  <a:pt x="2561" y="1820"/>
                  <a:pt x="2562" y="1821"/>
                  <a:pt x="2561" y="1821"/>
                </a:cubicBezTo>
                <a:cubicBezTo>
                  <a:pt x="2561" y="1820"/>
                  <a:pt x="2561" y="1820"/>
                  <a:pt x="2561" y="1819"/>
                </a:cubicBezTo>
                <a:cubicBezTo>
                  <a:pt x="2561" y="1819"/>
                  <a:pt x="2560" y="1819"/>
                  <a:pt x="2560" y="1819"/>
                </a:cubicBezTo>
                <a:cubicBezTo>
                  <a:pt x="2559" y="1817"/>
                  <a:pt x="2561" y="1817"/>
                  <a:pt x="2561" y="1816"/>
                </a:cubicBezTo>
                <a:cubicBezTo>
                  <a:pt x="2561" y="1815"/>
                  <a:pt x="2560" y="1815"/>
                  <a:pt x="2560" y="1814"/>
                </a:cubicBezTo>
                <a:cubicBezTo>
                  <a:pt x="2560" y="1813"/>
                  <a:pt x="2560" y="1813"/>
                  <a:pt x="2560" y="1812"/>
                </a:cubicBezTo>
                <a:cubicBezTo>
                  <a:pt x="2559" y="1812"/>
                  <a:pt x="2559" y="1812"/>
                  <a:pt x="2558" y="1812"/>
                </a:cubicBezTo>
                <a:cubicBezTo>
                  <a:pt x="2558" y="1811"/>
                  <a:pt x="2558" y="1811"/>
                  <a:pt x="2558" y="1810"/>
                </a:cubicBezTo>
                <a:cubicBezTo>
                  <a:pt x="2557" y="1810"/>
                  <a:pt x="2556" y="1809"/>
                  <a:pt x="2556" y="1809"/>
                </a:cubicBezTo>
                <a:cubicBezTo>
                  <a:pt x="2555" y="1809"/>
                  <a:pt x="2555" y="1809"/>
                  <a:pt x="2555" y="1808"/>
                </a:cubicBezTo>
                <a:cubicBezTo>
                  <a:pt x="2554" y="1808"/>
                  <a:pt x="2554" y="1808"/>
                  <a:pt x="2553" y="1808"/>
                </a:cubicBezTo>
                <a:cubicBezTo>
                  <a:pt x="2552" y="1807"/>
                  <a:pt x="2553" y="1809"/>
                  <a:pt x="2552" y="1808"/>
                </a:cubicBezTo>
                <a:cubicBezTo>
                  <a:pt x="2552" y="1808"/>
                  <a:pt x="2551" y="1808"/>
                  <a:pt x="2551" y="1808"/>
                </a:cubicBezTo>
                <a:cubicBezTo>
                  <a:pt x="2550" y="1808"/>
                  <a:pt x="2550" y="1808"/>
                  <a:pt x="2549" y="1808"/>
                </a:cubicBezTo>
                <a:cubicBezTo>
                  <a:pt x="2548" y="1808"/>
                  <a:pt x="2547" y="1809"/>
                  <a:pt x="2547" y="1810"/>
                </a:cubicBezTo>
                <a:cubicBezTo>
                  <a:pt x="2546" y="1810"/>
                  <a:pt x="2546" y="1810"/>
                  <a:pt x="2546" y="1811"/>
                </a:cubicBezTo>
                <a:cubicBezTo>
                  <a:pt x="2546" y="1811"/>
                  <a:pt x="2546" y="1812"/>
                  <a:pt x="2546" y="1812"/>
                </a:cubicBezTo>
                <a:cubicBezTo>
                  <a:pt x="2546" y="1813"/>
                  <a:pt x="2545" y="1812"/>
                  <a:pt x="2545" y="1812"/>
                </a:cubicBezTo>
                <a:cubicBezTo>
                  <a:pt x="2545" y="1811"/>
                  <a:pt x="2545" y="1811"/>
                  <a:pt x="2545" y="1811"/>
                </a:cubicBezTo>
                <a:cubicBezTo>
                  <a:pt x="2545" y="1810"/>
                  <a:pt x="2545" y="1810"/>
                  <a:pt x="2545" y="1810"/>
                </a:cubicBezTo>
                <a:cubicBezTo>
                  <a:pt x="2545" y="1809"/>
                  <a:pt x="2544" y="1810"/>
                  <a:pt x="2544" y="1810"/>
                </a:cubicBezTo>
                <a:cubicBezTo>
                  <a:pt x="2544" y="1811"/>
                  <a:pt x="2543" y="1811"/>
                  <a:pt x="2543" y="1811"/>
                </a:cubicBezTo>
                <a:cubicBezTo>
                  <a:pt x="2543" y="1812"/>
                  <a:pt x="2543" y="1812"/>
                  <a:pt x="2543" y="1813"/>
                </a:cubicBezTo>
                <a:cubicBezTo>
                  <a:pt x="2544" y="1813"/>
                  <a:pt x="2546" y="1814"/>
                  <a:pt x="2546" y="1815"/>
                </a:cubicBezTo>
                <a:cubicBezTo>
                  <a:pt x="2545" y="1816"/>
                  <a:pt x="2544" y="1815"/>
                  <a:pt x="2544" y="1815"/>
                </a:cubicBezTo>
                <a:cubicBezTo>
                  <a:pt x="2543" y="1815"/>
                  <a:pt x="2544" y="1815"/>
                  <a:pt x="2544" y="1815"/>
                </a:cubicBezTo>
                <a:cubicBezTo>
                  <a:pt x="2544" y="1815"/>
                  <a:pt x="2545" y="1816"/>
                  <a:pt x="2544" y="1816"/>
                </a:cubicBezTo>
                <a:cubicBezTo>
                  <a:pt x="2543" y="1817"/>
                  <a:pt x="2542" y="1816"/>
                  <a:pt x="2542" y="1816"/>
                </a:cubicBezTo>
                <a:cubicBezTo>
                  <a:pt x="2540" y="1816"/>
                  <a:pt x="2539" y="1815"/>
                  <a:pt x="2538" y="1814"/>
                </a:cubicBezTo>
                <a:cubicBezTo>
                  <a:pt x="2537" y="1814"/>
                  <a:pt x="2537" y="1813"/>
                  <a:pt x="2536" y="1813"/>
                </a:cubicBezTo>
                <a:cubicBezTo>
                  <a:pt x="2536" y="1812"/>
                  <a:pt x="2535" y="1812"/>
                  <a:pt x="2535" y="1812"/>
                </a:cubicBezTo>
                <a:cubicBezTo>
                  <a:pt x="2535" y="1811"/>
                  <a:pt x="2534" y="1811"/>
                  <a:pt x="2535" y="1811"/>
                </a:cubicBezTo>
                <a:cubicBezTo>
                  <a:pt x="2535" y="1810"/>
                  <a:pt x="2535" y="1810"/>
                  <a:pt x="2535" y="1809"/>
                </a:cubicBezTo>
                <a:cubicBezTo>
                  <a:pt x="2534" y="1809"/>
                  <a:pt x="2534" y="1809"/>
                  <a:pt x="2534" y="1808"/>
                </a:cubicBezTo>
                <a:cubicBezTo>
                  <a:pt x="2534" y="1808"/>
                  <a:pt x="2534" y="1807"/>
                  <a:pt x="2533" y="1807"/>
                </a:cubicBezTo>
                <a:cubicBezTo>
                  <a:pt x="2533" y="1806"/>
                  <a:pt x="2533" y="1805"/>
                  <a:pt x="2532" y="1804"/>
                </a:cubicBezTo>
                <a:cubicBezTo>
                  <a:pt x="2532" y="1803"/>
                  <a:pt x="2532" y="1802"/>
                  <a:pt x="2533" y="1801"/>
                </a:cubicBezTo>
                <a:cubicBezTo>
                  <a:pt x="2533" y="1801"/>
                  <a:pt x="2535" y="1801"/>
                  <a:pt x="2534" y="1800"/>
                </a:cubicBezTo>
                <a:cubicBezTo>
                  <a:pt x="2534" y="1800"/>
                  <a:pt x="2533" y="1799"/>
                  <a:pt x="2533" y="1799"/>
                </a:cubicBezTo>
                <a:cubicBezTo>
                  <a:pt x="2531" y="1798"/>
                  <a:pt x="2532" y="1797"/>
                  <a:pt x="2531" y="1796"/>
                </a:cubicBezTo>
                <a:cubicBezTo>
                  <a:pt x="2531" y="1794"/>
                  <a:pt x="2530" y="1794"/>
                  <a:pt x="2530" y="1792"/>
                </a:cubicBezTo>
                <a:cubicBezTo>
                  <a:pt x="2530" y="1792"/>
                  <a:pt x="2530" y="1791"/>
                  <a:pt x="2529" y="1791"/>
                </a:cubicBezTo>
                <a:cubicBezTo>
                  <a:pt x="2529" y="1790"/>
                  <a:pt x="2528" y="1790"/>
                  <a:pt x="2528" y="1790"/>
                </a:cubicBezTo>
                <a:cubicBezTo>
                  <a:pt x="2528" y="1788"/>
                  <a:pt x="2527" y="1787"/>
                  <a:pt x="2529" y="1787"/>
                </a:cubicBezTo>
                <a:cubicBezTo>
                  <a:pt x="2530" y="1786"/>
                  <a:pt x="2529" y="1785"/>
                  <a:pt x="2530" y="1784"/>
                </a:cubicBezTo>
                <a:cubicBezTo>
                  <a:pt x="2530" y="1784"/>
                  <a:pt x="2530" y="1783"/>
                  <a:pt x="2531" y="1783"/>
                </a:cubicBezTo>
                <a:cubicBezTo>
                  <a:pt x="2531" y="1782"/>
                  <a:pt x="2532" y="1782"/>
                  <a:pt x="2532" y="1781"/>
                </a:cubicBezTo>
                <a:cubicBezTo>
                  <a:pt x="2532" y="1780"/>
                  <a:pt x="2533" y="1780"/>
                  <a:pt x="2532" y="1779"/>
                </a:cubicBezTo>
                <a:cubicBezTo>
                  <a:pt x="2532" y="1779"/>
                  <a:pt x="2532" y="1778"/>
                  <a:pt x="2531" y="1778"/>
                </a:cubicBezTo>
                <a:cubicBezTo>
                  <a:pt x="2530" y="1778"/>
                  <a:pt x="2531" y="1776"/>
                  <a:pt x="2532" y="1776"/>
                </a:cubicBezTo>
                <a:cubicBezTo>
                  <a:pt x="2532" y="1775"/>
                  <a:pt x="2533" y="1775"/>
                  <a:pt x="2533" y="1774"/>
                </a:cubicBezTo>
                <a:cubicBezTo>
                  <a:pt x="2534" y="1774"/>
                  <a:pt x="2535" y="1773"/>
                  <a:pt x="2536" y="1773"/>
                </a:cubicBezTo>
                <a:cubicBezTo>
                  <a:pt x="2537" y="1772"/>
                  <a:pt x="2539" y="1772"/>
                  <a:pt x="2540" y="1771"/>
                </a:cubicBezTo>
                <a:cubicBezTo>
                  <a:pt x="2541" y="1771"/>
                  <a:pt x="2541" y="1770"/>
                  <a:pt x="2541" y="1770"/>
                </a:cubicBezTo>
                <a:cubicBezTo>
                  <a:pt x="2541" y="1769"/>
                  <a:pt x="2542" y="1769"/>
                  <a:pt x="2542" y="1770"/>
                </a:cubicBezTo>
                <a:cubicBezTo>
                  <a:pt x="2542" y="1770"/>
                  <a:pt x="2542" y="1770"/>
                  <a:pt x="2542" y="1770"/>
                </a:cubicBezTo>
                <a:cubicBezTo>
                  <a:pt x="2541" y="1771"/>
                  <a:pt x="2541" y="1771"/>
                  <a:pt x="2541" y="1771"/>
                </a:cubicBezTo>
                <a:cubicBezTo>
                  <a:pt x="2541" y="1772"/>
                  <a:pt x="2539" y="1773"/>
                  <a:pt x="2539" y="1774"/>
                </a:cubicBezTo>
                <a:cubicBezTo>
                  <a:pt x="2539" y="1774"/>
                  <a:pt x="2540" y="1773"/>
                  <a:pt x="2540" y="1773"/>
                </a:cubicBezTo>
                <a:cubicBezTo>
                  <a:pt x="2541" y="1773"/>
                  <a:pt x="2541" y="1772"/>
                  <a:pt x="2541" y="1772"/>
                </a:cubicBezTo>
                <a:cubicBezTo>
                  <a:pt x="2542" y="1771"/>
                  <a:pt x="2543" y="1770"/>
                  <a:pt x="2544" y="1769"/>
                </a:cubicBezTo>
                <a:cubicBezTo>
                  <a:pt x="2544" y="1769"/>
                  <a:pt x="2544" y="1769"/>
                  <a:pt x="2544" y="1768"/>
                </a:cubicBezTo>
                <a:cubicBezTo>
                  <a:pt x="2544" y="1768"/>
                  <a:pt x="2544" y="1768"/>
                  <a:pt x="2543" y="1768"/>
                </a:cubicBezTo>
                <a:cubicBezTo>
                  <a:pt x="2543" y="1769"/>
                  <a:pt x="2543" y="1768"/>
                  <a:pt x="2543" y="1768"/>
                </a:cubicBezTo>
                <a:cubicBezTo>
                  <a:pt x="2544" y="1767"/>
                  <a:pt x="2544" y="1767"/>
                  <a:pt x="2544" y="1767"/>
                </a:cubicBezTo>
                <a:cubicBezTo>
                  <a:pt x="2544" y="1766"/>
                  <a:pt x="2544" y="1766"/>
                  <a:pt x="2543" y="1766"/>
                </a:cubicBezTo>
                <a:cubicBezTo>
                  <a:pt x="2543" y="1766"/>
                  <a:pt x="2543" y="1766"/>
                  <a:pt x="2543" y="1765"/>
                </a:cubicBezTo>
                <a:cubicBezTo>
                  <a:pt x="2544" y="1764"/>
                  <a:pt x="2546" y="1762"/>
                  <a:pt x="2546" y="1761"/>
                </a:cubicBezTo>
                <a:cubicBezTo>
                  <a:pt x="2548" y="1759"/>
                  <a:pt x="2548" y="1757"/>
                  <a:pt x="2549" y="1754"/>
                </a:cubicBezTo>
                <a:cubicBezTo>
                  <a:pt x="2549" y="1754"/>
                  <a:pt x="2550" y="1752"/>
                  <a:pt x="2550" y="1751"/>
                </a:cubicBezTo>
                <a:cubicBezTo>
                  <a:pt x="2550" y="1750"/>
                  <a:pt x="2548" y="1752"/>
                  <a:pt x="2548" y="1750"/>
                </a:cubicBezTo>
                <a:cubicBezTo>
                  <a:pt x="2548" y="1750"/>
                  <a:pt x="2548" y="1749"/>
                  <a:pt x="2548" y="1748"/>
                </a:cubicBezTo>
                <a:cubicBezTo>
                  <a:pt x="2547" y="1747"/>
                  <a:pt x="2545" y="1747"/>
                  <a:pt x="2545" y="1746"/>
                </a:cubicBezTo>
                <a:cubicBezTo>
                  <a:pt x="2545" y="1745"/>
                  <a:pt x="2545" y="1745"/>
                  <a:pt x="2544" y="1744"/>
                </a:cubicBezTo>
                <a:cubicBezTo>
                  <a:pt x="2544" y="1744"/>
                  <a:pt x="2543" y="1743"/>
                  <a:pt x="2543" y="1743"/>
                </a:cubicBezTo>
                <a:cubicBezTo>
                  <a:pt x="2543" y="1741"/>
                  <a:pt x="2543" y="1740"/>
                  <a:pt x="2543" y="1738"/>
                </a:cubicBezTo>
                <a:cubicBezTo>
                  <a:pt x="2544" y="1737"/>
                  <a:pt x="2544" y="1736"/>
                  <a:pt x="2544" y="1735"/>
                </a:cubicBezTo>
                <a:cubicBezTo>
                  <a:pt x="2544" y="1734"/>
                  <a:pt x="2544" y="1733"/>
                  <a:pt x="2544" y="1733"/>
                </a:cubicBezTo>
                <a:cubicBezTo>
                  <a:pt x="2544" y="1732"/>
                  <a:pt x="2545" y="1732"/>
                  <a:pt x="2545" y="1732"/>
                </a:cubicBezTo>
                <a:cubicBezTo>
                  <a:pt x="2546" y="1731"/>
                  <a:pt x="2546" y="1729"/>
                  <a:pt x="2546" y="1727"/>
                </a:cubicBezTo>
                <a:cubicBezTo>
                  <a:pt x="2546" y="1727"/>
                  <a:pt x="2545" y="1726"/>
                  <a:pt x="2545" y="1726"/>
                </a:cubicBezTo>
                <a:cubicBezTo>
                  <a:pt x="2544" y="1725"/>
                  <a:pt x="2545" y="1724"/>
                  <a:pt x="2545" y="1724"/>
                </a:cubicBezTo>
                <a:cubicBezTo>
                  <a:pt x="2545" y="1723"/>
                  <a:pt x="2543" y="1723"/>
                  <a:pt x="2543" y="1724"/>
                </a:cubicBezTo>
                <a:cubicBezTo>
                  <a:pt x="2542" y="1725"/>
                  <a:pt x="2542" y="1726"/>
                  <a:pt x="2542" y="1727"/>
                </a:cubicBezTo>
                <a:cubicBezTo>
                  <a:pt x="2541" y="1728"/>
                  <a:pt x="2540" y="1729"/>
                  <a:pt x="2539" y="1729"/>
                </a:cubicBezTo>
                <a:cubicBezTo>
                  <a:pt x="2537" y="1729"/>
                  <a:pt x="2536" y="1728"/>
                  <a:pt x="2534" y="1728"/>
                </a:cubicBezTo>
                <a:cubicBezTo>
                  <a:pt x="2534" y="1728"/>
                  <a:pt x="2533" y="1727"/>
                  <a:pt x="2532" y="1727"/>
                </a:cubicBezTo>
                <a:cubicBezTo>
                  <a:pt x="2532" y="1727"/>
                  <a:pt x="2531" y="1727"/>
                  <a:pt x="2531" y="1726"/>
                </a:cubicBezTo>
                <a:cubicBezTo>
                  <a:pt x="2530" y="1726"/>
                  <a:pt x="2529" y="1725"/>
                  <a:pt x="2527" y="1724"/>
                </a:cubicBezTo>
                <a:cubicBezTo>
                  <a:pt x="2527" y="1724"/>
                  <a:pt x="2526" y="1724"/>
                  <a:pt x="2526" y="1723"/>
                </a:cubicBezTo>
                <a:cubicBezTo>
                  <a:pt x="2525" y="1723"/>
                  <a:pt x="2525" y="1723"/>
                  <a:pt x="2524" y="1722"/>
                </a:cubicBezTo>
                <a:cubicBezTo>
                  <a:pt x="2523" y="1722"/>
                  <a:pt x="2522" y="1722"/>
                  <a:pt x="2521" y="1722"/>
                </a:cubicBezTo>
                <a:cubicBezTo>
                  <a:pt x="2521" y="1722"/>
                  <a:pt x="2520" y="1723"/>
                  <a:pt x="2519" y="1722"/>
                </a:cubicBezTo>
                <a:cubicBezTo>
                  <a:pt x="2519" y="1722"/>
                  <a:pt x="2520" y="1721"/>
                  <a:pt x="2519" y="1721"/>
                </a:cubicBezTo>
                <a:cubicBezTo>
                  <a:pt x="2517" y="1720"/>
                  <a:pt x="2517" y="1723"/>
                  <a:pt x="2517" y="1723"/>
                </a:cubicBezTo>
                <a:cubicBezTo>
                  <a:pt x="2515" y="1724"/>
                  <a:pt x="2515" y="1723"/>
                  <a:pt x="2514" y="1722"/>
                </a:cubicBezTo>
                <a:cubicBezTo>
                  <a:pt x="2513" y="1722"/>
                  <a:pt x="2512" y="1722"/>
                  <a:pt x="2512" y="1723"/>
                </a:cubicBezTo>
                <a:cubicBezTo>
                  <a:pt x="2511" y="1724"/>
                  <a:pt x="2512" y="1724"/>
                  <a:pt x="2512" y="1725"/>
                </a:cubicBezTo>
                <a:cubicBezTo>
                  <a:pt x="2513" y="1727"/>
                  <a:pt x="2512" y="1729"/>
                  <a:pt x="2511" y="1730"/>
                </a:cubicBezTo>
                <a:cubicBezTo>
                  <a:pt x="2511" y="1731"/>
                  <a:pt x="2510" y="1732"/>
                  <a:pt x="2510" y="1733"/>
                </a:cubicBezTo>
                <a:cubicBezTo>
                  <a:pt x="2510" y="1734"/>
                  <a:pt x="2510" y="1734"/>
                  <a:pt x="2510" y="1735"/>
                </a:cubicBezTo>
                <a:cubicBezTo>
                  <a:pt x="2510" y="1736"/>
                  <a:pt x="2510" y="1736"/>
                  <a:pt x="2510" y="1737"/>
                </a:cubicBezTo>
                <a:cubicBezTo>
                  <a:pt x="2510" y="1738"/>
                  <a:pt x="2509" y="1739"/>
                  <a:pt x="2509" y="1740"/>
                </a:cubicBezTo>
                <a:cubicBezTo>
                  <a:pt x="2508" y="1741"/>
                  <a:pt x="2507" y="1743"/>
                  <a:pt x="2509" y="1744"/>
                </a:cubicBezTo>
                <a:cubicBezTo>
                  <a:pt x="2509" y="1744"/>
                  <a:pt x="2509" y="1744"/>
                  <a:pt x="2510" y="1745"/>
                </a:cubicBezTo>
                <a:cubicBezTo>
                  <a:pt x="2510" y="1746"/>
                  <a:pt x="2510" y="1746"/>
                  <a:pt x="2510" y="1747"/>
                </a:cubicBezTo>
                <a:cubicBezTo>
                  <a:pt x="2510" y="1747"/>
                  <a:pt x="2509" y="1748"/>
                  <a:pt x="2509" y="1748"/>
                </a:cubicBezTo>
                <a:cubicBezTo>
                  <a:pt x="2509" y="1749"/>
                  <a:pt x="2509" y="1750"/>
                  <a:pt x="2509" y="1750"/>
                </a:cubicBezTo>
                <a:cubicBezTo>
                  <a:pt x="2509" y="1751"/>
                  <a:pt x="2510" y="1752"/>
                  <a:pt x="2510" y="1752"/>
                </a:cubicBezTo>
                <a:cubicBezTo>
                  <a:pt x="2510" y="1754"/>
                  <a:pt x="2510" y="1755"/>
                  <a:pt x="2509" y="1757"/>
                </a:cubicBezTo>
                <a:cubicBezTo>
                  <a:pt x="2509" y="1757"/>
                  <a:pt x="2508" y="1757"/>
                  <a:pt x="2508" y="1758"/>
                </a:cubicBezTo>
                <a:cubicBezTo>
                  <a:pt x="2507" y="1758"/>
                  <a:pt x="2508" y="1759"/>
                  <a:pt x="2508" y="1759"/>
                </a:cubicBezTo>
                <a:cubicBezTo>
                  <a:pt x="2508" y="1761"/>
                  <a:pt x="2506" y="1761"/>
                  <a:pt x="2506" y="1762"/>
                </a:cubicBezTo>
                <a:cubicBezTo>
                  <a:pt x="2506" y="1763"/>
                  <a:pt x="2507" y="1764"/>
                  <a:pt x="2507" y="1765"/>
                </a:cubicBezTo>
                <a:cubicBezTo>
                  <a:pt x="2507" y="1766"/>
                  <a:pt x="2507" y="1766"/>
                  <a:pt x="2507" y="1767"/>
                </a:cubicBezTo>
                <a:cubicBezTo>
                  <a:pt x="2508" y="1768"/>
                  <a:pt x="2508" y="1769"/>
                  <a:pt x="2508" y="1770"/>
                </a:cubicBezTo>
                <a:cubicBezTo>
                  <a:pt x="2508" y="1771"/>
                  <a:pt x="2508" y="1771"/>
                  <a:pt x="2508" y="1772"/>
                </a:cubicBezTo>
                <a:cubicBezTo>
                  <a:pt x="2508" y="1773"/>
                  <a:pt x="2506" y="1774"/>
                  <a:pt x="2504" y="1774"/>
                </a:cubicBezTo>
                <a:cubicBezTo>
                  <a:pt x="2504" y="1774"/>
                  <a:pt x="2504" y="1773"/>
                  <a:pt x="2503" y="1773"/>
                </a:cubicBezTo>
                <a:cubicBezTo>
                  <a:pt x="2503" y="1773"/>
                  <a:pt x="2502" y="1773"/>
                  <a:pt x="2503" y="1772"/>
                </a:cubicBezTo>
                <a:cubicBezTo>
                  <a:pt x="2503" y="1772"/>
                  <a:pt x="2503" y="1771"/>
                  <a:pt x="2503" y="1771"/>
                </a:cubicBezTo>
                <a:cubicBezTo>
                  <a:pt x="2502" y="1771"/>
                  <a:pt x="2502" y="1771"/>
                  <a:pt x="2501" y="1771"/>
                </a:cubicBezTo>
                <a:cubicBezTo>
                  <a:pt x="2501" y="1771"/>
                  <a:pt x="2501" y="1770"/>
                  <a:pt x="2500" y="1770"/>
                </a:cubicBezTo>
                <a:cubicBezTo>
                  <a:pt x="2500" y="1770"/>
                  <a:pt x="2499" y="1770"/>
                  <a:pt x="2499" y="1769"/>
                </a:cubicBezTo>
                <a:cubicBezTo>
                  <a:pt x="2499" y="1769"/>
                  <a:pt x="2500" y="1767"/>
                  <a:pt x="2499" y="1767"/>
                </a:cubicBezTo>
                <a:cubicBezTo>
                  <a:pt x="2497" y="1767"/>
                  <a:pt x="2496" y="1769"/>
                  <a:pt x="2497" y="1771"/>
                </a:cubicBezTo>
                <a:close/>
                <a:moveTo>
                  <a:pt x="2522" y="1805"/>
                </a:moveTo>
                <a:cubicBezTo>
                  <a:pt x="2522" y="1804"/>
                  <a:pt x="2523" y="1804"/>
                  <a:pt x="2523" y="1804"/>
                </a:cubicBezTo>
                <a:cubicBezTo>
                  <a:pt x="2524" y="1805"/>
                  <a:pt x="2524" y="1805"/>
                  <a:pt x="2524" y="1805"/>
                </a:cubicBezTo>
                <a:cubicBezTo>
                  <a:pt x="2524" y="1806"/>
                  <a:pt x="2524" y="1806"/>
                  <a:pt x="2525" y="1807"/>
                </a:cubicBezTo>
                <a:cubicBezTo>
                  <a:pt x="2525" y="1807"/>
                  <a:pt x="2524" y="1803"/>
                  <a:pt x="2526" y="1805"/>
                </a:cubicBezTo>
                <a:cubicBezTo>
                  <a:pt x="2526" y="1805"/>
                  <a:pt x="2527" y="1806"/>
                  <a:pt x="2527" y="1806"/>
                </a:cubicBezTo>
                <a:cubicBezTo>
                  <a:pt x="2527" y="1807"/>
                  <a:pt x="2526" y="1807"/>
                  <a:pt x="2526" y="1807"/>
                </a:cubicBezTo>
                <a:cubicBezTo>
                  <a:pt x="2526" y="1808"/>
                  <a:pt x="2526" y="1808"/>
                  <a:pt x="2526" y="1809"/>
                </a:cubicBezTo>
                <a:cubicBezTo>
                  <a:pt x="2526" y="1809"/>
                  <a:pt x="2527" y="1808"/>
                  <a:pt x="2528" y="1808"/>
                </a:cubicBezTo>
                <a:cubicBezTo>
                  <a:pt x="2528" y="1807"/>
                  <a:pt x="2528" y="1807"/>
                  <a:pt x="2529" y="1806"/>
                </a:cubicBezTo>
                <a:cubicBezTo>
                  <a:pt x="2530" y="1806"/>
                  <a:pt x="2530" y="1807"/>
                  <a:pt x="2529" y="1808"/>
                </a:cubicBezTo>
                <a:cubicBezTo>
                  <a:pt x="2529" y="1808"/>
                  <a:pt x="2528" y="1808"/>
                  <a:pt x="2528" y="1808"/>
                </a:cubicBezTo>
                <a:cubicBezTo>
                  <a:pt x="2527" y="1809"/>
                  <a:pt x="2527" y="1809"/>
                  <a:pt x="2527" y="1809"/>
                </a:cubicBezTo>
                <a:cubicBezTo>
                  <a:pt x="2527" y="1810"/>
                  <a:pt x="2526" y="1810"/>
                  <a:pt x="2526" y="1810"/>
                </a:cubicBezTo>
                <a:cubicBezTo>
                  <a:pt x="2525" y="1810"/>
                  <a:pt x="2524" y="1811"/>
                  <a:pt x="2524" y="1811"/>
                </a:cubicBezTo>
                <a:cubicBezTo>
                  <a:pt x="2524" y="1811"/>
                  <a:pt x="2524" y="1810"/>
                  <a:pt x="2524" y="1810"/>
                </a:cubicBezTo>
                <a:cubicBezTo>
                  <a:pt x="2524" y="1810"/>
                  <a:pt x="2524" y="1809"/>
                  <a:pt x="2523" y="1809"/>
                </a:cubicBezTo>
                <a:cubicBezTo>
                  <a:pt x="2523" y="1809"/>
                  <a:pt x="2523" y="1809"/>
                  <a:pt x="2523" y="1808"/>
                </a:cubicBezTo>
                <a:cubicBezTo>
                  <a:pt x="2522" y="1808"/>
                  <a:pt x="2522" y="1808"/>
                  <a:pt x="2522" y="1807"/>
                </a:cubicBezTo>
                <a:cubicBezTo>
                  <a:pt x="2521" y="1807"/>
                  <a:pt x="2521" y="1806"/>
                  <a:pt x="2522" y="1805"/>
                </a:cubicBezTo>
                <a:close/>
                <a:moveTo>
                  <a:pt x="2521" y="1813"/>
                </a:moveTo>
                <a:cubicBezTo>
                  <a:pt x="2522" y="1813"/>
                  <a:pt x="2521" y="1813"/>
                  <a:pt x="2522" y="1814"/>
                </a:cubicBezTo>
                <a:cubicBezTo>
                  <a:pt x="2522" y="1814"/>
                  <a:pt x="2522" y="1814"/>
                  <a:pt x="2522" y="1814"/>
                </a:cubicBezTo>
                <a:cubicBezTo>
                  <a:pt x="2522" y="1814"/>
                  <a:pt x="2522" y="1815"/>
                  <a:pt x="2522" y="1815"/>
                </a:cubicBezTo>
                <a:cubicBezTo>
                  <a:pt x="2522" y="1815"/>
                  <a:pt x="2521" y="1815"/>
                  <a:pt x="2521" y="1816"/>
                </a:cubicBezTo>
                <a:cubicBezTo>
                  <a:pt x="2521" y="1816"/>
                  <a:pt x="2521" y="1817"/>
                  <a:pt x="2520" y="1817"/>
                </a:cubicBezTo>
                <a:cubicBezTo>
                  <a:pt x="2520" y="1817"/>
                  <a:pt x="2519" y="1816"/>
                  <a:pt x="2519" y="1816"/>
                </a:cubicBezTo>
                <a:cubicBezTo>
                  <a:pt x="2519" y="1815"/>
                  <a:pt x="2520" y="1814"/>
                  <a:pt x="2519" y="1814"/>
                </a:cubicBezTo>
                <a:cubicBezTo>
                  <a:pt x="2518" y="1812"/>
                  <a:pt x="2520" y="1812"/>
                  <a:pt x="2521" y="1813"/>
                </a:cubicBezTo>
                <a:close/>
                <a:moveTo>
                  <a:pt x="2545" y="1800"/>
                </a:moveTo>
                <a:cubicBezTo>
                  <a:pt x="2546" y="1801"/>
                  <a:pt x="2548" y="1801"/>
                  <a:pt x="2548" y="1801"/>
                </a:cubicBezTo>
                <a:cubicBezTo>
                  <a:pt x="2548" y="1799"/>
                  <a:pt x="2546" y="1800"/>
                  <a:pt x="2545" y="1800"/>
                </a:cubicBezTo>
                <a:close/>
                <a:moveTo>
                  <a:pt x="2540" y="1812"/>
                </a:moveTo>
                <a:cubicBezTo>
                  <a:pt x="2540" y="1813"/>
                  <a:pt x="2542" y="1815"/>
                  <a:pt x="2543" y="1814"/>
                </a:cubicBezTo>
                <a:cubicBezTo>
                  <a:pt x="2544" y="1814"/>
                  <a:pt x="2542" y="1813"/>
                  <a:pt x="2542" y="1812"/>
                </a:cubicBezTo>
                <a:cubicBezTo>
                  <a:pt x="2541" y="1812"/>
                  <a:pt x="2541" y="1812"/>
                  <a:pt x="2541" y="1812"/>
                </a:cubicBezTo>
                <a:cubicBezTo>
                  <a:pt x="2540" y="1811"/>
                  <a:pt x="2539" y="1811"/>
                  <a:pt x="2539" y="1810"/>
                </a:cubicBezTo>
                <a:cubicBezTo>
                  <a:pt x="2538" y="1810"/>
                  <a:pt x="2538" y="1810"/>
                  <a:pt x="2538" y="1811"/>
                </a:cubicBezTo>
                <a:cubicBezTo>
                  <a:pt x="2539" y="1811"/>
                  <a:pt x="2539" y="1812"/>
                  <a:pt x="2540" y="1812"/>
                </a:cubicBezTo>
                <a:close/>
                <a:moveTo>
                  <a:pt x="2538" y="1802"/>
                </a:moveTo>
                <a:cubicBezTo>
                  <a:pt x="2539" y="1802"/>
                  <a:pt x="2539" y="1801"/>
                  <a:pt x="2539" y="1801"/>
                </a:cubicBezTo>
                <a:cubicBezTo>
                  <a:pt x="2540" y="1800"/>
                  <a:pt x="2540" y="1799"/>
                  <a:pt x="2539" y="1798"/>
                </a:cubicBezTo>
                <a:cubicBezTo>
                  <a:pt x="2539" y="1798"/>
                  <a:pt x="2539" y="1797"/>
                  <a:pt x="2539" y="1797"/>
                </a:cubicBezTo>
                <a:cubicBezTo>
                  <a:pt x="2539" y="1796"/>
                  <a:pt x="2540" y="1796"/>
                  <a:pt x="2540" y="1795"/>
                </a:cubicBezTo>
                <a:cubicBezTo>
                  <a:pt x="2539" y="1795"/>
                  <a:pt x="2540" y="1795"/>
                  <a:pt x="2540" y="1795"/>
                </a:cubicBezTo>
                <a:cubicBezTo>
                  <a:pt x="2541" y="1795"/>
                  <a:pt x="2540" y="1795"/>
                  <a:pt x="2540" y="1794"/>
                </a:cubicBezTo>
                <a:cubicBezTo>
                  <a:pt x="2539" y="1793"/>
                  <a:pt x="2538" y="1794"/>
                  <a:pt x="2537" y="1794"/>
                </a:cubicBezTo>
                <a:cubicBezTo>
                  <a:pt x="2536" y="1794"/>
                  <a:pt x="2536" y="1795"/>
                  <a:pt x="2536" y="1795"/>
                </a:cubicBezTo>
                <a:cubicBezTo>
                  <a:pt x="2536" y="1795"/>
                  <a:pt x="2536" y="1796"/>
                  <a:pt x="2536" y="1796"/>
                </a:cubicBezTo>
                <a:cubicBezTo>
                  <a:pt x="2537" y="1796"/>
                  <a:pt x="2537" y="1796"/>
                  <a:pt x="2537" y="1797"/>
                </a:cubicBezTo>
                <a:cubicBezTo>
                  <a:pt x="2537" y="1797"/>
                  <a:pt x="2537" y="1797"/>
                  <a:pt x="2537" y="1798"/>
                </a:cubicBezTo>
                <a:cubicBezTo>
                  <a:pt x="2538" y="1798"/>
                  <a:pt x="2538" y="1799"/>
                  <a:pt x="2538" y="1799"/>
                </a:cubicBezTo>
                <a:cubicBezTo>
                  <a:pt x="2538" y="1799"/>
                  <a:pt x="2538" y="1799"/>
                  <a:pt x="2539" y="1800"/>
                </a:cubicBezTo>
                <a:cubicBezTo>
                  <a:pt x="2539" y="1800"/>
                  <a:pt x="2538" y="1800"/>
                  <a:pt x="2538" y="1800"/>
                </a:cubicBezTo>
                <a:cubicBezTo>
                  <a:pt x="2537" y="1801"/>
                  <a:pt x="2538" y="1801"/>
                  <a:pt x="2538" y="1802"/>
                </a:cubicBezTo>
                <a:close/>
                <a:moveTo>
                  <a:pt x="2598" y="1841"/>
                </a:moveTo>
                <a:cubicBezTo>
                  <a:pt x="2598" y="1841"/>
                  <a:pt x="2597" y="1842"/>
                  <a:pt x="2597" y="1842"/>
                </a:cubicBezTo>
                <a:cubicBezTo>
                  <a:pt x="2597" y="1842"/>
                  <a:pt x="2598" y="1842"/>
                  <a:pt x="2598" y="1842"/>
                </a:cubicBezTo>
                <a:cubicBezTo>
                  <a:pt x="2599" y="1842"/>
                  <a:pt x="2599" y="1842"/>
                  <a:pt x="2598" y="1842"/>
                </a:cubicBezTo>
                <a:cubicBezTo>
                  <a:pt x="2598" y="1842"/>
                  <a:pt x="2599" y="1841"/>
                  <a:pt x="2598" y="1841"/>
                </a:cubicBezTo>
                <a:close/>
                <a:moveTo>
                  <a:pt x="2599" y="1886"/>
                </a:moveTo>
                <a:cubicBezTo>
                  <a:pt x="2600" y="1887"/>
                  <a:pt x="2600" y="1889"/>
                  <a:pt x="2600" y="1890"/>
                </a:cubicBezTo>
                <a:cubicBezTo>
                  <a:pt x="2601" y="1890"/>
                  <a:pt x="2601" y="1890"/>
                  <a:pt x="2601" y="1889"/>
                </a:cubicBezTo>
                <a:cubicBezTo>
                  <a:pt x="2601" y="1889"/>
                  <a:pt x="2601" y="1888"/>
                  <a:pt x="2601" y="1888"/>
                </a:cubicBezTo>
                <a:cubicBezTo>
                  <a:pt x="2602" y="1888"/>
                  <a:pt x="2603" y="1889"/>
                  <a:pt x="2603" y="1888"/>
                </a:cubicBezTo>
                <a:cubicBezTo>
                  <a:pt x="2604" y="1887"/>
                  <a:pt x="2603" y="1886"/>
                  <a:pt x="2603" y="1886"/>
                </a:cubicBezTo>
                <a:cubicBezTo>
                  <a:pt x="2602" y="1885"/>
                  <a:pt x="2602" y="1883"/>
                  <a:pt x="2602" y="1883"/>
                </a:cubicBezTo>
                <a:cubicBezTo>
                  <a:pt x="2602" y="1882"/>
                  <a:pt x="2601" y="1882"/>
                  <a:pt x="2601" y="1881"/>
                </a:cubicBezTo>
                <a:cubicBezTo>
                  <a:pt x="2601" y="1881"/>
                  <a:pt x="2601" y="1880"/>
                  <a:pt x="2600" y="1880"/>
                </a:cubicBezTo>
                <a:cubicBezTo>
                  <a:pt x="2600" y="1879"/>
                  <a:pt x="2599" y="1880"/>
                  <a:pt x="2598" y="1878"/>
                </a:cubicBezTo>
                <a:cubicBezTo>
                  <a:pt x="2598" y="1877"/>
                  <a:pt x="2598" y="1877"/>
                  <a:pt x="2599" y="1876"/>
                </a:cubicBezTo>
                <a:cubicBezTo>
                  <a:pt x="2599" y="1875"/>
                  <a:pt x="2599" y="1875"/>
                  <a:pt x="2599" y="1874"/>
                </a:cubicBezTo>
                <a:cubicBezTo>
                  <a:pt x="2599" y="1874"/>
                  <a:pt x="2599" y="1874"/>
                  <a:pt x="2599" y="1873"/>
                </a:cubicBezTo>
                <a:cubicBezTo>
                  <a:pt x="2599" y="1873"/>
                  <a:pt x="2599" y="1873"/>
                  <a:pt x="2599" y="1872"/>
                </a:cubicBezTo>
                <a:cubicBezTo>
                  <a:pt x="2599" y="1872"/>
                  <a:pt x="2599" y="1871"/>
                  <a:pt x="2599" y="1871"/>
                </a:cubicBezTo>
                <a:cubicBezTo>
                  <a:pt x="2599" y="1870"/>
                  <a:pt x="2599" y="1869"/>
                  <a:pt x="2598" y="1869"/>
                </a:cubicBezTo>
                <a:cubicBezTo>
                  <a:pt x="2598" y="1869"/>
                  <a:pt x="2598" y="1868"/>
                  <a:pt x="2597" y="1868"/>
                </a:cubicBezTo>
                <a:cubicBezTo>
                  <a:pt x="2597" y="1867"/>
                  <a:pt x="2597" y="1867"/>
                  <a:pt x="2597" y="1866"/>
                </a:cubicBezTo>
                <a:cubicBezTo>
                  <a:pt x="2597" y="1866"/>
                  <a:pt x="2597" y="1866"/>
                  <a:pt x="2597" y="1865"/>
                </a:cubicBezTo>
                <a:cubicBezTo>
                  <a:pt x="2596" y="1865"/>
                  <a:pt x="2596" y="1865"/>
                  <a:pt x="2596" y="1865"/>
                </a:cubicBezTo>
                <a:cubicBezTo>
                  <a:pt x="2595" y="1866"/>
                  <a:pt x="2595" y="1865"/>
                  <a:pt x="2594" y="1866"/>
                </a:cubicBezTo>
                <a:cubicBezTo>
                  <a:pt x="2593" y="1867"/>
                  <a:pt x="2593" y="1868"/>
                  <a:pt x="2591" y="1868"/>
                </a:cubicBezTo>
                <a:cubicBezTo>
                  <a:pt x="2590" y="1868"/>
                  <a:pt x="2589" y="1867"/>
                  <a:pt x="2589" y="1866"/>
                </a:cubicBezTo>
                <a:cubicBezTo>
                  <a:pt x="2589" y="1865"/>
                  <a:pt x="2588" y="1864"/>
                  <a:pt x="2588" y="1865"/>
                </a:cubicBezTo>
                <a:cubicBezTo>
                  <a:pt x="2588" y="1865"/>
                  <a:pt x="2588" y="1866"/>
                  <a:pt x="2588" y="1866"/>
                </a:cubicBezTo>
                <a:cubicBezTo>
                  <a:pt x="2587" y="1866"/>
                  <a:pt x="2587" y="1865"/>
                  <a:pt x="2586" y="1864"/>
                </a:cubicBezTo>
                <a:cubicBezTo>
                  <a:pt x="2586" y="1864"/>
                  <a:pt x="2586" y="1863"/>
                  <a:pt x="2585" y="1863"/>
                </a:cubicBezTo>
                <a:cubicBezTo>
                  <a:pt x="2585" y="1863"/>
                  <a:pt x="2585" y="1863"/>
                  <a:pt x="2585" y="1863"/>
                </a:cubicBezTo>
                <a:cubicBezTo>
                  <a:pt x="2584" y="1864"/>
                  <a:pt x="2585" y="1864"/>
                  <a:pt x="2585" y="1865"/>
                </a:cubicBezTo>
                <a:cubicBezTo>
                  <a:pt x="2585" y="1866"/>
                  <a:pt x="2585" y="1866"/>
                  <a:pt x="2586" y="1867"/>
                </a:cubicBezTo>
                <a:cubicBezTo>
                  <a:pt x="2586" y="1867"/>
                  <a:pt x="2586" y="1868"/>
                  <a:pt x="2586" y="1868"/>
                </a:cubicBezTo>
                <a:cubicBezTo>
                  <a:pt x="2586" y="1869"/>
                  <a:pt x="2586" y="1869"/>
                  <a:pt x="2586" y="1870"/>
                </a:cubicBezTo>
                <a:cubicBezTo>
                  <a:pt x="2586" y="1871"/>
                  <a:pt x="2587" y="1871"/>
                  <a:pt x="2586" y="1872"/>
                </a:cubicBezTo>
                <a:cubicBezTo>
                  <a:pt x="2586" y="1873"/>
                  <a:pt x="2587" y="1873"/>
                  <a:pt x="2587" y="1874"/>
                </a:cubicBezTo>
                <a:cubicBezTo>
                  <a:pt x="2587" y="1874"/>
                  <a:pt x="2587" y="1875"/>
                  <a:pt x="2587" y="1875"/>
                </a:cubicBezTo>
                <a:cubicBezTo>
                  <a:pt x="2587" y="1876"/>
                  <a:pt x="2588" y="1876"/>
                  <a:pt x="2588" y="1876"/>
                </a:cubicBezTo>
                <a:cubicBezTo>
                  <a:pt x="2589" y="1877"/>
                  <a:pt x="2589" y="1875"/>
                  <a:pt x="2589" y="1875"/>
                </a:cubicBezTo>
                <a:cubicBezTo>
                  <a:pt x="2590" y="1873"/>
                  <a:pt x="2591" y="1874"/>
                  <a:pt x="2592" y="1875"/>
                </a:cubicBezTo>
                <a:cubicBezTo>
                  <a:pt x="2593" y="1876"/>
                  <a:pt x="2594" y="1877"/>
                  <a:pt x="2594" y="1878"/>
                </a:cubicBezTo>
                <a:cubicBezTo>
                  <a:pt x="2595" y="1880"/>
                  <a:pt x="2594" y="1881"/>
                  <a:pt x="2594" y="1882"/>
                </a:cubicBezTo>
                <a:cubicBezTo>
                  <a:pt x="2594" y="1883"/>
                  <a:pt x="2593" y="1884"/>
                  <a:pt x="2593" y="1886"/>
                </a:cubicBezTo>
                <a:cubicBezTo>
                  <a:pt x="2593" y="1887"/>
                  <a:pt x="2594" y="1887"/>
                  <a:pt x="2594" y="1888"/>
                </a:cubicBezTo>
                <a:cubicBezTo>
                  <a:pt x="2594" y="1889"/>
                  <a:pt x="2594" y="1889"/>
                  <a:pt x="2594" y="1890"/>
                </a:cubicBezTo>
                <a:cubicBezTo>
                  <a:pt x="2594" y="1891"/>
                  <a:pt x="2595" y="1891"/>
                  <a:pt x="2595" y="1891"/>
                </a:cubicBezTo>
                <a:cubicBezTo>
                  <a:pt x="2596" y="1891"/>
                  <a:pt x="2596" y="1891"/>
                  <a:pt x="2596" y="1891"/>
                </a:cubicBezTo>
                <a:cubicBezTo>
                  <a:pt x="2597" y="1892"/>
                  <a:pt x="2597" y="1892"/>
                  <a:pt x="2598" y="1892"/>
                </a:cubicBezTo>
                <a:cubicBezTo>
                  <a:pt x="2598" y="1893"/>
                  <a:pt x="2598" y="1893"/>
                  <a:pt x="2599" y="1893"/>
                </a:cubicBezTo>
                <a:cubicBezTo>
                  <a:pt x="2599" y="1893"/>
                  <a:pt x="2599" y="1892"/>
                  <a:pt x="2599" y="1891"/>
                </a:cubicBezTo>
                <a:cubicBezTo>
                  <a:pt x="2599" y="1891"/>
                  <a:pt x="2598" y="1890"/>
                  <a:pt x="2598" y="1890"/>
                </a:cubicBezTo>
                <a:cubicBezTo>
                  <a:pt x="2598" y="1889"/>
                  <a:pt x="2598" y="1888"/>
                  <a:pt x="2598" y="1887"/>
                </a:cubicBezTo>
                <a:cubicBezTo>
                  <a:pt x="2598" y="1887"/>
                  <a:pt x="2598" y="1886"/>
                  <a:pt x="2598" y="1886"/>
                </a:cubicBezTo>
                <a:cubicBezTo>
                  <a:pt x="2599" y="1886"/>
                  <a:pt x="2599" y="1886"/>
                  <a:pt x="2599" y="1886"/>
                </a:cubicBezTo>
                <a:close/>
                <a:moveTo>
                  <a:pt x="2593" y="1909"/>
                </a:moveTo>
                <a:cubicBezTo>
                  <a:pt x="2592" y="1909"/>
                  <a:pt x="2591" y="1910"/>
                  <a:pt x="2592" y="1911"/>
                </a:cubicBezTo>
                <a:cubicBezTo>
                  <a:pt x="2592" y="1911"/>
                  <a:pt x="2593" y="1911"/>
                  <a:pt x="2593" y="1912"/>
                </a:cubicBezTo>
                <a:cubicBezTo>
                  <a:pt x="2594" y="1912"/>
                  <a:pt x="2594" y="1912"/>
                  <a:pt x="2594" y="1912"/>
                </a:cubicBezTo>
                <a:cubicBezTo>
                  <a:pt x="2595" y="1912"/>
                  <a:pt x="2595" y="1910"/>
                  <a:pt x="2595" y="1910"/>
                </a:cubicBezTo>
                <a:cubicBezTo>
                  <a:pt x="2594" y="1909"/>
                  <a:pt x="2594" y="1910"/>
                  <a:pt x="2594" y="1909"/>
                </a:cubicBezTo>
                <a:cubicBezTo>
                  <a:pt x="2593" y="1909"/>
                  <a:pt x="2593" y="1909"/>
                  <a:pt x="2593" y="1909"/>
                </a:cubicBezTo>
                <a:close/>
                <a:moveTo>
                  <a:pt x="2572" y="1909"/>
                </a:moveTo>
                <a:cubicBezTo>
                  <a:pt x="2572" y="1909"/>
                  <a:pt x="2572" y="1908"/>
                  <a:pt x="2571" y="1908"/>
                </a:cubicBezTo>
                <a:cubicBezTo>
                  <a:pt x="2570" y="1908"/>
                  <a:pt x="2570" y="1910"/>
                  <a:pt x="2570" y="1910"/>
                </a:cubicBezTo>
                <a:cubicBezTo>
                  <a:pt x="2570" y="1910"/>
                  <a:pt x="2568" y="1910"/>
                  <a:pt x="2568" y="1911"/>
                </a:cubicBezTo>
                <a:cubicBezTo>
                  <a:pt x="2569" y="1912"/>
                  <a:pt x="2570" y="1911"/>
                  <a:pt x="2570" y="1912"/>
                </a:cubicBezTo>
                <a:cubicBezTo>
                  <a:pt x="2571" y="1912"/>
                  <a:pt x="2571" y="1912"/>
                  <a:pt x="2572" y="1912"/>
                </a:cubicBezTo>
                <a:cubicBezTo>
                  <a:pt x="2573" y="1912"/>
                  <a:pt x="2574" y="1911"/>
                  <a:pt x="2573" y="1911"/>
                </a:cubicBezTo>
                <a:cubicBezTo>
                  <a:pt x="2573" y="1911"/>
                  <a:pt x="2572" y="1910"/>
                  <a:pt x="2573" y="1910"/>
                </a:cubicBezTo>
                <a:cubicBezTo>
                  <a:pt x="2573" y="1910"/>
                  <a:pt x="2573" y="1909"/>
                  <a:pt x="2572" y="1909"/>
                </a:cubicBezTo>
                <a:close/>
                <a:moveTo>
                  <a:pt x="2614" y="1879"/>
                </a:moveTo>
                <a:cubicBezTo>
                  <a:pt x="2614" y="1878"/>
                  <a:pt x="2613" y="1879"/>
                  <a:pt x="2612" y="1878"/>
                </a:cubicBezTo>
                <a:cubicBezTo>
                  <a:pt x="2612" y="1878"/>
                  <a:pt x="2612" y="1878"/>
                  <a:pt x="2612" y="1877"/>
                </a:cubicBezTo>
                <a:cubicBezTo>
                  <a:pt x="2612" y="1877"/>
                  <a:pt x="2612" y="1877"/>
                  <a:pt x="2611" y="1877"/>
                </a:cubicBezTo>
                <a:cubicBezTo>
                  <a:pt x="2611" y="1878"/>
                  <a:pt x="2612" y="1879"/>
                  <a:pt x="2612" y="1879"/>
                </a:cubicBezTo>
                <a:cubicBezTo>
                  <a:pt x="2613" y="1879"/>
                  <a:pt x="2615" y="1880"/>
                  <a:pt x="2614" y="1879"/>
                </a:cubicBezTo>
                <a:close/>
                <a:moveTo>
                  <a:pt x="2588" y="1843"/>
                </a:moveTo>
                <a:cubicBezTo>
                  <a:pt x="2587" y="1843"/>
                  <a:pt x="2587" y="1844"/>
                  <a:pt x="2587" y="1843"/>
                </a:cubicBezTo>
                <a:cubicBezTo>
                  <a:pt x="2587" y="1843"/>
                  <a:pt x="2587" y="1843"/>
                  <a:pt x="2587" y="1843"/>
                </a:cubicBezTo>
                <a:cubicBezTo>
                  <a:pt x="2586" y="1843"/>
                  <a:pt x="2586" y="1843"/>
                  <a:pt x="2585" y="1843"/>
                </a:cubicBezTo>
                <a:cubicBezTo>
                  <a:pt x="2585" y="1843"/>
                  <a:pt x="2585" y="1843"/>
                  <a:pt x="2584" y="1843"/>
                </a:cubicBezTo>
                <a:cubicBezTo>
                  <a:pt x="2584" y="1842"/>
                  <a:pt x="2584" y="1842"/>
                  <a:pt x="2584" y="1843"/>
                </a:cubicBezTo>
                <a:cubicBezTo>
                  <a:pt x="2584" y="1844"/>
                  <a:pt x="2584" y="1845"/>
                  <a:pt x="2585" y="1845"/>
                </a:cubicBezTo>
                <a:cubicBezTo>
                  <a:pt x="2585" y="1847"/>
                  <a:pt x="2584" y="1848"/>
                  <a:pt x="2585" y="1849"/>
                </a:cubicBezTo>
                <a:cubicBezTo>
                  <a:pt x="2586" y="1849"/>
                  <a:pt x="2586" y="1850"/>
                  <a:pt x="2586" y="1850"/>
                </a:cubicBezTo>
                <a:cubicBezTo>
                  <a:pt x="2587" y="1851"/>
                  <a:pt x="2587" y="1851"/>
                  <a:pt x="2588" y="1851"/>
                </a:cubicBezTo>
                <a:cubicBezTo>
                  <a:pt x="2588" y="1852"/>
                  <a:pt x="2588" y="1852"/>
                  <a:pt x="2589" y="1852"/>
                </a:cubicBezTo>
                <a:cubicBezTo>
                  <a:pt x="2589" y="1853"/>
                  <a:pt x="2590" y="1853"/>
                  <a:pt x="2590" y="1853"/>
                </a:cubicBezTo>
                <a:cubicBezTo>
                  <a:pt x="2592" y="1853"/>
                  <a:pt x="2592" y="1854"/>
                  <a:pt x="2593" y="1855"/>
                </a:cubicBezTo>
                <a:cubicBezTo>
                  <a:pt x="2593" y="1856"/>
                  <a:pt x="2595" y="1857"/>
                  <a:pt x="2595" y="1857"/>
                </a:cubicBezTo>
                <a:cubicBezTo>
                  <a:pt x="2595" y="1858"/>
                  <a:pt x="2596" y="1858"/>
                  <a:pt x="2596" y="1859"/>
                </a:cubicBezTo>
                <a:cubicBezTo>
                  <a:pt x="2596" y="1859"/>
                  <a:pt x="2597" y="1859"/>
                  <a:pt x="2597" y="1858"/>
                </a:cubicBezTo>
                <a:cubicBezTo>
                  <a:pt x="2598" y="1858"/>
                  <a:pt x="2599" y="1858"/>
                  <a:pt x="2599" y="1859"/>
                </a:cubicBezTo>
                <a:cubicBezTo>
                  <a:pt x="2599" y="1860"/>
                  <a:pt x="2598" y="1860"/>
                  <a:pt x="2598" y="1860"/>
                </a:cubicBezTo>
                <a:cubicBezTo>
                  <a:pt x="2598" y="1861"/>
                  <a:pt x="2598" y="1861"/>
                  <a:pt x="2598" y="1861"/>
                </a:cubicBezTo>
                <a:cubicBezTo>
                  <a:pt x="2598" y="1862"/>
                  <a:pt x="2598" y="1862"/>
                  <a:pt x="2598" y="1862"/>
                </a:cubicBezTo>
                <a:cubicBezTo>
                  <a:pt x="2597" y="1862"/>
                  <a:pt x="2597" y="1862"/>
                  <a:pt x="2597" y="1862"/>
                </a:cubicBezTo>
                <a:cubicBezTo>
                  <a:pt x="2597" y="1863"/>
                  <a:pt x="2596" y="1862"/>
                  <a:pt x="2596" y="1862"/>
                </a:cubicBezTo>
                <a:cubicBezTo>
                  <a:pt x="2596" y="1863"/>
                  <a:pt x="2596" y="1863"/>
                  <a:pt x="2596" y="1863"/>
                </a:cubicBezTo>
                <a:cubicBezTo>
                  <a:pt x="2595" y="1863"/>
                  <a:pt x="2595" y="1863"/>
                  <a:pt x="2595" y="1864"/>
                </a:cubicBezTo>
                <a:cubicBezTo>
                  <a:pt x="2595" y="1864"/>
                  <a:pt x="2596" y="1865"/>
                  <a:pt x="2596" y="1864"/>
                </a:cubicBezTo>
                <a:cubicBezTo>
                  <a:pt x="2596" y="1864"/>
                  <a:pt x="2596" y="1864"/>
                  <a:pt x="2597" y="1864"/>
                </a:cubicBezTo>
                <a:cubicBezTo>
                  <a:pt x="2597" y="1865"/>
                  <a:pt x="2598" y="1865"/>
                  <a:pt x="2598" y="1865"/>
                </a:cubicBezTo>
                <a:cubicBezTo>
                  <a:pt x="2598" y="1866"/>
                  <a:pt x="2598" y="1866"/>
                  <a:pt x="2598" y="1867"/>
                </a:cubicBezTo>
                <a:cubicBezTo>
                  <a:pt x="2598" y="1867"/>
                  <a:pt x="2598" y="1868"/>
                  <a:pt x="2598" y="1868"/>
                </a:cubicBezTo>
                <a:cubicBezTo>
                  <a:pt x="2598" y="1868"/>
                  <a:pt x="2599" y="1868"/>
                  <a:pt x="2599" y="1868"/>
                </a:cubicBezTo>
                <a:cubicBezTo>
                  <a:pt x="2601" y="1868"/>
                  <a:pt x="2602" y="1869"/>
                  <a:pt x="2602" y="1870"/>
                </a:cubicBezTo>
                <a:cubicBezTo>
                  <a:pt x="2602" y="1871"/>
                  <a:pt x="2602" y="1873"/>
                  <a:pt x="2603" y="1872"/>
                </a:cubicBezTo>
                <a:cubicBezTo>
                  <a:pt x="2604" y="1871"/>
                  <a:pt x="2604" y="1871"/>
                  <a:pt x="2605" y="1871"/>
                </a:cubicBezTo>
                <a:cubicBezTo>
                  <a:pt x="2605" y="1871"/>
                  <a:pt x="2606" y="1871"/>
                  <a:pt x="2606" y="1872"/>
                </a:cubicBezTo>
                <a:cubicBezTo>
                  <a:pt x="2607" y="1872"/>
                  <a:pt x="2607" y="1872"/>
                  <a:pt x="2607" y="1871"/>
                </a:cubicBezTo>
                <a:cubicBezTo>
                  <a:pt x="2608" y="1871"/>
                  <a:pt x="2608" y="1872"/>
                  <a:pt x="2608" y="1872"/>
                </a:cubicBezTo>
                <a:cubicBezTo>
                  <a:pt x="2608" y="1872"/>
                  <a:pt x="2608" y="1871"/>
                  <a:pt x="2609" y="1871"/>
                </a:cubicBezTo>
                <a:cubicBezTo>
                  <a:pt x="2609" y="1871"/>
                  <a:pt x="2609" y="1871"/>
                  <a:pt x="2609" y="1871"/>
                </a:cubicBezTo>
                <a:cubicBezTo>
                  <a:pt x="2610" y="1872"/>
                  <a:pt x="2610" y="1871"/>
                  <a:pt x="2611" y="1871"/>
                </a:cubicBezTo>
                <a:cubicBezTo>
                  <a:pt x="2611" y="1871"/>
                  <a:pt x="2611" y="1871"/>
                  <a:pt x="2611" y="1871"/>
                </a:cubicBezTo>
                <a:cubicBezTo>
                  <a:pt x="2611" y="1872"/>
                  <a:pt x="2611" y="1872"/>
                  <a:pt x="2611" y="1872"/>
                </a:cubicBezTo>
                <a:cubicBezTo>
                  <a:pt x="2611" y="1873"/>
                  <a:pt x="2612" y="1873"/>
                  <a:pt x="2612" y="1873"/>
                </a:cubicBezTo>
                <a:cubicBezTo>
                  <a:pt x="2612" y="1873"/>
                  <a:pt x="2613" y="1873"/>
                  <a:pt x="2614" y="1874"/>
                </a:cubicBezTo>
                <a:cubicBezTo>
                  <a:pt x="2614" y="1874"/>
                  <a:pt x="2614" y="1874"/>
                  <a:pt x="2615" y="1875"/>
                </a:cubicBezTo>
                <a:cubicBezTo>
                  <a:pt x="2615" y="1874"/>
                  <a:pt x="2614" y="1873"/>
                  <a:pt x="2613" y="1873"/>
                </a:cubicBezTo>
                <a:cubicBezTo>
                  <a:pt x="2612" y="1872"/>
                  <a:pt x="2612" y="1871"/>
                  <a:pt x="2611" y="1870"/>
                </a:cubicBezTo>
                <a:cubicBezTo>
                  <a:pt x="2611" y="1869"/>
                  <a:pt x="2611" y="1869"/>
                  <a:pt x="2610" y="1870"/>
                </a:cubicBezTo>
                <a:cubicBezTo>
                  <a:pt x="2609" y="1870"/>
                  <a:pt x="2608" y="1870"/>
                  <a:pt x="2609" y="1869"/>
                </a:cubicBezTo>
                <a:cubicBezTo>
                  <a:pt x="2609" y="1868"/>
                  <a:pt x="2611" y="1867"/>
                  <a:pt x="2610" y="1866"/>
                </a:cubicBezTo>
                <a:cubicBezTo>
                  <a:pt x="2610" y="1866"/>
                  <a:pt x="2610" y="1866"/>
                  <a:pt x="2609" y="1866"/>
                </a:cubicBezTo>
                <a:cubicBezTo>
                  <a:pt x="2609" y="1865"/>
                  <a:pt x="2609" y="1865"/>
                  <a:pt x="2609" y="1865"/>
                </a:cubicBezTo>
                <a:cubicBezTo>
                  <a:pt x="2608" y="1865"/>
                  <a:pt x="2607" y="1863"/>
                  <a:pt x="2607" y="1862"/>
                </a:cubicBezTo>
                <a:cubicBezTo>
                  <a:pt x="2607" y="1861"/>
                  <a:pt x="2607" y="1861"/>
                  <a:pt x="2607" y="1860"/>
                </a:cubicBezTo>
                <a:cubicBezTo>
                  <a:pt x="2607" y="1859"/>
                  <a:pt x="2607" y="1859"/>
                  <a:pt x="2607" y="1858"/>
                </a:cubicBezTo>
                <a:cubicBezTo>
                  <a:pt x="2607" y="1856"/>
                  <a:pt x="2606" y="1855"/>
                  <a:pt x="2607" y="1854"/>
                </a:cubicBezTo>
                <a:cubicBezTo>
                  <a:pt x="2607" y="1853"/>
                  <a:pt x="2608" y="1853"/>
                  <a:pt x="2608" y="1853"/>
                </a:cubicBezTo>
                <a:cubicBezTo>
                  <a:pt x="2608" y="1853"/>
                  <a:pt x="2608" y="1852"/>
                  <a:pt x="2608" y="1852"/>
                </a:cubicBezTo>
                <a:cubicBezTo>
                  <a:pt x="2607" y="1852"/>
                  <a:pt x="2607" y="1852"/>
                  <a:pt x="2607" y="1851"/>
                </a:cubicBezTo>
                <a:cubicBezTo>
                  <a:pt x="2607" y="1851"/>
                  <a:pt x="2607" y="1851"/>
                  <a:pt x="2608" y="1850"/>
                </a:cubicBezTo>
                <a:cubicBezTo>
                  <a:pt x="2609" y="1851"/>
                  <a:pt x="2607" y="1849"/>
                  <a:pt x="2607" y="1849"/>
                </a:cubicBezTo>
                <a:cubicBezTo>
                  <a:pt x="2607" y="1848"/>
                  <a:pt x="2605" y="1848"/>
                  <a:pt x="2605" y="1848"/>
                </a:cubicBezTo>
                <a:cubicBezTo>
                  <a:pt x="2605" y="1848"/>
                  <a:pt x="2604" y="1849"/>
                  <a:pt x="2605" y="1848"/>
                </a:cubicBezTo>
                <a:cubicBezTo>
                  <a:pt x="2605" y="1847"/>
                  <a:pt x="2604" y="1848"/>
                  <a:pt x="2604" y="1848"/>
                </a:cubicBezTo>
                <a:cubicBezTo>
                  <a:pt x="2603" y="1847"/>
                  <a:pt x="2604" y="1846"/>
                  <a:pt x="2604" y="1846"/>
                </a:cubicBezTo>
                <a:cubicBezTo>
                  <a:pt x="2604" y="1846"/>
                  <a:pt x="2605" y="1846"/>
                  <a:pt x="2604" y="1845"/>
                </a:cubicBezTo>
                <a:cubicBezTo>
                  <a:pt x="2603" y="1845"/>
                  <a:pt x="2603" y="1844"/>
                  <a:pt x="2602" y="1843"/>
                </a:cubicBezTo>
                <a:cubicBezTo>
                  <a:pt x="2602" y="1843"/>
                  <a:pt x="2601" y="1842"/>
                  <a:pt x="2600" y="1842"/>
                </a:cubicBezTo>
                <a:cubicBezTo>
                  <a:pt x="2599" y="1842"/>
                  <a:pt x="2598" y="1843"/>
                  <a:pt x="2598" y="1843"/>
                </a:cubicBezTo>
                <a:cubicBezTo>
                  <a:pt x="2598" y="1843"/>
                  <a:pt x="2598" y="1842"/>
                  <a:pt x="2597" y="1842"/>
                </a:cubicBezTo>
                <a:cubicBezTo>
                  <a:pt x="2597" y="1842"/>
                  <a:pt x="2596" y="1842"/>
                  <a:pt x="2595" y="1843"/>
                </a:cubicBezTo>
                <a:cubicBezTo>
                  <a:pt x="2595" y="1843"/>
                  <a:pt x="2595" y="1843"/>
                  <a:pt x="2595" y="1844"/>
                </a:cubicBezTo>
                <a:cubicBezTo>
                  <a:pt x="2594" y="1844"/>
                  <a:pt x="2593" y="1844"/>
                  <a:pt x="2592" y="1844"/>
                </a:cubicBezTo>
                <a:cubicBezTo>
                  <a:pt x="2591" y="1844"/>
                  <a:pt x="2589" y="1843"/>
                  <a:pt x="2588" y="1843"/>
                </a:cubicBezTo>
                <a:close/>
                <a:moveTo>
                  <a:pt x="2591" y="1306"/>
                </a:moveTo>
                <a:cubicBezTo>
                  <a:pt x="2591" y="1306"/>
                  <a:pt x="2591" y="1307"/>
                  <a:pt x="2591" y="1307"/>
                </a:cubicBezTo>
                <a:cubicBezTo>
                  <a:pt x="2593" y="1306"/>
                  <a:pt x="2590" y="1305"/>
                  <a:pt x="2591" y="1306"/>
                </a:cubicBezTo>
                <a:close/>
                <a:moveTo>
                  <a:pt x="2610" y="1896"/>
                </a:moveTo>
                <a:cubicBezTo>
                  <a:pt x="2610" y="1896"/>
                  <a:pt x="2610" y="1897"/>
                  <a:pt x="2611" y="1897"/>
                </a:cubicBezTo>
                <a:cubicBezTo>
                  <a:pt x="2611" y="1897"/>
                  <a:pt x="2612" y="1897"/>
                  <a:pt x="2612" y="1896"/>
                </a:cubicBezTo>
                <a:cubicBezTo>
                  <a:pt x="2613" y="1896"/>
                  <a:pt x="2612" y="1895"/>
                  <a:pt x="2612" y="1895"/>
                </a:cubicBezTo>
                <a:cubicBezTo>
                  <a:pt x="2611" y="1894"/>
                  <a:pt x="2612" y="1893"/>
                  <a:pt x="2612" y="1892"/>
                </a:cubicBezTo>
                <a:cubicBezTo>
                  <a:pt x="2612" y="1892"/>
                  <a:pt x="2611" y="1891"/>
                  <a:pt x="2611" y="1890"/>
                </a:cubicBezTo>
                <a:cubicBezTo>
                  <a:pt x="2611" y="1890"/>
                  <a:pt x="2612" y="1889"/>
                  <a:pt x="2611" y="1889"/>
                </a:cubicBezTo>
                <a:cubicBezTo>
                  <a:pt x="2611" y="1889"/>
                  <a:pt x="2611" y="1889"/>
                  <a:pt x="2611" y="1888"/>
                </a:cubicBezTo>
                <a:cubicBezTo>
                  <a:pt x="2611" y="1888"/>
                  <a:pt x="2611" y="1888"/>
                  <a:pt x="2611" y="1887"/>
                </a:cubicBezTo>
                <a:cubicBezTo>
                  <a:pt x="2611" y="1886"/>
                  <a:pt x="2612" y="1885"/>
                  <a:pt x="2611" y="1884"/>
                </a:cubicBezTo>
                <a:cubicBezTo>
                  <a:pt x="2611" y="1884"/>
                  <a:pt x="2611" y="1885"/>
                  <a:pt x="2611" y="1885"/>
                </a:cubicBezTo>
                <a:cubicBezTo>
                  <a:pt x="2610" y="1885"/>
                  <a:pt x="2610" y="1887"/>
                  <a:pt x="2609" y="1886"/>
                </a:cubicBezTo>
                <a:cubicBezTo>
                  <a:pt x="2609" y="1886"/>
                  <a:pt x="2610" y="1887"/>
                  <a:pt x="2609" y="1887"/>
                </a:cubicBezTo>
                <a:cubicBezTo>
                  <a:pt x="2608" y="1887"/>
                  <a:pt x="2609" y="1888"/>
                  <a:pt x="2609" y="1888"/>
                </a:cubicBezTo>
                <a:cubicBezTo>
                  <a:pt x="2609" y="1888"/>
                  <a:pt x="2609" y="1888"/>
                  <a:pt x="2609" y="1889"/>
                </a:cubicBezTo>
                <a:cubicBezTo>
                  <a:pt x="2609" y="1889"/>
                  <a:pt x="2609" y="1890"/>
                  <a:pt x="2609" y="1890"/>
                </a:cubicBezTo>
                <a:cubicBezTo>
                  <a:pt x="2609" y="1890"/>
                  <a:pt x="2608" y="1891"/>
                  <a:pt x="2608" y="1891"/>
                </a:cubicBezTo>
                <a:cubicBezTo>
                  <a:pt x="2608" y="1892"/>
                  <a:pt x="2609" y="1892"/>
                  <a:pt x="2609" y="1892"/>
                </a:cubicBezTo>
                <a:cubicBezTo>
                  <a:pt x="2610" y="1892"/>
                  <a:pt x="2610" y="1893"/>
                  <a:pt x="2610" y="1893"/>
                </a:cubicBezTo>
                <a:cubicBezTo>
                  <a:pt x="2610" y="1894"/>
                  <a:pt x="2611" y="1894"/>
                  <a:pt x="2611" y="1895"/>
                </a:cubicBezTo>
                <a:cubicBezTo>
                  <a:pt x="2611" y="1895"/>
                  <a:pt x="2611" y="1896"/>
                  <a:pt x="2610" y="1896"/>
                </a:cubicBezTo>
                <a:close/>
                <a:moveTo>
                  <a:pt x="2599" y="1840"/>
                </a:moveTo>
                <a:cubicBezTo>
                  <a:pt x="2598" y="1840"/>
                  <a:pt x="2599" y="1841"/>
                  <a:pt x="2599" y="1842"/>
                </a:cubicBezTo>
                <a:cubicBezTo>
                  <a:pt x="2599" y="1842"/>
                  <a:pt x="2600" y="1842"/>
                  <a:pt x="2600" y="1841"/>
                </a:cubicBezTo>
                <a:cubicBezTo>
                  <a:pt x="2599" y="1841"/>
                  <a:pt x="2599" y="1841"/>
                  <a:pt x="2599" y="1841"/>
                </a:cubicBezTo>
                <a:cubicBezTo>
                  <a:pt x="2599" y="1841"/>
                  <a:pt x="2599" y="1841"/>
                  <a:pt x="2599" y="1840"/>
                </a:cubicBezTo>
                <a:cubicBezTo>
                  <a:pt x="2600" y="1840"/>
                  <a:pt x="2599" y="1840"/>
                  <a:pt x="2599" y="1840"/>
                </a:cubicBezTo>
                <a:close/>
                <a:moveTo>
                  <a:pt x="2577" y="1888"/>
                </a:moveTo>
                <a:cubicBezTo>
                  <a:pt x="2578" y="1886"/>
                  <a:pt x="2578" y="1885"/>
                  <a:pt x="2579" y="1884"/>
                </a:cubicBezTo>
                <a:cubicBezTo>
                  <a:pt x="2579" y="1883"/>
                  <a:pt x="2579" y="1883"/>
                  <a:pt x="2579" y="1882"/>
                </a:cubicBezTo>
                <a:cubicBezTo>
                  <a:pt x="2579" y="1882"/>
                  <a:pt x="2580" y="1881"/>
                  <a:pt x="2579" y="1880"/>
                </a:cubicBezTo>
                <a:cubicBezTo>
                  <a:pt x="2579" y="1879"/>
                  <a:pt x="2579" y="1878"/>
                  <a:pt x="2580" y="1876"/>
                </a:cubicBezTo>
                <a:cubicBezTo>
                  <a:pt x="2580" y="1876"/>
                  <a:pt x="2579" y="1876"/>
                  <a:pt x="2579" y="1875"/>
                </a:cubicBezTo>
                <a:cubicBezTo>
                  <a:pt x="2579" y="1874"/>
                  <a:pt x="2580" y="1874"/>
                  <a:pt x="2579" y="1873"/>
                </a:cubicBezTo>
                <a:cubicBezTo>
                  <a:pt x="2579" y="1873"/>
                  <a:pt x="2579" y="1872"/>
                  <a:pt x="2579" y="1872"/>
                </a:cubicBezTo>
                <a:cubicBezTo>
                  <a:pt x="2579" y="1871"/>
                  <a:pt x="2580" y="1871"/>
                  <a:pt x="2580" y="1870"/>
                </a:cubicBezTo>
                <a:cubicBezTo>
                  <a:pt x="2580" y="1870"/>
                  <a:pt x="2580" y="1868"/>
                  <a:pt x="2579" y="1868"/>
                </a:cubicBezTo>
                <a:cubicBezTo>
                  <a:pt x="2579" y="1869"/>
                  <a:pt x="2579" y="1869"/>
                  <a:pt x="2578" y="1870"/>
                </a:cubicBezTo>
                <a:cubicBezTo>
                  <a:pt x="2578" y="1870"/>
                  <a:pt x="2577" y="1870"/>
                  <a:pt x="2578" y="1871"/>
                </a:cubicBezTo>
                <a:cubicBezTo>
                  <a:pt x="2578" y="1872"/>
                  <a:pt x="2577" y="1872"/>
                  <a:pt x="2577" y="1873"/>
                </a:cubicBezTo>
                <a:cubicBezTo>
                  <a:pt x="2577" y="1874"/>
                  <a:pt x="2578" y="1874"/>
                  <a:pt x="2577" y="1875"/>
                </a:cubicBezTo>
                <a:cubicBezTo>
                  <a:pt x="2577" y="1875"/>
                  <a:pt x="2577" y="1876"/>
                  <a:pt x="2577" y="1876"/>
                </a:cubicBezTo>
                <a:cubicBezTo>
                  <a:pt x="2576" y="1877"/>
                  <a:pt x="2576" y="1878"/>
                  <a:pt x="2576" y="1878"/>
                </a:cubicBezTo>
                <a:cubicBezTo>
                  <a:pt x="2576" y="1879"/>
                  <a:pt x="2575" y="1879"/>
                  <a:pt x="2575" y="1880"/>
                </a:cubicBezTo>
                <a:cubicBezTo>
                  <a:pt x="2574" y="1882"/>
                  <a:pt x="2573" y="1883"/>
                  <a:pt x="2572" y="1885"/>
                </a:cubicBezTo>
                <a:cubicBezTo>
                  <a:pt x="2572" y="1886"/>
                  <a:pt x="2572" y="1887"/>
                  <a:pt x="2571" y="1887"/>
                </a:cubicBezTo>
                <a:cubicBezTo>
                  <a:pt x="2571" y="1888"/>
                  <a:pt x="2570" y="1888"/>
                  <a:pt x="2570" y="1889"/>
                </a:cubicBezTo>
                <a:cubicBezTo>
                  <a:pt x="2570" y="1890"/>
                  <a:pt x="2570" y="1890"/>
                  <a:pt x="2569" y="1891"/>
                </a:cubicBezTo>
                <a:cubicBezTo>
                  <a:pt x="2569" y="1891"/>
                  <a:pt x="2569" y="1892"/>
                  <a:pt x="2568" y="1893"/>
                </a:cubicBezTo>
                <a:cubicBezTo>
                  <a:pt x="2568" y="1893"/>
                  <a:pt x="2567" y="1894"/>
                  <a:pt x="2567" y="1894"/>
                </a:cubicBezTo>
                <a:cubicBezTo>
                  <a:pt x="2567" y="1895"/>
                  <a:pt x="2567" y="1896"/>
                  <a:pt x="2567" y="1897"/>
                </a:cubicBezTo>
                <a:cubicBezTo>
                  <a:pt x="2566" y="1898"/>
                  <a:pt x="2566" y="1899"/>
                  <a:pt x="2566" y="1901"/>
                </a:cubicBezTo>
                <a:cubicBezTo>
                  <a:pt x="2566" y="1902"/>
                  <a:pt x="2565" y="1903"/>
                  <a:pt x="2565" y="1904"/>
                </a:cubicBezTo>
                <a:cubicBezTo>
                  <a:pt x="2565" y="1905"/>
                  <a:pt x="2565" y="1906"/>
                  <a:pt x="2566" y="1906"/>
                </a:cubicBezTo>
                <a:cubicBezTo>
                  <a:pt x="2566" y="1906"/>
                  <a:pt x="2567" y="1905"/>
                  <a:pt x="2567" y="1905"/>
                </a:cubicBezTo>
                <a:cubicBezTo>
                  <a:pt x="2567" y="1904"/>
                  <a:pt x="2568" y="1904"/>
                  <a:pt x="2568" y="1903"/>
                </a:cubicBezTo>
                <a:cubicBezTo>
                  <a:pt x="2569" y="1902"/>
                  <a:pt x="2569" y="1901"/>
                  <a:pt x="2569" y="1900"/>
                </a:cubicBezTo>
                <a:cubicBezTo>
                  <a:pt x="2569" y="1898"/>
                  <a:pt x="2571" y="1897"/>
                  <a:pt x="2571" y="1895"/>
                </a:cubicBezTo>
                <a:cubicBezTo>
                  <a:pt x="2572" y="1895"/>
                  <a:pt x="2572" y="1895"/>
                  <a:pt x="2571" y="1894"/>
                </a:cubicBezTo>
                <a:cubicBezTo>
                  <a:pt x="2571" y="1894"/>
                  <a:pt x="2572" y="1893"/>
                  <a:pt x="2572" y="1893"/>
                </a:cubicBezTo>
                <a:cubicBezTo>
                  <a:pt x="2572" y="1892"/>
                  <a:pt x="2572" y="1892"/>
                  <a:pt x="2573" y="1892"/>
                </a:cubicBezTo>
                <a:cubicBezTo>
                  <a:pt x="2573" y="1891"/>
                  <a:pt x="2574" y="1890"/>
                  <a:pt x="2574" y="1890"/>
                </a:cubicBezTo>
                <a:cubicBezTo>
                  <a:pt x="2575" y="1889"/>
                  <a:pt x="2576" y="1889"/>
                  <a:pt x="2577" y="1888"/>
                </a:cubicBezTo>
                <a:close/>
                <a:moveTo>
                  <a:pt x="23" y="846"/>
                </a:moveTo>
                <a:cubicBezTo>
                  <a:pt x="23" y="846"/>
                  <a:pt x="23" y="847"/>
                  <a:pt x="24" y="846"/>
                </a:cubicBezTo>
                <a:cubicBezTo>
                  <a:pt x="24" y="845"/>
                  <a:pt x="24" y="844"/>
                  <a:pt x="24" y="844"/>
                </a:cubicBezTo>
                <a:cubicBezTo>
                  <a:pt x="24" y="843"/>
                  <a:pt x="24" y="843"/>
                  <a:pt x="23" y="842"/>
                </a:cubicBezTo>
                <a:cubicBezTo>
                  <a:pt x="22" y="842"/>
                  <a:pt x="22" y="842"/>
                  <a:pt x="21" y="842"/>
                </a:cubicBezTo>
                <a:cubicBezTo>
                  <a:pt x="20" y="841"/>
                  <a:pt x="20" y="841"/>
                  <a:pt x="19" y="841"/>
                </a:cubicBezTo>
                <a:cubicBezTo>
                  <a:pt x="18" y="841"/>
                  <a:pt x="18" y="839"/>
                  <a:pt x="17" y="838"/>
                </a:cubicBezTo>
                <a:cubicBezTo>
                  <a:pt x="17" y="838"/>
                  <a:pt x="16" y="837"/>
                  <a:pt x="16" y="837"/>
                </a:cubicBezTo>
                <a:cubicBezTo>
                  <a:pt x="15" y="836"/>
                  <a:pt x="13" y="838"/>
                  <a:pt x="12" y="838"/>
                </a:cubicBezTo>
                <a:cubicBezTo>
                  <a:pt x="12" y="838"/>
                  <a:pt x="12" y="838"/>
                  <a:pt x="11" y="838"/>
                </a:cubicBezTo>
                <a:cubicBezTo>
                  <a:pt x="11" y="838"/>
                  <a:pt x="11" y="839"/>
                  <a:pt x="11" y="839"/>
                </a:cubicBezTo>
                <a:cubicBezTo>
                  <a:pt x="11" y="840"/>
                  <a:pt x="12" y="840"/>
                  <a:pt x="13" y="840"/>
                </a:cubicBezTo>
                <a:cubicBezTo>
                  <a:pt x="14" y="841"/>
                  <a:pt x="13" y="842"/>
                  <a:pt x="14" y="842"/>
                </a:cubicBezTo>
                <a:cubicBezTo>
                  <a:pt x="15" y="842"/>
                  <a:pt x="17" y="841"/>
                  <a:pt x="17" y="842"/>
                </a:cubicBezTo>
                <a:cubicBezTo>
                  <a:pt x="18" y="843"/>
                  <a:pt x="15" y="844"/>
                  <a:pt x="18" y="844"/>
                </a:cubicBezTo>
                <a:cubicBezTo>
                  <a:pt x="18" y="845"/>
                  <a:pt x="17" y="845"/>
                  <a:pt x="16" y="845"/>
                </a:cubicBezTo>
                <a:cubicBezTo>
                  <a:pt x="15" y="845"/>
                  <a:pt x="15" y="846"/>
                  <a:pt x="14" y="846"/>
                </a:cubicBezTo>
                <a:cubicBezTo>
                  <a:pt x="14" y="846"/>
                  <a:pt x="13" y="846"/>
                  <a:pt x="13" y="846"/>
                </a:cubicBezTo>
                <a:cubicBezTo>
                  <a:pt x="12" y="846"/>
                  <a:pt x="12" y="846"/>
                  <a:pt x="11" y="846"/>
                </a:cubicBezTo>
                <a:cubicBezTo>
                  <a:pt x="11" y="846"/>
                  <a:pt x="11" y="847"/>
                  <a:pt x="12" y="848"/>
                </a:cubicBezTo>
                <a:cubicBezTo>
                  <a:pt x="13" y="849"/>
                  <a:pt x="14" y="847"/>
                  <a:pt x="15" y="847"/>
                </a:cubicBezTo>
                <a:cubicBezTo>
                  <a:pt x="16" y="847"/>
                  <a:pt x="16" y="847"/>
                  <a:pt x="17" y="847"/>
                </a:cubicBezTo>
                <a:cubicBezTo>
                  <a:pt x="18" y="846"/>
                  <a:pt x="18" y="846"/>
                  <a:pt x="19" y="846"/>
                </a:cubicBezTo>
                <a:cubicBezTo>
                  <a:pt x="20" y="846"/>
                  <a:pt x="20" y="846"/>
                  <a:pt x="21" y="847"/>
                </a:cubicBezTo>
                <a:cubicBezTo>
                  <a:pt x="21" y="847"/>
                  <a:pt x="22" y="847"/>
                  <a:pt x="22" y="847"/>
                </a:cubicBezTo>
                <a:cubicBezTo>
                  <a:pt x="22" y="846"/>
                  <a:pt x="21" y="845"/>
                  <a:pt x="23" y="846"/>
                </a:cubicBezTo>
                <a:close/>
                <a:moveTo>
                  <a:pt x="1184" y="376"/>
                </a:moveTo>
                <a:cubicBezTo>
                  <a:pt x="1183" y="374"/>
                  <a:pt x="1182" y="376"/>
                  <a:pt x="1180" y="376"/>
                </a:cubicBezTo>
                <a:cubicBezTo>
                  <a:pt x="1180" y="375"/>
                  <a:pt x="1180" y="374"/>
                  <a:pt x="1180" y="374"/>
                </a:cubicBezTo>
                <a:cubicBezTo>
                  <a:pt x="1179" y="373"/>
                  <a:pt x="1179" y="373"/>
                  <a:pt x="1178" y="372"/>
                </a:cubicBezTo>
                <a:cubicBezTo>
                  <a:pt x="1178" y="372"/>
                  <a:pt x="1178" y="371"/>
                  <a:pt x="1177" y="371"/>
                </a:cubicBezTo>
                <a:cubicBezTo>
                  <a:pt x="1176" y="370"/>
                  <a:pt x="1177" y="372"/>
                  <a:pt x="1177" y="372"/>
                </a:cubicBezTo>
                <a:cubicBezTo>
                  <a:pt x="1177" y="372"/>
                  <a:pt x="1178" y="372"/>
                  <a:pt x="1177" y="373"/>
                </a:cubicBezTo>
                <a:cubicBezTo>
                  <a:pt x="1177" y="373"/>
                  <a:pt x="1176" y="373"/>
                  <a:pt x="1176" y="373"/>
                </a:cubicBezTo>
                <a:cubicBezTo>
                  <a:pt x="1175" y="373"/>
                  <a:pt x="1176" y="372"/>
                  <a:pt x="1176" y="371"/>
                </a:cubicBezTo>
                <a:cubicBezTo>
                  <a:pt x="1176" y="370"/>
                  <a:pt x="1172" y="370"/>
                  <a:pt x="1171" y="370"/>
                </a:cubicBezTo>
                <a:cubicBezTo>
                  <a:pt x="1170" y="370"/>
                  <a:pt x="1169" y="370"/>
                  <a:pt x="1168" y="371"/>
                </a:cubicBezTo>
                <a:cubicBezTo>
                  <a:pt x="1168" y="371"/>
                  <a:pt x="1168" y="372"/>
                  <a:pt x="1167" y="372"/>
                </a:cubicBezTo>
                <a:cubicBezTo>
                  <a:pt x="1166" y="372"/>
                  <a:pt x="1164" y="371"/>
                  <a:pt x="1165" y="372"/>
                </a:cubicBezTo>
                <a:cubicBezTo>
                  <a:pt x="1165" y="373"/>
                  <a:pt x="1166" y="374"/>
                  <a:pt x="1167" y="374"/>
                </a:cubicBezTo>
                <a:cubicBezTo>
                  <a:pt x="1168" y="375"/>
                  <a:pt x="1169" y="376"/>
                  <a:pt x="1170" y="377"/>
                </a:cubicBezTo>
                <a:cubicBezTo>
                  <a:pt x="1171" y="379"/>
                  <a:pt x="1173" y="379"/>
                  <a:pt x="1174" y="380"/>
                </a:cubicBezTo>
                <a:cubicBezTo>
                  <a:pt x="1175" y="381"/>
                  <a:pt x="1175" y="383"/>
                  <a:pt x="1177" y="383"/>
                </a:cubicBezTo>
                <a:cubicBezTo>
                  <a:pt x="1178" y="383"/>
                  <a:pt x="1179" y="383"/>
                  <a:pt x="1179" y="384"/>
                </a:cubicBezTo>
                <a:cubicBezTo>
                  <a:pt x="1180" y="385"/>
                  <a:pt x="1180" y="386"/>
                  <a:pt x="1181" y="386"/>
                </a:cubicBezTo>
                <a:cubicBezTo>
                  <a:pt x="1183" y="387"/>
                  <a:pt x="1181" y="384"/>
                  <a:pt x="1181" y="383"/>
                </a:cubicBezTo>
                <a:cubicBezTo>
                  <a:pt x="1181" y="382"/>
                  <a:pt x="1181" y="382"/>
                  <a:pt x="1182" y="381"/>
                </a:cubicBezTo>
                <a:cubicBezTo>
                  <a:pt x="1183" y="381"/>
                  <a:pt x="1183" y="381"/>
                  <a:pt x="1184" y="380"/>
                </a:cubicBezTo>
                <a:cubicBezTo>
                  <a:pt x="1184" y="380"/>
                  <a:pt x="1183" y="379"/>
                  <a:pt x="1184" y="378"/>
                </a:cubicBezTo>
                <a:cubicBezTo>
                  <a:pt x="1184" y="378"/>
                  <a:pt x="1184" y="377"/>
                  <a:pt x="1184" y="376"/>
                </a:cubicBezTo>
                <a:close/>
                <a:moveTo>
                  <a:pt x="616" y="126"/>
                </a:moveTo>
                <a:cubicBezTo>
                  <a:pt x="617" y="125"/>
                  <a:pt x="618" y="125"/>
                  <a:pt x="619" y="124"/>
                </a:cubicBezTo>
                <a:cubicBezTo>
                  <a:pt x="620" y="123"/>
                  <a:pt x="622" y="122"/>
                  <a:pt x="623" y="122"/>
                </a:cubicBezTo>
                <a:cubicBezTo>
                  <a:pt x="624" y="122"/>
                  <a:pt x="627" y="122"/>
                  <a:pt x="626" y="121"/>
                </a:cubicBezTo>
                <a:cubicBezTo>
                  <a:pt x="625" y="120"/>
                  <a:pt x="624" y="120"/>
                  <a:pt x="624" y="120"/>
                </a:cubicBezTo>
                <a:cubicBezTo>
                  <a:pt x="623" y="120"/>
                  <a:pt x="623" y="119"/>
                  <a:pt x="622" y="119"/>
                </a:cubicBezTo>
                <a:cubicBezTo>
                  <a:pt x="621" y="119"/>
                  <a:pt x="619" y="118"/>
                  <a:pt x="618" y="118"/>
                </a:cubicBezTo>
                <a:cubicBezTo>
                  <a:pt x="617" y="117"/>
                  <a:pt x="616" y="116"/>
                  <a:pt x="615" y="116"/>
                </a:cubicBezTo>
                <a:cubicBezTo>
                  <a:pt x="614" y="115"/>
                  <a:pt x="612" y="116"/>
                  <a:pt x="611" y="116"/>
                </a:cubicBezTo>
                <a:cubicBezTo>
                  <a:pt x="609" y="116"/>
                  <a:pt x="608" y="117"/>
                  <a:pt x="607" y="117"/>
                </a:cubicBezTo>
                <a:cubicBezTo>
                  <a:pt x="605" y="117"/>
                  <a:pt x="604" y="117"/>
                  <a:pt x="602" y="117"/>
                </a:cubicBezTo>
                <a:cubicBezTo>
                  <a:pt x="601" y="117"/>
                  <a:pt x="600" y="115"/>
                  <a:pt x="599" y="115"/>
                </a:cubicBezTo>
                <a:cubicBezTo>
                  <a:pt x="598" y="114"/>
                  <a:pt x="597" y="114"/>
                  <a:pt x="596" y="113"/>
                </a:cubicBezTo>
                <a:cubicBezTo>
                  <a:pt x="595" y="113"/>
                  <a:pt x="593" y="113"/>
                  <a:pt x="593" y="112"/>
                </a:cubicBezTo>
                <a:cubicBezTo>
                  <a:pt x="593" y="112"/>
                  <a:pt x="594" y="111"/>
                  <a:pt x="594" y="110"/>
                </a:cubicBezTo>
                <a:cubicBezTo>
                  <a:pt x="594" y="110"/>
                  <a:pt x="594" y="110"/>
                  <a:pt x="594" y="109"/>
                </a:cubicBezTo>
                <a:cubicBezTo>
                  <a:pt x="595" y="107"/>
                  <a:pt x="598" y="107"/>
                  <a:pt x="597" y="104"/>
                </a:cubicBezTo>
                <a:cubicBezTo>
                  <a:pt x="597" y="103"/>
                  <a:pt x="595" y="102"/>
                  <a:pt x="594" y="102"/>
                </a:cubicBezTo>
                <a:cubicBezTo>
                  <a:pt x="592" y="102"/>
                  <a:pt x="591" y="101"/>
                  <a:pt x="589" y="101"/>
                </a:cubicBezTo>
                <a:cubicBezTo>
                  <a:pt x="588" y="101"/>
                  <a:pt x="586" y="101"/>
                  <a:pt x="585" y="101"/>
                </a:cubicBezTo>
                <a:cubicBezTo>
                  <a:pt x="583" y="100"/>
                  <a:pt x="580" y="101"/>
                  <a:pt x="578" y="102"/>
                </a:cubicBezTo>
                <a:cubicBezTo>
                  <a:pt x="578" y="102"/>
                  <a:pt x="577" y="103"/>
                  <a:pt x="577" y="103"/>
                </a:cubicBezTo>
                <a:cubicBezTo>
                  <a:pt x="576" y="104"/>
                  <a:pt x="575" y="103"/>
                  <a:pt x="574" y="102"/>
                </a:cubicBezTo>
                <a:cubicBezTo>
                  <a:pt x="573" y="102"/>
                  <a:pt x="572" y="102"/>
                  <a:pt x="572" y="102"/>
                </a:cubicBezTo>
                <a:cubicBezTo>
                  <a:pt x="570" y="102"/>
                  <a:pt x="569" y="102"/>
                  <a:pt x="567" y="102"/>
                </a:cubicBezTo>
                <a:cubicBezTo>
                  <a:pt x="566" y="102"/>
                  <a:pt x="566" y="103"/>
                  <a:pt x="565" y="103"/>
                </a:cubicBezTo>
                <a:cubicBezTo>
                  <a:pt x="564" y="103"/>
                  <a:pt x="563" y="103"/>
                  <a:pt x="563" y="103"/>
                </a:cubicBezTo>
                <a:cubicBezTo>
                  <a:pt x="561" y="102"/>
                  <a:pt x="560" y="103"/>
                  <a:pt x="558" y="103"/>
                </a:cubicBezTo>
                <a:cubicBezTo>
                  <a:pt x="557" y="104"/>
                  <a:pt x="556" y="104"/>
                  <a:pt x="554" y="104"/>
                </a:cubicBezTo>
                <a:cubicBezTo>
                  <a:pt x="553" y="104"/>
                  <a:pt x="551" y="105"/>
                  <a:pt x="550" y="105"/>
                </a:cubicBezTo>
                <a:cubicBezTo>
                  <a:pt x="549" y="105"/>
                  <a:pt x="546" y="105"/>
                  <a:pt x="547" y="107"/>
                </a:cubicBezTo>
                <a:cubicBezTo>
                  <a:pt x="547" y="109"/>
                  <a:pt x="549" y="109"/>
                  <a:pt x="550" y="109"/>
                </a:cubicBezTo>
                <a:cubicBezTo>
                  <a:pt x="551" y="109"/>
                  <a:pt x="551" y="110"/>
                  <a:pt x="552" y="110"/>
                </a:cubicBezTo>
                <a:cubicBezTo>
                  <a:pt x="553" y="111"/>
                  <a:pt x="555" y="111"/>
                  <a:pt x="556" y="113"/>
                </a:cubicBezTo>
                <a:cubicBezTo>
                  <a:pt x="557" y="113"/>
                  <a:pt x="557" y="113"/>
                  <a:pt x="559" y="113"/>
                </a:cubicBezTo>
                <a:cubicBezTo>
                  <a:pt x="559" y="113"/>
                  <a:pt x="560" y="113"/>
                  <a:pt x="561" y="114"/>
                </a:cubicBezTo>
                <a:cubicBezTo>
                  <a:pt x="561" y="114"/>
                  <a:pt x="560" y="115"/>
                  <a:pt x="560" y="115"/>
                </a:cubicBezTo>
                <a:cubicBezTo>
                  <a:pt x="560" y="116"/>
                  <a:pt x="560" y="116"/>
                  <a:pt x="559" y="117"/>
                </a:cubicBezTo>
                <a:cubicBezTo>
                  <a:pt x="559" y="118"/>
                  <a:pt x="558" y="118"/>
                  <a:pt x="558" y="118"/>
                </a:cubicBezTo>
                <a:cubicBezTo>
                  <a:pt x="557" y="119"/>
                  <a:pt x="556" y="120"/>
                  <a:pt x="555" y="122"/>
                </a:cubicBezTo>
                <a:cubicBezTo>
                  <a:pt x="554" y="123"/>
                  <a:pt x="554" y="124"/>
                  <a:pt x="554" y="125"/>
                </a:cubicBezTo>
                <a:cubicBezTo>
                  <a:pt x="554" y="126"/>
                  <a:pt x="554" y="127"/>
                  <a:pt x="552" y="128"/>
                </a:cubicBezTo>
                <a:cubicBezTo>
                  <a:pt x="552" y="128"/>
                  <a:pt x="551" y="128"/>
                  <a:pt x="550" y="128"/>
                </a:cubicBezTo>
                <a:cubicBezTo>
                  <a:pt x="549" y="129"/>
                  <a:pt x="547" y="128"/>
                  <a:pt x="547" y="130"/>
                </a:cubicBezTo>
                <a:cubicBezTo>
                  <a:pt x="546" y="131"/>
                  <a:pt x="547" y="131"/>
                  <a:pt x="546" y="132"/>
                </a:cubicBezTo>
                <a:cubicBezTo>
                  <a:pt x="546" y="132"/>
                  <a:pt x="545" y="133"/>
                  <a:pt x="546" y="133"/>
                </a:cubicBezTo>
                <a:cubicBezTo>
                  <a:pt x="546" y="134"/>
                  <a:pt x="549" y="133"/>
                  <a:pt x="549" y="133"/>
                </a:cubicBezTo>
                <a:cubicBezTo>
                  <a:pt x="551" y="133"/>
                  <a:pt x="552" y="133"/>
                  <a:pt x="554" y="133"/>
                </a:cubicBezTo>
                <a:cubicBezTo>
                  <a:pt x="555" y="132"/>
                  <a:pt x="557" y="132"/>
                  <a:pt x="558" y="132"/>
                </a:cubicBezTo>
                <a:cubicBezTo>
                  <a:pt x="560" y="132"/>
                  <a:pt x="561" y="132"/>
                  <a:pt x="563" y="132"/>
                </a:cubicBezTo>
                <a:cubicBezTo>
                  <a:pt x="564" y="132"/>
                  <a:pt x="566" y="132"/>
                  <a:pt x="567" y="132"/>
                </a:cubicBezTo>
                <a:cubicBezTo>
                  <a:pt x="569" y="132"/>
                  <a:pt x="570" y="132"/>
                  <a:pt x="571" y="131"/>
                </a:cubicBezTo>
                <a:cubicBezTo>
                  <a:pt x="573" y="131"/>
                  <a:pt x="574" y="130"/>
                  <a:pt x="576" y="131"/>
                </a:cubicBezTo>
                <a:cubicBezTo>
                  <a:pt x="577" y="131"/>
                  <a:pt x="579" y="131"/>
                  <a:pt x="580" y="131"/>
                </a:cubicBezTo>
                <a:cubicBezTo>
                  <a:pt x="581" y="131"/>
                  <a:pt x="584" y="130"/>
                  <a:pt x="582" y="132"/>
                </a:cubicBezTo>
                <a:cubicBezTo>
                  <a:pt x="582" y="132"/>
                  <a:pt x="582" y="132"/>
                  <a:pt x="582" y="132"/>
                </a:cubicBezTo>
                <a:cubicBezTo>
                  <a:pt x="581" y="132"/>
                  <a:pt x="581" y="133"/>
                  <a:pt x="581" y="133"/>
                </a:cubicBezTo>
                <a:cubicBezTo>
                  <a:pt x="581" y="134"/>
                  <a:pt x="580" y="134"/>
                  <a:pt x="579" y="134"/>
                </a:cubicBezTo>
                <a:cubicBezTo>
                  <a:pt x="579" y="134"/>
                  <a:pt x="578" y="134"/>
                  <a:pt x="577" y="135"/>
                </a:cubicBezTo>
                <a:cubicBezTo>
                  <a:pt x="577" y="136"/>
                  <a:pt x="577" y="136"/>
                  <a:pt x="578" y="137"/>
                </a:cubicBezTo>
                <a:cubicBezTo>
                  <a:pt x="578" y="137"/>
                  <a:pt x="579" y="137"/>
                  <a:pt x="579" y="138"/>
                </a:cubicBezTo>
                <a:cubicBezTo>
                  <a:pt x="580" y="138"/>
                  <a:pt x="580" y="139"/>
                  <a:pt x="580" y="139"/>
                </a:cubicBezTo>
                <a:cubicBezTo>
                  <a:pt x="581" y="140"/>
                  <a:pt x="581" y="140"/>
                  <a:pt x="582" y="141"/>
                </a:cubicBezTo>
                <a:cubicBezTo>
                  <a:pt x="583" y="141"/>
                  <a:pt x="583" y="141"/>
                  <a:pt x="583" y="142"/>
                </a:cubicBezTo>
                <a:cubicBezTo>
                  <a:pt x="585" y="144"/>
                  <a:pt x="586" y="141"/>
                  <a:pt x="586" y="140"/>
                </a:cubicBezTo>
                <a:cubicBezTo>
                  <a:pt x="586" y="140"/>
                  <a:pt x="587" y="140"/>
                  <a:pt x="587" y="139"/>
                </a:cubicBezTo>
                <a:cubicBezTo>
                  <a:pt x="588" y="139"/>
                  <a:pt x="588" y="139"/>
                  <a:pt x="589" y="138"/>
                </a:cubicBezTo>
                <a:cubicBezTo>
                  <a:pt x="592" y="137"/>
                  <a:pt x="595" y="139"/>
                  <a:pt x="598" y="137"/>
                </a:cubicBezTo>
                <a:cubicBezTo>
                  <a:pt x="599" y="136"/>
                  <a:pt x="600" y="135"/>
                  <a:pt x="601" y="135"/>
                </a:cubicBezTo>
                <a:cubicBezTo>
                  <a:pt x="603" y="134"/>
                  <a:pt x="604" y="135"/>
                  <a:pt x="606" y="134"/>
                </a:cubicBezTo>
                <a:cubicBezTo>
                  <a:pt x="607" y="133"/>
                  <a:pt x="607" y="131"/>
                  <a:pt x="608" y="130"/>
                </a:cubicBezTo>
                <a:cubicBezTo>
                  <a:pt x="609" y="129"/>
                  <a:pt x="610" y="128"/>
                  <a:pt x="612" y="128"/>
                </a:cubicBezTo>
                <a:cubicBezTo>
                  <a:pt x="613" y="127"/>
                  <a:pt x="614" y="127"/>
                  <a:pt x="616" y="126"/>
                </a:cubicBezTo>
                <a:close/>
                <a:moveTo>
                  <a:pt x="488" y="19"/>
                </a:moveTo>
                <a:cubicBezTo>
                  <a:pt x="489" y="19"/>
                  <a:pt x="491" y="19"/>
                  <a:pt x="492" y="19"/>
                </a:cubicBezTo>
                <a:cubicBezTo>
                  <a:pt x="493" y="20"/>
                  <a:pt x="495" y="20"/>
                  <a:pt x="496" y="20"/>
                </a:cubicBezTo>
                <a:cubicBezTo>
                  <a:pt x="498" y="20"/>
                  <a:pt x="500" y="20"/>
                  <a:pt x="501" y="21"/>
                </a:cubicBezTo>
                <a:cubicBezTo>
                  <a:pt x="502" y="21"/>
                  <a:pt x="503" y="21"/>
                  <a:pt x="504" y="21"/>
                </a:cubicBezTo>
                <a:cubicBezTo>
                  <a:pt x="504" y="21"/>
                  <a:pt x="505" y="21"/>
                  <a:pt x="506" y="22"/>
                </a:cubicBezTo>
                <a:cubicBezTo>
                  <a:pt x="506" y="22"/>
                  <a:pt x="507" y="21"/>
                  <a:pt x="507" y="22"/>
                </a:cubicBezTo>
                <a:cubicBezTo>
                  <a:pt x="507" y="23"/>
                  <a:pt x="506" y="22"/>
                  <a:pt x="506" y="23"/>
                </a:cubicBezTo>
                <a:cubicBezTo>
                  <a:pt x="505" y="23"/>
                  <a:pt x="506" y="24"/>
                  <a:pt x="505" y="25"/>
                </a:cubicBezTo>
                <a:cubicBezTo>
                  <a:pt x="504" y="25"/>
                  <a:pt x="504" y="24"/>
                  <a:pt x="503" y="23"/>
                </a:cubicBezTo>
                <a:cubicBezTo>
                  <a:pt x="501" y="23"/>
                  <a:pt x="503" y="24"/>
                  <a:pt x="503" y="25"/>
                </a:cubicBezTo>
                <a:cubicBezTo>
                  <a:pt x="503" y="26"/>
                  <a:pt x="502" y="26"/>
                  <a:pt x="502" y="26"/>
                </a:cubicBezTo>
                <a:cubicBezTo>
                  <a:pt x="501" y="25"/>
                  <a:pt x="500" y="25"/>
                  <a:pt x="500" y="26"/>
                </a:cubicBezTo>
                <a:cubicBezTo>
                  <a:pt x="500" y="27"/>
                  <a:pt x="500" y="27"/>
                  <a:pt x="501" y="28"/>
                </a:cubicBezTo>
                <a:cubicBezTo>
                  <a:pt x="501" y="29"/>
                  <a:pt x="501" y="30"/>
                  <a:pt x="501" y="30"/>
                </a:cubicBezTo>
                <a:cubicBezTo>
                  <a:pt x="501" y="31"/>
                  <a:pt x="502" y="31"/>
                  <a:pt x="502" y="32"/>
                </a:cubicBezTo>
                <a:cubicBezTo>
                  <a:pt x="504" y="33"/>
                  <a:pt x="503" y="35"/>
                  <a:pt x="505" y="36"/>
                </a:cubicBezTo>
                <a:cubicBezTo>
                  <a:pt x="506" y="36"/>
                  <a:pt x="506" y="36"/>
                  <a:pt x="507" y="36"/>
                </a:cubicBezTo>
                <a:cubicBezTo>
                  <a:pt x="508" y="37"/>
                  <a:pt x="510" y="37"/>
                  <a:pt x="511" y="37"/>
                </a:cubicBezTo>
                <a:cubicBezTo>
                  <a:pt x="513" y="37"/>
                  <a:pt x="515" y="36"/>
                  <a:pt x="517" y="36"/>
                </a:cubicBezTo>
                <a:cubicBezTo>
                  <a:pt x="519" y="36"/>
                  <a:pt x="520" y="36"/>
                  <a:pt x="522" y="36"/>
                </a:cubicBezTo>
                <a:cubicBezTo>
                  <a:pt x="524" y="36"/>
                  <a:pt x="525" y="35"/>
                  <a:pt x="527" y="35"/>
                </a:cubicBezTo>
                <a:cubicBezTo>
                  <a:pt x="528" y="35"/>
                  <a:pt x="530" y="35"/>
                  <a:pt x="531" y="35"/>
                </a:cubicBezTo>
                <a:cubicBezTo>
                  <a:pt x="532" y="35"/>
                  <a:pt x="533" y="34"/>
                  <a:pt x="534" y="34"/>
                </a:cubicBezTo>
                <a:cubicBezTo>
                  <a:pt x="534" y="34"/>
                  <a:pt x="534" y="33"/>
                  <a:pt x="535" y="33"/>
                </a:cubicBezTo>
                <a:cubicBezTo>
                  <a:pt x="536" y="33"/>
                  <a:pt x="538" y="33"/>
                  <a:pt x="539" y="33"/>
                </a:cubicBezTo>
                <a:cubicBezTo>
                  <a:pt x="542" y="32"/>
                  <a:pt x="545" y="32"/>
                  <a:pt x="549" y="32"/>
                </a:cubicBezTo>
                <a:cubicBezTo>
                  <a:pt x="550" y="32"/>
                  <a:pt x="552" y="32"/>
                  <a:pt x="554" y="33"/>
                </a:cubicBezTo>
                <a:cubicBezTo>
                  <a:pt x="555" y="33"/>
                  <a:pt x="555" y="33"/>
                  <a:pt x="556" y="33"/>
                </a:cubicBezTo>
                <a:cubicBezTo>
                  <a:pt x="557" y="33"/>
                  <a:pt x="558" y="32"/>
                  <a:pt x="559" y="32"/>
                </a:cubicBezTo>
                <a:cubicBezTo>
                  <a:pt x="561" y="32"/>
                  <a:pt x="563" y="32"/>
                  <a:pt x="565" y="32"/>
                </a:cubicBezTo>
                <a:cubicBezTo>
                  <a:pt x="566" y="33"/>
                  <a:pt x="567" y="33"/>
                  <a:pt x="569" y="33"/>
                </a:cubicBezTo>
                <a:cubicBezTo>
                  <a:pt x="569" y="34"/>
                  <a:pt x="573" y="33"/>
                  <a:pt x="573" y="34"/>
                </a:cubicBezTo>
                <a:cubicBezTo>
                  <a:pt x="572" y="35"/>
                  <a:pt x="569" y="34"/>
                  <a:pt x="568" y="34"/>
                </a:cubicBezTo>
                <a:cubicBezTo>
                  <a:pt x="568" y="35"/>
                  <a:pt x="567" y="35"/>
                  <a:pt x="566" y="36"/>
                </a:cubicBezTo>
                <a:cubicBezTo>
                  <a:pt x="565" y="36"/>
                  <a:pt x="565" y="36"/>
                  <a:pt x="565" y="37"/>
                </a:cubicBezTo>
                <a:cubicBezTo>
                  <a:pt x="563" y="38"/>
                  <a:pt x="562" y="37"/>
                  <a:pt x="561" y="37"/>
                </a:cubicBezTo>
                <a:cubicBezTo>
                  <a:pt x="560" y="37"/>
                  <a:pt x="559" y="37"/>
                  <a:pt x="558" y="37"/>
                </a:cubicBezTo>
                <a:cubicBezTo>
                  <a:pt x="557" y="37"/>
                  <a:pt x="557" y="37"/>
                  <a:pt x="556" y="37"/>
                </a:cubicBezTo>
                <a:cubicBezTo>
                  <a:pt x="554" y="37"/>
                  <a:pt x="553" y="37"/>
                  <a:pt x="551" y="37"/>
                </a:cubicBezTo>
                <a:cubicBezTo>
                  <a:pt x="550" y="37"/>
                  <a:pt x="548" y="37"/>
                  <a:pt x="547" y="37"/>
                </a:cubicBezTo>
                <a:cubicBezTo>
                  <a:pt x="546" y="37"/>
                  <a:pt x="546" y="37"/>
                  <a:pt x="545" y="37"/>
                </a:cubicBezTo>
                <a:cubicBezTo>
                  <a:pt x="544" y="38"/>
                  <a:pt x="545" y="38"/>
                  <a:pt x="545" y="39"/>
                </a:cubicBezTo>
                <a:cubicBezTo>
                  <a:pt x="546" y="39"/>
                  <a:pt x="548" y="40"/>
                  <a:pt x="548" y="41"/>
                </a:cubicBezTo>
                <a:cubicBezTo>
                  <a:pt x="549" y="41"/>
                  <a:pt x="548" y="41"/>
                  <a:pt x="549" y="42"/>
                </a:cubicBezTo>
                <a:cubicBezTo>
                  <a:pt x="549" y="42"/>
                  <a:pt x="549" y="42"/>
                  <a:pt x="549" y="42"/>
                </a:cubicBezTo>
                <a:cubicBezTo>
                  <a:pt x="550" y="42"/>
                  <a:pt x="551" y="42"/>
                  <a:pt x="551" y="43"/>
                </a:cubicBezTo>
                <a:cubicBezTo>
                  <a:pt x="551" y="45"/>
                  <a:pt x="549" y="43"/>
                  <a:pt x="548" y="43"/>
                </a:cubicBezTo>
                <a:cubicBezTo>
                  <a:pt x="546" y="43"/>
                  <a:pt x="545" y="43"/>
                  <a:pt x="543" y="43"/>
                </a:cubicBezTo>
                <a:cubicBezTo>
                  <a:pt x="542" y="43"/>
                  <a:pt x="541" y="42"/>
                  <a:pt x="540" y="42"/>
                </a:cubicBezTo>
                <a:cubicBezTo>
                  <a:pt x="538" y="41"/>
                  <a:pt x="536" y="41"/>
                  <a:pt x="535" y="41"/>
                </a:cubicBezTo>
                <a:cubicBezTo>
                  <a:pt x="534" y="40"/>
                  <a:pt x="534" y="40"/>
                  <a:pt x="533" y="40"/>
                </a:cubicBezTo>
                <a:cubicBezTo>
                  <a:pt x="532" y="40"/>
                  <a:pt x="531" y="40"/>
                  <a:pt x="531" y="40"/>
                </a:cubicBezTo>
                <a:cubicBezTo>
                  <a:pt x="530" y="40"/>
                  <a:pt x="529" y="39"/>
                  <a:pt x="529" y="39"/>
                </a:cubicBezTo>
                <a:cubicBezTo>
                  <a:pt x="529" y="40"/>
                  <a:pt x="530" y="41"/>
                  <a:pt x="530" y="41"/>
                </a:cubicBezTo>
                <a:cubicBezTo>
                  <a:pt x="531" y="44"/>
                  <a:pt x="533" y="46"/>
                  <a:pt x="535" y="47"/>
                </a:cubicBezTo>
                <a:cubicBezTo>
                  <a:pt x="536" y="48"/>
                  <a:pt x="538" y="48"/>
                  <a:pt x="539" y="49"/>
                </a:cubicBezTo>
                <a:cubicBezTo>
                  <a:pt x="540" y="49"/>
                  <a:pt x="540" y="50"/>
                  <a:pt x="541" y="50"/>
                </a:cubicBezTo>
                <a:cubicBezTo>
                  <a:pt x="541" y="51"/>
                  <a:pt x="542" y="51"/>
                  <a:pt x="543" y="51"/>
                </a:cubicBezTo>
                <a:cubicBezTo>
                  <a:pt x="544" y="51"/>
                  <a:pt x="546" y="52"/>
                  <a:pt x="547" y="52"/>
                </a:cubicBezTo>
                <a:cubicBezTo>
                  <a:pt x="549" y="52"/>
                  <a:pt x="550" y="51"/>
                  <a:pt x="552" y="51"/>
                </a:cubicBezTo>
                <a:cubicBezTo>
                  <a:pt x="553" y="51"/>
                  <a:pt x="555" y="50"/>
                  <a:pt x="556" y="50"/>
                </a:cubicBezTo>
                <a:cubicBezTo>
                  <a:pt x="557" y="50"/>
                  <a:pt x="558" y="51"/>
                  <a:pt x="558" y="51"/>
                </a:cubicBezTo>
                <a:cubicBezTo>
                  <a:pt x="559" y="51"/>
                  <a:pt x="559" y="51"/>
                  <a:pt x="560" y="51"/>
                </a:cubicBezTo>
                <a:cubicBezTo>
                  <a:pt x="561" y="51"/>
                  <a:pt x="561" y="52"/>
                  <a:pt x="562" y="52"/>
                </a:cubicBezTo>
                <a:cubicBezTo>
                  <a:pt x="562" y="53"/>
                  <a:pt x="563" y="52"/>
                  <a:pt x="564" y="52"/>
                </a:cubicBezTo>
                <a:cubicBezTo>
                  <a:pt x="564" y="52"/>
                  <a:pt x="565" y="52"/>
                  <a:pt x="566" y="51"/>
                </a:cubicBezTo>
                <a:cubicBezTo>
                  <a:pt x="569" y="50"/>
                  <a:pt x="574" y="50"/>
                  <a:pt x="578" y="51"/>
                </a:cubicBezTo>
                <a:cubicBezTo>
                  <a:pt x="580" y="51"/>
                  <a:pt x="581" y="51"/>
                  <a:pt x="583" y="51"/>
                </a:cubicBezTo>
                <a:cubicBezTo>
                  <a:pt x="584" y="51"/>
                  <a:pt x="585" y="52"/>
                  <a:pt x="586" y="52"/>
                </a:cubicBezTo>
                <a:cubicBezTo>
                  <a:pt x="588" y="52"/>
                  <a:pt x="589" y="53"/>
                  <a:pt x="591" y="53"/>
                </a:cubicBezTo>
                <a:cubicBezTo>
                  <a:pt x="592" y="54"/>
                  <a:pt x="593" y="55"/>
                  <a:pt x="594" y="56"/>
                </a:cubicBezTo>
                <a:cubicBezTo>
                  <a:pt x="596" y="57"/>
                  <a:pt x="599" y="58"/>
                  <a:pt x="601" y="59"/>
                </a:cubicBezTo>
                <a:cubicBezTo>
                  <a:pt x="604" y="60"/>
                  <a:pt x="607" y="61"/>
                  <a:pt x="610" y="60"/>
                </a:cubicBezTo>
                <a:cubicBezTo>
                  <a:pt x="611" y="59"/>
                  <a:pt x="612" y="58"/>
                  <a:pt x="613" y="56"/>
                </a:cubicBezTo>
                <a:cubicBezTo>
                  <a:pt x="614" y="56"/>
                  <a:pt x="614" y="55"/>
                  <a:pt x="615" y="55"/>
                </a:cubicBezTo>
                <a:cubicBezTo>
                  <a:pt x="616" y="54"/>
                  <a:pt x="616" y="54"/>
                  <a:pt x="617" y="54"/>
                </a:cubicBezTo>
                <a:cubicBezTo>
                  <a:pt x="618" y="54"/>
                  <a:pt x="619" y="53"/>
                  <a:pt x="621" y="54"/>
                </a:cubicBezTo>
                <a:cubicBezTo>
                  <a:pt x="622" y="54"/>
                  <a:pt x="624" y="54"/>
                  <a:pt x="625" y="54"/>
                </a:cubicBezTo>
                <a:cubicBezTo>
                  <a:pt x="628" y="54"/>
                  <a:pt x="631" y="54"/>
                  <a:pt x="634" y="53"/>
                </a:cubicBezTo>
                <a:cubicBezTo>
                  <a:pt x="635" y="52"/>
                  <a:pt x="637" y="51"/>
                  <a:pt x="639" y="51"/>
                </a:cubicBezTo>
                <a:cubicBezTo>
                  <a:pt x="639" y="51"/>
                  <a:pt x="640" y="51"/>
                  <a:pt x="641" y="51"/>
                </a:cubicBezTo>
                <a:cubicBezTo>
                  <a:pt x="642" y="50"/>
                  <a:pt x="643" y="50"/>
                  <a:pt x="644" y="49"/>
                </a:cubicBezTo>
                <a:cubicBezTo>
                  <a:pt x="644" y="49"/>
                  <a:pt x="644" y="48"/>
                  <a:pt x="644" y="47"/>
                </a:cubicBezTo>
                <a:cubicBezTo>
                  <a:pt x="645" y="46"/>
                  <a:pt x="646" y="47"/>
                  <a:pt x="646" y="46"/>
                </a:cubicBezTo>
                <a:cubicBezTo>
                  <a:pt x="649" y="46"/>
                  <a:pt x="646" y="45"/>
                  <a:pt x="646" y="44"/>
                </a:cubicBezTo>
                <a:cubicBezTo>
                  <a:pt x="645" y="43"/>
                  <a:pt x="644" y="41"/>
                  <a:pt x="645" y="40"/>
                </a:cubicBezTo>
                <a:cubicBezTo>
                  <a:pt x="646" y="39"/>
                  <a:pt x="648" y="39"/>
                  <a:pt x="649" y="39"/>
                </a:cubicBezTo>
                <a:cubicBezTo>
                  <a:pt x="651" y="39"/>
                  <a:pt x="652" y="39"/>
                  <a:pt x="654" y="38"/>
                </a:cubicBezTo>
                <a:cubicBezTo>
                  <a:pt x="655" y="37"/>
                  <a:pt x="656" y="36"/>
                  <a:pt x="658" y="35"/>
                </a:cubicBezTo>
                <a:cubicBezTo>
                  <a:pt x="659" y="35"/>
                  <a:pt x="659" y="35"/>
                  <a:pt x="660" y="34"/>
                </a:cubicBezTo>
                <a:cubicBezTo>
                  <a:pt x="661" y="34"/>
                  <a:pt x="662" y="33"/>
                  <a:pt x="662" y="33"/>
                </a:cubicBezTo>
                <a:cubicBezTo>
                  <a:pt x="663" y="32"/>
                  <a:pt x="664" y="32"/>
                  <a:pt x="665" y="32"/>
                </a:cubicBezTo>
                <a:cubicBezTo>
                  <a:pt x="665" y="31"/>
                  <a:pt x="666" y="31"/>
                  <a:pt x="667" y="31"/>
                </a:cubicBezTo>
                <a:cubicBezTo>
                  <a:pt x="667" y="31"/>
                  <a:pt x="668" y="32"/>
                  <a:pt x="669" y="31"/>
                </a:cubicBezTo>
                <a:cubicBezTo>
                  <a:pt x="670" y="31"/>
                  <a:pt x="669" y="31"/>
                  <a:pt x="670" y="30"/>
                </a:cubicBezTo>
                <a:cubicBezTo>
                  <a:pt x="670" y="29"/>
                  <a:pt x="672" y="29"/>
                  <a:pt x="672" y="28"/>
                </a:cubicBezTo>
                <a:cubicBezTo>
                  <a:pt x="672" y="27"/>
                  <a:pt x="671" y="27"/>
                  <a:pt x="671" y="27"/>
                </a:cubicBezTo>
                <a:cubicBezTo>
                  <a:pt x="671" y="26"/>
                  <a:pt x="671" y="26"/>
                  <a:pt x="671" y="26"/>
                </a:cubicBezTo>
                <a:cubicBezTo>
                  <a:pt x="670" y="25"/>
                  <a:pt x="670" y="25"/>
                  <a:pt x="670" y="25"/>
                </a:cubicBezTo>
                <a:cubicBezTo>
                  <a:pt x="668" y="24"/>
                  <a:pt x="670" y="24"/>
                  <a:pt x="670" y="23"/>
                </a:cubicBezTo>
                <a:cubicBezTo>
                  <a:pt x="671" y="22"/>
                  <a:pt x="670" y="21"/>
                  <a:pt x="671" y="20"/>
                </a:cubicBezTo>
                <a:cubicBezTo>
                  <a:pt x="672" y="20"/>
                  <a:pt x="673" y="20"/>
                  <a:pt x="672" y="19"/>
                </a:cubicBezTo>
                <a:cubicBezTo>
                  <a:pt x="672" y="19"/>
                  <a:pt x="671" y="19"/>
                  <a:pt x="670" y="19"/>
                </a:cubicBezTo>
                <a:cubicBezTo>
                  <a:pt x="670" y="19"/>
                  <a:pt x="670" y="19"/>
                  <a:pt x="670" y="19"/>
                </a:cubicBezTo>
                <a:cubicBezTo>
                  <a:pt x="669" y="18"/>
                  <a:pt x="669" y="18"/>
                  <a:pt x="668" y="18"/>
                </a:cubicBezTo>
                <a:cubicBezTo>
                  <a:pt x="667" y="18"/>
                  <a:pt x="666" y="18"/>
                  <a:pt x="664" y="18"/>
                </a:cubicBezTo>
                <a:cubicBezTo>
                  <a:pt x="662" y="17"/>
                  <a:pt x="661" y="16"/>
                  <a:pt x="658" y="16"/>
                </a:cubicBezTo>
                <a:cubicBezTo>
                  <a:pt x="657" y="16"/>
                  <a:pt x="655" y="16"/>
                  <a:pt x="654" y="16"/>
                </a:cubicBezTo>
                <a:cubicBezTo>
                  <a:pt x="653" y="15"/>
                  <a:pt x="652" y="15"/>
                  <a:pt x="651" y="15"/>
                </a:cubicBezTo>
                <a:cubicBezTo>
                  <a:pt x="649" y="14"/>
                  <a:pt x="646" y="15"/>
                  <a:pt x="643" y="14"/>
                </a:cubicBezTo>
                <a:cubicBezTo>
                  <a:pt x="642" y="14"/>
                  <a:pt x="642" y="13"/>
                  <a:pt x="641" y="13"/>
                </a:cubicBezTo>
                <a:cubicBezTo>
                  <a:pt x="640" y="12"/>
                  <a:pt x="639" y="12"/>
                  <a:pt x="637" y="12"/>
                </a:cubicBezTo>
                <a:cubicBezTo>
                  <a:pt x="636" y="12"/>
                  <a:pt x="635" y="12"/>
                  <a:pt x="634" y="12"/>
                </a:cubicBezTo>
                <a:cubicBezTo>
                  <a:pt x="633" y="12"/>
                  <a:pt x="632" y="11"/>
                  <a:pt x="631" y="11"/>
                </a:cubicBezTo>
                <a:cubicBezTo>
                  <a:pt x="629" y="10"/>
                  <a:pt x="626" y="10"/>
                  <a:pt x="624" y="9"/>
                </a:cubicBezTo>
                <a:cubicBezTo>
                  <a:pt x="622" y="9"/>
                  <a:pt x="620" y="9"/>
                  <a:pt x="619" y="8"/>
                </a:cubicBezTo>
                <a:cubicBezTo>
                  <a:pt x="618" y="8"/>
                  <a:pt x="616" y="8"/>
                  <a:pt x="615" y="7"/>
                </a:cubicBezTo>
                <a:cubicBezTo>
                  <a:pt x="614" y="7"/>
                  <a:pt x="614" y="7"/>
                  <a:pt x="613" y="7"/>
                </a:cubicBezTo>
                <a:cubicBezTo>
                  <a:pt x="612" y="7"/>
                  <a:pt x="612" y="7"/>
                  <a:pt x="613" y="8"/>
                </a:cubicBezTo>
                <a:cubicBezTo>
                  <a:pt x="613" y="9"/>
                  <a:pt x="613" y="9"/>
                  <a:pt x="612" y="10"/>
                </a:cubicBezTo>
                <a:cubicBezTo>
                  <a:pt x="612" y="10"/>
                  <a:pt x="611" y="10"/>
                  <a:pt x="611" y="10"/>
                </a:cubicBezTo>
                <a:cubicBezTo>
                  <a:pt x="610" y="10"/>
                  <a:pt x="609" y="9"/>
                  <a:pt x="608" y="10"/>
                </a:cubicBezTo>
                <a:cubicBezTo>
                  <a:pt x="608" y="10"/>
                  <a:pt x="607" y="10"/>
                  <a:pt x="606" y="10"/>
                </a:cubicBezTo>
                <a:cubicBezTo>
                  <a:pt x="606" y="10"/>
                  <a:pt x="605" y="10"/>
                  <a:pt x="604" y="10"/>
                </a:cubicBezTo>
                <a:cubicBezTo>
                  <a:pt x="603" y="10"/>
                  <a:pt x="603" y="11"/>
                  <a:pt x="603" y="12"/>
                </a:cubicBezTo>
                <a:cubicBezTo>
                  <a:pt x="603" y="13"/>
                  <a:pt x="604" y="13"/>
                  <a:pt x="602" y="14"/>
                </a:cubicBezTo>
                <a:cubicBezTo>
                  <a:pt x="601" y="15"/>
                  <a:pt x="600" y="15"/>
                  <a:pt x="599" y="15"/>
                </a:cubicBezTo>
                <a:cubicBezTo>
                  <a:pt x="598" y="16"/>
                  <a:pt x="597" y="17"/>
                  <a:pt x="596" y="17"/>
                </a:cubicBezTo>
                <a:cubicBezTo>
                  <a:pt x="595" y="18"/>
                  <a:pt x="592" y="19"/>
                  <a:pt x="590" y="18"/>
                </a:cubicBezTo>
                <a:cubicBezTo>
                  <a:pt x="589" y="18"/>
                  <a:pt x="590" y="17"/>
                  <a:pt x="590" y="16"/>
                </a:cubicBezTo>
                <a:cubicBezTo>
                  <a:pt x="590" y="15"/>
                  <a:pt x="589" y="15"/>
                  <a:pt x="589" y="14"/>
                </a:cubicBezTo>
                <a:cubicBezTo>
                  <a:pt x="589" y="13"/>
                  <a:pt x="589" y="13"/>
                  <a:pt x="589" y="13"/>
                </a:cubicBezTo>
                <a:cubicBezTo>
                  <a:pt x="590" y="12"/>
                  <a:pt x="591" y="13"/>
                  <a:pt x="591" y="13"/>
                </a:cubicBezTo>
                <a:cubicBezTo>
                  <a:pt x="592" y="12"/>
                  <a:pt x="592" y="11"/>
                  <a:pt x="593" y="11"/>
                </a:cubicBezTo>
                <a:cubicBezTo>
                  <a:pt x="593" y="11"/>
                  <a:pt x="594" y="11"/>
                  <a:pt x="595" y="10"/>
                </a:cubicBezTo>
                <a:cubicBezTo>
                  <a:pt x="595" y="9"/>
                  <a:pt x="594" y="8"/>
                  <a:pt x="593" y="7"/>
                </a:cubicBezTo>
                <a:cubicBezTo>
                  <a:pt x="592" y="7"/>
                  <a:pt x="591" y="6"/>
                  <a:pt x="591" y="5"/>
                </a:cubicBezTo>
                <a:cubicBezTo>
                  <a:pt x="590" y="5"/>
                  <a:pt x="590" y="4"/>
                  <a:pt x="590" y="4"/>
                </a:cubicBezTo>
                <a:cubicBezTo>
                  <a:pt x="589" y="3"/>
                  <a:pt x="587" y="4"/>
                  <a:pt x="586" y="3"/>
                </a:cubicBezTo>
                <a:cubicBezTo>
                  <a:pt x="584" y="3"/>
                  <a:pt x="584" y="3"/>
                  <a:pt x="584" y="3"/>
                </a:cubicBezTo>
                <a:cubicBezTo>
                  <a:pt x="583" y="4"/>
                  <a:pt x="582" y="3"/>
                  <a:pt x="581" y="4"/>
                </a:cubicBezTo>
                <a:cubicBezTo>
                  <a:pt x="580" y="4"/>
                  <a:pt x="580" y="4"/>
                  <a:pt x="579" y="4"/>
                </a:cubicBezTo>
                <a:cubicBezTo>
                  <a:pt x="578" y="4"/>
                  <a:pt x="578" y="4"/>
                  <a:pt x="577" y="4"/>
                </a:cubicBezTo>
                <a:cubicBezTo>
                  <a:pt x="575" y="4"/>
                  <a:pt x="575" y="7"/>
                  <a:pt x="576" y="8"/>
                </a:cubicBezTo>
                <a:cubicBezTo>
                  <a:pt x="576" y="8"/>
                  <a:pt x="576" y="8"/>
                  <a:pt x="577" y="8"/>
                </a:cubicBezTo>
                <a:cubicBezTo>
                  <a:pt x="577" y="8"/>
                  <a:pt x="578" y="8"/>
                  <a:pt x="578" y="8"/>
                </a:cubicBezTo>
                <a:cubicBezTo>
                  <a:pt x="578" y="9"/>
                  <a:pt x="578" y="9"/>
                  <a:pt x="579" y="10"/>
                </a:cubicBezTo>
                <a:cubicBezTo>
                  <a:pt x="579" y="10"/>
                  <a:pt x="581" y="10"/>
                  <a:pt x="580" y="11"/>
                </a:cubicBezTo>
                <a:cubicBezTo>
                  <a:pt x="580" y="12"/>
                  <a:pt x="579" y="11"/>
                  <a:pt x="578" y="11"/>
                </a:cubicBezTo>
                <a:cubicBezTo>
                  <a:pt x="577" y="12"/>
                  <a:pt x="578" y="15"/>
                  <a:pt x="578" y="16"/>
                </a:cubicBezTo>
                <a:cubicBezTo>
                  <a:pt x="577" y="18"/>
                  <a:pt x="576" y="19"/>
                  <a:pt x="576" y="21"/>
                </a:cubicBezTo>
                <a:cubicBezTo>
                  <a:pt x="575" y="21"/>
                  <a:pt x="574" y="26"/>
                  <a:pt x="573" y="24"/>
                </a:cubicBezTo>
                <a:cubicBezTo>
                  <a:pt x="573" y="23"/>
                  <a:pt x="573" y="22"/>
                  <a:pt x="572" y="22"/>
                </a:cubicBezTo>
                <a:cubicBezTo>
                  <a:pt x="572" y="21"/>
                  <a:pt x="571" y="21"/>
                  <a:pt x="571" y="21"/>
                </a:cubicBezTo>
                <a:cubicBezTo>
                  <a:pt x="570" y="20"/>
                  <a:pt x="570" y="20"/>
                  <a:pt x="569" y="19"/>
                </a:cubicBezTo>
                <a:cubicBezTo>
                  <a:pt x="568" y="19"/>
                  <a:pt x="568" y="19"/>
                  <a:pt x="567" y="19"/>
                </a:cubicBezTo>
                <a:cubicBezTo>
                  <a:pt x="566" y="19"/>
                  <a:pt x="565" y="19"/>
                  <a:pt x="563" y="19"/>
                </a:cubicBezTo>
                <a:cubicBezTo>
                  <a:pt x="563" y="19"/>
                  <a:pt x="561" y="18"/>
                  <a:pt x="561" y="18"/>
                </a:cubicBezTo>
                <a:cubicBezTo>
                  <a:pt x="561" y="17"/>
                  <a:pt x="562" y="18"/>
                  <a:pt x="563" y="17"/>
                </a:cubicBezTo>
                <a:cubicBezTo>
                  <a:pt x="563" y="16"/>
                  <a:pt x="561" y="16"/>
                  <a:pt x="561" y="16"/>
                </a:cubicBezTo>
                <a:cubicBezTo>
                  <a:pt x="559" y="15"/>
                  <a:pt x="558" y="15"/>
                  <a:pt x="556" y="15"/>
                </a:cubicBezTo>
                <a:cubicBezTo>
                  <a:pt x="554" y="15"/>
                  <a:pt x="553" y="15"/>
                  <a:pt x="551" y="15"/>
                </a:cubicBezTo>
                <a:cubicBezTo>
                  <a:pt x="549" y="15"/>
                  <a:pt x="548" y="15"/>
                  <a:pt x="546" y="14"/>
                </a:cubicBezTo>
                <a:cubicBezTo>
                  <a:pt x="544" y="14"/>
                  <a:pt x="544" y="12"/>
                  <a:pt x="542" y="11"/>
                </a:cubicBezTo>
                <a:cubicBezTo>
                  <a:pt x="541" y="10"/>
                  <a:pt x="539" y="9"/>
                  <a:pt x="538" y="8"/>
                </a:cubicBezTo>
                <a:cubicBezTo>
                  <a:pt x="536" y="8"/>
                  <a:pt x="535" y="7"/>
                  <a:pt x="533" y="6"/>
                </a:cubicBezTo>
                <a:cubicBezTo>
                  <a:pt x="532" y="6"/>
                  <a:pt x="531" y="4"/>
                  <a:pt x="529" y="4"/>
                </a:cubicBezTo>
                <a:cubicBezTo>
                  <a:pt x="528" y="4"/>
                  <a:pt x="527" y="4"/>
                  <a:pt x="526" y="4"/>
                </a:cubicBezTo>
                <a:cubicBezTo>
                  <a:pt x="525" y="3"/>
                  <a:pt x="525" y="2"/>
                  <a:pt x="524" y="2"/>
                </a:cubicBezTo>
                <a:cubicBezTo>
                  <a:pt x="523" y="0"/>
                  <a:pt x="522" y="2"/>
                  <a:pt x="520" y="3"/>
                </a:cubicBezTo>
                <a:cubicBezTo>
                  <a:pt x="519" y="3"/>
                  <a:pt x="519" y="3"/>
                  <a:pt x="518" y="4"/>
                </a:cubicBezTo>
                <a:cubicBezTo>
                  <a:pt x="517" y="4"/>
                  <a:pt x="517" y="5"/>
                  <a:pt x="518" y="5"/>
                </a:cubicBezTo>
                <a:cubicBezTo>
                  <a:pt x="519" y="6"/>
                  <a:pt x="520" y="5"/>
                  <a:pt x="521" y="5"/>
                </a:cubicBezTo>
                <a:cubicBezTo>
                  <a:pt x="522" y="5"/>
                  <a:pt x="522" y="6"/>
                  <a:pt x="523" y="6"/>
                </a:cubicBezTo>
                <a:cubicBezTo>
                  <a:pt x="524" y="6"/>
                  <a:pt x="527" y="6"/>
                  <a:pt x="526" y="8"/>
                </a:cubicBezTo>
                <a:cubicBezTo>
                  <a:pt x="526" y="8"/>
                  <a:pt x="525" y="9"/>
                  <a:pt x="525" y="9"/>
                </a:cubicBezTo>
                <a:cubicBezTo>
                  <a:pt x="524" y="10"/>
                  <a:pt x="524" y="10"/>
                  <a:pt x="524" y="11"/>
                </a:cubicBezTo>
                <a:cubicBezTo>
                  <a:pt x="523" y="13"/>
                  <a:pt x="522" y="14"/>
                  <a:pt x="520" y="13"/>
                </a:cubicBezTo>
                <a:cubicBezTo>
                  <a:pt x="519" y="13"/>
                  <a:pt x="518" y="12"/>
                  <a:pt x="517" y="11"/>
                </a:cubicBezTo>
                <a:cubicBezTo>
                  <a:pt x="516" y="10"/>
                  <a:pt x="516" y="10"/>
                  <a:pt x="515" y="10"/>
                </a:cubicBezTo>
                <a:cubicBezTo>
                  <a:pt x="514" y="9"/>
                  <a:pt x="514" y="9"/>
                  <a:pt x="513" y="9"/>
                </a:cubicBezTo>
                <a:cubicBezTo>
                  <a:pt x="511" y="9"/>
                  <a:pt x="511" y="7"/>
                  <a:pt x="509" y="8"/>
                </a:cubicBezTo>
                <a:cubicBezTo>
                  <a:pt x="509" y="9"/>
                  <a:pt x="510" y="9"/>
                  <a:pt x="510" y="10"/>
                </a:cubicBezTo>
                <a:cubicBezTo>
                  <a:pt x="511" y="11"/>
                  <a:pt x="510" y="12"/>
                  <a:pt x="511" y="13"/>
                </a:cubicBezTo>
                <a:cubicBezTo>
                  <a:pt x="511" y="13"/>
                  <a:pt x="512" y="13"/>
                  <a:pt x="512" y="13"/>
                </a:cubicBezTo>
                <a:cubicBezTo>
                  <a:pt x="512" y="14"/>
                  <a:pt x="511" y="14"/>
                  <a:pt x="511" y="14"/>
                </a:cubicBezTo>
                <a:cubicBezTo>
                  <a:pt x="510" y="14"/>
                  <a:pt x="509" y="14"/>
                  <a:pt x="508" y="14"/>
                </a:cubicBezTo>
                <a:cubicBezTo>
                  <a:pt x="506" y="14"/>
                  <a:pt x="505" y="15"/>
                  <a:pt x="503" y="15"/>
                </a:cubicBezTo>
                <a:cubicBezTo>
                  <a:pt x="502" y="16"/>
                  <a:pt x="500" y="15"/>
                  <a:pt x="498" y="16"/>
                </a:cubicBezTo>
                <a:cubicBezTo>
                  <a:pt x="496" y="16"/>
                  <a:pt x="493" y="17"/>
                  <a:pt x="490" y="17"/>
                </a:cubicBezTo>
                <a:cubicBezTo>
                  <a:pt x="489" y="17"/>
                  <a:pt x="489" y="18"/>
                  <a:pt x="488" y="18"/>
                </a:cubicBezTo>
                <a:cubicBezTo>
                  <a:pt x="487" y="17"/>
                  <a:pt x="485" y="17"/>
                  <a:pt x="485" y="17"/>
                </a:cubicBezTo>
                <a:cubicBezTo>
                  <a:pt x="485" y="18"/>
                  <a:pt x="487" y="19"/>
                  <a:pt x="488" y="19"/>
                </a:cubicBezTo>
                <a:close/>
                <a:moveTo>
                  <a:pt x="591" y="400"/>
                </a:moveTo>
                <a:cubicBezTo>
                  <a:pt x="591" y="400"/>
                  <a:pt x="591" y="399"/>
                  <a:pt x="591" y="398"/>
                </a:cubicBezTo>
                <a:cubicBezTo>
                  <a:pt x="592" y="396"/>
                  <a:pt x="594" y="397"/>
                  <a:pt x="595" y="396"/>
                </a:cubicBezTo>
                <a:cubicBezTo>
                  <a:pt x="596" y="395"/>
                  <a:pt x="595" y="395"/>
                  <a:pt x="596" y="394"/>
                </a:cubicBezTo>
                <a:cubicBezTo>
                  <a:pt x="596" y="393"/>
                  <a:pt x="597" y="393"/>
                  <a:pt x="597" y="393"/>
                </a:cubicBezTo>
                <a:cubicBezTo>
                  <a:pt x="599" y="393"/>
                  <a:pt x="599" y="391"/>
                  <a:pt x="598" y="390"/>
                </a:cubicBezTo>
                <a:cubicBezTo>
                  <a:pt x="596" y="389"/>
                  <a:pt x="596" y="391"/>
                  <a:pt x="595" y="392"/>
                </a:cubicBezTo>
                <a:cubicBezTo>
                  <a:pt x="594" y="393"/>
                  <a:pt x="592" y="393"/>
                  <a:pt x="591" y="394"/>
                </a:cubicBezTo>
                <a:cubicBezTo>
                  <a:pt x="591" y="394"/>
                  <a:pt x="590" y="395"/>
                  <a:pt x="589" y="395"/>
                </a:cubicBezTo>
                <a:cubicBezTo>
                  <a:pt x="589" y="396"/>
                  <a:pt x="588" y="396"/>
                  <a:pt x="587" y="396"/>
                </a:cubicBezTo>
                <a:cubicBezTo>
                  <a:pt x="586" y="396"/>
                  <a:pt x="584" y="395"/>
                  <a:pt x="583" y="396"/>
                </a:cubicBezTo>
                <a:cubicBezTo>
                  <a:pt x="582" y="396"/>
                  <a:pt x="581" y="396"/>
                  <a:pt x="580" y="396"/>
                </a:cubicBezTo>
                <a:cubicBezTo>
                  <a:pt x="579" y="396"/>
                  <a:pt x="579" y="395"/>
                  <a:pt x="578" y="395"/>
                </a:cubicBezTo>
                <a:cubicBezTo>
                  <a:pt x="577" y="394"/>
                  <a:pt x="577" y="395"/>
                  <a:pt x="576" y="395"/>
                </a:cubicBezTo>
                <a:cubicBezTo>
                  <a:pt x="576" y="396"/>
                  <a:pt x="576" y="397"/>
                  <a:pt x="575" y="396"/>
                </a:cubicBezTo>
                <a:cubicBezTo>
                  <a:pt x="575" y="396"/>
                  <a:pt x="575" y="396"/>
                  <a:pt x="574" y="396"/>
                </a:cubicBezTo>
                <a:cubicBezTo>
                  <a:pt x="574" y="396"/>
                  <a:pt x="573" y="396"/>
                  <a:pt x="573" y="396"/>
                </a:cubicBezTo>
                <a:cubicBezTo>
                  <a:pt x="573" y="397"/>
                  <a:pt x="573" y="398"/>
                  <a:pt x="572" y="398"/>
                </a:cubicBezTo>
                <a:cubicBezTo>
                  <a:pt x="571" y="397"/>
                  <a:pt x="571" y="396"/>
                  <a:pt x="570" y="395"/>
                </a:cubicBezTo>
                <a:cubicBezTo>
                  <a:pt x="569" y="395"/>
                  <a:pt x="569" y="397"/>
                  <a:pt x="569" y="398"/>
                </a:cubicBezTo>
                <a:cubicBezTo>
                  <a:pt x="569" y="399"/>
                  <a:pt x="570" y="400"/>
                  <a:pt x="571" y="400"/>
                </a:cubicBezTo>
                <a:cubicBezTo>
                  <a:pt x="572" y="401"/>
                  <a:pt x="571" y="403"/>
                  <a:pt x="572" y="403"/>
                </a:cubicBezTo>
                <a:cubicBezTo>
                  <a:pt x="574" y="404"/>
                  <a:pt x="576" y="402"/>
                  <a:pt x="577" y="402"/>
                </a:cubicBezTo>
                <a:cubicBezTo>
                  <a:pt x="578" y="402"/>
                  <a:pt x="578" y="402"/>
                  <a:pt x="579" y="402"/>
                </a:cubicBezTo>
                <a:cubicBezTo>
                  <a:pt x="580" y="402"/>
                  <a:pt x="580" y="402"/>
                  <a:pt x="581" y="401"/>
                </a:cubicBezTo>
                <a:cubicBezTo>
                  <a:pt x="583" y="400"/>
                  <a:pt x="583" y="402"/>
                  <a:pt x="585" y="402"/>
                </a:cubicBezTo>
                <a:cubicBezTo>
                  <a:pt x="586" y="402"/>
                  <a:pt x="587" y="401"/>
                  <a:pt x="589" y="401"/>
                </a:cubicBezTo>
                <a:cubicBezTo>
                  <a:pt x="589" y="401"/>
                  <a:pt x="590" y="401"/>
                  <a:pt x="591" y="400"/>
                </a:cubicBezTo>
                <a:close/>
                <a:moveTo>
                  <a:pt x="588" y="407"/>
                </a:moveTo>
                <a:cubicBezTo>
                  <a:pt x="589" y="407"/>
                  <a:pt x="589" y="408"/>
                  <a:pt x="589" y="408"/>
                </a:cubicBezTo>
                <a:cubicBezTo>
                  <a:pt x="590" y="409"/>
                  <a:pt x="590" y="409"/>
                  <a:pt x="591" y="409"/>
                </a:cubicBezTo>
                <a:cubicBezTo>
                  <a:pt x="592" y="410"/>
                  <a:pt x="593" y="409"/>
                  <a:pt x="594" y="408"/>
                </a:cubicBezTo>
                <a:cubicBezTo>
                  <a:pt x="596" y="408"/>
                  <a:pt x="597" y="407"/>
                  <a:pt x="598" y="406"/>
                </a:cubicBezTo>
                <a:cubicBezTo>
                  <a:pt x="599" y="404"/>
                  <a:pt x="600" y="404"/>
                  <a:pt x="601" y="403"/>
                </a:cubicBezTo>
                <a:cubicBezTo>
                  <a:pt x="602" y="402"/>
                  <a:pt x="602" y="400"/>
                  <a:pt x="601" y="399"/>
                </a:cubicBezTo>
                <a:cubicBezTo>
                  <a:pt x="600" y="399"/>
                  <a:pt x="600" y="399"/>
                  <a:pt x="599" y="398"/>
                </a:cubicBezTo>
                <a:cubicBezTo>
                  <a:pt x="599" y="398"/>
                  <a:pt x="598" y="397"/>
                  <a:pt x="597" y="398"/>
                </a:cubicBezTo>
                <a:cubicBezTo>
                  <a:pt x="596" y="399"/>
                  <a:pt x="599" y="399"/>
                  <a:pt x="598" y="401"/>
                </a:cubicBezTo>
                <a:cubicBezTo>
                  <a:pt x="598" y="402"/>
                  <a:pt x="596" y="402"/>
                  <a:pt x="595" y="402"/>
                </a:cubicBezTo>
                <a:cubicBezTo>
                  <a:pt x="594" y="403"/>
                  <a:pt x="593" y="403"/>
                  <a:pt x="592" y="403"/>
                </a:cubicBezTo>
                <a:cubicBezTo>
                  <a:pt x="591" y="403"/>
                  <a:pt x="590" y="404"/>
                  <a:pt x="589" y="405"/>
                </a:cubicBezTo>
                <a:cubicBezTo>
                  <a:pt x="588" y="405"/>
                  <a:pt x="587" y="404"/>
                  <a:pt x="586" y="404"/>
                </a:cubicBezTo>
                <a:cubicBezTo>
                  <a:pt x="584" y="405"/>
                  <a:pt x="587" y="407"/>
                  <a:pt x="588" y="407"/>
                </a:cubicBezTo>
                <a:close/>
                <a:moveTo>
                  <a:pt x="1077" y="2"/>
                </a:moveTo>
                <a:cubicBezTo>
                  <a:pt x="1082" y="2"/>
                  <a:pt x="1082" y="2"/>
                  <a:pt x="1082" y="2"/>
                </a:cubicBezTo>
                <a:cubicBezTo>
                  <a:pt x="1081" y="2"/>
                  <a:pt x="1081" y="2"/>
                  <a:pt x="1081" y="2"/>
                </a:cubicBezTo>
                <a:cubicBezTo>
                  <a:pt x="1079" y="2"/>
                  <a:pt x="1078" y="2"/>
                  <a:pt x="1077" y="2"/>
                </a:cubicBezTo>
                <a:close/>
                <a:moveTo>
                  <a:pt x="1111" y="439"/>
                </a:moveTo>
                <a:cubicBezTo>
                  <a:pt x="1110" y="439"/>
                  <a:pt x="1109" y="439"/>
                  <a:pt x="1108" y="438"/>
                </a:cubicBezTo>
                <a:cubicBezTo>
                  <a:pt x="1107" y="438"/>
                  <a:pt x="1106" y="438"/>
                  <a:pt x="1105" y="437"/>
                </a:cubicBezTo>
                <a:cubicBezTo>
                  <a:pt x="1103" y="437"/>
                  <a:pt x="1101" y="437"/>
                  <a:pt x="1100" y="437"/>
                </a:cubicBezTo>
                <a:cubicBezTo>
                  <a:pt x="1098" y="438"/>
                  <a:pt x="1097" y="438"/>
                  <a:pt x="1096" y="439"/>
                </a:cubicBezTo>
                <a:cubicBezTo>
                  <a:pt x="1094" y="440"/>
                  <a:pt x="1092" y="440"/>
                  <a:pt x="1091" y="441"/>
                </a:cubicBezTo>
                <a:cubicBezTo>
                  <a:pt x="1090" y="443"/>
                  <a:pt x="1089" y="444"/>
                  <a:pt x="1088" y="446"/>
                </a:cubicBezTo>
                <a:cubicBezTo>
                  <a:pt x="1088" y="446"/>
                  <a:pt x="1088" y="447"/>
                  <a:pt x="1087" y="448"/>
                </a:cubicBezTo>
                <a:cubicBezTo>
                  <a:pt x="1087" y="449"/>
                  <a:pt x="1087" y="450"/>
                  <a:pt x="1086" y="450"/>
                </a:cubicBezTo>
                <a:cubicBezTo>
                  <a:pt x="1085" y="452"/>
                  <a:pt x="1085" y="453"/>
                  <a:pt x="1085" y="455"/>
                </a:cubicBezTo>
                <a:cubicBezTo>
                  <a:pt x="1086" y="456"/>
                  <a:pt x="1086" y="457"/>
                  <a:pt x="1087" y="458"/>
                </a:cubicBezTo>
                <a:cubicBezTo>
                  <a:pt x="1088" y="459"/>
                  <a:pt x="1088" y="460"/>
                  <a:pt x="1089" y="461"/>
                </a:cubicBezTo>
                <a:cubicBezTo>
                  <a:pt x="1090" y="461"/>
                  <a:pt x="1092" y="462"/>
                  <a:pt x="1093" y="462"/>
                </a:cubicBezTo>
                <a:cubicBezTo>
                  <a:pt x="1094" y="463"/>
                  <a:pt x="1094" y="464"/>
                  <a:pt x="1095" y="464"/>
                </a:cubicBezTo>
                <a:cubicBezTo>
                  <a:pt x="1097" y="465"/>
                  <a:pt x="1098" y="464"/>
                  <a:pt x="1099" y="464"/>
                </a:cubicBezTo>
                <a:cubicBezTo>
                  <a:pt x="1101" y="463"/>
                  <a:pt x="1102" y="463"/>
                  <a:pt x="1104" y="463"/>
                </a:cubicBezTo>
                <a:cubicBezTo>
                  <a:pt x="1106" y="463"/>
                  <a:pt x="1107" y="462"/>
                  <a:pt x="1109" y="461"/>
                </a:cubicBezTo>
                <a:cubicBezTo>
                  <a:pt x="1110" y="460"/>
                  <a:pt x="1112" y="459"/>
                  <a:pt x="1114" y="459"/>
                </a:cubicBezTo>
                <a:cubicBezTo>
                  <a:pt x="1115" y="459"/>
                  <a:pt x="1116" y="458"/>
                  <a:pt x="1117" y="457"/>
                </a:cubicBezTo>
                <a:cubicBezTo>
                  <a:pt x="1118" y="456"/>
                  <a:pt x="1118" y="455"/>
                  <a:pt x="1119" y="454"/>
                </a:cubicBezTo>
                <a:cubicBezTo>
                  <a:pt x="1120" y="453"/>
                  <a:pt x="1121" y="452"/>
                  <a:pt x="1122" y="452"/>
                </a:cubicBezTo>
                <a:cubicBezTo>
                  <a:pt x="1123" y="451"/>
                  <a:pt x="1122" y="451"/>
                  <a:pt x="1123" y="450"/>
                </a:cubicBezTo>
                <a:cubicBezTo>
                  <a:pt x="1123" y="449"/>
                  <a:pt x="1124" y="449"/>
                  <a:pt x="1125" y="449"/>
                </a:cubicBezTo>
                <a:cubicBezTo>
                  <a:pt x="1125" y="450"/>
                  <a:pt x="1125" y="450"/>
                  <a:pt x="1124" y="451"/>
                </a:cubicBezTo>
                <a:cubicBezTo>
                  <a:pt x="1124" y="451"/>
                  <a:pt x="1124" y="452"/>
                  <a:pt x="1123" y="453"/>
                </a:cubicBezTo>
                <a:cubicBezTo>
                  <a:pt x="1123" y="453"/>
                  <a:pt x="1122" y="454"/>
                  <a:pt x="1122" y="454"/>
                </a:cubicBezTo>
                <a:cubicBezTo>
                  <a:pt x="1122" y="455"/>
                  <a:pt x="1122" y="456"/>
                  <a:pt x="1123" y="456"/>
                </a:cubicBezTo>
                <a:cubicBezTo>
                  <a:pt x="1123" y="456"/>
                  <a:pt x="1124" y="455"/>
                  <a:pt x="1124" y="454"/>
                </a:cubicBezTo>
                <a:cubicBezTo>
                  <a:pt x="1125" y="454"/>
                  <a:pt x="1125" y="454"/>
                  <a:pt x="1126" y="453"/>
                </a:cubicBezTo>
                <a:cubicBezTo>
                  <a:pt x="1127" y="452"/>
                  <a:pt x="1127" y="450"/>
                  <a:pt x="1126" y="449"/>
                </a:cubicBezTo>
                <a:cubicBezTo>
                  <a:pt x="1125" y="448"/>
                  <a:pt x="1125" y="447"/>
                  <a:pt x="1123" y="447"/>
                </a:cubicBezTo>
                <a:cubicBezTo>
                  <a:pt x="1122" y="446"/>
                  <a:pt x="1121" y="445"/>
                  <a:pt x="1120" y="444"/>
                </a:cubicBezTo>
                <a:cubicBezTo>
                  <a:pt x="1118" y="443"/>
                  <a:pt x="1117" y="442"/>
                  <a:pt x="1115" y="441"/>
                </a:cubicBezTo>
                <a:cubicBezTo>
                  <a:pt x="1114" y="441"/>
                  <a:pt x="1112" y="440"/>
                  <a:pt x="1111" y="439"/>
                </a:cubicBezTo>
                <a:close/>
                <a:moveTo>
                  <a:pt x="1076" y="2"/>
                </a:moveTo>
                <a:cubicBezTo>
                  <a:pt x="1076" y="2"/>
                  <a:pt x="1076" y="2"/>
                  <a:pt x="1077" y="2"/>
                </a:cubicBezTo>
                <a:cubicBezTo>
                  <a:pt x="1070" y="3"/>
                  <a:pt x="1070" y="3"/>
                  <a:pt x="1070" y="3"/>
                </a:cubicBezTo>
                <a:cubicBezTo>
                  <a:pt x="1070" y="4"/>
                  <a:pt x="1075" y="3"/>
                  <a:pt x="1076" y="2"/>
                </a:cubicBezTo>
                <a:close/>
                <a:moveTo>
                  <a:pt x="509" y="425"/>
                </a:moveTo>
                <a:cubicBezTo>
                  <a:pt x="510" y="425"/>
                  <a:pt x="510" y="425"/>
                  <a:pt x="511" y="426"/>
                </a:cubicBezTo>
                <a:cubicBezTo>
                  <a:pt x="511" y="426"/>
                  <a:pt x="511" y="426"/>
                  <a:pt x="512" y="426"/>
                </a:cubicBezTo>
                <a:cubicBezTo>
                  <a:pt x="513" y="427"/>
                  <a:pt x="513" y="426"/>
                  <a:pt x="514" y="426"/>
                </a:cubicBezTo>
                <a:cubicBezTo>
                  <a:pt x="515" y="426"/>
                  <a:pt x="517" y="427"/>
                  <a:pt x="518" y="426"/>
                </a:cubicBezTo>
                <a:cubicBezTo>
                  <a:pt x="519" y="426"/>
                  <a:pt x="520" y="424"/>
                  <a:pt x="521" y="423"/>
                </a:cubicBezTo>
                <a:cubicBezTo>
                  <a:pt x="522" y="423"/>
                  <a:pt x="523" y="422"/>
                  <a:pt x="523" y="420"/>
                </a:cubicBezTo>
                <a:cubicBezTo>
                  <a:pt x="523" y="419"/>
                  <a:pt x="522" y="418"/>
                  <a:pt x="521" y="418"/>
                </a:cubicBezTo>
                <a:cubicBezTo>
                  <a:pt x="520" y="418"/>
                  <a:pt x="518" y="417"/>
                  <a:pt x="517" y="417"/>
                </a:cubicBezTo>
                <a:cubicBezTo>
                  <a:pt x="515" y="417"/>
                  <a:pt x="514" y="416"/>
                  <a:pt x="513" y="417"/>
                </a:cubicBezTo>
                <a:cubicBezTo>
                  <a:pt x="512" y="417"/>
                  <a:pt x="512" y="418"/>
                  <a:pt x="512" y="418"/>
                </a:cubicBezTo>
                <a:cubicBezTo>
                  <a:pt x="511" y="419"/>
                  <a:pt x="511" y="418"/>
                  <a:pt x="510" y="418"/>
                </a:cubicBezTo>
                <a:cubicBezTo>
                  <a:pt x="509" y="419"/>
                  <a:pt x="509" y="419"/>
                  <a:pt x="508" y="420"/>
                </a:cubicBezTo>
                <a:cubicBezTo>
                  <a:pt x="508" y="420"/>
                  <a:pt x="508" y="419"/>
                  <a:pt x="507" y="419"/>
                </a:cubicBezTo>
                <a:cubicBezTo>
                  <a:pt x="507" y="419"/>
                  <a:pt x="507" y="420"/>
                  <a:pt x="507" y="420"/>
                </a:cubicBezTo>
                <a:cubicBezTo>
                  <a:pt x="506" y="421"/>
                  <a:pt x="507" y="423"/>
                  <a:pt x="505" y="424"/>
                </a:cubicBezTo>
                <a:cubicBezTo>
                  <a:pt x="505" y="424"/>
                  <a:pt x="505" y="424"/>
                  <a:pt x="504" y="424"/>
                </a:cubicBezTo>
                <a:cubicBezTo>
                  <a:pt x="504" y="424"/>
                  <a:pt x="504" y="425"/>
                  <a:pt x="504" y="425"/>
                </a:cubicBezTo>
                <a:cubicBezTo>
                  <a:pt x="504" y="426"/>
                  <a:pt x="504" y="426"/>
                  <a:pt x="503" y="427"/>
                </a:cubicBezTo>
                <a:cubicBezTo>
                  <a:pt x="503" y="427"/>
                  <a:pt x="502" y="427"/>
                  <a:pt x="502" y="427"/>
                </a:cubicBezTo>
                <a:cubicBezTo>
                  <a:pt x="502" y="427"/>
                  <a:pt x="502" y="427"/>
                  <a:pt x="501" y="427"/>
                </a:cubicBezTo>
                <a:cubicBezTo>
                  <a:pt x="501" y="428"/>
                  <a:pt x="500" y="428"/>
                  <a:pt x="500" y="428"/>
                </a:cubicBezTo>
                <a:cubicBezTo>
                  <a:pt x="499" y="427"/>
                  <a:pt x="499" y="427"/>
                  <a:pt x="498" y="427"/>
                </a:cubicBezTo>
                <a:cubicBezTo>
                  <a:pt x="497" y="427"/>
                  <a:pt x="497" y="427"/>
                  <a:pt x="497" y="428"/>
                </a:cubicBezTo>
                <a:cubicBezTo>
                  <a:pt x="497" y="429"/>
                  <a:pt x="497" y="430"/>
                  <a:pt x="496" y="430"/>
                </a:cubicBezTo>
                <a:cubicBezTo>
                  <a:pt x="496" y="430"/>
                  <a:pt x="495" y="429"/>
                  <a:pt x="495" y="430"/>
                </a:cubicBezTo>
                <a:cubicBezTo>
                  <a:pt x="494" y="432"/>
                  <a:pt x="497" y="432"/>
                  <a:pt x="496" y="433"/>
                </a:cubicBezTo>
                <a:cubicBezTo>
                  <a:pt x="496" y="434"/>
                  <a:pt x="495" y="433"/>
                  <a:pt x="494" y="433"/>
                </a:cubicBezTo>
                <a:cubicBezTo>
                  <a:pt x="493" y="432"/>
                  <a:pt x="493" y="432"/>
                  <a:pt x="492" y="433"/>
                </a:cubicBezTo>
                <a:cubicBezTo>
                  <a:pt x="492" y="433"/>
                  <a:pt x="491" y="434"/>
                  <a:pt x="491" y="434"/>
                </a:cubicBezTo>
                <a:cubicBezTo>
                  <a:pt x="491" y="435"/>
                  <a:pt x="493" y="435"/>
                  <a:pt x="494" y="435"/>
                </a:cubicBezTo>
                <a:cubicBezTo>
                  <a:pt x="495" y="435"/>
                  <a:pt x="495" y="435"/>
                  <a:pt x="495" y="435"/>
                </a:cubicBezTo>
                <a:cubicBezTo>
                  <a:pt x="497" y="435"/>
                  <a:pt x="498" y="435"/>
                  <a:pt x="500" y="435"/>
                </a:cubicBezTo>
                <a:cubicBezTo>
                  <a:pt x="502" y="435"/>
                  <a:pt x="503" y="436"/>
                  <a:pt x="505" y="435"/>
                </a:cubicBezTo>
                <a:cubicBezTo>
                  <a:pt x="506" y="435"/>
                  <a:pt x="506" y="435"/>
                  <a:pt x="506" y="434"/>
                </a:cubicBezTo>
                <a:cubicBezTo>
                  <a:pt x="507" y="433"/>
                  <a:pt x="507" y="433"/>
                  <a:pt x="507" y="432"/>
                </a:cubicBezTo>
                <a:cubicBezTo>
                  <a:pt x="507" y="430"/>
                  <a:pt x="509" y="432"/>
                  <a:pt x="510" y="430"/>
                </a:cubicBezTo>
                <a:cubicBezTo>
                  <a:pt x="510" y="430"/>
                  <a:pt x="510" y="429"/>
                  <a:pt x="510" y="429"/>
                </a:cubicBezTo>
                <a:cubicBezTo>
                  <a:pt x="511" y="428"/>
                  <a:pt x="512" y="428"/>
                  <a:pt x="512" y="428"/>
                </a:cubicBezTo>
                <a:cubicBezTo>
                  <a:pt x="512" y="427"/>
                  <a:pt x="510" y="426"/>
                  <a:pt x="510" y="426"/>
                </a:cubicBezTo>
                <a:cubicBezTo>
                  <a:pt x="509" y="425"/>
                  <a:pt x="509" y="425"/>
                  <a:pt x="508" y="425"/>
                </a:cubicBezTo>
                <a:cubicBezTo>
                  <a:pt x="507" y="425"/>
                  <a:pt x="506" y="424"/>
                  <a:pt x="507" y="424"/>
                </a:cubicBezTo>
                <a:cubicBezTo>
                  <a:pt x="508" y="424"/>
                  <a:pt x="509" y="425"/>
                  <a:pt x="509" y="425"/>
                </a:cubicBezTo>
                <a:close/>
                <a:moveTo>
                  <a:pt x="302" y="631"/>
                </a:moveTo>
                <a:cubicBezTo>
                  <a:pt x="303" y="631"/>
                  <a:pt x="305" y="630"/>
                  <a:pt x="306" y="630"/>
                </a:cubicBezTo>
                <a:cubicBezTo>
                  <a:pt x="307" y="629"/>
                  <a:pt x="310" y="630"/>
                  <a:pt x="309" y="628"/>
                </a:cubicBezTo>
                <a:cubicBezTo>
                  <a:pt x="309" y="626"/>
                  <a:pt x="307" y="629"/>
                  <a:pt x="306" y="629"/>
                </a:cubicBezTo>
                <a:cubicBezTo>
                  <a:pt x="305" y="629"/>
                  <a:pt x="304" y="629"/>
                  <a:pt x="304" y="629"/>
                </a:cubicBezTo>
                <a:cubicBezTo>
                  <a:pt x="303" y="629"/>
                  <a:pt x="301" y="629"/>
                  <a:pt x="301" y="630"/>
                </a:cubicBezTo>
                <a:cubicBezTo>
                  <a:pt x="300" y="631"/>
                  <a:pt x="301" y="631"/>
                  <a:pt x="302" y="631"/>
                </a:cubicBezTo>
                <a:close/>
                <a:moveTo>
                  <a:pt x="1057" y="12"/>
                </a:moveTo>
                <a:cubicBezTo>
                  <a:pt x="1058" y="12"/>
                  <a:pt x="1059" y="14"/>
                  <a:pt x="1060" y="15"/>
                </a:cubicBezTo>
                <a:cubicBezTo>
                  <a:pt x="1061" y="16"/>
                  <a:pt x="1062" y="16"/>
                  <a:pt x="1063" y="16"/>
                </a:cubicBezTo>
                <a:cubicBezTo>
                  <a:pt x="1064" y="16"/>
                  <a:pt x="1064" y="15"/>
                  <a:pt x="1065" y="15"/>
                </a:cubicBezTo>
                <a:cubicBezTo>
                  <a:pt x="1066" y="15"/>
                  <a:pt x="1066" y="15"/>
                  <a:pt x="1067" y="15"/>
                </a:cubicBezTo>
                <a:cubicBezTo>
                  <a:pt x="1068" y="15"/>
                  <a:pt x="1069" y="14"/>
                  <a:pt x="1069" y="13"/>
                </a:cubicBezTo>
                <a:cubicBezTo>
                  <a:pt x="1070" y="13"/>
                  <a:pt x="1071" y="13"/>
                  <a:pt x="1071" y="13"/>
                </a:cubicBezTo>
                <a:cubicBezTo>
                  <a:pt x="1073" y="13"/>
                  <a:pt x="1074" y="12"/>
                  <a:pt x="1076" y="13"/>
                </a:cubicBezTo>
                <a:cubicBezTo>
                  <a:pt x="1078" y="13"/>
                  <a:pt x="1079" y="13"/>
                  <a:pt x="1080" y="14"/>
                </a:cubicBezTo>
                <a:cubicBezTo>
                  <a:pt x="1080" y="14"/>
                  <a:pt x="1082" y="14"/>
                  <a:pt x="1082" y="14"/>
                </a:cubicBezTo>
                <a:cubicBezTo>
                  <a:pt x="1082" y="15"/>
                  <a:pt x="1081" y="15"/>
                  <a:pt x="1080" y="15"/>
                </a:cubicBezTo>
                <a:cubicBezTo>
                  <a:pt x="1079" y="15"/>
                  <a:pt x="1079" y="15"/>
                  <a:pt x="1078" y="15"/>
                </a:cubicBezTo>
                <a:cubicBezTo>
                  <a:pt x="1077" y="16"/>
                  <a:pt x="1077" y="16"/>
                  <a:pt x="1077" y="17"/>
                </a:cubicBezTo>
                <a:cubicBezTo>
                  <a:pt x="1076" y="17"/>
                  <a:pt x="1075" y="17"/>
                  <a:pt x="1075" y="18"/>
                </a:cubicBezTo>
                <a:cubicBezTo>
                  <a:pt x="1074" y="18"/>
                  <a:pt x="1074" y="19"/>
                  <a:pt x="1075" y="19"/>
                </a:cubicBezTo>
                <a:cubicBezTo>
                  <a:pt x="1076" y="20"/>
                  <a:pt x="1078" y="18"/>
                  <a:pt x="1079" y="18"/>
                </a:cubicBezTo>
                <a:cubicBezTo>
                  <a:pt x="1080" y="18"/>
                  <a:pt x="1082" y="18"/>
                  <a:pt x="1083" y="18"/>
                </a:cubicBezTo>
                <a:cubicBezTo>
                  <a:pt x="1086" y="18"/>
                  <a:pt x="1090" y="17"/>
                  <a:pt x="1093" y="18"/>
                </a:cubicBezTo>
                <a:cubicBezTo>
                  <a:pt x="1095" y="18"/>
                  <a:pt x="1097" y="17"/>
                  <a:pt x="1098" y="17"/>
                </a:cubicBezTo>
                <a:cubicBezTo>
                  <a:pt x="1100" y="17"/>
                  <a:pt x="1102" y="18"/>
                  <a:pt x="1103" y="17"/>
                </a:cubicBezTo>
                <a:cubicBezTo>
                  <a:pt x="1103" y="15"/>
                  <a:pt x="1102" y="16"/>
                  <a:pt x="1102" y="15"/>
                </a:cubicBezTo>
                <a:cubicBezTo>
                  <a:pt x="1101" y="15"/>
                  <a:pt x="1101" y="14"/>
                  <a:pt x="1101" y="14"/>
                </a:cubicBezTo>
                <a:cubicBezTo>
                  <a:pt x="1101" y="13"/>
                  <a:pt x="1100" y="13"/>
                  <a:pt x="1100" y="12"/>
                </a:cubicBezTo>
                <a:cubicBezTo>
                  <a:pt x="1100" y="11"/>
                  <a:pt x="1100" y="11"/>
                  <a:pt x="1099" y="10"/>
                </a:cubicBezTo>
                <a:cubicBezTo>
                  <a:pt x="1099" y="9"/>
                  <a:pt x="1097" y="8"/>
                  <a:pt x="1098" y="7"/>
                </a:cubicBezTo>
                <a:cubicBezTo>
                  <a:pt x="1099" y="5"/>
                  <a:pt x="1101" y="5"/>
                  <a:pt x="1102" y="5"/>
                </a:cubicBezTo>
                <a:cubicBezTo>
                  <a:pt x="1105" y="4"/>
                  <a:pt x="1109" y="3"/>
                  <a:pt x="1112" y="2"/>
                </a:cubicBezTo>
                <a:cubicBezTo>
                  <a:pt x="1114" y="2"/>
                  <a:pt x="1115" y="2"/>
                  <a:pt x="1116" y="2"/>
                </a:cubicBezTo>
                <a:cubicBezTo>
                  <a:pt x="1082" y="2"/>
                  <a:pt x="1082" y="2"/>
                  <a:pt x="1082" y="2"/>
                </a:cubicBezTo>
                <a:cubicBezTo>
                  <a:pt x="1082" y="2"/>
                  <a:pt x="1082" y="3"/>
                  <a:pt x="1082" y="3"/>
                </a:cubicBezTo>
                <a:cubicBezTo>
                  <a:pt x="1083" y="3"/>
                  <a:pt x="1084" y="3"/>
                  <a:pt x="1084" y="3"/>
                </a:cubicBezTo>
                <a:cubicBezTo>
                  <a:pt x="1085" y="4"/>
                  <a:pt x="1081" y="4"/>
                  <a:pt x="1080" y="4"/>
                </a:cubicBezTo>
                <a:cubicBezTo>
                  <a:pt x="1079" y="4"/>
                  <a:pt x="1078" y="5"/>
                  <a:pt x="1077" y="5"/>
                </a:cubicBezTo>
                <a:cubicBezTo>
                  <a:pt x="1077" y="5"/>
                  <a:pt x="1077" y="5"/>
                  <a:pt x="1076" y="5"/>
                </a:cubicBezTo>
                <a:cubicBezTo>
                  <a:pt x="1076" y="5"/>
                  <a:pt x="1076" y="5"/>
                  <a:pt x="1075" y="5"/>
                </a:cubicBezTo>
                <a:cubicBezTo>
                  <a:pt x="1075" y="6"/>
                  <a:pt x="1075" y="5"/>
                  <a:pt x="1074" y="5"/>
                </a:cubicBezTo>
                <a:cubicBezTo>
                  <a:pt x="1074" y="6"/>
                  <a:pt x="1074" y="6"/>
                  <a:pt x="1075" y="7"/>
                </a:cubicBezTo>
                <a:cubicBezTo>
                  <a:pt x="1076" y="7"/>
                  <a:pt x="1077" y="7"/>
                  <a:pt x="1078" y="7"/>
                </a:cubicBezTo>
                <a:cubicBezTo>
                  <a:pt x="1080" y="8"/>
                  <a:pt x="1081" y="8"/>
                  <a:pt x="1083" y="8"/>
                </a:cubicBezTo>
                <a:cubicBezTo>
                  <a:pt x="1083" y="9"/>
                  <a:pt x="1082" y="9"/>
                  <a:pt x="1081" y="9"/>
                </a:cubicBezTo>
                <a:cubicBezTo>
                  <a:pt x="1080" y="9"/>
                  <a:pt x="1080" y="10"/>
                  <a:pt x="1079" y="10"/>
                </a:cubicBezTo>
                <a:cubicBezTo>
                  <a:pt x="1077" y="10"/>
                  <a:pt x="1075" y="10"/>
                  <a:pt x="1074" y="9"/>
                </a:cubicBezTo>
                <a:cubicBezTo>
                  <a:pt x="1072" y="9"/>
                  <a:pt x="1070" y="10"/>
                  <a:pt x="1068" y="9"/>
                </a:cubicBezTo>
                <a:cubicBezTo>
                  <a:pt x="1067" y="9"/>
                  <a:pt x="1066" y="8"/>
                  <a:pt x="1064" y="7"/>
                </a:cubicBezTo>
                <a:cubicBezTo>
                  <a:pt x="1063" y="7"/>
                  <a:pt x="1062" y="7"/>
                  <a:pt x="1061" y="7"/>
                </a:cubicBezTo>
                <a:cubicBezTo>
                  <a:pt x="1060" y="7"/>
                  <a:pt x="1060" y="8"/>
                  <a:pt x="1059" y="8"/>
                </a:cubicBezTo>
                <a:cubicBezTo>
                  <a:pt x="1058" y="8"/>
                  <a:pt x="1057" y="8"/>
                  <a:pt x="1057" y="9"/>
                </a:cubicBezTo>
                <a:cubicBezTo>
                  <a:pt x="1056" y="9"/>
                  <a:pt x="1056" y="10"/>
                  <a:pt x="1056" y="10"/>
                </a:cubicBezTo>
                <a:cubicBezTo>
                  <a:pt x="1055" y="10"/>
                  <a:pt x="1055" y="10"/>
                  <a:pt x="1055" y="11"/>
                </a:cubicBezTo>
                <a:cubicBezTo>
                  <a:pt x="1055" y="12"/>
                  <a:pt x="1056" y="12"/>
                  <a:pt x="1057" y="12"/>
                </a:cubicBezTo>
                <a:close/>
                <a:moveTo>
                  <a:pt x="603" y="400"/>
                </a:moveTo>
                <a:cubicBezTo>
                  <a:pt x="604" y="401"/>
                  <a:pt x="605" y="401"/>
                  <a:pt x="606" y="401"/>
                </a:cubicBezTo>
                <a:cubicBezTo>
                  <a:pt x="608" y="402"/>
                  <a:pt x="609" y="401"/>
                  <a:pt x="610" y="400"/>
                </a:cubicBezTo>
                <a:cubicBezTo>
                  <a:pt x="611" y="399"/>
                  <a:pt x="611" y="397"/>
                  <a:pt x="610" y="397"/>
                </a:cubicBezTo>
                <a:cubicBezTo>
                  <a:pt x="608" y="396"/>
                  <a:pt x="608" y="395"/>
                  <a:pt x="606" y="395"/>
                </a:cubicBezTo>
                <a:cubicBezTo>
                  <a:pt x="605" y="395"/>
                  <a:pt x="605" y="395"/>
                  <a:pt x="604" y="394"/>
                </a:cubicBezTo>
                <a:cubicBezTo>
                  <a:pt x="604" y="394"/>
                  <a:pt x="603" y="393"/>
                  <a:pt x="603" y="394"/>
                </a:cubicBezTo>
                <a:cubicBezTo>
                  <a:pt x="602" y="395"/>
                  <a:pt x="603" y="396"/>
                  <a:pt x="603" y="396"/>
                </a:cubicBezTo>
                <a:cubicBezTo>
                  <a:pt x="603" y="398"/>
                  <a:pt x="602" y="399"/>
                  <a:pt x="603" y="400"/>
                </a:cubicBezTo>
                <a:close/>
                <a:moveTo>
                  <a:pt x="526" y="418"/>
                </a:moveTo>
                <a:cubicBezTo>
                  <a:pt x="527" y="419"/>
                  <a:pt x="528" y="418"/>
                  <a:pt x="529" y="418"/>
                </a:cubicBezTo>
                <a:cubicBezTo>
                  <a:pt x="531" y="417"/>
                  <a:pt x="533" y="416"/>
                  <a:pt x="531" y="415"/>
                </a:cubicBezTo>
                <a:cubicBezTo>
                  <a:pt x="531" y="415"/>
                  <a:pt x="530" y="415"/>
                  <a:pt x="530" y="415"/>
                </a:cubicBezTo>
                <a:cubicBezTo>
                  <a:pt x="529" y="415"/>
                  <a:pt x="529" y="414"/>
                  <a:pt x="529" y="414"/>
                </a:cubicBezTo>
                <a:cubicBezTo>
                  <a:pt x="528" y="413"/>
                  <a:pt x="528" y="413"/>
                  <a:pt x="527" y="412"/>
                </a:cubicBezTo>
                <a:cubicBezTo>
                  <a:pt x="525" y="412"/>
                  <a:pt x="525" y="412"/>
                  <a:pt x="524" y="411"/>
                </a:cubicBezTo>
                <a:cubicBezTo>
                  <a:pt x="523" y="411"/>
                  <a:pt x="521" y="410"/>
                  <a:pt x="521" y="411"/>
                </a:cubicBezTo>
                <a:cubicBezTo>
                  <a:pt x="521" y="413"/>
                  <a:pt x="523" y="414"/>
                  <a:pt x="524" y="415"/>
                </a:cubicBezTo>
                <a:cubicBezTo>
                  <a:pt x="525" y="416"/>
                  <a:pt x="524" y="418"/>
                  <a:pt x="526" y="418"/>
                </a:cubicBezTo>
                <a:close/>
                <a:moveTo>
                  <a:pt x="436" y="477"/>
                </a:moveTo>
                <a:cubicBezTo>
                  <a:pt x="437" y="477"/>
                  <a:pt x="438" y="477"/>
                  <a:pt x="438" y="477"/>
                </a:cubicBezTo>
                <a:cubicBezTo>
                  <a:pt x="440" y="477"/>
                  <a:pt x="442" y="478"/>
                  <a:pt x="444" y="478"/>
                </a:cubicBezTo>
                <a:cubicBezTo>
                  <a:pt x="445" y="479"/>
                  <a:pt x="446" y="478"/>
                  <a:pt x="447" y="476"/>
                </a:cubicBezTo>
                <a:cubicBezTo>
                  <a:pt x="448" y="475"/>
                  <a:pt x="449" y="474"/>
                  <a:pt x="450" y="473"/>
                </a:cubicBezTo>
                <a:cubicBezTo>
                  <a:pt x="451" y="472"/>
                  <a:pt x="452" y="471"/>
                  <a:pt x="453" y="471"/>
                </a:cubicBezTo>
                <a:cubicBezTo>
                  <a:pt x="455" y="470"/>
                  <a:pt x="456" y="470"/>
                  <a:pt x="458" y="470"/>
                </a:cubicBezTo>
                <a:cubicBezTo>
                  <a:pt x="459" y="470"/>
                  <a:pt x="461" y="470"/>
                  <a:pt x="462" y="468"/>
                </a:cubicBezTo>
                <a:cubicBezTo>
                  <a:pt x="462" y="467"/>
                  <a:pt x="462" y="465"/>
                  <a:pt x="462" y="464"/>
                </a:cubicBezTo>
                <a:cubicBezTo>
                  <a:pt x="463" y="463"/>
                  <a:pt x="464" y="461"/>
                  <a:pt x="462" y="460"/>
                </a:cubicBezTo>
                <a:cubicBezTo>
                  <a:pt x="462" y="460"/>
                  <a:pt x="461" y="460"/>
                  <a:pt x="460" y="460"/>
                </a:cubicBezTo>
                <a:cubicBezTo>
                  <a:pt x="459" y="460"/>
                  <a:pt x="459" y="459"/>
                  <a:pt x="459" y="459"/>
                </a:cubicBezTo>
                <a:cubicBezTo>
                  <a:pt x="458" y="458"/>
                  <a:pt x="457" y="458"/>
                  <a:pt x="456" y="459"/>
                </a:cubicBezTo>
                <a:cubicBezTo>
                  <a:pt x="456" y="459"/>
                  <a:pt x="456" y="460"/>
                  <a:pt x="455" y="460"/>
                </a:cubicBezTo>
                <a:cubicBezTo>
                  <a:pt x="454" y="461"/>
                  <a:pt x="454" y="460"/>
                  <a:pt x="454" y="461"/>
                </a:cubicBezTo>
                <a:cubicBezTo>
                  <a:pt x="453" y="462"/>
                  <a:pt x="454" y="462"/>
                  <a:pt x="454" y="463"/>
                </a:cubicBezTo>
                <a:cubicBezTo>
                  <a:pt x="456" y="464"/>
                  <a:pt x="454" y="465"/>
                  <a:pt x="453" y="466"/>
                </a:cubicBezTo>
                <a:cubicBezTo>
                  <a:pt x="452" y="467"/>
                  <a:pt x="452" y="467"/>
                  <a:pt x="451" y="467"/>
                </a:cubicBezTo>
                <a:cubicBezTo>
                  <a:pt x="451" y="467"/>
                  <a:pt x="450" y="468"/>
                  <a:pt x="450" y="469"/>
                </a:cubicBezTo>
                <a:cubicBezTo>
                  <a:pt x="449" y="469"/>
                  <a:pt x="448" y="471"/>
                  <a:pt x="448" y="470"/>
                </a:cubicBezTo>
                <a:cubicBezTo>
                  <a:pt x="447" y="470"/>
                  <a:pt x="448" y="469"/>
                  <a:pt x="448" y="468"/>
                </a:cubicBezTo>
                <a:cubicBezTo>
                  <a:pt x="448" y="467"/>
                  <a:pt x="448" y="467"/>
                  <a:pt x="449" y="467"/>
                </a:cubicBezTo>
                <a:cubicBezTo>
                  <a:pt x="450" y="466"/>
                  <a:pt x="450" y="466"/>
                  <a:pt x="450" y="465"/>
                </a:cubicBezTo>
                <a:cubicBezTo>
                  <a:pt x="450" y="464"/>
                  <a:pt x="449" y="465"/>
                  <a:pt x="448" y="464"/>
                </a:cubicBezTo>
                <a:cubicBezTo>
                  <a:pt x="448" y="464"/>
                  <a:pt x="448" y="463"/>
                  <a:pt x="449" y="462"/>
                </a:cubicBezTo>
                <a:cubicBezTo>
                  <a:pt x="449" y="461"/>
                  <a:pt x="450" y="459"/>
                  <a:pt x="450" y="457"/>
                </a:cubicBezTo>
                <a:cubicBezTo>
                  <a:pt x="450" y="455"/>
                  <a:pt x="447" y="455"/>
                  <a:pt x="446" y="456"/>
                </a:cubicBezTo>
                <a:cubicBezTo>
                  <a:pt x="444" y="457"/>
                  <a:pt x="445" y="459"/>
                  <a:pt x="445" y="460"/>
                </a:cubicBezTo>
                <a:cubicBezTo>
                  <a:pt x="444" y="461"/>
                  <a:pt x="444" y="461"/>
                  <a:pt x="443" y="461"/>
                </a:cubicBezTo>
                <a:cubicBezTo>
                  <a:pt x="443" y="462"/>
                  <a:pt x="443" y="462"/>
                  <a:pt x="443" y="463"/>
                </a:cubicBezTo>
                <a:cubicBezTo>
                  <a:pt x="442" y="464"/>
                  <a:pt x="439" y="464"/>
                  <a:pt x="441" y="465"/>
                </a:cubicBezTo>
                <a:cubicBezTo>
                  <a:pt x="441" y="466"/>
                  <a:pt x="442" y="466"/>
                  <a:pt x="441" y="467"/>
                </a:cubicBezTo>
                <a:cubicBezTo>
                  <a:pt x="441" y="467"/>
                  <a:pt x="441" y="468"/>
                  <a:pt x="440" y="468"/>
                </a:cubicBezTo>
                <a:cubicBezTo>
                  <a:pt x="439" y="468"/>
                  <a:pt x="439" y="469"/>
                  <a:pt x="438" y="470"/>
                </a:cubicBezTo>
                <a:cubicBezTo>
                  <a:pt x="438" y="470"/>
                  <a:pt x="438" y="471"/>
                  <a:pt x="438" y="472"/>
                </a:cubicBezTo>
                <a:cubicBezTo>
                  <a:pt x="438" y="473"/>
                  <a:pt x="438" y="474"/>
                  <a:pt x="436" y="475"/>
                </a:cubicBezTo>
                <a:cubicBezTo>
                  <a:pt x="435" y="475"/>
                  <a:pt x="433" y="476"/>
                  <a:pt x="433" y="477"/>
                </a:cubicBezTo>
                <a:cubicBezTo>
                  <a:pt x="434" y="478"/>
                  <a:pt x="435" y="477"/>
                  <a:pt x="436" y="477"/>
                </a:cubicBezTo>
                <a:close/>
                <a:moveTo>
                  <a:pt x="412" y="478"/>
                </a:moveTo>
                <a:cubicBezTo>
                  <a:pt x="412" y="477"/>
                  <a:pt x="411" y="477"/>
                  <a:pt x="410" y="477"/>
                </a:cubicBezTo>
                <a:cubicBezTo>
                  <a:pt x="409" y="478"/>
                  <a:pt x="409" y="478"/>
                  <a:pt x="409" y="479"/>
                </a:cubicBezTo>
                <a:cubicBezTo>
                  <a:pt x="408" y="479"/>
                  <a:pt x="408" y="479"/>
                  <a:pt x="407" y="480"/>
                </a:cubicBezTo>
                <a:cubicBezTo>
                  <a:pt x="405" y="480"/>
                  <a:pt x="401" y="483"/>
                  <a:pt x="403" y="485"/>
                </a:cubicBezTo>
                <a:cubicBezTo>
                  <a:pt x="404" y="486"/>
                  <a:pt x="406" y="486"/>
                  <a:pt x="407" y="486"/>
                </a:cubicBezTo>
                <a:cubicBezTo>
                  <a:pt x="409" y="486"/>
                  <a:pt x="409" y="485"/>
                  <a:pt x="410" y="484"/>
                </a:cubicBezTo>
                <a:cubicBezTo>
                  <a:pt x="412" y="483"/>
                  <a:pt x="413" y="482"/>
                  <a:pt x="414" y="481"/>
                </a:cubicBezTo>
                <a:cubicBezTo>
                  <a:pt x="416" y="480"/>
                  <a:pt x="414" y="480"/>
                  <a:pt x="413" y="479"/>
                </a:cubicBezTo>
                <a:cubicBezTo>
                  <a:pt x="413" y="478"/>
                  <a:pt x="413" y="478"/>
                  <a:pt x="412" y="478"/>
                </a:cubicBezTo>
                <a:close/>
                <a:moveTo>
                  <a:pt x="419" y="479"/>
                </a:moveTo>
                <a:cubicBezTo>
                  <a:pt x="418" y="480"/>
                  <a:pt x="418" y="480"/>
                  <a:pt x="417" y="481"/>
                </a:cubicBezTo>
                <a:cubicBezTo>
                  <a:pt x="417" y="482"/>
                  <a:pt x="416" y="483"/>
                  <a:pt x="417" y="483"/>
                </a:cubicBezTo>
                <a:cubicBezTo>
                  <a:pt x="418" y="483"/>
                  <a:pt x="419" y="482"/>
                  <a:pt x="419" y="482"/>
                </a:cubicBezTo>
                <a:cubicBezTo>
                  <a:pt x="421" y="481"/>
                  <a:pt x="422" y="481"/>
                  <a:pt x="423" y="481"/>
                </a:cubicBezTo>
                <a:cubicBezTo>
                  <a:pt x="424" y="481"/>
                  <a:pt x="424" y="480"/>
                  <a:pt x="425" y="480"/>
                </a:cubicBezTo>
                <a:cubicBezTo>
                  <a:pt x="426" y="479"/>
                  <a:pt x="426" y="479"/>
                  <a:pt x="427" y="479"/>
                </a:cubicBezTo>
                <a:cubicBezTo>
                  <a:pt x="428" y="478"/>
                  <a:pt x="429" y="478"/>
                  <a:pt x="431" y="477"/>
                </a:cubicBezTo>
                <a:cubicBezTo>
                  <a:pt x="432" y="477"/>
                  <a:pt x="433" y="476"/>
                  <a:pt x="434" y="475"/>
                </a:cubicBezTo>
                <a:cubicBezTo>
                  <a:pt x="434" y="474"/>
                  <a:pt x="436" y="472"/>
                  <a:pt x="434" y="473"/>
                </a:cubicBezTo>
                <a:cubicBezTo>
                  <a:pt x="433" y="473"/>
                  <a:pt x="433" y="473"/>
                  <a:pt x="432" y="474"/>
                </a:cubicBezTo>
                <a:cubicBezTo>
                  <a:pt x="432" y="474"/>
                  <a:pt x="431" y="474"/>
                  <a:pt x="430" y="474"/>
                </a:cubicBezTo>
                <a:cubicBezTo>
                  <a:pt x="429" y="474"/>
                  <a:pt x="427" y="474"/>
                  <a:pt x="426" y="474"/>
                </a:cubicBezTo>
                <a:cubicBezTo>
                  <a:pt x="425" y="475"/>
                  <a:pt x="425" y="475"/>
                  <a:pt x="424" y="475"/>
                </a:cubicBezTo>
                <a:cubicBezTo>
                  <a:pt x="423" y="476"/>
                  <a:pt x="422" y="475"/>
                  <a:pt x="422" y="476"/>
                </a:cubicBezTo>
                <a:cubicBezTo>
                  <a:pt x="421" y="476"/>
                  <a:pt x="421" y="477"/>
                  <a:pt x="420" y="477"/>
                </a:cubicBezTo>
                <a:cubicBezTo>
                  <a:pt x="420" y="478"/>
                  <a:pt x="420" y="479"/>
                  <a:pt x="419" y="479"/>
                </a:cubicBezTo>
                <a:close/>
                <a:moveTo>
                  <a:pt x="395" y="485"/>
                </a:moveTo>
                <a:cubicBezTo>
                  <a:pt x="393" y="484"/>
                  <a:pt x="390" y="492"/>
                  <a:pt x="390" y="493"/>
                </a:cubicBezTo>
                <a:cubicBezTo>
                  <a:pt x="389" y="493"/>
                  <a:pt x="389" y="494"/>
                  <a:pt x="389" y="495"/>
                </a:cubicBezTo>
                <a:cubicBezTo>
                  <a:pt x="390" y="495"/>
                  <a:pt x="391" y="495"/>
                  <a:pt x="391" y="494"/>
                </a:cubicBezTo>
                <a:cubicBezTo>
                  <a:pt x="392" y="493"/>
                  <a:pt x="393" y="492"/>
                  <a:pt x="395" y="491"/>
                </a:cubicBezTo>
                <a:cubicBezTo>
                  <a:pt x="395" y="491"/>
                  <a:pt x="396" y="490"/>
                  <a:pt x="396" y="489"/>
                </a:cubicBezTo>
                <a:cubicBezTo>
                  <a:pt x="395" y="489"/>
                  <a:pt x="394" y="490"/>
                  <a:pt x="394" y="488"/>
                </a:cubicBezTo>
                <a:cubicBezTo>
                  <a:pt x="394" y="487"/>
                  <a:pt x="395" y="487"/>
                  <a:pt x="395" y="487"/>
                </a:cubicBezTo>
                <a:cubicBezTo>
                  <a:pt x="395" y="486"/>
                  <a:pt x="396" y="485"/>
                  <a:pt x="395" y="485"/>
                </a:cubicBezTo>
                <a:close/>
                <a:moveTo>
                  <a:pt x="443" y="455"/>
                </a:moveTo>
                <a:cubicBezTo>
                  <a:pt x="443" y="455"/>
                  <a:pt x="443" y="456"/>
                  <a:pt x="444" y="456"/>
                </a:cubicBezTo>
                <a:cubicBezTo>
                  <a:pt x="445" y="457"/>
                  <a:pt x="446" y="455"/>
                  <a:pt x="447" y="455"/>
                </a:cubicBezTo>
                <a:cubicBezTo>
                  <a:pt x="448" y="454"/>
                  <a:pt x="449" y="454"/>
                  <a:pt x="451" y="453"/>
                </a:cubicBezTo>
                <a:cubicBezTo>
                  <a:pt x="452" y="452"/>
                  <a:pt x="452" y="450"/>
                  <a:pt x="453" y="449"/>
                </a:cubicBezTo>
                <a:cubicBezTo>
                  <a:pt x="454" y="449"/>
                  <a:pt x="456" y="447"/>
                  <a:pt x="455" y="446"/>
                </a:cubicBezTo>
                <a:cubicBezTo>
                  <a:pt x="455" y="445"/>
                  <a:pt x="452" y="447"/>
                  <a:pt x="452" y="447"/>
                </a:cubicBezTo>
                <a:cubicBezTo>
                  <a:pt x="450" y="448"/>
                  <a:pt x="449" y="448"/>
                  <a:pt x="448" y="449"/>
                </a:cubicBezTo>
                <a:cubicBezTo>
                  <a:pt x="446" y="449"/>
                  <a:pt x="445" y="451"/>
                  <a:pt x="444" y="452"/>
                </a:cubicBezTo>
                <a:cubicBezTo>
                  <a:pt x="442" y="453"/>
                  <a:pt x="441" y="455"/>
                  <a:pt x="441" y="458"/>
                </a:cubicBezTo>
                <a:cubicBezTo>
                  <a:pt x="441" y="458"/>
                  <a:pt x="441" y="459"/>
                  <a:pt x="441" y="459"/>
                </a:cubicBezTo>
                <a:cubicBezTo>
                  <a:pt x="442" y="459"/>
                  <a:pt x="442" y="459"/>
                  <a:pt x="442" y="458"/>
                </a:cubicBezTo>
                <a:cubicBezTo>
                  <a:pt x="443" y="457"/>
                  <a:pt x="441" y="457"/>
                  <a:pt x="442" y="456"/>
                </a:cubicBezTo>
                <a:cubicBezTo>
                  <a:pt x="442" y="455"/>
                  <a:pt x="443" y="455"/>
                  <a:pt x="443" y="455"/>
                </a:cubicBezTo>
                <a:close/>
                <a:moveTo>
                  <a:pt x="538" y="416"/>
                </a:moveTo>
                <a:cubicBezTo>
                  <a:pt x="538" y="416"/>
                  <a:pt x="538" y="417"/>
                  <a:pt x="538" y="417"/>
                </a:cubicBezTo>
                <a:cubicBezTo>
                  <a:pt x="539" y="418"/>
                  <a:pt x="539" y="417"/>
                  <a:pt x="540" y="417"/>
                </a:cubicBezTo>
                <a:cubicBezTo>
                  <a:pt x="541" y="417"/>
                  <a:pt x="541" y="418"/>
                  <a:pt x="542" y="418"/>
                </a:cubicBezTo>
                <a:cubicBezTo>
                  <a:pt x="542" y="418"/>
                  <a:pt x="543" y="419"/>
                  <a:pt x="543" y="419"/>
                </a:cubicBezTo>
                <a:cubicBezTo>
                  <a:pt x="544" y="418"/>
                  <a:pt x="544" y="417"/>
                  <a:pt x="544" y="417"/>
                </a:cubicBezTo>
                <a:cubicBezTo>
                  <a:pt x="545" y="415"/>
                  <a:pt x="547" y="415"/>
                  <a:pt x="546" y="413"/>
                </a:cubicBezTo>
                <a:cubicBezTo>
                  <a:pt x="545" y="412"/>
                  <a:pt x="545" y="412"/>
                  <a:pt x="544" y="412"/>
                </a:cubicBezTo>
                <a:cubicBezTo>
                  <a:pt x="543" y="413"/>
                  <a:pt x="543" y="413"/>
                  <a:pt x="542" y="414"/>
                </a:cubicBezTo>
                <a:cubicBezTo>
                  <a:pt x="542" y="414"/>
                  <a:pt x="541" y="414"/>
                  <a:pt x="540" y="414"/>
                </a:cubicBezTo>
                <a:cubicBezTo>
                  <a:pt x="540" y="414"/>
                  <a:pt x="539" y="414"/>
                  <a:pt x="539" y="414"/>
                </a:cubicBezTo>
                <a:cubicBezTo>
                  <a:pt x="538" y="414"/>
                  <a:pt x="538" y="414"/>
                  <a:pt x="538" y="414"/>
                </a:cubicBezTo>
                <a:cubicBezTo>
                  <a:pt x="537" y="414"/>
                  <a:pt x="537" y="414"/>
                  <a:pt x="537" y="415"/>
                </a:cubicBezTo>
                <a:cubicBezTo>
                  <a:pt x="537" y="416"/>
                  <a:pt x="538" y="416"/>
                  <a:pt x="538" y="416"/>
                </a:cubicBezTo>
                <a:close/>
                <a:moveTo>
                  <a:pt x="534" y="92"/>
                </a:moveTo>
                <a:cubicBezTo>
                  <a:pt x="536" y="92"/>
                  <a:pt x="537" y="92"/>
                  <a:pt x="538" y="93"/>
                </a:cubicBezTo>
                <a:cubicBezTo>
                  <a:pt x="540" y="94"/>
                  <a:pt x="541" y="94"/>
                  <a:pt x="542" y="95"/>
                </a:cubicBezTo>
                <a:cubicBezTo>
                  <a:pt x="542" y="96"/>
                  <a:pt x="542" y="97"/>
                  <a:pt x="543" y="98"/>
                </a:cubicBezTo>
                <a:cubicBezTo>
                  <a:pt x="544" y="99"/>
                  <a:pt x="544" y="99"/>
                  <a:pt x="544" y="100"/>
                </a:cubicBezTo>
                <a:cubicBezTo>
                  <a:pt x="544" y="100"/>
                  <a:pt x="544" y="101"/>
                  <a:pt x="544" y="101"/>
                </a:cubicBezTo>
                <a:cubicBezTo>
                  <a:pt x="543" y="102"/>
                  <a:pt x="542" y="102"/>
                  <a:pt x="542" y="103"/>
                </a:cubicBezTo>
                <a:cubicBezTo>
                  <a:pt x="543" y="104"/>
                  <a:pt x="544" y="103"/>
                  <a:pt x="544" y="102"/>
                </a:cubicBezTo>
                <a:cubicBezTo>
                  <a:pt x="545" y="102"/>
                  <a:pt x="547" y="102"/>
                  <a:pt x="548" y="102"/>
                </a:cubicBezTo>
                <a:cubicBezTo>
                  <a:pt x="550" y="102"/>
                  <a:pt x="551" y="102"/>
                  <a:pt x="552" y="102"/>
                </a:cubicBezTo>
                <a:cubicBezTo>
                  <a:pt x="553" y="102"/>
                  <a:pt x="554" y="102"/>
                  <a:pt x="554" y="102"/>
                </a:cubicBezTo>
                <a:cubicBezTo>
                  <a:pt x="555" y="101"/>
                  <a:pt x="556" y="101"/>
                  <a:pt x="556" y="101"/>
                </a:cubicBezTo>
                <a:cubicBezTo>
                  <a:pt x="558" y="100"/>
                  <a:pt x="559" y="101"/>
                  <a:pt x="561" y="101"/>
                </a:cubicBezTo>
                <a:cubicBezTo>
                  <a:pt x="563" y="101"/>
                  <a:pt x="564" y="100"/>
                  <a:pt x="565" y="100"/>
                </a:cubicBezTo>
                <a:cubicBezTo>
                  <a:pt x="568" y="100"/>
                  <a:pt x="575" y="101"/>
                  <a:pt x="574" y="96"/>
                </a:cubicBezTo>
                <a:cubicBezTo>
                  <a:pt x="574" y="95"/>
                  <a:pt x="573" y="95"/>
                  <a:pt x="573" y="95"/>
                </a:cubicBezTo>
                <a:cubicBezTo>
                  <a:pt x="572" y="94"/>
                  <a:pt x="573" y="93"/>
                  <a:pt x="574" y="92"/>
                </a:cubicBezTo>
                <a:cubicBezTo>
                  <a:pt x="575" y="91"/>
                  <a:pt x="574" y="90"/>
                  <a:pt x="573" y="89"/>
                </a:cubicBezTo>
                <a:cubicBezTo>
                  <a:pt x="572" y="89"/>
                  <a:pt x="572" y="89"/>
                  <a:pt x="571" y="88"/>
                </a:cubicBezTo>
                <a:cubicBezTo>
                  <a:pt x="571" y="88"/>
                  <a:pt x="571" y="87"/>
                  <a:pt x="571" y="86"/>
                </a:cubicBezTo>
                <a:cubicBezTo>
                  <a:pt x="570" y="84"/>
                  <a:pt x="569" y="87"/>
                  <a:pt x="568" y="87"/>
                </a:cubicBezTo>
                <a:cubicBezTo>
                  <a:pt x="566" y="88"/>
                  <a:pt x="566" y="86"/>
                  <a:pt x="565" y="86"/>
                </a:cubicBezTo>
                <a:cubicBezTo>
                  <a:pt x="564" y="85"/>
                  <a:pt x="562" y="85"/>
                  <a:pt x="561" y="86"/>
                </a:cubicBezTo>
                <a:cubicBezTo>
                  <a:pt x="560" y="87"/>
                  <a:pt x="559" y="86"/>
                  <a:pt x="557" y="85"/>
                </a:cubicBezTo>
                <a:cubicBezTo>
                  <a:pt x="556" y="85"/>
                  <a:pt x="555" y="84"/>
                  <a:pt x="554" y="84"/>
                </a:cubicBezTo>
                <a:cubicBezTo>
                  <a:pt x="553" y="85"/>
                  <a:pt x="552" y="85"/>
                  <a:pt x="552" y="85"/>
                </a:cubicBezTo>
                <a:cubicBezTo>
                  <a:pt x="552" y="86"/>
                  <a:pt x="551" y="87"/>
                  <a:pt x="551" y="87"/>
                </a:cubicBezTo>
                <a:cubicBezTo>
                  <a:pt x="550" y="87"/>
                  <a:pt x="550" y="87"/>
                  <a:pt x="549" y="87"/>
                </a:cubicBezTo>
                <a:cubicBezTo>
                  <a:pt x="548" y="88"/>
                  <a:pt x="546" y="88"/>
                  <a:pt x="544" y="88"/>
                </a:cubicBezTo>
                <a:cubicBezTo>
                  <a:pt x="543" y="89"/>
                  <a:pt x="541" y="89"/>
                  <a:pt x="540" y="89"/>
                </a:cubicBezTo>
                <a:cubicBezTo>
                  <a:pt x="538" y="89"/>
                  <a:pt x="537" y="89"/>
                  <a:pt x="535" y="90"/>
                </a:cubicBezTo>
                <a:cubicBezTo>
                  <a:pt x="535" y="90"/>
                  <a:pt x="534" y="90"/>
                  <a:pt x="533" y="90"/>
                </a:cubicBezTo>
                <a:cubicBezTo>
                  <a:pt x="533" y="90"/>
                  <a:pt x="532" y="90"/>
                  <a:pt x="531" y="91"/>
                </a:cubicBezTo>
                <a:cubicBezTo>
                  <a:pt x="531" y="91"/>
                  <a:pt x="532" y="91"/>
                  <a:pt x="532" y="91"/>
                </a:cubicBezTo>
                <a:cubicBezTo>
                  <a:pt x="533" y="92"/>
                  <a:pt x="534" y="92"/>
                  <a:pt x="534" y="92"/>
                </a:cubicBezTo>
                <a:close/>
                <a:moveTo>
                  <a:pt x="432" y="459"/>
                </a:moveTo>
                <a:cubicBezTo>
                  <a:pt x="430" y="459"/>
                  <a:pt x="429" y="461"/>
                  <a:pt x="428" y="462"/>
                </a:cubicBezTo>
                <a:cubicBezTo>
                  <a:pt x="427" y="463"/>
                  <a:pt x="425" y="462"/>
                  <a:pt x="424" y="463"/>
                </a:cubicBezTo>
                <a:cubicBezTo>
                  <a:pt x="424" y="464"/>
                  <a:pt x="423" y="465"/>
                  <a:pt x="422" y="465"/>
                </a:cubicBezTo>
                <a:cubicBezTo>
                  <a:pt x="420" y="465"/>
                  <a:pt x="420" y="466"/>
                  <a:pt x="420" y="467"/>
                </a:cubicBezTo>
                <a:cubicBezTo>
                  <a:pt x="421" y="468"/>
                  <a:pt x="421" y="468"/>
                  <a:pt x="421" y="469"/>
                </a:cubicBezTo>
                <a:cubicBezTo>
                  <a:pt x="422" y="469"/>
                  <a:pt x="423" y="469"/>
                  <a:pt x="423" y="469"/>
                </a:cubicBezTo>
                <a:cubicBezTo>
                  <a:pt x="424" y="468"/>
                  <a:pt x="424" y="466"/>
                  <a:pt x="426" y="466"/>
                </a:cubicBezTo>
                <a:cubicBezTo>
                  <a:pt x="427" y="465"/>
                  <a:pt x="429" y="465"/>
                  <a:pt x="430" y="465"/>
                </a:cubicBezTo>
                <a:cubicBezTo>
                  <a:pt x="432" y="465"/>
                  <a:pt x="431" y="467"/>
                  <a:pt x="430" y="468"/>
                </a:cubicBezTo>
                <a:cubicBezTo>
                  <a:pt x="430" y="468"/>
                  <a:pt x="430" y="469"/>
                  <a:pt x="431" y="469"/>
                </a:cubicBezTo>
                <a:cubicBezTo>
                  <a:pt x="431" y="470"/>
                  <a:pt x="432" y="469"/>
                  <a:pt x="433" y="469"/>
                </a:cubicBezTo>
                <a:cubicBezTo>
                  <a:pt x="433" y="469"/>
                  <a:pt x="434" y="469"/>
                  <a:pt x="435" y="469"/>
                </a:cubicBezTo>
                <a:cubicBezTo>
                  <a:pt x="435" y="468"/>
                  <a:pt x="436" y="468"/>
                  <a:pt x="436" y="467"/>
                </a:cubicBezTo>
                <a:cubicBezTo>
                  <a:pt x="437" y="467"/>
                  <a:pt x="438" y="467"/>
                  <a:pt x="438" y="467"/>
                </a:cubicBezTo>
                <a:cubicBezTo>
                  <a:pt x="439" y="466"/>
                  <a:pt x="439" y="466"/>
                  <a:pt x="439" y="465"/>
                </a:cubicBezTo>
                <a:cubicBezTo>
                  <a:pt x="440" y="464"/>
                  <a:pt x="441" y="462"/>
                  <a:pt x="440" y="461"/>
                </a:cubicBezTo>
                <a:cubicBezTo>
                  <a:pt x="439" y="460"/>
                  <a:pt x="437" y="460"/>
                  <a:pt x="437" y="459"/>
                </a:cubicBezTo>
                <a:cubicBezTo>
                  <a:pt x="436" y="458"/>
                  <a:pt x="436" y="458"/>
                  <a:pt x="436" y="457"/>
                </a:cubicBezTo>
                <a:cubicBezTo>
                  <a:pt x="435" y="457"/>
                  <a:pt x="435" y="456"/>
                  <a:pt x="435" y="455"/>
                </a:cubicBezTo>
                <a:cubicBezTo>
                  <a:pt x="434" y="454"/>
                  <a:pt x="432" y="453"/>
                  <a:pt x="432" y="455"/>
                </a:cubicBezTo>
                <a:cubicBezTo>
                  <a:pt x="431" y="457"/>
                  <a:pt x="434" y="458"/>
                  <a:pt x="432" y="459"/>
                </a:cubicBezTo>
                <a:close/>
                <a:moveTo>
                  <a:pt x="349" y="50"/>
                </a:moveTo>
                <a:cubicBezTo>
                  <a:pt x="349" y="51"/>
                  <a:pt x="350" y="51"/>
                  <a:pt x="350" y="52"/>
                </a:cubicBezTo>
                <a:cubicBezTo>
                  <a:pt x="351" y="53"/>
                  <a:pt x="351" y="54"/>
                  <a:pt x="351" y="54"/>
                </a:cubicBezTo>
                <a:cubicBezTo>
                  <a:pt x="352" y="56"/>
                  <a:pt x="353" y="56"/>
                  <a:pt x="354" y="57"/>
                </a:cubicBezTo>
                <a:cubicBezTo>
                  <a:pt x="356" y="58"/>
                  <a:pt x="356" y="59"/>
                  <a:pt x="356" y="61"/>
                </a:cubicBezTo>
                <a:cubicBezTo>
                  <a:pt x="356" y="63"/>
                  <a:pt x="357" y="63"/>
                  <a:pt x="358" y="63"/>
                </a:cubicBezTo>
                <a:cubicBezTo>
                  <a:pt x="360" y="63"/>
                  <a:pt x="361" y="63"/>
                  <a:pt x="362" y="62"/>
                </a:cubicBezTo>
                <a:cubicBezTo>
                  <a:pt x="363" y="62"/>
                  <a:pt x="363" y="62"/>
                  <a:pt x="364" y="61"/>
                </a:cubicBezTo>
                <a:cubicBezTo>
                  <a:pt x="366" y="60"/>
                  <a:pt x="366" y="59"/>
                  <a:pt x="365" y="57"/>
                </a:cubicBezTo>
                <a:cubicBezTo>
                  <a:pt x="365" y="57"/>
                  <a:pt x="365" y="57"/>
                  <a:pt x="364" y="56"/>
                </a:cubicBezTo>
                <a:cubicBezTo>
                  <a:pt x="364" y="56"/>
                  <a:pt x="364" y="55"/>
                  <a:pt x="365" y="55"/>
                </a:cubicBezTo>
                <a:cubicBezTo>
                  <a:pt x="366" y="54"/>
                  <a:pt x="366" y="55"/>
                  <a:pt x="367" y="55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69" y="56"/>
                  <a:pt x="369" y="57"/>
                  <a:pt x="369" y="57"/>
                </a:cubicBezTo>
                <a:cubicBezTo>
                  <a:pt x="369" y="58"/>
                  <a:pt x="370" y="58"/>
                  <a:pt x="370" y="58"/>
                </a:cubicBezTo>
                <a:cubicBezTo>
                  <a:pt x="370" y="57"/>
                  <a:pt x="370" y="57"/>
                  <a:pt x="370" y="56"/>
                </a:cubicBezTo>
                <a:cubicBezTo>
                  <a:pt x="369" y="55"/>
                  <a:pt x="371" y="56"/>
                  <a:pt x="372" y="56"/>
                </a:cubicBezTo>
                <a:cubicBezTo>
                  <a:pt x="372" y="55"/>
                  <a:pt x="372" y="55"/>
                  <a:pt x="373" y="55"/>
                </a:cubicBezTo>
                <a:cubicBezTo>
                  <a:pt x="374" y="56"/>
                  <a:pt x="374" y="56"/>
                  <a:pt x="374" y="57"/>
                </a:cubicBezTo>
                <a:cubicBezTo>
                  <a:pt x="373" y="58"/>
                  <a:pt x="372" y="59"/>
                  <a:pt x="371" y="60"/>
                </a:cubicBezTo>
                <a:cubicBezTo>
                  <a:pt x="370" y="60"/>
                  <a:pt x="370" y="61"/>
                  <a:pt x="369" y="62"/>
                </a:cubicBezTo>
                <a:cubicBezTo>
                  <a:pt x="369" y="62"/>
                  <a:pt x="369" y="63"/>
                  <a:pt x="368" y="63"/>
                </a:cubicBezTo>
                <a:cubicBezTo>
                  <a:pt x="367" y="64"/>
                  <a:pt x="367" y="63"/>
                  <a:pt x="366" y="64"/>
                </a:cubicBezTo>
                <a:cubicBezTo>
                  <a:pt x="366" y="65"/>
                  <a:pt x="367" y="66"/>
                  <a:pt x="367" y="66"/>
                </a:cubicBezTo>
                <a:cubicBezTo>
                  <a:pt x="369" y="67"/>
                  <a:pt x="370" y="66"/>
                  <a:pt x="372" y="67"/>
                </a:cubicBezTo>
                <a:cubicBezTo>
                  <a:pt x="373" y="68"/>
                  <a:pt x="374" y="69"/>
                  <a:pt x="376" y="68"/>
                </a:cubicBezTo>
                <a:cubicBezTo>
                  <a:pt x="376" y="68"/>
                  <a:pt x="377" y="67"/>
                  <a:pt x="378" y="68"/>
                </a:cubicBezTo>
                <a:cubicBezTo>
                  <a:pt x="378" y="68"/>
                  <a:pt x="378" y="69"/>
                  <a:pt x="378" y="70"/>
                </a:cubicBezTo>
                <a:cubicBezTo>
                  <a:pt x="377" y="70"/>
                  <a:pt x="377" y="71"/>
                  <a:pt x="377" y="72"/>
                </a:cubicBezTo>
                <a:cubicBezTo>
                  <a:pt x="376" y="72"/>
                  <a:pt x="376" y="72"/>
                  <a:pt x="375" y="72"/>
                </a:cubicBezTo>
                <a:cubicBezTo>
                  <a:pt x="374" y="72"/>
                  <a:pt x="373" y="73"/>
                  <a:pt x="371" y="72"/>
                </a:cubicBezTo>
                <a:cubicBezTo>
                  <a:pt x="371" y="72"/>
                  <a:pt x="370" y="71"/>
                  <a:pt x="370" y="71"/>
                </a:cubicBezTo>
                <a:cubicBezTo>
                  <a:pt x="369" y="71"/>
                  <a:pt x="368" y="71"/>
                  <a:pt x="367" y="71"/>
                </a:cubicBezTo>
                <a:cubicBezTo>
                  <a:pt x="365" y="70"/>
                  <a:pt x="362" y="68"/>
                  <a:pt x="359" y="68"/>
                </a:cubicBezTo>
                <a:cubicBezTo>
                  <a:pt x="358" y="68"/>
                  <a:pt x="358" y="69"/>
                  <a:pt x="357" y="68"/>
                </a:cubicBezTo>
                <a:cubicBezTo>
                  <a:pt x="356" y="68"/>
                  <a:pt x="355" y="68"/>
                  <a:pt x="355" y="69"/>
                </a:cubicBezTo>
                <a:cubicBezTo>
                  <a:pt x="354" y="70"/>
                  <a:pt x="357" y="71"/>
                  <a:pt x="357" y="72"/>
                </a:cubicBezTo>
                <a:cubicBezTo>
                  <a:pt x="358" y="73"/>
                  <a:pt x="358" y="73"/>
                  <a:pt x="358" y="74"/>
                </a:cubicBezTo>
                <a:cubicBezTo>
                  <a:pt x="358" y="75"/>
                  <a:pt x="359" y="75"/>
                  <a:pt x="360" y="75"/>
                </a:cubicBezTo>
                <a:cubicBezTo>
                  <a:pt x="360" y="76"/>
                  <a:pt x="361" y="76"/>
                  <a:pt x="360" y="77"/>
                </a:cubicBezTo>
                <a:cubicBezTo>
                  <a:pt x="360" y="78"/>
                  <a:pt x="359" y="78"/>
                  <a:pt x="360" y="79"/>
                </a:cubicBezTo>
                <a:cubicBezTo>
                  <a:pt x="361" y="80"/>
                  <a:pt x="363" y="79"/>
                  <a:pt x="364" y="80"/>
                </a:cubicBezTo>
                <a:cubicBezTo>
                  <a:pt x="365" y="80"/>
                  <a:pt x="365" y="81"/>
                  <a:pt x="366" y="82"/>
                </a:cubicBezTo>
                <a:cubicBezTo>
                  <a:pt x="368" y="83"/>
                  <a:pt x="369" y="82"/>
                  <a:pt x="370" y="83"/>
                </a:cubicBezTo>
                <a:cubicBezTo>
                  <a:pt x="372" y="83"/>
                  <a:pt x="373" y="85"/>
                  <a:pt x="374" y="85"/>
                </a:cubicBezTo>
                <a:cubicBezTo>
                  <a:pt x="376" y="86"/>
                  <a:pt x="377" y="86"/>
                  <a:pt x="378" y="86"/>
                </a:cubicBezTo>
                <a:cubicBezTo>
                  <a:pt x="380" y="87"/>
                  <a:pt x="381" y="89"/>
                  <a:pt x="382" y="89"/>
                </a:cubicBezTo>
                <a:cubicBezTo>
                  <a:pt x="383" y="89"/>
                  <a:pt x="383" y="89"/>
                  <a:pt x="384" y="89"/>
                </a:cubicBezTo>
                <a:cubicBezTo>
                  <a:pt x="385" y="89"/>
                  <a:pt x="386" y="89"/>
                  <a:pt x="386" y="89"/>
                </a:cubicBezTo>
                <a:cubicBezTo>
                  <a:pt x="387" y="89"/>
                  <a:pt x="388" y="88"/>
                  <a:pt x="389" y="88"/>
                </a:cubicBezTo>
                <a:cubicBezTo>
                  <a:pt x="389" y="89"/>
                  <a:pt x="390" y="89"/>
                  <a:pt x="389" y="89"/>
                </a:cubicBezTo>
                <a:cubicBezTo>
                  <a:pt x="389" y="90"/>
                  <a:pt x="388" y="89"/>
                  <a:pt x="388" y="90"/>
                </a:cubicBezTo>
                <a:cubicBezTo>
                  <a:pt x="388" y="90"/>
                  <a:pt x="387" y="90"/>
                  <a:pt x="387" y="90"/>
                </a:cubicBezTo>
                <a:cubicBezTo>
                  <a:pt x="386" y="90"/>
                  <a:pt x="386" y="91"/>
                  <a:pt x="385" y="91"/>
                </a:cubicBezTo>
                <a:cubicBezTo>
                  <a:pt x="384" y="91"/>
                  <a:pt x="383" y="90"/>
                  <a:pt x="383" y="90"/>
                </a:cubicBezTo>
                <a:cubicBezTo>
                  <a:pt x="382" y="90"/>
                  <a:pt x="381" y="90"/>
                  <a:pt x="381" y="90"/>
                </a:cubicBezTo>
                <a:cubicBezTo>
                  <a:pt x="380" y="90"/>
                  <a:pt x="379" y="90"/>
                  <a:pt x="378" y="90"/>
                </a:cubicBezTo>
                <a:cubicBezTo>
                  <a:pt x="377" y="90"/>
                  <a:pt x="377" y="89"/>
                  <a:pt x="376" y="89"/>
                </a:cubicBezTo>
                <a:cubicBezTo>
                  <a:pt x="373" y="89"/>
                  <a:pt x="376" y="91"/>
                  <a:pt x="376" y="92"/>
                </a:cubicBezTo>
                <a:cubicBezTo>
                  <a:pt x="377" y="93"/>
                  <a:pt x="377" y="94"/>
                  <a:pt x="379" y="95"/>
                </a:cubicBezTo>
                <a:cubicBezTo>
                  <a:pt x="380" y="96"/>
                  <a:pt x="381" y="97"/>
                  <a:pt x="382" y="98"/>
                </a:cubicBezTo>
                <a:cubicBezTo>
                  <a:pt x="383" y="99"/>
                  <a:pt x="384" y="100"/>
                  <a:pt x="385" y="101"/>
                </a:cubicBezTo>
                <a:cubicBezTo>
                  <a:pt x="386" y="102"/>
                  <a:pt x="387" y="103"/>
                  <a:pt x="389" y="103"/>
                </a:cubicBezTo>
                <a:cubicBezTo>
                  <a:pt x="391" y="103"/>
                  <a:pt x="392" y="103"/>
                  <a:pt x="394" y="103"/>
                </a:cubicBezTo>
                <a:cubicBezTo>
                  <a:pt x="396" y="103"/>
                  <a:pt x="397" y="102"/>
                  <a:pt x="399" y="103"/>
                </a:cubicBezTo>
                <a:cubicBezTo>
                  <a:pt x="400" y="103"/>
                  <a:pt x="400" y="103"/>
                  <a:pt x="401" y="103"/>
                </a:cubicBezTo>
                <a:cubicBezTo>
                  <a:pt x="402" y="104"/>
                  <a:pt x="404" y="103"/>
                  <a:pt x="404" y="102"/>
                </a:cubicBezTo>
                <a:cubicBezTo>
                  <a:pt x="404" y="102"/>
                  <a:pt x="404" y="101"/>
                  <a:pt x="404" y="101"/>
                </a:cubicBezTo>
                <a:cubicBezTo>
                  <a:pt x="404" y="100"/>
                  <a:pt x="405" y="101"/>
                  <a:pt x="405" y="101"/>
                </a:cubicBezTo>
                <a:cubicBezTo>
                  <a:pt x="406" y="101"/>
                  <a:pt x="406" y="102"/>
                  <a:pt x="407" y="101"/>
                </a:cubicBezTo>
                <a:cubicBezTo>
                  <a:pt x="407" y="100"/>
                  <a:pt x="407" y="100"/>
                  <a:pt x="408" y="99"/>
                </a:cubicBezTo>
                <a:cubicBezTo>
                  <a:pt x="408" y="99"/>
                  <a:pt x="409" y="98"/>
                  <a:pt x="410" y="99"/>
                </a:cubicBezTo>
                <a:cubicBezTo>
                  <a:pt x="411" y="99"/>
                  <a:pt x="410" y="100"/>
                  <a:pt x="411" y="100"/>
                </a:cubicBezTo>
                <a:cubicBezTo>
                  <a:pt x="411" y="101"/>
                  <a:pt x="412" y="100"/>
                  <a:pt x="413" y="99"/>
                </a:cubicBezTo>
                <a:cubicBezTo>
                  <a:pt x="413" y="99"/>
                  <a:pt x="413" y="99"/>
                  <a:pt x="413" y="98"/>
                </a:cubicBezTo>
                <a:cubicBezTo>
                  <a:pt x="413" y="98"/>
                  <a:pt x="414" y="98"/>
                  <a:pt x="414" y="98"/>
                </a:cubicBezTo>
                <a:cubicBezTo>
                  <a:pt x="414" y="97"/>
                  <a:pt x="414" y="96"/>
                  <a:pt x="413" y="96"/>
                </a:cubicBezTo>
                <a:cubicBezTo>
                  <a:pt x="413" y="95"/>
                  <a:pt x="413" y="94"/>
                  <a:pt x="415" y="94"/>
                </a:cubicBezTo>
                <a:cubicBezTo>
                  <a:pt x="416" y="94"/>
                  <a:pt x="416" y="95"/>
                  <a:pt x="417" y="95"/>
                </a:cubicBezTo>
                <a:cubicBezTo>
                  <a:pt x="418" y="95"/>
                  <a:pt x="419" y="94"/>
                  <a:pt x="420" y="94"/>
                </a:cubicBezTo>
                <a:cubicBezTo>
                  <a:pt x="420" y="95"/>
                  <a:pt x="421" y="95"/>
                  <a:pt x="422" y="95"/>
                </a:cubicBezTo>
                <a:cubicBezTo>
                  <a:pt x="423" y="94"/>
                  <a:pt x="421" y="92"/>
                  <a:pt x="420" y="92"/>
                </a:cubicBezTo>
                <a:cubicBezTo>
                  <a:pt x="419" y="92"/>
                  <a:pt x="419" y="92"/>
                  <a:pt x="418" y="91"/>
                </a:cubicBezTo>
                <a:cubicBezTo>
                  <a:pt x="418" y="91"/>
                  <a:pt x="417" y="91"/>
                  <a:pt x="416" y="91"/>
                </a:cubicBezTo>
                <a:cubicBezTo>
                  <a:pt x="416" y="90"/>
                  <a:pt x="417" y="89"/>
                  <a:pt x="418" y="89"/>
                </a:cubicBezTo>
                <a:cubicBezTo>
                  <a:pt x="418" y="89"/>
                  <a:pt x="419" y="89"/>
                  <a:pt x="419" y="88"/>
                </a:cubicBezTo>
                <a:cubicBezTo>
                  <a:pt x="419" y="88"/>
                  <a:pt x="419" y="87"/>
                  <a:pt x="419" y="87"/>
                </a:cubicBezTo>
                <a:cubicBezTo>
                  <a:pt x="419" y="87"/>
                  <a:pt x="419" y="86"/>
                  <a:pt x="420" y="86"/>
                </a:cubicBezTo>
                <a:cubicBezTo>
                  <a:pt x="420" y="85"/>
                  <a:pt x="420" y="85"/>
                  <a:pt x="419" y="84"/>
                </a:cubicBezTo>
                <a:cubicBezTo>
                  <a:pt x="419" y="83"/>
                  <a:pt x="418" y="83"/>
                  <a:pt x="418" y="82"/>
                </a:cubicBezTo>
                <a:cubicBezTo>
                  <a:pt x="419" y="82"/>
                  <a:pt x="420" y="82"/>
                  <a:pt x="421" y="82"/>
                </a:cubicBezTo>
                <a:cubicBezTo>
                  <a:pt x="421" y="81"/>
                  <a:pt x="421" y="80"/>
                  <a:pt x="422" y="80"/>
                </a:cubicBezTo>
                <a:cubicBezTo>
                  <a:pt x="422" y="80"/>
                  <a:pt x="423" y="80"/>
                  <a:pt x="424" y="80"/>
                </a:cubicBezTo>
                <a:cubicBezTo>
                  <a:pt x="425" y="81"/>
                  <a:pt x="424" y="83"/>
                  <a:pt x="425" y="84"/>
                </a:cubicBezTo>
                <a:cubicBezTo>
                  <a:pt x="426" y="84"/>
                  <a:pt x="426" y="84"/>
                  <a:pt x="426" y="84"/>
                </a:cubicBezTo>
                <a:cubicBezTo>
                  <a:pt x="427" y="85"/>
                  <a:pt x="427" y="85"/>
                  <a:pt x="427" y="85"/>
                </a:cubicBezTo>
                <a:cubicBezTo>
                  <a:pt x="428" y="87"/>
                  <a:pt x="429" y="85"/>
                  <a:pt x="430" y="84"/>
                </a:cubicBezTo>
                <a:cubicBezTo>
                  <a:pt x="430" y="83"/>
                  <a:pt x="431" y="83"/>
                  <a:pt x="431" y="83"/>
                </a:cubicBezTo>
                <a:cubicBezTo>
                  <a:pt x="433" y="83"/>
                  <a:pt x="433" y="82"/>
                  <a:pt x="433" y="81"/>
                </a:cubicBezTo>
                <a:cubicBezTo>
                  <a:pt x="433" y="80"/>
                  <a:pt x="433" y="80"/>
                  <a:pt x="434" y="79"/>
                </a:cubicBezTo>
                <a:cubicBezTo>
                  <a:pt x="434" y="78"/>
                  <a:pt x="434" y="77"/>
                  <a:pt x="434" y="77"/>
                </a:cubicBezTo>
                <a:cubicBezTo>
                  <a:pt x="435" y="75"/>
                  <a:pt x="437" y="76"/>
                  <a:pt x="437" y="77"/>
                </a:cubicBezTo>
                <a:cubicBezTo>
                  <a:pt x="437" y="78"/>
                  <a:pt x="438" y="78"/>
                  <a:pt x="438" y="79"/>
                </a:cubicBezTo>
                <a:cubicBezTo>
                  <a:pt x="438" y="79"/>
                  <a:pt x="438" y="80"/>
                  <a:pt x="438" y="81"/>
                </a:cubicBezTo>
                <a:cubicBezTo>
                  <a:pt x="438" y="82"/>
                  <a:pt x="437" y="82"/>
                  <a:pt x="437" y="83"/>
                </a:cubicBezTo>
                <a:cubicBezTo>
                  <a:pt x="437" y="84"/>
                  <a:pt x="437" y="85"/>
                  <a:pt x="437" y="85"/>
                </a:cubicBezTo>
                <a:cubicBezTo>
                  <a:pt x="436" y="87"/>
                  <a:pt x="434" y="87"/>
                  <a:pt x="435" y="89"/>
                </a:cubicBezTo>
                <a:cubicBezTo>
                  <a:pt x="435" y="91"/>
                  <a:pt x="437" y="91"/>
                  <a:pt x="439" y="92"/>
                </a:cubicBezTo>
                <a:cubicBezTo>
                  <a:pt x="440" y="92"/>
                  <a:pt x="441" y="91"/>
                  <a:pt x="443" y="91"/>
                </a:cubicBezTo>
                <a:cubicBezTo>
                  <a:pt x="444" y="90"/>
                  <a:pt x="445" y="91"/>
                  <a:pt x="447" y="91"/>
                </a:cubicBezTo>
                <a:cubicBezTo>
                  <a:pt x="448" y="91"/>
                  <a:pt x="448" y="91"/>
                  <a:pt x="449" y="91"/>
                </a:cubicBezTo>
                <a:cubicBezTo>
                  <a:pt x="450" y="90"/>
                  <a:pt x="451" y="89"/>
                  <a:pt x="452" y="89"/>
                </a:cubicBezTo>
                <a:cubicBezTo>
                  <a:pt x="453" y="88"/>
                  <a:pt x="453" y="88"/>
                  <a:pt x="454" y="88"/>
                </a:cubicBezTo>
                <a:cubicBezTo>
                  <a:pt x="455" y="88"/>
                  <a:pt x="456" y="88"/>
                  <a:pt x="456" y="87"/>
                </a:cubicBezTo>
                <a:cubicBezTo>
                  <a:pt x="456" y="86"/>
                  <a:pt x="456" y="86"/>
                  <a:pt x="456" y="85"/>
                </a:cubicBezTo>
                <a:cubicBezTo>
                  <a:pt x="456" y="85"/>
                  <a:pt x="457" y="85"/>
                  <a:pt x="457" y="84"/>
                </a:cubicBezTo>
                <a:cubicBezTo>
                  <a:pt x="458" y="84"/>
                  <a:pt x="458" y="83"/>
                  <a:pt x="458" y="82"/>
                </a:cubicBezTo>
                <a:cubicBezTo>
                  <a:pt x="458" y="81"/>
                  <a:pt x="459" y="80"/>
                  <a:pt x="461" y="81"/>
                </a:cubicBezTo>
                <a:cubicBezTo>
                  <a:pt x="461" y="81"/>
                  <a:pt x="461" y="82"/>
                  <a:pt x="462" y="82"/>
                </a:cubicBezTo>
                <a:cubicBezTo>
                  <a:pt x="463" y="82"/>
                  <a:pt x="464" y="82"/>
                  <a:pt x="464" y="83"/>
                </a:cubicBezTo>
                <a:cubicBezTo>
                  <a:pt x="465" y="84"/>
                  <a:pt x="462" y="86"/>
                  <a:pt x="462" y="86"/>
                </a:cubicBezTo>
                <a:cubicBezTo>
                  <a:pt x="461" y="87"/>
                  <a:pt x="460" y="87"/>
                  <a:pt x="460" y="88"/>
                </a:cubicBezTo>
                <a:cubicBezTo>
                  <a:pt x="460" y="89"/>
                  <a:pt x="459" y="90"/>
                  <a:pt x="459" y="90"/>
                </a:cubicBezTo>
                <a:cubicBezTo>
                  <a:pt x="458" y="91"/>
                  <a:pt x="457" y="91"/>
                  <a:pt x="457" y="91"/>
                </a:cubicBezTo>
                <a:cubicBezTo>
                  <a:pt x="456" y="93"/>
                  <a:pt x="457" y="93"/>
                  <a:pt x="458" y="93"/>
                </a:cubicBezTo>
                <a:cubicBezTo>
                  <a:pt x="459" y="93"/>
                  <a:pt x="459" y="93"/>
                  <a:pt x="460" y="93"/>
                </a:cubicBezTo>
                <a:cubicBezTo>
                  <a:pt x="460" y="94"/>
                  <a:pt x="461" y="94"/>
                  <a:pt x="461" y="94"/>
                </a:cubicBezTo>
                <a:cubicBezTo>
                  <a:pt x="462" y="94"/>
                  <a:pt x="463" y="94"/>
                  <a:pt x="463" y="94"/>
                </a:cubicBezTo>
                <a:cubicBezTo>
                  <a:pt x="464" y="93"/>
                  <a:pt x="465" y="93"/>
                  <a:pt x="465" y="94"/>
                </a:cubicBezTo>
                <a:cubicBezTo>
                  <a:pt x="464" y="95"/>
                  <a:pt x="463" y="95"/>
                  <a:pt x="463" y="95"/>
                </a:cubicBezTo>
                <a:cubicBezTo>
                  <a:pt x="462" y="95"/>
                  <a:pt x="460" y="95"/>
                  <a:pt x="459" y="96"/>
                </a:cubicBezTo>
                <a:cubicBezTo>
                  <a:pt x="457" y="96"/>
                  <a:pt x="456" y="96"/>
                  <a:pt x="454" y="96"/>
                </a:cubicBezTo>
                <a:cubicBezTo>
                  <a:pt x="453" y="96"/>
                  <a:pt x="451" y="97"/>
                  <a:pt x="450" y="97"/>
                </a:cubicBezTo>
                <a:cubicBezTo>
                  <a:pt x="448" y="97"/>
                  <a:pt x="447" y="96"/>
                  <a:pt x="445" y="97"/>
                </a:cubicBezTo>
                <a:cubicBezTo>
                  <a:pt x="444" y="97"/>
                  <a:pt x="444" y="98"/>
                  <a:pt x="443" y="100"/>
                </a:cubicBezTo>
                <a:cubicBezTo>
                  <a:pt x="442" y="103"/>
                  <a:pt x="438" y="104"/>
                  <a:pt x="435" y="104"/>
                </a:cubicBezTo>
                <a:cubicBezTo>
                  <a:pt x="434" y="104"/>
                  <a:pt x="433" y="105"/>
                  <a:pt x="432" y="105"/>
                </a:cubicBezTo>
                <a:cubicBezTo>
                  <a:pt x="430" y="105"/>
                  <a:pt x="429" y="106"/>
                  <a:pt x="428" y="106"/>
                </a:cubicBezTo>
                <a:cubicBezTo>
                  <a:pt x="426" y="107"/>
                  <a:pt x="424" y="108"/>
                  <a:pt x="422" y="109"/>
                </a:cubicBezTo>
                <a:cubicBezTo>
                  <a:pt x="420" y="110"/>
                  <a:pt x="420" y="110"/>
                  <a:pt x="418" y="110"/>
                </a:cubicBezTo>
                <a:cubicBezTo>
                  <a:pt x="416" y="110"/>
                  <a:pt x="414" y="110"/>
                  <a:pt x="413" y="110"/>
                </a:cubicBezTo>
                <a:cubicBezTo>
                  <a:pt x="411" y="110"/>
                  <a:pt x="410" y="111"/>
                  <a:pt x="409" y="110"/>
                </a:cubicBezTo>
                <a:cubicBezTo>
                  <a:pt x="408" y="109"/>
                  <a:pt x="407" y="108"/>
                  <a:pt x="405" y="107"/>
                </a:cubicBezTo>
                <a:cubicBezTo>
                  <a:pt x="404" y="107"/>
                  <a:pt x="403" y="108"/>
                  <a:pt x="402" y="109"/>
                </a:cubicBezTo>
                <a:cubicBezTo>
                  <a:pt x="401" y="110"/>
                  <a:pt x="399" y="109"/>
                  <a:pt x="400" y="111"/>
                </a:cubicBezTo>
                <a:cubicBezTo>
                  <a:pt x="400" y="112"/>
                  <a:pt x="401" y="112"/>
                  <a:pt x="401" y="113"/>
                </a:cubicBezTo>
                <a:cubicBezTo>
                  <a:pt x="401" y="113"/>
                  <a:pt x="401" y="114"/>
                  <a:pt x="401" y="115"/>
                </a:cubicBezTo>
                <a:cubicBezTo>
                  <a:pt x="401" y="116"/>
                  <a:pt x="400" y="119"/>
                  <a:pt x="401" y="120"/>
                </a:cubicBezTo>
                <a:cubicBezTo>
                  <a:pt x="401" y="121"/>
                  <a:pt x="402" y="121"/>
                  <a:pt x="403" y="121"/>
                </a:cubicBezTo>
                <a:cubicBezTo>
                  <a:pt x="404" y="121"/>
                  <a:pt x="404" y="121"/>
                  <a:pt x="405" y="122"/>
                </a:cubicBezTo>
                <a:cubicBezTo>
                  <a:pt x="405" y="122"/>
                  <a:pt x="406" y="123"/>
                  <a:pt x="406" y="123"/>
                </a:cubicBezTo>
                <a:cubicBezTo>
                  <a:pt x="408" y="122"/>
                  <a:pt x="409" y="121"/>
                  <a:pt x="410" y="121"/>
                </a:cubicBezTo>
                <a:cubicBezTo>
                  <a:pt x="412" y="121"/>
                  <a:pt x="414" y="121"/>
                  <a:pt x="415" y="121"/>
                </a:cubicBezTo>
                <a:cubicBezTo>
                  <a:pt x="417" y="121"/>
                  <a:pt x="418" y="121"/>
                  <a:pt x="420" y="120"/>
                </a:cubicBezTo>
                <a:cubicBezTo>
                  <a:pt x="422" y="120"/>
                  <a:pt x="423" y="121"/>
                  <a:pt x="425" y="121"/>
                </a:cubicBezTo>
                <a:cubicBezTo>
                  <a:pt x="427" y="121"/>
                  <a:pt x="429" y="120"/>
                  <a:pt x="430" y="119"/>
                </a:cubicBezTo>
                <a:cubicBezTo>
                  <a:pt x="431" y="119"/>
                  <a:pt x="432" y="118"/>
                  <a:pt x="433" y="118"/>
                </a:cubicBezTo>
                <a:cubicBezTo>
                  <a:pt x="433" y="118"/>
                  <a:pt x="434" y="118"/>
                  <a:pt x="435" y="118"/>
                </a:cubicBezTo>
                <a:cubicBezTo>
                  <a:pt x="436" y="117"/>
                  <a:pt x="438" y="116"/>
                  <a:pt x="439" y="116"/>
                </a:cubicBezTo>
                <a:cubicBezTo>
                  <a:pt x="441" y="115"/>
                  <a:pt x="441" y="117"/>
                  <a:pt x="443" y="117"/>
                </a:cubicBezTo>
                <a:cubicBezTo>
                  <a:pt x="444" y="118"/>
                  <a:pt x="445" y="118"/>
                  <a:pt x="447" y="119"/>
                </a:cubicBezTo>
                <a:cubicBezTo>
                  <a:pt x="448" y="119"/>
                  <a:pt x="450" y="119"/>
                  <a:pt x="452" y="118"/>
                </a:cubicBezTo>
                <a:cubicBezTo>
                  <a:pt x="454" y="117"/>
                  <a:pt x="456" y="117"/>
                  <a:pt x="458" y="118"/>
                </a:cubicBezTo>
                <a:cubicBezTo>
                  <a:pt x="459" y="118"/>
                  <a:pt x="460" y="118"/>
                  <a:pt x="461" y="118"/>
                </a:cubicBezTo>
                <a:cubicBezTo>
                  <a:pt x="462" y="117"/>
                  <a:pt x="462" y="116"/>
                  <a:pt x="463" y="116"/>
                </a:cubicBezTo>
                <a:cubicBezTo>
                  <a:pt x="464" y="115"/>
                  <a:pt x="465" y="115"/>
                  <a:pt x="465" y="115"/>
                </a:cubicBezTo>
                <a:cubicBezTo>
                  <a:pt x="466" y="115"/>
                  <a:pt x="467" y="115"/>
                  <a:pt x="467" y="115"/>
                </a:cubicBezTo>
                <a:cubicBezTo>
                  <a:pt x="467" y="114"/>
                  <a:pt x="467" y="113"/>
                  <a:pt x="468" y="114"/>
                </a:cubicBezTo>
                <a:cubicBezTo>
                  <a:pt x="468" y="115"/>
                  <a:pt x="468" y="117"/>
                  <a:pt x="466" y="116"/>
                </a:cubicBezTo>
                <a:cubicBezTo>
                  <a:pt x="465" y="116"/>
                  <a:pt x="464" y="116"/>
                  <a:pt x="465" y="117"/>
                </a:cubicBezTo>
                <a:cubicBezTo>
                  <a:pt x="465" y="117"/>
                  <a:pt x="466" y="118"/>
                  <a:pt x="466" y="118"/>
                </a:cubicBezTo>
                <a:cubicBezTo>
                  <a:pt x="466" y="119"/>
                  <a:pt x="468" y="119"/>
                  <a:pt x="468" y="120"/>
                </a:cubicBezTo>
                <a:cubicBezTo>
                  <a:pt x="468" y="121"/>
                  <a:pt x="467" y="120"/>
                  <a:pt x="467" y="120"/>
                </a:cubicBezTo>
                <a:cubicBezTo>
                  <a:pt x="465" y="119"/>
                  <a:pt x="464" y="119"/>
                  <a:pt x="463" y="119"/>
                </a:cubicBezTo>
                <a:cubicBezTo>
                  <a:pt x="461" y="119"/>
                  <a:pt x="460" y="120"/>
                  <a:pt x="458" y="120"/>
                </a:cubicBezTo>
                <a:cubicBezTo>
                  <a:pt x="458" y="120"/>
                  <a:pt x="457" y="120"/>
                  <a:pt x="456" y="120"/>
                </a:cubicBezTo>
                <a:cubicBezTo>
                  <a:pt x="455" y="120"/>
                  <a:pt x="455" y="121"/>
                  <a:pt x="454" y="121"/>
                </a:cubicBezTo>
                <a:cubicBezTo>
                  <a:pt x="452" y="122"/>
                  <a:pt x="450" y="121"/>
                  <a:pt x="448" y="121"/>
                </a:cubicBezTo>
                <a:cubicBezTo>
                  <a:pt x="446" y="121"/>
                  <a:pt x="445" y="122"/>
                  <a:pt x="443" y="122"/>
                </a:cubicBezTo>
                <a:cubicBezTo>
                  <a:pt x="441" y="123"/>
                  <a:pt x="440" y="122"/>
                  <a:pt x="438" y="123"/>
                </a:cubicBezTo>
                <a:cubicBezTo>
                  <a:pt x="437" y="123"/>
                  <a:pt x="436" y="123"/>
                  <a:pt x="435" y="123"/>
                </a:cubicBezTo>
                <a:cubicBezTo>
                  <a:pt x="434" y="123"/>
                  <a:pt x="433" y="123"/>
                  <a:pt x="432" y="124"/>
                </a:cubicBezTo>
                <a:cubicBezTo>
                  <a:pt x="431" y="124"/>
                  <a:pt x="429" y="125"/>
                  <a:pt x="428" y="125"/>
                </a:cubicBezTo>
                <a:cubicBezTo>
                  <a:pt x="427" y="125"/>
                  <a:pt x="426" y="124"/>
                  <a:pt x="425" y="124"/>
                </a:cubicBezTo>
                <a:cubicBezTo>
                  <a:pt x="424" y="125"/>
                  <a:pt x="424" y="125"/>
                  <a:pt x="424" y="126"/>
                </a:cubicBezTo>
                <a:cubicBezTo>
                  <a:pt x="424" y="126"/>
                  <a:pt x="424" y="126"/>
                  <a:pt x="425" y="126"/>
                </a:cubicBezTo>
                <a:cubicBezTo>
                  <a:pt x="425" y="126"/>
                  <a:pt x="425" y="127"/>
                  <a:pt x="426" y="127"/>
                </a:cubicBezTo>
                <a:cubicBezTo>
                  <a:pt x="426" y="127"/>
                  <a:pt x="427" y="127"/>
                  <a:pt x="428" y="127"/>
                </a:cubicBezTo>
                <a:cubicBezTo>
                  <a:pt x="429" y="128"/>
                  <a:pt x="428" y="129"/>
                  <a:pt x="429" y="128"/>
                </a:cubicBezTo>
                <a:cubicBezTo>
                  <a:pt x="430" y="128"/>
                  <a:pt x="431" y="128"/>
                  <a:pt x="432" y="128"/>
                </a:cubicBezTo>
                <a:cubicBezTo>
                  <a:pt x="433" y="128"/>
                  <a:pt x="434" y="128"/>
                  <a:pt x="435" y="128"/>
                </a:cubicBezTo>
                <a:cubicBezTo>
                  <a:pt x="437" y="128"/>
                  <a:pt x="439" y="128"/>
                  <a:pt x="441" y="129"/>
                </a:cubicBezTo>
                <a:cubicBezTo>
                  <a:pt x="443" y="129"/>
                  <a:pt x="444" y="129"/>
                  <a:pt x="445" y="130"/>
                </a:cubicBezTo>
                <a:cubicBezTo>
                  <a:pt x="447" y="130"/>
                  <a:pt x="448" y="131"/>
                  <a:pt x="449" y="132"/>
                </a:cubicBezTo>
                <a:cubicBezTo>
                  <a:pt x="449" y="132"/>
                  <a:pt x="450" y="133"/>
                  <a:pt x="450" y="133"/>
                </a:cubicBezTo>
                <a:cubicBezTo>
                  <a:pt x="451" y="133"/>
                  <a:pt x="452" y="133"/>
                  <a:pt x="453" y="133"/>
                </a:cubicBezTo>
                <a:cubicBezTo>
                  <a:pt x="454" y="133"/>
                  <a:pt x="454" y="133"/>
                  <a:pt x="453" y="134"/>
                </a:cubicBezTo>
                <a:cubicBezTo>
                  <a:pt x="452" y="134"/>
                  <a:pt x="452" y="134"/>
                  <a:pt x="452" y="135"/>
                </a:cubicBezTo>
                <a:cubicBezTo>
                  <a:pt x="451" y="136"/>
                  <a:pt x="450" y="134"/>
                  <a:pt x="450" y="134"/>
                </a:cubicBezTo>
                <a:cubicBezTo>
                  <a:pt x="449" y="133"/>
                  <a:pt x="448" y="132"/>
                  <a:pt x="447" y="131"/>
                </a:cubicBezTo>
                <a:cubicBezTo>
                  <a:pt x="446" y="130"/>
                  <a:pt x="444" y="130"/>
                  <a:pt x="443" y="130"/>
                </a:cubicBezTo>
                <a:cubicBezTo>
                  <a:pt x="441" y="130"/>
                  <a:pt x="439" y="130"/>
                  <a:pt x="438" y="130"/>
                </a:cubicBezTo>
                <a:cubicBezTo>
                  <a:pt x="436" y="130"/>
                  <a:pt x="435" y="131"/>
                  <a:pt x="433" y="130"/>
                </a:cubicBezTo>
                <a:cubicBezTo>
                  <a:pt x="432" y="130"/>
                  <a:pt x="432" y="130"/>
                  <a:pt x="431" y="130"/>
                </a:cubicBezTo>
                <a:cubicBezTo>
                  <a:pt x="429" y="129"/>
                  <a:pt x="428" y="130"/>
                  <a:pt x="426" y="130"/>
                </a:cubicBezTo>
                <a:cubicBezTo>
                  <a:pt x="425" y="130"/>
                  <a:pt x="424" y="131"/>
                  <a:pt x="423" y="132"/>
                </a:cubicBezTo>
                <a:cubicBezTo>
                  <a:pt x="422" y="133"/>
                  <a:pt x="420" y="133"/>
                  <a:pt x="419" y="132"/>
                </a:cubicBezTo>
                <a:cubicBezTo>
                  <a:pt x="419" y="131"/>
                  <a:pt x="419" y="130"/>
                  <a:pt x="418" y="129"/>
                </a:cubicBezTo>
                <a:cubicBezTo>
                  <a:pt x="415" y="128"/>
                  <a:pt x="412" y="130"/>
                  <a:pt x="409" y="130"/>
                </a:cubicBezTo>
                <a:cubicBezTo>
                  <a:pt x="408" y="130"/>
                  <a:pt x="407" y="131"/>
                  <a:pt x="407" y="133"/>
                </a:cubicBezTo>
                <a:cubicBezTo>
                  <a:pt x="408" y="134"/>
                  <a:pt x="408" y="135"/>
                  <a:pt x="409" y="136"/>
                </a:cubicBezTo>
                <a:cubicBezTo>
                  <a:pt x="410" y="139"/>
                  <a:pt x="411" y="142"/>
                  <a:pt x="414" y="143"/>
                </a:cubicBezTo>
                <a:cubicBezTo>
                  <a:pt x="415" y="144"/>
                  <a:pt x="416" y="144"/>
                  <a:pt x="417" y="145"/>
                </a:cubicBezTo>
                <a:cubicBezTo>
                  <a:pt x="418" y="146"/>
                  <a:pt x="419" y="146"/>
                  <a:pt x="421" y="146"/>
                </a:cubicBezTo>
                <a:cubicBezTo>
                  <a:pt x="422" y="146"/>
                  <a:pt x="424" y="146"/>
                  <a:pt x="425" y="147"/>
                </a:cubicBezTo>
                <a:cubicBezTo>
                  <a:pt x="426" y="147"/>
                  <a:pt x="428" y="148"/>
                  <a:pt x="429" y="148"/>
                </a:cubicBezTo>
                <a:cubicBezTo>
                  <a:pt x="430" y="149"/>
                  <a:pt x="432" y="150"/>
                  <a:pt x="433" y="150"/>
                </a:cubicBezTo>
                <a:cubicBezTo>
                  <a:pt x="436" y="152"/>
                  <a:pt x="438" y="153"/>
                  <a:pt x="442" y="153"/>
                </a:cubicBezTo>
                <a:cubicBezTo>
                  <a:pt x="443" y="153"/>
                  <a:pt x="444" y="154"/>
                  <a:pt x="446" y="153"/>
                </a:cubicBezTo>
                <a:cubicBezTo>
                  <a:pt x="447" y="153"/>
                  <a:pt x="447" y="152"/>
                  <a:pt x="446" y="152"/>
                </a:cubicBezTo>
                <a:cubicBezTo>
                  <a:pt x="446" y="151"/>
                  <a:pt x="446" y="151"/>
                  <a:pt x="447" y="150"/>
                </a:cubicBezTo>
                <a:cubicBezTo>
                  <a:pt x="449" y="149"/>
                  <a:pt x="449" y="150"/>
                  <a:pt x="450" y="151"/>
                </a:cubicBezTo>
                <a:cubicBezTo>
                  <a:pt x="451" y="152"/>
                  <a:pt x="451" y="152"/>
                  <a:pt x="452" y="152"/>
                </a:cubicBezTo>
                <a:cubicBezTo>
                  <a:pt x="452" y="152"/>
                  <a:pt x="453" y="153"/>
                  <a:pt x="453" y="153"/>
                </a:cubicBezTo>
                <a:cubicBezTo>
                  <a:pt x="454" y="154"/>
                  <a:pt x="455" y="154"/>
                  <a:pt x="455" y="155"/>
                </a:cubicBezTo>
                <a:cubicBezTo>
                  <a:pt x="455" y="155"/>
                  <a:pt x="454" y="156"/>
                  <a:pt x="454" y="155"/>
                </a:cubicBezTo>
                <a:cubicBezTo>
                  <a:pt x="453" y="155"/>
                  <a:pt x="453" y="154"/>
                  <a:pt x="452" y="154"/>
                </a:cubicBezTo>
                <a:cubicBezTo>
                  <a:pt x="452" y="154"/>
                  <a:pt x="451" y="154"/>
                  <a:pt x="450" y="154"/>
                </a:cubicBezTo>
                <a:cubicBezTo>
                  <a:pt x="449" y="154"/>
                  <a:pt x="449" y="154"/>
                  <a:pt x="448" y="154"/>
                </a:cubicBezTo>
                <a:cubicBezTo>
                  <a:pt x="448" y="155"/>
                  <a:pt x="447" y="155"/>
                  <a:pt x="446" y="155"/>
                </a:cubicBezTo>
                <a:cubicBezTo>
                  <a:pt x="444" y="155"/>
                  <a:pt x="443" y="156"/>
                  <a:pt x="442" y="156"/>
                </a:cubicBezTo>
                <a:cubicBezTo>
                  <a:pt x="441" y="157"/>
                  <a:pt x="438" y="157"/>
                  <a:pt x="439" y="158"/>
                </a:cubicBezTo>
                <a:cubicBezTo>
                  <a:pt x="439" y="159"/>
                  <a:pt x="440" y="159"/>
                  <a:pt x="440" y="159"/>
                </a:cubicBezTo>
                <a:cubicBezTo>
                  <a:pt x="441" y="159"/>
                  <a:pt x="442" y="159"/>
                  <a:pt x="442" y="160"/>
                </a:cubicBezTo>
                <a:cubicBezTo>
                  <a:pt x="443" y="160"/>
                  <a:pt x="443" y="161"/>
                  <a:pt x="444" y="161"/>
                </a:cubicBezTo>
                <a:cubicBezTo>
                  <a:pt x="445" y="161"/>
                  <a:pt x="446" y="161"/>
                  <a:pt x="446" y="161"/>
                </a:cubicBezTo>
                <a:cubicBezTo>
                  <a:pt x="448" y="162"/>
                  <a:pt x="451" y="164"/>
                  <a:pt x="452" y="165"/>
                </a:cubicBezTo>
                <a:cubicBezTo>
                  <a:pt x="454" y="166"/>
                  <a:pt x="455" y="166"/>
                  <a:pt x="455" y="168"/>
                </a:cubicBezTo>
                <a:cubicBezTo>
                  <a:pt x="455" y="169"/>
                  <a:pt x="454" y="172"/>
                  <a:pt x="456" y="171"/>
                </a:cubicBezTo>
                <a:cubicBezTo>
                  <a:pt x="458" y="169"/>
                  <a:pt x="460" y="170"/>
                  <a:pt x="461" y="171"/>
                </a:cubicBezTo>
                <a:cubicBezTo>
                  <a:pt x="463" y="171"/>
                  <a:pt x="466" y="172"/>
                  <a:pt x="467" y="171"/>
                </a:cubicBezTo>
                <a:cubicBezTo>
                  <a:pt x="469" y="170"/>
                  <a:pt x="469" y="168"/>
                  <a:pt x="471" y="168"/>
                </a:cubicBezTo>
                <a:cubicBezTo>
                  <a:pt x="472" y="167"/>
                  <a:pt x="474" y="166"/>
                  <a:pt x="472" y="165"/>
                </a:cubicBezTo>
                <a:cubicBezTo>
                  <a:pt x="472" y="164"/>
                  <a:pt x="471" y="164"/>
                  <a:pt x="471" y="164"/>
                </a:cubicBezTo>
                <a:cubicBezTo>
                  <a:pt x="470" y="163"/>
                  <a:pt x="470" y="163"/>
                  <a:pt x="469" y="163"/>
                </a:cubicBezTo>
                <a:cubicBezTo>
                  <a:pt x="467" y="162"/>
                  <a:pt x="469" y="161"/>
                  <a:pt x="470" y="160"/>
                </a:cubicBezTo>
                <a:cubicBezTo>
                  <a:pt x="471" y="159"/>
                  <a:pt x="471" y="158"/>
                  <a:pt x="472" y="157"/>
                </a:cubicBezTo>
                <a:cubicBezTo>
                  <a:pt x="474" y="156"/>
                  <a:pt x="476" y="156"/>
                  <a:pt x="475" y="154"/>
                </a:cubicBezTo>
                <a:cubicBezTo>
                  <a:pt x="474" y="154"/>
                  <a:pt x="474" y="153"/>
                  <a:pt x="473" y="153"/>
                </a:cubicBezTo>
                <a:cubicBezTo>
                  <a:pt x="473" y="152"/>
                  <a:pt x="472" y="152"/>
                  <a:pt x="472" y="151"/>
                </a:cubicBezTo>
                <a:cubicBezTo>
                  <a:pt x="472" y="151"/>
                  <a:pt x="473" y="150"/>
                  <a:pt x="473" y="151"/>
                </a:cubicBezTo>
                <a:cubicBezTo>
                  <a:pt x="474" y="151"/>
                  <a:pt x="475" y="151"/>
                  <a:pt x="475" y="151"/>
                </a:cubicBezTo>
                <a:cubicBezTo>
                  <a:pt x="476" y="150"/>
                  <a:pt x="477" y="149"/>
                  <a:pt x="477" y="148"/>
                </a:cubicBezTo>
                <a:cubicBezTo>
                  <a:pt x="477" y="146"/>
                  <a:pt x="477" y="145"/>
                  <a:pt x="478" y="144"/>
                </a:cubicBezTo>
                <a:cubicBezTo>
                  <a:pt x="478" y="143"/>
                  <a:pt x="479" y="142"/>
                  <a:pt x="479" y="141"/>
                </a:cubicBezTo>
                <a:cubicBezTo>
                  <a:pt x="479" y="139"/>
                  <a:pt x="480" y="138"/>
                  <a:pt x="481" y="137"/>
                </a:cubicBezTo>
                <a:cubicBezTo>
                  <a:pt x="482" y="136"/>
                  <a:pt x="482" y="135"/>
                  <a:pt x="483" y="134"/>
                </a:cubicBezTo>
                <a:cubicBezTo>
                  <a:pt x="484" y="134"/>
                  <a:pt x="485" y="133"/>
                  <a:pt x="485" y="133"/>
                </a:cubicBezTo>
                <a:cubicBezTo>
                  <a:pt x="486" y="132"/>
                  <a:pt x="488" y="131"/>
                  <a:pt x="489" y="132"/>
                </a:cubicBezTo>
                <a:cubicBezTo>
                  <a:pt x="490" y="133"/>
                  <a:pt x="490" y="133"/>
                  <a:pt x="491" y="133"/>
                </a:cubicBezTo>
                <a:cubicBezTo>
                  <a:pt x="492" y="133"/>
                  <a:pt x="493" y="133"/>
                  <a:pt x="493" y="133"/>
                </a:cubicBezTo>
                <a:cubicBezTo>
                  <a:pt x="495" y="133"/>
                  <a:pt x="495" y="131"/>
                  <a:pt x="495" y="129"/>
                </a:cubicBezTo>
                <a:cubicBezTo>
                  <a:pt x="495" y="129"/>
                  <a:pt x="495" y="128"/>
                  <a:pt x="495" y="127"/>
                </a:cubicBezTo>
                <a:cubicBezTo>
                  <a:pt x="495" y="127"/>
                  <a:pt x="496" y="126"/>
                  <a:pt x="496" y="125"/>
                </a:cubicBezTo>
                <a:cubicBezTo>
                  <a:pt x="496" y="124"/>
                  <a:pt x="497" y="123"/>
                  <a:pt x="498" y="122"/>
                </a:cubicBezTo>
                <a:cubicBezTo>
                  <a:pt x="498" y="120"/>
                  <a:pt x="498" y="119"/>
                  <a:pt x="498" y="117"/>
                </a:cubicBezTo>
                <a:cubicBezTo>
                  <a:pt x="498" y="117"/>
                  <a:pt x="498" y="117"/>
                  <a:pt x="498" y="116"/>
                </a:cubicBezTo>
                <a:cubicBezTo>
                  <a:pt x="498" y="115"/>
                  <a:pt x="498" y="115"/>
                  <a:pt x="498" y="114"/>
                </a:cubicBezTo>
                <a:cubicBezTo>
                  <a:pt x="499" y="113"/>
                  <a:pt x="499" y="113"/>
                  <a:pt x="499" y="111"/>
                </a:cubicBezTo>
                <a:cubicBezTo>
                  <a:pt x="499" y="111"/>
                  <a:pt x="498" y="110"/>
                  <a:pt x="499" y="109"/>
                </a:cubicBezTo>
                <a:cubicBezTo>
                  <a:pt x="499" y="109"/>
                  <a:pt x="500" y="109"/>
                  <a:pt x="500" y="109"/>
                </a:cubicBezTo>
                <a:cubicBezTo>
                  <a:pt x="502" y="110"/>
                  <a:pt x="503" y="110"/>
                  <a:pt x="505" y="109"/>
                </a:cubicBezTo>
                <a:cubicBezTo>
                  <a:pt x="505" y="109"/>
                  <a:pt x="506" y="109"/>
                  <a:pt x="507" y="109"/>
                </a:cubicBezTo>
                <a:cubicBezTo>
                  <a:pt x="508" y="109"/>
                  <a:pt x="510" y="109"/>
                  <a:pt x="510" y="107"/>
                </a:cubicBezTo>
                <a:cubicBezTo>
                  <a:pt x="511" y="106"/>
                  <a:pt x="511" y="105"/>
                  <a:pt x="511" y="104"/>
                </a:cubicBezTo>
                <a:cubicBezTo>
                  <a:pt x="510" y="103"/>
                  <a:pt x="510" y="103"/>
                  <a:pt x="509" y="102"/>
                </a:cubicBezTo>
                <a:cubicBezTo>
                  <a:pt x="509" y="101"/>
                  <a:pt x="509" y="101"/>
                  <a:pt x="509" y="100"/>
                </a:cubicBezTo>
                <a:cubicBezTo>
                  <a:pt x="509" y="99"/>
                  <a:pt x="509" y="98"/>
                  <a:pt x="509" y="98"/>
                </a:cubicBezTo>
                <a:cubicBezTo>
                  <a:pt x="509" y="97"/>
                  <a:pt x="510" y="97"/>
                  <a:pt x="510" y="96"/>
                </a:cubicBezTo>
                <a:cubicBezTo>
                  <a:pt x="511" y="94"/>
                  <a:pt x="509" y="93"/>
                  <a:pt x="509" y="92"/>
                </a:cubicBezTo>
                <a:cubicBezTo>
                  <a:pt x="510" y="91"/>
                  <a:pt x="510" y="92"/>
                  <a:pt x="511" y="92"/>
                </a:cubicBezTo>
                <a:cubicBezTo>
                  <a:pt x="512" y="92"/>
                  <a:pt x="513" y="91"/>
                  <a:pt x="514" y="91"/>
                </a:cubicBezTo>
                <a:cubicBezTo>
                  <a:pt x="515" y="91"/>
                  <a:pt x="516" y="91"/>
                  <a:pt x="516" y="91"/>
                </a:cubicBezTo>
                <a:cubicBezTo>
                  <a:pt x="518" y="91"/>
                  <a:pt x="519" y="90"/>
                  <a:pt x="520" y="90"/>
                </a:cubicBezTo>
                <a:cubicBezTo>
                  <a:pt x="521" y="90"/>
                  <a:pt x="522" y="90"/>
                  <a:pt x="522" y="90"/>
                </a:cubicBezTo>
                <a:cubicBezTo>
                  <a:pt x="523" y="89"/>
                  <a:pt x="523" y="89"/>
                  <a:pt x="523" y="88"/>
                </a:cubicBezTo>
                <a:cubicBezTo>
                  <a:pt x="523" y="87"/>
                  <a:pt x="523" y="87"/>
                  <a:pt x="523" y="86"/>
                </a:cubicBezTo>
                <a:cubicBezTo>
                  <a:pt x="523" y="86"/>
                  <a:pt x="524" y="85"/>
                  <a:pt x="524" y="85"/>
                </a:cubicBezTo>
                <a:cubicBezTo>
                  <a:pt x="524" y="85"/>
                  <a:pt x="525" y="85"/>
                  <a:pt x="525" y="84"/>
                </a:cubicBezTo>
                <a:cubicBezTo>
                  <a:pt x="525" y="84"/>
                  <a:pt x="526" y="84"/>
                  <a:pt x="526" y="84"/>
                </a:cubicBezTo>
                <a:cubicBezTo>
                  <a:pt x="527" y="85"/>
                  <a:pt x="527" y="85"/>
                  <a:pt x="528" y="86"/>
                </a:cubicBezTo>
                <a:cubicBezTo>
                  <a:pt x="528" y="86"/>
                  <a:pt x="529" y="86"/>
                  <a:pt x="530" y="85"/>
                </a:cubicBezTo>
                <a:cubicBezTo>
                  <a:pt x="530" y="85"/>
                  <a:pt x="531" y="84"/>
                  <a:pt x="531" y="84"/>
                </a:cubicBezTo>
                <a:cubicBezTo>
                  <a:pt x="532" y="84"/>
                  <a:pt x="532" y="84"/>
                  <a:pt x="533" y="84"/>
                </a:cubicBezTo>
                <a:cubicBezTo>
                  <a:pt x="534" y="84"/>
                  <a:pt x="534" y="84"/>
                  <a:pt x="534" y="83"/>
                </a:cubicBezTo>
                <a:cubicBezTo>
                  <a:pt x="535" y="83"/>
                  <a:pt x="536" y="83"/>
                  <a:pt x="536" y="83"/>
                </a:cubicBezTo>
                <a:cubicBezTo>
                  <a:pt x="537" y="84"/>
                  <a:pt x="538" y="85"/>
                  <a:pt x="540" y="85"/>
                </a:cubicBezTo>
                <a:cubicBezTo>
                  <a:pt x="541" y="84"/>
                  <a:pt x="540" y="82"/>
                  <a:pt x="542" y="82"/>
                </a:cubicBezTo>
                <a:cubicBezTo>
                  <a:pt x="543" y="82"/>
                  <a:pt x="545" y="82"/>
                  <a:pt x="546" y="82"/>
                </a:cubicBezTo>
                <a:cubicBezTo>
                  <a:pt x="548" y="82"/>
                  <a:pt x="548" y="83"/>
                  <a:pt x="550" y="84"/>
                </a:cubicBezTo>
                <a:cubicBezTo>
                  <a:pt x="550" y="84"/>
                  <a:pt x="551" y="83"/>
                  <a:pt x="551" y="83"/>
                </a:cubicBezTo>
                <a:cubicBezTo>
                  <a:pt x="552" y="83"/>
                  <a:pt x="553" y="83"/>
                  <a:pt x="553" y="83"/>
                </a:cubicBezTo>
                <a:cubicBezTo>
                  <a:pt x="554" y="83"/>
                  <a:pt x="555" y="83"/>
                  <a:pt x="556" y="82"/>
                </a:cubicBezTo>
                <a:cubicBezTo>
                  <a:pt x="556" y="82"/>
                  <a:pt x="556" y="81"/>
                  <a:pt x="557" y="81"/>
                </a:cubicBezTo>
                <a:cubicBezTo>
                  <a:pt x="557" y="80"/>
                  <a:pt x="557" y="79"/>
                  <a:pt x="558" y="79"/>
                </a:cubicBezTo>
                <a:cubicBezTo>
                  <a:pt x="559" y="79"/>
                  <a:pt x="560" y="79"/>
                  <a:pt x="560" y="78"/>
                </a:cubicBezTo>
                <a:cubicBezTo>
                  <a:pt x="561" y="77"/>
                  <a:pt x="558" y="77"/>
                  <a:pt x="557" y="76"/>
                </a:cubicBezTo>
                <a:cubicBezTo>
                  <a:pt x="556" y="76"/>
                  <a:pt x="554" y="75"/>
                  <a:pt x="553" y="75"/>
                </a:cubicBezTo>
                <a:cubicBezTo>
                  <a:pt x="552" y="74"/>
                  <a:pt x="550" y="74"/>
                  <a:pt x="549" y="74"/>
                </a:cubicBezTo>
                <a:cubicBezTo>
                  <a:pt x="547" y="73"/>
                  <a:pt x="546" y="73"/>
                  <a:pt x="545" y="72"/>
                </a:cubicBezTo>
                <a:cubicBezTo>
                  <a:pt x="542" y="72"/>
                  <a:pt x="540" y="71"/>
                  <a:pt x="537" y="69"/>
                </a:cubicBezTo>
                <a:cubicBezTo>
                  <a:pt x="535" y="69"/>
                  <a:pt x="534" y="69"/>
                  <a:pt x="533" y="68"/>
                </a:cubicBezTo>
                <a:cubicBezTo>
                  <a:pt x="531" y="68"/>
                  <a:pt x="530" y="68"/>
                  <a:pt x="529" y="68"/>
                </a:cubicBezTo>
                <a:cubicBezTo>
                  <a:pt x="527" y="67"/>
                  <a:pt x="527" y="66"/>
                  <a:pt x="526" y="65"/>
                </a:cubicBezTo>
                <a:cubicBezTo>
                  <a:pt x="525" y="63"/>
                  <a:pt x="523" y="61"/>
                  <a:pt x="521" y="61"/>
                </a:cubicBezTo>
                <a:cubicBezTo>
                  <a:pt x="520" y="61"/>
                  <a:pt x="520" y="61"/>
                  <a:pt x="519" y="61"/>
                </a:cubicBezTo>
                <a:cubicBezTo>
                  <a:pt x="518" y="61"/>
                  <a:pt x="517" y="59"/>
                  <a:pt x="516" y="60"/>
                </a:cubicBezTo>
                <a:cubicBezTo>
                  <a:pt x="514" y="60"/>
                  <a:pt x="514" y="62"/>
                  <a:pt x="512" y="62"/>
                </a:cubicBezTo>
                <a:cubicBezTo>
                  <a:pt x="510" y="62"/>
                  <a:pt x="510" y="61"/>
                  <a:pt x="508" y="61"/>
                </a:cubicBezTo>
                <a:cubicBezTo>
                  <a:pt x="507" y="60"/>
                  <a:pt x="507" y="60"/>
                  <a:pt x="507" y="59"/>
                </a:cubicBezTo>
                <a:cubicBezTo>
                  <a:pt x="507" y="58"/>
                  <a:pt x="506" y="57"/>
                  <a:pt x="506" y="56"/>
                </a:cubicBezTo>
                <a:cubicBezTo>
                  <a:pt x="506" y="55"/>
                  <a:pt x="507" y="54"/>
                  <a:pt x="506" y="53"/>
                </a:cubicBezTo>
                <a:cubicBezTo>
                  <a:pt x="506" y="52"/>
                  <a:pt x="505" y="51"/>
                  <a:pt x="506" y="50"/>
                </a:cubicBezTo>
                <a:cubicBezTo>
                  <a:pt x="506" y="49"/>
                  <a:pt x="506" y="49"/>
                  <a:pt x="506" y="48"/>
                </a:cubicBezTo>
                <a:cubicBezTo>
                  <a:pt x="506" y="47"/>
                  <a:pt x="505" y="47"/>
                  <a:pt x="504" y="46"/>
                </a:cubicBezTo>
                <a:cubicBezTo>
                  <a:pt x="504" y="46"/>
                  <a:pt x="503" y="45"/>
                  <a:pt x="503" y="45"/>
                </a:cubicBezTo>
                <a:cubicBezTo>
                  <a:pt x="502" y="44"/>
                  <a:pt x="501" y="44"/>
                  <a:pt x="500" y="44"/>
                </a:cubicBezTo>
                <a:cubicBezTo>
                  <a:pt x="500" y="44"/>
                  <a:pt x="499" y="44"/>
                  <a:pt x="498" y="44"/>
                </a:cubicBezTo>
                <a:cubicBezTo>
                  <a:pt x="497" y="43"/>
                  <a:pt x="496" y="44"/>
                  <a:pt x="494" y="43"/>
                </a:cubicBezTo>
                <a:cubicBezTo>
                  <a:pt x="492" y="43"/>
                  <a:pt x="491" y="41"/>
                  <a:pt x="490" y="44"/>
                </a:cubicBezTo>
                <a:cubicBezTo>
                  <a:pt x="490" y="45"/>
                  <a:pt x="490" y="45"/>
                  <a:pt x="489" y="46"/>
                </a:cubicBezTo>
                <a:cubicBezTo>
                  <a:pt x="489" y="47"/>
                  <a:pt x="489" y="48"/>
                  <a:pt x="489" y="49"/>
                </a:cubicBezTo>
                <a:cubicBezTo>
                  <a:pt x="488" y="50"/>
                  <a:pt x="486" y="49"/>
                  <a:pt x="485" y="51"/>
                </a:cubicBezTo>
                <a:cubicBezTo>
                  <a:pt x="485" y="51"/>
                  <a:pt x="484" y="53"/>
                  <a:pt x="483" y="52"/>
                </a:cubicBezTo>
                <a:cubicBezTo>
                  <a:pt x="483" y="52"/>
                  <a:pt x="484" y="50"/>
                  <a:pt x="484" y="50"/>
                </a:cubicBezTo>
                <a:cubicBezTo>
                  <a:pt x="484" y="49"/>
                  <a:pt x="484" y="49"/>
                  <a:pt x="484" y="48"/>
                </a:cubicBezTo>
                <a:cubicBezTo>
                  <a:pt x="484" y="46"/>
                  <a:pt x="485" y="46"/>
                  <a:pt x="485" y="44"/>
                </a:cubicBezTo>
                <a:cubicBezTo>
                  <a:pt x="485" y="43"/>
                  <a:pt x="485" y="42"/>
                  <a:pt x="485" y="41"/>
                </a:cubicBezTo>
                <a:cubicBezTo>
                  <a:pt x="485" y="40"/>
                  <a:pt x="486" y="40"/>
                  <a:pt x="487" y="39"/>
                </a:cubicBezTo>
                <a:cubicBezTo>
                  <a:pt x="488" y="39"/>
                  <a:pt x="488" y="39"/>
                  <a:pt x="488" y="38"/>
                </a:cubicBezTo>
                <a:cubicBezTo>
                  <a:pt x="489" y="37"/>
                  <a:pt x="489" y="37"/>
                  <a:pt x="490" y="37"/>
                </a:cubicBezTo>
                <a:cubicBezTo>
                  <a:pt x="491" y="37"/>
                  <a:pt x="492" y="37"/>
                  <a:pt x="491" y="36"/>
                </a:cubicBezTo>
                <a:cubicBezTo>
                  <a:pt x="491" y="35"/>
                  <a:pt x="490" y="36"/>
                  <a:pt x="489" y="35"/>
                </a:cubicBezTo>
                <a:cubicBezTo>
                  <a:pt x="488" y="35"/>
                  <a:pt x="488" y="35"/>
                  <a:pt x="487" y="34"/>
                </a:cubicBezTo>
                <a:cubicBezTo>
                  <a:pt x="486" y="34"/>
                  <a:pt x="484" y="34"/>
                  <a:pt x="482" y="34"/>
                </a:cubicBezTo>
                <a:cubicBezTo>
                  <a:pt x="481" y="34"/>
                  <a:pt x="480" y="33"/>
                  <a:pt x="478" y="33"/>
                </a:cubicBezTo>
                <a:cubicBezTo>
                  <a:pt x="477" y="33"/>
                  <a:pt x="476" y="31"/>
                  <a:pt x="474" y="31"/>
                </a:cubicBezTo>
                <a:cubicBezTo>
                  <a:pt x="473" y="31"/>
                  <a:pt x="472" y="31"/>
                  <a:pt x="470" y="31"/>
                </a:cubicBezTo>
                <a:cubicBezTo>
                  <a:pt x="469" y="31"/>
                  <a:pt x="469" y="31"/>
                  <a:pt x="468" y="30"/>
                </a:cubicBezTo>
                <a:cubicBezTo>
                  <a:pt x="467" y="30"/>
                  <a:pt x="466" y="30"/>
                  <a:pt x="466" y="29"/>
                </a:cubicBezTo>
                <a:cubicBezTo>
                  <a:pt x="465" y="29"/>
                  <a:pt x="465" y="28"/>
                  <a:pt x="465" y="27"/>
                </a:cubicBezTo>
                <a:cubicBezTo>
                  <a:pt x="463" y="26"/>
                  <a:pt x="462" y="27"/>
                  <a:pt x="462" y="25"/>
                </a:cubicBezTo>
                <a:cubicBezTo>
                  <a:pt x="461" y="23"/>
                  <a:pt x="460" y="22"/>
                  <a:pt x="459" y="22"/>
                </a:cubicBezTo>
                <a:cubicBezTo>
                  <a:pt x="458" y="22"/>
                  <a:pt x="457" y="22"/>
                  <a:pt x="456" y="22"/>
                </a:cubicBezTo>
                <a:cubicBezTo>
                  <a:pt x="456" y="22"/>
                  <a:pt x="455" y="23"/>
                  <a:pt x="454" y="23"/>
                </a:cubicBezTo>
                <a:cubicBezTo>
                  <a:pt x="454" y="23"/>
                  <a:pt x="450" y="22"/>
                  <a:pt x="451" y="23"/>
                </a:cubicBezTo>
                <a:cubicBezTo>
                  <a:pt x="452" y="24"/>
                  <a:pt x="453" y="23"/>
                  <a:pt x="454" y="24"/>
                </a:cubicBezTo>
                <a:cubicBezTo>
                  <a:pt x="454" y="25"/>
                  <a:pt x="454" y="25"/>
                  <a:pt x="454" y="26"/>
                </a:cubicBezTo>
                <a:cubicBezTo>
                  <a:pt x="455" y="28"/>
                  <a:pt x="458" y="28"/>
                  <a:pt x="457" y="30"/>
                </a:cubicBezTo>
                <a:cubicBezTo>
                  <a:pt x="456" y="31"/>
                  <a:pt x="455" y="30"/>
                  <a:pt x="455" y="30"/>
                </a:cubicBezTo>
                <a:cubicBezTo>
                  <a:pt x="454" y="30"/>
                  <a:pt x="453" y="29"/>
                  <a:pt x="453" y="30"/>
                </a:cubicBezTo>
                <a:cubicBezTo>
                  <a:pt x="452" y="30"/>
                  <a:pt x="451" y="30"/>
                  <a:pt x="451" y="30"/>
                </a:cubicBezTo>
                <a:cubicBezTo>
                  <a:pt x="450" y="30"/>
                  <a:pt x="449" y="29"/>
                  <a:pt x="449" y="29"/>
                </a:cubicBezTo>
                <a:cubicBezTo>
                  <a:pt x="448" y="29"/>
                  <a:pt x="447" y="29"/>
                  <a:pt x="447" y="30"/>
                </a:cubicBezTo>
                <a:cubicBezTo>
                  <a:pt x="447" y="31"/>
                  <a:pt x="447" y="33"/>
                  <a:pt x="447" y="35"/>
                </a:cubicBezTo>
                <a:cubicBezTo>
                  <a:pt x="447" y="37"/>
                  <a:pt x="448" y="38"/>
                  <a:pt x="449" y="39"/>
                </a:cubicBezTo>
                <a:cubicBezTo>
                  <a:pt x="449" y="40"/>
                  <a:pt x="450" y="41"/>
                  <a:pt x="450" y="41"/>
                </a:cubicBezTo>
                <a:cubicBezTo>
                  <a:pt x="450" y="42"/>
                  <a:pt x="451" y="42"/>
                  <a:pt x="451" y="42"/>
                </a:cubicBezTo>
                <a:cubicBezTo>
                  <a:pt x="453" y="45"/>
                  <a:pt x="451" y="49"/>
                  <a:pt x="452" y="52"/>
                </a:cubicBezTo>
                <a:cubicBezTo>
                  <a:pt x="453" y="52"/>
                  <a:pt x="453" y="53"/>
                  <a:pt x="454" y="54"/>
                </a:cubicBezTo>
                <a:cubicBezTo>
                  <a:pt x="454" y="54"/>
                  <a:pt x="454" y="55"/>
                  <a:pt x="454" y="55"/>
                </a:cubicBezTo>
                <a:cubicBezTo>
                  <a:pt x="455" y="56"/>
                  <a:pt x="456" y="56"/>
                  <a:pt x="457" y="57"/>
                </a:cubicBezTo>
                <a:cubicBezTo>
                  <a:pt x="458" y="58"/>
                  <a:pt x="457" y="60"/>
                  <a:pt x="457" y="61"/>
                </a:cubicBezTo>
                <a:cubicBezTo>
                  <a:pt x="458" y="63"/>
                  <a:pt x="459" y="64"/>
                  <a:pt x="460" y="66"/>
                </a:cubicBezTo>
                <a:cubicBezTo>
                  <a:pt x="461" y="67"/>
                  <a:pt x="461" y="68"/>
                  <a:pt x="462" y="69"/>
                </a:cubicBezTo>
                <a:cubicBezTo>
                  <a:pt x="462" y="69"/>
                  <a:pt x="464" y="69"/>
                  <a:pt x="464" y="70"/>
                </a:cubicBezTo>
                <a:cubicBezTo>
                  <a:pt x="464" y="70"/>
                  <a:pt x="464" y="71"/>
                  <a:pt x="463" y="71"/>
                </a:cubicBezTo>
                <a:cubicBezTo>
                  <a:pt x="462" y="72"/>
                  <a:pt x="461" y="70"/>
                  <a:pt x="460" y="69"/>
                </a:cubicBezTo>
                <a:cubicBezTo>
                  <a:pt x="459" y="68"/>
                  <a:pt x="457" y="69"/>
                  <a:pt x="456" y="68"/>
                </a:cubicBezTo>
                <a:cubicBezTo>
                  <a:pt x="456" y="68"/>
                  <a:pt x="458" y="67"/>
                  <a:pt x="457" y="66"/>
                </a:cubicBezTo>
                <a:cubicBezTo>
                  <a:pt x="457" y="66"/>
                  <a:pt x="456" y="65"/>
                  <a:pt x="456" y="65"/>
                </a:cubicBezTo>
                <a:cubicBezTo>
                  <a:pt x="455" y="64"/>
                  <a:pt x="454" y="64"/>
                  <a:pt x="454" y="63"/>
                </a:cubicBezTo>
                <a:cubicBezTo>
                  <a:pt x="453" y="62"/>
                  <a:pt x="453" y="62"/>
                  <a:pt x="453" y="61"/>
                </a:cubicBezTo>
                <a:cubicBezTo>
                  <a:pt x="452" y="61"/>
                  <a:pt x="451" y="60"/>
                  <a:pt x="451" y="60"/>
                </a:cubicBezTo>
                <a:cubicBezTo>
                  <a:pt x="450" y="60"/>
                  <a:pt x="450" y="61"/>
                  <a:pt x="449" y="61"/>
                </a:cubicBezTo>
                <a:cubicBezTo>
                  <a:pt x="448" y="61"/>
                  <a:pt x="448" y="60"/>
                  <a:pt x="449" y="59"/>
                </a:cubicBezTo>
                <a:cubicBezTo>
                  <a:pt x="450" y="58"/>
                  <a:pt x="450" y="58"/>
                  <a:pt x="449" y="57"/>
                </a:cubicBezTo>
                <a:cubicBezTo>
                  <a:pt x="449" y="57"/>
                  <a:pt x="448" y="57"/>
                  <a:pt x="448" y="56"/>
                </a:cubicBezTo>
                <a:cubicBezTo>
                  <a:pt x="447" y="56"/>
                  <a:pt x="447" y="55"/>
                  <a:pt x="446" y="55"/>
                </a:cubicBezTo>
                <a:cubicBezTo>
                  <a:pt x="445" y="54"/>
                  <a:pt x="444" y="53"/>
                  <a:pt x="443" y="51"/>
                </a:cubicBezTo>
                <a:cubicBezTo>
                  <a:pt x="442" y="50"/>
                  <a:pt x="441" y="49"/>
                  <a:pt x="441" y="47"/>
                </a:cubicBezTo>
                <a:cubicBezTo>
                  <a:pt x="440" y="45"/>
                  <a:pt x="439" y="44"/>
                  <a:pt x="439" y="42"/>
                </a:cubicBezTo>
                <a:cubicBezTo>
                  <a:pt x="439" y="41"/>
                  <a:pt x="439" y="40"/>
                  <a:pt x="437" y="40"/>
                </a:cubicBezTo>
                <a:cubicBezTo>
                  <a:pt x="434" y="40"/>
                  <a:pt x="434" y="35"/>
                  <a:pt x="431" y="34"/>
                </a:cubicBezTo>
                <a:cubicBezTo>
                  <a:pt x="430" y="34"/>
                  <a:pt x="430" y="34"/>
                  <a:pt x="429" y="33"/>
                </a:cubicBezTo>
                <a:cubicBezTo>
                  <a:pt x="428" y="33"/>
                  <a:pt x="428" y="33"/>
                  <a:pt x="427" y="32"/>
                </a:cubicBezTo>
                <a:cubicBezTo>
                  <a:pt x="426" y="32"/>
                  <a:pt x="424" y="33"/>
                  <a:pt x="423" y="34"/>
                </a:cubicBezTo>
                <a:cubicBezTo>
                  <a:pt x="422" y="35"/>
                  <a:pt x="421" y="36"/>
                  <a:pt x="420" y="37"/>
                </a:cubicBezTo>
                <a:cubicBezTo>
                  <a:pt x="419" y="37"/>
                  <a:pt x="419" y="38"/>
                  <a:pt x="418" y="39"/>
                </a:cubicBezTo>
                <a:cubicBezTo>
                  <a:pt x="418" y="39"/>
                  <a:pt x="418" y="40"/>
                  <a:pt x="417" y="41"/>
                </a:cubicBezTo>
                <a:cubicBezTo>
                  <a:pt x="416" y="42"/>
                  <a:pt x="414" y="41"/>
                  <a:pt x="412" y="42"/>
                </a:cubicBezTo>
                <a:cubicBezTo>
                  <a:pt x="411" y="42"/>
                  <a:pt x="410" y="44"/>
                  <a:pt x="411" y="45"/>
                </a:cubicBezTo>
                <a:cubicBezTo>
                  <a:pt x="412" y="46"/>
                  <a:pt x="413" y="47"/>
                  <a:pt x="414" y="48"/>
                </a:cubicBezTo>
                <a:cubicBezTo>
                  <a:pt x="414" y="49"/>
                  <a:pt x="414" y="49"/>
                  <a:pt x="414" y="50"/>
                </a:cubicBezTo>
                <a:cubicBezTo>
                  <a:pt x="414" y="51"/>
                  <a:pt x="415" y="51"/>
                  <a:pt x="415" y="52"/>
                </a:cubicBezTo>
                <a:cubicBezTo>
                  <a:pt x="417" y="53"/>
                  <a:pt x="415" y="54"/>
                  <a:pt x="414" y="54"/>
                </a:cubicBezTo>
                <a:cubicBezTo>
                  <a:pt x="413" y="55"/>
                  <a:pt x="412" y="56"/>
                  <a:pt x="411" y="55"/>
                </a:cubicBezTo>
                <a:cubicBezTo>
                  <a:pt x="411" y="54"/>
                  <a:pt x="411" y="53"/>
                  <a:pt x="411" y="53"/>
                </a:cubicBezTo>
                <a:cubicBezTo>
                  <a:pt x="411" y="52"/>
                  <a:pt x="411" y="51"/>
                  <a:pt x="410" y="51"/>
                </a:cubicBezTo>
                <a:cubicBezTo>
                  <a:pt x="410" y="50"/>
                  <a:pt x="409" y="50"/>
                  <a:pt x="409" y="49"/>
                </a:cubicBezTo>
                <a:cubicBezTo>
                  <a:pt x="408" y="49"/>
                  <a:pt x="408" y="48"/>
                  <a:pt x="407" y="48"/>
                </a:cubicBezTo>
                <a:cubicBezTo>
                  <a:pt x="406" y="47"/>
                  <a:pt x="404" y="47"/>
                  <a:pt x="402" y="47"/>
                </a:cubicBezTo>
                <a:cubicBezTo>
                  <a:pt x="401" y="47"/>
                  <a:pt x="401" y="47"/>
                  <a:pt x="400" y="48"/>
                </a:cubicBezTo>
                <a:cubicBezTo>
                  <a:pt x="399" y="48"/>
                  <a:pt x="399" y="48"/>
                  <a:pt x="398" y="48"/>
                </a:cubicBezTo>
                <a:cubicBezTo>
                  <a:pt x="398" y="47"/>
                  <a:pt x="399" y="47"/>
                  <a:pt x="399" y="46"/>
                </a:cubicBezTo>
                <a:cubicBezTo>
                  <a:pt x="399" y="45"/>
                  <a:pt x="400" y="45"/>
                  <a:pt x="401" y="45"/>
                </a:cubicBezTo>
                <a:cubicBezTo>
                  <a:pt x="402" y="45"/>
                  <a:pt x="402" y="44"/>
                  <a:pt x="403" y="43"/>
                </a:cubicBezTo>
                <a:cubicBezTo>
                  <a:pt x="403" y="42"/>
                  <a:pt x="402" y="42"/>
                  <a:pt x="401" y="42"/>
                </a:cubicBezTo>
                <a:cubicBezTo>
                  <a:pt x="398" y="41"/>
                  <a:pt x="395" y="42"/>
                  <a:pt x="392" y="42"/>
                </a:cubicBezTo>
                <a:cubicBezTo>
                  <a:pt x="391" y="43"/>
                  <a:pt x="390" y="43"/>
                  <a:pt x="389" y="44"/>
                </a:cubicBezTo>
                <a:cubicBezTo>
                  <a:pt x="388" y="44"/>
                  <a:pt x="388" y="43"/>
                  <a:pt x="387" y="43"/>
                </a:cubicBezTo>
                <a:cubicBezTo>
                  <a:pt x="385" y="43"/>
                  <a:pt x="384" y="45"/>
                  <a:pt x="382" y="44"/>
                </a:cubicBezTo>
                <a:cubicBezTo>
                  <a:pt x="382" y="42"/>
                  <a:pt x="387" y="41"/>
                  <a:pt x="388" y="41"/>
                </a:cubicBezTo>
                <a:cubicBezTo>
                  <a:pt x="388" y="40"/>
                  <a:pt x="389" y="40"/>
                  <a:pt x="390" y="40"/>
                </a:cubicBezTo>
                <a:cubicBezTo>
                  <a:pt x="391" y="39"/>
                  <a:pt x="391" y="39"/>
                  <a:pt x="392" y="38"/>
                </a:cubicBezTo>
                <a:cubicBezTo>
                  <a:pt x="393" y="37"/>
                  <a:pt x="395" y="37"/>
                  <a:pt x="396" y="37"/>
                </a:cubicBezTo>
                <a:cubicBezTo>
                  <a:pt x="398" y="37"/>
                  <a:pt x="400" y="37"/>
                  <a:pt x="401" y="37"/>
                </a:cubicBezTo>
                <a:cubicBezTo>
                  <a:pt x="403" y="37"/>
                  <a:pt x="406" y="38"/>
                  <a:pt x="408" y="37"/>
                </a:cubicBezTo>
                <a:cubicBezTo>
                  <a:pt x="409" y="36"/>
                  <a:pt x="409" y="36"/>
                  <a:pt x="410" y="36"/>
                </a:cubicBezTo>
                <a:cubicBezTo>
                  <a:pt x="411" y="36"/>
                  <a:pt x="411" y="36"/>
                  <a:pt x="411" y="35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413" y="33"/>
                  <a:pt x="413" y="33"/>
                  <a:pt x="413" y="32"/>
                </a:cubicBezTo>
                <a:cubicBezTo>
                  <a:pt x="412" y="30"/>
                  <a:pt x="411" y="30"/>
                  <a:pt x="410" y="30"/>
                </a:cubicBezTo>
                <a:cubicBezTo>
                  <a:pt x="409" y="30"/>
                  <a:pt x="408" y="30"/>
                  <a:pt x="407" y="30"/>
                </a:cubicBezTo>
                <a:cubicBezTo>
                  <a:pt x="406" y="30"/>
                  <a:pt x="405" y="30"/>
                  <a:pt x="404" y="30"/>
                </a:cubicBezTo>
                <a:cubicBezTo>
                  <a:pt x="404" y="30"/>
                  <a:pt x="403" y="30"/>
                  <a:pt x="402" y="30"/>
                </a:cubicBezTo>
                <a:cubicBezTo>
                  <a:pt x="401" y="30"/>
                  <a:pt x="399" y="31"/>
                  <a:pt x="398" y="31"/>
                </a:cubicBezTo>
                <a:cubicBezTo>
                  <a:pt x="397" y="31"/>
                  <a:pt x="397" y="31"/>
                  <a:pt x="396" y="31"/>
                </a:cubicBezTo>
                <a:cubicBezTo>
                  <a:pt x="395" y="31"/>
                  <a:pt x="394" y="32"/>
                  <a:pt x="393" y="32"/>
                </a:cubicBezTo>
                <a:cubicBezTo>
                  <a:pt x="392" y="32"/>
                  <a:pt x="391" y="32"/>
                  <a:pt x="391" y="32"/>
                </a:cubicBezTo>
                <a:cubicBezTo>
                  <a:pt x="390" y="32"/>
                  <a:pt x="390" y="33"/>
                  <a:pt x="389" y="33"/>
                </a:cubicBezTo>
                <a:cubicBezTo>
                  <a:pt x="388" y="34"/>
                  <a:pt x="387" y="34"/>
                  <a:pt x="385" y="34"/>
                </a:cubicBezTo>
                <a:cubicBezTo>
                  <a:pt x="384" y="35"/>
                  <a:pt x="383" y="35"/>
                  <a:pt x="382" y="34"/>
                </a:cubicBezTo>
                <a:cubicBezTo>
                  <a:pt x="382" y="34"/>
                  <a:pt x="382" y="33"/>
                  <a:pt x="382" y="33"/>
                </a:cubicBezTo>
                <a:cubicBezTo>
                  <a:pt x="382" y="32"/>
                  <a:pt x="381" y="32"/>
                  <a:pt x="381" y="32"/>
                </a:cubicBezTo>
                <a:cubicBezTo>
                  <a:pt x="380" y="32"/>
                  <a:pt x="380" y="32"/>
                  <a:pt x="380" y="32"/>
                </a:cubicBezTo>
                <a:cubicBezTo>
                  <a:pt x="379" y="31"/>
                  <a:pt x="379" y="31"/>
                  <a:pt x="379" y="31"/>
                </a:cubicBezTo>
                <a:cubicBezTo>
                  <a:pt x="379" y="30"/>
                  <a:pt x="378" y="30"/>
                  <a:pt x="377" y="31"/>
                </a:cubicBezTo>
                <a:cubicBezTo>
                  <a:pt x="377" y="31"/>
                  <a:pt x="377" y="32"/>
                  <a:pt x="376" y="32"/>
                </a:cubicBezTo>
                <a:cubicBezTo>
                  <a:pt x="376" y="33"/>
                  <a:pt x="375" y="33"/>
                  <a:pt x="375" y="33"/>
                </a:cubicBezTo>
                <a:cubicBezTo>
                  <a:pt x="374" y="34"/>
                  <a:pt x="375" y="36"/>
                  <a:pt x="375" y="37"/>
                </a:cubicBezTo>
                <a:cubicBezTo>
                  <a:pt x="374" y="38"/>
                  <a:pt x="373" y="37"/>
                  <a:pt x="373" y="37"/>
                </a:cubicBezTo>
                <a:cubicBezTo>
                  <a:pt x="373" y="36"/>
                  <a:pt x="373" y="36"/>
                  <a:pt x="372" y="35"/>
                </a:cubicBezTo>
                <a:cubicBezTo>
                  <a:pt x="372" y="35"/>
                  <a:pt x="372" y="35"/>
                  <a:pt x="371" y="35"/>
                </a:cubicBezTo>
                <a:cubicBezTo>
                  <a:pt x="371" y="34"/>
                  <a:pt x="371" y="33"/>
                  <a:pt x="371" y="32"/>
                </a:cubicBezTo>
                <a:cubicBezTo>
                  <a:pt x="370" y="32"/>
                  <a:pt x="369" y="32"/>
                  <a:pt x="369" y="31"/>
                </a:cubicBezTo>
                <a:cubicBezTo>
                  <a:pt x="368" y="31"/>
                  <a:pt x="368" y="31"/>
                  <a:pt x="367" y="31"/>
                </a:cubicBezTo>
                <a:cubicBezTo>
                  <a:pt x="365" y="30"/>
                  <a:pt x="365" y="33"/>
                  <a:pt x="363" y="33"/>
                </a:cubicBezTo>
                <a:cubicBezTo>
                  <a:pt x="362" y="33"/>
                  <a:pt x="362" y="33"/>
                  <a:pt x="361" y="33"/>
                </a:cubicBezTo>
                <a:cubicBezTo>
                  <a:pt x="360" y="33"/>
                  <a:pt x="360" y="34"/>
                  <a:pt x="359" y="34"/>
                </a:cubicBezTo>
                <a:cubicBezTo>
                  <a:pt x="358" y="35"/>
                  <a:pt x="357" y="34"/>
                  <a:pt x="357" y="35"/>
                </a:cubicBezTo>
                <a:cubicBezTo>
                  <a:pt x="357" y="36"/>
                  <a:pt x="357" y="37"/>
                  <a:pt x="357" y="38"/>
                </a:cubicBezTo>
                <a:cubicBezTo>
                  <a:pt x="357" y="39"/>
                  <a:pt x="356" y="40"/>
                  <a:pt x="355" y="40"/>
                </a:cubicBezTo>
                <a:cubicBezTo>
                  <a:pt x="354" y="40"/>
                  <a:pt x="353" y="39"/>
                  <a:pt x="353" y="39"/>
                </a:cubicBezTo>
                <a:cubicBezTo>
                  <a:pt x="352" y="39"/>
                  <a:pt x="352" y="40"/>
                  <a:pt x="351" y="40"/>
                </a:cubicBezTo>
                <a:cubicBezTo>
                  <a:pt x="351" y="40"/>
                  <a:pt x="349" y="40"/>
                  <a:pt x="349" y="41"/>
                </a:cubicBezTo>
                <a:cubicBezTo>
                  <a:pt x="350" y="42"/>
                  <a:pt x="351" y="41"/>
                  <a:pt x="351" y="41"/>
                </a:cubicBezTo>
                <a:cubicBezTo>
                  <a:pt x="352" y="42"/>
                  <a:pt x="351" y="43"/>
                  <a:pt x="351" y="43"/>
                </a:cubicBezTo>
                <a:cubicBezTo>
                  <a:pt x="349" y="43"/>
                  <a:pt x="347" y="42"/>
                  <a:pt x="347" y="43"/>
                </a:cubicBezTo>
                <a:cubicBezTo>
                  <a:pt x="345" y="44"/>
                  <a:pt x="347" y="46"/>
                  <a:pt x="347" y="47"/>
                </a:cubicBezTo>
                <a:cubicBezTo>
                  <a:pt x="348" y="48"/>
                  <a:pt x="348" y="49"/>
                  <a:pt x="349" y="50"/>
                </a:cubicBezTo>
                <a:close/>
                <a:moveTo>
                  <a:pt x="1044" y="4"/>
                </a:moveTo>
                <a:cubicBezTo>
                  <a:pt x="1046" y="4"/>
                  <a:pt x="1047" y="4"/>
                  <a:pt x="1049" y="3"/>
                </a:cubicBezTo>
                <a:cubicBezTo>
                  <a:pt x="1050" y="3"/>
                  <a:pt x="1051" y="3"/>
                  <a:pt x="1053" y="2"/>
                </a:cubicBezTo>
                <a:cubicBezTo>
                  <a:pt x="1042" y="3"/>
                  <a:pt x="1042" y="3"/>
                  <a:pt x="1042" y="3"/>
                </a:cubicBezTo>
                <a:cubicBezTo>
                  <a:pt x="1041" y="4"/>
                  <a:pt x="1043" y="4"/>
                  <a:pt x="1044" y="4"/>
                </a:cubicBezTo>
                <a:close/>
                <a:moveTo>
                  <a:pt x="2964" y="296"/>
                </a:moveTo>
                <a:cubicBezTo>
                  <a:pt x="2964" y="295"/>
                  <a:pt x="2964" y="294"/>
                  <a:pt x="2963" y="293"/>
                </a:cubicBezTo>
                <a:cubicBezTo>
                  <a:pt x="2963" y="292"/>
                  <a:pt x="2961" y="291"/>
                  <a:pt x="2960" y="290"/>
                </a:cubicBezTo>
                <a:cubicBezTo>
                  <a:pt x="2959" y="289"/>
                  <a:pt x="2958" y="288"/>
                  <a:pt x="2956" y="287"/>
                </a:cubicBezTo>
                <a:cubicBezTo>
                  <a:pt x="2955" y="286"/>
                  <a:pt x="2953" y="286"/>
                  <a:pt x="2952" y="285"/>
                </a:cubicBezTo>
                <a:cubicBezTo>
                  <a:pt x="2951" y="284"/>
                  <a:pt x="2950" y="283"/>
                  <a:pt x="2949" y="282"/>
                </a:cubicBezTo>
                <a:cubicBezTo>
                  <a:pt x="2947" y="281"/>
                  <a:pt x="2946" y="280"/>
                  <a:pt x="2945" y="280"/>
                </a:cubicBezTo>
                <a:cubicBezTo>
                  <a:pt x="2944" y="279"/>
                  <a:pt x="2944" y="279"/>
                  <a:pt x="2943" y="279"/>
                </a:cubicBezTo>
                <a:cubicBezTo>
                  <a:pt x="2941" y="278"/>
                  <a:pt x="2939" y="276"/>
                  <a:pt x="2937" y="276"/>
                </a:cubicBezTo>
                <a:cubicBezTo>
                  <a:pt x="2934" y="275"/>
                  <a:pt x="2932" y="276"/>
                  <a:pt x="2930" y="276"/>
                </a:cubicBezTo>
                <a:cubicBezTo>
                  <a:pt x="2926" y="278"/>
                  <a:pt x="2922" y="278"/>
                  <a:pt x="2918" y="278"/>
                </a:cubicBezTo>
                <a:cubicBezTo>
                  <a:pt x="2916" y="278"/>
                  <a:pt x="2914" y="279"/>
                  <a:pt x="2912" y="280"/>
                </a:cubicBezTo>
                <a:cubicBezTo>
                  <a:pt x="2911" y="281"/>
                  <a:pt x="2910" y="283"/>
                  <a:pt x="2909" y="285"/>
                </a:cubicBezTo>
                <a:cubicBezTo>
                  <a:pt x="2907" y="288"/>
                  <a:pt x="2905" y="291"/>
                  <a:pt x="2902" y="292"/>
                </a:cubicBezTo>
                <a:cubicBezTo>
                  <a:pt x="2900" y="293"/>
                  <a:pt x="2899" y="294"/>
                  <a:pt x="2897" y="294"/>
                </a:cubicBezTo>
                <a:cubicBezTo>
                  <a:pt x="2896" y="294"/>
                  <a:pt x="2895" y="294"/>
                  <a:pt x="2894" y="294"/>
                </a:cubicBezTo>
                <a:cubicBezTo>
                  <a:pt x="2893" y="294"/>
                  <a:pt x="2892" y="294"/>
                  <a:pt x="2891" y="294"/>
                </a:cubicBezTo>
                <a:cubicBezTo>
                  <a:pt x="2890" y="294"/>
                  <a:pt x="2888" y="294"/>
                  <a:pt x="2887" y="296"/>
                </a:cubicBezTo>
                <a:cubicBezTo>
                  <a:pt x="2887" y="298"/>
                  <a:pt x="2890" y="298"/>
                  <a:pt x="2891" y="298"/>
                </a:cubicBezTo>
                <a:cubicBezTo>
                  <a:pt x="2892" y="298"/>
                  <a:pt x="2894" y="298"/>
                  <a:pt x="2895" y="297"/>
                </a:cubicBezTo>
                <a:cubicBezTo>
                  <a:pt x="2896" y="297"/>
                  <a:pt x="2897" y="296"/>
                  <a:pt x="2899" y="296"/>
                </a:cubicBezTo>
                <a:cubicBezTo>
                  <a:pt x="2900" y="295"/>
                  <a:pt x="2901" y="294"/>
                  <a:pt x="2903" y="294"/>
                </a:cubicBezTo>
                <a:cubicBezTo>
                  <a:pt x="2904" y="294"/>
                  <a:pt x="2906" y="294"/>
                  <a:pt x="2907" y="294"/>
                </a:cubicBezTo>
                <a:cubicBezTo>
                  <a:pt x="2910" y="294"/>
                  <a:pt x="2914" y="294"/>
                  <a:pt x="2916" y="296"/>
                </a:cubicBezTo>
                <a:cubicBezTo>
                  <a:pt x="2918" y="296"/>
                  <a:pt x="2920" y="297"/>
                  <a:pt x="2921" y="298"/>
                </a:cubicBezTo>
                <a:cubicBezTo>
                  <a:pt x="2923" y="299"/>
                  <a:pt x="2925" y="299"/>
                  <a:pt x="2927" y="299"/>
                </a:cubicBezTo>
                <a:cubicBezTo>
                  <a:pt x="2929" y="299"/>
                  <a:pt x="2931" y="299"/>
                  <a:pt x="2933" y="300"/>
                </a:cubicBezTo>
                <a:cubicBezTo>
                  <a:pt x="2935" y="300"/>
                  <a:pt x="2937" y="301"/>
                  <a:pt x="2939" y="302"/>
                </a:cubicBezTo>
                <a:cubicBezTo>
                  <a:pt x="2942" y="302"/>
                  <a:pt x="2944" y="301"/>
                  <a:pt x="2947" y="301"/>
                </a:cubicBezTo>
                <a:cubicBezTo>
                  <a:pt x="2949" y="301"/>
                  <a:pt x="2950" y="301"/>
                  <a:pt x="2952" y="302"/>
                </a:cubicBezTo>
                <a:cubicBezTo>
                  <a:pt x="2954" y="303"/>
                  <a:pt x="2955" y="304"/>
                  <a:pt x="2957" y="303"/>
                </a:cubicBezTo>
                <a:cubicBezTo>
                  <a:pt x="2959" y="303"/>
                  <a:pt x="2961" y="303"/>
                  <a:pt x="2962" y="302"/>
                </a:cubicBezTo>
                <a:cubicBezTo>
                  <a:pt x="2963" y="301"/>
                  <a:pt x="2963" y="301"/>
                  <a:pt x="2963" y="300"/>
                </a:cubicBezTo>
                <a:cubicBezTo>
                  <a:pt x="2963" y="299"/>
                  <a:pt x="2962" y="299"/>
                  <a:pt x="2963" y="298"/>
                </a:cubicBezTo>
                <a:cubicBezTo>
                  <a:pt x="2963" y="297"/>
                  <a:pt x="2964" y="296"/>
                  <a:pt x="2964" y="296"/>
                </a:cubicBezTo>
                <a:close/>
                <a:moveTo>
                  <a:pt x="2806" y="215"/>
                </a:moveTo>
                <a:cubicBezTo>
                  <a:pt x="2806" y="216"/>
                  <a:pt x="2806" y="216"/>
                  <a:pt x="2806" y="217"/>
                </a:cubicBezTo>
                <a:cubicBezTo>
                  <a:pt x="2805" y="218"/>
                  <a:pt x="2804" y="218"/>
                  <a:pt x="2806" y="219"/>
                </a:cubicBezTo>
                <a:cubicBezTo>
                  <a:pt x="2806" y="219"/>
                  <a:pt x="2808" y="219"/>
                  <a:pt x="2809" y="219"/>
                </a:cubicBezTo>
                <a:cubicBezTo>
                  <a:pt x="2810" y="219"/>
                  <a:pt x="2812" y="218"/>
                  <a:pt x="2813" y="218"/>
                </a:cubicBezTo>
                <a:cubicBezTo>
                  <a:pt x="2814" y="218"/>
                  <a:pt x="2815" y="217"/>
                  <a:pt x="2815" y="217"/>
                </a:cubicBezTo>
                <a:cubicBezTo>
                  <a:pt x="2815" y="216"/>
                  <a:pt x="2816" y="215"/>
                  <a:pt x="2816" y="215"/>
                </a:cubicBezTo>
                <a:cubicBezTo>
                  <a:pt x="2817" y="213"/>
                  <a:pt x="2818" y="212"/>
                  <a:pt x="2818" y="210"/>
                </a:cubicBezTo>
                <a:cubicBezTo>
                  <a:pt x="2817" y="209"/>
                  <a:pt x="2817" y="209"/>
                  <a:pt x="2816" y="209"/>
                </a:cubicBezTo>
                <a:cubicBezTo>
                  <a:pt x="2816" y="208"/>
                  <a:pt x="2815" y="208"/>
                  <a:pt x="2814" y="208"/>
                </a:cubicBezTo>
                <a:cubicBezTo>
                  <a:pt x="2813" y="207"/>
                  <a:pt x="2812" y="206"/>
                  <a:pt x="2812" y="205"/>
                </a:cubicBezTo>
                <a:cubicBezTo>
                  <a:pt x="2812" y="204"/>
                  <a:pt x="2812" y="203"/>
                  <a:pt x="2811" y="203"/>
                </a:cubicBezTo>
                <a:cubicBezTo>
                  <a:pt x="2811" y="202"/>
                  <a:pt x="2810" y="202"/>
                  <a:pt x="2810" y="201"/>
                </a:cubicBezTo>
                <a:cubicBezTo>
                  <a:pt x="2810" y="201"/>
                  <a:pt x="2810" y="199"/>
                  <a:pt x="2809" y="199"/>
                </a:cubicBezTo>
                <a:cubicBezTo>
                  <a:pt x="2808" y="198"/>
                  <a:pt x="2808" y="200"/>
                  <a:pt x="2808" y="200"/>
                </a:cubicBezTo>
                <a:cubicBezTo>
                  <a:pt x="2808" y="202"/>
                  <a:pt x="2808" y="203"/>
                  <a:pt x="2808" y="205"/>
                </a:cubicBezTo>
                <a:cubicBezTo>
                  <a:pt x="2807" y="206"/>
                  <a:pt x="2805" y="206"/>
                  <a:pt x="2806" y="208"/>
                </a:cubicBezTo>
                <a:cubicBezTo>
                  <a:pt x="2806" y="208"/>
                  <a:pt x="2806" y="209"/>
                  <a:pt x="2806" y="210"/>
                </a:cubicBezTo>
                <a:cubicBezTo>
                  <a:pt x="2807" y="210"/>
                  <a:pt x="2807" y="211"/>
                  <a:pt x="2807" y="211"/>
                </a:cubicBezTo>
                <a:cubicBezTo>
                  <a:pt x="2807" y="211"/>
                  <a:pt x="2807" y="211"/>
                  <a:pt x="2807" y="212"/>
                </a:cubicBezTo>
                <a:cubicBezTo>
                  <a:pt x="2807" y="213"/>
                  <a:pt x="2806" y="214"/>
                  <a:pt x="2806" y="215"/>
                </a:cubicBezTo>
                <a:close/>
                <a:moveTo>
                  <a:pt x="2900" y="274"/>
                </a:moveTo>
                <a:cubicBezTo>
                  <a:pt x="2901" y="275"/>
                  <a:pt x="2901" y="277"/>
                  <a:pt x="2903" y="277"/>
                </a:cubicBezTo>
                <a:cubicBezTo>
                  <a:pt x="2903" y="277"/>
                  <a:pt x="2904" y="277"/>
                  <a:pt x="2905" y="276"/>
                </a:cubicBezTo>
                <a:cubicBezTo>
                  <a:pt x="2905" y="275"/>
                  <a:pt x="2906" y="275"/>
                  <a:pt x="2906" y="275"/>
                </a:cubicBezTo>
                <a:cubicBezTo>
                  <a:pt x="2909" y="273"/>
                  <a:pt x="2915" y="274"/>
                  <a:pt x="2916" y="271"/>
                </a:cubicBezTo>
                <a:cubicBezTo>
                  <a:pt x="2916" y="270"/>
                  <a:pt x="2916" y="269"/>
                  <a:pt x="2915" y="268"/>
                </a:cubicBezTo>
                <a:cubicBezTo>
                  <a:pt x="2915" y="267"/>
                  <a:pt x="2915" y="267"/>
                  <a:pt x="2915" y="266"/>
                </a:cubicBezTo>
                <a:cubicBezTo>
                  <a:pt x="2914" y="265"/>
                  <a:pt x="2913" y="263"/>
                  <a:pt x="2911" y="262"/>
                </a:cubicBezTo>
                <a:cubicBezTo>
                  <a:pt x="2910" y="262"/>
                  <a:pt x="2908" y="262"/>
                  <a:pt x="2906" y="262"/>
                </a:cubicBezTo>
                <a:cubicBezTo>
                  <a:pt x="2906" y="262"/>
                  <a:pt x="2905" y="262"/>
                  <a:pt x="2904" y="262"/>
                </a:cubicBezTo>
                <a:cubicBezTo>
                  <a:pt x="2904" y="262"/>
                  <a:pt x="2903" y="262"/>
                  <a:pt x="2903" y="262"/>
                </a:cubicBezTo>
                <a:cubicBezTo>
                  <a:pt x="2903" y="262"/>
                  <a:pt x="2902" y="262"/>
                  <a:pt x="2902" y="262"/>
                </a:cubicBezTo>
                <a:cubicBezTo>
                  <a:pt x="2901" y="262"/>
                  <a:pt x="2899" y="262"/>
                  <a:pt x="2898" y="263"/>
                </a:cubicBezTo>
                <a:cubicBezTo>
                  <a:pt x="2898" y="264"/>
                  <a:pt x="2898" y="265"/>
                  <a:pt x="2897" y="265"/>
                </a:cubicBezTo>
                <a:cubicBezTo>
                  <a:pt x="2897" y="266"/>
                  <a:pt x="2896" y="266"/>
                  <a:pt x="2896" y="267"/>
                </a:cubicBezTo>
                <a:cubicBezTo>
                  <a:pt x="2896" y="268"/>
                  <a:pt x="2896" y="269"/>
                  <a:pt x="2896" y="269"/>
                </a:cubicBezTo>
                <a:cubicBezTo>
                  <a:pt x="2897" y="270"/>
                  <a:pt x="2897" y="271"/>
                  <a:pt x="2897" y="271"/>
                </a:cubicBezTo>
                <a:cubicBezTo>
                  <a:pt x="2897" y="273"/>
                  <a:pt x="2899" y="273"/>
                  <a:pt x="2900" y="274"/>
                </a:cubicBezTo>
                <a:close/>
                <a:moveTo>
                  <a:pt x="1313" y="430"/>
                </a:moveTo>
                <a:cubicBezTo>
                  <a:pt x="1314" y="431"/>
                  <a:pt x="1314" y="431"/>
                  <a:pt x="1315" y="432"/>
                </a:cubicBezTo>
                <a:cubicBezTo>
                  <a:pt x="1316" y="432"/>
                  <a:pt x="1317" y="431"/>
                  <a:pt x="1318" y="430"/>
                </a:cubicBezTo>
                <a:cubicBezTo>
                  <a:pt x="1321" y="430"/>
                  <a:pt x="1324" y="432"/>
                  <a:pt x="1326" y="430"/>
                </a:cubicBezTo>
                <a:cubicBezTo>
                  <a:pt x="1327" y="429"/>
                  <a:pt x="1327" y="428"/>
                  <a:pt x="1326" y="426"/>
                </a:cubicBezTo>
                <a:cubicBezTo>
                  <a:pt x="1326" y="425"/>
                  <a:pt x="1327" y="424"/>
                  <a:pt x="1326" y="422"/>
                </a:cubicBezTo>
                <a:cubicBezTo>
                  <a:pt x="1325" y="421"/>
                  <a:pt x="1324" y="421"/>
                  <a:pt x="1323" y="420"/>
                </a:cubicBezTo>
                <a:cubicBezTo>
                  <a:pt x="1322" y="419"/>
                  <a:pt x="1321" y="419"/>
                  <a:pt x="1320" y="419"/>
                </a:cubicBezTo>
                <a:cubicBezTo>
                  <a:pt x="1319" y="418"/>
                  <a:pt x="1318" y="417"/>
                  <a:pt x="1318" y="417"/>
                </a:cubicBezTo>
                <a:cubicBezTo>
                  <a:pt x="1317" y="416"/>
                  <a:pt x="1316" y="415"/>
                  <a:pt x="1315" y="415"/>
                </a:cubicBezTo>
                <a:cubicBezTo>
                  <a:pt x="1314" y="414"/>
                  <a:pt x="1313" y="414"/>
                  <a:pt x="1312" y="413"/>
                </a:cubicBezTo>
                <a:cubicBezTo>
                  <a:pt x="1312" y="413"/>
                  <a:pt x="1312" y="413"/>
                  <a:pt x="1312" y="413"/>
                </a:cubicBezTo>
                <a:cubicBezTo>
                  <a:pt x="1310" y="411"/>
                  <a:pt x="1308" y="410"/>
                  <a:pt x="1307" y="408"/>
                </a:cubicBezTo>
                <a:cubicBezTo>
                  <a:pt x="1306" y="407"/>
                  <a:pt x="1306" y="407"/>
                  <a:pt x="1305" y="407"/>
                </a:cubicBezTo>
                <a:cubicBezTo>
                  <a:pt x="1304" y="407"/>
                  <a:pt x="1304" y="406"/>
                  <a:pt x="1303" y="406"/>
                </a:cubicBezTo>
                <a:cubicBezTo>
                  <a:pt x="1301" y="404"/>
                  <a:pt x="1299" y="402"/>
                  <a:pt x="1296" y="403"/>
                </a:cubicBezTo>
                <a:cubicBezTo>
                  <a:pt x="1296" y="404"/>
                  <a:pt x="1295" y="404"/>
                  <a:pt x="1295" y="404"/>
                </a:cubicBezTo>
                <a:cubicBezTo>
                  <a:pt x="1294" y="405"/>
                  <a:pt x="1294" y="405"/>
                  <a:pt x="1293" y="405"/>
                </a:cubicBezTo>
                <a:cubicBezTo>
                  <a:pt x="1291" y="405"/>
                  <a:pt x="1292" y="407"/>
                  <a:pt x="1290" y="407"/>
                </a:cubicBezTo>
                <a:cubicBezTo>
                  <a:pt x="1289" y="407"/>
                  <a:pt x="1289" y="407"/>
                  <a:pt x="1288" y="408"/>
                </a:cubicBezTo>
                <a:cubicBezTo>
                  <a:pt x="1287" y="408"/>
                  <a:pt x="1288" y="409"/>
                  <a:pt x="1289" y="409"/>
                </a:cubicBezTo>
                <a:cubicBezTo>
                  <a:pt x="1290" y="409"/>
                  <a:pt x="1290" y="410"/>
                  <a:pt x="1290" y="410"/>
                </a:cubicBezTo>
                <a:cubicBezTo>
                  <a:pt x="1291" y="410"/>
                  <a:pt x="1292" y="410"/>
                  <a:pt x="1292" y="411"/>
                </a:cubicBezTo>
                <a:cubicBezTo>
                  <a:pt x="1292" y="412"/>
                  <a:pt x="1289" y="411"/>
                  <a:pt x="1288" y="411"/>
                </a:cubicBezTo>
                <a:cubicBezTo>
                  <a:pt x="1288" y="412"/>
                  <a:pt x="1288" y="415"/>
                  <a:pt x="1289" y="416"/>
                </a:cubicBezTo>
                <a:cubicBezTo>
                  <a:pt x="1289" y="417"/>
                  <a:pt x="1290" y="418"/>
                  <a:pt x="1291" y="419"/>
                </a:cubicBezTo>
                <a:cubicBezTo>
                  <a:pt x="1291" y="419"/>
                  <a:pt x="1292" y="420"/>
                  <a:pt x="1292" y="420"/>
                </a:cubicBezTo>
                <a:cubicBezTo>
                  <a:pt x="1293" y="421"/>
                  <a:pt x="1294" y="422"/>
                  <a:pt x="1295" y="423"/>
                </a:cubicBezTo>
                <a:cubicBezTo>
                  <a:pt x="1295" y="423"/>
                  <a:pt x="1296" y="423"/>
                  <a:pt x="1297" y="423"/>
                </a:cubicBezTo>
                <a:cubicBezTo>
                  <a:pt x="1297" y="424"/>
                  <a:pt x="1298" y="426"/>
                  <a:pt x="1299" y="425"/>
                </a:cubicBezTo>
                <a:cubicBezTo>
                  <a:pt x="1299" y="424"/>
                  <a:pt x="1299" y="423"/>
                  <a:pt x="1298" y="423"/>
                </a:cubicBezTo>
                <a:cubicBezTo>
                  <a:pt x="1297" y="422"/>
                  <a:pt x="1297" y="422"/>
                  <a:pt x="1298" y="422"/>
                </a:cubicBezTo>
                <a:cubicBezTo>
                  <a:pt x="1299" y="423"/>
                  <a:pt x="1300" y="423"/>
                  <a:pt x="1300" y="423"/>
                </a:cubicBezTo>
                <a:cubicBezTo>
                  <a:pt x="1301" y="423"/>
                  <a:pt x="1302" y="424"/>
                  <a:pt x="1302" y="424"/>
                </a:cubicBezTo>
                <a:cubicBezTo>
                  <a:pt x="1303" y="425"/>
                  <a:pt x="1305" y="424"/>
                  <a:pt x="1307" y="425"/>
                </a:cubicBezTo>
                <a:cubicBezTo>
                  <a:pt x="1307" y="425"/>
                  <a:pt x="1307" y="426"/>
                  <a:pt x="1308" y="426"/>
                </a:cubicBezTo>
                <a:cubicBezTo>
                  <a:pt x="1308" y="427"/>
                  <a:pt x="1309" y="427"/>
                  <a:pt x="1310" y="428"/>
                </a:cubicBezTo>
                <a:cubicBezTo>
                  <a:pt x="1310" y="428"/>
                  <a:pt x="1309" y="429"/>
                  <a:pt x="1310" y="430"/>
                </a:cubicBezTo>
                <a:cubicBezTo>
                  <a:pt x="1310" y="431"/>
                  <a:pt x="1312" y="430"/>
                  <a:pt x="1313" y="430"/>
                </a:cubicBezTo>
                <a:close/>
                <a:moveTo>
                  <a:pt x="2806" y="266"/>
                </a:moveTo>
                <a:cubicBezTo>
                  <a:pt x="2807" y="267"/>
                  <a:pt x="2808" y="267"/>
                  <a:pt x="2809" y="269"/>
                </a:cubicBezTo>
                <a:cubicBezTo>
                  <a:pt x="2810" y="269"/>
                  <a:pt x="2810" y="270"/>
                  <a:pt x="2810" y="271"/>
                </a:cubicBezTo>
                <a:cubicBezTo>
                  <a:pt x="2811" y="272"/>
                  <a:pt x="2813" y="274"/>
                  <a:pt x="2814" y="274"/>
                </a:cubicBezTo>
                <a:cubicBezTo>
                  <a:pt x="2815" y="275"/>
                  <a:pt x="2815" y="275"/>
                  <a:pt x="2816" y="276"/>
                </a:cubicBezTo>
                <a:cubicBezTo>
                  <a:pt x="2818" y="277"/>
                  <a:pt x="2820" y="276"/>
                  <a:pt x="2820" y="274"/>
                </a:cubicBezTo>
                <a:cubicBezTo>
                  <a:pt x="2820" y="272"/>
                  <a:pt x="2818" y="272"/>
                  <a:pt x="2817" y="271"/>
                </a:cubicBezTo>
                <a:cubicBezTo>
                  <a:pt x="2816" y="270"/>
                  <a:pt x="2816" y="269"/>
                  <a:pt x="2814" y="268"/>
                </a:cubicBezTo>
                <a:cubicBezTo>
                  <a:pt x="2813" y="267"/>
                  <a:pt x="2812" y="268"/>
                  <a:pt x="2811" y="267"/>
                </a:cubicBezTo>
                <a:cubicBezTo>
                  <a:pt x="2810" y="265"/>
                  <a:pt x="2809" y="265"/>
                  <a:pt x="2808" y="264"/>
                </a:cubicBezTo>
                <a:cubicBezTo>
                  <a:pt x="2807" y="264"/>
                  <a:pt x="2806" y="264"/>
                  <a:pt x="2805" y="264"/>
                </a:cubicBezTo>
                <a:cubicBezTo>
                  <a:pt x="2805" y="263"/>
                  <a:pt x="2805" y="263"/>
                  <a:pt x="2804" y="263"/>
                </a:cubicBezTo>
                <a:cubicBezTo>
                  <a:pt x="2803" y="263"/>
                  <a:pt x="2805" y="266"/>
                  <a:pt x="2806" y="266"/>
                </a:cubicBezTo>
                <a:close/>
                <a:moveTo>
                  <a:pt x="2839" y="229"/>
                </a:moveTo>
                <a:cubicBezTo>
                  <a:pt x="2840" y="230"/>
                  <a:pt x="2840" y="231"/>
                  <a:pt x="2842" y="232"/>
                </a:cubicBezTo>
                <a:cubicBezTo>
                  <a:pt x="2843" y="232"/>
                  <a:pt x="2844" y="233"/>
                  <a:pt x="2845" y="234"/>
                </a:cubicBezTo>
                <a:cubicBezTo>
                  <a:pt x="2847" y="234"/>
                  <a:pt x="2848" y="235"/>
                  <a:pt x="2849" y="236"/>
                </a:cubicBezTo>
                <a:cubicBezTo>
                  <a:pt x="2850" y="236"/>
                  <a:pt x="2850" y="238"/>
                  <a:pt x="2851" y="239"/>
                </a:cubicBezTo>
                <a:cubicBezTo>
                  <a:pt x="2854" y="241"/>
                  <a:pt x="2857" y="241"/>
                  <a:pt x="2860" y="242"/>
                </a:cubicBezTo>
                <a:cubicBezTo>
                  <a:pt x="2861" y="242"/>
                  <a:pt x="2862" y="243"/>
                  <a:pt x="2863" y="243"/>
                </a:cubicBezTo>
                <a:cubicBezTo>
                  <a:pt x="2865" y="244"/>
                  <a:pt x="2866" y="245"/>
                  <a:pt x="2868" y="245"/>
                </a:cubicBezTo>
                <a:cubicBezTo>
                  <a:pt x="2870" y="246"/>
                  <a:pt x="2871" y="247"/>
                  <a:pt x="2873" y="247"/>
                </a:cubicBezTo>
                <a:cubicBezTo>
                  <a:pt x="2873" y="247"/>
                  <a:pt x="2874" y="247"/>
                  <a:pt x="2875" y="247"/>
                </a:cubicBezTo>
                <a:cubicBezTo>
                  <a:pt x="2876" y="247"/>
                  <a:pt x="2876" y="248"/>
                  <a:pt x="2877" y="248"/>
                </a:cubicBezTo>
                <a:cubicBezTo>
                  <a:pt x="2877" y="248"/>
                  <a:pt x="2878" y="248"/>
                  <a:pt x="2879" y="248"/>
                </a:cubicBezTo>
                <a:cubicBezTo>
                  <a:pt x="2880" y="248"/>
                  <a:pt x="2880" y="247"/>
                  <a:pt x="2881" y="246"/>
                </a:cubicBezTo>
                <a:cubicBezTo>
                  <a:pt x="2882" y="245"/>
                  <a:pt x="2883" y="245"/>
                  <a:pt x="2884" y="244"/>
                </a:cubicBezTo>
                <a:cubicBezTo>
                  <a:pt x="2884" y="243"/>
                  <a:pt x="2884" y="241"/>
                  <a:pt x="2885" y="241"/>
                </a:cubicBezTo>
                <a:cubicBezTo>
                  <a:pt x="2886" y="240"/>
                  <a:pt x="2886" y="240"/>
                  <a:pt x="2886" y="240"/>
                </a:cubicBezTo>
                <a:cubicBezTo>
                  <a:pt x="2886" y="238"/>
                  <a:pt x="2885" y="239"/>
                  <a:pt x="2884" y="239"/>
                </a:cubicBezTo>
                <a:cubicBezTo>
                  <a:pt x="2883" y="238"/>
                  <a:pt x="2885" y="236"/>
                  <a:pt x="2886" y="236"/>
                </a:cubicBezTo>
                <a:cubicBezTo>
                  <a:pt x="2887" y="235"/>
                  <a:pt x="2889" y="235"/>
                  <a:pt x="2890" y="235"/>
                </a:cubicBezTo>
                <a:cubicBezTo>
                  <a:pt x="2891" y="236"/>
                  <a:pt x="2891" y="236"/>
                  <a:pt x="2892" y="237"/>
                </a:cubicBezTo>
                <a:cubicBezTo>
                  <a:pt x="2892" y="237"/>
                  <a:pt x="2893" y="237"/>
                  <a:pt x="2893" y="238"/>
                </a:cubicBezTo>
                <a:cubicBezTo>
                  <a:pt x="2895" y="238"/>
                  <a:pt x="2894" y="240"/>
                  <a:pt x="2895" y="241"/>
                </a:cubicBezTo>
                <a:cubicBezTo>
                  <a:pt x="2896" y="241"/>
                  <a:pt x="2898" y="241"/>
                  <a:pt x="2899" y="241"/>
                </a:cubicBezTo>
                <a:cubicBezTo>
                  <a:pt x="2901" y="240"/>
                  <a:pt x="2902" y="240"/>
                  <a:pt x="2903" y="239"/>
                </a:cubicBezTo>
                <a:cubicBezTo>
                  <a:pt x="2905" y="239"/>
                  <a:pt x="2907" y="239"/>
                  <a:pt x="2908" y="239"/>
                </a:cubicBezTo>
                <a:cubicBezTo>
                  <a:pt x="2910" y="238"/>
                  <a:pt x="2912" y="238"/>
                  <a:pt x="2914" y="238"/>
                </a:cubicBezTo>
                <a:cubicBezTo>
                  <a:pt x="2916" y="237"/>
                  <a:pt x="2919" y="238"/>
                  <a:pt x="2920" y="237"/>
                </a:cubicBezTo>
                <a:cubicBezTo>
                  <a:pt x="2921" y="236"/>
                  <a:pt x="2921" y="236"/>
                  <a:pt x="2922" y="236"/>
                </a:cubicBezTo>
                <a:cubicBezTo>
                  <a:pt x="2923" y="236"/>
                  <a:pt x="2924" y="236"/>
                  <a:pt x="2925" y="236"/>
                </a:cubicBezTo>
                <a:cubicBezTo>
                  <a:pt x="2926" y="236"/>
                  <a:pt x="2927" y="235"/>
                  <a:pt x="2928" y="235"/>
                </a:cubicBezTo>
                <a:cubicBezTo>
                  <a:pt x="2930" y="234"/>
                  <a:pt x="2933" y="234"/>
                  <a:pt x="2935" y="234"/>
                </a:cubicBezTo>
                <a:cubicBezTo>
                  <a:pt x="2936" y="234"/>
                  <a:pt x="2936" y="235"/>
                  <a:pt x="2937" y="235"/>
                </a:cubicBezTo>
                <a:cubicBezTo>
                  <a:pt x="2938" y="235"/>
                  <a:pt x="2939" y="235"/>
                  <a:pt x="2939" y="235"/>
                </a:cubicBezTo>
                <a:cubicBezTo>
                  <a:pt x="2940" y="236"/>
                  <a:pt x="2940" y="235"/>
                  <a:pt x="2940" y="236"/>
                </a:cubicBezTo>
                <a:cubicBezTo>
                  <a:pt x="2940" y="236"/>
                  <a:pt x="2940" y="236"/>
                  <a:pt x="2939" y="236"/>
                </a:cubicBezTo>
                <a:cubicBezTo>
                  <a:pt x="2938" y="237"/>
                  <a:pt x="2938" y="236"/>
                  <a:pt x="2938" y="236"/>
                </a:cubicBezTo>
                <a:cubicBezTo>
                  <a:pt x="2937" y="235"/>
                  <a:pt x="2936" y="235"/>
                  <a:pt x="2936" y="235"/>
                </a:cubicBezTo>
                <a:cubicBezTo>
                  <a:pt x="2935" y="235"/>
                  <a:pt x="2934" y="235"/>
                  <a:pt x="2934" y="235"/>
                </a:cubicBezTo>
                <a:cubicBezTo>
                  <a:pt x="2932" y="235"/>
                  <a:pt x="2934" y="238"/>
                  <a:pt x="2935" y="238"/>
                </a:cubicBezTo>
                <a:cubicBezTo>
                  <a:pt x="2935" y="239"/>
                  <a:pt x="2936" y="240"/>
                  <a:pt x="2938" y="240"/>
                </a:cubicBezTo>
                <a:cubicBezTo>
                  <a:pt x="2939" y="240"/>
                  <a:pt x="2940" y="240"/>
                  <a:pt x="2942" y="240"/>
                </a:cubicBezTo>
                <a:cubicBezTo>
                  <a:pt x="2943" y="241"/>
                  <a:pt x="2944" y="241"/>
                  <a:pt x="2945" y="241"/>
                </a:cubicBezTo>
                <a:cubicBezTo>
                  <a:pt x="2947" y="241"/>
                  <a:pt x="2948" y="240"/>
                  <a:pt x="2949" y="239"/>
                </a:cubicBezTo>
                <a:cubicBezTo>
                  <a:pt x="2950" y="238"/>
                  <a:pt x="2952" y="238"/>
                  <a:pt x="2954" y="238"/>
                </a:cubicBezTo>
                <a:cubicBezTo>
                  <a:pt x="2956" y="238"/>
                  <a:pt x="2957" y="238"/>
                  <a:pt x="2959" y="238"/>
                </a:cubicBezTo>
                <a:cubicBezTo>
                  <a:pt x="2961" y="237"/>
                  <a:pt x="2963" y="238"/>
                  <a:pt x="2965" y="237"/>
                </a:cubicBezTo>
                <a:cubicBezTo>
                  <a:pt x="2965" y="236"/>
                  <a:pt x="2965" y="236"/>
                  <a:pt x="2965" y="235"/>
                </a:cubicBezTo>
                <a:cubicBezTo>
                  <a:pt x="2963" y="234"/>
                  <a:pt x="2962" y="235"/>
                  <a:pt x="2960" y="234"/>
                </a:cubicBezTo>
                <a:cubicBezTo>
                  <a:pt x="2959" y="234"/>
                  <a:pt x="2957" y="233"/>
                  <a:pt x="2956" y="232"/>
                </a:cubicBezTo>
                <a:cubicBezTo>
                  <a:pt x="2955" y="232"/>
                  <a:pt x="2953" y="233"/>
                  <a:pt x="2952" y="232"/>
                </a:cubicBezTo>
                <a:cubicBezTo>
                  <a:pt x="2951" y="232"/>
                  <a:pt x="2950" y="232"/>
                  <a:pt x="2949" y="231"/>
                </a:cubicBezTo>
                <a:cubicBezTo>
                  <a:pt x="2949" y="231"/>
                  <a:pt x="2948" y="231"/>
                  <a:pt x="2947" y="231"/>
                </a:cubicBezTo>
                <a:cubicBezTo>
                  <a:pt x="2944" y="229"/>
                  <a:pt x="2944" y="226"/>
                  <a:pt x="2942" y="224"/>
                </a:cubicBezTo>
                <a:cubicBezTo>
                  <a:pt x="2941" y="223"/>
                  <a:pt x="2941" y="222"/>
                  <a:pt x="2940" y="222"/>
                </a:cubicBezTo>
                <a:cubicBezTo>
                  <a:pt x="2940" y="222"/>
                  <a:pt x="2939" y="221"/>
                  <a:pt x="2938" y="221"/>
                </a:cubicBezTo>
                <a:cubicBezTo>
                  <a:pt x="2936" y="220"/>
                  <a:pt x="2937" y="219"/>
                  <a:pt x="2937" y="218"/>
                </a:cubicBezTo>
                <a:cubicBezTo>
                  <a:pt x="2938" y="216"/>
                  <a:pt x="2936" y="216"/>
                  <a:pt x="2935" y="214"/>
                </a:cubicBezTo>
                <a:cubicBezTo>
                  <a:pt x="2934" y="213"/>
                  <a:pt x="2935" y="211"/>
                  <a:pt x="2936" y="210"/>
                </a:cubicBezTo>
                <a:cubicBezTo>
                  <a:pt x="2936" y="209"/>
                  <a:pt x="2938" y="208"/>
                  <a:pt x="2939" y="208"/>
                </a:cubicBezTo>
                <a:cubicBezTo>
                  <a:pt x="2940" y="208"/>
                  <a:pt x="2941" y="208"/>
                  <a:pt x="2941" y="208"/>
                </a:cubicBezTo>
                <a:cubicBezTo>
                  <a:pt x="2942" y="207"/>
                  <a:pt x="2942" y="206"/>
                  <a:pt x="2942" y="206"/>
                </a:cubicBezTo>
                <a:cubicBezTo>
                  <a:pt x="2943" y="205"/>
                  <a:pt x="2944" y="206"/>
                  <a:pt x="2944" y="205"/>
                </a:cubicBezTo>
                <a:cubicBezTo>
                  <a:pt x="2945" y="205"/>
                  <a:pt x="2946" y="205"/>
                  <a:pt x="2947" y="205"/>
                </a:cubicBezTo>
                <a:cubicBezTo>
                  <a:pt x="2948" y="205"/>
                  <a:pt x="2950" y="205"/>
                  <a:pt x="2951" y="206"/>
                </a:cubicBezTo>
                <a:cubicBezTo>
                  <a:pt x="2952" y="207"/>
                  <a:pt x="2954" y="208"/>
                  <a:pt x="2954" y="210"/>
                </a:cubicBezTo>
                <a:cubicBezTo>
                  <a:pt x="2953" y="211"/>
                  <a:pt x="2951" y="211"/>
                  <a:pt x="2950" y="211"/>
                </a:cubicBezTo>
                <a:cubicBezTo>
                  <a:pt x="2949" y="212"/>
                  <a:pt x="2947" y="213"/>
                  <a:pt x="2946" y="213"/>
                </a:cubicBezTo>
                <a:cubicBezTo>
                  <a:pt x="2945" y="214"/>
                  <a:pt x="2944" y="215"/>
                  <a:pt x="2943" y="217"/>
                </a:cubicBezTo>
                <a:cubicBezTo>
                  <a:pt x="2943" y="218"/>
                  <a:pt x="2943" y="219"/>
                  <a:pt x="2944" y="220"/>
                </a:cubicBezTo>
                <a:cubicBezTo>
                  <a:pt x="2946" y="221"/>
                  <a:pt x="2946" y="222"/>
                  <a:pt x="2947" y="224"/>
                </a:cubicBezTo>
                <a:cubicBezTo>
                  <a:pt x="2948" y="225"/>
                  <a:pt x="2949" y="225"/>
                  <a:pt x="2950" y="226"/>
                </a:cubicBezTo>
                <a:cubicBezTo>
                  <a:pt x="2951" y="227"/>
                  <a:pt x="2951" y="227"/>
                  <a:pt x="2952" y="228"/>
                </a:cubicBezTo>
                <a:cubicBezTo>
                  <a:pt x="2952" y="228"/>
                  <a:pt x="2953" y="229"/>
                  <a:pt x="2953" y="229"/>
                </a:cubicBezTo>
                <a:cubicBezTo>
                  <a:pt x="2955" y="230"/>
                  <a:pt x="2956" y="230"/>
                  <a:pt x="2958" y="230"/>
                </a:cubicBezTo>
                <a:cubicBezTo>
                  <a:pt x="2959" y="231"/>
                  <a:pt x="2960" y="231"/>
                  <a:pt x="2962" y="231"/>
                </a:cubicBezTo>
                <a:cubicBezTo>
                  <a:pt x="2964" y="231"/>
                  <a:pt x="2965" y="230"/>
                  <a:pt x="2967" y="231"/>
                </a:cubicBezTo>
                <a:cubicBezTo>
                  <a:pt x="2969" y="231"/>
                  <a:pt x="2970" y="232"/>
                  <a:pt x="2971" y="233"/>
                </a:cubicBezTo>
                <a:cubicBezTo>
                  <a:pt x="2975" y="234"/>
                  <a:pt x="2978" y="232"/>
                  <a:pt x="2981" y="231"/>
                </a:cubicBezTo>
                <a:cubicBezTo>
                  <a:pt x="2983" y="230"/>
                  <a:pt x="2985" y="229"/>
                  <a:pt x="2986" y="227"/>
                </a:cubicBezTo>
                <a:cubicBezTo>
                  <a:pt x="2986" y="227"/>
                  <a:pt x="2986" y="226"/>
                  <a:pt x="2986" y="225"/>
                </a:cubicBezTo>
                <a:cubicBezTo>
                  <a:pt x="2987" y="225"/>
                  <a:pt x="2988" y="224"/>
                  <a:pt x="2989" y="224"/>
                </a:cubicBezTo>
                <a:cubicBezTo>
                  <a:pt x="2990" y="224"/>
                  <a:pt x="2991" y="222"/>
                  <a:pt x="2990" y="221"/>
                </a:cubicBezTo>
                <a:cubicBezTo>
                  <a:pt x="2989" y="220"/>
                  <a:pt x="2988" y="219"/>
                  <a:pt x="2989" y="217"/>
                </a:cubicBezTo>
                <a:cubicBezTo>
                  <a:pt x="2989" y="216"/>
                  <a:pt x="2991" y="216"/>
                  <a:pt x="2992" y="215"/>
                </a:cubicBezTo>
                <a:cubicBezTo>
                  <a:pt x="2994" y="215"/>
                  <a:pt x="2995" y="214"/>
                  <a:pt x="2996" y="214"/>
                </a:cubicBezTo>
                <a:cubicBezTo>
                  <a:pt x="2997" y="214"/>
                  <a:pt x="2998" y="214"/>
                  <a:pt x="2998" y="214"/>
                </a:cubicBezTo>
                <a:cubicBezTo>
                  <a:pt x="2999" y="214"/>
                  <a:pt x="3000" y="213"/>
                  <a:pt x="2999" y="213"/>
                </a:cubicBezTo>
                <a:cubicBezTo>
                  <a:pt x="2999" y="212"/>
                  <a:pt x="2998" y="212"/>
                  <a:pt x="2997" y="212"/>
                </a:cubicBezTo>
                <a:cubicBezTo>
                  <a:pt x="2997" y="211"/>
                  <a:pt x="2996" y="211"/>
                  <a:pt x="2996" y="210"/>
                </a:cubicBezTo>
                <a:cubicBezTo>
                  <a:pt x="2995" y="210"/>
                  <a:pt x="2993" y="209"/>
                  <a:pt x="2992" y="209"/>
                </a:cubicBezTo>
                <a:cubicBezTo>
                  <a:pt x="2990" y="208"/>
                  <a:pt x="2989" y="208"/>
                  <a:pt x="2987" y="207"/>
                </a:cubicBezTo>
                <a:cubicBezTo>
                  <a:pt x="2985" y="206"/>
                  <a:pt x="2983" y="206"/>
                  <a:pt x="2981" y="205"/>
                </a:cubicBezTo>
                <a:cubicBezTo>
                  <a:pt x="2979" y="204"/>
                  <a:pt x="2977" y="203"/>
                  <a:pt x="2975" y="202"/>
                </a:cubicBezTo>
                <a:cubicBezTo>
                  <a:pt x="2973" y="202"/>
                  <a:pt x="2972" y="201"/>
                  <a:pt x="2970" y="200"/>
                </a:cubicBezTo>
                <a:cubicBezTo>
                  <a:pt x="2968" y="200"/>
                  <a:pt x="2967" y="199"/>
                  <a:pt x="2965" y="199"/>
                </a:cubicBezTo>
                <a:cubicBezTo>
                  <a:pt x="2963" y="198"/>
                  <a:pt x="2962" y="198"/>
                  <a:pt x="2960" y="198"/>
                </a:cubicBezTo>
                <a:cubicBezTo>
                  <a:pt x="2958" y="197"/>
                  <a:pt x="2957" y="197"/>
                  <a:pt x="2955" y="197"/>
                </a:cubicBezTo>
                <a:cubicBezTo>
                  <a:pt x="2954" y="196"/>
                  <a:pt x="2952" y="196"/>
                  <a:pt x="2950" y="196"/>
                </a:cubicBezTo>
                <a:cubicBezTo>
                  <a:pt x="2947" y="195"/>
                  <a:pt x="2944" y="194"/>
                  <a:pt x="2941" y="194"/>
                </a:cubicBezTo>
                <a:cubicBezTo>
                  <a:pt x="2939" y="193"/>
                  <a:pt x="2937" y="193"/>
                  <a:pt x="2936" y="193"/>
                </a:cubicBezTo>
                <a:cubicBezTo>
                  <a:pt x="2935" y="193"/>
                  <a:pt x="2934" y="192"/>
                  <a:pt x="2933" y="192"/>
                </a:cubicBezTo>
                <a:cubicBezTo>
                  <a:pt x="2932" y="191"/>
                  <a:pt x="2931" y="191"/>
                  <a:pt x="2929" y="190"/>
                </a:cubicBezTo>
                <a:cubicBezTo>
                  <a:pt x="2928" y="188"/>
                  <a:pt x="2926" y="189"/>
                  <a:pt x="2924" y="188"/>
                </a:cubicBezTo>
                <a:cubicBezTo>
                  <a:pt x="2923" y="188"/>
                  <a:pt x="2924" y="187"/>
                  <a:pt x="2923" y="186"/>
                </a:cubicBezTo>
                <a:cubicBezTo>
                  <a:pt x="2922" y="186"/>
                  <a:pt x="2922" y="186"/>
                  <a:pt x="2922" y="187"/>
                </a:cubicBezTo>
                <a:cubicBezTo>
                  <a:pt x="2921" y="188"/>
                  <a:pt x="2922" y="190"/>
                  <a:pt x="2923" y="190"/>
                </a:cubicBezTo>
                <a:cubicBezTo>
                  <a:pt x="2923" y="191"/>
                  <a:pt x="2926" y="192"/>
                  <a:pt x="2925" y="194"/>
                </a:cubicBezTo>
                <a:cubicBezTo>
                  <a:pt x="2924" y="194"/>
                  <a:pt x="2923" y="194"/>
                  <a:pt x="2923" y="194"/>
                </a:cubicBezTo>
                <a:cubicBezTo>
                  <a:pt x="2922" y="194"/>
                  <a:pt x="2921" y="194"/>
                  <a:pt x="2920" y="194"/>
                </a:cubicBezTo>
                <a:cubicBezTo>
                  <a:pt x="2919" y="194"/>
                  <a:pt x="2919" y="193"/>
                  <a:pt x="2918" y="193"/>
                </a:cubicBezTo>
                <a:cubicBezTo>
                  <a:pt x="2917" y="193"/>
                  <a:pt x="2917" y="194"/>
                  <a:pt x="2916" y="194"/>
                </a:cubicBezTo>
                <a:cubicBezTo>
                  <a:pt x="2914" y="193"/>
                  <a:pt x="2913" y="193"/>
                  <a:pt x="2912" y="194"/>
                </a:cubicBezTo>
                <a:cubicBezTo>
                  <a:pt x="2911" y="196"/>
                  <a:pt x="2912" y="198"/>
                  <a:pt x="2912" y="199"/>
                </a:cubicBezTo>
                <a:cubicBezTo>
                  <a:pt x="2912" y="201"/>
                  <a:pt x="2912" y="202"/>
                  <a:pt x="2912" y="204"/>
                </a:cubicBezTo>
                <a:cubicBezTo>
                  <a:pt x="2912" y="205"/>
                  <a:pt x="2912" y="205"/>
                  <a:pt x="2912" y="206"/>
                </a:cubicBezTo>
                <a:cubicBezTo>
                  <a:pt x="2913" y="206"/>
                  <a:pt x="2914" y="206"/>
                  <a:pt x="2914" y="207"/>
                </a:cubicBezTo>
                <a:cubicBezTo>
                  <a:pt x="2914" y="207"/>
                  <a:pt x="2914" y="208"/>
                  <a:pt x="2914" y="209"/>
                </a:cubicBezTo>
                <a:cubicBezTo>
                  <a:pt x="2914" y="209"/>
                  <a:pt x="2913" y="209"/>
                  <a:pt x="2912" y="209"/>
                </a:cubicBezTo>
                <a:cubicBezTo>
                  <a:pt x="2911" y="209"/>
                  <a:pt x="2910" y="209"/>
                  <a:pt x="2910" y="209"/>
                </a:cubicBezTo>
                <a:cubicBezTo>
                  <a:pt x="2909" y="209"/>
                  <a:pt x="2909" y="209"/>
                  <a:pt x="2908" y="208"/>
                </a:cubicBezTo>
                <a:cubicBezTo>
                  <a:pt x="2907" y="208"/>
                  <a:pt x="2907" y="208"/>
                  <a:pt x="2906" y="207"/>
                </a:cubicBezTo>
                <a:cubicBezTo>
                  <a:pt x="2906" y="206"/>
                  <a:pt x="2906" y="205"/>
                  <a:pt x="2906" y="205"/>
                </a:cubicBezTo>
                <a:cubicBezTo>
                  <a:pt x="2905" y="202"/>
                  <a:pt x="2903" y="202"/>
                  <a:pt x="2901" y="201"/>
                </a:cubicBezTo>
                <a:cubicBezTo>
                  <a:pt x="2900" y="201"/>
                  <a:pt x="2899" y="201"/>
                  <a:pt x="2898" y="202"/>
                </a:cubicBezTo>
                <a:cubicBezTo>
                  <a:pt x="2897" y="202"/>
                  <a:pt x="2896" y="201"/>
                  <a:pt x="2894" y="201"/>
                </a:cubicBezTo>
                <a:cubicBezTo>
                  <a:pt x="2893" y="201"/>
                  <a:pt x="2893" y="201"/>
                  <a:pt x="2892" y="200"/>
                </a:cubicBezTo>
                <a:cubicBezTo>
                  <a:pt x="2891" y="199"/>
                  <a:pt x="2890" y="197"/>
                  <a:pt x="2888" y="197"/>
                </a:cubicBezTo>
                <a:cubicBezTo>
                  <a:pt x="2887" y="196"/>
                  <a:pt x="2885" y="195"/>
                  <a:pt x="2884" y="194"/>
                </a:cubicBezTo>
                <a:cubicBezTo>
                  <a:pt x="2884" y="193"/>
                  <a:pt x="2883" y="193"/>
                  <a:pt x="2883" y="192"/>
                </a:cubicBezTo>
                <a:cubicBezTo>
                  <a:pt x="2882" y="191"/>
                  <a:pt x="2882" y="191"/>
                  <a:pt x="2881" y="190"/>
                </a:cubicBezTo>
                <a:cubicBezTo>
                  <a:pt x="2879" y="189"/>
                  <a:pt x="2878" y="189"/>
                  <a:pt x="2876" y="188"/>
                </a:cubicBezTo>
                <a:cubicBezTo>
                  <a:pt x="2875" y="187"/>
                  <a:pt x="2874" y="185"/>
                  <a:pt x="2873" y="186"/>
                </a:cubicBezTo>
                <a:cubicBezTo>
                  <a:pt x="2872" y="186"/>
                  <a:pt x="2872" y="187"/>
                  <a:pt x="2871" y="187"/>
                </a:cubicBezTo>
                <a:cubicBezTo>
                  <a:pt x="2870" y="188"/>
                  <a:pt x="2870" y="188"/>
                  <a:pt x="2869" y="188"/>
                </a:cubicBezTo>
                <a:cubicBezTo>
                  <a:pt x="2868" y="188"/>
                  <a:pt x="2867" y="189"/>
                  <a:pt x="2867" y="189"/>
                </a:cubicBezTo>
                <a:cubicBezTo>
                  <a:pt x="2866" y="189"/>
                  <a:pt x="2865" y="191"/>
                  <a:pt x="2864" y="191"/>
                </a:cubicBezTo>
                <a:cubicBezTo>
                  <a:pt x="2863" y="191"/>
                  <a:pt x="2863" y="190"/>
                  <a:pt x="2863" y="190"/>
                </a:cubicBezTo>
                <a:cubicBezTo>
                  <a:pt x="2862" y="189"/>
                  <a:pt x="2862" y="187"/>
                  <a:pt x="2860" y="188"/>
                </a:cubicBezTo>
                <a:cubicBezTo>
                  <a:pt x="2859" y="188"/>
                  <a:pt x="2858" y="188"/>
                  <a:pt x="2857" y="189"/>
                </a:cubicBezTo>
                <a:cubicBezTo>
                  <a:pt x="2856" y="190"/>
                  <a:pt x="2856" y="190"/>
                  <a:pt x="2855" y="191"/>
                </a:cubicBezTo>
                <a:cubicBezTo>
                  <a:pt x="2855" y="192"/>
                  <a:pt x="2855" y="193"/>
                  <a:pt x="2855" y="193"/>
                </a:cubicBezTo>
                <a:cubicBezTo>
                  <a:pt x="2854" y="193"/>
                  <a:pt x="2853" y="193"/>
                  <a:pt x="2852" y="193"/>
                </a:cubicBezTo>
                <a:cubicBezTo>
                  <a:pt x="2851" y="194"/>
                  <a:pt x="2850" y="193"/>
                  <a:pt x="2848" y="194"/>
                </a:cubicBezTo>
                <a:cubicBezTo>
                  <a:pt x="2848" y="194"/>
                  <a:pt x="2847" y="194"/>
                  <a:pt x="2846" y="194"/>
                </a:cubicBezTo>
                <a:cubicBezTo>
                  <a:pt x="2846" y="195"/>
                  <a:pt x="2845" y="195"/>
                  <a:pt x="2845" y="195"/>
                </a:cubicBezTo>
                <a:cubicBezTo>
                  <a:pt x="2844" y="196"/>
                  <a:pt x="2844" y="195"/>
                  <a:pt x="2843" y="196"/>
                </a:cubicBezTo>
                <a:cubicBezTo>
                  <a:pt x="2842" y="196"/>
                  <a:pt x="2842" y="197"/>
                  <a:pt x="2843" y="197"/>
                </a:cubicBezTo>
                <a:cubicBezTo>
                  <a:pt x="2843" y="198"/>
                  <a:pt x="2843" y="198"/>
                  <a:pt x="2843" y="198"/>
                </a:cubicBezTo>
                <a:cubicBezTo>
                  <a:pt x="2843" y="199"/>
                  <a:pt x="2843" y="199"/>
                  <a:pt x="2844" y="200"/>
                </a:cubicBezTo>
                <a:cubicBezTo>
                  <a:pt x="2844" y="200"/>
                  <a:pt x="2844" y="201"/>
                  <a:pt x="2845" y="201"/>
                </a:cubicBezTo>
                <a:cubicBezTo>
                  <a:pt x="2845" y="201"/>
                  <a:pt x="2845" y="203"/>
                  <a:pt x="2844" y="203"/>
                </a:cubicBezTo>
                <a:cubicBezTo>
                  <a:pt x="2844" y="203"/>
                  <a:pt x="2843" y="202"/>
                  <a:pt x="2843" y="202"/>
                </a:cubicBezTo>
                <a:cubicBezTo>
                  <a:pt x="2843" y="202"/>
                  <a:pt x="2842" y="203"/>
                  <a:pt x="2842" y="203"/>
                </a:cubicBezTo>
                <a:cubicBezTo>
                  <a:pt x="2840" y="203"/>
                  <a:pt x="2839" y="202"/>
                  <a:pt x="2838" y="203"/>
                </a:cubicBezTo>
                <a:cubicBezTo>
                  <a:pt x="2838" y="204"/>
                  <a:pt x="2836" y="205"/>
                  <a:pt x="2836" y="206"/>
                </a:cubicBezTo>
                <a:cubicBezTo>
                  <a:pt x="2836" y="207"/>
                  <a:pt x="2836" y="208"/>
                  <a:pt x="2835" y="208"/>
                </a:cubicBezTo>
                <a:cubicBezTo>
                  <a:pt x="2835" y="209"/>
                  <a:pt x="2834" y="209"/>
                  <a:pt x="2835" y="210"/>
                </a:cubicBezTo>
                <a:cubicBezTo>
                  <a:pt x="2836" y="210"/>
                  <a:pt x="2835" y="209"/>
                  <a:pt x="2836" y="209"/>
                </a:cubicBezTo>
                <a:cubicBezTo>
                  <a:pt x="2836" y="209"/>
                  <a:pt x="2837" y="209"/>
                  <a:pt x="2837" y="209"/>
                </a:cubicBezTo>
                <a:cubicBezTo>
                  <a:pt x="2839" y="209"/>
                  <a:pt x="2838" y="211"/>
                  <a:pt x="2839" y="212"/>
                </a:cubicBezTo>
                <a:cubicBezTo>
                  <a:pt x="2839" y="212"/>
                  <a:pt x="2839" y="213"/>
                  <a:pt x="2840" y="213"/>
                </a:cubicBezTo>
                <a:cubicBezTo>
                  <a:pt x="2840" y="214"/>
                  <a:pt x="2840" y="214"/>
                  <a:pt x="2839" y="214"/>
                </a:cubicBezTo>
                <a:cubicBezTo>
                  <a:pt x="2839" y="215"/>
                  <a:pt x="2839" y="215"/>
                  <a:pt x="2838" y="215"/>
                </a:cubicBezTo>
                <a:cubicBezTo>
                  <a:pt x="2838" y="215"/>
                  <a:pt x="2837" y="215"/>
                  <a:pt x="2837" y="216"/>
                </a:cubicBezTo>
                <a:cubicBezTo>
                  <a:pt x="2837" y="216"/>
                  <a:pt x="2838" y="217"/>
                  <a:pt x="2838" y="217"/>
                </a:cubicBezTo>
                <a:cubicBezTo>
                  <a:pt x="2839" y="218"/>
                  <a:pt x="2840" y="218"/>
                  <a:pt x="2840" y="219"/>
                </a:cubicBezTo>
                <a:cubicBezTo>
                  <a:pt x="2841" y="220"/>
                  <a:pt x="2840" y="221"/>
                  <a:pt x="2838" y="221"/>
                </a:cubicBezTo>
                <a:cubicBezTo>
                  <a:pt x="2837" y="220"/>
                  <a:pt x="2836" y="219"/>
                  <a:pt x="2835" y="219"/>
                </a:cubicBezTo>
                <a:cubicBezTo>
                  <a:pt x="2835" y="218"/>
                  <a:pt x="2834" y="218"/>
                  <a:pt x="2833" y="218"/>
                </a:cubicBezTo>
                <a:cubicBezTo>
                  <a:pt x="2832" y="219"/>
                  <a:pt x="2833" y="222"/>
                  <a:pt x="2834" y="223"/>
                </a:cubicBezTo>
                <a:cubicBezTo>
                  <a:pt x="2834" y="225"/>
                  <a:pt x="2837" y="227"/>
                  <a:pt x="2839" y="229"/>
                </a:cubicBezTo>
                <a:close/>
                <a:moveTo>
                  <a:pt x="3658" y="389"/>
                </a:moveTo>
                <a:cubicBezTo>
                  <a:pt x="3658" y="390"/>
                  <a:pt x="3657" y="391"/>
                  <a:pt x="3657" y="392"/>
                </a:cubicBezTo>
                <a:cubicBezTo>
                  <a:pt x="3657" y="393"/>
                  <a:pt x="3658" y="393"/>
                  <a:pt x="3659" y="393"/>
                </a:cubicBezTo>
                <a:cubicBezTo>
                  <a:pt x="3659" y="393"/>
                  <a:pt x="3660" y="392"/>
                  <a:pt x="3661" y="392"/>
                </a:cubicBezTo>
                <a:cubicBezTo>
                  <a:pt x="3662" y="392"/>
                  <a:pt x="3662" y="392"/>
                  <a:pt x="3663" y="392"/>
                </a:cubicBezTo>
                <a:cubicBezTo>
                  <a:pt x="3663" y="392"/>
                  <a:pt x="3664" y="392"/>
                  <a:pt x="3664" y="391"/>
                </a:cubicBezTo>
                <a:cubicBezTo>
                  <a:pt x="3665" y="391"/>
                  <a:pt x="3666" y="391"/>
                  <a:pt x="3666" y="390"/>
                </a:cubicBezTo>
                <a:cubicBezTo>
                  <a:pt x="3667" y="390"/>
                  <a:pt x="3667" y="390"/>
                  <a:pt x="3667" y="389"/>
                </a:cubicBezTo>
                <a:cubicBezTo>
                  <a:pt x="3668" y="389"/>
                  <a:pt x="3669" y="389"/>
                  <a:pt x="3669" y="389"/>
                </a:cubicBezTo>
                <a:cubicBezTo>
                  <a:pt x="3670" y="388"/>
                  <a:pt x="3671" y="388"/>
                  <a:pt x="3672" y="388"/>
                </a:cubicBezTo>
                <a:cubicBezTo>
                  <a:pt x="3673" y="389"/>
                  <a:pt x="3673" y="389"/>
                  <a:pt x="3674" y="388"/>
                </a:cubicBezTo>
                <a:cubicBezTo>
                  <a:pt x="3675" y="388"/>
                  <a:pt x="3675" y="387"/>
                  <a:pt x="3675" y="387"/>
                </a:cubicBezTo>
                <a:cubicBezTo>
                  <a:pt x="3675" y="386"/>
                  <a:pt x="3676" y="386"/>
                  <a:pt x="3677" y="386"/>
                </a:cubicBezTo>
                <a:cubicBezTo>
                  <a:pt x="3678" y="386"/>
                  <a:pt x="3679" y="386"/>
                  <a:pt x="3679" y="385"/>
                </a:cubicBezTo>
                <a:cubicBezTo>
                  <a:pt x="3680" y="385"/>
                  <a:pt x="3681" y="384"/>
                  <a:pt x="3682" y="384"/>
                </a:cubicBezTo>
                <a:cubicBezTo>
                  <a:pt x="3683" y="384"/>
                  <a:pt x="3684" y="384"/>
                  <a:pt x="3684" y="384"/>
                </a:cubicBezTo>
                <a:cubicBezTo>
                  <a:pt x="3685" y="385"/>
                  <a:pt x="3684" y="386"/>
                  <a:pt x="3685" y="386"/>
                </a:cubicBezTo>
                <a:cubicBezTo>
                  <a:pt x="3685" y="387"/>
                  <a:pt x="3688" y="386"/>
                  <a:pt x="3689" y="386"/>
                </a:cubicBezTo>
                <a:cubicBezTo>
                  <a:pt x="3690" y="386"/>
                  <a:pt x="3690" y="388"/>
                  <a:pt x="3691" y="388"/>
                </a:cubicBezTo>
                <a:cubicBezTo>
                  <a:pt x="3692" y="388"/>
                  <a:pt x="3693" y="388"/>
                  <a:pt x="3693" y="388"/>
                </a:cubicBezTo>
                <a:cubicBezTo>
                  <a:pt x="3694" y="388"/>
                  <a:pt x="3694" y="388"/>
                  <a:pt x="3695" y="387"/>
                </a:cubicBezTo>
                <a:cubicBezTo>
                  <a:pt x="3696" y="386"/>
                  <a:pt x="3697" y="387"/>
                  <a:pt x="3699" y="388"/>
                </a:cubicBezTo>
                <a:cubicBezTo>
                  <a:pt x="3700" y="389"/>
                  <a:pt x="3701" y="388"/>
                  <a:pt x="3703" y="387"/>
                </a:cubicBezTo>
                <a:cubicBezTo>
                  <a:pt x="3704" y="386"/>
                  <a:pt x="3707" y="386"/>
                  <a:pt x="3709" y="386"/>
                </a:cubicBezTo>
                <a:cubicBezTo>
                  <a:pt x="3710" y="386"/>
                  <a:pt x="3710" y="385"/>
                  <a:pt x="3711" y="385"/>
                </a:cubicBezTo>
                <a:cubicBezTo>
                  <a:pt x="3712" y="384"/>
                  <a:pt x="3713" y="384"/>
                  <a:pt x="3714" y="384"/>
                </a:cubicBezTo>
                <a:cubicBezTo>
                  <a:pt x="3716" y="383"/>
                  <a:pt x="3718" y="383"/>
                  <a:pt x="3719" y="383"/>
                </a:cubicBezTo>
                <a:cubicBezTo>
                  <a:pt x="3721" y="383"/>
                  <a:pt x="3722" y="383"/>
                  <a:pt x="3723" y="382"/>
                </a:cubicBezTo>
                <a:cubicBezTo>
                  <a:pt x="3724" y="382"/>
                  <a:pt x="3725" y="381"/>
                  <a:pt x="3726" y="381"/>
                </a:cubicBezTo>
                <a:cubicBezTo>
                  <a:pt x="3726" y="380"/>
                  <a:pt x="3728" y="378"/>
                  <a:pt x="3728" y="378"/>
                </a:cubicBezTo>
                <a:cubicBezTo>
                  <a:pt x="3729" y="377"/>
                  <a:pt x="3730" y="378"/>
                  <a:pt x="3730" y="377"/>
                </a:cubicBezTo>
                <a:cubicBezTo>
                  <a:pt x="3731" y="376"/>
                  <a:pt x="3731" y="376"/>
                  <a:pt x="3731" y="375"/>
                </a:cubicBezTo>
                <a:cubicBezTo>
                  <a:pt x="3730" y="374"/>
                  <a:pt x="3729" y="373"/>
                  <a:pt x="3728" y="373"/>
                </a:cubicBezTo>
                <a:cubicBezTo>
                  <a:pt x="3726" y="373"/>
                  <a:pt x="3725" y="372"/>
                  <a:pt x="3724" y="372"/>
                </a:cubicBezTo>
                <a:cubicBezTo>
                  <a:pt x="3723" y="371"/>
                  <a:pt x="3723" y="370"/>
                  <a:pt x="3722" y="369"/>
                </a:cubicBezTo>
                <a:cubicBezTo>
                  <a:pt x="3721" y="368"/>
                  <a:pt x="3719" y="368"/>
                  <a:pt x="3717" y="367"/>
                </a:cubicBezTo>
                <a:cubicBezTo>
                  <a:pt x="3717" y="367"/>
                  <a:pt x="3717" y="366"/>
                  <a:pt x="3716" y="365"/>
                </a:cubicBezTo>
                <a:cubicBezTo>
                  <a:pt x="3716" y="365"/>
                  <a:pt x="3715" y="365"/>
                  <a:pt x="3715" y="364"/>
                </a:cubicBezTo>
                <a:cubicBezTo>
                  <a:pt x="3713" y="364"/>
                  <a:pt x="3712" y="364"/>
                  <a:pt x="3710" y="364"/>
                </a:cubicBezTo>
                <a:cubicBezTo>
                  <a:pt x="3709" y="364"/>
                  <a:pt x="3707" y="363"/>
                  <a:pt x="3706" y="363"/>
                </a:cubicBezTo>
                <a:cubicBezTo>
                  <a:pt x="3705" y="363"/>
                  <a:pt x="3704" y="364"/>
                  <a:pt x="3703" y="364"/>
                </a:cubicBezTo>
                <a:cubicBezTo>
                  <a:pt x="3702" y="364"/>
                  <a:pt x="3701" y="365"/>
                  <a:pt x="3700" y="365"/>
                </a:cubicBezTo>
                <a:cubicBezTo>
                  <a:pt x="3698" y="365"/>
                  <a:pt x="3696" y="365"/>
                  <a:pt x="3694" y="365"/>
                </a:cubicBezTo>
                <a:cubicBezTo>
                  <a:pt x="3693" y="365"/>
                  <a:pt x="3691" y="365"/>
                  <a:pt x="3689" y="365"/>
                </a:cubicBezTo>
                <a:cubicBezTo>
                  <a:pt x="3688" y="365"/>
                  <a:pt x="3686" y="364"/>
                  <a:pt x="3685" y="364"/>
                </a:cubicBezTo>
                <a:cubicBezTo>
                  <a:pt x="3682" y="364"/>
                  <a:pt x="3680" y="366"/>
                  <a:pt x="3678" y="368"/>
                </a:cubicBezTo>
                <a:cubicBezTo>
                  <a:pt x="3676" y="368"/>
                  <a:pt x="3675" y="369"/>
                  <a:pt x="3673" y="369"/>
                </a:cubicBezTo>
                <a:cubicBezTo>
                  <a:pt x="3672" y="370"/>
                  <a:pt x="3671" y="371"/>
                  <a:pt x="3669" y="372"/>
                </a:cubicBezTo>
                <a:cubicBezTo>
                  <a:pt x="3668" y="373"/>
                  <a:pt x="3667" y="374"/>
                  <a:pt x="3665" y="374"/>
                </a:cubicBezTo>
                <a:cubicBezTo>
                  <a:pt x="3663" y="375"/>
                  <a:pt x="3662" y="375"/>
                  <a:pt x="3660" y="376"/>
                </a:cubicBezTo>
                <a:cubicBezTo>
                  <a:pt x="3659" y="377"/>
                  <a:pt x="3658" y="378"/>
                  <a:pt x="3657" y="378"/>
                </a:cubicBezTo>
                <a:cubicBezTo>
                  <a:pt x="3656" y="380"/>
                  <a:pt x="3656" y="381"/>
                  <a:pt x="3656" y="383"/>
                </a:cubicBezTo>
                <a:cubicBezTo>
                  <a:pt x="3656" y="384"/>
                  <a:pt x="3656" y="385"/>
                  <a:pt x="3657" y="387"/>
                </a:cubicBezTo>
                <a:cubicBezTo>
                  <a:pt x="3657" y="387"/>
                  <a:pt x="3658" y="388"/>
                  <a:pt x="3658" y="389"/>
                </a:cubicBezTo>
                <a:close/>
                <a:moveTo>
                  <a:pt x="3443" y="428"/>
                </a:moveTo>
                <a:cubicBezTo>
                  <a:pt x="3444" y="428"/>
                  <a:pt x="3445" y="429"/>
                  <a:pt x="3446" y="429"/>
                </a:cubicBezTo>
                <a:cubicBezTo>
                  <a:pt x="3448" y="430"/>
                  <a:pt x="3448" y="431"/>
                  <a:pt x="3450" y="431"/>
                </a:cubicBezTo>
                <a:cubicBezTo>
                  <a:pt x="3450" y="431"/>
                  <a:pt x="3451" y="431"/>
                  <a:pt x="3452" y="432"/>
                </a:cubicBezTo>
                <a:cubicBezTo>
                  <a:pt x="3452" y="432"/>
                  <a:pt x="3453" y="432"/>
                  <a:pt x="3453" y="433"/>
                </a:cubicBezTo>
                <a:cubicBezTo>
                  <a:pt x="3455" y="434"/>
                  <a:pt x="3456" y="434"/>
                  <a:pt x="3457" y="434"/>
                </a:cubicBezTo>
                <a:cubicBezTo>
                  <a:pt x="3459" y="434"/>
                  <a:pt x="3460" y="434"/>
                  <a:pt x="3461" y="435"/>
                </a:cubicBezTo>
                <a:cubicBezTo>
                  <a:pt x="3463" y="435"/>
                  <a:pt x="3464" y="435"/>
                  <a:pt x="3466" y="435"/>
                </a:cubicBezTo>
                <a:cubicBezTo>
                  <a:pt x="3467" y="435"/>
                  <a:pt x="3469" y="435"/>
                  <a:pt x="3470" y="434"/>
                </a:cubicBezTo>
                <a:cubicBezTo>
                  <a:pt x="3471" y="434"/>
                  <a:pt x="3471" y="433"/>
                  <a:pt x="3472" y="431"/>
                </a:cubicBezTo>
                <a:cubicBezTo>
                  <a:pt x="3472" y="430"/>
                  <a:pt x="3472" y="430"/>
                  <a:pt x="3472" y="429"/>
                </a:cubicBezTo>
                <a:cubicBezTo>
                  <a:pt x="3473" y="428"/>
                  <a:pt x="3473" y="428"/>
                  <a:pt x="3473" y="427"/>
                </a:cubicBezTo>
                <a:cubicBezTo>
                  <a:pt x="3473" y="426"/>
                  <a:pt x="3473" y="424"/>
                  <a:pt x="3472" y="424"/>
                </a:cubicBezTo>
                <a:cubicBezTo>
                  <a:pt x="3471" y="423"/>
                  <a:pt x="3469" y="423"/>
                  <a:pt x="3468" y="423"/>
                </a:cubicBezTo>
                <a:cubicBezTo>
                  <a:pt x="3467" y="423"/>
                  <a:pt x="3467" y="423"/>
                  <a:pt x="3466" y="423"/>
                </a:cubicBezTo>
                <a:cubicBezTo>
                  <a:pt x="3465" y="423"/>
                  <a:pt x="3465" y="422"/>
                  <a:pt x="3464" y="422"/>
                </a:cubicBezTo>
                <a:cubicBezTo>
                  <a:pt x="3463" y="422"/>
                  <a:pt x="3462" y="422"/>
                  <a:pt x="3461" y="421"/>
                </a:cubicBezTo>
                <a:cubicBezTo>
                  <a:pt x="3459" y="421"/>
                  <a:pt x="3458" y="421"/>
                  <a:pt x="3457" y="420"/>
                </a:cubicBezTo>
                <a:cubicBezTo>
                  <a:pt x="3455" y="419"/>
                  <a:pt x="3451" y="419"/>
                  <a:pt x="3449" y="420"/>
                </a:cubicBezTo>
                <a:cubicBezTo>
                  <a:pt x="3448" y="420"/>
                  <a:pt x="3447" y="421"/>
                  <a:pt x="3446" y="421"/>
                </a:cubicBezTo>
                <a:cubicBezTo>
                  <a:pt x="3445" y="422"/>
                  <a:pt x="3444" y="422"/>
                  <a:pt x="3443" y="423"/>
                </a:cubicBezTo>
                <a:cubicBezTo>
                  <a:pt x="3443" y="424"/>
                  <a:pt x="3441" y="425"/>
                  <a:pt x="3441" y="426"/>
                </a:cubicBezTo>
                <a:cubicBezTo>
                  <a:pt x="3440" y="428"/>
                  <a:pt x="3442" y="428"/>
                  <a:pt x="3443" y="428"/>
                </a:cubicBezTo>
                <a:close/>
                <a:moveTo>
                  <a:pt x="3016" y="226"/>
                </a:moveTo>
                <a:cubicBezTo>
                  <a:pt x="3018" y="227"/>
                  <a:pt x="3019" y="228"/>
                  <a:pt x="3020" y="228"/>
                </a:cubicBezTo>
                <a:cubicBezTo>
                  <a:pt x="3021" y="229"/>
                  <a:pt x="3022" y="229"/>
                  <a:pt x="3023" y="229"/>
                </a:cubicBezTo>
                <a:cubicBezTo>
                  <a:pt x="3024" y="229"/>
                  <a:pt x="3025" y="230"/>
                  <a:pt x="3026" y="230"/>
                </a:cubicBezTo>
                <a:cubicBezTo>
                  <a:pt x="3028" y="231"/>
                  <a:pt x="3030" y="231"/>
                  <a:pt x="3032" y="232"/>
                </a:cubicBezTo>
                <a:cubicBezTo>
                  <a:pt x="3034" y="234"/>
                  <a:pt x="3036" y="234"/>
                  <a:pt x="3039" y="235"/>
                </a:cubicBezTo>
                <a:cubicBezTo>
                  <a:pt x="3040" y="235"/>
                  <a:pt x="3041" y="236"/>
                  <a:pt x="3042" y="236"/>
                </a:cubicBezTo>
                <a:cubicBezTo>
                  <a:pt x="3044" y="237"/>
                  <a:pt x="3045" y="238"/>
                  <a:pt x="3046" y="238"/>
                </a:cubicBezTo>
                <a:cubicBezTo>
                  <a:pt x="3048" y="239"/>
                  <a:pt x="3050" y="239"/>
                  <a:pt x="3051" y="240"/>
                </a:cubicBezTo>
                <a:cubicBezTo>
                  <a:pt x="3053" y="241"/>
                  <a:pt x="3055" y="241"/>
                  <a:pt x="3057" y="241"/>
                </a:cubicBezTo>
                <a:cubicBezTo>
                  <a:pt x="3059" y="241"/>
                  <a:pt x="3061" y="242"/>
                  <a:pt x="3063" y="243"/>
                </a:cubicBezTo>
                <a:cubicBezTo>
                  <a:pt x="3064" y="243"/>
                  <a:pt x="3066" y="243"/>
                  <a:pt x="3068" y="243"/>
                </a:cubicBezTo>
                <a:cubicBezTo>
                  <a:pt x="3070" y="242"/>
                  <a:pt x="3072" y="242"/>
                  <a:pt x="3074" y="242"/>
                </a:cubicBezTo>
                <a:cubicBezTo>
                  <a:pt x="3076" y="242"/>
                  <a:pt x="3077" y="242"/>
                  <a:pt x="3079" y="243"/>
                </a:cubicBezTo>
                <a:cubicBezTo>
                  <a:pt x="3081" y="244"/>
                  <a:pt x="3082" y="244"/>
                  <a:pt x="3084" y="244"/>
                </a:cubicBezTo>
                <a:cubicBezTo>
                  <a:pt x="3086" y="244"/>
                  <a:pt x="3087" y="243"/>
                  <a:pt x="3088" y="242"/>
                </a:cubicBezTo>
                <a:cubicBezTo>
                  <a:pt x="3089" y="241"/>
                  <a:pt x="3091" y="240"/>
                  <a:pt x="3093" y="239"/>
                </a:cubicBezTo>
                <a:cubicBezTo>
                  <a:pt x="3095" y="239"/>
                  <a:pt x="3097" y="239"/>
                  <a:pt x="3098" y="239"/>
                </a:cubicBezTo>
                <a:cubicBezTo>
                  <a:pt x="3100" y="239"/>
                  <a:pt x="3103" y="239"/>
                  <a:pt x="3104" y="238"/>
                </a:cubicBezTo>
                <a:cubicBezTo>
                  <a:pt x="3104" y="237"/>
                  <a:pt x="3105" y="235"/>
                  <a:pt x="3105" y="234"/>
                </a:cubicBezTo>
                <a:cubicBezTo>
                  <a:pt x="3106" y="233"/>
                  <a:pt x="3106" y="232"/>
                  <a:pt x="3106" y="232"/>
                </a:cubicBezTo>
                <a:cubicBezTo>
                  <a:pt x="3106" y="230"/>
                  <a:pt x="3106" y="231"/>
                  <a:pt x="3107" y="230"/>
                </a:cubicBezTo>
                <a:cubicBezTo>
                  <a:pt x="3108" y="230"/>
                  <a:pt x="3109" y="230"/>
                  <a:pt x="3108" y="229"/>
                </a:cubicBezTo>
                <a:cubicBezTo>
                  <a:pt x="3108" y="228"/>
                  <a:pt x="3107" y="229"/>
                  <a:pt x="3106" y="229"/>
                </a:cubicBezTo>
                <a:cubicBezTo>
                  <a:pt x="3105" y="228"/>
                  <a:pt x="3103" y="229"/>
                  <a:pt x="3102" y="229"/>
                </a:cubicBezTo>
                <a:cubicBezTo>
                  <a:pt x="3100" y="229"/>
                  <a:pt x="3099" y="229"/>
                  <a:pt x="3097" y="228"/>
                </a:cubicBezTo>
                <a:cubicBezTo>
                  <a:pt x="3095" y="228"/>
                  <a:pt x="3095" y="227"/>
                  <a:pt x="3094" y="226"/>
                </a:cubicBezTo>
                <a:cubicBezTo>
                  <a:pt x="3093" y="225"/>
                  <a:pt x="3091" y="224"/>
                  <a:pt x="3090" y="224"/>
                </a:cubicBezTo>
                <a:cubicBezTo>
                  <a:pt x="3089" y="224"/>
                  <a:pt x="3088" y="224"/>
                  <a:pt x="3087" y="224"/>
                </a:cubicBezTo>
                <a:cubicBezTo>
                  <a:pt x="3086" y="224"/>
                  <a:pt x="3085" y="224"/>
                  <a:pt x="3084" y="224"/>
                </a:cubicBezTo>
                <a:cubicBezTo>
                  <a:pt x="3082" y="224"/>
                  <a:pt x="3080" y="223"/>
                  <a:pt x="3079" y="222"/>
                </a:cubicBezTo>
                <a:cubicBezTo>
                  <a:pt x="3078" y="222"/>
                  <a:pt x="3077" y="222"/>
                  <a:pt x="3076" y="222"/>
                </a:cubicBezTo>
                <a:cubicBezTo>
                  <a:pt x="3075" y="223"/>
                  <a:pt x="3074" y="223"/>
                  <a:pt x="3074" y="224"/>
                </a:cubicBezTo>
                <a:cubicBezTo>
                  <a:pt x="3073" y="224"/>
                  <a:pt x="3072" y="224"/>
                  <a:pt x="3072" y="224"/>
                </a:cubicBezTo>
                <a:cubicBezTo>
                  <a:pt x="3071" y="224"/>
                  <a:pt x="3070" y="224"/>
                  <a:pt x="3069" y="225"/>
                </a:cubicBezTo>
                <a:cubicBezTo>
                  <a:pt x="3068" y="225"/>
                  <a:pt x="3068" y="225"/>
                  <a:pt x="3067" y="225"/>
                </a:cubicBezTo>
                <a:cubicBezTo>
                  <a:pt x="3066" y="225"/>
                  <a:pt x="3064" y="225"/>
                  <a:pt x="3063" y="225"/>
                </a:cubicBezTo>
                <a:cubicBezTo>
                  <a:pt x="3062" y="225"/>
                  <a:pt x="3062" y="224"/>
                  <a:pt x="3062" y="224"/>
                </a:cubicBezTo>
                <a:cubicBezTo>
                  <a:pt x="3061" y="223"/>
                  <a:pt x="3061" y="223"/>
                  <a:pt x="3061" y="222"/>
                </a:cubicBezTo>
                <a:cubicBezTo>
                  <a:pt x="3061" y="222"/>
                  <a:pt x="3062" y="221"/>
                  <a:pt x="3062" y="221"/>
                </a:cubicBezTo>
                <a:cubicBezTo>
                  <a:pt x="3064" y="217"/>
                  <a:pt x="3057" y="217"/>
                  <a:pt x="3055" y="217"/>
                </a:cubicBezTo>
                <a:cubicBezTo>
                  <a:pt x="3054" y="217"/>
                  <a:pt x="3052" y="218"/>
                  <a:pt x="3050" y="217"/>
                </a:cubicBezTo>
                <a:cubicBezTo>
                  <a:pt x="3049" y="217"/>
                  <a:pt x="3048" y="218"/>
                  <a:pt x="3047" y="217"/>
                </a:cubicBezTo>
                <a:cubicBezTo>
                  <a:pt x="3046" y="217"/>
                  <a:pt x="3046" y="217"/>
                  <a:pt x="3045" y="216"/>
                </a:cubicBezTo>
                <a:cubicBezTo>
                  <a:pt x="3043" y="215"/>
                  <a:pt x="3042" y="216"/>
                  <a:pt x="3040" y="217"/>
                </a:cubicBezTo>
                <a:cubicBezTo>
                  <a:pt x="3038" y="218"/>
                  <a:pt x="3036" y="219"/>
                  <a:pt x="3035" y="220"/>
                </a:cubicBezTo>
                <a:cubicBezTo>
                  <a:pt x="3034" y="221"/>
                  <a:pt x="3032" y="221"/>
                  <a:pt x="3031" y="221"/>
                </a:cubicBezTo>
                <a:cubicBezTo>
                  <a:pt x="3029" y="220"/>
                  <a:pt x="3028" y="220"/>
                  <a:pt x="3027" y="219"/>
                </a:cubicBezTo>
                <a:cubicBezTo>
                  <a:pt x="3026" y="219"/>
                  <a:pt x="3025" y="218"/>
                  <a:pt x="3025" y="217"/>
                </a:cubicBezTo>
                <a:cubicBezTo>
                  <a:pt x="3025" y="216"/>
                  <a:pt x="3026" y="216"/>
                  <a:pt x="3026" y="215"/>
                </a:cubicBezTo>
                <a:cubicBezTo>
                  <a:pt x="3027" y="215"/>
                  <a:pt x="3026" y="214"/>
                  <a:pt x="3026" y="213"/>
                </a:cubicBezTo>
                <a:cubicBezTo>
                  <a:pt x="3025" y="213"/>
                  <a:pt x="3025" y="212"/>
                  <a:pt x="3024" y="211"/>
                </a:cubicBezTo>
                <a:cubicBezTo>
                  <a:pt x="3024" y="210"/>
                  <a:pt x="3022" y="209"/>
                  <a:pt x="3021" y="210"/>
                </a:cubicBezTo>
                <a:cubicBezTo>
                  <a:pt x="3020" y="211"/>
                  <a:pt x="3020" y="213"/>
                  <a:pt x="3019" y="214"/>
                </a:cubicBezTo>
                <a:cubicBezTo>
                  <a:pt x="3019" y="215"/>
                  <a:pt x="3019" y="216"/>
                  <a:pt x="3018" y="216"/>
                </a:cubicBezTo>
                <a:cubicBezTo>
                  <a:pt x="3017" y="216"/>
                  <a:pt x="3017" y="217"/>
                  <a:pt x="3017" y="217"/>
                </a:cubicBezTo>
                <a:cubicBezTo>
                  <a:pt x="3016" y="219"/>
                  <a:pt x="3015" y="221"/>
                  <a:pt x="3015" y="222"/>
                </a:cubicBezTo>
                <a:cubicBezTo>
                  <a:pt x="3015" y="224"/>
                  <a:pt x="3014" y="223"/>
                  <a:pt x="3013" y="224"/>
                </a:cubicBezTo>
                <a:cubicBezTo>
                  <a:pt x="3013" y="225"/>
                  <a:pt x="3015" y="226"/>
                  <a:pt x="3016" y="226"/>
                </a:cubicBezTo>
                <a:close/>
                <a:moveTo>
                  <a:pt x="2042" y="18"/>
                </a:moveTo>
                <a:cubicBezTo>
                  <a:pt x="2041" y="19"/>
                  <a:pt x="2039" y="18"/>
                  <a:pt x="2038" y="18"/>
                </a:cubicBezTo>
                <a:cubicBezTo>
                  <a:pt x="2036" y="19"/>
                  <a:pt x="2036" y="20"/>
                  <a:pt x="2034" y="19"/>
                </a:cubicBezTo>
                <a:cubicBezTo>
                  <a:pt x="2033" y="19"/>
                  <a:pt x="2033" y="19"/>
                  <a:pt x="2032" y="19"/>
                </a:cubicBezTo>
                <a:cubicBezTo>
                  <a:pt x="2031" y="19"/>
                  <a:pt x="2031" y="19"/>
                  <a:pt x="2030" y="20"/>
                </a:cubicBezTo>
                <a:cubicBezTo>
                  <a:pt x="2029" y="20"/>
                  <a:pt x="2028" y="19"/>
                  <a:pt x="2026" y="19"/>
                </a:cubicBezTo>
                <a:cubicBezTo>
                  <a:pt x="2025" y="19"/>
                  <a:pt x="2023" y="19"/>
                  <a:pt x="2022" y="19"/>
                </a:cubicBezTo>
                <a:cubicBezTo>
                  <a:pt x="2020" y="19"/>
                  <a:pt x="2019" y="19"/>
                  <a:pt x="2017" y="19"/>
                </a:cubicBezTo>
                <a:cubicBezTo>
                  <a:pt x="2016" y="19"/>
                  <a:pt x="2015" y="20"/>
                  <a:pt x="2014" y="21"/>
                </a:cubicBezTo>
                <a:cubicBezTo>
                  <a:pt x="2013" y="21"/>
                  <a:pt x="2013" y="23"/>
                  <a:pt x="2011" y="22"/>
                </a:cubicBezTo>
                <a:cubicBezTo>
                  <a:pt x="2010" y="22"/>
                  <a:pt x="2009" y="20"/>
                  <a:pt x="2008" y="20"/>
                </a:cubicBezTo>
                <a:cubicBezTo>
                  <a:pt x="2006" y="20"/>
                  <a:pt x="2005" y="20"/>
                  <a:pt x="2004" y="21"/>
                </a:cubicBezTo>
                <a:cubicBezTo>
                  <a:pt x="2003" y="22"/>
                  <a:pt x="2003" y="22"/>
                  <a:pt x="2002" y="23"/>
                </a:cubicBezTo>
                <a:cubicBezTo>
                  <a:pt x="2002" y="23"/>
                  <a:pt x="2001" y="24"/>
                  <a:pt x="2001" y="24"/>
                </a:cubicBezTo>
                <a:cubicBezTo>
                  <a:pt x="1999" y="25"/>
                  <a:pt x="1998" y="25"/>
                  <a:pt x="1997" y="25"/>
                </a:cubicBezTo>
                <a:cubicBezTo>
                  <a:pt x="1996" y="25"/>
                  <a:pt x="1995" y="25"/>
                  <a:pt x="1995" y="25"/>
                </a:cubicBezTo>
                <a:cubicBezTo>
                  <a:pt x="1994" y="25"/>
                  <a:pt x="1994" y="26"/>
                  <a:pt x="1994" y="26"/>
                </a:cubicBezTo>
                <a:cubicBezTo>
                  <a:pt x="1993" y="27"/>
                  <a:pt x="1992" y="27"/>
                  <a:pt x="1992" y="28"/>
                </a:cubicBezTo>
                <a:cubicBezTo>
                  <a:pt x="1992" y="29"/>
                  <a:pt x="1993" y="29"/>
                  <a:pt x="1994" y="29"/>
                </a:cubicBezTo>
                <a:cubicBezTo>
                  <a:pt x="1994" y="30"/>
                  <a:pt x="1994" y="30"/>
                  <a:pt x="1995" y="31"/>
                </a:cubicBezTo>
                <a:cubicBezTo>
                  <a:pt x="1995" y="31"/>
                  <a:pt x="1996" y="31"/>
                  <a:pt x="1996" y="32"/>
                </a:cubicBezTo>
                <a:cubicBezTo>
                  <a:pt x="1997" y="33"/>
                  <a:pt x="1996" y="33"/>
                  <a:pt x="1995" y="33"/>
                </a:cubicBezTo>
                <a:cubicBezTo>
                  <a:pt x="1995" y="33"/>
                  <a:pt x="1994" y="33"/>
                  <a:pt x="1993" y="33"/>
                </a:cubicBezTo>
                <a:cubicBezTo>
                  <a:pt x="1992" y="33"/>
                  <a:pt x="1992" y="34"/>
                  <a:pt x="1991" y="34"/>
                </a:cubicBezTo>
                <a:cubicBezTo>
                  <a:pt x="1990" y="34"/>
                  <a:pt x="1990" y="34"/>
                  <a:pt x="1989" y="35"/>
                </a:cubicBezTo>
                <a:cubicBezTo>
                  <a:pt x="1988" y="35"/>
                  <a:pt x="1987" y="36"/>
                  <a:pt x="1986" y="36"/>
                </a:cubicBezTo>
                <a:cubicBezTo>
                  <a:pt x="1984" y="37"/>
                  <a:pt x="1983" y="38"/>
                  <a:pt x="1982" y="39"/>
                </a:cubicBezTo>
                <a:cubicBezTo>
                  <a:pt x="1979" y="41"/>
                  <a:pt x="1977" y="43"/>
                  <a:pt x="1974" y="44"/>
                </a:cubicBezTo>
                <a:cubicBezTo>
                  <a:pt x="1972" y="44"/>
                  <a:pt x="1971" y="44"/>
                  <a:pt x="1969" y="44"/>
                </a:cubicBezTo>
                <a:cubicBezTo>
                  <a:pt x="1969" y="44"/>
                  <a:pt x="1966" y="42"/>
                  <a:pt x="1966" y="43"/>
                </a:cubicBezTo>
                <a:cubicBezTo>
                  <a:pt x="1964" y="44"/>
                  <a:pt x="1968" y="45"/>
                  <a:pt x="1968" y="45"/>
                </a:cubicBezTo>
                <a:cubicBezTo>
                  <a:pt x="1969" y="46"/>
                  <a:pt x="1969" y="47"/>
                  <a:pt x="1969" y="47"/>
                </a:cubicBezTo>
                <a:cubicBezTo>
                  <a:pt x="1970" y="48"/>
                  <a:pt x="1970" y="48"/>
                  <a:pt x="1971" y="48"/>
                </a:cubicBezTo>
                <a:cubicBezTo>
                  <a:pt x="1972" y="49"/>
                  <a:pt x="1972" y="49"/>
                  <a:pt x="1972" y="49"/>
                </a:cubicBezTo>
                <a:cubicBezTo>
                  <a:pt x="1973" y="48"/>
                  <a:pt x="1974" y="48"/>
                  <a:pt x="1974" y="47"/>
                </a:cubicBezTo>
                <a:cubicBezTo>
                  <a:pt x="1975" y="46"/>
                  <a:pt x="1976" y="45"/>
                  <a:pt x="1978" y="44"/>
                </a:cubicBezTo>
                <a:cubicBezTo>
                  <a:pt x="1978" y="44"/>
                  <a:pt x="1979" y="44"/>
                  <a:pt x="1979" y="43"/>
                </a:cubicBezTo>
                <a:cubicBezTo>
                  <a:pt x="1980" y="43"/>
                  <a:pt x="1981" y="42"/>
                  <a:pt x="1981" y="42"/>
                </a:cubicBezTo>
                <a:cubicBezTo>
                  <a:pt x="1982" y="42"/>
                  <a:pt x="1983" y="42"/>
                  <a:pt x="1983" y="43"/>
                </a:cubicBezTo>
                <a:cubicBezTo>
                  <a:pt x="1983" y="43"/>
                  <a:pt x="1984" y="43"/>
                  <a:pt x="1984" y="44"/>
                </a:cubicBezTo>
                <a:cubicBezTo>
                  <a:pt x="1984" y="44"/>
                  <a:pt x="1984" y="44"/>
                  <a:pt x="1984" y="45"/>
                </a:cubicBezTo>
                <a:cubicBezTo>
                  <a:pt x="1984" y="45"/>
                  <a:pt x="1986" y="46"/>
                  <a:pt x="1986" y="47"/>
                </a:cubicBezTo>
                <a:cubicBezTo>
                  <a:pt x="1985" y="48"/>
                  <a:pt x="1983" y="46"/>
                  <a:pt x="1983" y="48"/>
                </a:cubicBezTo>
                <a:cubicBezTo>
                  <a:pt x="1982" y="49"/>
                  <a:pt x="1985" y="48"/>
                  <a:pt x="1986" y="49"/>
                </a:cubicBezTo>
                <a:cubicBezTo>
                  <a:pt x="1986" y="49"/>
                  <a:pt x="1987" y="49"/>
                  <a:pt x="1988" y="49"/>
                </a:cubicBezTo>
                <a:cubicBezTo>
                  <a:pt x="1988" y="49"/>
                  <a:pt x="1989" y="50"/>
                  <a:pt x="1990" y="49"/>
                </a:cubicBezTo>
                <a:cubicBezTo>
                  <a:pt x="1991" y="49"/>
                  <a:pt x="1992" y="49"/>
                  <a:pt x="1993" y="49"/>
                </a:cubicBezTo>
                <a:cubicBezTo>
                  <a:pt x="1994" y="49"/>
                  <a:pt x="1994" y="50"/>
                  <a:pt x="1994" y="51"/>
                </a:cubicBezTo>
                <a:cubicBezTo>
                  <a:pt x="1994" y="51"/>
                  <a:pt x="1993" y="51"/>
                  <a:pt x="1993" y="52"/>
                </a:cubicBezTo>
                <a:cubicBezTo>
                  <a:pt x="1993" y="52"/>
                  <a:pt x="1994" y="53"/>
                  <a:pt x="1994" y="53"/>
                </a:cubicBezTo>
                <a:cubicBezTo>
                  <a:pt x="1994" y="54"/>
                  <a:pt x="1994" y="55"/>
                  <a:pt x="1994" y="56"/>
                </a:cubicBezTo>
                <a:cubicBezTo>
                  <a:pt x="1994" y="57"/>
                  <a:pt x="1994" y="58"/>
                  <a:pt x="1995" y="58"/>
                </a:cubicBezTo>
                <a:cubicBezTo>
                  <a:pt x="1996" y="59"/>
                  <a:pt x="1997" y="58"/>
                  <a:pt x="1997" y="58"/>
                </a:cubicBezTo>
                <a:cubicBezTo>
                  <a:pt x="1998" y="58"/>
                  <a:pt x="1999" y="58"/>
                  <a:pt x="1999" y="58"/>
                </a:cubicBezTo>
                <a:cubicBezTo>
                  <a:pt x="2000" y="59"/>
                  <a:pt x="2000" y="60"/>
                  <a:pt x="2000" y="60"/>
                </a:cubicBezTo>
                <a:cubicBezTo>
                  <a:pt x="2000" y="61"/>
                  <a:pt x="1999" y="62"/>
                  <a:pt x="2000" y="63"/>
                </a:cubicBezTo>
                <a:cubicBezTo>
                  <a:pt x="2000" y="63"/>
                  <a:pt x="2001" y="64"/>
                  <a:pt x="2002" y="64"/>
                </a:cubicBezTo>
                <a:cubicBezTo>
                  <a:pt x="2003" y="64"/>
                  <a:pt x="2003" y="64"/>
                  <a:pt x="2004" y="65"/>
                </a:cubicBezTo>
                <a:cubicBezTo>
                  <a:pt x="2005" y="65"/>
                  <a:pt x="2005" y="65"/>
                  <a:pt x="2006" y="66"/>
                </a:cubicBezTo>
                <a:cubicBezTo>
                  <a:pt x="2007" y="66"/>
                  <a:pt x="2008" y="66"/>
                  <a:pt x="2008" y="66"/>
                </a:cubicBezTo>
                <a:cubicBezTo>
                  <a:pt x="2009" y="66"/>
                  <a:pt x="2010" y="66"/>
                  <a:pt x="2010" y="67"/>
                </a:cubicBezTo>
                <a:cubicBezTo>
                  <a:pt x="2012" y="67"/>
                  <a:pt x="2013" y="66"/>
                  <a:pt x="2014" y="66"/>
                </a:cubicBezTo>
                <a:cubicBezTo>
                  <a:pt x="2016" y="66"/>
                  <a:pt x="2017" y="65"/>
                  <a:pt x="2018" y="65"/>
                </a:cubicBezTo>
                <a:cubicBezTo>
                  <a:pt x="2020" y="65"/>
                  <a:pt x="2019" y="67"/>
                  <a:pt x="2021" y="68"/>
                </a:cubicBezTo>
                <a:cubicBezTo>
                  <a:pt x="2022" y="68"/>
                  <a:pt x="2022" y="68"/>
                  <a:pt x="2023" y="68"/>
                </a:cubicBezTo>
                <a:cubicBezTo>
                  <a:pt x="2024" y="68"/>
                  <a:pt x="2024" y="69"/>
                  <a:pt x="2025" y="69"/>
                </a:cubicBezTo>
                <a:cubicBezTo>
                  <a:pt x="2026" y="69"/>
                  <a:pt x="2028" y="68"/>
                  <a:pt x="2029" y="68"/>
                </a:cubicBezTo>
                <a:cubicBezTo>
                  <a:pt x="2031" y="67"/>
                  <a:pt x="2032" y="66"/>
                  <a:pt x="2033" y="68"/>
                </a:cubicBezTo>
                <a:cubicBezTo>
                  <a:pt x="2034" y="69"/>
                  <a:pt x="2036" y="69"/>
                  <a:pt x="2037" y="69"/>
                </a:cubicBezTo>
                <a:cubicBezTo>
                  <a:pt x="2039" y="68"/>
                  <a:pt x="2041" y="68"/>
                  <a:pt x="2042" y="69"/>
                </a:cubicBezTo>
                <a:cubicBezTo>
                  <a:pt x="2043" y="70"/>
                  <a:pt x="2044" y="71"/>
                  <a:pt x="2045" y="72"/>
                </a:cubicBezTo>
                <a:cubicBezTo>
                  <a:pt x="2047" y="72"/>
                  <a:pt x="2048" y="71"/>
                  <a:pt x="2049" y="73"/>
                </a:cubicBezTo>
                <a:cubicBezTo>
                  <a:pt x="2050" y="74"/>
                  <a:pt x="2051" y="74"/>
                  <a:pt x="2052" y="74"/>
                </a:cubicBezTo>
                <a:cubicBezTo>
                  <a:pt x="2053" y="74"/>
                  <a:pt x="2054" y="74"/>
                  <a:pt x="2055" y="74"/>
                </a:cubicBezTo>
                <a:cubicBezTo>
                  <a:pt x="2055" y="75"/>
                  <a:pt x="2056" y="75"/>
                  <a:pt x="2056" y="76"/>
                </a:cubicBezTo>
                <a:cubicBezTo>
                  <a:pt x="2058" y="76"/>
                  <a:pt x="2059" y="76"/>
                  <a:pt x="2061" y="76"/>
                </a:cubicBezTo>
                <a:cubicBezTo>
                  <a:pt x="2063" y="77"/>
                  <a:pt x="2064" y="77"/>
                  <a:pt x="2066" y="77"/>
                </a:cubicBezTo>
                <a:cubicBezTo>
                  <a:pt x="2067" y="77"/>
                  <a:pt x="2069" y="77"/>
                  <a:pt x="2070" y="78"/>
                </a:cubicBezTo>
                <a:cubicBezTo>
                  <a:pt x="2071" y="78"/>
                  <a:pt x="2073" y="78"/>
                  <a:pt x="2074" y="78"/>
                </a:cubicBezTo>
                <a:cubicBezTo>
                  <a:pt x="2076" y="78"/>
                  <a:pt x="2078" y="78"/>
                  <a:pt x="2080" y="78"/>
                </a:cubicBezTo>
                <a:cubicBezTo>
                  <a:pt x="2082" y="78"/>
                  <a:pt x="2083" y="77"/>
                  <a:pt x="2085" y="77"/>
                </a:cubicBezTo>
                <a:cubicBezTo>
                  <a:pt x="2088" y="77"/>
                  <a:pt x="2091" y="76"/>
                  <a:pt x="2094" y="76"/>
                </a:cubicBezTo>
                <a:cubicBezTo>
                  <a:pt x="2096" y="75"/>
                  <a:pt x="2099" y="74"/>
                  <a:pt x="2101" y="73"/>
                </a:cubicBezTo>
                <a:cubicBezTo>
                  <a:pt x="2103" y="72"/>
                  <a:pt x="2105" y="70"/>
                  <a:pt x="2105" y="68"/>
                </a:cubicBezTo>
                <a:cubicBezTo>
                  <a:pt x="2105" y="67"/>
                  <a:pt x="2104" y="67"/>
                  <a:pt x="2104" y="66"/>
                </a:cubicBezTo>
                <a:cubicBezTo>
                  <a:pt x="2103" y="65"/>
                  <a:pt x="2103" y="64"/>
                  <a:pt x="2102" y="64"/>
                </a:cubicBezTo>
                <a:cubicBezTo>
                  <a:pt x="2101" y="63"/>
                  <a:pt x="2099" y="62"/>
                  <a:pt x="2098" y="62"/>
                </a:cubicBezTo>
                <a:cubicBezTo>
                  <a:pt x="2095" y="61"/>
                  <a:pt x="2093" y="60"/>
                  <a:pt x="2091" y="58"/>
                </a:cubicBezTo>
                <a:cubicBezTo>
                  <a:pt x="2090" y="57"/>
                  <a:pt x="2090" y="57"/>
                  <a:pt x="2090" y="56"/>
                </a:cubicBezTo>
                <a:cubicBezTo>
                  <a:pt x="2090" y="55"/>
                  <a:pt x="2091" y="55"/>
                  <a:pt x="2092" y="55"/>
                </a:cubicBezTo>
                <a:cubicBezTo>
                  <a:pt x="2093" y="56"/>
                  <a:pt x="2094" y="57"/>
                  <a:pt x="2095" y="57"/>
                </a:cubicBezTo>
                <a:cubicBezTo>
                  <a:pt x="2097" y="58"/>
                  <a:pt x="2097" y="56"/>
                  <a:pt x="2098" y="55"/>
                </a:cubicBezTo>
                <a:cubicBezTo>
                  <a:pt x="2099" y="54"/>
                  <a:pt x="2101" y="54"/>
                  <a:pt x="2101" y="52"/>
                </a:cubicBezTo>
                <a:cubicBezTo>
                  <a:pt x="2101" y="51"/>
                  <a:pt x="2101" y="50"/>
                  <a:pt x="2101" y="49"/>
                </a:cubicBezTo>
                <a:cubicBezTo>
                  <a:pt x="2100" y="49"/>
                  <a:pt x="2100" y="48"/>
                  <a:pt x="2100" y="47"/>
                </a:cubicBezTo>
                <a:cubicBezTo>
                  <a:pt x="2101" y="46"/>
                  <a:pt x="2101" y="46"/>
                  <a:pt x="2102" y="45"/>
                </a:cubicBezTo>
                <a:cubicBezTo>
                  <a:pt x="2102" y="45"/>
                  <a:pt x="2102" y="44"/>
                  <a:pt x="2102" y="43"/>
                </a:cubicBezTo>
                <a:cubicBezTo>
                  <a:pt x="2102" y="42"/>
                  <a:pt x="2101" y="41"/>
                  <a:pt x="2102" y="39"/>
                </a:cubicBezTo>
                <a:cubicBezTo>
                  <a:pt x="2103" y="39"/>
                  <a:pt x="2104" y="38"/>
                  <a:pt x="2104" y="37"/>
                </a:cubicBezTo>
                <a:cubicBezTo>
                  <a:pt x="2104" y="37"/>
                  <a:pt x="2104" y="36"/>
                  <a:pt x="2104" y="36"/>
                </a:cubicBezTo>
                <a:cubicBezTo>
                  <a:pt x="2105" y="35"/>
                  <a:pt x="2106" y="35"/>
                  <a:pt x="2107" y="34"/>
                </a:cubicBezTo>
                <a:cubicBezTo>
                  <a:pt x="2107" y="32"/>
                  <a:pt x="2105" y="31"/>
                  <a:pt x="2104" y="30"/>
                </a:cubicBezTo>
                <a:cubicBezTo>
                  <a:pt x="2103" y="29"/>
                  <a:pt x="2102" y="29"/>
                  <a:pt x="2101" y="28"/>
                </a:cubicBezTo>
                <a:cubicBezTo>
                  <a:pt x="2100" y="28"/>
                  <a:pt x="2099" y="27"/>
                  <a:pt x="2099" y="27"/>
                </a:cubicBezTo>
                <a:cubicBezTo>
                  <a:pt x="2098" y="27"/>
                  <a:pt x="2098" y="26"/>
                  <a:pt x="2097" y="25"/>
                </a:cubicBezTo>
                <a:cubicBezTo>
                  <a:pt x="2097" y="25"/>
                  <a:pt x="2096" y="25"/>
                  <a:pt x="2095" y="25"/>
                </a:cubicBezTo>
                <a:cubicBezTo>
                  <a:pt x="2095" y="24"/>
                  <a:pt x="2094" y="24"/>
                  <a:pt x="2094" y="24"/>
                </a:cubicBezTo>
                <a:cubicBezTo>
                  <a:pt x="2091" y="21"/>
                  <a:pt x="2089" y="22"/>
                  <a:pt x="2086" y="23"/>
                </a:cubicBezTo>
                <a:cubicBezTo>
                  <a:pt x="2084" y="24"/>
                  <a:pt x="2082" y="23"/>
                  <a:pt x="2080" y="24"/>
                </a:cubicBezTo>
                <a:cubicBezTo>
                  <a:pt x="2078" y="24"/>
                  <a:pt x="2076" y="26"/>
                  <a:pt x="2074" y="26"/>
                </a:cubicBezTo>
                <a:cubicBezTo>
                  <a:pt x="2072" y="26"/>
                  <a:pt x="2070" y="26"/>
                  <a:pt x="2068" y="27"/>
                </a:cubicBezTo>
                <a:cubicBezTo>
                  <a:pt x="2068" y="27"/>
                  <a:pt x="2067" y="28"/>
                  <a:pt x="2067" y="28"/>
                </a:cubicBezTo>
                <a:cubicBezTo>
                  <a:pt x="2066" y="29"/>
                  <a:pt x="2065" y="29"/>
                  <a:pt x="2064" y="30"/>
                </a:cubicBezTo>
                <a:cubicBezTo>
                  <a:pt x="2062" y="32"/>
                  <a:pt x="2060" y="36"/>
                  <a:pt x="2056" y="36"/>
                </a:cubicBezTo>
                <a:cubicBezTo>
                  <a:pt x="2055" y="36"/>
                  <a:pt x="2053" y="37"/>
                  <a:pt x="2053" y="35"/>
                </a:cubicBezTo>
                <a:cubicBezTo>
                  <a:pt x="2053" y="34"/>
                  <a:pt x="2055" y="33"/>
                  <a:pt x="2056" y="32"/>
                </a:cubicBezTo>
                <a:cubicBezTo>
                  <a:pt x="2057" y="31"/>
                  <a:pt x="2057" y="29"/>
                  <a:pt x="2059" y="28"/>
                </a:cubicBezTo>
                <a:cubicBezTo>
                  <a:pt x="2060" y="27"/>
                  <a:pt x="2061" y="27"/>
                  <a:pt x="2062" y="26"/>
                </a:cubicBezTo>
                <a:cubicBezTo>
                  <a:pt x="2063" y="25"/>
                  <a:pt x="2064" y="24"/>
                  <a:pt x="2065" y="24"/>
                </a:cubicBezTo>
                <a:cubicBezTo>
                  <a:pt x="2065" y="23"/>
                  <a:pt x="2069" y="22"/>
                  <a:pt x="2067" y="20"/>
                </a:cubicBezTo>
                <a:cubicBezTo>
                  <a:pt x="2067" y="20"/>
                  <a:pt x="2066" y="20"/>
                  <a:pt x="2065" y="20"/>
                </a:cubicBezTo>
                <a:cubicBezTo>
                  <a:pt x="2065" y="19"/>
                  <a:pt x="2064" y="19"/>
                  <a:pt x="2064" y="19"/>
                </a:cubicBezTo>
                <a:cubicBezTo>
                  <a:pt x="2063" y="18"/>
                  <a:pt x="2062" y="17"/>
                  <a:pt x="2061" y="17"/>
                </a:cubicBezTo>
                <a:cubicBezTo>
                  <a:pt x="2058" y="17"/>
                  <a:pt x="2056" y="16"/>
                  <a:pt x="2053" y="16"/>
                </a:cubicBezTo>
                <a:cubicBezTo>
                  <a:pt x="2051" y="16"/>
                  <a:pt x="2050" y="16"/>
                  <a:pt x="2048" y="16"/>
                </a:cubicBezTo>
                <a:cubicBezTo>
                  <a:pt x="2046" y="17"/>
                  <a:pt x="2044" y="18"/>
                  <a:pt x="2042" y="18"/>
                </a:cubicBezTo>
                <a:close/>
                <a:moveTo>
                  <a:pt x="2102" y="100"/>
                </a:moveTo>
                <a:cubicBezTo>
                  <a:pt x="2101" y="100"/>
                  <a:pt x="2101" y="101"/>
                  <a:pt x="2100" y="102"/>
                </a:cubicBezTo>
                <a:cubicBezTo>
                  <a:pt x="2099" y="103"/>
                  <a:pt x="2097" y="103"/>
                  <a:pt x="2096" y="105"/>
                </a:cubicBezTo>
                <a:cubicBezTo>
                  <a:pt x="2096" y="106"/>
                  <a:pt x="2094" y="107"/>
                  <a:pt x="2094" y="109"/>
                </a:cubicBezTo>
                <a:cubicBezTo>
                  <a:pt x="2093" y="111"/>
                  <a:pt x="2095" y="111"/>
                  <a:pt x="2096" y="111"/>
                </a:cubicBezTo>
                <a:cubicBezTo>
                  <a:pt x="2097" y="112"/>
                  <a:pt x="2098" y="113"/>
                  <a:pt x="2099" y="113"/>
                </a:cubicBezTo>
                <a:cubicBezTo>
                  <a:pt x="2101" y="114"/>
                  <a:pt x="2102" y="113"/>
                  <a:pt x="2104" y="113"/>
                </a:cubicBezTo>
                <a:cubicBezTo>
                  <a:pt x="2105" y="113"/>
                  <a:pt x="2106" y="112"/>
                  <a:pt x="2108" y="112"/>
                </a:cubicBezTo>
                <a:cubicBezTo>
                  <a:pt x="2109" y="111"/>
                  <a:pt x="2111" y="111"/>
                  <a:pt x="2112" y="110"/>
                </a:cubicBezTo>
                <a:cubicBezTo>
                  <a:pt x="2114" y="110"/>
                  <a:pt x="2115" y="109"/>
                  <a:pt x="2116" y="108"/>
                </a:cubicBezTo>
                <a:cubicBezTo>
                  <a:pt x="2119" y="107"/>
                  <a:pt x="2122" y="107"/>
                  <a:pt x="2125" y="106"/>
                </a:cubicBezTo>
                <a:cubicBezTo>
                  <a:pt x="2128" y="104"/>
                  <a:pt x="2130" y="102"/>
                  <a:pt x="2134" y="102"/>
                </a:cubicBezTo>
                <a:cubicBezTo>
                  <a:pt x="2134" y="102"/>
                  <a:pt x="2135" y="102"/>
                  <a:pt x="2136" y="102"/>
                </a:cubicBezTo>
                <a:cubicBezTo>
                  <a:pt x="2137" y="102"/>
                  <a:pt x="2137" y="103"/>
                  <a:pt x="2138" y="103"/>
                </a:cubicBezTo>
                <a:cubicBezTo>
                  <a:pt x="2140" y="103"/>
                  <a:pt x="2141" y="102"/>
                  <a:pt x="2142" y="102"/>
                </a:cubicBezTo>
                <a:cubicBezTo>
                  <a:pt x="2143" y="102"/>
                  <a:pt x="2144" y="103"/>
                  <a:pt x="2145" y="103"/>
                </a:cubicBezTo>
                <a:cubicBezTo>
                  <a:pt x="2146" y="103"/>
                  <a:pt x="2147" y="103"/>
                  <a:pt x="2148" y="102"/>
                </a:cubicBezTo>
                <a:cubicBezTo>
                  <a:pt x="2149" y="102"/>
                  <a:pt x="2150" y="102"/>
                  <a:pt x="2152" y="102"/>
                </a:cubicBezTo>
                <a:cubicBezTo>
                  <a:pt x="2154" y="102"/>
                  <a:pt x="2159" y="102"/>
                  <a:pt x="2160" y="104"/>
                </a:cubicBezTo>
                <a:cubicBezTo>
                  <a:pt x="2161" y="104"/>
                  <a:pt x="2162" y="104"/>
                  <a:pt x="2162" y="103"/>
                </a:cubicBezTo>
                <a:cubicBezTo>
                  <a:pt x="2164" y="102"/>
                  <a:pt x="2165" y="100"/>
                  <a:pt x="2167" y="100"/>
                </a:cubicBezTo>
                <a:cubicBezTo>
                  <a:pt x="2168" y="100"/>
                  <a:pt x="2169" y="101"/>
                  <a:pt x="2171" y="101"/>
                </a:cubicBezTo>
                <a:cubicBezTo>
                  <a:pt x="2172" y="101"/>
                  <a:pt x="2174" y="100"/>
                  <a:pt x="2175" y="99"/>
                </a:cubicBezTo>
                <a:cubicBezTo>
                  <a:pt x="2177" y="99"/>
                  <a:pt x="2179" y="99"/>
                  <a:pt x="2181" y="99"/>
                </a:cubicBezTo>
                <a:cubicBezTo>
                  <a:pt x="2182" y="99"/>
                  <a:pt x="2185" y="100"/>
                  <a:pt x="2186" y="99"/>
                </a:cubicBezTo>
                <a:cubicBezTo>
                  <a:pt x="2187" y="99"/>
                  <a:pt x="2188" y="98"/>
                  <a:pt x="2189" y="97"/>
                </a:cubicBezTo>
                <a:cubicBezTo>
                  <a:pt x="2190" y="97"/>
                  <a:pt x="2190" y="97"/>
                  <a:pt x="2191" y="97"/>
                </a:cubicBezTo>
                <a:cubicBezTo>
                  <a:pt x="2193" y="97"/>
                  <a:pt x="2196" y="95"/>
                  <a:pt x="2197" y="96"/>
                </a:cubicBezTo>
                <a:cubicBezTo>
                  <a:pt x="2199" y="96"/>
                  <a:pt x="2200" y="97"/>
                  <a:pt x="2201" y="97"/>
                </a:cubicBezTo>
                <a:cubicBezTo>
                  <a:pt x="2203" y="97"/>
                  <a:pt x="2204" y="96"/>
                  <a:pt x="2205" y="96"/>
                </a:cubicBezTo>
                <a:cubicBezTo>
                  <a:pt x="2207" y="95"/>
                  <a:pt x="2208" y="93"/>
                  <a:pt x="2209" y="92"/>
                </a:cubicBezTo>
                <a:cubicBezTo>
                  <a:pt x="2211" y="90"/>
                  <a:pt x="2213" y="90"/>
                  <a:pt x="2215" y="89"/>
                </a:cubicBezTo>
                <a:cubicBezTo>
                  <a:pt x="2216" y="87"/>
                  <a:pt x="2215" y="86"/>
                  <a:pt x="2214" y="84"/>
                </a:cubicBezTo>
                <a:cubicBezTo>
                  <a:pt x="2214" y="84"/>
                  <a:pt x="2214" y="83"/>
                  <a:pt x="2213" y="82"/>
                </a:cubicBezTo>
                <a:cubicBezTo>
                  <a:pt x="2213" y="82"/>
                  <a:pt x="2212" y="81"/>
                  <a:pt x="2212" y="80"/>
                </a:cubicBezTo>
                <a:cubicBezTo>
                  <a:pt x="2211" y="79"/>
                  <a:pt x="2212" y="77"/>
                  <a:pt x="2211" y="76"/>
                </a:cubicBezTo>
                <a:cubicBezTo>
                  <a:pt x="2210" y="75"/>
                  <a:pt x="2208" y="75"/>
                  <a:pt x="2207" y="75"/>
                </a:cubicBezTo>
                <a:cubicBezTo>
                  <a:pt x="2204" y="75"/>
                  <a:pt x="2201" y="74"/>
                  <a:pt x="2198" y="74"/>
                </a:cubicBezTo>
                <a:cubicBezTo>
                  <a:pt x="2197" y="74"/>
                  <a:pt x="2197" y="74"/>
                  <a:pt x="2197" y="73"/>
                </a:cubicBezTo>
                <a:cubicBezTo>
                  <a:pt x="2197" y="72"/>
                  <a:pt x="2198" y="73"/>
                  <a:pt x="2197" y="71"/>
                </a:cubicBezTo>
                <a:cubicBezTo>
                  <a:pt x="2197" y="70"/>
                  <a:pt x="2197" y="69"/>
                  <a:pt x="2195" y="68"/>
                </a:cubicBezTo>
                <a:cubicBezTo>
                  <a:pt x="2193" y="68"/>
                  <a:pt x="2191" y="69"/>
                  <a:pt x="2189" y="68"/>
                </a:cubicBezTo>
                <a:cubicBezTo>
                  <a:pt x="2188" y="68"/>
                  <a:pt x="2185" y="67"/>
                  <a:pt x="2186" y="65"/>
                </a:cubicBezTo>
                <a:cubicBezTo>
                  <a:pt x="2186" y="65"/>
                  <a:pt x="2187" y="65"/>
                  <a:pt x="2187" y="64"/>
                </a:cubicBezTo>
                <a:cubicBezTo>
                  <a:pt x="2187" y="63"/>
                  <a:pt x="2186" y="63"/>
                  <a:pt x="2186" y="62"/>
                </a:cubicBezTo>
                <a:cubicBezTo>
                  <a:pt x="2183" y="61"/>
                  <a:pt x="2179" y="62"/>
                  <a:pt x="2175" y="61"/>
                </a:cubicBezTo>
                <a:cubicBezTo>
                  <a:pt x="2173" y="61"/>
                  <a:pt x="2172" y="61"/>
                  <a:pt x="2170" y="62"/>
                </a:cubicBezTo>
                <a:cubicBezTo>
                  <a:pt x="2168" y="63"/>
                  <a:pt x="2167" y="63"/>
                  <a:pt x="2165" y="63"/>
                </a:cubicBezTo>
                <a:cubicBezTo>
                  <a:pt x="2164" y="63"/>
                  <a:pt x="2162" y="65"/>
                  <a:pt x="2161" y="64"/>
                </a:cubicBezTo>
                <a:cubicBezTo>
                  <a:pt x="2160" y="63"/>
                  <a:pt x="2161" y="60"/>
                  <a:pt x="2161" y="60"/>
                </a:cubicBezTo>
                <a:cubicBezTo>
                  <a:pt x="2162" y="59"/>
                  <a:pt x="2162" y="58"/>
                  <a:pt x="2162" y="58"/>
                </a:cubicBezTo>
                <a:cubicBezTo>
                  <a:pt x="2163" y="57"/>
                  <a:pt x="2164" y="57"/>
                  <a:pt x="2164" y="57"/>
                </a:cubicBezTo>
                <a:cubicBezTo>
                  <a:pt x="2165" y="56"/>
                  <a:pt x="2165" y="56"/>
                  <a:pt x="2166" y="55"/>
                </a:cubicBezTo>
                <a:cubicBezTo>
                  <a:pt x="2167" y="55"/>
                  <a:pt x="2167" y="55"/>
                  <a:pt x="2168" y="55"/>
                </a:cubicBezTo>
                <a:cubicBezTo>
                  <a:pt x="2170" y="54"/>
                  <a:pt x="2168" y="53"/>
                  <a:pt x="2167" y="53"/>
                </a:cubicBezTo>
                <a:cubicBezTo>
                  <a:pt x="2166" y="53"/>
                  <a:pt x="2164" y="52"/>
                  <a:pt x="2163" y="52"/>
                </a:cubicBezTo>
                <a:cubicBezTo>
                  <a:pt x="2162" y="51"/>
                  <a:pt x="2161" y="50"/>
                  <a:pt x="2159" y="50"/>
                </a:cubicBezTo>
                <a:cubicBezTo>
                  <a:pt x="2158" y="50"/>
                  <a:pt x="2157" y="50"/>
                  <a:pt x="2155" y="50"/>
                </a:cubicBezTo>
                <a:cubicBezTo>
                  <a:pt x="2154" y="49"/>
                  <a:pt x="2154" y="49"/>
                  <a:pt x="2153" y="49"/>
                </a:cubicBezTo>
                <a:cubicBezTo>
                  <a:pt x="2152" y="50"/>
                  <a:pt x="2152" y="50"/>
                  <a:pt x="2152" y="51"/>
                </a:cubicBezTo>
                <a:cubicBezTo>
                  <a:pt x="2152" y="52"/>
                  <a:pt x="2151" y="53"/>
                  <a:pt x="2151" y="53"/>
                </a:cubicBezTo>
                <a:cubicBezTo>
                  <a:pt x="2150" y="54"/>
                  <a:pt x="2151" y="54"/>
                  <a:pt x="2150" y="55"/>
                </a:cubicBezTo>
                <a:cubicBezTo>
                  <a:pt x="2150" y="56"/>
                  <a:pt x="2149" y="57"/>
                  <a:pt x="2149" y="57"/>
                </a:cubicBezTo>
                <a:cubicBezTo>
                  <a:pt x="2148" y="58"/>
                  <a:pt x="2148" y="57"/>
                  <a:pt x="2147" y="57"/>
                </a:cubicBezTo>
                <a:cubicBezTo>
                  <a:pt x="2145" y="57"/>
                  <a:pt x="2145" y="56"/>
                  <a:pt x="2144" y="54"/>
                </a:cubicBezTo>
                <a:cubicBezTo>
                  <a:pt x="2143" y="53"/>
                  <a:pt x="2142" y="52"/>
                  <a:pt x="2140" y="52"/>
                </a:cubicBezTo>
                <a:cubicBezTo>
                  <a:pt x="2139" y="52"/>
                  <a:pt x="2139" y="52"/>
                  <a:pt x="2138" y="52"/>
                </a:cubicBezTo>
                <a:cubicBezTo>
                  <a:pt x="2136" y="53"/>
                  <a:pt x="2134" y="54"/>
                  <a:pt x="2133" y="56"/>
                </a:cubicBezTo>
                <a:cubicBezTo>
                  <a:pt x="2132" y="57"/>
                  <a:pt x="2132" y="58"/>
                  <a:pt x="2131" y="58"/>
                </a:cubicBezTo>
                <a:cubicBezTo>
                  <a:pt x="2130" y="59"/>
                  <a:pt x="2128" y="61"/>
                  <a:pt x="2128" y="63"/>
                </a:cubicBezTo>
                <a:cubicBezTo>
                  <a:pt x="2129" y="63"/>
                  <a:pt x="2129" y="63"/>
                  <a:pt x="2129" y="64"/>
                </a:cubicBezTo>
                <a:cubicBezTo>
                  <a:pt x="2129" y="64"/>
                  <a:pt x="2129" y="64"/>
                  <a:pt x="2129" y="64"/>
                </a:cubicBezTo>
                <a:cubicBezTo>
                  <a:pt x="2130" y="65"/>
                  <a:pt x="2130" y="65"/>
                  <a:pt x="2130" y="66"/>
                </a:cubicBezTo>
                <a:cubicBezTo>
                  <a:pt x="2130" y="68"/>
                  <a:pt x="2128" y="67"/>
                  <a:pt x="2127" y="67"/>
                </a:cubicBezTo>
                <a:cubicBezTo>
                  <a:pt x="2125" y="68"/>
                  <a:pt x="2124" y="70"/>
                  <a:pt x="2124" y="72"/>
                </a:cubicBezTo>
                <a:cubicBezTo>
                  <a:pt x="2124" y="72"/>
                  <a:pt x="2124" y="72"/>
                  <a:pt x="2124" y="73"/>
                </a:cubicBezTo>
                <a:cubicBezTo>
                  <a:pt x="2124" y="73"/>
                  <a:pt x="2123" y="74"/>
                  <a:pt x="2123" y="74"/>
                </a:cubicBezTo>
                <a:cubicBezTo>
                  <a:pt x="2122" y="75"/>
                  <a:pt x="2122" y="76"/>
                  <a:pt x="2123" y="76"/>
                </a:cubicBezTo>
                <a:cubicBezTo>
                  <a:pt x="2124" y="77"/>
                  <a:pt x="2124" y="77"/>
                  <a:pt x="2125" y="78"/>
                </a:cubicBezTo>
                <a:cubicBezTo>
                  <a:pt x="2126" y="78"/>
                  <a:pt x="2126" y="78"/>
                  <a:pt x="2127" y="79"/>
                </a:cubicBezTo>
                <a:cubicBezTo>
                  <a:pt x="2127" y="79"/>
                  <a:pt x="2127" y="79"/>
                  <a:pt x="2127" y="79"/>
                </a:cubicBezTo>
                <a:cubicBezTo>
                  <a:pt x="2127" y="79"/>
                  <a:pt x="2125" y="79"/>
                  <a:pt x="2125" y="78"/>
                </a:cubicBezTo>
                <a:cubicBezTo>
                  <a:pt x="2124" y="78"/>
                  <a:pt x="2124" y="78"/>
                  <a:pt x="2123" y="78"/>
                </a:cubicBezTo>
                <a:cubicBezTo>
                  <a:pt x="2123" y="77"/>
                  <a:pt x="2122" y="77"/>
                  <a:pt x="2121" y="77"/>
                </a:cubicBezTo>
                <a:cubicBezTo>
                  <a:pt x="2120" y="77"/>
                  <a:pt x="2120" y="77"/>
                  <a:pt x="2119" y="77"/>
                </a:cubicBezTo>
                <a:cubicBezTo>
                  <a:pt x="2118" y="77"/>
                  <a:pt x="2116" y="78"/>
                  <a:pt x="2115" y="78"/>
                </a:cubicBezTo>
                <a:cubicBezTo>
                  <a:pt x="2113" y="79"/>
                  <a:pt x="2113" y="81"/>
                  <a:pt x="2112" y="82"/>
                </a:cubicBezTo>
                <a:cubicBezTo>
                  <a:pt x="2111" y="83"/>
                  <a:pt x="2111" y="83"/>
                  <a:pt x="2110" y="84"/>
                </a:cubicBezTo>
                <a:cubicBezTo>
                  <a:pt x="2110" y="85"/>
                  <a:pt x="2109" y="86"/>
                  <a:pt x="2109" y="87"/>
                </a:cubicBezTo>
                <a:cubicBezTo>
                  <a:pt x="2108" y="88"/>
                  <a:pt x="2108" y="89"/>
                  <a:pt x="2108" y="90"/>
                </a:cubicBezTo>
                <a:cubicBezTo>
                  <a:pt x="2107" y="91"/>
                  <a:pt x="2107" y="92"/>
                  <a:pt x="2107" y="92"/>
                </a:cubicBezTo>
                <a:cubicBezTo>
                  <a:pt x="2106" y="94"/>
                  <a:pt x="2106" y="96"/>
                  <a:pt x="2104" y="98"/>
                </a:cubicBezTo>
                <a:cubicBezTo>
                  <a:pt x="2104" y="99"/>
                  <a:pt x="2103" y="99"/>
                  <a:pt x="2102" y="100"/>
                </a:cubicBezTo>
                <a:close/>
                <a:moveTo>
                  <a:pt x="1237" y="19"/>
                </a:moveTo>
                <a:cubicBezTo>
                  <a:pt x="1237" y="19"/>
                  <a:pt x="1237" y="19"/>
                  <a:pt x="1238" y="19"/>
                </a:cubicBezTo>
                <a:cubicBezTo>
                  <a:pt x="1239" y="20"/>
                  <a:pt x="1238" y="20"/>
                  <a:pt x="1239" y="20"/>
                </a:cubicBezTo>
                <a:cubicBezTo>
                  <a:pt x="1240" y="20"/>
                  <a:pt x="1241" y="20"/>
                  <a:pt x="1242" y="20"/>
                </a:cubicBezTo>
                <a:cubicBezTo>
                  <a:pt x="1244" y="19"/>
                  <a:pt x="1247" y="19"/>
                  <a:pt x="1249" y="20"/>
                </a:cubicBezTo>
                <a:cubicBezTo>
                  <a:pt x="1250" y="20"/>
                  <a:pt x="1251" y="21"/>
                  <a:pt x="1252" y="21"/>
                </a:cubicBezTo>
                <a:cubicBezTo>
                  <a:pt x="1253" y="21"/>
                  <a:pt x="1254" y="21"/>
                  <a:pt x="1255" y="21"/>
                </a:cubicBezTo>
                <a:cubicBezTo>
                  <a:pt x="1256" y="21"/>
                  <a:pt x="1259" y="21"/>
                  <a:pt x="1260" y="20"/>
                </a:cubicBezTo>
                <a:cubicBezTo>
                  <a:pt x="1260" y="20"/>
                  <a:pt x="1260" y="19"/>
                  <a:pt x="1260" y="19"/>
                </a:cubicBezTo>
                <a:cubicBezTo>
                  <a:pt x="1260" y="19"/>
                  <a:pt x="1260" y="18"/>
                  <a:pt x="1261" y="18"/>
                </a:cubicBezTo>
                <a:cubicBezTo>
                  <a:pt x="1261" y="17"/>
                  <a:pt x="1261" y="17"/>
                  <a:pt x="1261" y="16"/>
                </a:cubicBezTo>
                <a:cubicBezTo>
                  <a:pt x="1261" y="15"/>
                  <a:pt x="1261" y="11"/>
                  <a:pt x="1262" y="12"/>
                </a:cubicBezTo>
                <a:cubicBezTo>
                  <a:pt x="1262" y="13"/>
                  <a:pt x="1263" y="14"/>
                  <a:pt x="1264" y="15"/>
                </a:cubicBezTo>
                <a:cubicBezTo>
                  <a:pt x="1265" y="16"/>
                  <a:pt x="1266" y="16"/>
                  <a:pt x="1266" y="16"/>
                </a:cubicBezTo>
                <a:cubicBezTo>
                  <a:pt x="1267" y="17"/>
                  <a:pt x="1267" y="17"/>
                  <a:pt x="1268" y="18"/>
                </a:cubicBezTo>
                <a:cubicBezTo>
                  <a:pt x="1269" y="18"/>
                  <a:pt x="1271" y="17"/>
                  <a:pt x="1272" y="19"/>
                </a:cubicBezTo>
                <a:cubicBezTo>
                  <a:pt x="1273" y="19"/>
                  <a:pt x="1273" y="20"/>
                  <a:pt x="1274" y="20"/>
                </a:cubicBezTo>
                <a:cubicBezTo>
                  <a:pt x="1275" y="20"/>
                  <a:pt x="1276" y="20"/>
                  <a:pt x="1277" y="20"/>
                </a:cubicBezTo>
                <a:cubicBezTo>
                  <a:pt x="1277" y="19"/>
                  <a:pt x="1277" y="19"/>
                  <a:pt x="1277" y="19"/>
                </a:cubicBezTo>
                <a:cubicBezTo>
                  <a:pt x="1277" y="18"/>
                  <a:pt x="1277" y="18"/>
                  <a:pt x="1278" y="18"/>
                </a:cubicBezTo>
                <a:cubicBezTo>
                  <a:pt x="1278" y="18"/>
                  <a:pt x="1279" y="18"/>
                  <a:pt x="1279" y="17"/>
                </a:cubicBezTo>
                <a:cubicBezTo>
                  <a:pt x="1279" y="16"/>
                  <a:pt x="1278" y="15"/>
                  <a:pt x="1279" y="15"/>
                </a:cubicBezTo>
                <a:cubicBezTo>
                  <a:pt x="1279" y="15"/>
                  <a:pt x="1280" y="15"/>
                  <a:pt x="1280" y="15"/>
                </a:cubicBezTo>
                <a:cubicBezTo>
                  <a:pt x="1281" y="15"/>
                  <a:pt x="1281" y="15"/>
                  <a:pt x="1281" y="15"/>
                </a:cubicBezTo>
                <a:cubicBezTo>
                  <a:pt x="1283" y="14"/>
                  <a:pt x="1284" y="16"/>
                  <a:pt x="1286" y="16"/>
                </a:cubicBezTo>
                <a:cubicBezTo>
                  <a:pt x="1288" y="16"/>
                  <a:pt x="1286" y="14"/>
                  <a:pt x="1286" y="13"/>
                </a:cubicBezTo>
                <a:cubicBezTo>
                  <a:pt x="1285" y="12"/>
                  <a:pt x="1285" y="12"/>
                  <a:pt x="1284" y="11"/>
                </a:cubicBezTo>
                <a:cubicBezTo>
                  <a:pt x="1284" y="11"/>
                  <a:pt x="1283" y="11"/>
                  <a:pt x="1283" y="10"/>
                </a:cubicBezTo>
                <a:cubicBezTo>
                  <a:pt x="1285" y="10"/>
                  <a:pt x="1286" y="10"/>
                  <a:pt x="1287" y="9"/>
                </a:cubicBezTo>
                <a:cubicBezTo>
                  <a:pt x="1288" y="9"/>
                  <a:pt x="1288" y="9"/>
                  <a:pt x="1288" y="8"/>
                </a:cubicBezTo>
                <a:cubicBezTo>
                  <a:pt x="1289" y="8"/>
                  <a:pt x="1290" y="9"/>
                  <a:pt x="1290" y="9"/>
                </a:cubicBezTo>
                <a:cubicBezTo>
                  <a:pt x="1293" y="9"/>
                  <a:pt x="1296" y="7"/>
                  <a:pt x="1299" y="8"/>
                </a:cubicBezTo>
                <a:cubicBezTo>
                  <a:pt x="1299" y="9"/>
                  <a:pt x="1303" y="10"/>
                  <a:pt x="1302" y="8"/>
                </a:cubicBezTo>
                <a:cubicBezTo>
                  <a:pt x="1302" y="7"/>
                  <a:pt x="1300" y="6"/>
                  <a:pt x="1299" y="6"/>
                </a:cubicBezTo>
                <a:cubicBezTo>
                  <a:pt x="1298" y="5"/>
                  <a:pt x="1296" y="5"/>
                  <a:pt x="1295" y="4"/>
                </a:cubicBezTo>
                <a:cubicBezTo>
                  <a:pt x="1293" y="4"/>
                  <a:pt x="1292" y="3"/>
                  <a:pt x="1290" y="3"/>
                </a:cubicBezTo>
                <a:cubicBezTo>
                  <a:pt x="1288" y="3"/>
                  <a:pt x="1286" y="3"/>
                  <a:pt x="1283" y="2"/>
                </a:cubicBezTo>
                <a:cubicBezTo>
                  <a:pt x="1281" y="2"/>
                  <a:pt x="1280" y="2"/>
                  <a:pt x="1278" y="2"/>
                </a:cubicBezTo>
                <a:cubicBezTo>
                  <a:pt x="1275" y="2"/>
                  <a:pt x="1272" y="2"/>
                  <a:pt x="1269" y="2"/>
                </a:cubicBezTo>
                <a:cubicBezTo>
                  <a:pt x="1261" y="2"/>
                  <a:pt x="1261" y="2"/>
                  <a:pt x="1261" y="2"/>
                </a:cubicBezTo>
                <a:cubicBezTo>
                  <a:pt x="1260" y="2"/>
                  <a:pt x="1260" y="2"/>
                  <a:pt x="1259" y="2"/>
                </a:cubicBezTo>
                <a:cubicBezTo>
                  <a:pt x="1258" y="2"/>
                  <a:pt x="1259" y="3"/>
                  <a:pt x="1259" y="3"/>
                </a:cubicBezTo>
                <a:cubicBezTo>
                  <a:pt x="1260" y="4"/>
                  <a:pt x="1259" y="4"/>
                  <a:pt x="1259" y="5"/>
                </a:cubicBezTo>
                <a:cubicBezTo>
                  <a:pt x="1259" y="6"/>
                  <a:pt x="1260" y="6"/>
                  <a:pt x="1260" y="6"/>
                </a:cubicBezTo>
                <a:cubicBezTo>
                  <a:pt x="1261" y="7"/>
                  <a:pt x="1260" y="8"/>
                  <a:pt x="1259" y="8"/>
                </a:cubicBezTo>
                <a:cubicBezTo>
                  <a:pt x="1258" y="8"/>
                  <a:pt x="1257" y="7"/>
                  <a:pt x="1255" y="7"/>
                </a:cubicBezTo>
                <a:cubicBezTo>
                  <a:pt x="1254" y="7"/>
                  <a:pt x="1252" y="7"/>
                  <a:pt x="1251" y="7"/>
                </a:cubicBezTo>
                <a:cubicBezTo>
                  <a:pt x="1249" y="7"/>
                  <a:pt x="1248" y="8"/>
                  <a:pt x="1246" y="8"/>
                </a:cubicBezTo>
                <a:cubicBezTo>
                  <a:pt x="1246" y="9"/>
                  <a:pt x="1245" y="8"/>
                  <a:pt x="1244" y="8"/>
                </a:cubicBezTo>
                <a:cubicBezTo>
                  <a:pt x="1244" y="8"/>
                  <a:pt x="1243" y="9"/>
                  <a:pt x="1242" y="9"/>
                </a:cubicBezTo>
                <a:cubicBezTo>
                  <a:pt x="1240" y="10"/>
                  <a:pt x="1240" y="11"/>
                  <a:pt x="1239" y="13"/>
                </a:cubicBezTo>
                <a:cubicBezTo>
                  <a:pt x="1238" y="14"/>
                  <a:pt x="1237" y="15"/>
                  <a:pt x="1237" y="16"/>
                </a:cubicBezTo>
                <a:cubicBezTo>
                  <a:pt x="1236" y="16"/>
                  <a:pt x="1235" y="18"/>
                  <a:pt x="1236" y="19"/>
                </a:cubicBezTo>
                <a:cubicBezTo>
                  <a:pt x="1236" y="20"/>
                  <a:pt x="1236" y="19"/>
                  <a:pt x="1237" y="19"/>
                </a:cubicBezTo>
                <a:close/>
                <a:moveTo>
                  <a:pt x="1313" y="4"/>
                </a:moveTo>
                <a:cubicBezTo>
                  <a:pt x="1315" y="4"/>
                  <a:pt x="1316" y="4"/>
                  <a:pt x="1318" y="4"/>
                </a:cubicBezTo>
                <a:cubicBezTo>
                  <a:pt x="1308" y="2"/>
                  <a:pt x="1308" y="2"/>
                  <a:pt x="1308" y="2"/>
                </a:cubicBezTo>
                <a:cubicBezTo>
                  <a:pt x="1309" y="2"/>
                  <a:pt x="1309" y="3"/>
                  <a:pt x="1310" y="4"/>
                </a:cubicBezTo>
                <a:cubicBezTo>
                  <a:pt x="1311" y="5"/>
                  <a:pt x="1312" y="4"/>
                  <a:pt x="1313" y="4"/>
                </a:cubicBezTo>
                <a:close/>
                <a:moveTo>
                  <a:pt x="1938" y="10"/>
                </a:moveTo>
                <a:cubicBezTo>
                  <a:pt x="1939" y="10"/>
                  <a:pt x="1941" y="10"/>
                  <a:pt x="1942" y="10"/>
                </a:cubicBezTo>
                <a:cubicBezTo>
                  <a:pt x="1948" y="9"/>
                  <a:pt x="1954" y="10"/>
                  <a:pt x="1960" y="10"/>
                </a:cubicBezTo>
                <a:cubicBezTo>
                  <a:pt x="1961" y="10"/>
                  <a:pt x="1963" y="9"/>
                  <a:pt x="1964" y="9"/>
                </a:cubicBezTo>
                <a:cubicBezTo>
                  <a:pt x="1966" y="9"/>
                  <a:pt x="1967" y="10"/>
                  <a:pt x="1969" y="10"/>
                </a:cubicBezTo>
                <a:cubicBezTo>
                  <a:pt x="1970" y="10"/>
                  <a:pt x="1973" y="9"/>
                  <a:pt x="1973" y="10"/>
                </a:cubicBezTo>
                <a:cubicBezTo>
                  <a:pt x="1974" y="11"/>
                  <a:pt x="1970" y="11"/>
                  <a:pt x="1969" y="11"/>
                </a:cubicBezTo>
                <a:cubicBezTo>
                  <a:pt x="1968" y="11"/>
                  <a:pt x="1967" y="11"/>
                  <a:pt x="1965" y="11"/>
                </a:cubicBezTo>
                <a:cubicBezTo>
                  <a:pt x="1964" y="11"/>
                  <a:pt x="1962" y="12"/>
                  <a:pt x="1961" y="12"/>
                </a:cubicBezTo>
                <a:cubicBezTo>
                  <a:pt x="1959" y="11"/>
                  <a:pt x="1955" y="10"/>
                  <a:pt x="1952" y="11"/>
                </a:cubicBezTo>
                <a:cubicBezTo>
                  <a:pt x="1952" y="12"/>
                  <a:pt x="1954" y="12"/>
                  <a:pt x="1955" y="13"/>
                </a:cubicBezTo>
                <a:cubicBezTo>
                  <a:pt x="1955" y="13"/>
                  <a:pt x="1955" y="13"/>
                  <a:pt x="1956" y="14"/>
                </a:cubicBezTo>
                <a:cubicBezTo>
                  <a:pt x="1956" y="14"/>
                  <a:pt x="1957" y="14"/>
                  <a:pt x="1957" y="14"/>
                </a:cubicBezTo>
                <a:cubicBezTo>
                  <a:pt x="1958" y="14"/>
                  <a:pt x="1959" y="14"/>
                  <a:pt x="1960" y="15"/>
                </a:cubicBezTo>
                <a:cubicBezTo>
                  <a:pt x="1961" y="15"/>
                  <a:pt x="1962" y="15"/>
                  <a:pt x="1963" y="15"/>
                </a:cubicBezTo>
                <a:cubicBezTo>
                  <a:pt x="1964" y="16"/>
                  <a:pt x="1963" y="16"/>
                  <a:pt x="1963" y="16"/>
                </a:cubicBezTo>
                <a:cubicBezTo>
                  <a:pt x="1962" y="16"/>
                  <a:pt x="1961" y="16"/>
                  <a:pt x="1961" y="16"/>
                </a:cubicBezTo>
                <a:cubicBezTo>
                  <a:pt x="1959" y="15"/>
                  <a:pt x="1958" y="15"/>
                  <a:pt x="1957" y="15"/>
                </a:cubicBezTo>
                <a:cubicBezTo>
                  <a:pt x="1956" y="15"/>
                  <a:pt x="1955" y="15"/>
                  <a:pt x="1956" y="16"/>
                </a:cubicBezTo>
                <a:cubicBezTo>
                  <a:pt x="1956" y="16"/>
                  <a:pt x="1957" y="16"/>
                  <a:pt x="1957" y="16"/>
                </a:cubicBezTo>
                <a:cubicBezTo>
                  <a:pt x="1959" y="16"/>
                  <a:pt x="1960" y="16"/>
                  <a:pt x="1962" y="17"/>
                </a:cubicBezTo>
                <a:cubicBezTo>
                  <a:pt x="1964" y="19"/>
                  <a:pt x="1968" y="17"/>
                  <a:pt x="1970" y="20"/>
                </a:cubicBezTo>
                <a:cubicBezTo>
                  <a:pt x="1970" y="20"/>
                  <a:pt x="1970" y="21"/>
                  <a:pt x="1971" y="21"/>
                </a:cubicBezTo>
                <a:cubicBezTo>
                  <a:pt x="1971" y="22"/>
                  <a:pt x="1972" y="22"/>
                  <a:pt x="1973" y="22"/>
                </a:cubicBezTo>
                <a:cubicBezTo>
                  <a:pt x="1974" y="22"/>
                  <a:pt x="1976" y="23"/>
                  <a:pt x="1977" y="23"/>
                </a:cubicBezTo>
                <a:cubicBezTo>
                  <a:pt x="1980" y="24"/>
                  <a:pt x="1983" y="24"/>
                  <a:pt x="1986" y="23"/>
                </a:cubicBezTo>
                <a:cubicBezTo>
                  <a:pt x="1989" y="23"/>
                  <a:pt x="1992" y="21"/>
                  <a:pt x="1994" y="21"/>
                </a:cubicBezTo>
                <a:cubicBezTo>
                  <a:pt x="1996" y="21"/>
                  <a:pt x="1997" y="21"/>
                  <a:pt x="1998" y="21"/>
                </a:cubicBezTo>
                <a:cubicBezTo>
                  <a:pt x="1999" y="20"/>
                  <a:pt x="2000" y="19"/>
                  <a:pt x="2002" y="19"/>
                </a:cubicBezTo>
                <a:cubicBezTo>
                  <a:pt x="2003" y="19"/>
                  <a:pt x="2005" y="19"/>
                  <a:pt x="2006" y="19"/>
                </a:cubicBezTo>
                <a:cubicBezTo>
                  <a:pt x="2009" y="18"/>
                  <a:pt x="2012" y="16"/>
                  <a:pt x="2015" y="16"/>
                </a:cubicBezTo>
                <a:cubicBezTo>
                  <a:pt x="2017" y="16"/>
                  <a:pt x="2019" y="16"/>
                  <a:pt x="2021" y="15"/>
                </a:cubicBezTo>
                <a:cubicBezTo>
                  <a:pt x="2022" y="15"/>
                  <a:pt x="2024" y="14"/>
                  <a:pt x="2026" y="14"/>
                </a:cubicBezTo>
                <a:cubicBezTo>
                  <a:pt x="2030" y="13"/>
                  <a:pt x="2034" y="13"/>
                  <a:pt x="2038" y="14"/>
                </a:cubicBezTo>
                <a:cubicBezTo>
                  <a:pt x="2039" y="14"/>
                  <a:pt x="2041" y="14"/>
                  <a:pt x="2042" y="14"/>
                </a:cubicBezTo>
                <a:cubicBezTo>
                  <a:pt x="2044" y="13"/>
                  <a:pt x="2046" y="14"/>
                  <a:pt x="2047" y="13"/>
                </a:cubicBezTo>
                <a:cubicBezTo>
                  <a:pt x="2049" y="13"/>
                  <a:pt x="2050" y="12"/>
                  <a:pt x="2050" y="10"/>
                </a:cubicBezTo>
                <a:cubicBezTo>
                  <a:pt x="2051" y="9"/>
                  <a:pt x="2051" y="7"/>
                  <a:pt x="2051" y="5"/>
                </a:cubicBezTo>
                <a:cubicBezTo>
                  <a:pt x="2051" y="4"/>
                  <a:pt x="2050" y="4"/>
                  <a:pt x="2050" y="3"/>
                </a:cubicBezTo>
                <a:cubicBezTo>
                  <a:pt x="1949" y="2"/>
                  <a:pt x="1949" y="2"/>
                  <a:pt x="1949" y="2"/>
                </a:cubicBezTo>
                <a:cubicBezTo>
                  <a:pt x="1948" y="3"/>
                  <a:pt x="1948" y="2"/>
                  <a:pt x="1947" y="2"/>
                </a:cubicBezTo>
                <a:cubicBezTo>
                  <a:pt x="1946" y="2"/>
                  <a:pt x="1947" y="3"/>
                  <a:pt x="1947" y="3"/>
                </a:cubicBezTo>
                <a:cubicBezTo>
                  <a:pt x="1947" y="3"/>
                  <a:pt x="1947" y="4"/>
                  <a:pt x="1947" y="4"/>
                </a:cubicBezTo>
                <a:cubicBezTo>
                  <a:pt x="1948" y="4"/>
                  <a:pt x="1948" y="4"/>
                  <a:pt x="1948" y="5"/>
                </a:cubicBezTo>
                <a:cubicBezTo>
                  <a:pt x="1949" y="5"/>
                  <a:pt x="1949" y="6"/>
                  <a:pt x="1948" y="6"/>
                </a:cubicBezTo>
                <a:cubicBezTo>
                  <a:pt x="1947" y="6"/>
                  <a:pt x="1946" y="6"/>
                  <a:pt x="1946" y="6"/>
                </a:cubicBezTo>
                <a:cubicBezTo>
                  <a:pt x="1945" y="6"/>
                  <a:pt x="1944" y="6"/>
                  <a:pt x="1944" y="6"/>
                </a:cubicBezTo>
                <a:cubicBezTo>
                  <a:pt x="1942" y="7"/>
                  <a:pt x="1941" y="7"/>
                  <a:pt x="1940" y="8"/>
                </a:cubicBezTo>
                <a:cubicBezTo>
                  <a:pt x="1939" y="8"/>
                  <a:pt x="1939" y="9"/>
                  <a:pt x="1938" y="9"/>
                </a:cubicBezTo>
                <a:cubicBezTo>
                  <a:pt x="1937" y="9"/>
                  <a:pt x="1937" y="9"/>
                  <a:pt x="1936" y="10"/>
                </a:cubicBezTo>
                <a:cubicBezTo>
                  <a:pt x="1936" y="11"/>
                  <a:pt x="1938" y="11"/>
                  <a:pt x="1938" y="10"/>
                </a:cubicBezTo>
                <a:close/>
                <a:moveTo>
                  <a:pt x="1167" y="14"/>
                </a:moveTo>
                <a:cubicBezTo>
                  <a:pt x="1168" y="15"/>
                  <a:pt x="1169" y="15"/>
                  <a:pt x="1170" y="15"/>
                </a:cubicBezTo>
                <a:cubicBezTo>
                  <a:pt x="1171" y="15"/>
                  <a:pt x="1172" y="16"/>
                  <a:pt x="1173" y="17"/>
                </a:cubicBezTo>
                <a:cubicBezTo>
                  <a:pt x="1174" y="17"/>
                  <a:pt x="1175" y="16"/>
                  <a:pt x="1176" y="16"/>
                </a:cubicBezTo>
                <a:cubicBezTo>
                  <a:pt x="1178" y="15"/>
                  <a:pt x="1179" y="16"/>
                  <a:pt x="1181" y="15"/>
                </a:cubicBezTo>
                <a:cubicBezTo>
                  <a:pt x="1182" y="15"/>
                  <a:pt x="1184" y="15"/>
                  <a:pt x="1186" y="16"/>
                </a:cubicBezTo>
                <a:cubicBezTo>
                  <a:pt x="1186" y="16"/>
                  <a:pt x="1187" y="17"/>
                  <a:pt x="1187" y="17"/>
                </a:cubicBezTo>
                <a:cubicBezTo>
                  <a:pt x="1188" y="16"/>
                  <a:pt x="1189" y="16"/>
                  <a:pt x="1190" y="15"/>
                </a:cubicBezTo>
                <a:cubicBezTo>
                  <a:pt x="1190" y="15"/>
                  <a:pt x="1190" y="14"/>
                  <a:pt x="1190" y="14"/>
                </a:cubicBezTo>
                <a:cubicBezTo>
                  <a:pt x="1191" y="13"/>
                  <a:pt x="1192" y="13"/>
                  <a:pt x="1193" y="13"/>
                </a:cubicBezTo>
                <a:cubicBezTo>
                  <a:pt x="1193" y="13"/>
                  <a:pt x="1194" y="13"/>
                  <a:pt x="1195" y="13"/>
                </a:cubicBezTo>
                <a:cubicBezTo>
                  <a:pt x="1196" y="13"/>
                  <a:pt x="1197" y="13"/>
                  <a:pt x="1196" y="12"/>
                </a:cubicBezTo>
                <a:cubicBezTo>
                  <a:pt x="1196" y="11"/>
                  <a:pt x="1194" y="11"/>
                  <a:pt x="1193" y="10"/>
                </a:cubicBezTo>
                <a:cubicBezTo>
                  <a:pt x="1192" y="10"/>
                  <a:pt x="1191" y="9"/>
                  <a:pt x="1191" y="9"/>
                </a:cubicBezTo>
                <a:cubicBezTo>
                  <a:pt x="1190" y="9"/>
                  <a:pt x="1189" y="9"/>
                  <a:pt x="1189" y="9"/>
                </a:cubicBezTo>
                <a:cubicBezTo>
                  <a:pt x="1187" y="8"/>
                  <a:pt x="1187" y="7"/>
                  <a:pt x="1186" y="6"/>
                </a:cubicBezTo>
                <a:cubicBezTo>
                  <a:pt x="1184" y="5"/>
                  <a:pt x="1183" y="5"/>
                  <a:pt x="1182" y="5"/>
                </a:cubicBezTo>
                <a:cubicBezTo>
                  <a:pt x="1181" y="5"/>
                  <a:pt x="1180" y="5"/>
                  <a:pt x="1180" y="6"/>
                </a:cubicBezTo>
                <a:cubicBezTo>
                  <a:pt x="1179" y="6"/>
                  <a:pt x="1178" y="6"/>
                  <a:pt x="1178" y="6"/>
                </a:cubicBezTo>
                <a:cubicBezTo>
                  <a:pt x="1176" y="6"/>
                  <a:pt x="1175" y="7"/>
                  <a:pt x="1174" y="8"/>
                </a:cubicBezTo>
                <a:cubicBezTo>
                  <a:pt x="1173" y="9"/>
                  <a:pt x="1172" y="10"/>
                  <a:pt x="1172" y="10"/>
                </a:cubicBezTo>
                <a:cubicBezTo>
                  <a:pt x="1171" y="11"/>
                  <a:pt x="1171" y="11"/>
                  <a:pt x="1170" y="11"/>
                </a:cubicBezTo>
                <a:cubicBezTo>
                  <a:pt x="1170" y="12"/>
                  <a:pt x="1169" y="12"/>
                  <a:pt x="1169" y="12"/>
                </a:cubicBezTo>
                <a:cubicBezTo>
                  <a:pt x="1168" y="12"/>
                  <a:pt x="1166" y="14"/>
                  <a:pt x="1167" y="14"/>
                </a:cubicBezTo>
                <a:close/>
                <a:moveTo>
                  <a:pt x="1150" y="359"/>
                </a:moveTo>
                <a:cubicBezTo>
                  <a:pt x="1150" y="359"/>
                  <a:pt x="1151" y="360"/>
                  <a:pt x="1151" y="360"/>
                </a:cubicBezTo>
                <a:cubicBezTo>
                  <a:pt x="1152" y="361"/>
                  <a:pt x="1151" y="362"/>
                  <a:pt x="1151" y="363"/>
                </a:cubicBezTo>
                <a:cubicBezTo>
                  <a:pt x="1151" y="364"/>
                  <a:pt x="1154" y="364"/>
                  <a:pt x="1155" y="364"/>
                </a:cubicBezTo>
                <a:cubicBezTo>
                  <a:pt x="1156" y="364"/>
                  <a:pt x="1156" y="364"/>
                  <a:pt x="1157" y="364"/>
                </a:cubicBezTo>
                <a:cubicBezTo>
                  <a:pt x="1158" y="364"/>
                  <a:pt x="1159" y="364"/>
                  <a:pt x="1159" y="364"/>
                </a:cubicBezTo>
                <a:cubicBezTo>
                  <a:pt x="1161" y="364"/>
                  <a:pt x="1162" y="364"/>
                  <a:pt x="1164" y="364"/>
                </a:cubicBezTo>
                <a:cubicBezTo>
                  <a:pt x="1165" y="363"/>
                  <a:pt x="1166" y="365"/>
                  <a:pt x="1168" y="364"/>
                </a:cubicBezTo>
                <a:cubicBezTo>
                  <a:pt x="1168" y="364"/>
                  <a:pt x="1169" y="364"/>
                  <a:pt x="1169" y="364"/>
                </a:cubicBezTo>
                <a:cubicBezTo>
                  <a:pt x="1169" y="364"/>
                  <a:pt x="1169" y="363"/>
                  <a:pt x="1169" y="363"/>
                </a:cubicBezTo>
                <a:cubicBezTo>
                  <a:pt x="1170" y="362"/>
                  <a:pt x="1171" y="362"/>
                  <a:pt x="1171" y="363"/>
                </a:cubicBezTo>
                <a:cubicBezTo>
                  <a:pt x="1172" y="363"/>
                  <a:pt x="1171" y="365"/>
                  <a:pt x="1171" y="365"/>
                </a:cubicBezTo>
                <a:cubicBezTo>
                  <a:pt x="1171" y="366"/>
                  <a:pt x="1171" y="366"/>
                  <a:pt x="1171" y="367"/>
                </a:cubicBezTo>
                <a:cubicBezTo>
                  <a:pt x="1172" y="367"/>
                  <a:pt x="1172" y="367"/>
                  <a:pt x="1172" y="367"/>
                </a:cubicBezTo>
                <a:cubicBezTo>
                  <a:pt x="1173" y="368"/>
                  <a:pt x="1173" y="369"/>
                  <a:pt x="1174" y="369"/>
                </a:cubicBezTo>
                <a:cubicBezTo>
                  <a:pt x="1175" y="369"/>
                  <a:pt x="1176" y="369"/>
                  <a:pt x="1176" y="369"/>
                </a:cubicBezTo>
                <a:cubicBezTo>
                  <a:pt x="1178" y="370"/>
                  <a:pt x="1179" y="370"/>
                  <a:pt x="1179" y="368"/>
                </a:cubicBezTo>
                <a:cubicBezTo>
                  <a:pt x="1180" y="367"/>
                  <a:pt x="1179" y="367"/>
                  <a:pt x="1180" y="367"/>
                </a:cubicBezTo>
                <a:cubicBezTo>
                  <a:pt x="1181" y="367"/>
                  <a:pt x="1182" y="367"/>
                  <a:pt x="1183" y="367"/>
                </a:cubicBezTo>
                <a:cubicBezTo>
                  <a:pt x="1184" y="367"/>
                  <a:pt x="1184" y="367"/>
                  <a:pt x="1185" y="366"/>
                </a:cubicBezTo>
                <a:cubicBezTo>
                  <a:pt x="1185" y="365"/>
                  <a:pt x="1185" y="364"/>
                  <a:pt x="1186" y="364"/>
                </a:cubicBezTo>
                <a:cubicBezTo>
                  <a:pt x="1187" y="364"/>
                  <a:pt x="1187" y="366"/>
                  <a:pt x="1186" y="367"/>
                </a:cubicBezTo>
                <a:cubicBezTo>
                  <a:pt x="1186" y="367"/>
                  <a:pt x="1185" y="367"/>
                  <a:pt x="1185" y="368"/>
                </a:cubicBezTo>
                <a:cubicBezTo>
                  <a:pt x="1185" y="369"/>
                  <a:pt x="1185" y="369"/>
                  <a:pt x="1185" y="370"/>
                </a:cubicBezTo>
                <a:cubicBezTo>
                  <a:pt x="1186" y="371"/>
                  <a:pt x="1186" y="371"/>
                  <a:pt x="1186" y="371"/>
                </a:cubicBezTo>
                <a:cubicBezTo>
                  <a:pt x="1187" y="372"/>
                  <a:pt x="1186" y="373"/>
                  <a:pt x="1187" y="373"/>
                </a:cubicBezTo>
                <a:cubicBezTo>
                  <a:pt x="1189" y="373"/>
                  <a:pt x="1191" y="372"/>
                  <a:pt x="1191" y="371"/>
                </a:cubicBezTo>
                <a:cubicBezTo>
                  <a:pt x="1192" y="371"/>
                  <a:pt x="1192" y="370"/>
                  <a:pt x="1193" y="370"/>
                </a:cubicBezTo>
                <a:cubicBezTo>
                  <a:pt x="1194" y="370"/>
                  <a:pt x="1193" y="371"/>
                  <a:pt x="1192" y="371"/>
                </a:cubicBezTo>
                <a:cubicBezTo>
                  <a:pt x="1192" y="372"/>
                  <a:pt x="1191" y="373"/>
                  <a:pt x="1191" y="373"/>
                </a:cubicBezTo>
                <a:cubicBezTo>
                  <a:pt x="1190" y="374"/>
                  <a:pt x="1190" y="374"/>
                  <a:pt x="1189" y="374"/>
                </a:cubicBezTo>
                <a:cubicBezTo>
                  <a:pt x="1188" y="375"/>
                  <a:pt x="1190" y="376"/>
                  <a:pt x="1191" y="377"/>
                </a:cubicBezTo>
                <a:cubicBezTo>
                  <a:pt x="1192" y="379"/>
                  <a:pt x="1193" y="378"/>
                  <a:pt x="1195" y="379"/>
                </a:cubicBezTo>
                <a:cubicBezTo>
                  <a:pt x="1196" y="380"/>
                  <a:pt x="1196" y="380"/>
                  <a:pt x="1196" y="381"/>
                </a:cubicBezTo>
                <a:cubicBezTo>
                  <a:pt x="1197" y="382"/>
                  <a:pt x="1197" y="381"/>
                  <a:pt x="1198" y="382"/>
                </a:cubicBezTo>
                <a:cubicBezTo>
                  <a:pt x="1198" y="382"/>
                  <a:pt x="1198" y="383"/>
                  <a:pt x="1197" y="383"/>
                </a:cubicBezTo>
                <a:cubicBezTo>
                  <a:pt x="1196" y="383"/>
                  <a:pt x="1196" y="382"/>
                  <a:pt x="1195" y="382"/>
                </a:cubicBezTo>
                <a:cubicBezTo>
                  <a:pt x="1195" y="382"/>
                  <a:pt x="1194" y="382"/>
                  <a:pt x="1193" y="382"/>
                </a:cubicBezTo>
                <a:cubicBezTo>
                  <a:pt x="1192" y="382"/>
                  <a:pt x="1192" y="382"/>
                  <a:pt x="1191" y="381"/>
                </a:cubicBezTo>
                <a:cubicBezTo>
                  <a:pt x="1190" y="381"/>
                  <a:pt x="1190" y="381"/>
                  <a:pt x="1190" y="382"/>
                </a:cubicBezTo>
                <a:cubicBezTo>
                  <a:pt x="1190" y="383"/>
                  <a:pt x="1191" y="383"/>
                  <a:pt x="1191" y="383"/>
                </a:cubicBezTo>
                <a:cubicBezTo>
                  <a:pt x="1193" y="384"/>
                  <a:pt x="1194" y="384"/>
                  <a:pt x="1194" y="385"/>
                </a:cubicBezTo>
                <a:cubicBezTo>
                  <a:pt x="1195" y="386"/>
                  <a:pt x="1194" y="386"/>
                  <a:pt x="1194" y="387"/>
                </a:cubicBezTo>
                <a:cubicBezTo>
                  <a:pt x="1193" y="388"/>
                  <a:pt x="1193" y="388"/>
                  <a:pt x="1193" y="389"/>
                </a:cubicBezTo>
                <a:cubicBezTo>
                  <a:pt x="1193" y="390"/>
                  <a:pt x="1193" y="390"/>
                  <a:pt x="1192" y="390"/>
                </a:cubicBezTo>
                <a:cubicBezTo>
                  <a:pt x="1191" y="390"/>
                  <a:pt x="1191" y="390"/>
                  <a:pt x="1190" y="389"/>
                </a:cubicBezTo>
                <a:cubicBezTo>
                  <a:pt x="1190" y="389"/>
                  <a:pt x="1186" y="389"/>
                  <a:pt x="1186" y="389"/>
                </a:cubicBezTo>
                <a:cubicBezTo>
                  <a:pt x="1186" y="390"/>
                  <a:pt x="1187" y="390"/>
                  <a:pt x="1188" y="390"/>
                </a:cubicBezTo>
                <a:cubicBezTo>
                  <a:pt x="1188" y="390"/>
                  <a:pt x="1189" y="391"/>
                  <a:pt x="1189" y="391"/>
                </a:cubicBezTo>
                <a:cubicBezTo>
                  <a:pt x="1191" y="392"/>
                  <a:pt x="1195" y="392"/>
                  <a:pt x="1197" y="393"/>
                </a:cubicBezTo>
                <a:cubicBezTo>
                  <a:pt x="1199" y="393"/>
                  <a:pt x="1200" y="393"/>
                  <a:pt x="1201" y="394"/>
                </a:cubicBezTo>
                <a:cubicBezTo>
                  <a:pt x="1202" y="394"/>
                  <a:pt x="1203" y="394"/>
                  <a:pt x="1204" y="394"/>
                </a:cubicBezTo>
                <a:cubicBezTo>
                  <a:pt x="1205" y="395"/>
                  <a:pt x="1206" y="395"/>
                  <a:pt x="1208" y="395"/>
                </a:cubicBezTo>
                <a:cubicBezTo>
                  <a:pt x="1209" y="395"/>
                  <a:pt x="1209" y="396"/>
                  <a:pt x="1210" y="396"/>
                </a:cubicBezTo>
                <a:cubicBezTo>
                  <a:pt x="1211" y="397"/>
                  <a:pt x="1212" y="398"/>
                  <a:pt x="1213" y="397"/>
                </a:cubicBezTo>
                <a:cubicBezTo>
                  <a:pt x="1213" y="396"/>
                  <a:pt x="1210" y="394"/>
                  <a:pt x="1210" y="393"/>
                </a:cubicBezTo>
                <a:cubicBezTo>
                  <a:pt x="1208" y="392"/>
                  <a:pt x="1212" y="393"/>
                  <a:pt x="1212" y="394"/>
                </a:cubicBezTo>
                <a:cubicBezTo>
                  <a:pt x="1213" y="394"/>
                  <a:pt x="1213" y="395"/>
                  <a:pt x="1214" y="395"/>
                </a:cubicBezTo>
                <a:cubicBezTo>
                  <a:pt x="1214" y="396"/>
                  <a:pt x="1215" y="396"/>
                  <a:pt x="1216" y="396"/>
                </a:cubicBezTo>
                <a:cubicBezTo>
                  <a:pt x="1217" y="396"/>
                  <a:pt x="1219" y="397"/>
                  <a:pt x="1219" y="398"/>
                </a:cubicBezTo>
                <a:cubicBezTo>
                  <a:pt x="1220" y="398"/>
                  <a:pt x="1219" y="399"/>
                  <a:pt x="1220" y="399"/>
                </a:cubicBezTo>
                <a:cubicBezTo>
                  <a:pt x="1221" y="400"/>
                  <a:pt x="1222" y="400"/>
                  <a:pt x="1222" y="399"/>
                </a:cubicBezTo>
                <a:cubicBezTo>
                  <a:pt x="1224" y="398"/>
                  <a:pt x="1223" y="397"/>
                  <a:pt x="1224" y="396"/>
                </a:cubicBezTo>
                <a:cubicBezTo>
                  <a:pt x="1225" y="394"/>
                  <a:pt x="1226" y="394"/>
                  <a:pt x="1228" y="395"/>
                </a:cubicBezTo>
                <a:cubicBezTo>
                  <a:pt x="1229" y="395"/>
                  <a:pt x="1231" y="395"/>
                  <a:pt x="1232" y="396"/>
                </a:cubicBezTo>
                <a:cubicBezTo>
                  <a:pt x="1233" y="396"/>
                  <a:pt x="1234" y="396"/>
                  <a:pt x="1233" y="397"/>
                </a:cubicBezTo>
                <a:cubicBezTo>
                  <a:pt x="1233" y="397"/>
                  <a:pt x="1232" y="397"/>
                  <a:pt x="1232" y="398"/>
                </a:cubicBezTo>
                <a:cubicBezTo>
                  <a:pt x="1232" y="398"/>
                  <a:pt x="1232" y="398"/>
                  <a:pt x="1233" y="398"/>
                </a:cubicBezTo>
                <a:cubicBezTo>
                  <a:pt x="1234" y="399"/>
                  <a:pt x="1235" y="398"/>
                  <a:pt x="1237" y="399"/>
                </a:cubicBezTo>
                <a:cubicBezTo>
                  <a:pt x="1237" y="399"/>
                  <a:pt x="1238" y="400"/>
                  <a:pt x="1238" y="400"/>
                </a:cubicBezTo>
                <a:cubicBezTo>
                  <a:pt x="1239" y="400"/>
                  <a:pt x="1239" y="399"/>
                  <a:pt x="1239" y="398"/>
                </a:cubicBezTo>
                <a:cubicBezTo>
                  <a:pt x="1238" y="398"/>
                  <a:pt x="1237" y="398"/>
                  <a:pt x="1237" y="398"/>
                </a:cubicBezTo>
                <a:cubicBezTo>
                  <a:pt x="1236" y="397"/>
                  <a:pt x="1236" y="397"/>
                  <a:pt x="1237" y="396"/>
                </a:cubicBezTo>
                <a:cubicBezTo>
                  <a:pt x="1239" y="396"/>
                  <a:pt x="1239" y="398"/>
                  <a:pt x="1240" y="398"/>
                </a:cubicBezTo>
                <a:cubicBezTo>
                  <a:pt x="1242" y="399"/>
                  <a:pt x="1242" y="399"/>
                  <a:pt x="1244" y="399"/>
                </a:cubicBezTo>
                <a:cubicBezTo>
                  <a:pt x="1245" y="398"/>
                  <a:pt x="1246" y="398"/>
                  <a:pt x="1246" y="399"/>
                </a:cubicBezTo>
                <a:cubicBezTo>
                  <a:pt x="1247" y="399"/>
                  <a:pt x="1247" y="400"/>
                  <a:pt x="1248" y="400"/>
                </a:cubicBezTo>
                <a:cubicBezTo>
                  <a:pt x="1250" y="400"/>
                  <a:pt x="1247" y="397"/>
                  <a:pt x="1247" y="397"/>
                </a:cubicBezTo>
                <a:cubicBezTo>
                  <a:pt x="1246" y="396"/>
                  <a:pt x="1246" y="396"/>
                  <a:pt x="1245" y="395"/>
                </a:cubicBezTo>
                <a:cubicBezTo>
                  <a:pt x="1245" y="395"/>
                  <a:pt x="1243" y="396"/>
                  <a:pt x="1243" y="395"/>
                </a:cubicBezTo>
                <a:cubicBezTo>
                  <a:pt x="1245" y="394"/>
                  <a:pt x="1247" y="396"/>
                  <a:pt x="1249" y="396"/>
                </a:cubicBezTo>
                <a:cubicBezTo>
                  <a:pt x="1250" y="397"/>
                  <a:pt x="1253" y="396"/>
                  <a:pt x="1254" y="398"/>
                </a:cubicBezTo>
                <a:cubicBezTo>
                  <a:pt x="1255" y="398"/>
                  <a:pt x="1255" y="398"/>
                  <a:pt x="1256" y="398"/>
                </a:cubicBezTo>
                <a:cubicBezTo>
                  <a:pt x="1256" y="399"/>
                  <a:pt x="1257" y="398"/>
                  <a:pt x="1258" y="399"/>
                </a:cubicBezTo>
                <a:cubicBezTo>
                  <a:pt x="1259" y="399"/>
                  <a:pt x="1260" y="400"/>
                  <a:pt x="1261" y="400"/>
                </a:cubicBezTo>
                <a:cubicBezTo>
                  <a:pt x="1261" y="400"/>
                  <a:pt x="1264" y="401"/>
                  <a:pt x="1263" y="399"/>
                </a:cubicBezTo>
                <a:cubicBezTo>
                  <a:pt x="1262" y="398"/>
                  <a:pt x="1261" y="398"/>
                  <a:pt x="1260" y="398"/>
                </a:cubicBezTo>
                <a:cubicBezTo>
                  <a:pt x="1259" y="398"/>
                  <a:pt x="1256" y="398"/>
                  <a:pt x="1256" y="397"/>
                </a:cubicBezTo>
                <a:cubicBezTo>
                  <a:pt x="1255" y="396"/>
                  <a:pt x="1256" y="396"/>
                  <a:pt x="1257" y="397"/>
                </a:cubicBezTo>
                <a:cubicBezTo>
                  <a:pt x="1257" y="397"/>
                  <a:pt x="1258" y="397"/>
                  <a:pt x="1259" y="397"/>
                </a:cubicBezTo>
                <a:cubicBezTo>
                  <a:pt x="1260" y="397"/>
                  <a:pt x="1261" y="397"/>
                  <a:pt x="1263" y="398"/>
                </a:cubicBezTo>
                <a:cubicBezTo>
                  <a:pt x="1263" y="398"/>
                  <a:pt x="1263" y="398"/>
                  <a:pt x="1264" y="398"/>
                </a:cubicBezTo>
                <a:cubicBezTo>
                  <a:pt x="1264" y="398"/>
                  <a:pt x="1264" y="398"/>
                  <a:pt x="1264" y="398"/>
                </a:cubicBezTo>
                <a:cubicBezTo>
                  <a:pt x="1267" y="399"/>
                  <a:pt x="1266" y="397"/>
                  <a:pt x="1267" y="395"/>
                </a:cubicBezTo>
                <a:cubicBezTo>
                  <a:pt x="1268" y="394"/>
                  <a:pt x="1269" y="394"/>
                  <a:pt x="1269" y="395"/>
                </a:cubicBezTo>
                <a:cubicBezTo>
                  <a:pt x="1270" y="395"/>
                  <a:pt x="1271" y="395"/>
                  <a:pt x="1271" y="394"/>
                </a:cubicBezTo>
                <a:cubicBezTo>
                  <a:pt x="1271" y="393"/>
                  <a:pt x="1269" y="393"/>
                  <a:pt x="1268" y="393"/>
                </a:cubicBezTo>
                <a:cubicBezTo>
                  <a:pt x="1266" y="392"/>
                  <a:pt x="1265" y="392"/>
                  <a:pt x="1264" y="391"/>
                </a:cubicBezTo>
                <a:cubicBezTo>
                  <a:pt x="1262" y="391"/>
                  <a:pt x="1260" y="390"/>
                  <a:pt x="1259" y="389"/>
                </a:cubicBezTo>
                <a:cubicBezTo>
                  <a:pt x="1257" y="388"/>
                  <a:pt x="1256" y="387"/>
                  <a:pt x="1254" y="386"/>
                </a:cubicBezTo>
                <a:cubicBezTo>
                  <a:pt x="1253" y="386"/>
                  <a:pt x="1251" y="384"/>
                  <a:pt x="1250" y="383"/>
                </a:cubicBezTo>
                <a:cubicBezTo>
                  <a:pt x="1249" y="382"/>
                  <a:pt x="1248" y="380"/>
                  <a:pt x="1246" y="379"/>
                </a:cubicBezTo>
                <a:cubicBezTo>
                  <a:pt x="1244" y="378"/>
                  <a:pt x="1242" y="377"/>
                  <a:pt x="1241" y="375"/>
                </a:cubicBezTo>
                <a:cubicBezTo>
                  <a:pt x="1241" y="374"/>
                  <a:pt x="1240" y="372"/>
                  <a:pt x="1239" y="371"/>
                </a:cubicBezTo>
                <a:cubicBezTo>
                  <a:pt x="1238" y="369"/>
                  <a:pt x="1236" y="369"/>
                  <a:pt x="1235" y="366"/>
                </a:cubicBezTo>
                <a:cubicBezTo>
                  <a:pt x="1234" y="365"/>
                  <a:pt x="1234" y="363"/>
                  <a:pt x="1232" y="362"/>
                </a:cubicBezTo>
                <a:cubicBezTo>
                  <a:pt x="1232" y="361"/>
                  <a:pt x="1231" y="360"/>
                  <a:pt x="1231" y="359"/>
                </a:cubicBezTo>
                <a:cubicBezTo>
                  <a:pt x="1230" y="359"/>
                  <a:pt x="1230" y="358"/>
                  <a:pt x="1230" y="357"/>
                </a:cubicBezTo>
                <a:cubicBezTo>
                  <a:pt x="1229" y="354"/>
                  <a:pt x="1228" y="353"/>
                  <a:pt x="1227" y="352"/>
                </a:cubicBezTo>
                <a:cubicBezTo>
                  <a:pt x="1226" y="351"/>
                  <a:pt x="1226" y="350"/>
                  <a:pt x="1226" y="350"/>
                </a:cubicBezTo>
                <a:cubicBezTo>
                  <a:pt x="1228" y="350"/>
                  <a:pt x="1227" y="348"/>
                  <a:pt x="1227" y="347"/>
                </a:cubicBezTo>
                <a:cubicBezTo>
                  <a:pt x="1227" y="346"/>
                  <a:pt x="1228" y="346"/>
                  <a:pt x="1228" y="345"/>
                </a:cubicBezTo>
                <a:cubicBezTo>
                  <a:pt x="1228" y="345"/>
                  <a:pt x="1228" y="344"/>
                  <a:pt x="1228" y="344"/>
                </a:cubicBezTo>
                <a:cubicBezTo>
                  <a:pt x="1228" y="343"/>
                  <a:pt x="1231" y="342"/>
                  <a:pt x="1230" y="341"/>
                </a:cubicBezTo>
                <a:cubicBezTo>
                  <a:pt x="1230" y="340"/>
                  <a:pt x="1229" y="340"/>
                  <a:pt x="1229" y="340"/>
                </a:cubicBezTo>
                <a:cubicBezTo>
                  <a:pt x="1229" y="340"/>
                  <a:pt x="1229" y="339"/>
                  <a:pt x="1229" y="339"/>
                </a:cubicBezTo>
                <a:cubicBezTo>
                  <a:pt x="1228" y="338"/>
                  <a:pt x="1228" y="338"/>
                  <a:pt x="1227" y="338"/>
                </a:cubicBezTo>
                <a:cubicBezTo>
                  <a:pt x="1226" y="336"/>
                  <a:pt x="1229" y="336"/>
                  <a:pt x="1228" y="334"/>
                </a:cubicBezTo>
                <a:cubicBezTo>
                  <a:pt x="1228" y="334"/>
                  <a:pt x="1228" y="334"/>
                  <a:pt x="1228" y="334"/>
                </a:cubicBezTo>
                <a:cubicBezTo>
                  <a:pt x="1227" y="333"/>
                  <a:pt x="1227" y="333"/>
                  <a:pt x="1227" y="333"/>
                </a:cubicBezTo>
                <a:cubicBezTo>
                  <a:pt x="1227" y="332"/>
                  <a:pt x="1226" y="332"/>
                  <a:pt x="1225" y="332"/>
                </a:cubicBezTo>
                <a:cubicBezTo>
                  <a:pt x="1225" y="331"/>
                  <a:pt x="1226" y="331"/>
                  <a:pt x="1227" y="331"/>
                </a:cubicBezTo>
                <a:cubicBezTo>
                  <a:pt x="1228" y="331"/>
                  <a:pt x="1228" y="331"/>
                  <a:pt x="1229" y="331"/>
                </a:cubicBezTo>
                <a:cubicBezTo>
                  <a:pt x="1229" y="331"/>
                  <a:pt x="1230" y="331"/>
                  <a:pt x="1230" y="330"/>
                </a:cubicBezTo>
                <a:cubicBezTo>
                  <a:pt x="1230" y="329"/>
                  <a:pt x="1229" y="329"/>
                  <a:pt x="1228" y="329"/>
                </a:cubicBezTo>
                <a:cubicBezTo>
                  <a:pt x="1228" y="328"/>
                  <a:pt x="1230" y="328"/>
                  <a:pt x="1230" y="328"/>
                </a:cubicBezTo>
                <a:cubicBezTo>
                  <a:pt x="1232" y="328"/>
                  <a:pt x="1233" y="327"/>
                  <a:pt x="1233" y="326"/>
                </a:cubicBezTo>
                <a:cubicBezTo>
                  <a:pt x="1233" y="325"/>
                  <a:pt x="1234" y="324"/>
                  <a:pt x="1235" y="324"/>
                </a:cubicBezTo>
                <a:cubicBezTo>
                  <a:pt x="1235" y="323"/>
                  <a:pt x="1236" y="324"/>
                  <a:pt x="1236" y="323"/>
                </a:cubicBezTo>
                <a:cubicBezTo>
                  <a:pt x="1237" y="323"/>
                  <a:pt x="1236" y="322"/>
                  <a:pt x="1236" y="321"/>
                </a:cubicBezTo>
                <a:cubicBezTo>
                  <a:pt x="1236" y="320"/>
                  <a:pt x="1236" y="320"/>
                  <a:pt x="1235" y="320"/>
                </a:cubicBezTo>
                <a:cubicBezTo>
                  <a:pt x="1234" y="320"/>
                  <a:pt x="1233" y="320"/>
                  <a:pt x="1233" y="319"/>
                </a:cubicBezTo>
                <a:cubicBezTo>
                  <a:pt x="1233" y="319"/>
                  <a:pt x="1235" y="318"/>
                  <a:pt x="1235" y="318"/>
                </a:cubicBezTo>
                <a:cubicBezTo>
                  <a:pt x="1235" y="318"/>
                  <a:pt x="1236" y="319"/>
                  <a:pt x="1237" y="319"/>
                </a:cubicBezTo>
                <a:cubicBezTo>
                  <a:pt x="1238" y="319"/>
                  <a:pt x="1240" y="320"/>
                  <a:pt x="1241" y="319"/>
                </a:cubicBezTo>
                <a:cubicBezTo>
                  <a:pt x="1242" y="319"/>
                  <a:pt x="1242" y="319"/>
                  <a:pt x="1243" y="318"/>
                </a:cubicBezTo>
                <a:cubicBezTo>
                  <a:pt x="1243" y="317"/>
                  <a:pt x="1243" y="316"/>
                  <a:pt x="1243" y="316"/>
                </a:cubicBezTo>
                <a:cubicBezTo>
                  <a:pt x="1243" y="315"/>
                  <a:pt x="1244" y="315"/>
                  <a:pt x="1244" y="314"/>
                </a:cubicBezTo>
                <a:cubicBezTo>
                  <a:pt x="1245" y="313"/>
                  <a:pt x="1244" y="313"/>
                  <a:pt x="1243" y="313"/>
                </a:cubicBezTo>
                <a:cubicBezTo>
                  <a:pt x="1242" y="313"/>
                  <a:pt x="1242" y="314"/>
                  <a:pt x="1241" y="313"/>
                </a:cubicBezTo>
                <a:cubicBezTo>
                  <a:pt x="1240" y="313"/>
                  <a:pt x="1239" y="313"/>
                  <a:pt x="1239" y="313"/>
                </a:cubicBezTo>
                <a:cubicBezTo>
                  <a:pt x="1237" y="313"/>
                  <a:pt x="1235" y="313"/>
                  <a:pt x="1234" y="313"/>
                </a:cubicBezTo>
                <a:cubicBezTo>
                  <a:pt x="1234" y="312"/>
                  <a:pt x="1235" y="312"/>
                  <a:pt x="1236" y="312"/>
                </a:cubicBezTo>
                <a:cubicBezTo>
                  <a:pt x="1237" y="311"/>
                  <a:pt x="1237" y="311"/>
                  <a:pt x="1238" y="311"/>
                </a:cubicBezTo>
                <a:cubicBezTo>
                  <a:pt x="1240" y="311"/>
                  <a:pt x="1241" y="311"/>
                  <a:pt x="1242" y="311"/>
                </a:cubicBezTo>
                <a:cubicBezTo>
                  <a:pt x="1243" y="311"/>
                  <a:pt x="1244" y="311"/>
                  <a:pt x="1245" y="310"/>
                </a:cubicBezTo>
                <a:cubicBezTo>
                  <a:pt x="1245" y="310"/>
                  <a:pt x="1247" y="310"/>
                  <a:pt x="1247" y="310"/>
                </a:cubicBezTo>
                <a:cubicBezTo>
                  <a:pt x="1248" y="308"/>
                  <a:pt x="1244" y="309"/>
                  <a:pt x="1243" y="308"/>
                </a:cubicBezTo>
                <a:cubicBezTo>
                  <a:pt x="1244" y="307"/>
                  <a:pt x="1244" y="307"/>
                  <a:pt x="1245" y="307"/>
                </a:cubicBezTo>
                <a:cubicBezTo>
                  <a:pt x="1246" y="307"/>
                  <a:pt x="1246" y="307"/>
                  <a:pt x="1247" y="307"/>
                </a:cubicBezTo>
                <a:cubicBezTo>
                  <a:pt x="1248" y="307"/>
                  <a:pt x="1248" y="306"/>
                  <a:pt x="1249" y="306"/>
                </a:cubicBezTo>
                <a:cubicBezTo>
                  <a:pt x="1250" y="307"/>
                  <a:pt x="1251" y="307"/>
                  <a:pt x="1251" y="306"/>
                </a:cubicBezTo>
                <a:cubicBezTo>
                  <a:pt x="1251" y="305"/>
                  <a:pt x="1248" y="305"/>
                  <a:pt x="1247" y="304"/>
                </a:cubicBezTo>
                <a:cubicBezTo>
                  <a:pt x="1246" y="304"/>
                  <a:pt x="1244" y="304"/>
                  <a:pt x="1243" y="303"/>
                </a:cubicBezTo>
                <a:cubicBezTo>
                  <a:pt x="1242" y="303"/>
                  <a:pt x="1240" y="302"/>
                  <a:pt x="1239" y="302"/>
                </a:cubicBezTo>
                <a:cubicBezTo>
                  <a:pt x="1238" y="302"/>
                  <a:pt x="1237" y="301"/>
                  <a:pt x="1235" y="301"/>
                </a:cubicBezTo>
                <a:cubicBezTo>
                  <a:pt x="1234" y="301"/>
                  <a:pt x="1234" y="301"/>
                  <a:pt x="1233" y="301"/>
                </a:cubicBezTo>
                <a:cubicBezTo>
                  <a:pt x="1232" y="300"/>
                  <a:pt x="1232" y="300"/>
                  <a:pt x="1232" y="299"/>
                </a:cubicBezTo>
                <a:cubicBezTo>
                  <a:pt x="1231" y="299"/>
                  <a:pt x="1230" y="299"/>
                  <a:pt x="1229" y="299"/>
                </a:cubicBezTo>
                <a:cubicBezTo>
                  <a:pt x="1229" y="298"/>
                  <a:pt x="1230" y="298"/>
                  <a:pt x="1231" y="298"/>
                </a:cubicBezTo>
                <a:cubicBezTo>
                  <a:pt x="1232" y="299"/>
                  <a:pt x="1233" y="298"/>
                  <a:pt x="1235" y="299"/>
                </a:cubicBezTo>
                <a:cubicBezTo>
                  <a:pt x="1235" y="299"/>
                  <a:pt x="1236" y="300"/>
                  <a:pt x="1236" y="300"/>
                </a:cubicBezTo>
                <a:cubicBezTo>
                  <a:pt x="1237" y="300"/>
                  <a:pt x="1237" y="298"/>
                  <a:pt x="1237" y="298"/>
                </a:cubicBezTo>
                <a:cubicBezTo>
                  <a:pt x="1237" y="297"/>
                  <a:pt x="1236" y="296"/>
                  <a:pt x="1237" y="296"/>
                </a:cubicBezTo>
                <a:cubicBezTo>
                  <a:pt x="1238" y="296"/>
                  <a:pt x="1239" y="296"/>
                  <a:pt x="1239" y="297"/>
                </a:cubicBezTo>
                <a:cubicBezTo>
                  <a:pt x="1239" y="298"/>
                  <a:pt x="1239" y="298"/>
                  <a:pt x="1240" y="299"/>
                </a:cubicBezTo>
                <a:cubicBezTo>
                  <a:pt x="1240" y="299"/>
                  <a:pt x="1241" y="300"/>
                  <a:pt x="1242" y="300"/>
                </a:cubicBezTo>
                <a:cubicBezTo>
                  <a:pt x="1243" y="300"/>
                  <a:pt x="1244" y="300"/>
                  <a:pt x="1246" y="300"/>
                </a:cubicBezTo>
                <a:cubicBezTo>
                  <a:pt x="1247" y="300"/>
                  <a:pt x="1248" y="300"/>
                  <a:pt x="1248" y="300"/>
                </a:cubicBezTo>
                <a:cubicBezTo>
                  <a:pt x="1249" y="300"/>
                  <a:pt x="1249" y="301"/>
                  <a:pt x="1250" y="301"/>
                </a:cubicBezTo>
                <a:cubicBezTo>
                  <a:pt x="1251" y="302"/>
                  <a:pt x="1253" y="302"/>
                  <a:pt x="1253" y="301"/>
                </a:cubicBezTo>
                <a:cubicBezTo>
                  <a:pt x="1254" y="300"/>
                  <a:pt x="1254" y="300"/>
                  <a:pt x="1254" y="299"/>
                </a:cubicBezTo>
                <a:cubicBezTo>
                  <a:pt x="1254" y="298"/>
                  <a:pt x="1255" y="298"/>
                  <a:pt x="1255" y="297"/>
                </a:cubicBezTo>
                <a:cubicBezTo>
                  <a:pt x="1255" y="297"/>
                  <a:pt x="1256" y="296"/>
                  <a:pt x="1256" y="295"/>
                </a:cubicBezTo>
                <a:cubicBezTo>
                  <a:pt x="1257" y="295"/>
                  <a:pt x="1257" y="295"/>
                  <a:pt x="1258" y="295"/>
                </a:cubicBezTo>
                <a:cubicBezTo>
                  <a:pt x="1259" y="295"/>
                  <a:pt x="1259" y="294"/>
                  <a:pt x="1260" y="293"/>
                </a:cubicBezTo>
                <a:cubicBezTo>
                  <a:pt x="1261" y="293"/>
                  <a:pt x="1263" y="293"/>
                  <a:pt x="1262" y="291"/>
                </a:cubicBezTo>
                <a:cubicBezTo>
                  <a:pt x="1262" y="291"/>
                  <a:pt x="1261" y="291"/>
                  <a:pt x="1261" y="290"/>
                </a:cubicBezTo>
                <a:cubicBezTo>
                  <a:pt x="1260" y="290"/>
                  <a:pt x="1260" y="289"/>
                  <a:pt x="1259" y="289"/>
                </a:cubicBezTo>
                <a:cubicBezTo>
                  <a:pt x="1258" y="289"/>
                  <a:pt x="1257" y="289"/>
                  <a:pt x="1257" y="288"/>
                </a:cubicBezTo>
                <a:cubicBezTo>
                  <a:pt x="1256" y="287"/>
                  <a:pt x="1255" y="287"/>
                  <a:pt x="1255" y="287"/>
                </a:cubicBezTo>
                <a:cubicBezTo>
                  <a:pt x="1255" y="286"/>
                  <a:pt x="1256" y="287"/>
                  <a:pt x="1256" y="287"/>
                </a:cubicBezTo>
                <a:cubicBezTo>
                  <a:pt x="1257" y="287"/>
                  <a:pt x="1258" y="287"/>
                  <a:pt x="1258" y="287"/>
                </a:cubicBezTo>
                <a:cubicBezTo>
                  <a:pt x="1260" y="288"/>
                  <a:pt x="1260" y="289"/>
                  <a:pt x="1262" y="290"/>
                </a:cubicBezTo>
                <a:cubicBezTo>
                  <a:pt x="1263" y="290"/>
                  <a:pt x="1265" y="290"/>
                  <a:pt x="1266" y="289"/>
                </a:cubicBezTo>
                <a:cubicBezTo>
                  <a:pt x="1266" y="288"/>
                  <a:pt x="1266" y="288"/>
                  <a:pt x="1267" y="287"/>
                </a:cubicBezTo>
                <a:cubicBezTo>
                  <a:pt x="1267" y="287"/>
                  <a:pt x="1268" y="286"/>
                  <a:pt x="1268" y="286"/>
                </a:cubicBezTo>
                <a:cubicBezTo>
                  <a:pt x="1269" y="284"/>
                  <a:pt x="1269" y="283"/>
                  <a:pt x="1268" y="282"/>
                </a:cubicBezTo>
                <a:cubicBezTo>
                  <a:pt x="1267" y="281"/>
                  <a:pt x="1266" y="280"/>
                  <a:pt x="1265" y="280"/>
                </a:cubicBezTo>
                <a:cubicBezTo>
                  <a:pt x="1263" y="279"/>
                  <a:pt x="1262" y="279"/>
                  <a:pt x="1260" y="279"/>
                </a:cubicBezTo>
                <a:cubicBezTo>
                  <a:pt x="1259" y="279"/>
                  <a:pt x="1257" y="279"/>
                  <a:pt x="1256" y="278"/>
                </a:cubicBezTo>
                <a:cubicBezTo>
                  <a:pt x="1257" y="277"/>
                  <a:pt x="1260" y="278"/>
                  <a:pt x="1261" y="278"/>
                </a:cubicBezTo>
                <a:cubicBezTo>
                  <a:pt x="1262" y="278"/>
                  <a:pt x="1263" y="278"/>
                  <a:pt x="1264" y="278"/>
                </a:cubicBezTo>
                <a:cubicBezTo>
                  <a:pt x="1265" y="279"/>
                  <a:pt x="1267" y="279"/>
                  <a:pt x="1268" y="280"/>
                </a:cubicBezTo>
                <a:cubicBezTo>
                  <a:pt x="1269" y="281"/>
                  <a:pt x="1270" y="282"/>
                  <a:pt x="1271" y="283"/>
                </a:cubicBezTo>
                <a:cubicBezTo>
                  <a:pt x="1271" y="283"/>
                  <a:pt x="1271" y="284"/>
                  <a:pt x="1272" y="284"/>
                </a:cubicBezTo>
                <a:cubicBezTo>
                  <a:pt x="1273" y="284"/>
                  <a:pt x="1273" y="283"/>
                  <a:pt x="1274" y="283"/>
                </a:cubicBezTo>
                <a:cubicBezTo>
                  <a:pt x="1274" y="282"/>
                  <a:pt x="1275" y="282"/>
                  <a:pt x="1275" y="281"/>
                </a:cubicBezTo>
                <a:cubicBezTo>
                  <a:pt x="1275" y="281"/>
                  <a:pt x="1275" y="280"/>
                  <a:pt x="1275" y="279"/>
                </a:cubicBezTo>
                <a:cubicBezTo>
                  <a:pt x="1275" y="278"/>
                  <a:pt x="1276" y="276"/>
                  <a:pt x="1275" y="275"/>
                </a:cubicBezTo>
                <a:cubicBezTo>
                  <a:pt x="1275" y="275"/>
                  <a:pt x="1274" y="275"/>
                  <a:pt x="1274" y="274"/>
                </a:cubicBezTo>
                <a:cubicBezTo>
                  <a:pt x="1273" y="274"/>
                  <a:pt x="1273" y="274"/>
                  <a:pt x="1272" y="273"/>
                </a:cubicBezTo>
                <a:cubicBezTo>
                  <a:pt x="1272" y="273"/>
                  <a:pt x="1271" y="272"/>
                  <a:pt x="1271" y="272"/>
                </a:cubicBezTo>
                <a:cubicBezTo>
                  <a:pt x="1270" y="271"/>
                  <a:pt x="1270" y="271"/>
                  <a:pt x="1269" y="271"/>
                </a:cubicBezTo>
                <a:cubicBezTo>
                  <a:pt x="1269" y="270"/>
                  <a:pt x="1265" y="271"/>
                  <a:pt x="1266" y="270"/>
                </a:cubicBezTo>
                <a:cubicBezTo>
                  <a:pt x="1266" y="269"/>
                  <a:pt x="1267" y="269"/>
                  <a:pt x="1267" y="268"/>
                </a:cubicBezTo>
                <a:cubicBezTo>
                  <a:pt x="1267" y="267"/>
                  <a:pt x="1267" y="266"/>
                  <a:pt x="1268" y="267"/>
                </a:cubicBezTo>
                <a:cubicBezTo>
                  <a:pt x="1269" y="267"/>
                  <a:pt x="1270" y="268"/>
                  <a:pt x="1271" y="269"/>
                </a:cubicBezTo>
                <a:cubicBezTo>
                  <a:pt x="1272" y="270"/>
                  <a:pt x="1273" y="271"/>
                  <a:pt x="1274" y="272"/>
                </a:cubicBezTo>
                <a:cubicBezTo>
                  <a:pt x="1275" y="272"/>
                  <a:pt x="1277" y="272"/>
                  <a:pt x="1278" y="273"/>
                </a:cubicBezTo>
                <a:cubicBezTo>
                  <a:pt x="1279" y="274"/>
                  <a:pt x="1280" y="274"/>
                  <a:pt x="1281" y="273"/>
                </a:cubicBezTo>
                <a:cubicBezTo>
                  <a:pt x="1281" y="272"/>
                  <a:pt x="1281" y="270"/>
                  <a:pt x="1281" y="269"/>
                </a:cubicBezTo>
                <a:cubicBezTo>
                  <a:pt x="1281" y="268"/>
                  <a:pt x="1282" y="268"/>
                  <a:pt x="1282" y="267"/>
                </a:cubicBezTo>
                <a:cubicBezTo>
                  <a:pt x="1283" y="266"/>
                  <a:pt x="1283" y="265"/>
                  <a:pt x="1285" y="265"/>
                </a:cubicBezTo>
                <a:cubicBezTo>
                  <a:pt x="1286" y="265"/>
                  <a:pt x="1286" y="265"/>
                  <a:pt x="1287" y="266"/>
                </a:cubicBezTo>
                <a:cubicBezTo>
                  <a:pt x="1287" y="267"/>
                  <a:pt x="1288" y="267"/>
                  <a:pt x="1289" y="266"/>
                </a:cubicBezTo>
                <a:cubicBezTo>
                  <a:pt x="1289" y="266"/>
                  <a:pt x="1290" y="266"/>
                  <a:pt x="1290" y="265"/>
                </a:cubicBezTo>
                <a:cubicBezTo>
                  <a:pt x="1291" y="265"/>
                  <a:pt x="1291" y="264"/>
                  <a:pt x="1291" y="263"/>
                </a:cubicBezTo>
                <a:cubicBezTo>
                  <a:pt x="1291" y="262"/>
                  <a:pt x="1292" y="261"/>
                  <a:pt x="1292" y="260"/>
                </a:cubicBezTo>
                <a:cubicBezTo>
                  <a:pt x="1291" y="259"/>
                  <a:pt x="1290" y="259"/>
                  <a:pt x="1290" y="259"/>
                </a:cubicBezTo>
                <a:cubicBezTo>
                  <a:pt x="1290" y="258"/>
                  <a:pt x="1291" y="257"/>
                  <a:pt x="1290" y="256"/>
                </a:cubicBezTo>
                <a:cubicBezTo>
                  <a:pt x="1290" y="255"/>
                  <a:pt x="1289" y="255"/>
                  <a:pt x="1288" y="255"/>
                </a:cubicBezTo>
                <a:cubicBezTo>
                  <a:pt x="1288" y="254"/>
                  <a:pt x="1288" y="254"/>
                  <a:pt x="1287" y="253"/>
                </a:cubicBezTo>
                <a:cubicBezTo>
                  <a:pt x="1286" y="253"/>
                  <a:pt x="1285" y="253"/>
                  <a:pt x="1285" y="253"/>
                </a:cubicBezTo>
                <a:cubicBezTo>
                  <a:pt x="1284" y="252"/>
                  <a:pt x="1283" y="252"/>
                  <a:pt x="1283" y="252"/>
                </a:cubicBezTo>
                <a:cubicBezTo>
                  <a:pt x="1282" y="251"/>
                  <a:pt x="1283" y="251"/>
                  <a:pt x="1284" y="251"/>
                </a:cubicBezTo>
                <a:cubicBezTo>
                  <a:pt x="1285" y="251"/>
                  <a:pt x="1286" y="252"/>
                  <a:pt x="1286" y="252"/>
                </a:cubicBezTo>
                <a:cubicBezTo>
                  <a:pt x="1287" y="252"/>
                  <a:pt x="1288" y="252"/>
                  <a:pt x="1288" y="252"/>
                </a:cubicBezTo>
                <a:cubicBezTo>
                  <a:pt x="1289" y="252"/>
                  <a:pt x="1289" y="253"/>
                  <a:pt x="1290" y="253"/>
                </a:cubicBezTo>
                <a:cubicBezTo>
                  <a:pt x="1291" y="254"/>
                  <a:pt x="1292" y="254"/>
                  <a:pt x="1294" y="254"/>
                </a:cubicBezTo>
                <a:cubicBezTo>
                  <a:pt x="1295" y="255"/>
                  <a:pt x="1295" y="255"/>
                  <a:pt x="1296" y="256"/>
                </a:cubicBezTo>
                <a:cubicBezTo>
                  <a:pt x="1297" y="256"/>
                  <a:pt x="1299" y="257"/>
                  <a:pt x="1299" y="256"/>
                </a:cubicBezTo>
                <a:cubicBezTo>
                  <a:pt x="1301" y="256"/>
                  <a:pt x="1300" y="253"/>
                  <a:pt x="1301" y="252"/>
                </a:cubicBezTo>
                <a:cubicBezTo>
                  <a:pt x="1301" y="251"/>
                  <a:pt x="1302" y="250"/>
                  <a:pt x="1302" y="250"/>
                </a:cubicBezTo>
                <a:cubicBezTo>
                  <a:pt x="1302" y="249"/>
                  <a:pt x="1302" y="249"/>
                  <a:pt x="1302" y="249"/>
                </a:cubicBezTo>
                <a:cubicBezTo>
                  <a:pt x="1302" y="248"/>
                  <a:pt x="1301" y="248"/>
                  <a:pt x="1301" y="248"/>
                </a:cubicBezTo>
                <a:cubicBezTo>
                  <a:pt x="1301" y="247"/>
                  <a:pt x="1302" y="247"/>
                  <a:pt x="1302" y="246"/>
                </a:cubicBezTo>
                <a:cubicBezTo>
                  <a:pt x="1302" y="246"/>
                  <a:pt x="1301" y="245"/>
                  <a:pt x="1302" y="245"/>
                </a:cubicBezTo>
                <a:cubicBezTo>
                  <a:pt x="1303" y="245"/>
                  <a:pt x="1303" y="246"/>
                  <a:pt x="1304" y="246"/>
                </a:cubicBezTo>
                <a:cubicBezTo>
                  <a:pt x="1304" y="247"/>
                  <a:pt x="1305" y="247"/>
                  <a:pt x="1305" y="247"/>
                </a:cubicBezTo>
                <a:cubicBezTo>
                  <a:pt x="1306" y="248"/>
                  <a:pt x="1306" y="248"/>
                  <a:pt x="1307" y="248"/>
                </a:cubicBezTo>
                <a:cubicBezTo>
                  <a:pt x="1308" y="248"/>
                  <a:pt x="1308" y="248"/>
                  <a:pt x="1309" y="249"/>
                </a:cubicBezTo>
                <a:cubicBezTo>
                  <a:pt x="1309" y="249"/>
                  <a:pt x="1310" y="250"/>
                  <a:pt x="1310" y="250"/>
                </a:cubicBezTo>
                <a:cubicBezTo>
                  <a:pt x="1312" y="251"/>
                  <a:pt x="1312" y="249"/>
                  <a:pt x="1313" y="248"/>
                </a:cubicBezTo>
                <a:cubicBezTo>
                  <a:pt x="1313" y="248"/>
                  <a:pt x="1314" y="247"/>
                  <a:pt x="1314" y="246"/>
                </a:cubicBezTo>
                <a:cubicBezTo>
                  <a:pt x="1314" y="246"/>
                  <a:pt x="1313" y="246"/>
                  <a:pt x="1312" y="245"/>
                </a:cubicBezTo>
                <a:cubicBezTo>
                  <a:pt x="1312" y="245"/>
                  <a:pt x="1312" y="244"/>
                  <a:pt x="1311" y="244"/>
                </a:cubicBezTo>
                <a:cubicBezTo>
                  <a:pt x="1311" y="244"/>
                  <a:pt x="1309" y="244"/>
                  <a:pt x="1309" y="243"/>
                </a:cubicBezTo>
                <a:cubicBezTo>
                  <a:pt x="1311" y="243"/>
                  <a:pt x="1311" y="244"/>
                  <a:pt x="1313" y="244"/>
                </a:cubicBezTo>
                <a:cubicBezTo>
                  <a:pt x="1314" y="244"/>
                  <a:pt x="1315" y="244"/>
                  <a:pt x="1316" y="244"/>
                </a:cubicBezTo>
                <a:cubicBezTo>
                  <a:pt x="1317" y="245"/>
                  <a:pt x="1318" y="245"/>
                  <a:pt x="1319" y="245"/>
                </a:cubicBezTo>
                <a:cubicBezTo>
                  <a:pt x="1320" y="245"/>
                  <a:pt x="1320" y="245"/>
                  <a:pt x="1321" y="245"/>
                </a:cubicBezTo>
                <a:cubicBezTo>
                  <a:pt x="1322" y="244"/>
                  <a:pt x="1322" y="242"/>
                  <a:pt x="1322" y="241"/>
                </a:cubicBezTo>
                <a:cubicBezTo>
                  <a:pt x="1322" y="239"/>
                  <a:pt x="1324" y="239"/>
                  <a:pt x="1325" y="238"/>
                </a:cubicBezTo>
                <a:cubicBezTo>
                  <a:pt x="1326" y="238"/>
                  <a:pt x="1326" y="237"/>
                  <a:pt x="1327" y="237"/>
                </a:cubicBezTo>
                <a:cubicBezTo>
                  <a:pt x="1327" y="237"/>
                  <a:pt x="1328" y="237"/>
                  <a:pt x="1329" y="236"/>
                </a:cubicBezTo>
                <a:cubicBezTo>
                  <a:pt x="1329" y="235"/>
                  <a:pt x="1328" y="235"/>
                  <a:pt x="1327" y="236"/>
                </a:cubicBezTo>
                <a:cubicBezTo>
                  <a:pt x="1326" y="236"/>
                  <a:pt x="1324" y="236"/>
                  <a:pt x="1324" y="235"/>
                </a:cubicBezTo>
                <a:cubicBezTo>
                  <a:pt x="1323" y="235"/>
                  <a:pt x="1323" y="235"/>
                  <a:pt x="1323" y="234"/>
                </a:cubicBezTo>
                <a:cubicBezTo>
                  <a:pt x="1323" y="234"/>
                  <a:pt x="1322" y="234"/>
                  <a:pt x="1321" y="234"/>
                </a:cubicBezTo>
                <a:cubicBezTo>
                  <a:pt x="1321" y="234"/>
                  <a:pt x="1319" y="234"/>
                  <a:pt x="1319" y="234"/>
                </a:cubicBezTo>
                <a:cubicBezTo>
                  <a:pt x="1321" y="233"/>
                  <a:pt x="1323" y="233"/>
                  <a:pt x="1326" y="233"/>
                </a:cubicBezTo>
                <a:cubicBezTo>
                  <a:pt x="1327" y="233"/>
                  <a:pt x="1329" y="234"/>
                  <a:pt x="1330" y="233"/>
                </a:cubicBezTo>
                <a:cubicBezTo>
                  <a:pt x="1331" y="233"/>
                  <a:pt x="1331" y="232"/>
                  <a:pt x="1331" y="232"/>
                </a:cubicBezTo>
                <a:cubicBezTo>
                  <a:pt x="1332" y="231"/>
                  <a:pt x="1332" y="230"/>
                  <a:pt x="1333" y="230"/>
                </a:cubicBezTo>
                <a:cubicBezTo>
                  <a:pt x="1334" y="229"/>
                  <a:pt x="1334" y="229"/>
                  <a:pt x="1335" y="228"/>
                </a:cubicBezTo>
                <a:cubicBezTo>
                  <a:pt x="1336" y="228"/>
                  <a:pt x="1336" y="227"/>
                  <a:pt x="1337" y="227"/>
                </a:cubicBezTo>
                <a:cubicBezTo>
                  <a:pt x="1338" y="226"/>
                  <a:pt x="1340" y="226"/>
                  <a:pt x="1341" y="225"/>
                </a:cubicBezTo>
                <a:cubicBezTo>
                  <a:pt x="1342" y="225"/>
                  <a:pt x="1342" y="223"/>
                  <a:pt x="1343" y="223"/>
                </a:cubicBezTo>
                <a:cubicBezTo>
                  <a:pt x="1344" y="222"/>
                  <a:pt x="1344" y="223"/>
                  <a:pt x="1344" y="224"/>
                </a:cubicBezTo>
                <a:cubicBezTo>
                  <a:pt x="1345" y="224"/>
                  <a:pt x="1345" y="224"/>
                  <a:pt x="1346" y="225"/>
                </a:cubicBezTo>
                <a:cubicBezTo>
                  <a:pt x="1346" y="225"/>
                  <a:pt x="1346" y="225"/>
                  <a:pt x="1346" y="226"/>
                </a:cubicBezTo>
                <a:cubicBezTo>
                  <a:pt x="1348" y="226"/>
                  <a:pt x="1348" y="224"/>
                  <a:pt x="1348" y="223"/>
                </a:cubicBezTo>
                <a:cubicBezTo>
                  <a:pt x="1349" y="222"/>
                  <a:pt x="1349" y="221"/>
                  <a:pt x="1350" y="220"/>
                </a:cubicBezTo>
                <a:cubicBezTo>
                  <a:pt x="1351" y="219"/>
                  <a:pt x="1352" y="219"/>
                  <a:pt x="1353" y="218"/>
                </a:cubicBezTo>
                <a:cubicBezTo>
                  <a:pt x="1354" y="217"/>
                  <a:pt x="1356" y="217"/>
                  <a:pt x="1357" y="216"/>
                </a:cubicBezTo>
                <a:cubicBezTo>
                  <a:pt x="1358" y="216"/>
                  <a:pt x="1360" y="215"/>
                  <a:pt x="1361" y="215"/>
                </a:cubicBezTo>
                <a:cubicBezTo>
                  <a:pt x="1363" y="214"/>
                  <a:pt x="1365" y="214"/>
                  <a:pt x="1367" y="214"/>
                </a:cubicBezTo>
                <a:cubicBezTo>
                  <a:pt x="1370" y="214"/>
                  <a:pt x="1372" y="213"/>
                  <a:pt x="1374" y="212"/>
                </a:cubicBezTo>
                <a:cubicBezTo>
                  <a:pt x="1376" y="212"/>
                  <a:pt x="1378" y="211"/>
                  <a:pt x="1380" y="210"/>
                </a:cubicBezTo>
                <a:cubicBezTo>
                  <a:pt x="1382" y="210"/>
                  <a:pt x="1383" y="210"/>
                  <a:pt x="1384" y="210"/>
                </a:cubicBezTo>
                <a:cubicBezTo>
                  <a:pt x="1385" y="210"/>
                  <a:pt x="1386" y="210"/>
                  <a:pt x="1388" y="209"/>
                </a:cubicBezTo>
                <a:cubicBezTo>
                  <a:pt x="1390" y="209"/>
                  <a:pt x="1392" y="209"/>
                  <a:pt x="1395" y="208"/>
                </a:cubicBezTo>
                <a:cubicBezTo>
                  <a:pt x="1396" y="207"/>
                  <a:pt x="1397" y="207"/>
                  <a:pt x="1399" y="206"/>
                </a:cubicBezTo>
                <a:cubicBezTo>
                  <a:pt x="1400" y="206"/>
                  <a:pt x="1401" y="205"/>
                  <a:pt x="1403" y="205"/>
                </a:cubicBezTo>
                <a:cubicBezTo>
                  <a:pt x="1405" y="204"/>
                  <a:pt x="1407" y="204"/>
                  <a:pt x="1408" y="203"/>
                </a:cubicBezTo>
                <a:cubicBezTo>
                  <a:pt x="1414" y="201"/>
                  <a:pt x="1420" y="202"/>
                  <a:pt x="1425" y="200"/>
                </a:cubicBezTo>
                <a:cubicBezTo>
                  <a:pt x="1427" y="199"/>
                  <a:pt x="1428" y="198"/>
                  <a:pt x="1430" y="197"/>
                </a:cubicBezTo>
                <a:cubicBezTo>
                  <a:pt x="1432" y="197"/>
                  <a:pt x="1433" y="196"/>
                  <a:pt x="1435" y="196"/>
                </a:cubicBezTo>
                <a:cubicBezTo>
                  <a:pt x="1437" y="196"/>
                  <a:pt x="1439" y="196"/>
                  <a:pt x="1440" y="195"/>
                </a:cubicBezTo>
                <a:cubicBezTo>
                  <a:pt x="1443" y="195"/>
                  <a:pt x="1445" y="193"/>
                  <a:pt x="1447" y="193"/>
                </a:cubicBezTo>
                <a:cubicBezTo>
                  <a:pt x="1449" y="192"/>
                  <a:pt x="1451" y="192"/>
                  <a:pt x="1453" y="192"/>
                </a:cubicBezTo>
                <a:cubicBezTo>
                  <a:pt x="1456" y="191"/>
                  <a:pt x="1457" y="189"/>
                  <a:pt x="1460" y="189"/>
                </a:cubicBezTo>
                <a:cubicBezTo>
                  <a:pt x="1462" y="188"/>
                  <a:pt x="1464" y="188"/>
                  <a:pt x="1466" y="187"/>
                </a:cubicBezTo>
                <a:cubicBezTo>
                  <a:pt x="1467" y="187"/>
                  <a:pt x="1468" y="186"/>
                  <a:pt x="1469" y="185"/>
                </a:cubicBezTo>
                <a:cubicBezTo>
                  <a:pt x="1470" y="185"/>
                  <a:pt x="1471" y="184"/>
                  <a:pt x="1473" y="184"/>
                </a:cubicBezTo>
                <a:cubicBezTo>
                  <a:pt x="1474" y="183"/>
                  <a:pt x="1475" y="183"/>
                  <a:pt x="1477" y="183"/>
                </a:cubicBezTo>
                <a:cubicBezTo>
                  <a:pt x="1478" y="184"/>
                  <a:pt x="1479" y="183"/>
                  <a:pt x="1479" y="183"/>
                </a:cubicBezTo>
                <a:cubicBezTo>
                  <a:pt x="1480" y="182"/>
                  <a:pt x="1480" y="182"/>
                  <a:pt x="1480" y="181"/>
                </a:cubicBezTo>
                <a:cubicBezTo>
                  <a:pt x="1481" y="180"/>
                  <a:pt x="1481" y="180"/>
                  <a:pt x="1482" y="179"/>
                </a:cubicBezTo>
                <a:cubicBezTo>
                  <a:pt x="1484" y="178"/>
                  <a:pt x="1485" y="177"/>
                  <a:pt x="1487" y="176"/>
                </a:cubicBezTo>
                <a:cubicBezTo>
                  <a:pt x="1488" y="175"/>
                  <a:pt x="1489" y="174"/>
                  <a:pt x="1490" y="174"/>
                </a:cubicBezTo>
                <a:cubicBezTo>
                  <a:pt x="1492" y="173"/>
                  <a:pt x="1492" y="171"/>
                  <a:pt x="1492" y="170"/>
                </a:cubicBezTo>
                <a:cubicBezTo>
                  <a:pt x="1492" y="169"/>
                  <a:pt x="1492" y="168"/>
                  <a:pt x="1493" y="168"/>
                </a:cubicBezTo>
                <a:cubicBezTo>
                  <a:pt x="1493" y="167"/>
                  <a:pt x="1494" y="167"/>
                  <a:pt x="1494" y="166"/>
                </a:cubicBezTo>
                <a:cubicBezTo>
                  <a:pt x="1496" y="165"/>
                  <a:pt x="1495" y="163"/>
                  <a:pt x="1493" y="163"/>
                </a:cubicBezTo>
                <a:cubicBezTo>
                  <a:pt x="1492" y="162"/>
                  <a:pt x="1491" y="162"/>
                  <a:pt x="1491" y="161"/>
                </a:cubicBezTo>
                <a:cubicBezTo>
                  <a:pt x="1490" y="160"/>
                  <a:pt x="1491" y="158"/>
                  <a:pt x="1490" y="158"/>
                </a:cubicBezTo>
                <a:cubicBezTo>
                  <a:pt x="1489" y="157"/>
                  <a:pt x="1488" y="157"/>
                  <a:pt x="1488" y="157"/>
                </a:cubicBezTo>
                <a:cubicBezTo>
                  <a:pt x="1487" y="157"/>
                  <a:pt x="1486" y="157"/>
                  <a:pt x="1486" y="156"/>
                </a:cubicBezTo>
                <a:cubicBezTo>
                  <a:pt x="1485" y="156"/>
                  <a:pt x="1485" y="155"/>
                  <a:pt x="1484" y="155"/>
                </a:cubicBezTo>
                <a:cubicBezTo>
                  <a:pt x="1483" y="155"/>
                  <a:pt x="1481" y="155"/>
                  <a:pt x="1480" y="155"/>
                </a:cubicBezTo>
                <a:cubicBezTo>
                  <a:pt x="1479" y="155"/>
                  <a:pt x="1478" y="155"/>
                  <a:pt x="1478" y="154"/>
                </a:cubicBezTo>
                <a:cubicBezTo>
                  <a:pt x="1477" y="154"/>
                  <a:pt x="1477" y="153"/>
                  <a:pt x="1476" y="153"/>
                </a:cubicBezTo>
                <a:cubicBezTo>
                  <a:pt x="1476" y="152"/>
                  <a:pt x="1475" y="152"/>
                  <a:pt x="1474" y="152"/>
                </a:cubicBezTo>
                <a:cubicBezTo>
                  <a:pt x="1472" y="152"/>
                  <a:pt x="1470" y="152"/>
                  <a:pt x="1469" y="152"/>
                </a:cubicBezTo>
                <a:cubicBezTo>
                  <a:pt x="1467" y="152"/>
                  <a:pt x="1465" y="153"/>
                  <a:pt x="1464" y="153"/>
                </a:cubicBezTo>
                <a:cubicBezTo>
                  <a:pt x="1463" y="154"/>
                  <a:pt x="1461" y="154"/>
                  <a:pt x="1460" y="155"/>
                </a:cubicBezTo>
                <a:cubicBezTo>
                  <a:pt x="1459" y="155"/>
                  <a:pt x="1458" y="155"/>
                  <a:pt x="1457" y="155"/>
                </a:cubicBezTo>
                <a:cubicBezTo>
                  <a:pt x="1452" y="155"/>
                  <a:pt x="1449" y="158"/>
                  <a:pt x="1445" y="159"/>
                </a:cubicBezTo>
                <a:cubicBezTo>
                  <a:pt x="1444" y="159"/>
                  <a:pt x="1443" y="159"/>
                  <a:pt x="1442" y="160"/>
                </a:cubicBezTo>
                <a:cubicBezTo>
                  <a:pt x="1441" y="160"/>
                  <a:pt x="1440" y="160"/>
                  <a:pt x="1440" y="160"/>
                </a:cubicBezTo>
                <a:cubicBezTo>
                  <a:pt x="1438" y="161"/>
                  <a:pt x="1436" y="162"/>
                  <a:pt x="1435" y="163"/>
                </a:cubicBezTo>
                <a:cubicBezTo>
                  <a:pt x="1434" y="165"/>
                  <a:pt x="1433" y="165"/>
                  <a:pt x="1434" y="167"/>
                </a:cubicBezTo>
                <a:cubicBezTo>
                  <a:pt x="1434" y="168"/>
                  <a:pt x="1434" y="168"/>
                  <a:pt x="1434" y="169"/>
                </a:cubicBezTo>
                <a:cubicBezTo>
                  <a:pt x="1434" y="170"/>
                  <a:pt x="1435" y="170"/>
                  <a:pt x="1435" y="171"/>
                </a:cubicBezTo>
                <a:cubicBezTo>
                  <a:pt x="1436" y="173"/>
                  <a:pt x="1433" y="171"/>
                  <a:pt x="1432" y="171"/>
                </a:cubicBezTo>
                <a:cubicBezTo>
                  <a:pt x="1430" y="171"/>
                  <a:pt x="1429" y="170"/>
                  <a:pt x="1428" y="170"/>
                </a:cubicBezTo>
                <a:cubicBezTo>
                  <a:pt x="1426" y="170"/>
                  <a:pt x="1425" y="170"/>
                  <a:pt x="1424" y="171"/>
                </a:cubicBezTo>
                <a:cubicBezTo>
                  <a:pt x="1423" y="171"/>
                  <a:pt x="1423" y="172"/>
                  <a:pt x="1422" y="173"/>
                </a:cubicBezTo>
                <a:cubicBezTo>
                  <a:pt x="1421" y="173"/>
                  <a:pt x="1420" y="174"/>
                  <a:pt x="1419" y="174"/>
                </a:cubicBezTo>
                <a:cubicBezTo>
                  <a:pt x="1418" y="174"/>
                  <a:pt x="1416" y="174"/>
                  <a:pt x="1415" y="174"/>
                </a:cubicBezTo>
                <a:cubicBezTo>
                  <a:pt x="1413" y="174"/>
                  <a:pt x="1412" y="175"/>
                  <a:pt x="1411" y="176"/>
                </a:cubicBezTo>
                <a:cubicBezTo>
                  <a:pt x="1409" y="177"/>
                  <a:pt x="1407" y="177"/>
                  <a:pt x="1406" y="177"/>
                </a:cubicBezTo>
                <a:cubicBezTo>
                  <a:pt x="1404" y="178"/>
                  <a:pt x="1403" y="179"/>
                  <a:pt x="1402" y="180"/>
                </a:cubicBezTo>
                <a:cubicBezTo>
                  <a:pt x="1401" y="180"/>
                  <a:pt x="1400" y="181"/>
                  <a:pt x="1399" y="182"/>
                </a:cubicBezTo>
                <a:cubicBezTo>
                  <a:pt x="1397" y="182"/>
                  <a:pt x="1397" y="181"/>
                  <a:pt x="1396" y="180"/>
                </a:cubicBezTo>
                <a:cubicBezTo>
                  <a:pt x="1395" y="180"/>
                  <a:pt x="1394" y="180"/>
                  <a:pt x="1393" y="180"/>
                </a:cubicBezTo>
                <a:cubicBezTo>
                  <a:pt x="1392" y="180"/>
                  <a:pt x="1390" y="180"/>
                  <a:pt x="1388" y="181"/>
                </a:cubicBezTo>
                <a:cubicBezTo>
                  <a:pt x="1387" y="181"/>
                  <a:pt x="1385" y="182"/>
                  <a:pt x="1383" y="182"/>
                </a:cubicBezTo>
                <a:cubicBezTo>
                  <a:pt x="1382" y="183"/>
                  <a:pt x="1380" y="184"/>
                  <a:pt x="1379" y="185"/>
                </a:cubicBezTo>
                <a:cubicBezTo>
                  <a:pt x="1378" y="185"/>
                  <a:pt x="1375" y="186"/>
                  <a:pt x="1375" y="185"/>
                </a:cubicBezTo>
                <a:cubicBezTo>
                  <a:pt x="1374" y="185"/>
                  <a:pt x="1375" y="184"/>
                  <a:pt x="1375" y="184"/>
                </a:cubicBezTo>
                <a:cubicBezTo>
                  <a:pt x="1374" y="183"/>
                  <a:pt x="1373" y="183"/>
                  <a:pt x="1373" y="183"/>
                </a:cubicBezTo>
                <a:cubicBezTo>
                  <a:pt x="1372" y="183"/>
                  <a:pt x="1372" y="184"/>
                  <a:pt x="1371" y="184"/>
                </a:cubicBezTo>
                <a:cubicBezTo>
                  <a:pt x="1370" y="184"/>
                  <a:pt x="1369" y="184"/>
                  <a:pt x="1369" y="185"/>
                </a:cubicBezTo>
                <a:cubicBezTo>
                  <a:pt x="1368" y="185"/>
                  <a:pt x="1366" y="187"/>
                  <a:pt x="1365" y="186"/>
                </a:cubicBezTo>
                <a:cubicBezTo>
                  <a:pt x="1364" y="185"/>
                  <a:pt x="1367" y="184"/>
                  <a:pt x="1365" y="183"/>
                </a:cubicBezTo>
                <a:cubicBezTo>
                  <a:pt x="1363" y="183"/>
                  <a:pt x="1359" y="185"/>
                  <a:pt x="1358" y="183"/>
                </a:cubicBezTo>
                <a:cubicBezTo>
                  <a:pt x="1357" y="183"/>
                  <a:pt x="1358" y="183"/>
                  <a:pt x="1357" y="182"/>
                </a:cubicBezTo>
                <a:cubicBezTo>
                  <a:pt x="1357" y="182"/>
                  <a:pt x="1356" y="182"/>
                  <a:pt x="1356" y="182"/>
                </a:cubicBezTo>
                <a:cubicBezTo>
                  <a:pt x="1355" y="182"/>
                  <a:pt x="1352" y="184"/>
                  <a:pt x="1352" y="182"/>
                </a:cubicBezTo>
                <a:cubicBezTo>
                  <a:pt x="1350" y="181"/>
                  <a:pt x="1349" y="181"/>
                  <a:pt x="1348" y="182"/>
                </a:cubicBezTo>
                <a:cubicBezTo>
                  <a:pt x="1347" y="183"/>
                  <a:pt x="1345" y="183"/>
                  <a:pt x="1344" y="183"/>
                </a:cubicBezTo>
                <a:cubicBezTo>
                  <a:pt x="1343" y="183"/>
                  <a:pt x="1342" y="183"/>
                  <a:pt x="1341" y="183"/>
                </a:cubicBezTo>
                <a:cubicBezTo>
                  <a:pt x="1340" y="183"/>
                  <a:pt x="1340" y="184"/>
                  <a:pt x="1339" y="184"/>
                </a:cubicBezTo>
                <a:cubicBezTo>
                  <a:pt x="1338" y="184"/>
                  <a:pt x="1338" y="183"/>
                  <a:pt x="1337" y="184"/>
                </a:cubicBezTo>
                <a:cubicBezTo>
                  <a:pt x="1336" y="185"/>
                  <a:pt x="1337" y="185"/>
                  <a:pt x="1338" y="186"/>
                </a:cubicBezTo>
                <a:cubicBezTo>
                  <a:pt x="1338" y="186"/>
                  <a:pt x="1338" y="187"/>
                  <a:pt x="1338" y="188"/>
                </a:cubicBezTo>
                <a:cubicBezTo>
                  <a:pt x="1339" y="188"/>
                  <a:pt x="1340" y="188"/>
                  <a:pt x="1340" y="189"/>
                </a:cubicBezTo>
                <a:cubicBezTo>
                  <a:pt x="1341" y="190"/>
                  <a:pt x="1336" y="191"/>
                  <a:pt x="1335" y="191"/>
                </a:cubicBezTo>
                <a:cubicBezTo>
                  <a:pt x="1334" y="192"/>
                  <a:pt x="1334" y="192"/>
                  <a:pt x="1333" y="192"/>
                </a:cubicBezTo>
                <a:cubicBezTo>
                  <a:pt x="1332" y="193"/>
                  <a:pt x="1330" y="195"/>
                  <a:pt x="1328" y="194"/>
                </a:cubicBezTo>
                <a:cubicBezTo>
                  <a:pt x="1327" y="194"/>
                  <a:pt x="1328" y="194"/>
                  <a:pt x="1328" y="193"/>
                </a:cubicBezTo>
                <a:cubicBezTo>
                  <a:pt x="1328" y="192"/>
                  <a:pt x="1327" y="192"/>
                  <a:pt x="1327" y="192"/>
                </a:cubicBezTo>
                <a:cubicBezTo>
                  <a:pt x="1328" y="190"/>
                  <a:pt x="1331" y="191"/>
                  <a:pt x="1330" y="189"/>
                </a:cubicBezTo>
                <a:cubicBezTo>
                  <a:pt x="1329" y="188"/>
                  <a:pt x="1326" y="188"/>
                  <a:pt x="1326" y="189"/>
                </a:cubicBezTo>
                <a:cubicBezTo>
                  <a:pt x="1325" y="189"/>
                  <a:pt x="1324" y="190"/>
                  <a:pt x="1324" y="190"/>
                </a:cubicBezTo>
                <a:cubicBezTo>
                  <a:pt x="1323" y="190"/>
                  <a:pt x="1322" y="190"/>
                  <a:pt x="1322" y="190"/>
                </a:cubicBezTo>
                <a:cubicBezTo>
                  <a:pt x="1320" y="191"/>
                  <a:pt x="1322" y="191"/>
                  <a:pt x="1322" y="191"/>
                </a:cubicBezTo>
                <a:cubicBezTo>
                  <a:pt x="1322" y="192"/>
                  <a:pt x="1322" y="192"/>
                  <a:pt x="1323" y="192"/>
                </a:cubicBezTo>
                <a:cubicBezTo>
                  <a:pt x="1323" y="193"/>
                  <a:pt x="1323" y="193"/>
                  <a:pt x="1324" y="193"/>
                </a:cubicBezTo>
                <a:cubicBezTo>
                  <a:pt x="1324" y="195"/>
                  <a:pt x="1321" y="194"/>
                  <a:pt x="1320" y="194"/>
                </a:cubicBezTo>
                <a:cubicBezTo>
                  <a:pt x="1318" y="194"/>
                  <a:pt x="1317" y="195"/>
                  <a:pt x="1315" y="196"/>
                </a:cubicBezTo>
                <a:cubicBezTo>
                  <a:pt x="1313" y="197"/>
                  <a:pt x="1309" y="196"/>
                  <a:pt x="1306" y="197"/>
                </a:cubicBezTo>
                <a:cubicBezTo>
                  <a:pt x="1304" y="197"/>
                  <a:pt x="1303" y="197"/>
                  <a:pt x="1302" y="198"/>
                </a:cubicBezTo>
                <a:cubicBezTo>
                  <a:pt x="1300" y="199"/>
                  <a:pt x="1299" y="200"/>
                  <a:pt x="1297" y="200"/>
                </a:cubicBezTo>
                <a:cubicBezTo>
                  <a:pt x="1296" y="200"/>
                  <a:pt x="1294" y="200"/>
                  <a:pt x="1293" y="201"/>
                </a:cubicBezTo>
                <a:cubicBezTo>
                  <a:pt x="1291" y="202"/>
                  <a:pt x="1290" y="203"/>
                  <a:pt x="1289" y="204"/>
                </a:cubicBezTo>
                <a:cubicBezTo>
                  <a:pt x="1287" y="205"/>
                  <a:pt x="1286" y="205"/>
                  <a:pt x="1284" y="206"/>
                </a:cubicBezTo>
                <a:cubicBezTo>
                  <a:pt x="1283" y="206"/>
                  <a:pt x="1282" y="207"/>
                  <a:pt x="1281" y="207"/>
                </a:cubicBezTo>
                <a:cubicBezTo>
                  <a:pt x="1280" y="206"/>
                  <a:pt x="1280" y="206"/>
                  <a:pt x="1279" y="206"/>
                </a:cubicBezTo>
                <a:cubicBezTo>
                  <a:pt x="1279" y="206"/>
                  <a:pt x="1278" y="206"/>
                  <a:pt x="1278" y="207"/>
                </a:cubicBezTo>
                <a:cubicBezTo>
                  <a:pt x="1278" y="207"/>
                  <a:pt x="1279" y="207"/>
                  <a:pt x="1279" y="207"/>
                </a:cubicBezTo>
                <a:cubicBezTo>
                  <a:pt x="1279" y="208"/>
                  <a:pt x="1279" y="208"/>
                  <a:pt x="1279" y="208"/>
                </a:cubicBezTo>
                <a:cubicBezTo>
                  <a:pt x="1280" y="209"/>
                  <a:pt x="1280" y="209"/>
                  <a:pt x="1281" y="209"/>
                </a:cubicBezTo>
                <a:cubicBezTo>
                  <a:pt x="1281" y="209"/>
                  <a:pt x="1282" y="209"/>
                  <a:pt x="1282" y="210"/>
                </a:cubicBezTo>
                <a:cubicBezTo>
                  <a:pt x="1281" y="211"/>
                  <a:pt x="1280" y="211"/>
                  <a:pt x="1280" y="211"/>
                </a:cubicBezTo>
                <a:cubicBezTo>
                  <a:pt x="1278" y="211"/>
                  <a:pt x="1276" y="211"/>
                  <a:pt x="1275" y="212"/>
                </a:cubicBezTo>
                <a:cubicBezTo>
                  <a:pt x="1274" y="212"/>
                  <a:pt x="1274" y="213"/>
                  <a:pt x="1273" y="213"/>
                </a:cubicBezTo>
                <a:cubicBezTo>
                  <a:pt x="1272" y="213"/>
                  <a:pt x="1271" y="212"/>
                  <a:pt x="1270" y="213"/>
                </a:cubicBezTo>
                <a:cubicBezTo>
                  <a:pt x="1270" y="213"/>
                  <a:pt x="1269" y="214"/>
                  <a:pt x="1270" y="215"/>
                </a:cubicBezTo>
                <a:cubicBezTo>
                  <a:pt x="1270" y="216"/>
                  <a:pt x="1271" y="216"/>
                  <a:pt x="1271" y="217"/>
                </a:cubicBezTo>
                <a:cubicBezTo>
                  <a:pt x="1271" y="218"/>
                  <a:pt x="1271" y="218"/>
                  <a:pt x="1272" y="219"/>
                </a:cubicBezTo>
                <a:cubicBezTo>
                  <a:pt x="1272" y="219"/>
                  <a:pt x="1273" y="220"/>
                  <a:pt x="1273" y="220"/>
                </a:cubicBezTo>
                <a:cubicBezTo>
                  <a:pt x="1272" y="222"/>
                  <a:pt x="1269" y="221"/>
                  <a:pt x="1268" y="221"/>
                </a:cubicBezTo>
                <a:cubicBezTo>
                  <a:pt x="1267" y="220"/>
                  <a:pt x="1266" y="219"/>
                  <a:pt x="1265" y="219"/>
                </a:cubicBezTo>
                <a:cubicBezTo>
                  <a:pt x="1263" y="219"/>
                  <a:pt x="1262" y="219"/>
                  <a:pt x="1260" y="219"/>
                </a:cubicBezTo>
                <a:cubicBezTo>
                  <a:pt x="1259" y="219"/>
                  <a:pt x="1258" y="219"/>
                  <a:pt x="1257" y="220"/>
                </a:cubicBezTo>
                <a:cubicBezTo>
                  <a:pt x="1256" y="220"/>
                  <a:pt x="1256" y="220"/>
                  <a:pt x="1255" y="220"/>
                </a:cubicBezTo>
                <a:cubicBezTo>
                  <a:pt x="1255" y="220"/>
                  <a:pt x="1254" y="220"/>
                  <a:pt x="1254" y="221"/>
                </a:cubicBezTo>
                <a:cubicBezTo>
                  <a:pt x="1253" y="223"/>
                  <a:pt x="1256" y="222"/>
                  <a:pt x="1257" y="222"/>
                </a:cubicBezTo>
                <a:cubicBezTo>
                  <a:pt x="1257" y="223"/>
                  <a:pt x="1256" y="226"/>
                  <a:pt x="1255" y="226"/>
                </a:cubicBezTo>
                <a:cubicBezTo>
                  <a:pt x="1254" y="227"/>
                  <a:pt x="1253" y="227"/>
                  <a:pt x="1252" y="229"/>
                </a:cubicBezTo>
                <a:cubicBezTo>
                  <a:pt x="1251" y="230"/>
                  <a:pt x="1250" y="232"/>
                  <a:pt x="1249" y="231"/>
                </a:cubicBezTo>
                <a:cubicBezTo>
                  <a:pt x="1248" y="231"/>
                  <a:pt x="1248" y="230"/>
                  <a:pt x="1248" y="229"/>
                </a:cubicBezTo>
                <a:cubicBezTo>
                  <a:pt x="1247" y="229"/>
                  <a:pt x="1247" y="229"/>
                  <a:pt x="1247" y="228"/>
                </a:cubicBezTo>
                <a:cubicBezTo>
                  <a:pt x="1247" y="227"/>
                  <a:pt x="1247" y="226"/>
                  <a:pt x="1246" y="226"/>
                </a:cubicBezTo>
                <a:cubicBezTo>
                  <a:pt x="1245" y="226"/>
                  <a:pt x="1245" y="227"/>
                  <a:pt x="1244" y="228"/>
                </a:cubicBezTo>
                <a:cubicBezTo>
                  <a:pt x="1244" y="228"/>
                  <a:pt x="1243" y="229"/>
                  <a:pt x="1242" y="228"/>
                </a:cubicBezTo>
                <a:cubicBezTo>
                  <a:pt x="1241" y="228"/>
                  <a:pt x="1242" y="227"/>
                  <a:pt x="1242" y="227"/>
                </a:cubicBezTo>
                <a:cubicBezTo>
                  <a:pt x="1242" y="226"/>
                  <a:pt x="1241" y="225"/>
                  <a:pt x="1240" y="225"/>
                </a:cubicBezTo>
                <a:cubicBezTo>
                  <a:pt x="1239" y="225"/>
                  <a:pt x="1239" y="226"/>
                  <a:pt x="1239" y="226"/>
                </a:cubicBezTo>
                <a:cubicBezTo>
                  <a:pt x="1238" y="226"/>
                  <a:pt x="1237" y="226"/>
                  <a:pt x="1236" y="226"/>
                </a:cubicBezTo>
                <a:cubicBezTo>
                  <a:pt x="1236" y="227"/>
                  <a:pt x="1236" y="227"/>
                  <a:pt x="1236" y="228"/>
                </a:cubicBezTo>
                <a:cubicBezTo>
                  <a:pt x="1235" y="229"/>
                  <a:pt x="1232" y="230"/>
                  <a:pt x="1234" y="231"/>
                </a:cubicBezTo>
                <a:cubicBezTo>
                  <a:pt x="1235" y="232"/>
                  <a:pt x="1236" y="230"/>
                  <a:pt x="1238" y="231"/>
                </a:cubicBezTo>
                <a:cubicBezTo>
                  <a:pt x="1239" y="231"/>
                  <a:pt x="1238" y="232"/>
                  <a:pt x="1237" y="233"/>
                </a:cubicBezTo>
                <a:cubicBezTo>
                  <a:pt x="1237" y="235"/>
                  <a:pt x="1239" y="235"/>
                  <a:pt x="1240" y="234"/>
                </a:cubicBezTo>
                <a:cubicBezTo>
                  <a:pt x="1241" y="234"/>
                  <a:pt x="1241" y="234"/>
                  <a:pt x="1241" y="234"/>
                </a:cubicBezTo>
                <a:cubicBezTo>
                  <a:pt x="1242" y="233"/>
                  <a:pt x="1242" y="234"/>
                  <a:pt x="1243" y="234"/>
                </a:cubicBezTo>
                <a:cubicBezTo>
                  <a:pt x="1244" y="234"/>
                  <a:pt x="1245" y="232"/>
                  <a:pt x="1247" y="233"/>
                </a:cubicBezTo>
                <a:cubicBezTo>
                  <a:pt x="1249" y="234"/>
                  <a:pt x="1245" y="234"/>
                  <a:pt x="1245" y="234"/>
                </a:cubicBezTo>
                <a:cubicBezTo>
                  <a:pt x="1244" y="235"/>
                  <a:pt x="1244" y="235"/>
                  <a:pt x="1245" y="235"/>
                </a:cubicBezTo>
                <a:cubicBezTo>
                  <a:pt x="1246" y="236"/>
                  <a:pt x="1246" y="235"/>
                  <a:pt x="1247" y="235"/>
                </a:cubicBezTo>
                <a:cubicBezTo>
                  <a:pt x="1248" y="236"/>
                  <a:pt x="1248" y="236"/>
                  <a:pt x="1249" y="236"/>
                </a:cubicBezTo>
                <a:cubicBezTo>
                  <a:pt x="1250" y="236"/>
                  <a:pt x="1250" y="235"/>
                  <a:pt x="1251" y="235"/>
                </a:cubicBezTo>
                <a:cubicBezTo>
                  <a:pt x="1252" y="236"/>
                  <a:pt x="1252" y="236"/>
                  <a:pt x="1252" y="236"/>
                </a:cubicBezTo>
                <a:cubicBezTo>
                  <a:pt x="1251" y="237"/>
                  <a:pt x="1251" y="237"/>
                  <a:pt x="1250" y="238"/>
                </a:cubicBezTo>
                <a:cubicBezTo>
                  <a:pt x="1249" y="238"/>
                  <a:pt x="1249" y="237"/>
                  <a:pt x="1248" y="237"/>
                </a:cubicBezTo>
                <a:cubicBezTo>
                  <a:pt x="1247" y="237"/>
                  <a:pt x="1246" y="237"/>
                  <a:pt x="1246" y="238"/>
                </a:cubicBezTo>
                <a:cubicBezTo>
                  <a:pt x="1244" y="238"/>
                  <a:pt x="1243" y="238"/>
                  <a:pt x="1241" y="239"/>
                </a:cubicBezTo>
                <a:cubicBezTo>
                  <a:pt x="1240" y="239"/>
                  <a:pt x="1239" y="240"/>
                  <a:pt x="1238" y="240"/>
                </a:cubicBezTo>
                <a:cubicBezTo>
                  <a:pt x="1237" y="240"/>
                  <a:pt x="1236" y="240"/>
                  <a:pt x="1235" y="240"/>
                </a:cubicBezTo>
                <a:cubicBezTo>
                  <a:pt x="1235" y="241"/>
                  <a:pt x="1234" y="241"/>
                  <a:pt x="1235" y="242"/>
                </a:cubicBezTo>
                <a:cubicBezTo>
                  <a:pt x="1236" y="242"/>
                  <a:pt x="1236" y="241"/>
                  <a:pt x="1237" y="242"/>
                </a:cubicBezTo>
                <a:cubicBezTo>
                  <a:pt x="1238" y="242"/>
                  <a:pt x="1238" y="243"/>
                  <a:pt x="1239" y="243"/>
                </a:cubicBezTo>
                <a:cubicBezTo>
                  <a:pt x="1240" y="243"/>
                  <a:pt x="1241" y="241"/>
                  <a:pt x="1242" y="241"/>
                </a:cubicBezTo>
                <a:cubicBezTo>
                  <a:pt x="1243" y="241"/>
                  <a:pt x="1244" y="241"/>
                  <a:pt x="1245" y="242"/>
                </a:cubicBezTo>
                <a:cubicBezTo>
                  <a:pt x="1246" y="242"/>
                  <a:pt x="1248" y="241"/>
                  <a:pt x="1249" y="242"/>
                </a:cubicBezTo>
                <a:cubicBezTo>
                  <a:pt x="1249" y="242"/>
                  <a:pt x="1249" y="243"/>
                  <a:pt x="1249" y="244"/>
                </a:cubicBezTo>
                <a:cubicBezTo>
                  <a:pt x="1250" y="245"/>
                  <a:pt x="1251" y="245"/>
                  <a:pt x="1252" y="245"/>
                </a:cubicBezTo>
                <a:cubicBezTo>
                  <a:pt x="1253" y="245"/>
                  <a:pt x="1253" y="245"/>
                  <a:pt x="1254" y="246"/>
                </a:cubicBezTo>
                <a:cubicBezTo>
                  <a:pt x="1254" y="246"/>
                  <a:pt x="1255" y="246"/>
                  <a:pt x="1256" y="246"/>
                </a:cubicBezTo>
                <a:cubicBezTo>
                  <a:pt x="1258" y="246"/>
                  <a:pt x="1255" y="247"/>
                  <a:pt x="1254" y="247"/>
                </a:cubicBezTo>
                <a:cubicBezTo>
                  <a:pt x="1253" y="246"/>
                  <a:pt x="1253" y="246"/>
                  <a:pt x="1252" y="246"/>
                </a:cubicBezTo>
                <a:cubicBezTo>
                  <a:pt x="1251" y="246"/>
                  <a:pt x="1251" y="246"/>
                  <a:pt x="1250" y="246"/>
                </a:cubicBezTo>
                <a:cubicBezTo>
                  <a:pt x="1249" y="246"/>
                  <a:pt x="1248" y="245"/>
                  <a:pt x="1247" y="245"/>
                </a:cubicBezTo>
                <a:cubicBezTo>
                  <a:pt x="1245" y="245"/>
                  <a:pt x="1244" y="245"/>
                  <a:pt x="1242" y="246"/>
                </a:cubicBezTo>
                <a:cubicBezTo>
                  <a:pt x="1241" y="246"/>
                  <a:pt x="1241" y="246"/>
                  <a:pt x="1240" y="246"/>
                </a:cubicBezTo>
                <a:cubicBezTo>
                  <a:pt x="1239" y="246"/>
                  <a:pt x="1239" y="247"/>
                  <a:pt x="1238" y="247"/>
                </a:cubicBezTo>
                <a:cubicBezTo>
                  <a:pt x="1237" y="248"/>
                  <a:pt x="1236" y="246"/>
                  <a:pt x="1235" y="246"/>
                </a:cubicBezTo>
                <a:cubicBezTo>
                  <a:pt x="1234" y="246"/>
                  <a:pt x="1233" y="246"/>
                  <a:pt x="1232" y="247"/>
                </a:cubicBezTo>
                <a:cubicBezTo>
                  <a:pt x="1232" y="247"/>
                  <a:pt x="1231" y="247"/>
                  <a:pt x="1230" y="247"/>
                </a:cubicBezTo>
                <a:cubicBezTo>
                  <a:pt x="1230" y="247"/>
                  <a:pt x="1230" y="248"/>
                  <a:pt x="1230" y="249"/>
                </a:cubicBezTo>
                <a:cubicBezTo>
                  <a:pt x="1230" y="250"/>
                  <a:pt x="1230" y="250"/>
                  <a:pt x="1231" y="250"/>
                </a:cubicBezTo>
                <a:cubicBezTo>
                  <a:pt x="1232" y="251"/>
                  <a:pt x="1233" y="250"/>
                  <a:pt x="1233" y="251"/>
                </a:cubicBezTo>
                <a:cubicBezTo>
                  <a:pt x="1234" y="252"/>
                  <a:pt x="1234" y="253"/>
                  <a:pt x="1235" y="252"/>
                </a:cubicBezTo>
                <a:cubicBezTo>
                  <a:pt x="1236" y="252"/>
                  <a:pt x="1236" y="252"/>
                  <a:pt x="1236" y="251"/>
                </a:cubicBezTo>
                <a:cubicBezTo>
                  <a:pt x="1237" y="251"/>
                  <a:pt x="1238" y="251"/>
                  <a:pt x="1239" y="252"/>
                </a:cubicBezTo>
                <a:cubicBezTo>
                  <a:pt x="1239" y="252"/>
                  <a:pt x="1240" y="253"/>
                  <a:pt x="1241" y="253"/>
                </a:cubicBezTo>
                <a:cubicBezTo>
                  <a:pt x="1241" y="253"/>
                  <a:pt x="1242" y="254"/>
                  <a:pt x="1242" y="254"/>
                </a:cubicBezTo>
                <a:cubicBezTo>
                  <a:pt x="1242" y="256"/>
                  <a:pt x="1239" y="254"/>
                  <a:pt x="1238" y="255"/>
                </a:cubicBezTo>
                <a:cubicBezTo>
                  <a:pt x="1237" y="255"/>
                  <a:pt x="1236" y="256"/>
                  <a:pt x="1235" y="256"/>
                </a:cubicBezTo>
                <a:cubicBezTo>
                  <a:pt x="1234" y="256"/>
                  <a:pt x="1232" y="255"/>
                  <a:pt x="1231" y="255"/>
                </a:cubicBezTo>
                <a:cubicBezTo>
                  <a:pt x="1229" y="255"/>
                  <a:pt x="1229" y="256"/>
                  <a:pt x="1227" y="257"/>
                </a:cubicBezTo>
                <a:cubicBezTo>
                  <a:pt x="1227" y="257"/>
                  <a:pt x="1225" y="257"/>
                  <a:pt x="1225" y="258"/>
                </a:cubicBezTo>
                <a:cubicBezTo>
                  <a:pt x="1224" y="259"/>
                  <a:pt x="1225" y="259"/>
                  <a:pt x="1226" y="259"/>
                </a:cubicBezTo>
                <a:cubicBezTo>
                  <a:pt x="1227" y="259"/>
                  <a:pt x="1227" y="259"/>
                  <a:pt x="1228" y="260"/>
                </a:cubicBezTo>
                <a:cubicBezTo>
                  <a:pt x="1229" y="260"/>
                  <a:pt x="1229" y="260"/>
                  <a:pt x="1230" y="260"/>
                </a:cubicBezTo>
                <a:cubicBezTo>
                  <a:pt x="1231" y="260"/>
                  <a:pt x="1232" y="260"/>
                  <a:pt x="1232" y="260"/>
                </a:cubicBezTo>
                <a:cubicBezTo>
                  <a:pt x="1233" y="261"/>
                  <a:pt x="1232" y="261"/>
                  <a:pt x="1232" y="262"/>
                </a:cubicBezTo>
                <a:cubicBezTo>
                  <a:pt x="1231" y="262"/>
                  <a:pt x="1231" y="262"/>
                  <a:pt x="1230" y="262"/>
                </a:cubicBezTo>
                <a:cubicBezTo>
                  <a:pt x="1229" y="262"/>
                  <a:pt x="1229" y="262"/>
                  <a:pt x="1228" y="262"/>
                </a:cubicBezTo>
                <a:cubicBezTo>
                  <a:pt x="1227" y="262"/>
                  <a:pt x="1226" y="262"/>
                  <a:pt x="1225" y="262"/>
                </a:cubicBezTo>
                <a:cubicBezTo>
                  <a:pt x="1224" y="262"/>
                  <a:pt x="1224" y="261"/>
                  <a:pt x="1223" y="261"/>
                </a:cubicBezTo>
                <a:cubicBezTo>
                  <a:pt x="1222" y="261"/>
                  <a:pt x="1222" y="262"/>
                  <a:pt x="1222" y="263"/>
                </a:cubicBezTo>
                <a:cubicBezTo>
                  <a:pt x="1223" y="263"/>
                  <a:pt x="1223" y="263"/>
                  <a:pt x="1224" y="263"/>
                </a:cubicBezTo>
                <a:cubicBezTo>
                  <a:pt x="1226" y="264"/>
                  <a:pt x="1227" y="264"/>
                  <a:pt x="1229" y="265"/>
                </a:cubicBezTo>
                <a:cubicBezTo>
                  <a:pt x="1231" y="265"/>
                  <a:pt x="1231" y="267"/>
                  <a:pt x="1233" y="267"/>
                </a:cubicBezTo>
                <a:cubicBezTo>
                  <a:pt x="1233" y="267"/>
                  <a:pt x="1235" y="267"/>
                  <a:pt x="1235" y="268"/>
                </a:cubicBezTo>
                <a:cubicBezTo>
                  <a:pt x="1235" y="269"/>
                  <a:pt x="1231" y="268"/>
                  <a:pt x="1230" y="268"/>
                </a:cubicBezTo>
                <a:cubicBezTo>
                  <a:pt x="1230" y="268"/>
                  <a:pt x="1229" y="267"/>
                  <a:pt x="1228" y="267"/>
                </a:cubicBezTo>
                <a:cubicBezTo>
                  <a:pt x="1228" y="267"/>
                  <a:pt x="1227" y="267"/>
                  <a:pt x="1226" y="267"/>
                </a:cubicBezTo>
                <a:cubicBezTo>
                  <a:pt x="1224" y="267"/>
                  <a:pt x="1223" y="266"/>
                  <a:pt x="1221" y="266"/>
                </a:cubicBezTo>
                <a:cubicBezTo>
                  <a:pt x="1220" y="266"/>
                  <a:pt x="1218" y="267"/>
                  <a:pt x="1217" y="268"/>
                </a:cubicBezTo>
                <a:cubicBezTo>
                  <a:pt x="1216" y="268"/>
                  <a:pt x="1216" y="269"/>
                  <a:pt x="1215" y="269"/>
                </a:cubicBezTo>
                <a:cubicBezTo>
                  <a:pt x="1214" y="270"/>
                  <a:pt x="1213" y="270"/>
                  <a:pt x="1213" y="270"/>
                </a:cubicBezTo>
                <a:cubicBezTo>
                  <a:pt x="1212" y="270"/>
                  <a:pt x="1211" y="271"/>
                  <a:pt x="1211" y="271"/>
                </a:cubicBezTo>
                <a:cubicBezTo>
                  <a:pt x="1211" y="272"/>
                  <a:pt x="1212" y="272"/>
                  <a:pt x="1213" y="272"/>
                </a:cubicBezTo>
                <a:cubicBezTo>
                  <a:pt x="1215" y="273"/>
                  <a:pt x="1213" y="275"/>
                  <a:pt x="1212" y="275"/>
                </a:cubicBezTo>
                <a:cubicBezTo>
                  <a:pt x="1210" y="275"/>
                  <a:pt x="1209" y="275"/>
                  <a:pt x="1208" y="275"/>
                </a:cubicBezTo>
                <a:cubicBezTo>
                  <a:pt x="1206" y="276"/>
                  <a:pt x="1204" y="276"/>
                  <a:pt x="1203" y="277"/>
                </a:cubicBezTo>
                <a:cubicBezTo>
                  <a:pt x="1200" y="279"/>
                  <a:pt x="1198" y="282"/>
                  <a:pt x="1194" y="280"/>
                </a:cubicBezTo>
                <a:cubicBezTo>
                  <a:pt x="1193" y="280"/>
                  <a:pt x="1193" y="281"/>
                  <a:pt x="1194" y="282"/>
                </a:cubicBezTo>
                <a:cubicBezTo>
                  <a:pt x="1195" y="283"/>
                  <a:pt x="1196" y="283"/>
                  <a:pt x="1198" y="283"/>
                </a:cubicBezTo>
                <a:cubicBezTo>
                  <a:pt x="1199" y="283"/>
                  <a:pt x="1200" y="284"/>
                  <a:pt x="1202" y="284"/>
                </a:cubicBezTo>
                <a:cubicBezTo>
                  <a:pt x="1203" y="284"/>
                  <a:pt x="1205" y="284"/>
                  <a:pt x="1207" y="284"/>
                </a:cubicBezTo>
                <a:cubicBezTo>
                  <a:pt x="1207" y="284"/>
                  <a:pt x="1208" y="285"/>
                  <a:pt x="1209" y="285"/>
                </a:cubicBezTo>
                <a:cubicBezTo>
                  <a:pt x="1209" y="285"/>
                  <a:pt x="1210" y="284"/>
                  <a:pt x="1211" y="284"/>
                </a:cubicBezTo>
                <a:cubicBezTo>
                  <a:pt x="1212" y="284"/>
                  <a:pt x="1213" y="284"/>
                  <a:pt x="1214" y="284"/>
                </a:cubicBezTo>
                <a:cubicBezTo>
                  <a:pt x="1215" y="284"/>
                  <a:pt x="1216" y="284"/>
                  <a:pt x="1217" y="284"/>
                </a:cubicBezTo>
                <a:cubicBezTo>
                  <a:pt x="1218" y="284"/>
                  <a:pt x="1219" y="284"/>
                  <a:pt x="1220" y="284"/>
                </a:cubicBezTo>
                <a:cubicBezTo>
                  <a:pt x="1221" y="284"/>
                  <a:pt x="1222" y="283"/>
                  <a:pt x="1223" y="284"/>
                </a:cubicBezTo>
                <a:cubicBezTo>
                  <a:pt x="1223" y="284"/>
                  <a:pt x="1223" y="284"/>
                  <a:pt x="1223" y="284"/>
                </a:cubicBezTo>
                <a:cubicBezTo>
                  <a:pt x="1222" y="284"/>
                  <a:pt x="1221" y="284"/>
                  <a:pt x="1221" y="285"/>
                </a:cubicBezTo>
                <a:cubicBezTo>
                  <a:pt x="1220" y="285"/>
                  <a:pt x="1220" y="285"/>
                  <a:pt x="1219" y="285"/>
                </a:cubicBezTo>
                <a:cubicBezTo>
                  <a:pt x="1218" y="285"/>
                  <a:pt x="1216" y="285"/>
                  <a:pt x="1215" y="286"/>
                </a:cubicBezTo>
                <a:cubicBezTo>
                  <a:pt x="1214" y="286"/>
                  <a:pt x="1214" y="287"/>
                  <a:pt x="1213" y="287"/>
                </a:cubicBezTo>
                <a:cubicBezTo>
                  <a:pt x="1212" y="287"/>
                  <a:pt x="1212" y="287"/>
                  <a:pt x="1211" y="287"/>
                </a:cubicBezTo>
                <a:cubicBezTo>
                  <a:pt x="1209" y="288"/>
                  <a:pt x="1208" y="289"/>
                  <a:pt x="1206" y="290"/>
                </a:cubicBezTo>
                <a:cubicBezTo>
                  <a:pt x="1205" y="290"/>
                  <a:pt x="1203" y="291"/>
                  <a:pt x="1203" y="293"/>
                </a:cubicBezTo>
                <a:cubicBezTo>
                  <a:pt x="1203" y="294"/>
                  <a:pt x="1203" y="295"/>
                  <a:pt x="1201" y="296"/>
                </a:cubicBezTo>
                <a:cubicBezTo>
                  <a:pt x="1200" y="296"/>
                  <a:pt x="1199" y="296"/>
                  <a:pt x="1200" y="297"/>
                </a:cubicBezTo>
                <a:cubicBezTo>
                  <a:pt x="1200" y="297"/>
                  <a:pt x="1201" y="297"/>
                  <a:pt x="1202" y="297"/>
                </a:cubicBezTo>
                <a:cubicBezTo>
                  <a:pt x="1203" y="296"/>
                  <a:pt x="1205" y="297"/>
                  <a:pt x="1206" y="297"/>
                </a:cubicBezTo>
                <a:cubicBezTo>
                  <a:pt x="1208" y="297"/>
                  <a:pt x="1209" y="297"/>
                  <a:pt x="1210" y="297"/>
                </a:cubicBezTo>
                <a:cubicBezTo>
                  <a:pt x="1212" y="296"/>
                  <a:pt x="1213" y="295"/>
                  <a:pt x="1214" y="295"/>
                </a:cubicBezTo>
                <a:cubicBezTo>
                  <a:pt x="1216" y="294"/>
                  <a:pt x="1217" y="294"/>
                  <a:pt x="1219" y="295"/>
                </a:cubicBezTo>
                <a:cubicBezTo>
                  <a:pt x="1219" y="295"/>
                  <a:pt x="1220" y="296"/>
                  <a:pt x="1220" y="296"/>
                </a:cubicBezTo>
                <a:cubicBezTo>
                  <a:pt x="1221" y="297"/>
                  <a:pt x="1222" y="297"/>
                  <a:pt x="1223" y="297"/>
                </a:cubicBezTo>
                <a:cubicBezTo>
                  <a:pt x="1223" y="298"/>
                  <a:pt x="1223" y="298"/>
                  <a:pt x="1222" y="298"/>
                </a:cubicBezTo>
                <a:cubicBezTo>
                  <a:pt x="1221" y="298"/>
                  <a:pt x="1221" y="298"/>
                  <a:pt x="1220" y="297"/>
                </a:cubicBezTo>
                <a:cubicBezTo>
                  <a:pt x="1219" y="297"/>
                  <a:pt x="1218" y="297"/>
                  <a:pt x="1216" y="297"/>
                </a:cubicBezTo>
                <a:cubicBezTo>
                  <a:pt x="1215" y="297"/>
                  <a:pt x="1213" y="297"/>
                  <a:pt x="1212" y="297"/>
                </a:cubicBezTo>
                <a:cubicBezTo>
                  <a:pt x="1210" y="297"/>
                  <a:pt x="1208" y="298"/>
                  <a:pt x="1207" y="298"/>
                </a:cubicBezTo>
                <a:cubicBezTo>
                  <a:pt x="1205" y="298"/>
                  <a:pt x="1204" y="299"/>
                  <a:pt x="1202" y="299"/>
                </a:cubicBezTo>
                <a:cubicBezTo>
                  <a:pt x="1201" y="300"/>
                  <a:pt x="1199" y="299"/>
                  <a:pt x="1197" y="299"/>
                </a:cubicBezTo>
                <a:cubicBezTo>
                  <a:pt x="1195" y="300"/>
                  <a:pt x="1193" y="301"/>
                  <a:pt x="1192" y="302"/>
                </a:cubicBezTo>
                <a:cubicBezTo>
                  <a:pt x="1188" y="303"/>
                  <a:pt x="1183" y="302"/>
                  <a:pt x="1182" y="306"/>
                </a:cubicBezTo>
                <a:cubicBezTo>
                  <a:pt x="1182" y="307"/>
                  <a:pt x="1182" y="307"/>
                  <a:pt x="1183" y="308"/>
                </a:cubicBezTo>
                <a:cubicBezTo>
                  <a:pt x="1183" y="308"/>
                  <a:pt x="1184" y="309"/>
                  <a:pt x="1183" y="310"/>
                </a:cubicBezTo>
                <a:cubicBezTo>
                  <a:pt x="1183" y="311"/>
                  <a:pt x="1182" y="310"/>
                  <a:pt x="1182" y="310"/>
                </a:cubicBezTo>
                <a:cubicBezTo>
                  <a:pt x="1181" y="311"/>
                  <a:pt x="1182" y="311"/>
                  <a:pt x="1182" y="312"/>
                </a:cubicBezTo>
                <a:cubicBezTo>
                  <a:pt x="1182" y="313"/>
                  <a:pt x="1182" y="313"/>
                  <a:pt x="1183" y="313"/>
                </a:cubicBezTo>
                <a:cubicBezTo>
                  <a:pt x="1184" y="313"/>
                  <a:pt x="1184" y="314"/>
                  <a:pt x="1185" y="314"/>
                </a:cubicBezTo>
                <a:cubicBezTo>
                  <a:pt x="1185" y="315"/>
                  <a:pt x="1184" y="315"/>
                  <a:pt x="1183" y="315"/>
                </a:cubicBezTo>
                <a:cubicBezTo>
                  <a:pt x="1183" y="314"/>
                  <a:pt x="1183" y="314"/>
                  <a:pt x="1182" y="314"/>
                </a:cubicBezTo>
                <a:cubicBezTo>
                  <a:pt x="1181" y="314"/>
                  <a:pt x="1179" y="314"/>
                  <a:pt x="1178" y="314"/>
                </a:cubicBezTo>
                <a:cubicBezTo>
                  <a:pt x="1176" y="315"/>
                  <a:pt x="1175" y="315"/>
                  <a:pt x="1173" y="316"/>
                </a:cubicBezTo>
                <a:cubicBezTo>
                  <a:pt x="1173" y="317"/>
                  <a:pt x="1172" y="317"/>
                  <a:pt x="1171" y="317"/>
                </a:cubicBezTo>
                <a:cubicBezTo>
                  <a:pt x="1171" y="318"/>
                  <a:pt x="1171" y="318"/>
                  <a:pt x="1170" y="319"/>
                </a:cubicBezTo>
                <a:cubicBezTo>
                  <a:pt x="1169" y="319"/>
                  <a:pt x="1169" y="319"/>
                  <a:pt x="1168" y="320"/>
                </a:cubicBezTo>
                <a:cubicBezTo>
                  <a:pt x="1167" y="321"/>
                  <a:pt x="1169" y="322"/>
                  <a:pt x="1170" y="322"/>
                </a:cubicBezTo>
                <a:cubicBezTo>
                  <a:pt x="1171" y="322"/>
                  <a:pt x="1171" y="322"/>
                  <a:pt x="1172" y="322"/>
                </a:cubicBezTo>
                <a:cubicBezTo>
                  <a:pt x="1173" y="322"/>
                  <a:pt x="1174" y="323"/>
                  <a:pt x="1175" y="323"/>
                </a:cubicBezTo>
                <a:cubicBezTo>
                  <a:pt x="1176" y="323"/>
                  <a:pt x="1177" y="322"/>
                  <a:pt x="1179" y="322"/>
                </a:cubicBezTo>
                <a:cubicBezTo>
                  <a:pt x="1180" y="322"/>
                  <a:pt x="1180" y="323"/>
                  <a:pt x="1179" y="323"/>
                </a:cubicBezTo>
                <a:cubicBezTo>
                  <a:pt x="1179" y="323"/>
                  <a:pt x="1178" y="323"/>
                  <a:pt x="1178" y="323"/>
                </a:cubicBezTo>
                <a:cubicBezTo>
                  <a:pt x="1177" y="323"/>
                  <a:pt x="1177" y="324"/>
                  <a:pt x="1176" y="324"/>
                </a:cubicBezTo>
                <a:cubicBezTo>
                  <a:pt x="1175" y="324"/>
                  <a:pt x="1175" y="324"/>
                  <a:pt x="1174" y="325"/>
                </a:cubicBezTo>
                <a:cubicBezTo>
                  <a:pt x="1174" y="325"/>
                  <a:pt x="1174" y="326"/>
                  <a:pt x="1174" y="327"/>
                </a:cubicBezTo>
                <a:cubicBezTo>
                  <a:pt x="1175" y="327"/>
                  <a:pt x="1176" y="326"/>
                  <a:pt x="1176" y="326"/>
                </a:cubicBezTo>
                <a:cubicBezTo>
                  <a:pt x="1177" y="326"/>
                  <a:pt x="1178" y="327"/>
                  <a:pt x="1178" y="326"/>
                </a:cubicBezTo>
                <a:cubicBezTo>
                  <a:pt x="1179" y="326"/>
                  <a:pt x="1179" y="325"/>
                  <a:pt x="1180" y="325"/>
                </a:cubicBezTo>
                <a:cubicBezTo>
                  <a:pt x="1181" y="326"/>
                  <a:pt x="1180" y="327"/>
                  <a:pt x="1179" y="328"/>
                </a:cubicBezTo>
                <a:cubicBezTo>
                  <a:pt x="1178" y="328"/>
                  <a:pt x="1177" y="328"/>
                  <a:pt x="1175" y="329"/>
                </a:cubicBezTo>
                <a:cubicBezTo>
                  <a:pt x="1175" y="329"/>
                  <a:pt x="1174" y="330"/>
                  <a:pt x="1174" y="330"/>
                </a:cubicBezTo>
                <a:cubicBezTo>
                  <a:pt x="1173" y="331"/>
                  <a:pt x="1172" y="331"/>
                  <a:pt x="1173" y="332"/>
                </a:cubicBezTo>
                <a:cubicBezTo>
                  <a:pt x="1173" y="332"/>
                  <a:pt x="1174" y="332"/>
                  <a:pt x="1174" y="333"/>
                </a:cubicBezTo>
                <a:cubicBezTo>
                  <a:pt x="1174" y="334"/>
                  <a:pt x="1174" y="334"/>
                  <a:pt x="1173" y="335"/>
                </a:cubicBezTo>
                <a:cubicBezTo>
                  <a:pt x="1173" y="335"/>
                  <a:pt x="1172" y="334"/>
                  <a:pt x="1172" y="335"/>
                </a:cubicBezTo>
                <a:cubicBezTo>
                  <a:pt x="1172" y="335"/>
                  <a:pt x="1172" y="335"/>
                  <a:pt x="1172" y="335"/>
                </a:cubicBezTo>
                <a:cubicBezTo>
                  <a:pt x="1173" y="336"/>
                  <a:pt x="1173" y="336"/>
                  <a:pt x="1172" y="337"/>
                </a:cubicBezTo>
                <a:cubicBezTo>
                  <a:pt x="1172" y="337"/>
                  <a:pt x="1172" y="338"/>
                  <a:pt x="1171" y="338"/>
                </a:cubicBezTo>
                <a:cubicBezTo>
                  <a:pt x="1171" y="338"/>
                  <a:pt x="1170" y="338"/>
                  <a:pt x="1170" y="338"/>
                </a:cubicBezTo>
                <a:cubicBezTo>
                  <a:pt x="1170" y="338"/>
                  <a:pt x="1170" y="338"/>
                  <a:pt x="1169" y="337"/>
                </a:cubicBezTo>
                <a:cubicBezTo>
                  <a:pt x="1169" y="337"/>
                  <a:pt x="1168" y="337"/>
                  <a:pt x="1169" y="338"/>
                </a:cubicBezTo>
                <a:cubicBezTo>
                  <a:pt x="1169" y="338"/>
                  <a:pt x="1169" y="339"/>
                  <a:pt x="1169" y="340"/>
                </a:cubicBezTo>
                <a:cubicBezTo>
                  <a:pt x="1169" y="341"/>
                  <a:pt x="1168" y="341"/>
                  <a:pt x="1168" y="342"/>
                </a:cubicBezTo>
                <a:cubicBezTo>
                  <a:pt x="1168" y="343"/>
                  <a:pt x="1170" y="345"/>
                  <a:pt x="1168" y="346"/>
                </a:cubicBezTo>
                <a:cubicBezTo>
                  <a:pt x="1167" y="346"/>
                  <a:pt x="1166" y="346"/>
                  <a:pt x="1165" y="346"/>
                </a:cubicBezTo>
                <a:cubicBezTo>
                  <a:pt x="1165" y="346"/>
                  <a:pt x="1165" y="345"/>
                  <a:pt x="1164" y="345"/>
                </a:cubicBezTo>
                <a:cubicBezTo>
                  <a:pt x="1163" y="344"/>
                  <a:pt x="1161" y="345"/>
                  <a:pt x="1159" y="344"/>
                </a:cubicBezTo>
                <a:cubicBezTo>
                  <a:pt x="1159" y="344"/>
                  <a:pt x="1159" y="343"/>
                  <a:pt x="1158" y="343"/>
                </a:cubicBezTo>
                <a:cubicBezTo>
                  <a:pt x="1157" y="343"/>
                  <a:pt x="1157" y="343"/>
                  <a:pt x="1156" y="343"/>
                </a:cubicBezTo>
                <a:cubicBezTo>
                  <a:pt x="1154" y="343"/>
                  <a:pt x="1153" y="345"/>
                  <a:pt x="1151" y="347"/>
                </a:cubicBezTo>
                <a:cubicBezTo>
                  <a:pt x="1150" y="348"/>
                  <a:pt x="1149" y="348"/>
                  <a:pt x="1149" y="349"/>
                </a:cubicBezTo>
                <a:cubicBezTo>
                  <a:pt x="1148" y="351"/>
                  <a:pt x="1148" y="353"/>
                  <a:pt x="1148" y="355"/>
                </a:cubicBezTo>
                <a:cubicBezTo>
                  <a:pt x="1149" y="356"/>
                  <a:pt x="1149" y="358"/>
                  <a:pt x="1150" y="359"/>
                </a:cubicBezTo>
                <a:close/>
                <a:moveTo>
                  <a:pt x="1298" y="20"/>
                </a:moveTo>
                <a:cubicBezTo>
                  <a:pt x="1297" y="20"/>
                  <a:pt x="1294" y="21"/>
                  <a:pt x="1294" y="22"/>
                </a:cubicBezTo>
                <a:cubicBezTo>
                  <a:pt x="1294" y="23"/>
                  <a:pt x="1294" y="23"/>
                  <a:pt x="1295" y="23"/>
                </a:cubicBezTo>
                <a:cubicBezTo>
                  <a:pt x="1295" y="23"/>
                  <a:pt x="1295" y="24"/>
                  <a:pt x="1296" y="24"/>
                </a:cubicBezTo>
                <a:cubicBezTo>
                  <a:pt x="1297" y="24"/>
                  <a:pt x="1297" y="24"/>
                  <a:pt x="1298" y="24"/>
                </a:cubicBezTo>
                <a:cubicBezTo>
                  <a:pt x="1299" y="24"/>
                  <a:pt x="1300" y="25"/>
                  <a:pt x="1301" y="26"/>
                </a:cubicBezTo>
                <a:cubicBezTo>
                  <a:pt x="1302" y="26"/>
                  <a:pt x="1303" y="28"/>
                  <a:pt x="1305" y="27"/>
                </a:cubicBezTo>
                <a:cubicBezTo>
                  <a:pt x="1306" y="27"/>
                  <a:pt x="1307" y="26"/>
                  <a:pt x="1309" y="25"/>
                </a:cubicBezTo>
                <a:cubicBezTo>
                  <a:pt x="1310" y="25"/>
                  <a:pt x="1312" y="25"/>
                  <a:pt x="1314" y="24"/>
                </a:cubicBezTo>
                <a:cubicBezTo>
                  <a:pt x="1314" y="24"/>
                  <a:pt x="1315" y="24"/>
                  <a:pt x="1315" y="23"/>
                </a:cubicBezTo>
                <a:cubicBezTo>
                  <a:pt x="1315" y="22"/>
                  <a:pt x="1314" y="21"/>
                  <a:pt x="1314" y="21"/>
                </a:cubicBezTo>
                <a:cubicBezTo>
                  <a:pt x="1313" y="20"/>
                  <a:pt x="1312" y="20"/>
                  <a:pt x="1311" y="20"/>
                </a:cubicBezTo>
                <a:cubicBezTo>
                  <a:pt x="1309" y="19"/>
                  <a:pt x="1308" y="19"/>
                  <a:pt x="1307" y="19"/>
                </a:cubicBezTo>
                <a:cubicBezTo>
                  <a:pt x="1305" y="19"/>
                  <a:pt x="1304" y="20"/>
                  <a:pt x="1303" y="19"/>
                </a:cubicBezTo>
                <a:cubicBezTo>
                  <a:pt x="1301" y="19"/>
                  <a:pt x="1300" y="19"/>
                  <a:pt x="1298" y="20"/>
                </a:cubicBezTo>
                <a:close/>
                <a:moveTo>
                  <a:pt x="1336" y="6"/>
                </a:moveTo>
                <a:cubicBezTo>
                  <a:pt x="1339" y="6"/>
                  <a:pt x="1343" y="5"/>
                  <a:pt x="1344" y="2"/>
                </a:cubicBezTo>
                <a:cubicBezTo>
                  <a:pt x="1327" y="3"/>
                  <a:pt x="1327" y="3"/>
                  <a:pt x="1327" y="3"/>
                </a:cubicBezTo>
                <a:cubicBezTo>
                  <a:pt x="1328" y="3"/>
                  <a:pt x="1330" y="3"/>
                  <a:pt x="1332" y="4"/>
                </a:cubicBezTo>
                <a:cubicBezTo>
                  <a:pt x="1333" y="5"/>
                  <a:pt x="1335" y="6"/>
                  <a:pt x="1336" y="6"/>
                </a:cubicBezTo>
                <a:close/>
                <a:moveTo>
                  <a:pt x="1816" y="245"/>
                </a:moveTo>
                <a:cubicBezTo>
                  <a:pt x="1818" y="244"/>
                  <a:pt x="1819" y="245"/>
                  <a:pt x="1821" y="245"/>
                </a:cubicBezTo>
                <a:cubicBezTo>
                  <a:pt x="1822" y="245"/>
                  <a:pt x="1824" y="245"/>
                  <a:pt x="1823" y="243"/>
                </a:cubicBezTo>
                <a:cubicBezTo>
                  <a:pt x="1823" y="242"/>
                  <a:pt x="1822" y="242"/>
                  <a:pt x="1822" y="242"/>
                </a:cubicBezTo>
                <a:cubicBezTo>
                  <a:pt x="1821" y="242"/>
                  <a:pt x="1821" y="241"/>
                  <a:pt x="1820" y="241"/>
                </a:cubicBezTo>
                <a:cubicBezTo>
                  <a:pt x="1818" y="241"/>
                  <a:pt x="1817" y="243"/>
                  <a:pt x="1815" y="243"/>
                </a:cubicBezTo>
                <a:cubicBezTo>
                  <a:pt x="1814" y="243"/>
                  <a:pt x="1814" y="243"/>
                  <a:pt x="1813" y="244"/>
                </a:cubicBezTo>
                <a:cubicBezTo>
                  <a:pt x="1813" y="244"/>
                  <a:pt x="1812" y="245"/>
                  <a:pt x="1813" y="245"/>
                </a:cubicBezTo>
                <a:cubicBezTo>
                  <a:pt x="1814" y="246"/>
                  <a:pt x="1815" y="245"/>
                  <a:pt x="1816" y="245"/>
                </a:cubicBezTo>
                <a:close/>
                <a:moveTo>
                  <a:pt x="1929" y="23"/>
                </a:moveTo>
                <a:cubicBezTo>
                  <a:pt x="1930" y="24"/>
                  <a:pt x="1929" y="26"/>
                  <a:pt x="1929" y="28"/>
                </a:cubicBezTo>
                <a:cubicBezTo>
                  <a:pt x="1929" y="30"/>
                  <a:pt x="1930" y="31"/>
                  <a:pt x="1932" y="31"/>
                </a:cubicBezTo>
                <a:cubicBezTo>
                  <a:pt x="1933" y="31"/>
                  <a:pt x="1935" y="32"/>
                  <a:pt x="1936" y="32"/>
                </a:cubicBezTo>
                <a:cubicBezTo>
                  <a:pt x="1939" y="33"/>
                  <a:pt x="1942" y="32"/>
                  <a:pt x="1945" y="33"/>
                </a:cubicBezTo>
                <a:cubicBezTo>
                  <a:pt x="1945" y="33"/>
                  <a:pt x="1946" y="33"/>
                  <a:pt x="1947" y="33"/>
                </a:cubicBezTo>
                <a:cubicBezTo>
                  <a:pt x="1947" y="33"/>
                  <a:pt x="1948" y="33"/>
                  <a:pt x="1948" y="34"/>
                </a:cubicBezTo>
                <a:cubicBezTo>
                  <a:pt x="1948" y="35"/>
                  <a:pt x="1946" y="35"/>
                  <a:pt x="1947" y="37"/>
                </a:cubicBezTo>
                <a:cubicBezTo>
                  <a:pt x="1948" y="39"/>
                  <a:pt x="1953" y="39"/>
                  <a:pt x="1955" y="39"/>
                </a:cubicBezTo>
                <a:cubicBezTo>
                  <a:pt x="1958" y="38"/>
                  <a:pt x="1961" y="39"/>
                  <a:pt x="1964" y="38"/>
                </a:cubicBezTo>
                <a:cubicBezTo>
                  <a:pt x="1965" y="38"/>
                  <a:pt x="1966" y="38"/>
                  <a:pt x="1966" y="37"/>
                </a:cubicBezTo>
                <a:cubicBezTo>
                  <a:pt x="1967" y="37"/>
                  <a:pt x="1968" y="37"/>
                  <a:pt x="1969" y="37"/>
                </a:cubicBezTo>
                <a:cubicBezTo>
                  <a:pt x="1969" y="36"/>
                  <a:pt x="1970" y="36"/>
                  <a:pt x="1971" y="36"/>
                </a:cubicBezTo>
                <a:cubicBezTo>
                  <a:pt x="1972" y="36"/>
                  <a:pt x="1972" y="35"/>
                  <a:pt x="1973" y="35"/>
                </a:cubicBezTo>
                <a:cubicBezTo>
                  <a:pt x="1974" y="34"/>
                  <a:pt x="1975" y="33"/>
                  <a:pt x="1976" y="32"/>
                </a:cubicBezTo>
                <a:cubicBezTo>
                  <a:pt x="1978" y="32"/>
                  <a:pt x="1979" y="32"/>
                  <a:pt x="1980" y="31"/>
                </a:cubicBezTo>
                <a:cubicBezTo>
                  <a:pt x="1981" y="31"/>
                  <a:pt x="1981" y="30"/>
                  <a:pt x="1982" y="30"/>
                </a:cubicBezTo>
                <a:cubicBezTo>
                  <a:pt x="1982" y="29"/>
                  <a:pt x="1983" y="29"/>
                  <a:pt x="1983" y="29"/>
                </a:cubicBezTo>
                <a:cubicBezTo>
                  <a:pt x="1984" y="29"/>
                  <a:pt x="1984" y="28"/>
                  <a:pt x="1983" y="27"/>
                </a:cubicBezTo>
                <a:cubicBezTo>
                  <a:pt x="1983" y="27"/>
                  <a:pt x="1982" y="27"/>
                  <a:pt x="1981" y="27"/>
                </a:cubicBezTo>
                <a:cubicBezTo>
                  <a:pt x="1978" y="26"/>
                  <a:pt x="1975" y="25"/>
                  <a:pt x="1972" y="24"/>
                </a:cubicBezTo>
                <a:cubicBezTo>
                  <a:pt x="1969" y="24"/>
                  <a:pt x="1965" y="24"/>
                  <a:pt x="1961" y="23"/>
                </a:cubicBezTo>
                <a:cubicBezTo>
                  <a:pt x="1959" y="22"/>
                  <a:pt x="1957" y="23"/>
                  <a:pt x="1955" y="23"/>
                </a:cubicBezTo>
                <a:cubicBezTo>
                  <a:pt x="1952" y="23"/>
                  <a:pt x="1950" y="22"/>
                  <a:pt x="1948" y="22"/>
                </a:cubicBezTo>
                <a:cubicBezTo>
                  <a:pt x="1944" y="22"/>
                  <a:pt x="1941" y="22"/>
                  <a:pt x="1937" y="22"/>
                </a:cubicBezTo>
                <a:cubicBezTo>
                  <a:pt x="1935" y="22"/>
                  <a:pt x="1934" y="22"/>
                  <a:pt x="1933" y="22"/>
                </a:cubicBezTo>
                <a:cubicBezTo>
                  <a:pt x="1931" y="22"/>
                  <a:pt x="1930" y="21"/>
                  <a:pt x="1929" y="20"/>
                </a:cubicBezTo>
                <a:cubicBezTo>
                  <a:pt x="1928" y="20"/>
                  <a:pt x="1927" y="20"/>
                  <a:pt x="1927" y="21"/>
                </a:cubicBezTo>
                <a:cubicBezTo>
                  <a:pt x="1928" y="22"/>
                  <a:pt x="1929" y="22"/>
                  <a:pt x="1929" y="23"/>
                </a:cubicBezTo>
                <a:close/>
                <a:moveTo>
                  <a:pt x="1512" y="309"/>
                </a:moveTo>
                <a:cubicBezTo>
                  <a:pt x="1513" y="310"/>
                  <a:pt x="1515" y="311"/>
                  <a:pt x="1516" y="310"/>
                </a:cubicBezTo>
                <a:cubicBezTo>
                  <a:pt x="1517" y="309"/>
                  <a:pt x="1517" y="309"/>
                  <a:pt x="1519" y="309"/>
                </a:cubicBezTo>
                <a:cubicBezTo>
                  <a:pt x="1520" y="310"/>
                  <a:pt x="1522" y="310"/>
                  <a:pt x="1523" y="310"/>
                </a:cubicBezTo>
                <a:cubicBezTo>
                  <a:pt x="1526" y="309"/>
                  <a:pt x="1528" y="307"/>
                  <a:pt x="1531" y="306"/>
                </a:cubicBezTo>
                <a:cubicBezTo>
                  <a:pt x="1532" y="306"/>
                  <a:pt x="1533" y="306"/>
                  <a:pt x="1535" y="307"/>
                </a:cubicBezTo>
                <a:cubicBezTo>
                  <a:pt x="1536" y="307"/>
                  <a:pt x="1537" y="307"/>
                  <a:pt x="1537" y="307"/>
                </a:cubicBezTo>
                <a:cubicBezTo>
                  <a:pt x="1538" y="306"/>
                  <a:pt x="1538" y="306"/>
                  <a:pt x="1539" y="306"/>
                </a:cubicBezTo>
                <a:cubicBezTo>
                  <a:pt x="1540" y="305"/>
                  <a:pt x="1541" y="304"/>
                  <a:pt x="1543" y="304"/>
                </a:cubicBezTo>
                <a:cubicBezTo>
                  <a:pt x="1543" y="304"/>
                  <a:pt x="1544" y="304"/>
                  <a:pt x="1545" y="305"/>
                </a:cubicBezTo>
                <a:cubicBezTo>
                  <a:pt x="1545" y="305"/>
                  <a:pt x="1545" y="306"/>
                  <a:pt x="1546" y="306"/>
                </a:cubicBezTo>
                <a:cubicBezTo>
                  <a:pt x="1547" y="305"/>
                  <a:pt x="1547" y="305"/>
                  <a:pt x="1548" y="304"/>
                </a:cubicBezTo>
                <a:cubicBezTo>
                  <a:pt x="1548" y="303"/>
                  <a:pt x="1548" y="303"/>
                  <a:pt x="1547" y="302"/>
                </a:cubicBezTo>
                <a:cubicBezTo>
                  <a:pt x="1547" y="301"/>
                  <a:pt x="1546" y="301"/>
                  <a:pt x="1545" y="300"/>
                </a:cubicBezTo>
                <a:cubicBezTo>
                  <a:pt x="1543" y="298"/>
                  <a:pt x="1542" y="299"/>
                  <a:pt x="1541" y="299"/>
                </a:cubicBezTo>
                <a:cubicBezTo>
                  <a:pt x="1540" y="300"/>
                  <a:pt x="1539" y="299"/>
                  <a:pt x="1539" y="299"/>
                </a:cubicBezTo>
                <a:cubicBezTo>
                  <a:pt x="1538" y="298"/>
                  <a:pt x="1539" y="297"/>
                  <a:pt x="1538" y="297"/>
                </a:cubicBezTo>
                <a:cubicBezTo>
                  <a:pt x="1538" y="296"/>
                  <a:pt x="1537" y="296"/>
                  <a:pt x="1537" y="296"/>
                </a:cubicBezTo>
                <a:cubicBezTo>
                  <a:pt x="1537" y="295"/>
                  <a:pt x="1537" y="294"/>
                  <a:pt x="1538" y="294"/>
                </a:cubicBezTo>
                <a:cubicBezTo>
                  <a:pt x="1538" y="294"/>
                  <a:pt x="1540" y="295"/>
                  <a:pt x="1539" y="294"/>
                </a:cubicBezTo>
                <a:cubicBezTo>
                  <a:pt x="1539" y="293"/>
                  <a:pt x="1538" y="293"/>
                  <a:pt x="1537" y="293"/>
                </a:cubicBezTo>
                <a:cubicBezTo>
                  <a:pt x="1537" y="293"/>
                  <a:pt x="1537" y="292"/>
                  <a:pt x="1536" y="292"/>
                </a:cubicBezTo>
                <a:cubicBezTo>
                  <a:pt x="1536" y="292"/>
                  <a:pt x="1535" y="292"/>
                  <a:pt x="1534" y="292"/>
                </a:cubicBezTo>
                <a:cubicBezTo>
                  <a:pt x="1533" y="292"/>
                  <a:pt x="1531" y="292"/>
                  <a:pt x="1530" y="292"/>
                </a:cubicBezTo>
                <a:cubicBezTo>
                  <a:pt x="1528" y="292"/>
                  <a:pt x="1527" y="293"/>
                  <a:pt x="1526" y="293"/>
                </a:cubicBezTo>
                <a:cubicBezTo>
                  <a:pt x="1524" y="293"/>
                  <a:pt x="1523" y="293"/>
                  <a:pt x="1521" y="294"/>
                </a:cubicBezTo>
                <a:cubicBezTo>
                  <a:pt x="1520" y="294"/>
                  <a:pt x="1518" y="294"/>
                  <a:pt x="1517" y="294"/>
                </a:cubicBezTo>
                <a:cubicBezTo>
                  <a:pt x="1515" y="295"/>
                  <a:pt x="1515" y="296"/>
                  <a:pt x="1515" y="298"/>
                </a:cubicBezTo>
                <a:cubicBezTo>
                  <a:pt x="1515" y="300"/>
                  <a:pt x="1516" y="302"/>
                  <a:pt x="1515" y="304"/>
                </a:cubicBezTo>
                <a:cubicBezTo>
                  <a:pt x="1515" y="305"/>
                  <a:pt x="1513" y="306"/>
                  <a:pt x="1512" y="307"/>
                </a:cubicBezTo>
                <a:cubicBezTo>
                  <a:pt x="1511" y="308"/>
                  <a:pt x="1511" y="309"/>
                  <a:pt x="1512" y="309"/>
                </a:cubicBezTo>
                <a:close/>
                <a:moveTo>
                  <a:pt x="1700" y="1910"/>
                </a:moveTo>
                <a:cubicBezTo>
                  <a:pt x="1699" y="1910"/>
                  <a:pt x="1699" y="1910"/>
                  <a:pt x="1698" y="1909"/>
                </a:cubicBezTo>
                <a:cubicBezTo>
                  <a:pt x="1697" y="1909"/>
                  <a:pt x="1697" y="1909"/>
                  <a:pt x="1697" y="1909"/>
                </a:cubicBezTo>
                <a:cubicBezTo>
                  <a:pt x="1696" y="1908"/>
                  <a:pt x="1694" y="1909"/>
                  <a:pt x="1694" y="1910"/>
                </a:cubicBezTo>
                <a:cubicBezTo>
                  <a:pt x="1694" y="1910"/>
                  <a:pt x="1695" y="1910"/>
                  <a:pt x="1695" y="1910"/>
                </a:cubicBezTo>
                <a:cubicBezTo>
                  <a:pt x="1696" y="1910"/>
                  <a:pt x="1696" y="1910"/>
                  <a:pt x="1697" y="1911"/>
                </a:cubicBezTo>
                <a:cubicBezTo>
                  <a:pt x="1698" y="1911"/>
                  <a:pt x="1698" y="1911"/>
                  <a:pt x="1699" y="1911"/>
                </a:cubicBezTo>
                <a:cubicBezTo>
                  <a:pt x="1700" y="1911"/>
                  <a:pt x="1700" y="1912"/>
                  <a:pt x="1701" y="1911"/>
                </a:cubicBezTo>
                <a:cubicBezTo>
                  <a:pt x="1701" y="1911"/>
                  <a:pt x="1700" y="1910"/>
                  <a:pt x="1700" y="1910"/>
                </a:cubicBezTo>
                <a:close/>
                <a:moveTo>
                  <a:pt x="2032" y="2041"/>
                </a:moveTo>
                <a:cubicBezTo>
                  <a:pt x="2031" y="2041"/>
                  <a:pt x="2030" y="2040"/>
                  <a:pt x="2029" y="2039"/>
                </a:cubicBezTo>
                <a:cubicBezTo>
                  <a:pt x="2028" y="2037"/>
                  <a:pt x="2026" y="2037"/>
                  <a:pt x="2024" y="2035"/>
                </a:cubicBezTo>
                <a:cubicBezTo>
                  <a:pt x="2023" y="2035"/>
                  <a:pt x="2023" y="2034"/>
                  <a:pt x="2022" y="2035"/>
                </a:cubicBezTo>
                <a:cubicBezTo>
                  <a:pt x="2021" y="2035"/>
                  <a:pt x="2021" y="2036"/>
                  <a:pt x="2021" y="2037"/>
                </a:cubicBezTo>
                <a:cubicBezTo>
                  <a:pt x="2022" y="2038"/>
                  <a:pt x="2022" y="2038"/>
                  <a:pt x="2023" y="2038"/>
                </a:cubicBezTo>
                <a:cubicBezTo>
                  <a:pt x="2023" y="2039"/>
                  <a:pt x="2023" y="2039"/>
                  <a:pt x="2024" y="2040"/>
                </a:cubicBezTo>
                <a:cubicBezTo>
                  <a:pt x="2024" y="2042"/>
                  <a:pt x="2026" y="2042"/>
                  <a:pt x="2027" y="2042"/>
                </a:cubicBezTo>
                <a:cubicBezTo>
                  <a:pt x="2029" y="2042"/>
                  <a:pt x="2030" y="2043"/>
                  <a:pt x="2031" y="2044"/>
                </a:cubicBezTo>
                <a:cubicBezTo>
                  <a:pt x="2032" y="2044"/>
                  <a:pt x="2032" y="2044"/>
                  <a:pt x="2033" y="2045"/>
                </a:cubicBezTo>
                <a:cubicBezTo>
                  <a:pt x="2033" y="2045"/>
                  <a:pt x="2034" y="2046"/>
                  <a:pt x="2034" y="2046"/>
                </a:cubicBezTo>
                <a:cubicBezTo>
                  <a:pt x="2036" y="2047"/>
                  <a:pt x="2036" y="2045"/>
                  <a:pt x="2035" y="2044"/>
                </a:cubicBezTo>
                <a:cubicBezTo>
                  <a:pt x="2035" y="2042"/>
                  <a:pt x="2033" y="2042"/>
                  <a:pt x="2032" y="2041"/>
                </a:cubicBezTo>
                <a:close/>
                <a:moveTo>
                  <a:pt x="1747" y="1941"/>
                </a:moveTo>
                <a:cubicBezTo>
                  <a:pt x="1746" y="1942"/>
                  <a:pt x="1747" y="1942"/>
                  <a:pt x="1747" y="1943"/>
                </a:cubicBezTo>
                <a:cubicBezTo>
                  <a:pt x="1747" y="1944"/>
                  <a:pt x="1746" y="1945"/>
                  <a:pt x="1746" y="1944"/>
                </a:cubicBezTo>
                <a:cubicBezTo>
                  <a:pt x="1746" y="1943"/>
                  <a:pt x="1746" y="1942"/>
                  <a:pt x="1746" y="1942"/>
                </a:cubicBezTo>
                <a:cubicBezTo>
                  <a:pt x="1745" y="1941"/>
                  <a:pt x="1745" y="1942"/>
                  <a:pt x="1745" y="1941"/>
                </a:cubicBezTo>
                <a:cubicBezTo>
                  <a:pt x="1744" y="1941"/>
                  <a:pt x="1744" y="1940"/>
                  <a:pt x="1744" y="1940"/>
                </a:cubicBezTo>
                <a:cubicBezTo>
                  <a:pt x="1745" y="1940"/>
                  <a:pt x="1745" y="1941"/>
                  <a:pt x="1746" y="1941"/>
                </a:cubicBezTo>
                <a:cubicBezTo>
                  <a:pt x="1747" y="1940"/>
                  <a:pt x="1744" y="1939"/>
                  <a:pt x="1743" y="1937"/>
                </a:cubicBezTo>
                <a:cubicBezTo>
                  <a:pt x="1743" y="1936"/>
                  <a:pt x="1742" y="1935"/>
                  <a:pt x="1742" y="1934"/>
                </a:cubicBezTo>
                <a:cubicBezTo>
                  <a:pt x="1741" y="1932"/>
                  <a:pt x="1741" y="1931"/>
                  <a:pt x="1740" y="1930"/>
                </a:cubicBezTo>
                <a:cubicBezTo>
                  <a:pt x="1740" y="1929"/>
                  <a:pt x="1739" y="1928"/>
                  <a:pt x="1738" y="1927"/>
                </a:cubicBezTo>
                <a:cubicBezTo>
                  <a:pt x="1738" y="1926"/>
                  <a:pt x="1737" y="1924"/>
                  <a:pt x="1737" y="1923"/>
                </a:cubicBezTo>
                <a:cubicBezTo>
                  <a:pt x="1736" y="1923"/>
                  <a:pt x="1736" y="1923"/>
                  <a:pt x="1735" y="1922"/>
                </a:cubicBezTo>
                <a:cubicBezTo>
                  <a:pt x="1733" y="1919"/>
                  <a:pt x="1731" y="1917"/>
                  <a:pt x="1729" y="1914"/>
                </a:cubicBezTo>
                <a:cubicBezTo>
                  <a:pt x="1729" y="1912"/>
                  <a:pt x="1728" y="1911"/>
                  <a:pt x="1728" y="1910"/>
                </a:cubicBezTo>
                <a:cubicBezTo>
                  <a:pt x="1727" y="1909"/>
                  <a:pt x="1726" y="1908"/>
                  <a:pt x="1725" y="1907"/>
                </a:cubicBezTo>
                <a:cubicBezTo>
                  <a:pt x="1724" y="1905"/>
                  <a:pt x="1722" y="1903"/>
                  <a:pt x="1720" y="1901"/>
                </a:cubicBezTo>
                <a:cubicBezTo>
                  <a:pt x="1719" y="1900"/>
                  <a:pt x="1718" y="1900"/>
                  <a:pt x="1717" y="1899"/>
                </a:cubicBezTo>
                <a:cubicBezTo>
                  <a:pt x="1717" y="1899"/>
                  <a:pt x="1716" y="1898"/>
                  <a:pt x="1716" y="1898"/>
                </a:cubicBezTo>
                <a:cubicBezTo>
                  <a:pt x="1715" y="1898"/>
                  <a:pt x="1715" y="1898"/>
                  <a:pt x="1714" y="1898"/>
                </a:cubicBezTo>
                <a:cubicBezTo>
                  <a:pt x="1713" y="1899"/>
                  <a:pt x="1713" y="1899"/>
                  <a:pt x="1712" y="1898"/>
                </a:cubicBezTo>
                <a:cubicBezTo>
                  <a:pt x="1712" y="1898"/>
                  <a:pt x="1711" y="1898"/>
                  <a:pt x="1711" y="1898"/>
                </a:cubicBezTo>
                <a:cubicBezTo>
                  <a:pt x="1710" y="1899"/>
                  <a:pt x="1711" y="1899"/>
                  <a:pt x="1711" y="1899"/>
                </a:cubicBezTo>
                <a:cubicBezTo>
                  <a:pt x="1712" y="1900"/>
                  <a:pt x="1712" y="1900"/>
                  <a:pt x="1713" y="1901"/>
                </a:cubicBezTo>
                <a:cubicBezTo>
                  <a:pt x="1714" y="1901"/>
                  <a:pt x="1714" y="1901"/>
                  <a:pt x="1714" y="1903"/>
                </a:cubicBezTo>
                <a:cubicBezTo>
                  <a:pt x="1714" y="1903"/>
                  <a:pt x="1714" y="1903"/>
                  <a:pt x="1714" y="1903"/>
                </a:cubicBezTo>
                <a:cubicBezTo>
                  <a:pt x="1714" y="1903"/>
                  <a:pt x="1714" y="1904"/>
                  <a:pt x="1714" y="1904"/>
                </a:cubicBezTo>
                <a:cubicBezTo>
                  <a:pt x="1714" y="1904"/>
                  <a:pt x="1715" y="1904"/>
                  <a:pt x="1715" y="1903"/>
                </a:cubicBezTo>
                <a:cubicBezTo>
                  <a:pt x="1716" y="1903"/>
                  <a:pt x="1716" y="1902"/>
                  <a:pt x="1716" y="1902"/>
                </a:cubicBezTo>
                <a:cubicBezTo>
                  <a:pt x="1717" y="1902"/>
                  <a:pt x="1717" y="1902"/>
                  <a:pt x="1717" y="1902"/>
                </a:cubicBezTo>
                <a:cubicBezTo>
                  <a:pt x="1717" y="1903"/>
                  <a:pt x="1717" y="1903"/>
                  <a:pt x="1718" y="1903"/>
                </a:cubicBezTo>
                <a:cubicBezTo>
                  <a:pt x="1718" y="1903"/>
                  <a:pt x="1719" y="1904"/>
                  <a:pt x="1719" y="1904"/>
                </a:cubicBezTo>
                <a:cubicBezTo>
                  <a:pt x="1720" y="1905"/>
                  <a:pt x="1719" y="1905"/>
                  <a:pt x="1718" y="1905"/>
                </a:cubicBezTo>
                <a:cubicBezTo>
                  <a:pt x="1718" y="1905"/>
                  <a:pt x="1717" y="1905"/>
                  <a:pt x="1717" y="1904"/>
                </a:cubicBezTo>
                <a:cubicBezTo>
                  <a:pt x="1716" y="1904"/>
                  <a:pt x="1715" y="1904"/>
                  <a:pt x="1715" y="1904"/>
                </a:cubicBezTo>
                <a:cubicBezTo>
                  <a:pt x="1715" y="1905"/>
                  <a:pt x="1715" y="1905"/>
                  <a:pt x="1715" y="1906"/>
                </a:cubicBezTo>
                <a:cubicBezTo>
                  <a:pt x="1714" y="1906"/>
                  <a:pt x="1714" y="1906"/>
                  <a:pt x="1714" y="1906"/>
                </a:cubicBezTo>
                <a:cubicBezTo>
                  <a:pt x="1713" y="1906"/>
                  <a:pt x="1713" y="1907"/>
                  <a:pt x="1713" y="1907"/>
                </a:cubicBezTo>
                <a:cubicBezTo>
                  <a:pt x="1713" y="1908"/>
                  <a:pt x="1712" y="1908"/>
                  <a:pt x="1713" y="1909"/>
                </a:cubicBezTo>
                <a:cubicBezTo>
                  <a:pt x="1713" y="1909"/>
                  <a:pt x="1714" y="1909"/>
                  <a:pt x="1714" y="1910"/>
                </a:cubicBezTo>
                <a:cubicBezTo>
                  <a:pt x="1714" y="1911"/>
                  <a:pt x="1714" y="1911"/>
                  <a:pt x="1713" y="1911"/>
                </a:cubicBezTo>
                <a:cubicBezTo>
                  <a:pt x="1712" y="1912"/>
                  <a:pt x="1712" y="1913"/>
                  <a:pt x="1711" y="1914"/>
                </a:cubicBezTo>
                <a:cubicBezTo>
                  <a:pt x="1709" y="1915"/>
                  <a:pt x="1709" y="1914"/>
                  <a:pt x="1708" y="1913"/>
                </a:cubicBezTo>
                <a:cubicBezTo>
                  <a:pt x="1708" y="1913"/>
                  <a:pt x="1707" y="1912"/>
                  <a:pt x="1707" y="1912"/>
                </a:cubicBezTo>
                <a:cubicBezTo>
                  <a:pt x="1706" y="1912"/>
                  <a:pt x="1707" y="1913"/>
                  <a:pt x="1707" y="1913"/>
                </a:cubicBezTo>
                <a:cubicBezTo>
                  <a:pt x="1708" y="1914"/>
                  <a:pt x="1709" y="1914"/>
                  <a:pt x="1709" y="1915"/>
                </a:cubicBezTo>
                <a:cubicBezTo>
                  <a:pt x="1710" y="1916"/>
                  <a:pt x="1710" y="1918"/>
                  <a:pt x="1709" y="1920"/>
                </a:cubicBezTo>
                <a:cubicBezTo>
                  <a:pt x="1709" y="1920"/>
                  <a:pt x="1709" y="1921"/>
                  <a:pt x="1710" y="1922"/>
                </a:cubicBezTo>
                <a:cubicBezTo>
                  <a:pt x="1710" y="1922"/>
                  <a:pt x="1710" y="1923"/>
                  <a:pt x="1710" y="1924"/>
                </a:cubicBezTo>
                <a:cubicBezTo>
                  <a:pt x="1710" y="1924"/>
                  <a:pt x="1710" y="1925"/>
                  <a:pt x="1709" y="1925"/>
                </a:cubicBezTo>
                <a:cubicBezTo>
                  <a:pt x="1709" y="1926"/>
                  <a:pt x="1709" y="1927"/>
                  <a:pt x="1709" y="1927"/>
                </a:cubicBezTo>
                <a:cubicBezTo>
                  <a:pt x="1709" y="1929"/>
                  <a:pt x="1709" y="1929"/>
                  <a:pt x="1708" y="1930"/>
                </a:cubicBezTo>
                <a:cubicBezTo>
                  <a:pt x="1708" y="1931"/>
                  <a:pt x="1708" y="1932"/>
                  <a:pt x="1708" y="1933"/>
                </a:cubicBezTo>
                <a:cubicBezTo>
                  <a:pt x="1707" y="1935"/>
                  <a:pt x="1707" y="1933"/>
                  <a:pt x="1707" y="1932"/>
                </a:cubicBezTo>
                <a:cubicBezTo>
                  <a:pt x="1707" y="1932"/>
                  <a:pt x="1708" y="1931"/>
                  <a:pt x="1708" y="1930"/>
                </a:cubicBezTo>
                <a:cubicBezTo>
                  <a:pt x="1705" y="1930"/>
                  <a:pt x="1706" y="1937"/>
                  <a:pt x="1707" y="1938"/>
                </a:cubicBezTo>
                <a:cubicBezTo>
                  <a:pt x="1707" y="1939"/>
                  <a:pt x="1707" y="1941"/>
                  <a:pt x="1707" y="1943"/>
                </a:cubicBezTo>
                <a:cubicBezTo>
                  <a:pt x="1707" y="1943"/>
                  <a:pt x="1707" y="1944"/>
                  <a:pt x="1708" y="1945"/>
                </a:cubicBezTo>
                <a:cubicBezTo>
                  <a:pt x="1708" y="1946"/>
                  <a:pt x="1708" y="1946"/>
                  <a:pt x="1709" y="1947"/>
                </a:cubicBezTo>
                <a:cubicBezTo>
                  <a:pt x="1709" y="1947"/>
                  <a:pt x="1709" y="1948"/>
                  <a:pt x="1709" y="1949"/>
                </a:cubicBezTo>
                <a:cubicBezTo>
                  <a:pt x="1709" y="1950"/>
                  <a:pt x="1709" y="1952"/>
                  <a:pt x="1709" y="1953"/>
                </a:cubicBezTo>
                <a:cubicBezTo>
                  <a:pt x="1709" y="1955"/>
                  <a:pt x="1710" y="1957"/>
                  <a:pt x="1710" y="1958"/>
                </a:cubicBezTo>
                <a:cubicBezTo>
                  <a:pt x="1710" y="1959"/>
                  <a:pt x="1709" y="1960"/>
                  <a:pt x="1710" y="1961"/>
                </a:cubicBezTo>
                <a:cubicBezTo>
                  <a:pt x="1710" y="1961"/>
                  <a:pt x="1710" y="1962"/>
                  <a:pt x="1711" y="1963"/>
                </a:cubicBezTo>
                <a:cubicBezTo>
                  <a:pt x="1711" y="1966"/>
                  <a:pt x="1713" y="1969"/>
                  <a:pt x="1714" y="1971"/>
                </a:cubicBezTo>
                <a:cubicBezTo>
                  <a:pt x="1715" y="1972"/>
                  <a:pt x="1716" y="1973"/>
                  <a:pt x="1717" y="1973"/>
                </a:cubicBezTo>
                <a:cubicBezTo>
                  <a:pt x="1718" y="1974"/>
                  <a:pt x="1719" y="1975"/>
                  <a:pt x="1721" y="1975"/>
                </a:cubicBezTo>
                <a:cubicBezTo>
                  <a:pt x="1722" y="1975"/>
                  <a:pt x="1724" y="1975"/>
                  <a:pt x="1725" y="1975"/>
                </a:cubicBezTo>
                <a:cubicBezTo>
                  <a:pt x="1726" y="1975"/>
                  <a:pt x="1727" y="1974"/>
                  <a:pt x="1728" y="1974"/>
                </a:cubicBezTo>
                <a:cubicBezTo>
                  <a:pt x="1729" y="1973"/>
                  <a:pt x="1730" y="1972"/>
                  <a:pt x="1731" y="1972"/>
                </a:cubicBezTo>
                <a:cubicBezTo>
                  <a:pt x="1733" y="1971"/>
                  <a:pt x="1734" y="1971"/>
                  <a:pt x="1735" y="1970"/>
                </a:cubicBezTo>
                <a:cubicBezTo>
                  <a:pt x="1737" y="1969"/>
                  <a:pt x="1738" y="1968"/>
                  <a:pt x="1739" y="1967"/>
                </a:cubicBezTo>
                <a:cubicBezTo>
                  <a:pt x="1740" y="1967"/>
                  <a:pt x="1742" y="1966"/>
                  <a:pt x="1743" y="1966"/>
                </a:cubicBezTo>
                <a:cubicBezTo>
                  <a:pt x="1744" y="1965"/>
                  <a:pt x="1746" y="1964"/>
                  <a:pt x="1747" y="1963"/>
                </a:cubicBezTo>
                <a:cubicBezTo>
                  <a:pt x="1748" y="1962"/>
                  <a:pt x="1748" y="1961"/>
                  <a:pt x="1748" y="1959"/>
                </a:cubicBezTo>
                <a:cubicBezTo>
                  <a:pt x="1748" y="1957"/>
                  <a:pt x="1749" y="1954"/>
                  <a:pt x="1749" y="1951"/>
                </a:cubicBezTo>
                <a:cubicBezTo>
                  <a:pt x="1749" y="1948"/>
                  <a:pt x="1748" y="1946"/>
                  <a:pt x="1748" y="1943"/>
                </a:cubicBezTo>
                <a:cubicBezTo>
                  <a:pt x="1748" y="1942"/>
                  <a:pt x="1747" y="1941"/>
                  <a:pt x="1747" y="1941"/>
                </a:cubicBezTo>
                <a:close/>
                <a:moveTo>
                  <a:pt x="1711" y="1902"/>
                </a:moveTo>
                <a:cubicBezTo>
                  <a:pt x="1711" y="1902"/>
                  <a:pt x="1710" y="1900"/>
                  <a:pt x="1710" y="1901"/>
                </a:cubicBezTo>
                <a:cubicBezTo>
                  <a:pt x="1709" y="1901"/>
                  <a:pt x="1711" y="1903"/>
                  <a:pt x="1711" y="1902"/>
                </a:cubicBezTo>
                <a:close/>
                <a:moveTo>
                  <a:pt x="2065" y="2073"/>
                </a:moveTo>
                <a:cubicBezTo>
                  <a:pt x="2064" y="2072"/>
                  <a:pt x="2063" y="2072"/>
                  <a:pt x="2063" y="2072"/>
                </a:cubicBezTo>
                <a:cubicBezTo>
                  <a:pt x="2062" y="2072"/>
                  <a:pt x="2062" y="2071"/>
                  <a:pt x="2061" y="2071"/>
                </a:cubicBezTo>
                <a:cubicBezTo>
                  <a:pt x="2061" y="2070"/>
                  <a:pt x="2060" y="2069"/>
                  <a:pt x="2059" y="2068"/>
                </a:cubicBezTo>
                <a:cubicBezTo>
                  <a:pt x="2058" y="2067"/>
                  <a:pt x="2057" y="2067"/>
                  <a:pt x="2056" y="2066"/>
                </a:cubicBezTo>
                <a:cubicBezTo>
                  <a:pt x="2056" y="2065"/>
                  <a:pt x="2055" y="2062"/>
                  <a:pt x="2054" y="2062"/>
                </a:cubicBezTo>
                <a:cubicBezTo>
                  <a:pt x="2053" y="2062"/>
                  <a:pt x="2053" y="2063"/>
                  <a:pt x="2053" y="2063"/>
                </a:cubicBezTo>
                <a:cubicBezTo>
                  <a:pt x="2052" y="2064"/>
                  <a:pt x="2051" y="2064"/>
                  <a:pt x="2049" y="2064"/>
                </a:cubicBezTo>
                <a:cubicBezTo>
                  <a:pt x="2049" y="2064"/>
                  <a:pt x="2049" y="2065"/>
                  <a:pt x="2049" y="2065"/>
                </a:cubicBezTo>
                <a:cubicBezTo>
                  <a:pt x="2050" y="2066"/>
                  <a:pt x="2051" y="2066"/>
                  <a:pt x="2052" y="2066"/>
                </a:cubicBezTo>
                <a:cubicBezTo>
                  <a:pt x="2053" y="2068"/>
                  <a:pt x="2053" y="2069"/>
                  <a:pt x="2053" y="2070"/>
                </a:cubicBezTo>
                <a:cubicBezTo>
                  <a:pt x="2054" y="2072"/>
                  <a:pt x="2055" y="2073"/>
                  <a:pt x="2057" y="2074"/>
                </a:cubicBezTo>
                <a:cubicBezTo>
                  <a:pt x="2058" y="2075"/>
                  <a:pt x="2058" y="2076"/>
                  <a:pt x="2059" y="2077"/>
                </a:cubicBezTo>
                <a:cubicBezTo>
                  <a:pt x="2059" y="2078"/>
                  <a:pt x="2060" y="2079"/>
                  <a:pt x="2060" y="2079"/>
                </a:cubicBezTo>
                <a:cubicBezTo>
                  <a:pt x="2061" y="2080"/>
                  <a:pt x="2061" y="2080"/>
                  <a:pt x="2062" y="2081"/>
                </a:cubicBezTo>
                <a:cubicBezTo>
                  <a:pt x="2062" y="2081"/>
                  <a:pt x="2062" y="2082"/>
                  <a:pt x="2063" y="2082"/>
                </a:cubicBezTo>
                <a:cubicBezTo>
                  <a:pt x="2064" y="2082"/>
                  <a:pt x="2064" y="2081"/>
                  <a:pt x="2064" y="2081"/>
                </a:cubicBezTo>
                <a:cubicBezTo>
                  <a:pt x="2064" y="2079"/>
                  <a:pt x="2064" y="2078"/>
                  <a:pt x="2064" y="2076"/>
                </a:cubicBezTo>
                <a:cubicBezTo>
                  <a:pt x="2064" y="2075"/>
                  <a:pt x="2066" y="2074"/>
                  <a:pt x="2065" y="2073"/>
                </a:cubicBezTo>
                <a:close/>
                <a:moveTo>
                  <a:pt x="2073" y="2095"/>
                </a:moveTo>
                <a:cubicBezTo>
                  <a:pt x="2073" y="2096"/>
                  <a:pt x="2074" y="2096"/>
                  <a:pt x="2075" y="2097"/>
                </a:cubicBezTo>
                <a:cubicBezTo>
                  <a:pt x="2075" y="2098"/>
                  <a:pt x="2074" y="2098"/>
                  <a:pt x="2074" y="2100"/>
                </a:cubicBezTo>
                <a:cubicBezTo>
                  <a:pt x="2073" y="2100"/>
                  <a:pt x="2074" y="2101"/>
                  <a:pt x="2073" y="2102"/>
                </a:cubicBezTo>
                <a:cubicBezTo>
                  <a:pt x="2073" y="2102"/>
                  <a:pt x="2072" y="2103"/>
                  <a:pt x="2073" y="2104"/>
                </a:cubicBezTo>
                <a:cubicBezTo>
                  <a:pt x="2073" y="2104"/>
                  <a:pt x="2074" y="2104"/>
                  <a:pt x="2075" y="2103"/>
                </a:cubicBezTo>
                <a:cubicBezTo>
                  <a:pt x="2075" y="2103"/>
                  <a:pt x="2076" y="2102"/>
                  <a:pt x="2076" y="2101"/>
                </a:cubicBezTo>
                <a:cubicBezTo>
                  <a:pt x="2076" y="2101"/>
                  <a:pt x="2077" y="2100"/>
                  <a:pt x="2077" y="2100"/>
                </a:cubicBezTo>
                <a:cubicBezTo>
                  <a:pt x="2078" y="2098"/>
                  <a:pt x="2076" y="2097"/>
                  <a:pt x="2076" y="2096"/>
                </a:cubicBezTo>
                <a:cubicBezTo>
                  <a:pt x="2075" y="2095"/>
                  <a:pt x="2074" y="2092"/>
                  <a:pt x="2073" y="2095"/>
                </a:cubicBezTo>
                <a:close/>
                <a:moveTo>
                  <a:pt x="713" y="2160"/>
                </a:moveTo>
                <a:cubicBezTo>
                  <a:pt x="713" y="2159"/>
                  <a:pt x="712" y="2158"/>
                  <a:pt x="712" y="2158"/>
                </a:cubicBezTo>
                <a:cubicBezTo>
                  <a:pt x="711" y="2158"/>
                  <a:pt x="711" y="2160"/>
                  <a:pt x="711" y="2160"/>
                </a:cubicBezTo>
                <a:cubicBezTo>
                  <a:pt x="711" y="2161"/>
                  <a:pt x="711" y="2163"/>
                  <a:pt x="711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2" y="2162"/>
                  <a:pt x="713" y="2161"/>
                  <a:pt x="713" y="2160"/>
                </a:cubicBezTo>
                <a:close/>
                <a:moveTo>
                  <a:pt x="2" y="842"/>
                </a:moveTo>
                <a:cubicBezTo>
                  <a:pt x="2" y="842"/>
                  <a:pt x="3" y="841"/>
                  <a:pt x="3" y="841"/>
                </a:cubicBezTo>
                <a:cubicBezTo>
                  <a:pt x="2" y="840"/>
                  <a:pt x="0" y="842"/>
                  <a:pt x="0" y="843"/>
                </a:cubicBezTo>
                <a:cubicBezTo>
                  <a:pt x="0" y="843"/>
                  <a:pt x="2" y="842"/>
                  <a:pt x="2" y="842"/>
                </a:cubicBezTo>
                <a:close/>
                <a:moveTo>
                  <a:pt x="2" y="957"/>
                </a:moveTo>
                <a:cubicBezTo>
                  <a:pt x="3" y="957"/>
                  <a:pt x="3" y="956"/>
                  <a:pt x="4" y="957"/>
                </a:cubicBezTo>
                <a:cubicBezTo>
                  <a:pt x="5" y="957"/>
                  <a:pt x="5" y="958"/>
                  <a:pt x="5" y="958"/>
                </a:cubicBezTo>
                <a:cubicBezTo>
                  <a:pt x="5" y="959"/>
                  <a:pt x="6" y="959"/>
                  <a:pt x="7" y="959"/>
                </a:cubicBezTo>
                <a:cubicBezTo>
                  <a:pt x="8" y="959"/>
                  <a:pt x="8" y="959"/>
                  <a:pt x="9" y="959"/>
                </a:cubicBezTo>
                <a:cubicBezTo>
                  <a:pt x="11" y="960"/>
                  <a:pt x="10" y="958"/>
                  <a:pt x="9" y="957"/>
                </a:cubicBezTo>
                <a:cubicBezTo>
                  <a:pt x="8" y="956"/>
                  <a:pt x="8" y="955"/>
                  <a:pt x="10" y="954"/>
                </a:cubicBezTo>
                <a:cubicBezTo>
                  <a:pt x="11" y="953"/>
                  <a:pt x="11" y="952"/>
                  <a:pt x="11" y="950"/>
                </a:cubicBezTo>
                <a:cubicBezTo>
                  <a:pt x="12" y="949"/>
                  <a:pt x="13" y="948"/>
                  <a:pt x="14" y="946"/>
                </a:cubicBezTo>
                <a:cubicBezTo>
                  <a:pt x="14" y="945"/>
                  <a:pt x="14" y="944"/>
                  <a:pt x="15" y="943"/>
                </a:cubicBezTo>
                <a:cubicBezTo>
                  <a:pt x="15" y="942"/>
                  <a:pt x="16" y="941"/>
                  <a:pt x="16" y="939"/>
                </a:cubicBezTo>
                <a:cubicBezTo>
                  <a:pt x="17" y="939"/>
                  <a:pt x="17" y="937"/>
                  <a:pt x="17" y="936"/>
                </a:cubicBezTo>
                <a:cubicBezTo>
                  <a:pt x="17" y="935"/>
                  <a:pt x="16" y="935"/>
                  <a:pt x="16" y="934"/>
                </a:cubicBezTo>
                <a:cubicBezTo>
                  <a:pt x="15" y="933"/>
                  <a:pt x="15" y="932"/>
                  <a:pt x="15" y="931"/>
                </a:cubicBezTo>
                <a:cubicBezTo>
                  <a:pt x="15" y="931"/>
                  <a:pt x="14" y="930"/>
                  <a:pt x="14" y="930"/>
                </a:cubicBezTo>
                <a:cubicBezTo>
                  <a:pt x="14" y="928"/>
                  <a:pt x="15" y="929"/>
                  <a:pt x="15" y="929"/>
                </a:cubicBezTo>
                <a:cubicBezTo>
                  <a:pt x="16" y="928"/>
                  <a:pt x="16" y="926"/>
                  <a:pt x="16" y="925"/>
                </a:cubicBezTo>
                <a:cubicBezTo>
                  <a:pt x="16" y="923"/>
                  <a:pt x="15" y="923"/>
                  <a:pt x="14" y="921"/>
                </a:cubicBezTo>
                <a:cubicBezTo>
                  <a:pt x="14" y="921"/>
                  <a:pt x="14" y="920"/>
                  <a:pt x="14" y="920"/>
                </a:cubicBezTo>
                <a:cubicBezTo>
                  <a:pt x="13" y="919"/>
                  <a:pt x="12" y="918"/>
                  <a:pt x="11" y="916"/>
                </a:cubicBezTo>
                <a:cubicBezTo>
                  <a:pt x="11" y="916"/>
                  <a:pt x="11" y="915"/>
                  <a:pt x="11" y="915"/>
                </a:cubicBezTo>
                <a:cubicBezTo>
                  <a:pt x="11" y="914"/>
                  <a:pt x="10" y="914"/>
                  <a:pt x="10" y="913"/>
                </a:cubicBezTo>
                <a:cubicBezTo>
                  <a:pt x="9" y="912"/>
                  <a:pt x="11" y="911"/>
                  <a:pt x="12" y="911"/>
                </a:cubicBezTo>
                <a:cubicBezTo>
                  <a:pt x="14" y="911"/>
                  <a:pt x="15" y="911"/>
                  <a:pt x="16" y="910"/>
                </a:cubicBezTo>
                <a:cubicBezTo>
                  <a:pt x="16" y="908"/>
                  <a:pt x="18" y="907"/>
                  <a:pt x="19" y="906"/>
                </a:cubicBezTo>
                <a:cubicBezTo>
                  <a:pt x="20" y="905"/>
                  <a:pt x="21" y="905"/>
                  <a:pt x="23" y="904"/>
                </a:cubicBezTo>
                <a:cubicBezTo>
                  <a:pt x="24" y="904"/>
                  <a:pt x="25" y="904"/>
                  <a:pt x="26" y="903"/>
                </a:cubicBezTo>
                <a:cubicBezTo>
                  <a:pt x="26" y="902"/>
                  <a:pt x="26" y="902"/>
                  <a:pt x="25" y="901"/>
                </a:cubicBezTo>
                <a:cubicBezTo>
                  <a:pt x="25" y="901"/>
                  <a:pt x="25" y="901"/>
                  <a:pt x="24" y="901"/>
                </a:cubicBezTo>
                <a:cubicBezTo>
                  <a:pt x="23" y="902"/>
                  <a:pt x="23" y="901"/>
                  <a:pt x="23" y="900"/>
                </a:cubicBezTo>
                <a:cubicBezTo>
                  <a:pt x="23" y="900"/>
                  <a:pt x="24" y="900"/>
                  <a:pt x="24" y="899"/>
                </a:cubicBezTo>
                <a:cubicBezTo>
                  <a:pt x="25" y="898"/>
                  <a:pt x="23" y="896"/>
                  <a:pt x="24" y="895"/>
                </a:cubicBezTo>
                <a:cubicBezTo>
                  <a:pt x="25" y="896"/>
                  <a:pt x="25" y="897"/>
                  <a:pt x="25" y="897"/>
                </a:cubicBezTo>
                <a:cubicBezTo>
                  <a:pt x="25" y="898"/>
                  <a:pt x="25" y="898"/>
                  <a:pt x="25" y="899"/>
                </a:cubicBezTo>
                <a:cubicBezTo>
                  <a:pt x="25" y="899"/>
                  <a:pt x="26" y="899"/>
                  <a:pt x="26" y="899"/>
                </a:cubicBezTo>
                <a:cubicBezTo>
                  <a:pt x="26" y="900"/>
                  <a:pt x="26" y="901"/>
                  <a:pt x="26" y="901"/>
                </a:cubicBezTo>
                <a:cubicBezTo>
                  <a:pt x="27" y="902"/>
                  <a:pt x="27" y="901"/>
                  <a:pt x="27" y="900"/>
                </a:cubicBezTo>
                <a:cubicBezTo>
                  <a:pt x="27" y="900"/>
                  <a:pt x="27" y="899"/>
                  <a:pt x="27" y="898"/>
                </a:cubicBezTo>
                <a:cubicBezTo>
                  <a:pt x="27" y="897"/>
                  <a:pt x="27" y="897"/>
                  <a:pt x="27" y="896"/>
                </a:cubicBezTo>
                <a:cubicBezTo>
                  <a:pt x="27" y="895"/>
                  <a:pt x="26" y="895"/>
                  <a:pt x="26" y="894"/>
                </a:cubicBezTo>
                <a:cubicBezTo>
                  <a:pt x="26" y="894"/>
                  <a:pt x="27" y="893"/>
                  <a:pt x="26" y="892"/>
                </a:cubicBezTo>
                <a:cubicBezTo>
                  <a:pt x="26" y="891"/>
                  <a:pt x="24" y="892"/>
                  <a:pt x="24" y="892"/>
                </a:cubicBezTo>
                <a:cubicBezTo>
                  <a:pt x="23" y="893"/>
                  <a:pt x="21" y="894"/>
                  <a:pt x="20" y="893"/>
                </a:cubicBezTo>
                <a:cubicBezTo>
                  <a:pt x="19" y="893"/>
                  <a:pt x="20" y="892"/>
                  <a:pt x="20" y="891"/>
                </a:cubicBezTo>
                <a:cubicBezTo>
                  <a:pt x="21" y="891"/>
                  <a:pt x="21" y="891"/>
                  <a:pt x="22" y="891"/>
                </a:cubicBezTo>
                <a:cubicBezTo>
                  <a:pt x="22" y="890"/>
                  <a:pt x="22" y="890"/>
                  <a:pt x="23" y="890"/>
                </a:cubicBezTo>
                <a:cubicBezTo>
                  <a:pt x="24" y="889"/>
                  <a:pt x="24" y="889"/>
                  <a:pt x="24" y="888"/>
                </a:cubicBezTo>
                <a:cubicBezTo>
                  <a:pt x="24" y="888"/>
                  <a:pt x="24" y="888"/>
                  <a:pt x="24" y="887"/>
                </a:cubicBezTo>
                <a:cubicBezTo>
                  <a:pt x="23" y="887"/>
                  <a:pt x="24" y="888"/>
                  <a:pt x="23" y="888"/>
                </a:cubicBezTo>
                <a:cubicBezTo>
                  <a:pt x="23" y="888"/>
                  <a:pt x="22" y="887"/>
                  <a:pt x="22" y="887"/>
                </a:cubicBezTo>
                <a:cubicBezTo>
                  <a:pt x="21" y="886"/>
                  <a:pt x="20" y="886"/>
                  <a:pt x="20" y="885"/>
                </a:cubicBezTo>
                <a:cubicBezTo>
                  <a:pt x="20" y="884"/>
                  <a:pt x="19" y="883"/>
                  <a:pt x="18" y="882"/>
                </a:cubicBezTo>
                <a:cubicBezTo>
                  <a:pt x="18" y="882"/>
                  <a:pt x="17" y="881"/>
                  <a:pt x="17" y="881"/>
                </a:cubicBezTo>
                <a:cubicBezTo>
                  <a:pt x="17" y="880"/>
                  <a:pt x="17" y="879"/>
                  <a:pt x="16" y="879"/>
                </a:cubicBezTo>
                <a:cubicBezTo>
                  <a:pt x="16" y="878"/>
                  <a:pt x="15" y="878"/>
                  <a:pt x="15" y="878"/>
                </a:cubicBezTo>
                <a:cubicBezTo>
                  <a:pt x="14" y="877"/>
                  <a:pt x="13" y="877"/>
                  <a:pt x="12" y="877"/>
                </a:cubicBezTo>
                <a:cubicBezTo>
                  <a:pt x="11" y="876"/>
                  <a:pt x="10" y="877"/>
                  <a:pt x="9" y="877"/>
                </a:cubicBezTo>
                <a:cubicBezTo>
                  <a:pt x="8" y="876"/>
                  <a:pt x="7" y="876"/>
                  <a:pt x="5" y="877"/>
                </a:cubicBezTo>
                <a:cubicBezTo>
                  <a:pt x="5" y="877"/>
                  <a:pt x="4" y="877"/>
                  <a:pt x="3" y="877"/>
                </a:cubicBezTo>
                <a:cubicBezTo>
                  <a:pt x="3" y="877"/>
                  <a:pt x="2" y="876"/>
                  <a:pt x="2" y="877"/>
                </a:cubicBezTo>
                <a:cubicBezTo>
                  <a:pt x="1" y="877"/>
                  <a:pt x="1" y="878"/>
                  <a:pt x="1" y="878"/>
                </a:cubicBezTo>
                <a:cubicBezTo>
                  <a:pt x="1" y="879"/>
                  <a:pt x="0" y="879"/>
                  <a:pt x="0" y="879"/>
                </a:cubicBezTo>
                <a:cubicBezTo>
                  <a:pt x="0" y="959"/>
                  <a:pt x="0" y="959"/>
                  <a:pt x="0" y="959"/>
                </a:cubicBezTo>
                <a:cubicBezTo>
                  <a:pt x="1" y="959"/>
                  <a:pt x="1" y="958"/>
                  <a:pt x="2" y="957"/>
                </a:cubicBezTo>
                <a:close/>
                <a:moveTo>
                  <a:pt x="1209" y="1843"/>
                </a:moveTo>
                <a:cubicBezTo>
                  <a:pt x="1208" y="1842"/>
                  <a:pt x="1207" y="1843"/>
                  <a:pt x="1206" y="1842"/>
                </a:cubicBezTo>
                <a:cubicBezTo>
                  <a:pt x="1205" y="1842"/>
                  <a:pt x="1205" y="1842"/>
                  <a:pt x="1204" y="1841"/>
                </a:cubicBezTo>
                <a:cubicBezTo>
                  <a:pt x="1203" y="1841"/>
                  <a:pt x="1201" y="1840"/>
                  <a:pt x="1200" y="1840"/>
                </a:cubicBezTo>
                <a:cubicBezTo>
                  <a:pt x="1199" y="1841"/>
                  <a:pt x="1198" y="1841"/>
                  <a:pt x="1196" y="1841"/>
                </a:cubicBezTo>
                <a:cubicBezTo>
                  <a:pt x="1194" y="1842"/>
                  <a:pt x="1192" y="1840"/>
                  <a:pt x="1190" y="1840"/>
                </a:cubicBezTo>
                <a:cubicBezTo>
                  <a:pt x="1188" y="1840"/>
                  <a:pt x="1189" y="1841"/>
                  <a:pt x="1188" y="1842"/>
                </a:cubicBezTo>
                <a:cubicBezTo>
                  <a:pt x="1188" y="1843"/>
                  <a:pt x="1187" y="1843"/>
                  <a:pt x="1187" y="1844"/>
                </a:cubicBezTo>
                <a:cubicBezTo>
                  <a:pt x="1186" y="1845"/>
                  <a:pt x="1189" y="1845"/>
                  <a:pt x="1190" y="1846"/>
                </a:cubicBezTo>
                <a:cubicBezTo>
                  <a:pt x="1191" y="1847"/>
                  <a:pt x="1191" y="1847"/>
                  <a:pt x="1192" y="1848"/>
                </a:cubicBezTo>
                <a:cubicBezTo>
                  <a:pt x="1193" y="1848"/>
                  <a:pt x="1193" y="1848"/>
                  <a:pt x="1194" y="1849"/>
                </a:cubicBezTo>
                <a:cubicBezTo>
                  <a:pt x="1196" y="1849"/>
                  <a:pt x="1197" y="1848"/>
                  <a:pt x="1199" y="1848"/>
                </a:cubicBezTo>
                <a:cubicBezTo>
                  <a:pt x="1200" y="1848"/>
                  <a:pt x="1201" y="1848"/>
                  <a:pt x="1202" y="1848"/>
                </a:cubicBezTo>
                <a:cubicBezTo>
                  <a:pt x="1202" y="1848"/>
                  <a:pt x="1203" y="1847"/>
                  <a:pt x="1204" y="1847"/>
                </a:cubicBezTo>
                <a:cubicBezTo>
                  <a:pt x="1204" y="1846"/>
                  <a:pt x="1205" y="1846"/>
                  <a:pt x="1206" y="1846"/>
                </a:cubicBezTo>
                <a:cubicBezTo>
                  <a:pt x="1207" y="1846"/>
                  <a:pt x="1207" y="1845"/>
                  <a:pt x="1208" y="1845"/>
                </a:cubicBezTo>
                <a:cubicBezTo>
                  <a:pt x="1209" y="1844"/>
                  <a:pt x="1209" y="1845"/>
                  <a:pt x="1210" y="1844"/>
                </a:cubicBezTo>
                <a:cubicBezTo>
                  <a:pt x="1210" y="1843"/>
                  <a:pt x="1209" y="1843"/>
                  <a:pt x="1209" y="1843"/>
                </a:cubicBezTo>
                <a:close/>
                <a:moveTo>
                  <a:pt x="2090" y="2120"/>
                </a:moveTo>
                <a:cubicBezTo>
                  <a:pt x="2089" y="2120"/>
                  <a:pt x="2088" y="2119"/>
                  <a:pt x="2088" y="2118"/>
                </a:cubicBezTo>
                <a:cubicBezTo>
                  <a:pt x="2087" y="2117"/>
                  <a:pt x="2087" y="2115"/>
                  <a:pt x="2086" y="2114"/>
                </a:cubicBezTo>
                <a:cubicBezTo>
                  <a:pt x="2086" y="2113"/>
                  <a:pt x="2085" y="2111"/>
                  <a:pt x="2085" y="2111"/>
                </a:cubicBezTo>
                <a:cubicBezTo>
                  <a:pt x="2084" y="2110"/>
                  <a:pt x="2082" y="2110"/>
                  <a:pt x="2081" y="2111"/>
                </a:cubicBezTo>
                <a:cubicBezTo>
                  <a:pt x="2079" y="2111"/>
                  <a:pt x="2078" y="2114"/>
                  <a:pt x="2079" y="2116"/>
                </a:cubicBezTo>
                <a:cubicBezTo>
                  <a:pt x="2079" y="2118"/>
                  <a:pt x="2080" y="2119"/>
                  <a:pt x="2081" y="2120"/>
                </a:cubicBezTo>
                <a:cubicBezTo>
                  <a:pt x="2083" y="2121"/>
                  <a:pt x="2083" y="2123"/>
                  <a:pt x="2084" y="2124"/>
                </a:cubicBezTo>
                <a:cubicBezTo>
                  <a:pt x="2084" y="2125"/>
                  <a:pt x="2085" y="2126"/>
                  <a:pt x="2085" y="2126"/>
                </a:cubicBezTo>
                <a:cubicBezTo>
                  <a:pt x="2086" y="2127"/>
                  <a:pt x="2087" y="2127"/>
                  <a:pt x="2087" y="2127"/>
                </a:cubicBezTo>
                <a:cubicBezTo>
                  <a:pt x="2088" y="2128"/>
                  <a:pt x="2088" y="2129"/>
                  <a:pt x="2089" y="2129"/>
                </a:cubicBezTo>
                <a:cubicBezTo>
                  <a:pt x="2090" y="2128"/>
                  <a:pt x="2090" y="2127"/>
                  <a:pt x="2090" y="2126"/>
                </a:cubicBezTo>
                <a:cubicBezTo>
                  <a:pt x="2090" y="2125"/>
                  <a:pt x="2091" y="2124"/>
                  <a:pt x="2091" y="2123"/>
                </a:cubicBezTo>
                <a:cubicBezTo>
                  <a:pt x="2091" y="2122"/>
                  <a:pt x="2090" y="2121"/>
                  <a:pt x="2090" y="2120"/>
                </a:cubicBezTo>
                <a:close/>
                <a:moveTo>
                  <a:pt x="2490" y="2000"/>
                </a:moveTo>
                <a:cubicBezTo>
                  <a:pt x="2490" y="1998"/>
                  <a:pt x="2490" y="1997"/>
                  <a:pt x="2490" y="1996"/>
                </a:cubicBezTo>
                <a:cubicBezTo>
                  <a:pt x="2489" y="1995"/>
                  <a:pt x="2489" y="1997"/>
                  <a:pt x="2489" y="1997"/>
                </a:cubicBezTo>
                <a:cubicBezTo>
                  <a:pt x="2489" y="1998"/>
                  <a:pt x="2489" y="1998"/>
                  <a:pt x="2489" y="1999"/>
                </a:cubicBezTo>
                <a:cubicBezTo>
                  <a:pt x="2490" y="2000"/>
                  <a:pt x="2489" y="2000"/>
                  <a:pt x="2489" y="2001"/>
                </a:cubicBezTo>
                <a:cubicBezTo>
                  <a:pt x="2489" y="2001"/>
                  <a:pt x="2490" y="2000"/>
                  <a:pt x="2490" y="2000"/>
                </a:cubicBezTo>
                <a:close/>
                <a:moveTo>
                  <a:pt x="2476" y="1893"/>
                </a:moveTo>
                <a:cubicBezTo>
                  <a:pt x="2476" y="1893"/>
                  <a:pt x="2476" y="1892"/>
                  <a:pt x="2476" y="1892"/>
                </a:cubicBezTo>
                <a:cubicBezTo>
                  <a:pt x="2476" y="1891"/>
                  <a:pt x="2476" y="1892"/>
                  <a:pt x="2476" y="1892"/>
                </a:cubicBezTo>
                <a:cubicBezTo>
                  <a:pt x="2475" y="1893"/>
                  <a:pt x="2475" y="1893"/>
                  <a:pt x="2475" y="1893"/>
                </a:cubicBezTo>
                <a:cubicBezTo>
                  <a:pt x="2474" y="1894"/>
                  <a:pt x="2474" y="1894"/>
                  <a:pt x="2474" y="1894"/>
                </a:cubicBezTo>
                <a:cubicBezTo>
                  <a:pt x="2474" y="1895"/>
                  <a:pt x="2473" y="1895"/>
                  <a:pt x="2473" y="1896"/>
                </a:cubicBezTo>
                <a:cubicBezTo>
                  <a:pt x="2473" y="1897"/>
                  <a:pt x="2472" y="1898"/>
                  <a:pt x="2471" y="1899"/>
                </a:cubicBezTo>
                <a:cubicBezTo>
                  <a:pt x="2470" y="1899"/>
                  <a:pt x="2470" y="1899"/>
                  <a:pt x="2469" y="1900"/>
                </a:cubicBezTo>
                <a:cubicBezTo>
                  <a:pt x="2469" y="1900"/>
                  <a:pt x="2469" y="1900"/>
                  <a:pt x="2468" y="1901"/>
                </a:cubicBezTo>
                <a:cubicBezTo>
                  <a:pt x="2468" y="1901"/>
                  <a:pt x="2468" y="1902"/>
                  <a:pt x="2467" y="1902"/>
                </a:cubicBezTo>
                <a:cubicBezTo>
                  <a:pt x="2467" y="1903"/>
                  <a:pt x="2466" y="1903"/>
                  <a:pt x="2466" y="1903"/>
                </a:cubicBezTo>
                <a:cubicBezTo>
                  <a:pt x="2466" y="1904"/>
                  <a:pt x="2465" y="1904"/>
                  <a:pt x="2465" y="1905"/>
                </a:cubicBezTo>
                <a:cubicBezTo>
                  <a:pt x="2465" y="1905"/>
                  <a:pt x="2465" y="1905"/>
                  <a:pt x="2464" y="1906"/>
                </a:cubicBezTo>
                <a:cubicBezTo>
                  <a:pt x="2463" y="1906"/>
                  <a:pt x="2464" y="1906"/>
                  <a:pt x="2463" y="1907"/>
                </a:cubicBezTo>
                <a:cubicBezTo>
                  <a:pt x="2463" y="1907"/>
                  <a:pt x="2462" y="1907"/>
                  <a:pt x="2462" y="1908"/>
                </a:cubicBezTo>
                <a:cubicBezTo>
                  <a:pt x="2462" y="1908"/>
                  <a:pt x="2462" y="1909"/>
                  <a:pt x="2461" y="1909"/>
                </a:cubicBezTo>
                <a:cubicBezTo>
                  <a:pt x="2461" y="1908"/>
                  <a:pt x="2461" y="1908"/>
                  <a:pt x="2460" y="1908"/>
                </a:cubicBezTo>
                <a:cubicBezTo>
                  <a:pt x="2459" y="1908"/>
                  <a:pt x="2459" y="1909"/>
                  <a:pt x="2458" y="1909"/>
                </a:cubicBezTo>
                <a:cubicBezTo>
                  <a:pt x="2458" y="1909"/>
                  <a:pt x="2458" y="1910"/>
                  <a:pt x="2457" y="1910"/>
                </a:cubicBezTo>
                <a:cubicBezTo>
                  <a:pt x="2456" y="1911"/>
                  <a:pt x="2457" y="1912"/>
                  <a:pt x="2456" y="1912"/>
                </a:cubicBezTo>
                <a:cubicBezTo>
                  <a:pt x="2455" y="1912"/>
                  <a:pt x="2455" y="1912"/>
                  <a:pt x="2454" y="1913"/>
                </a:cubicBezTo>
                <a:cubicBezTo>
                  <a:pt x="2454" y="1913"/>
                  <a:pt x="2454" y="1914"/>
                  <a:pt x="2453" y="1914"/>
                </a:cubicBezTo>
                <a:cubicBezTo>
                  <a:pt x="2453" y="1914"/>
                  <a:pt x="2452" y="1914"/>
                  <a:pt x="2452" y="1915"/>
                </a:cubicBezTo>
                <a:cubicBezTo>
                  <a:pt x="2451" y="1915"/>
                  <a:pt x="2451" y="1916"/>
                  <a:pt x="2451" y="1916"/>
                </a:cubicBezTo>
                <a:cubicBezTo>
                  <a:pt x="2451" y="1917"/>
                  <a:pt x="2450" y="1918"/>
                  <a:pt x="2450" y="1918"/>
                </a:cubicBezTo>
                <a:cubicBezTo>
                  <a:pt x="2449" y="1919"/>
                  <a:pt x="2449" y="1919"/>
                  <a:pt x="2448" y="1919"/>
                </a:cubicBezTo>
                <a:cubicBezTo>
                  <a:pt x="2447" y="1920"/>
                  <a:pt x="2447" y="1921"/>
                  <a:pt x="2446" y="1922"/>
                </a:cubicBezTo>
                <a:cubicBezTo>
                  <a:pt x="2446" y="1923"/>
                  <a:pt x="2445" y="1923"/>
                  <a:pt x="2445" y="1924"/>
                </a:cubicBezTo>
                <a:cubicBezTo>
                  <a:pt x="2445" y="1925"/>
                  <a:pt x="2445" y="1925"/>
                  <a:pt x="2445" y="1926"/>
                </a:cubicBezTo>
                <a:cubicBezTo>
                  <a:pt x="2444" y="1926"/>
                  <a:pt x="2445" y="1927"/>
                  <a:pt x="2445" y="1927"/>
                </a:cubicBezTo>
                <a:cubicBezTo>
                  <a:pt x="2446" y="1926"/>
                  <a:pt x="2446" y="1926"/>
                  <a:pt x="2446" y="1925"/>
                </a:cubicBezTo>
                <a:cubicBezTo>
                  <a:pt x="2447" y="1925"/>
                  <a:pt x="2447" y="1925"/>
                  <a:pt x="2448" y="1924"/>
                </a:cubicBezTo>
                <a:cubicBezTo>
                  <a:pt x="2449" y="1923"/>
                  <a:pt x="2449" y="1924"/>
                  <a:pt x="2450" y="1924"/>
                </a:cubicBezTo>
                <a:cubicBezTo>
                  <a:pt x="2450" y="1923"/>
                  <a:pt x="2450" y="1923"/>
                  <a:pt x="2451" y="1923"/>
                </a:cubicBezTo>
                <a:cubicBezTo>
                  <a:pt x="2451" y="1923"/>
                  <a:pt x="2451" y="1923"/>
                  <a:pt x="2452" y="1922"/>
                </a:cubicBezTo>
                <a:cubicBezTo>
                  <a:pt x="2452" y="1922"/>
                  <a:pt x="2452" y="1920"/>
                  <a:pt x="2453" y="1920"/>
                </a:cubicBezTo>
                <a:cubicBezTo>
                  <a:pt x="2453" y="1920"/>
                  <a:pt x="2453" y="1920"/>
                  <a:pt x="2454" y="1920"/>
                </a:cubicBezTo>
                <a:cubicBezTo>
                  <a:pt x="2454" y="1920"/>
                  <a:pt x="2455" y="1920"/>
                  <a:pt x="2455" y="1920"/>
                </a:cubicBezTo>
                <a:cubicBezTo>
                  <a:pt x="2457" y="1920"/>
                  <a:pt x="2458" y="1918"/>
                  <a:pt x="2459" y="1917"/>
                </a:cubicBezTo>
                <a:cubicBezTo>
                  <a:pt x="2460" y="1916"/>
                  <a:pt x="2461" y="1916"/>
                  <a:pt x="2462" y="1915"/>
                </a:cubicBezTo>
                <a:cubicBezTo>
                  <a:pt x="2462" y="1914"/>
                  <a:pt x="2462" y="1913"/>
                  <a:pt x="2462" y="1913"/>
                </a:cubicBezTo>
                <a:cubicBezTo>
                  <a:pt x="2463" y="1912"/>
                  <a:pt x="2463" y="1912"/>
                  <a:pt x="2463" y="1911"/>
                </a:cubicBezTo>
                <a:cubicBezTo>
                  <a:pt x="2464" y="1910"/>
                  <a:pt x="2466" y="1910"/>
                  <a:pt x="2467" y="1910"/>
                </a:cubicBezTo>
                <a:cubicBezTo>
                  <a:pt x="2468" y="1910"/>
                  <a:pt x="2468" y="1909"/>
                  <a:pt x="2469" y="1908"/>
                </a:cubicBezTo>
                <a:cubicBezTo>
                  <a:pt x="2470" y="1908"/>
                  <a:pt x="2471" y="1908"/>
                  <a:pt x="2471" y="1907"/>
                </a:cubicBezTo>
                <a:cubicBezTo>
                  <a:pt x="2471" y="1907"/>
                  <a:pt x="2472" y="1906"/>
                  <a:pt x="2472" y="1906"/>
                </a:cubicBezTo>
                <a:cubicBezTo>
                  <a:pt x="2473" y="1904"/>
                  <a:pt x="2474" y="1903"/>
                  <a:pt x="2475" y="1902"/>
                </a:cubicBezTo>
                <a:cubicBezTo>
                  <a:pt x="2475" y="1901"/>
                  <a:pt x="2476" y="1901"/>
                  <a:pt x="2476" y="1900"/>
                </a:cubicBezTo>
                <a:cubicBezTo>
                  <a:pt x="2477" y="1899"/>
                  <a:pt x="2476" y="1898"/>
                  <a:pt x="2476" y="1897"/>
                </a:cubicBezTo>
                <a:cubicBezTo>
                  <a:pt x="2476" y="1897"/>
                  <a:pt x="2476" y="1896"/>
                  <a:pt x="2476" y="1895"/>
                </a:cubicBezTo>
                <a:cubicBezTo>
                  <a:pt x="2476" y="1895"/>
                  <a:pt x="2477" y="1895"/>
                  <a:pt x="2477" y="1895"/>
                </a:cubicBezTo>
                <a:cubicBezTo>
                  <a:pt x="2478" y="1894"/>
                  <a:pt x="2478" y="1894"/>
                  <a:pt x="2479" y="1894"/>
                </a:cubicBezTo>
                <a:cubicBezTo>
                  <a:pt x="2480" y="1894"/>
                  <a:pt x="2481" y="1894"/>
                  <a:pt x="2481" y="1894"/>
                </a:cubicBezTo>
                <a:cubicBezTo>
                  <a:pt x="2483" y="1894"/>
                  <a:pt x="2484" y="1893"/>
                  <a:pt x="2485" y="1893"/>
                </a:cubicBezTo>
                <a:cubicBezTo>
                  <a:pt x="2486" y="1892"/>
                  <a:pt x="2485" y="1891"/>
                  <a:pt x="2486" y="1891"/>
                </a:cubicBezTo>
                <a:cubicBezTo>
                  <a:pt x="2486" y="1890"/>
                  <a:pt x="2486" y="1889"/>
                  <a:pt x="2486" y="1889"/>
                </a:cubicBezTo>
                <a:cubicBezTo>
                  <a:pt x="2487" y="1888"/>
                  <a:pt x="2487" y="1888"/>
                  <a:pt x="2488" y="1888"/>
                </a:cubicBezTo>
                <a:cubicBezTo>
                  <a:pt x="2488" y="1887"/>
                  <a:pt x="2488" y="1887"/>
                  <a:pt x="2489" y="1887"/>
                </a:cubicBezTo>
                <a:cubicBezTo>
                  <a:pt x="2490" y="1887"/>
                  <a:pt x="2489" y="1886"/>
                  <a:pt x="2490" y="1886"/>
                </a:cubicBezTo>
                <a:cubicBezTo>
                  <a:pt x="2491" y="1886"/>
                  <a:pt x="2491" y="1887"/>
                  <a:pt x="2492" y="1887"/>
                </a:cubicBezTo>
                <a:cubicBezTo>
                  <a:pt x="2492" y="1887"/>
                  <a:pt x="2492" y="1886"/>
                  <a:pt x="2493" y="1886"/>
                </a:cubicBezTo>
                <a:cubicBezTo>
                  <a:pt x="2493" y="1885"/>
                  <a:pt x="2493" y="1885"/>
                  <a:pt x="2494" y="1885"/>
                </a:cubicBezTo>
                <a:cubicBezTo>
                  <a:pt x="2494" y="1884"/>
                  <a:pt x="2495" y="1884"/>
                  <a:pt x="2495" y="1883"/>
                </a:cubicBezTo>
                <a:cubicBezTo>
                  <a:pt x="2494" y="1883"/>
                  <a:pt x="2494" y="1883"/>
                  <a:pt x="2494" y="1882"/>
                </a:cubicBezTo>
                <a:cubicBezTo>
                  <a:pt x="2494" y="1882"/>
                  <a:pt x="2493" y="1882"/>
                  <a:pt x="2494" y="1881"/>
                </a:cubicBezTo>
                <a:cubicBezTo>
                  <a:pt x="2494" y="1881"/>
                  <a:pt x="2494" y="1881"/>
                  <a:pt x="2494" y="1880"/>
                </a:cubicBezTo>
                <a:cubicBezTo>
                  <a:pt x="2493" y="1880"/>
                  <a:pt x="2492" y="1881"/>
                  <a:pt x="2493" y="1880"/>
                </a:cubicBezTo>
                <a:cubicBezTo>
                  <a:pt x="2493" y="1880"/>
                  <a:pt x="2493" y="1880"/>
                  <a:pt x="2493" y="1879"/>
                </a:cubicBezTo>
                <a:cubicBezTo>
                  <a:pt x="2493" y="1879"/>
                  <a:pt x="2492" y="1879"/>
                  <a:pt x="2493" y="1878"/>
                </a:cubicBezTo>
                <a:cubicBezTo>
                  <a:pt x="2493" y="1878"/>
                  <a:pt x="2493" y="1878"/>
                  <a:pt x="2493" y="1878"/>
                </a:cubicBezTo>
                <a:cubicBezTo>
                  <a:pt x="2494" y="1878"/>
                  <a:pt x="2494" y="1878"/>
                  <a:pt x="2493" y="1878"/>
                </a:cubicBezTo>
                <a:cubicBezTo>
                  <a:pt x="2493" y="1877"/>
                  <a:pt x="2493" y="1878"/>
                  <a:pt x="2493" y="1878"/>
                </a:cubicBezTo>
                <a:cubicBezTo>
                  <a:pt x="2493" y="1878"/>
                  <a:pt x="2492" y="1877"/>
                  <a:pt x="2492" y="1877"/>
                </a:cubicBezTo>
                <a:cubicBezTo>
                  <a:pt x="2492" y="1877"/>
                  <a:pt x="2492" y="1878"/>
                  <a:pt x="2491" y="1878"/>
                </a:cubicBezTo>
                <a:cubicBezTo>
                  <a:pt x="2491" y="1877"/>
                  <a:pt x="2491" y="1877"/>
                  <a:pt x="2491" y="1876"/>
                </a:cubicBezTo>
                <a:cubicBezTo>
                  <a:pt x="2491" y="1876"/>
                  <a:pt x="2491" y="1875"/>
                  <a:pt x="2491" y="1875"/>
                </a:cubicBezTo>
                <a:cubicBezTo>
                  <a:pt x="2491" y="1874"/>
                  <a:pt x="2491" y="1874"/>
                  <a:pt x="2491" y="1874"/>
                </a:cubicBezTo>
                <a:cubicBezTo>
                  <a:pt x="2492" y="1874"/>
                  <a:pt x="2491" y="1873"/>
                  <a:pt x="2492" y="1873"/>
                </a:cubicBezTo>
                <a:cubicBezTo>
                  <a:pt x="2492" y="1873"/>
                  <a:pt x="2493" y="1874"/>
                  <a:pt x="2493" y="1874"/>
                </a:cubicBezTo>
                <a:cubicBezTo>
                  <a:pt x="2493" y="1874"/>
                  <a:pt x="2494" y="1874"/>
                  <a:pt x="2494" y="1874"/>
                </a:cubicBezTo>
                <a:cubicBezTo>
                  <a:pt x="2493" y="1873"/>
                  <a:pt x="2493" y="1872"/>
                  <a:pt x="2493" y="1872"/>
                </a:cubicBezTo>
                <a:cubicBezTo>
                  <a:pt x="2492" y="1872"/>
                  <a:pt x="2492" y="1873"/>
                  <a:pt x="2492" y="1873"/>
                </a:cubicBezTo>
                <a:cubicBezTo>
                  <a:pt x="2490" y="1872"/>
                  <a:pt x="2491" y="1871"/>
                  <a:pt x="2492" y="1870"/>
                </a:cubicBezTo>
                <a:cubicBezTo>
                  <a:pt x="2492" y="1869"/>
                  <a:pt x="2492" y="1869"/>
                  <a:pt x="2492" y="1868"/>
                </a:cubicBezTo>
                <a:cubicBezTo>
                  <a:pt x="2492" y="1867"/>
                  <a:pt x="2492" y="1867"/>
                  <a:pt x="2492" y="1868"/>
                </a:cubicBezTo>
                <a:cubicBezTo>
                  <a:pt x="2490" y="1868"/>
                  <a:pt x="2491" y="1866"/>
                  <a:pt x="2491" y="1865"/>
                </a:cubicBezTo>
                <a:cubicBezTo>
                  <a:pt x="2490" y="1865"/>
                  <a:pt x="2491" y="1867"/>
                  <a:pt x="2490" y="1867"/>
                </a:cubicBezTo>
                <a:cubicBezTo>
                  <a:pt x="2490" y="1868"/>
                  <a:pt x="2489" y="1868"/>
                  <a:pt x="2489" y="1869"/>
                </a:cubicBezTo>
                <a:cubicBezTo>
                  <a:pt x="2489" y="1869"/>
                  <a:pt x="2490" y="1870"/>
                  <a:pt x="2489" y="1870"/>
                </a:cubicBezTo>
                <a:cubicBezTo>
                  <a:pt x="2489" y="1870"/>
                  <a:pt x="2488" y="1869"/>
                  <a:pt x="2488" y="1869"/>
                </a:cubicBezTo>
                <a:cubicBezTo>
                  <a:pt x="2488" y="1870"/>
                  <a:pt x="2489" y="1870"/>
                  <a:pt x="2489" y="1870"/>
                </a:cubicBezTo>
                <a:cubicBezTo>
                  <a:pt x="2489" y="1871"/>
                  <a:pt x="2490" y="1872"/>
                  <a:pt x="2489" y="1873"/>
                </a:cubicBezTo>
                <a:cubicBezTo>
                  <a:pt x="2489" y="1873"/>
                  <a:pt x="2489" y="1872"/>
                  <a:pt x="2489" y="1872"/>
                </a:cubicBezTo>
                <a:cubicBezTo>
                  <a:pt x="2489" y="1872"/>
                  <a:pt x="2489" y="1872"/>
                  <a:pt x="2489" y="1872"/>
                </a:cubicBezTo>
                <a:cubicBezTo>
                  <a:pt x="2489" y="1873"/>
                  <a:pt x="2489" y="1873"/>
                  <a:pt x="2489" y="1874"/>
                </a:cubicBezTo>
                <a:cubicBezTo>
                  <a:pt x="2488" y="1874"/>
                  <a:pt x="2488" y="1872"/>
                  <a:pt x="2488" y="1872"/>
                </a:cubicBezTo>
                <a:cubicBezTo>
                  <a:pt x="2487" y="1872"/>
                  <a:pt x="2488" y="1873"/>
                  <a:pt x="2488" y="1874"/>
                </a:cubicBezTo>
                <a:cubicBezTo>
                  <a:pt x="2488" y="1874"/>
                  <a:pt x="2487" y="1873"/>
                  <a:pt x="2487" y="1874"/>
                </a:cubicBezTo>
                <a:cubicBezTo>
                  <a:pt x="2487" y="1875"/>
                  <a:pt x="2487" y="1875"/>
                  <a:pt x="2488" y="1875"/>
                </a:cubicBezTo>
                <a:cubicBezTo>
                  <a:pt x="2488" y="1875"/>
                  <a:pt x="2488" y="1875"/>
                  <a:pt x="2488" y="1875"/>
                </a:cubicBezTo>
                <a:cubicBezTo>
                  <a:pt x="2488" y="1876"/>
                  <a:pt x="2488" y="1876"/>
                  <a:pt x="2488" y="1876"/>
                </a:cubicBezTo>
                <a:cubicBezTo>
                  <a:pt x="2488" y="1876"/>
                  <a:pt x="2488" y="1877"/>
                  <a:pt x="2488" y="1877"/>
                </a:cubicBezTo>
                <a:cubicBezTo>
                  <a:pt x="2489" y="1877"/>
                  <a:pt x="2489" y="1876"/>
                  <a:pt x="2489" y="1876"/>
                </a:cubicBezTo>
                <a:cubicBezTo>
                  <a:pt x="2489" y="1877"/>
                  <a:pt x="2490" y="1877"/>
                  <a:pt x="2490" y="1877"/>
                </a:cubicBezTo>
                <a:cubicBezTo>
                  <a:pt x="2490" y="1878"/>
                  <a:pt x="2489" y="1878"/>
                  <a:pt x="2490" y="1879"/>
                </a:cubicBezTo>
                <a:cubicBezTo>
                  <a:pt x="2490" y="1879"/>
                  <a:pt x="2490" y="1879"/>
                  <a:pt x="2490" y="1879"/>
                </a:cubicBezTo>
                <a:cubicBezTo>
                  <a:pt x="2489" y="1879"/>
                  <a:pt x="2489" y="1878"/>
                  <a:pt x="2488" y="1878"/>
                </a:cubicBezTo>
                <a:cubicBezTo>
                  <a:pt x="2488" y="1877"/>
                  <a:pt x="2487" y="1877"/>
                  <a:pt x="2487" y="1877"/>
                </a:cubicBezTo>
                <a:cubicBezTo>
                  <a:pt x="2487" y="1877"/>
                  <a:pt x="2487" y="1876"/>
                  <a:pt x="2487" y="1876"/>
                </a:cubicBezTo>
                <a:cubicBezTo>
                  <a:pt x="2486" y="1876"/>
                  <a:pt x="2486" y="1876"/>
                  <a:pt x="2487" y="1875"/>
                </a:cubicBezTo>
                <a:cubicBezTo>
                  <a:pt x="2487" y="1875"/>
                  <a:pt x="2487" y="1874"/>
                  <a:pt x="2486" y="1874"/>
                </a:cubicBezTo>
                <a:cubicBezTo>
                  <a:pt x="2486" y="1875"/>
                  <a:pt x="2486" y="1875"/>
                  <a:pt x="2486" y="1875"/>
                </a:cubicBezTo>
                <a:cubicBezTo>
                  <a:pt x="2486" y="1876"/>
                  <a:pt x="2485" y="1876"/>
                  <a:pt x="2485" y="1877"/>
                </a:cubicBezTo>
                <a:cubicBezTo>
                  <a:pt x="2486" y="1877"/>
                  <a:pt x="2486" y="1877"/>
                  <a:pt x="2486" y="1878"/>
                </a:cubicBezTo>
                <a:cubicBezTo>
                  <a:pt x="2486" y="1879"/>
                  <a:pt x="2487" y="1878"/>
                  <a:pt x="2488" y="1879"/>
                </a:cubicBezTo>
                <a:cubicBezTo>
                  <a:pt x="2488" y="1879"/>
                  <a:pt x="2488" y="1880"/>
                  <a:pt x="2487" y="1881"/>
                </a:cubicBezTo>
                <a:cubicBezTo>
                  <a:pt x="2487" y="1881"/>
                  <a:pt x="2487" y="1882"/>
                  <a:pt x="2487" y="1882"/>
                </a:cubicBezTo>
                <a:cubicBezTo>
                  <a:pt x="2487" y="1883"/>
                  <a:pt x="2486" y="1883"/>
                  <a:pt x="2486" y="1883"/>
                </a:cubicBezTo>
                <a:cubicBezTo>
                  <a:pt x="2486" y="1884"/>
                  <a:pt x="2486" y="1884"/>
                  <a:pt x="2486" y="1884"/>
                </a:cubicBezTo>
                <a:cubicBezTo>
                  <a:pt x="2486" y="1885"/>
                  <a:pt x="2485" y="1884"/>
                  <a:pt x="2485" y="1885"/>
                </a:cubicBezTo>
                <a:cubicBezTo>
                  <a:pt x="2485" y="1886"/>
                  <a:pt x="2484" y="1885"/>
                  <a:pt x="2484" y="1886"/>
                </a:cubicBezTo>
                <a:cubicBezTo>
                  <a:pt x="2484" y="1886"/>
                  <a:pt x="2483" y="1886"/>
                  <a:pt x="2483" y="1886"/>
                </a:cubicBezTo>
                <a:cubicBezTo>
                  <a:pt x="2483" y="1885"/>
                  <a:pt x="2483" y="1885"/>
                  <a:pt x="2483" y="1885"/>
                </a:cubicBezTo>
                <a:cubicBezTo>
                  <a:pt x="2483" y="1884"/>
                  <a:pt x="2483" y="1885"/>
                  <a:pt x="2483" y="1885"/>
                </a:cubicBezTo>
                <a:cubicBezTo>
                  <a:pt x="2482" y="1886"/>
                  <a:pt x="2482" y="1886"/>
                  <a:pt x="2482" y="1886"/>
                </a:cubicBezTo>
                <a:cubicBezTo>
                  <a:pt x="2481" y="1886"/>
                  <a:pt x="2481" y="1886"/>
                  <a:pt x="2481" y="1886"/>
                </a:cubicBezTo>
                <a:cubicBezTo>
                  <a:pt x="2480" y="1886"/>
                  <a:pt x="2481" y="1887"/>
                  <a:pt x="2481" y="1887"/>
                </a:cubicBezTo>
                <a:cubicBezTo>
                  <a:pt x="2482" y="1887"/>
                  <a:pt x="2481" y="1888"/>
                  <a:pt x="2481" y="1888"/>
                </a:cubicBezTo>
                <a:cubicBezTo>
                  <a:pt x="2480" y="1888"/>
                  <a:pt x="2480" y="1889"/>
                  <a:pt x="2480" y="1889"/>
                </a:cubicBezTo>
                <a:cubicBezTo>
                  <a:pt x="2480" y="1891"/>
                  <a:pt x="2478" y="1889"/>
                  <a:pt x="2477" y="1890"/>
                </a:cubicBezTo>
                <a:cubicBezTo>
                  <a:pt x="2477" y="1891"/>
                  <a:pt x="2478" y="1891"/>
                  <a:pt x="2478" y="1892"/>
                </a:cubicBezTo>
                <a:cubicBezTo>
                  <a:pt x="2478" y="1892"/>
                  <a:pt x="2477" y="1893"/>
                  <a:pt x="2477" y="1893"/>
                </a:cubicBezTo>
                <a:cubicBezTo>
                  <a:pt x="2477" y="1893"/>
                  <a:pt x="2477" y="1894"/>
                  <a:pt x="2476" y="1893"/>
                </a:cubicBezTo>
                <a:close/>
                <a:moveTo>
                  <a:pt x="2278" y="1724"/>
                </a:moveTo>
                <a:cubicBezTo>
                  <a:pt x="2280" y="1724"/>
                  <a:pt x="2280" y="1725"/>
                  <a:pt x="2281" y="1726"/>
                </a:cubicBezTo>
                <a:cubicBezTo>
                  <a:pt x="2283" y="1727"/>
                  <a:pt x="2284" y="1727"/>
                  <a:pt x="2285" y="1727"/>
                </a:cubicBezTo>
                <a:cubicBezTo>
                  <a:pt x="2286" y="1727"/>
                  <a:pt x="2287" y="1728"/>
                  <a:pt x="2287" y="1728"/>
                </a:cubicBezTo>
                <a:cubicBezTo>
                  <a:pt x="2288" y="1728"/>
                  <a:pt x="2289" y="1729"/>
                  <a:pt x="2290" y="1729"/>
                </a:cubicBezTo>
                <a:cubicBezTo>
                  <a:pt x="2291" y="1729"/>
                  <a:pt x="2292" y="1729"/>
                  <a:pt x="2292" y="1730"/>
                </a:cubicBezTo>
                <a:cubicBezTo>
                  <a:pt x="2293" y="1730"/>
                  <a:pt x="2294" y="1730"/>
                  <a:pt x="2296" y="1730"/>
                </a:cubicBezTo>
                <a:cubicBezTo>
                  <a:pt x="2297" y="1730"/>
                  <a:pt x="2297" y="1729"/>
                  <a:pt x="2298" y="1728"/>
                </a:cubicBezTo>
                <a:cubicBezTo>
                  <a:pt x="2298" y="1727"/>
                  <a:pt x="2298" y="1726"/>
                  <a:pt x="2299" y="1725"/>
                </a:cubicBezTo>
                <a:cubicBezTo>
                  <a:pt x="2300" y="1725"/>
                  <a:pt x="2301" y="1726"/>
                  <a:pt x="2303" y="1725"/>
                </a:cubicBezTo>
                <a:cubicBezTo>
                  <a:pt x="2303" y="1725"/>
                  <a:pt x="2304" y="1725"/>
                  <a:pt x="2304" y="1724"/>
                </a:cubicBezTo>
                <a:cubicBezTo>
                  <a:pt x="2305" y="1723"/>
                  <a:pt x="2305" y="1723"/>
                  <a:pt x="2306" y="1722"/>
                </a:cubicBezTo>
                <a:cubicBezTo>
                  <a:pt x="2307" y="1721"/>
                  <a:pt x="2307" y="1720"/>
                  <a:pt x="2309" y="1720"/>
                </a:cubicBezTo>
                <a:cubicBezTo>
                  <a:pt x="2311" y="1720"/>
                  <a:pt x="2312" y="1720"/>
                  <a:pt x="2313" y="1719"/>
                </a:cubicBezTo>
                <a:cubicBezTo>
                  <a:pt x="2313" y="1717"/>
                  <a:pt x="2314" y="1716"/>
                  <a:pt x="2314" y="1715"/>
                </a:cubicBezTo>
                <a:cubicBezTo>
                  <a:pt x="2314" y="1713"/>
                  <a:pt x="2314" y="1712"/>
                  <a:pt x="2314" y="1710"/>
                </a:cubicBezTo>
                <a:cubicBezTo>
                  <a:pt x="2314" y="1709"/>
                  <a:pt x="2315" y="1708"/>
                  <a:pt x="2316" y="1707"/>
                </a:cubicBezTo>
                <a:cubicBezTo>
                  <a:pt x="2317" y="1706"/>
                  <a:pt x="2317" y="1706"/>
                  <a:pt x="2318" y="1705"/>
                </a:cubicBezTo>
                <a:cubicBezTo>
                  <a:pt x="2318" y="1705"/>
                  <a:pt x="2318" y="1704"/>
                  <a:pt x="2318" y="1703"/>
                </a:cubicBezTo>
                <a:cubicBezTo>
                  <a:pt x="2320" y="1701"/>
                  <a:pt x="2324" y="1701"/>
                  <a:pt x="2323" y="1698"/>
                </a:cubicBezTo>
                <a:cubicBezTo>
                  <a:pt x="2323" y="1698"/>
                  <a:pt x="2323" y="1697"/>
                  <a:pt x="2323" y="1697"/>
                </a:cubicBezTo>
                <a:cubicBezTo>
                  <a:pt x="2322" y="1696"/>
                  <a:pt x="2323" y="1695"/>
                  <a:pt x="2322" y="1694"/>
                </a:cubicBezTo>
                <a:cubicBezTo>
                  <a:pt x="2322" y="1693"/>
                  <a:pt x="2320" y="1693"/>
                  <a:pt x="2319" y="1692"/>
                </a:cubicBezTo>
                <a:cubicBezTo>
                  <a:pt x="2318" y="1692"/>
                  <a:pt x="2318" y="1692"/>
                  <a:pt x="2318" y="1691"/>
                </a:cubicBezTo>
                <a:cubicBezTo>
                  <a:pt x="2317" y="1690"/>
                  <a:pt x="2317" y="1689"/>
                  <a:pt x="2316" y="1690"/>
                </a:cubicBezTo>
                <a:cubicBezTo>
                  <a:pt x="2315" y="1691"/>
                  <a:pt x="2316" y="1693"/>
                  <a:pt x="2315" y="1694"/>
                </a:cubicBezTo>
                <a:cubicBezTo>
                  <a:pt x="2314" y="1694"/>
                  <a:pt x="2314" y="1694"/>
                  <a:pt x="2313" y="1694"/>
                </a:cubicBezTo>
                <a:cubicBezTo>
                  <a:pt x="2312" y="1694"/>
                  <a:pt x="2312" y="1693"/>
                  <a:pt x="2311" y="1693"/>
                </a:cubicBezTo>
                <a:cubicBezTo>
                  <a:pt x="2310" y="1693"/>
                  <a:pt x="2309" y="1692"/>
                  <a:pt x="2308" y="1692"/>
                </a:cubicBezTo>
                <a:cubicBezTo>
                  <a:pt x="2306" y="1692"/>
                  <a:pt x="2305" y="1693"/>
                  <a:pt x="2304" y="1694"/>
                </a:cubicBezTo>
                <a:cubicBezTo>
                  <a:pt x="2303" y="1695"/>
                  <a:pt x="2302" y="1694"/>
                  <a:pt x="2301" y="1693"/>
                </a:cubicBezTo>
                <a:cubicBezTo>
                  <a:pt x="2299" y="1693"/>
                  <a:pt x="2298" y="1693"/>
                  <a:pt x="2296" y="1693"/>
                </a:cubicBezTo>
                <a:cubicBezTo>
                  <a:pt x="2295" y="1694"/>
                  <a:pt x="2295" y="1695"/>
                  <a:pt x="2293" y="1695"/>
                </a:cubicBezTo>
                <a:cubicBezTo>
                  <a:pt x="2293" y="1696"/>
                  <a:pt x="2292" y="1696"/>
                  <a:pt x="2291" y="1695"/>
                </a:cubicBezTo>
                <a:cubicBezTo>
                  <a:pt x="2291" y="1695"/>
                  <a:pt x="2290" y="1695"/>
                  <a:pt x="2290" y="1695"/>
                </a:cubicBezTo>
                <a:cubicBezTo>
                  <a:pt x="2288" y="1695"/>
                  <a:pt x="2289" y="1698"/>
                  <a:pt x="2289" y="1698"/>
                </a:cubicBezTo>
                <a:cubicBezTo>
                  <a:pt x="2288" y="1700"/>
                  <a:pt x="2286" y="1700"/>
                  <a:pt x="2286" y="1701"/>
                </a:cubicBezTo>
                <a:cubicBezTo>
                  <a:pt x="2285" y="1702"/>
                  <a:pt x="2284" y="1703"/>
                  <a:pt x="2282" y="1704"/>
                </a:cubicBezTo>
                <a:cubicBezTo>
                  <a:pt x="2280" y="1705"/>
                  <a:pt x="2277" y="1706"/>
                  <a:pt x="2276" y="1709"/>
                </a:cubicBezTo>
                <a:cubicBezTo>
                  <a:pt x="2276" y="1712"/>
                  <a:pt x="2276" y="1716"/>
                  <a:pt x="2277" y="1719"/>
                </a:cubicBezTo>
                <a:cubicBezTo>
                  <a:pt x="2278" y="1720"/>
                  <a:pt x="2277" y="1721"/>
                  <a:pt x="2276" y="1722"/>
                </a:cubicBezTo>
                <a:cubicBezTo>
                  <a:pt x="2276" y="1724"/>
                  <a:pt x="2277" y="1724"/>
                  <a:pt x="2278" y="1724"/>
                </a:cubicBezTo>
                <a:close/>
                <a:moveTo>
                  <a:pt x="2102" y="2137"/>
                </a:moveTo>
                <a:cubicBezTo>
                  <a:pt x="2101" y="2136"/>
                  <a:pt x="2100" y="2132"/>
                  <a:pt x="2098" y="2132"/>
                </a:cubicBezTo>
                <a:cubicBezTo>
                  <a:pt x="2096" y="2132"/>
                  <a:pt x="2097" y="2135"/>
                  <a:pt x="2098" y="2136"/>
                </a:cubicBezTo>
                <a:cubicBezTo>
                  <a:pt x="2099" y="2137"/>
                  <a:pt x="2101" y="2138"/>
                  <a:pt x="2102" y="2139"/>
                </a:cubicBezTo>
                <a:cubicBezTo>
                  <a:pt x="2102" y="2139"/>
                  <a:pt x="2103" y="2139"/>
                  <a:pt x="2103" y="2138"/>
                </a:cubicBezTo>
                <a:cubicBezTo>
                  <a:pt x="2103" y="2138"/>
                  <a:pt x="2103" y="2137"/>
                  <a:pt x="2102" y="2137"/>
                </a:cubicBezTo>
                <a:close/>
                <a:moveTo>
                  <a:pt x="2405" y="1988"/>
                </a:moveTo>
                <a:cubicBezTo>
                  <a:pt x="2406" y="1988"/>
                  <a:pt x="2406" y="1987"/>
                  <a:pt x="2406" y="1986"/>
                </a:cubicBezTo>
                <a:cubicBezTo>
                  <a:pt x="2406" y="1986"/>
                  <a:pt x="2404" y="1988"/>
                  <a:pt x="2405" y="1988"/>
                </a:cubicBezTo>
                <a:close/>
                <a:moveTo>
                  <a:pt x="2" y="804"/>
                </a:moveTo>
                <a:cubicBezTo>
                  <a:pt x="2" y="803"/>
                  <a:pt x="4" y="803"/>
                  <a:pt x="4" y="801"/>
                </a:cubicBezTo>
                <a:cubicBezTo>
                  <a:pt x="4" y="800"/>
                  <a:pt x="3" y="801"/>
                  <a:pt x="3" y="800"/>
                </a:cubicBezTo>
                <a:cubicBezTo>
                  <a:pt x="2" y="799"/>
                  <a:pt x="3" y="799"/>
                  <a:pt x="3" y="799"/>
                </a:cubicBezTo>
                <a:cubicBezTo>
                  <a:pt x="4" y="798"/>
                  <a:pt x="4" y="797"/>
                  <a:pt x="5" y="797"/>
                </a:cubicBezTo>
                <a:cubicBezTo>
                  <a:pt x="6" y="797"/>
                  <a:pt x="6" y="798"/>
                  <a:pt x="5" y="799"/>
                </a:cubicBezTo>
                <a:cubicBezTo>
                  <a:pt x="5" y="800"/>
                  <a:pt x="6" y="799"/>
                  <a:pt x="6" y="800"/>
                </a:cubicBezTo>
                <a:cubicBezTo>
                  <a:pt x="7" y="801"/>
                  <a:pt x="6" y="801"/>
                  <a:pt x="7" y="802"/>
                </a:cubicBezTo>
                <a:cubicBezTo>
                  <a:pt x="8" y="802"/>
                  <a:pt x="8" y="801"/>
                  <a:pt x="8" y="800"/>
                </a:cubicBezTo>
                <a:cubicBezTo>
                  <a:pt x="8" y="799"/>
                  <a:pt x="8" y="799"/>
                  <a:pt x="9" y="800"/>
                </a:cubicBezTo>
                <a:cubicBezTo>
                  <a:pt x="10" y="800"/>
                  <a:pt x="10" y="800"/>
                  <a:pt x="10" y="799"/>
                </a:cubicBezTo>
                <a:cubicBezTo>
                  <a:pt x="10" y="798"/>
                  <a:pt x="11" y="797"/>
                  <a:pt x="10" y="797"/>
                </a:cubicBezTo>
                <a:cubicBezTo>
                  <a:pt x="9" y="797"/>
                  <a:pt x="9" y="797"/>
                  <a:pt x="8" y="797"/>
                </a:cubicBezTo>
                <a:cubicBezTo>
                  <a:pt x="7" y="797"/>
                  <a:pt x="7" y="796"/>
                  <a:pt x="8" y="796"/>
                </a:cubicBezTo>
                <a:cubicBezTo>
                  <a:pt x="9" y="795"/>
                  <a:pt x="10" y="796"/>
                  <a:pt x="11" y="794"/>
                </a:cubicBezTo>
                <a:cubicBezTo>
                  <a:pt x="11" y="793"/>
                  <a:pt x="11" y="793"/>
                  <a:pt x="11" y="792"/>
                </a:cubicBezTo>
                <a:cubicBezTo>
                  <a:pt x="11" y="791"/>
                  <a:pt x="12" y="792"/>
                  <a:pt x="12" y="791"/>
                </a:cubicBezTo>
                <a:cubicBezTo>
                  <a:pt x="14" y="790"/>
                  <a:pt x="12" y="789"/>
                  <a:pt x="12" y="788"/>
                </a:cubicBezTo>
                <a:cubicBezTo>
                  <a:pt x="12" y="787"/>
                  <a:pt x="13" y="786"/>
                  <a:pt x="13" y="786"/>
                </a:cubicBezTo>
                <a:cubicBezTo>
                  <a:pt x="12" y="785"/>
                  <a:pt x="11" y="785"/>
                  <a:pt x="11" y="786"/>
                </a:cubicBezTo>
                <a:cubicBezTo>
                  <a:pt x="9" y="786"/>
                  <a:pt x="6" y="788"/>
                  <a:pt x="5" y="790"/>
                </a:cubicBezTo>
                <a:cubicBezTo>
                  <a:pt x="4" y="790"/>
                  <a:pt x="4" y="793"/>
                  <a:pt x="3" y="793"/>
                </a:cubicBezTo>
                <a:cubicBezTo>
                  <a:pt x="2" y="793"/>
                  <a:pt x="3" y="792"/>
                  <a:pt x="2" y="792"/>
                </a:cubicBezTo>
                <a:cubicBezTo>
                  <a:pt x="2" y="791"/>
                  <a:pt x="1" y="793"/>
                  <a:pt x="1" y="793"/>
                </a:cubicBezTo>
                <a:cubicBezTo>
                  <a:pt x="1" y="793"/>
                  <a:pt x="0" y="793"/>
                  <a:pt x="0" y="793"/>
                </a:cubicBezTo>
                <a:cubicBezTo>
                  <a:pt x="0" y="806"/>
                  <a:pt x="0" y="806"/>
                  <a:pt x="0" y="806"/>
                </a:cubicBezTo>
                <a:cubicBezTo>
                  <a:pt x="1" y="806"/>
                  <a:pt x="1" y="806"/>
                  <a:pt x="1" y="806"/>
                </a:cubicBezTo>
                <a:cubicBezTo>
                  <a:pt x="2" y="805"/>
                  <a:pt x="1" y="805"/>
                  <a:pt x="2" y="804"/>
                </a:cubicBezTo>
                <a:close/>
                <a:moveTo>
                  <a:pt x="2441" y="1936"/>
                </a:moveTo>
                <a:cubicBezTo>
                  <a:pt x="2441" y="1936"/>
                  <a:pt x="2441" y="1936"/>
                  <a:pt x="2441" y="1937"/>
                </a:cubicBezTo>
                <a:cubicBezTo>
                  <a:pt x="2441" y="1937"/>
                  <a:pt x="2441" y="1937"/>
                  <a:pt x="2441" y="1937"/>
                </a:cubicBezTo>
                <a:cubicBezTo>
                  <a:pt x="2441" y="1937"/>
                  <a:pt x="2442" y="1936"/>
                  <a:pt x="2442" y="1936"/>
                </a:cubicBezTo>
                <a:cubicBezTo>
                  <a:pt x="2442" y="1936"/>
                  <a:pt x="2442" y="1935"/>
                  <a:pt x="2443" y="1935"/>
                </a:cubicBezTo>
                <a:cubicBezTo>
                  <a:pt x="2443" y="1935"/>
                  <a:pt x="2443" y="1934"/>
                  <a:pt x="2443" y="1934"/>
                </a:cubicBezTo>
                <a:cubicBezTo>
                  <a:pt x="2443" y="1933"/>
                  <a:pt x="2442" y="1934"/>
                  <a:pt x="2442" y="1933"/>
                </a:cubicBezTo>
                <a:cubicBezTo>
                  <a:pt x="2443" y="1932"/>
                  <a:pt x="2443" y="1932"/>
                  <a:pt x="2442" y="1932"/>
                </a:cubicBezTo>
                <a:cubicBezTo>
                  <a:pt x="2441" y="1932"/>
                  <a:pt x="2441" y="1932"/>
                  <a:pt x="2441" y="1932"/>
                </a:cubicBezTo>
                <a:cubicBezTo>
                  <a:pt x="2441" y="1933"/>
                  <a:pt x="2440" y="1933"/>
                  <a:pt x="2440" y="1933"/>
                </a:cubicBezTo>
                <a:cubicBezTo>
                  <a:pt x="2441" y="1934"/>
                  <a:pt x="2441" y="1934"/>
                  <a:pt x="2440" y="1934"/>
                </a:cubicBezTo>
                <a:cubicBezTo>
                  <a:pt x="2440" y="1935"/>
                  <a:pt x="2440" y="1935"/>
                  <a:pt x="2441" y="1936"/>
                </a:cubicBezTo>
                <a:close/>
                <a:moveTo>
                  <a:pt x="2479" y="2074"/>
                </a:moveTo>
                <a:cubicBezTo>
                  <a:pt x="2479" y="2074"/>
                  <a:pt x="2479" y="2073"/>
                  <a:pt x="2480" y="2073"/>
                </a:cubicBezTo>
                <a:cubicBezTo>
                  <a:pt x="2480" y="2073"/>
                  <a:pt x="2480" y="2072"/>
                  <a:pt x="2480" y="2071"/>
                </a:cubicBezTo>
                <a:cubicBezTo>
                  <a:pt x="2479" y="2071"/>
                  <a:pt x="2478" y="2071"/>
                  <a:pt x="2477" y="2070"/>
                </a:cubicBezTo>
                <a:cubicBezTo>
                  <a:pt x="2477" y="2070"/>
                  <a:pt x="2476" y="2069"/>
                  <a:pt x="2475" y="2069"/>
                </a:cubicBezTo>
                <a:cubicBezTo>
                  <a:pt x="2474" y="2068"/>
                  <a:pt x="2473" y="2067"/>
                  <a:pt x="2472" y="2066"/>
                </a:cubicBezTo>
                <a:cubicBezTo>
                  <a:pt x="2470" y="2066"/>
                  <a:pt x="2470" y="2065"/>
                  <a:pt x="2469" y="2063"/>
                </a:cubicBezTo>
                <a:cubicBezTo>
                  <a:pt x="2468" y="2062"/>
                  <a:pt x="2467" y="2063"/>
                  <a:pt x="2466" y="2062"/>
                </a:cubicBezTo>
                <a:cubicBezTo>
                  <a:pt x="2465" y="2061"/>
                  <a:pt x="2465" y="2060"/>
                  <a:pt x="2464" y="2059"/>
                </a:cubicBezTo>
                <a:cubicBezTo>
                  <a:pt x="2463" y="2059"/>
                  <a:pt x="2462" y="2058"/>
                  <a:pt x="2462" y="2058"/>
                </a:cubicBezTo>
                <a:cubicBezTo>
                  <a:pt x="2462" y="2058"/>
                  <a:pt x="2461" y="2057"/>
                  <a:pt x="2461" y="2057"/>
                </a:cubicBezTo>
                <a:cubicBezTo>
                  <a:pt x="2460" y="2056"/>
                  <a:pt x="2458" y="2055"/>
                  <a:pt x="2458" y="2055"/>
                </a:cubicBezTo>
                <a:cubicBezTo>
                  <a:pt x="2457" y="2054"/>
                  <a:pt x="2457" y="2054"/>
                  <a:pt x="2457" y="2053"/>
                </a:cubicBezTo>
                <a:cubicBezTo>
                  <a:pt x="2456" y="2052"/>
                  <a:pt x="2457" y="2052"/>
                  <a:pt x="2458" y="2052"/>
                </a:cubicBezTo>
                <a:cubicBezTo>
                  <a:pt x="2458" y="2052"/>
                  <a:pt x="2459" y="2051"/>
                  <a:pt x="2459" y="2051"/>
                </a:cubicBezTo>
                <a:cubicBezTo>
                  <a:pt x="2459" y="2050"/>
                  <a:pt x="2459" y="2050"/>
                  <a:pt x="2460" y="2049"/>
                </a:cubicBezTo>
                <a:cubicBezTo>
                  <a:pt x="2460" y="2049"/>
                  <a:pt x="2461" y="2049"/>
                  <a:pt x="2461" y="2048"/>
                </a:cubicBezTo>
                <a:cubicBezTo>
                  <a:pt x="2461" y="2047"/>
                  <a:pt x="2460" y="2045"/>
                  <a:pt x="2459" y="2044"/>
                </a:cubicBezTo>
                <a:cubicBezTo>
                  <a:pt x="2459" y="2043"/>
                  <a:pt x="2459" y="2043"/>
                  <a:pt x="2458" y="2042"/>
                </a:cubicBezTo>
                <a:cubicBezTo>
                  <a:pt x="2457" y="2041"/>
                  <a:pt x="2456" y="2041"/>
                  <a:pt x="2455" y="2039"/>
                </a:cubicBezTo>
                <a:cubicBezTo>
                  <a:pt x="2455" y="2039"/>
                  <a:pt x="2455" y="2038"/>
                  <a:pt x="2454" y="2038"/>
                </a:cubicBezTo>
                <a:cubicBezTo>
                  <a:pt x="2454" y="2038"/>
                  <a:pt x="2453" y="2037"/>
                  <a:pt x="2454" y="2036"/>
                </a:cubicBezTo>
                <a:cubicBezTo>
                  <a:pt x="2454" y="2036"/>
                  <a:pt x="2455" y="2036"/>
                  <a:pt x="2455" y="2036"/>
                </a:cubicBezTo>
                <a:cubicBezTo>
                  <a:pt x="2455" y="2035"/>
                  <a:pt x="2454" y="2035"/>
                  <a:pt x="2454" y="2035"/>
                </a:cubicBezTo>
                <a:cubicBezTo>
                  <a:pt x="2453" y="2035"/>
                  <a:pt x="2453" y="2035"/>
                  <a:pt x="2452" y="2034"/>
                </a:cubicBezTo>
                <a:cubicBezTo>
                  <a:pt x="2452" y="2033"/>
                  <a:pt x="2452" y="2033"/>
                  <a:pt x="2453" y="2033"/>
                </a:cubicBezTo>
                <a:cubicBezTo>
                  <a:pt x="2454" y="2031"/>
                  <a:pt x="2451" y="2031"/>
                  <a:pt x="2450" y="2031"/>
                </a:cubicBezTo>
                <a:cubicBezTo>
                  <a:pt x="2450" y="2030"/>
                  <a:pt x="2449" y="2030"/>
                  <a:pt x="2449" y="2030"/>
                </a:cubicBezTo>
                <a:cubicBezTo>
                  <a:pt x="2448" y="2029"/>
                  <a:pt x="2447" y="2029"/>
                  <a:pt x="2447" y="2028"/>
                </a:cubicBezTo>
                <a:cubicBezTo>
                  <a:pt x="2448" y="2028"/>
                  <a:pt x="2448" y="2027"/>
                  <a:pt x="2449" y="2027"/>
                </a:cubicBezTo>
                <a:cubicBezTo>
                  <a:pt x="2449" y="2027"/>
                  <a:pt x="2449" y="2026"/>
                  <a:pt x="2449" y="2026"/>
                </a:cubicBezTo>
                <a:cubicBezTo>
                  <a:pt x="2449" y="2025"/>
                  <a:pt x="2449" y="2025"/>
                  <a:pt x="2450" y="2024"/>
                </a:cubicBezTo>
                <a:cubicBezTo>
                  <a:pt x="2450" y="2024"/>
                  <a:pt x="2451" y="2024"/>
                  <a:pt x="2451" y="2024"/>
                </a:cubicBezTo>
                <a:cubicBezTo>
                  <a:pt x="2451" y="2023"/>
                  <a:pt x="2449" y="2023"/>
                  <a:pt x="2449" y="2023"/>
                </a:cubicBezTo>
                <a:cubicBezTo>
                  <a:pt x="2448" y="2023"/>
                  <a:pt x="2448" y="2023"/>
                  <a:pt x="2447" y="2023"/>
                </a:cubicBezTo>
                <a:cubicBezTo>
                  <a:pt x="2446" y="2022"/>
                  <a:pt x="2446" y="2022"/>
                  <a:pt x="2445" y="2021"/>
                </a:cubicBezTo>
                <a:cubicBezTo>
                  <a:pt x="2445" y="2021"/>
                  <a:pt x="2445" y="2021"/>
                  <a:pt x="2445" y="2021"/>
                </a:cubicBezTo>
                <a:cubicBezTo>
                  <a:pt x="2446" y="2020"/>
                  <a:pt x="2446" y="2021"/>
                  <a:pt x="2447" y="2021"/>
                </a:cubicBezTo>
                <a:cubicBezTo>
                  <a:pt x="2448" y="2022"/>
                  <a:pt x="2449" y="2022"/>
                  <a:pt x="2449" y="2021"/>
                </a:cubicBezTo>
                <a:cubicBezTo>
                  <a:pt x="2450" y="2021"/>
                  <a:pt x="2451" y="2021"/>
                  <a:pt x="2451" y="2021"/>
                </a:cubicBezTo>
                <a:cubicBezTo>
                  <a:pt x="2452" y="2021"/>
                  <a:pt x="2451" y="2020"/>
                  <a:pt x="2451" y="2019"/>
                </a:cubicBezTo>
                <a:cubicBezTo>
                  <a:pt x="2451" y="2017"/>
                  <a:pt x="2454" y="2019"/>
                  <a:pt x="2455" y="2019"/>
                </a:cubicBezTo>
                <a:cubicBezTo>
                  <a:pt x="2455" y="2019"/>
                  <a:pt x="2456" y="2019"/>
                  <a:pt x="2457" y="2019"/>
                </a:cubicBezTo>
                <a:cubicBezTo>
                  <a:pt x="2457" y="2019"/>
                  <a:pt x="2458" y="2020"/>
                  <a:pt x="2458" y="2019"/>
                </a:cubicBezTo>
                <a:cubicBezTo>
                  <a:pt x="2458" y="2018"/>
                  <a:pt x="2457" y="2018"/>
                  <a:pt x="2456" y="2018"/>
                </a:cubicBezTo>
                <a:cubicBezTo>
                  <a:pt x="2456" y="2018"/>
                  <a:pt x="2455" y="2017"/>
                  <a:pt x="2455" y="2017"/>
                </a:cubicBezTo>
                <a:cubicBezTo>
                  <a:pt x="2455" y="2016"/>
                  <a:pt x="2455" y="2016"/>
                  <a:pt x="2454" y="2015"/>
                </a:cubicBezTo>
                <a:cubicBezTo>
                  <a:pt x="2454" y="2015"/>
                  <a:pt x="2453" y="2015"/>
                  <a:pt x="2453" y="2014"/>
                </a:cubicBezTo>
                <a:cubicBezTo>
                  <a:pt x="2452" y="2013"/>
                  <a:pt x="2453" y="2013"/>
                  <a:pt x="2452" y="2013"/>
                </a:cubicBezTo>
                <a:cubicBezTo>
                  <a:pt x="2451" y="2013"/>
                  <a:pt x="2451" y="2012"/>
                  <a:pt x="2450" y="2012"/>
                </a:cubicBezTo>
                <a:cubicBezTo>
                  <a:pt x="2450" y="2011"/>
                  <a:pt x="2450" y="2011"/>
                  <a:pt x="2450" y="2011"/>
                </a:cubicBezTo>
                <a:cubicBezTo>
                  <a:pt x="2450" y="2009"/>
                  <a:pt x="2451" y="2010"/>
                  <a:pt x="2452" y="2010"/>
                </a:cubicBezTo>
                <a:cubicBezTo>
                  <a:pt x="2454" y="2010"/>
                  <a:pt x="2452" y="2007"/>
                  <a:pt x="2454" y="2006"/>
                </a:cubicBezTo>
                <a:cubicBezTo>
                  <a:pt x="2455" y="2006"/>
                  <a:pt x="2455" y="2007"/>
                  <a:pt x="2456" y="2007"/>
                </a:cubicBezTo>
                <a:cubicBezTo>
                  <a:pt x="2457" y="2007"/>
                  <a:pt x="2459" y="2007"/>
                  <a:pt x="2460" y="2007"/>
                </a:cubicBezTo>
                <a:cubicBezTo>
                  <a:pt x="2462" y="2008"/>
                  <a:pt x="2463" y="2007"/>
                  <a:pt x="2465" y="2007"/>
                </a:cubicBezTo>
                <a:cubicBezTo>
                  <a:pt x="2465" y="2007"/>
                  <a:pt x="2466" y="2007"/>
                  <a:pt x="2467" y="2007"/>
                </a:cubicBezTo>
                <a:cubicBezTo>
                  <a:pt x="2468" y="2007"/>
                  <a:pt x="2468" y="2007"/>
                  <a:pt x="2469" y="2007"/>
                </a:cubicBezTo>
                <a:cubicBezTo>
                  <a:pt x="2470" y="2007"/>
                  <a:pt x="2470" y="2007"/>
                  <a:pt x="2471" y="2007"/>
                </a:cubicBezTo>
                <a:cubicBezTo>
                  <a:pt x="2472" y="2007"/>
                  <a:pt x="2472" y="2007"/>
                  <a:pt x="2472" y="2006"/>
                </a:cubicBezTo>
                <a:cubicBezTo>
                  <a:pt x="2473" y="2005"/>
                  <a:pt x="2473" y="2005"/>
                  <a:pt x="2474" y="2005"/>
                </a:cubicBezTo>
                <a:cubicBezTo>
                  <a:pt x="2475" y="2005"/>
                  <a:pt x="2475" y="2005"/>
                  <a:pt x="2475" y="2004"/>
                </a:cubicBezTo>
                <a:cubicBezTo>
                  <a:pt x="2475" y="2003"/>
                  <a:pt x="2474" y="2004"/>
                  <a:pt x="2474" y="2004"/>
                </a:cubicBezTo>
                <a:cubicBezTo>
                  <a:pt x="2473" y="2004"/>
                  <a:pt x="2473" y="2003"/>
                  <a:pt x="2472" y="2003"/>
                </a:cubicBezTo>
                <a:cubicBezTo>
                  <a:pt x="2472" y="2003"/>
                  <a:pt x="2472" y="2002"/>
                  <a:pt x="2471" y="2002"/>
                </a:cubicBezTo>
                <a:cubicBezTo>
                  <a:pt x="2470" y="2002"/>
                  <a:pt x="2470" y="2002"/>
                  <a:pt x="2469" y="2002"/>
                </a:cubicBezTo>
                <a:cubicBezTo>
                  <a:pt x="2470" y="2001"/>
                  <a:pt x="2470" y="2001"/>
                  <a:pt x="2471" y="2001"/>
                </a:cubicBezTo>
                <a:cubicBezTo>
                  <a:pt x="2471" y="2001"/>
                  <a:pt x="2471" y="2002"/>
                  <a:pt x="2472" y="2002"/>
                </a:cubicBezTo>
                <a:cubicBezTo>
                  <a:pt x="2473" y="2001"/>
                  <a:pt x="2472" y="2001"/>
                  <a:pt x="2471" y="2001"/>
                </a:cubicBezTo>
                <a:cubicBezTo>
                  <a:pt x="2470" y="2000"/>
                  <a:pt x="2470" y="2000"/>
                  <a:pt x="2469" y="2001"/>
                </a:cubicBezTo>
                <a:cubicBezTo>
                  <a:pt x="2468" y="2001"/>
                  <a:pt x="2468" y="2001"/>
                  <a:pt x="2467" y="2001"/>
                </a:cubicBezTo>
                <a:cubicBezTo>
                  <a:pt x="2465" y="2001"/>
                  <a:pt x="2466" y="1999"/>
                  <a:pt x="2465" y="1998"/>
                </a:cubicBezTo>
                <a:cubicBezTo>
                  <a:pt x="2464" y="1997"/>
                  <a:pt x="2463" y="1997"/>
                  <a:pt x="2464" y="1996"/>
                </a:cubicBezTo>
                <a:cubicBezTo>
                  <a:pt x="2464" y="1996"/>
                  <a:pt x="2465" y="1996"/>
                  <a:pt x="2466" y="1995"/>
                </a:cubicBezTo>
                <a:cubicBezTo>
                  <a:pt x="2466" y="1995"/>
                  <a:pt x="2466" y="1994"/>
                  <a:pt x="2466" y="1994"/>
                </a:cubicBezTo>
                <a:cubicBezTo>
                  <a:pt x="2467" y="1993"/>
                  <a:pt x="2468" y="1993"/>
                  <a:pt x="2468" y="1993"/>
                </a:cubicBezTo>
                <a:cubicBezTo>
                  <a:pt x="2469" y="1993"/>
                  <a:pt x="2469" y="1994"/>
                  <a:pt x="2470" y="1995"/>
                </a:cubicBezTo>
                <a:cubicBezTo>
                  <a:pt x="2470" y="1995"/>
                  <a:pt x="2472" y="1995"/>
                  <a:pt x="2473" y="1995"/>
                </a:cubicBezTo>
                <a:cubicBezTo>
                  <a:pt x="2474" y="1995"/>
                  <a:pt x="2474" y="1994"/>
                  <a:pt x="2475" y="1994"/>
                </a:cubicBezTo>
                <a:cubicBezTo>
                  <a:pt x="2475" y="1994"/>
                  <a:pt x="2476" y="1994"/>
                  <a:pt x="2477" y="1993"/>
                </a:cubicBezTo>
                <a:cubicBezTo>
                  <a:pt x="2477" y="1993"/>
                  <a:pt x="2478" y="1992"/>
                  <a:pt x="2478" y="1992"/>
                </a:cubicBezTo>
                <a:cubicBezTo>
                  <a:pt x="2479" y="1991"/>
                  <a:pt x="2479" y="1991"/>
                  <a:pt x="2480" y="1991"/>
                </a:cubicBezTo>
                <a:cubicBezTo>
                  <a:pt x="2481" y="1991"/>
                  <a:pt x="2481" y="1991"/>
                  <a:pt x="2482" y="1990"/>
                </a:cubicBezTo>
                <a:cubicBezTo>
                  <a:pt x="2483" y="1989"/>
                  <a:pt x="2484" y="1990"/>
                  <a:pt x="2485" y="1988"/>
                </a:cubicBezTo>
                <a:cubicBezTo>
                  <a:pt x="2485" y="1987"/>
                  <a:pt x="2485" y="1986"/>
                  <a:pt x="2483" y="1986"/>
                </a:cubicBezTo>
                <a:cubicBezTo>
                  <a:pt x="2482" y="1986"/>
                  <a:pt x="2480" y="1986"/>
                  <a:pt x="2479" y="1986"/>
                </a:cubicBezTo>
                <a:cubicBezTo>
                  <a:pt x="2478" y="1986"/>
                  <a:pt x="2478" y="1986"/>
                  <a:pt x="2477" y="1985"/>
                </a:cubicBezTo>
                <a:cubicBezTo>
                  <a:pt x="2477" y="1984"/>
                  <a:pt x="2477" y="1984"/>
                  <a:pt x="2477" y="1983"/>
                </a:cubicBezTo>
                <a:cubicBezTo>
                  <a:pt x="2476" y="1982"/>
                  <a:pt x="2476" y="1982"/>
                  <a:pt x="2475" y="1982"/>
                </a:cubicBezTo>
                <a:cubicBezTo>
                  <a:pt x="2474" y="1982"/>
                  <a:pt x="2474" y="1982"/>
                  <a:pt x="2473" y="1981"/>
                </a:cubicBezTo>
                <a:cubicBezTo>
                  <a:pt x="2472" y="1981"/>
                  <a:pt x="2472" y="1981"/>
                  <a:pt x="2471" y="1980"/>
                </a:cubicBezTo>
                <a:cubicBezTo>
                  <a:pt x="2470" y="1980"/>
                  <a:pt x="2469" y="1979"/>
                  <a:pt x="2468" y="1978"/>
                </a:cubicBezTo>
                <a:cubicBezTo>
                  <a:pt x="2468" y="1978"/>
                  <a:pt x="2467" y="1978"/>
                  <a:pt x="2466" y="1977"/>
                </a:cubicBezTo>
                <a:cubicBezTo>
                  <a:pt x="2466" y="1977"/>
                  <a:pt x="2465" y="1977"/>
                  <a:pt x="2464" y="1978"/>
                </a:cubicBezTo>
                <a:cubicBezTo>
                  <a:pt x="2464" y="1978"/>
                  <a:pt x="2464" y="1979"/>
                  <a:pt x="2463" y="1979"/>
                </a:cubicBezTo>
                <a:cubicBezTo>
                  <a:pt x="2462" y="1979"/>
                  <a:pt x="2459" y="1980"/>
                  <a:pt x="2459" y="1979"/>
                </a:cubicBezTo>
                <a:cubicBezTo>
                  <a:pt x="2458" y="1977"/>
                  <a:pt x="2461" y="1978"/>
                  <a:pt x="2462" y="1977"/>
                </a:cubicBezTo>
                <a:cubicBezTo>
                  <a:pt x="2462" y="1977"/>
                  <a:pt x="2463" y="1977"/>
                  <a:pt x="2463" y="1976"/>
                </a:cubicBezTo>
                <a:cubicBezTo>
                  <a:pt x="2463" y="1975"/>
                  <a:pt x="2462" y="1975"/>
                  <a:pt x="2461" y="1975"/>
                </a:cubicBezTo>
                <a:cubicBezTo>
                  <a:pt x="2461" y="1974"/>
                  <a:pt x="2461" y="1973"/>
                  <a:pt x="2460" y="1973"/>
                </a:cubicBezTo>
                <a:cubicBezTo>
                  <a:pt x="2459" y="1973"/>
                  <a:pt x="2459" y="1974"/>
                  <a:pt x="2459" y="1974"/>
                </a:cubicBezTo>
                <a:cubicBezTo>
                  <a:pt x="2458" y="1975"/>
                  <a:pt x="2458" y="1975"/>
                  <a:pt x="2457" y="1975"/>
                </a:cubicBezTo>
                <a:cubicBezTo>
                  <a:pt x="2456" y="1975"/>
                  <a:pt x="2454" y="1977"/>
                  <a:pt x="2453" y="1975"/>
                </a:cubicBezTo>
                <a:cubicBezTo>
                  <a:pt x="2453" y="1975"/>
                  <a:pt x="2453" y="1974"/>
                  <a:pt x="2454" y="1974"/>
                </a:cubicBezTo>
                <a:cubicBezTo>
                  <a:pt x="2454" y="1973"/>
                  <a:pt x="2454" y="1972"/>
                  <a:pt x="2453" y="1972"/>
                </a:cubicBezTo>
                <a:cubicBezTo>
                  <a:pt x="2453" y="1971"/>
                  <a:pt x="2453" y="1970"/>
                  <a:pt x="2453" y="1970"/>
                </a:cubicBezTo>
                <a:cubicBezTo>
                  <a:pt x="2454" y="1969"/>
                  <a:pt x="2454" y="1969"/>
                  <a:pt x="2455" y="1969"/>
                </a:cubicBezTo>
                <a:cubicBezTo>
                  <a:pt x="2456" y="1968"/>
                  <a:pt x="2455" y="1966"/>
                  <a:pt x="2454" y="1965"/>
                </a:cubicBezTo>
                <a:cubicBezTo>
                  <a:pt x="2454" y="1964"/>
                  <a:pt x="2452" y="1964"/>
                  <a:pt x="2452" y="1962"/>
                </a:cubicBezTo>
                <a:cubicBezTo>
                  <a:pt x="2451" y="1961"/>
                  <a:pt x="2451" y="1959"/>
                  <a:pt x="2449" y="1960"/>
                </a:cubicBezTo>
                <a:cubicBezTo>
                  <a:pt x="2449" y="1961"/>
                  <a:pt x="2447" y="1962"/>
                  <a:pt x="2446" y="1960"/>
                </a:cubicBezTo>
                <a:cubicBezTo>
                  <a:pt x="2446" y="1960"/>
                  <a:pt x="2446" y="1959"/>
                  <a:pt x="2446" y="1958"/>
                </a:cubicBezTo>
                <a:cubicBezTo>
                  <a:pt x="2446" y="1957"/>
                  <a:pt x="2445" y="1957"/>
                  <a:pt x="2445" y="1956"/>
                </a:cubicBezTo>
                <a:cubicBezTo>
                  <a:pt x="2445" y="1956"/>
                  <a:pt x="2445" y="1955"/>
                  <a:pt x="2444" y="1955"/>
                </a:cubicBezTo>
                <a:cubicBezTo>
                  <a:pt x="2444" y="1954"/>
                  <a:pt x="2443" y="1954"/>
                  <a:pt x="2442" y="1954"/>
                </a:cubicBezTo>
                <a:cubicBezTo>
                  <a:pt x="2442" y="1954"/>
                  <a:pt x="2442" y="1955"/>
                  <a:pt x="2442" y="1956"/>
                </a:cubicBezTo>
                <a:cubicBezTo>
                  <a:pt x="2442" y="1956"/>
                  <a:pt x="2441" y="1957"/>
                  <a:pt x="2441" y="1957"/>
                </a:cubicBezTo>
                <a:cubicBezTo>
                  <a:pt x="2441" y="1958"/>
                  <a:pt x="2441" y="1959"/>
                  <a:pt x="2441" y="1959"/>
                </a:cubicBezTo>
                <a:cubicBezTo>
                  <a:pt x="2440" y="1960"/>
                  <a:pt x="2440" y="1960"/>
                  <a:pt x="2439" y="1961"/>
                </a:cubicBezTo>
                <a:cubicBezTo>
                  <a:pt x="2438" y="1961"/>
                  <a:pt x="2438" y="1961"/>
                  <a:pt x="2438" y="1962"/>
                </a:cubicBezTo>
                <a:cubicBezTo>
                  <a:pt x="2437" y="1963"/>
                  <a:pt x="2436" y="1962"/>
                  <a:pt x="2437" y="1961"/>
                </a:cubicBezTo>
                <a:cubicBezTo>
                  <a:pt x="2437" y="1961"/>
                  <a:pt x="2438" y="1960"/>
                  <a:pt x="2438" y="1960"/>
                </a:cubicBezTo>
                <a:cubicBezTo>
                  <a:pt x="2438" y="1959"/>
                  <a:pt x="2438" y="1958"/>
                  <a:pt x="2438" y="1958"/>
                </a:cubicBezTo>
                <a:cubicBezTo>
                  <a:pt x="2437" y="1957"/>
                  <a:pt x="2437" y="1956"/>
                  <a:pt x="2437" y="1955"/>
                </a:cubicBezTo>
                <a:cubicBezTo>
                  <a:pt x="2437" y="1955"/>
                  <a:pt x="2437" y="1954"/>
                  <a:pt x="2436" y="1954"/>
                </a:cubicBezTo>
                <a:cubicBezTo>
                  <a:pt x="2435" y="1953"/>
                  <a:pt x="2435" y="1955"/>
                  <a:pt x="2435" y="1955"/>
                </a:cubicBezTo>
                <a:cubicBezTo>
                  <a:pt x="2435" y="1957"/>
                  <a:pt x="2435" y="1959"/>
                  <a:pt x="2434" y="1961"/>
                </a:cubicBezTo>
                <a:cubicBezTo>
                  <a:pt x="2433" y="1961"/>
                  <a:pt x="2432" y="1962"/>
                  <a:pt x="2432" y="1962"/>
                </a:cubicBezTo>
                <a:cubicBezTo>
                  <a:pt x="2431" y="1963"/>
                  <a:pt x="2430" y="1964"/>
                  <a:pt x="2430" y="1964"/>
                </a:cubicBezTo>
                <a:cubicBezTo>
                  <a:pt x="2428" y="1965"/>
                  <a:pt x="2428" y="1966"/>
                  <a:pt x="2427" y="1967"/>
                </a:cubicBezTo>
                <a:cubicBezTo>
                  <a:pt x="2426" y="1968"/>
                  <a:pt x="2425" y="1969"/>
                  <a:pt x="2424" y="1970"/>
                </a:cubicBezTo>
                <a:cubicBezTo>
                  <a:pt x="2423" y="1971"/>
                  <a:pt x="2423" y="1972"/>
                  <a:pt x="2423" y="1972"/>
                </a:cubicBezTo>
                <a:cubicBezTo>
                  <a:pt x="2422" y="1973"/>
                  <a:pt x="2422" y="1974"/>
                  <a:pt x="2421" y="1974"/>
                </a:cubicBezTo>
                <a:cubicBezTo>
                  <a:pt x="2420" y="1976"/>
                  <a:pt x="2419" y="1977"/>
                  <a:pt x="2419" y="1979"/>
                </a:cubicBezTo>
                <a:cubicBezTo>
                  <a:pt x="2419" y="1980"/>
                  <a:pt x="2419" y="1981"/>
                  <a:pt x="2417" y="1982"/>
                </a:cubicBezTo>
                <a:cubicBezTo>
                  <a:pt x="2415" y="1984"/>
                  <a:pt x="2416" y="1981"/>
                  <a:pt x="2414" y="1981"/>
                </a:cubicBezTo>
                <a:cubicBezTo>
                  <a:pt x="2413" y="1981"/>
                  <a:pt x="2411" y="1982"/>
                  <a:pt x="2411" y="1983"/>
                </a:cubicBezTo>
                <a:cubicBezTo>
                  <a:pt x="2410" y="1985"/>
                  <a:pt x="2409" y="1985"/>
                  <a:pt x="2408" y="1986"/>
                </a:cubicBezTo>
                <a:cubicBezTo>
                  <a:pt x="2407" y="1988"/>
                  <a:pt x="2409" y="1987"/>
                  <a:pt x="2410" y="1988"/>
                </a:cubicBezTo>
                <a:cubicBezTo>
                  <a:pt x="2410" y="1989"/>
                  <a:pt x="2410" y="1990"/>
                  <a:pt x="2410" y="1991"/>
                </a:cubicBezTo>
                <a:cubicBezTo>
                  <a:pt x="2411" y="1992"/>
                  <a:pt x="2410" y="1993"/>
                  <a:pt x="2409" y="1994"/>
                </a:cubicBezTo>
                <a:cubicBezTo>
                  <a:pt x="2409" y="1995"/>
                  <a:pt x="2408" y="1994"/>
                  <a:pt x="2408" y="1995"/>
                </a:cubicBezTo>
                <a:cubicBezTo>
                  <a:pt x="2407" y="1995"/>
                  <a:pt x="2407" y="1995"/>
                  <a:pt x="2406" y="1995"/>
                </a:cubicBezTo>
                <a:cubicBezTo>
                  <a:pt x="2405" y="1995"/>
                  <a:pt x="2405" y="1994"/>
                  <a:pt x="2405" y="1994"/>
                </a:cubicBezTo>
                <a:cubicBezTo>
                  <a:pt x="2404" y="1995"/>
                  <a:pt x="2405" y="1996"/>
                  <a:pt x="2404" y="1996"/>
                </a:cubicBezTo>
                <a:cubicBezTo>
                  <a:pt x="2404" y="1996"/>
                  <a:pt x="2403" y="1996"/>
                  <a:pt x="2403" y="1996"/>
                </a:cubicBezTo>
                <a:cubicBezTo>
                  <a:pt x="2402" y="1996"/>
                  <a:pt x="2401" y="1995"/>
                  <a:pt x="2402" y="1994"/>
                </a:cubicBezTo>
                <a:cubicBezTo>
                  <a:pt x="2402" y="1994"/>
                  <a:pt x="2402" y="1994"/>
                  <a:pt x="2403" y="1994"/>
                </a:cubicBezTo>
                <a:cubicBezTo>
                  <a:pt x="2402" y="1992"/>
                  <a:pt x="2400" y="1993"/>
                  <a:pt x="2399" y="1994"/>
                </a:cubicBezTo>
                <a:cubicBezTo>
                  <a:pt x="2398" y="1995"/>
                  <a:pt x="2397" y="1995"/>
                  <a:pt x="2396" y="1996"/>
                </a:cubicBezTo>
                <a:cubicBezTo>
                  <a:pt x="2395" y="1996"/>
                  <a:pt x="2395" y="1998"/>
                  <a:pt x="2394" y="1998"/>
                </a:cubicBezTo>
                <a:cubicBezTo>
                  <a:pt x="2393" y="1999"/>
                  <a:pt x="2392" y="2000"/>
                  <a:pt x="2390" y="2000"/>
                </a:cubicBezTo>
                <a:cubicBezTo>
                  <a:pt x="2388" y="2001"/>
                  <a:pt x="2386" y="2001"/>
                  <a:pt x="2384" y="2002"/>
                </a:cubicBezTo>
                <a:cubicBezTo>
                  <a:pt x="2382" y="2003"/>
                  <a:pt x="2380" y="2005"/>
                  <a:pt x="2379" y="2007"/>
                </a:cubicBezTo>
                <a:cubicBezTo>
                  <a:pt x="2378" y="2008"/>
                  <a:pt x="2377" y="2009"/>
                  <a:pt x="2376" y="2011"/>
                </a:cubicBezTo>
                <a:cubicBezTo>
                  <a:pt x="2375" y="2012"/>
                  <a:pt x="2374" y="2013"/>
                  <a:pt x="2374" y="2014"/>
                </a:cubicBezTo>
                <a:cubicBezTo>
                  <a:pt x="2373" y="2016"/>
                  <a:pt x="2372" y="2017"/>
                  <a:pt x="2372" y="2018"/>
                </a:cubicBezTo>
                <a:cubicBezTo>
                  <a:pt x="2370" y="2021"/>
                  <a:pt x="2367" y="2023"/>
                  <a:pt x="2365" y="2026"/>
                </a:cubicBezTo>
                <a:cubicBezTo>
                  <a:pt x="2364" y="2028"/>
                  <a:pt x="2363" y="2029"/>
                  <a:pt x="2362" y="2030"/>
                </a:cubicBezTo>
                <a:cubicBezTo>
                  <a:pt x="2360" y="2031"/>
                  <a:pt x="2359" y="2031"/>
                  <a:pt x="2357" y="2032"/>
                </a:cubicBezTo>
                <a:cubicBezTo>
                  <a:pt x="2354" y="2033"/>
                  <a:pt x="2351" y="2033"/>
                  <a:pt x="2348" y="2034"/>
                </a:cubicBezTo>
                <a:cubicBezTo>
                  <a:pt x="2346" y="2035"/>
                  <a:pt x="2342" y="2035"/>
                  <a:pt x="2340" y="2035"/>
                </a:cubicBezTo>
                <a:cubicBezTo>
                  <a:pt x="2337" y="2036"/>
                  <a:pt x="2334" y="2037"/>
                  <a:pt x="2333" y="2040"/>
                </a:cubicBezTo>
                <a:cubicBezTo>
                  <a:pt x="2333" y="2041"/>
                  <a:pt x="2333" y="2043"/>
                  <a:pt x="2332" y="2044"/>
                </a:cubicBezTo>
                <a:cubicBezTo>
                  <a:pt x="2332" y="2044"/>
                  <a:pt x="2332" y="2045"/>
                  <a:pt x="2332" y="2046"/>
                </a:cubicBezTo>
                <a:cubicBezTo>
                  <a:pt x="2331" y="2047"/>
                  <a:pt x="2331" y="2046"/>
                  <a:pt x="2331" y="2045"/>
                </a:cubicBezTo>
                <a:cubicBezTo>
                  <a:pt x="2331" y="2044"/>
                  <a:pt x="2331" y="2044"/>
                  <a:pt x="2331" y="2043"/>
                </a:cubicBezTo>
                <a:cubicBezTo>
                  <a:pt x="2331" y="2042"/>
                  <a:pt x="2331" y="2042"/>
                  <a:pt x="2330" y="2041"/>
                </a:cubicBezTo>
                <a:cubicBezTo>
                  <a:pt x="2330" y="2041"/>
                  <a:pt x="2330" y="2038"/>
                  <a:pt x="2329" y="2037"/>
                </a:cubicBezTo>
                <a:cubicBezTo>
                  <a:pt x="2328" y="2037"/>
                  <a:pt x="2329" y="2040"/>
                  <a:pt x="2329" y="2041"/>
                </a:cubicBezTo>
                <a:cubicBezTo>
                  <a:pt x="2329" y="2042"/>
                  <a:pt x="2330" y="2045"/>
                  <a:pt x="2328" y="2045"/>
                </a:cubicBezTo>
                <a:cubicBezTo>
                  <a:pt x="2328" y="2045"/>
                  <a:pt x="2327" y="2044"/>
                  <a:pt x="2326" y="2045"/>
                </a:cubicBezTo>
                <a:cubicBezTo>
                  <a:pt x="2326" y="2045"/>
                  <a:pt x="2327" y="2046"/>
                  <a:pt x="2327" y="2046"/>
                </a:cubicBezTo>
                <a:cubicBezTo>
                  <a:pt x="2328" y="2047"/>
                  <a:pt x="2328" y="2048"/>
                  <a:pt x="2328" y="2048"/>
                </a:cubicBezTo>
                <a:cubicBezTo>
                  <a:pt x="2329" y="2050"/>
                  <a:pt x="2328" y="2051"/>
                  <a:pt x="2327" y="2052"/>
                </a:cubicBezTo>
                <a:cubicBezTo>
                  <a:pt x="2326" y="2053"/>
                  <a:pt x="2325" y="2055"/>
                  <a:pt x="2324" y="2056"/>
                </a:cubicBezTo>
                <a:cubicBezTo>
                  <a:pt x="2324" y="2057"/>
                  <a:pt x="2324" y="2058"/>
                  <a:pt x="2325" y="2058"/>
                </a:cubicBezTo>
                <a:cubicBezTo>
                  <a:pt x="2325" y="2059"/>
                  <a:pt x="2326" y="2059"/>
                  <a:pt x="2326" y="2060"/>
                </a:cubicBezTo>
                <a:cubicBezTo>
                  <a:pt x="2326" y="2062"/>
                  <a:pt x="2323" y="2060"/>
                  <a:pt x="2322" y="2061"/>
                </a:cubicBezTo>
                <a:cubicBezTo>
                  <a:pt x="2322" y="2062"/>
                  <a:pt x="2323" y="2062"/>
                  <a:pt x="2323" y="2063"/>
                </a:cubicBezTo>
                <a:cubicBezTo>
                  <a:pt x="2324" y="2063"/>
                  <a:pt x="2324" y="2064"/>
                  <a:pt x="2324" y="2064"/>
                </a:cubicBezTo>
                <a:cubicBezTo>
                  <a:pt x="2325" y="2065"/>
                  <a:pt x="2328" y="2065"/>
                  <a:pt x="2327" y="2066"/>
                </a:cubicBezTo>
                <a:cubicBezTo>
                  <a:pt x="2327" y="2066"/>
                  <a:pt x="2325" y="2065"/>
                  <a:pt x="2324" y="2065"/>
                </a:cubicBezTo>
                <a:cubicBezTo>
                  <a:pt x="2323" y="2064"/>
                  <a:pt x="2322" y="2063"/>
                  <a:pt x="2321" y="2064"/>
                </a:cubicBezTo>
                <a:cubicBezTo>
                  <a:pt x="2320" y="2064"/>
                  <a:pt x="2317" y="2064"/>
                  <a:pt x="2317" y="2063"/>
                </a:cubicBezTo>
                <a:cubicBezTo>
                  <a:pt x="2317" y="2062"/>
                  <a:pt x="2318" y="2062"/>
                  <a:pt x="2317" y="2062"/>
                </a:cubicBezTo>
                <a:cubicBezTo>
                  <a:pt x="2317" y="2061"/>
                  <a:pt x="2316" y="2061"/>
                  <a:pt x="2316" y="2061"/>
                </a:cubicBezTo>
                <a:cubicBezTo>
                  <a:pt x="2314" y="2060"/>
                  <a:pt x="2314" y="2058"/>
                  <a:pt x="2312" y="2058"/>
                </a:cubicBezTo>
                <a:cubicBezTo>
                  <a:pt x="2310" y="2058"/>
                  <a:pt x="2309" y="2058"/>
                  <a:pt x="2308" y="2059"/>
                </a:cubicBezTo>
                <a:cubicBezTo>
                  <a:pt x="2305" y="2059"/>
                  <a:pt x="2302" y="2060"/>
                  <a:pt x="2300" y="2058"/>
                </a:cubicBezTo>
                <a:cubicBezTo>
                  <a:pt x="2299" y="2057"/>
                  <a:pt x="2299" y="2056"/>
                  <a:pt x="2299" y="2055"/>
                </a:cubicBezTo>
                <a:cubicBezTo>
                  <a:pt x="2298" y="2055"/>
                  <a:pt x="2298" y="2054"/>
                  <a:pt x="2298" y="2053"/>
                </a:cubicBezTo>
                <a:cubicBezTo>
                  <a:pt x="2297" y="2053"/>
                  <a:pt x="2296" y="2053"/>
                  <a:pt x="2296" y="2052"/>
                </a:cubicBezTo>
                <a:cubicBezTo>
                  <a:pt x="2296" y="2052"/>
                  <a:pt x="2296" y="2051"/>
                  <a:pt x="2295" y="2051"/>
                </a:cubicBezTo>
                <a:cubicBezTo>
                  <a:pt x="2294" y="2051"/>
                  <a:pt x="2294" y="2052"/>
                  <a:pt x="2294" y="2052"/>
                </a:cubicBezTo>
                <a:cubicBezTo>
                  <a:pt x="2294" y="2052"/>
                  <a:pt x="2294" y="2052"/>
                  <a:pt x="2293" y="2053"/>
                </a:cubicBezTo>
                <a:cubicBezTo>
                  <a:pt x="2293" y="2053"/>
                  <a:pt x="2292" y="2053"/>
                  <a:pt x="2292" y="2053"/>
                </a:cubicBezTo>
                <a:cubicBezTo>
                  <a:pt x="2291" y="2054"/>
                  <a:pt x="2289" y="2055"/>
                  <a:pt x="2288" y="2056"/>
                </a:cubicBezTo>
                <a:cubicBezTo>
                  <a:pt x="2288" y="2057"/>
                  <a:pt x="2287" y="2058"/>
                  <a:pt x="2286" y="2059"/>
                </a:cubicBezTo>
                <a:cubicBezTo>
                  <a:pt x="2286" y="2061"/>
                  <a:pt x="2285" y="2061"/>
                  <a:pt x="2285" y="2063"/>
                </a:cubicBezTo>
                <a:cubicBezTo>
                  <a:pt x="2285" y="2064"/>
                  <a:pt x="2286" y="2065"/>
                  <a:pt x="2286" y="2067"/>
                </a:cubicBezTo>
                <a:cubicBezTo>
                  <a:pt x="2285" y="2068"/>
                  <a:pt x="2284" y="2068"/>
                  <a:pt x="2282" y="2068"/>
                </a:cubicBezTo>
                <a:cubicBezTo>
                  <a:pt x="2282" y="2069"/>
                  <a:pt x="2282" y="2069"/>
                  <a:pt x="2282" y="2069"/>
                </a:cubicBezTo>
                <a:cubicBezTo>
                  <a:pt x="2282" y="2070"/>
                  <a:pt x="2282" y="2069"/>
                  <a:pt x="2282" y="2070"/>
                </a:cubicBezTo>
                <a:cubicBezTo>
                  <a:pt x="2283" y="2071"/>
                  <a:pt x="2283" y="2071"/>
                  <a:pt x="2283" y="2072"/>
                </a:cubicBezTo>
                <a:cubicBezTo>
                  <a:pt x="2283" y="2072"/>
                  <a:pt x="2283" y="2073"/>
                  <a:pt x="2282" y="2074"/>
                </a:cubicBezTo>
                <a:cubicBezTo>
                  <a:pt x="2282" y="2074"/>
                  <a:pt x="2281" y="2075"/>
                  <a:pt x="2281" y="2075"/>
                </a:cubicBezTo>
                <a:cubicBezTo>
                  <a:pt x="2281" y="2077"/>
                  <a:pt x="2281" y="2078"/>
                  <a:pt x="2281" y="2079"/>
                </a:cubicBezTo>
                <a:cubicBezTo>
                  <a:pt x="2281" y="2081"/>
                  <a:pt x="2281" y="2082"/>
                  <a:pt x="2281" y="2084"/>
                </a:cubicBezTo>
                <a:cubicBezTo>
                  <a:pt x="2281" y="2085"/>
                  <a:pt x="2281" y="2086"/>
                  <a:pt x="2282" y="2087"/>
                </a:cubicBezTo>
                <a:cubicBezTo>
                  <a:pt x="2283" y="2087"/>
                  <a:pt x="2284" y="2087"/>
                  <a:pt x="2284" y="2087"/>
                </a:cubicBezTo>
                <a:cubicBezTo>
                  <a:pt x="2285" y="2088"/>
                  <a:pt x="2285" y="2088"/>
                  <a:pt x="2285" y="2089"/>
                </a:cubicBezTo>
                <a:cubicBezTo>
                  <a:pt x="2286" y="2089"/>
                  <a:pt x="2288" y="2090"/>
                  <a:pt x="2288" y="2091"/>
                </a:cubicBezTo>
                <a:cubicBezTo>
                  <a:pt x="2287" y="2092"/>
                  <a:pt x="2287" y="2093"/>
                  <a:pt x="2287" y="2094"/>
                </a:cubicBezTo>
                <a:cubicBezTo>
                  <a:pt x="2287" y="2095"/>
                  <a:pt x="2287" y="2096"/>
                  <a:pt x="2287" y="2096"/>
                </a:cubicBezTo>
                <a:cubicBezTo>
                  <a:pt x="2286" y="2097"/>
                  <a:pt x="2286" y="2097"/>
                  <a:pt x="2286" y="2097"/>
                </a:cubicBezTo>
                <a:cubicBezTo>
                  <a:pt x="2285" y="2097"/>
                  <a:pt x="2286" y="2097"/>
                  <a:pt x="2286" y="2096"/>
                </a:cubicBezTo>
                <a:cubicBezTo>
                  <a:pt x="2285" y="2096"/>
                  <a:pt x="2284" y="2096"/>
                  <a:pt x="2284" y="2097"/>
                </a:cubicBezTo>
                <a:cubicBezTo>
                  <a:pt x="2284" y="2098"/>
                  <a:pt x="2285" y="2098"/>
                  <a:pt x="2285" y="2099"/>
                </a:cubicBezTo>
                <a:cubicBezTo>
                  <a:pt x="2285" y="2100"/>
                  <a:pt x="2285" y="2100"/>
                  <a:pt x="2285" y="2101"/>
                </a:cubicBezTo>
                <a:cubicBezTo>
                  <a:pt x="2285" y="2103"/>
                  <a:pt x="2287" y="2104"/>
                  <a:pt x="2287" y="2105"/>
                </a:cubicBezTo>
                <a:cubicBezTo>
                  <a:pt x="2288" y="2106"/>
                  <a:pt x="2287" y="2108"/>
                  <a:pt x="2288" y="2109"/>
                </a:cubicBezTo>
                <a:cubicBezTo>
                  <a:pt x="2289" y="2109"/>
                  <a:pt x="2290" y="2110"/>
                  <a:pt x="2290" y="2110"/>
                </a:cubicBezTo>
                <a:cubicBezTo>
                  <a:pt x="2291" y="2110"/>
                  <a:pt x="2292" y="2110"/>
                  <a:pt x="2292" y="2111"/>
                </a:cubicBezTo>
                <a:cubicBezTo>
                  <a:pt x="2293" y="2111"/>
                  <a:pt x="2294" y="2111"/>
                  <a:pt x="2294" y="2112"/>
                </a:cubicBezTo>
                <a:cubicBezTo>
                  <a:pt x="2293" y="2112"/>
                  <a:pt x="2292" y="2112"/>
                  <a:pt x="2292" y="2113"/>
                </a:cubicBezTo>
                <a:cubicBezTo>
                  <a:pt x="2291" y="2114"/>
                  <a:pt x="2292" y="2114"/>
                  <a:pt x="2292" y="2115"/>
                </a:cubicBezTo>
                <a:cubicBezTo>
                  <a:pt x="2292" y="2116"/>
                  <a:pt x="2291" y="2116"/>
                  <a:pt x="2291" y="2117"/>
                </a:cubicBezTo>
                <a:cubicBezTo>
                  <a:pt x="2291" y="2119"/>
                  <a:pt x="2294" y="2117"/>
                  <a:pt x="2294" y="2117"/>
                </a:cubicBezTo>
                <a:cubicBezTo>
                  <a:pt x="2295" y="2116"/>
                  <a:pt x="2297" y="2116"/>
                  <a:pt x="2298" y="2115"/>
                </a:cubicBezTo>
                <a:cubicBezTo>
                  <a:pt x="2299" y="2115"/>
                  <a:pt x="2299" y="2113"/>
                  <a:pt x="2298" y="2112"/>
                </a:cubicBezTo>
                <a:cubicBezTo>
                  <a:pt x="2298" y="2112"/>
                  <a:pt x="2297" y="2112"/>
                  <a:pt x="2296" y="2112"/>
                </a:cubicBezTo>
                <a:cubicBezTo>
                  <a:pt x="2295" y="2111"/>
                  <a:pt x="2297" y="2111"/>
                  <a:pt x="2297" y="2111"/>
                </a:cubicBezTo>
                <a:cubicBezTo>
                  <a:pt x="2298" y="2111"/>
                  <a:pt x="2299" y="2110"/>
                  <a:pt x="2299" y="2110"/>
                </a:cubicBezTo>
                <a:cubicBezTo>
                  <a:pt x="2300" y="2111"/>
                  <a:pt x="2300" y="2112"/>
                  <a:pt x="2300" y="2113"/>
                </a:cubicBezTo>
                <a:cubicBezTo>
                  <a:pt x="2301" y="2114"/>
                  <a:pt x="2302" y="2115"/>
                  <a:pt x="2302" y="2115"/>
                </a:cubicBezTo>
                <a:cubicBezTo>
                  <a:pt x="2304" y="2117"/>
                  <a:pt x="2304" y="2119"/>
                  <a:pt x="2304" y="2121"/>
                </a:cubicBezTo>
                <a:cubicBezTo>
                  <a:pt x="2304" y="2122"/>
                  <a:pt x="2304" y="2123"/>
                  <a:pt x="2304" y="2123"/>
                </a:cubicBezTo>
                <a:cubicBezTo>
                  <a:pt x="2304" y="2124"/>
                  <a:pt x="2304" y="2124"/>
                  <a:pt x="2303" y="2125"/>
                </a:cubicBezTo>
                <a:cubicBezTo>
                  <a:pt x="2303" y="2125"/>
                  <a:pt x="2303" y="2125"/>
                  <a:pt x="2303" y="2126"/>
                </a:cubicBezTo>
                <a:cubicBezTo>
                  <a:pt x="2303" y="2126"/>
                  <a:pt x="2303" y="2127"/>
                  <a:pt x="2302" y="2127"/>
                </a:cubicBezTo>
                <a:cubicBezTo>
                  <a:pt x="2302" y="2128"/>
                  <a:pt x="2301" y="2127"/>
                  <a:pt x="2301" y="2128"/>
                </a:cubicBezTo>
                <a:cubicBezTo>
                  <a:pt x="2301" y="2129"/>
                  <a:pt x="2302" y="2129"/>
                  <a:pt x="2303" y="2129"/>
                </a:cubicBezTo>
                <a:cubicBezTo>
                  <a:pt x="2303" y="2130"/>
                  <a:pt x="2304" y="2131"/>
                  <a:pt x="2305" y="2131"/>
                </a:cubicBezTo>
                <a:cubicBezTo>
                  <a:pt x="2305" y="2132"/>
                  <a:pt x="2306" y="2133"/>
                  <a:pt x="2306" y="2134"/>
                </a:cubicBezTo>
                <a:cubicBezTo>
                  <a:pt x="2306" y="2135"/>
                  <a:pt x="2307" y="2136"/>
                  <a:pt x="2307" y="2138"/>
                </a:cubicBezTo>
                <a:cubicBezTo>
                  <a:pt x="2307" y="2139"/>
                  <a:pt x="2308" y="2141"/>
                  <a:pt x="2307" y="2142"/>
                </a:cubicBezTo>
                <a:cubicBezTo>
                  <a:pt x="2306" y="2142"/>
                  <a:pt x="2306" y="2142"/>
                  <a:pt x="2306" y="2143"/>
                </a:cubicBezTo>
                <a:cubicBezTo>
                  <a:pt x="2306" y="2144"/>
                  <a:pt x="2306" y="2146"/>
                  <a:pt x="2306" y="2147"/>
                </a:cubicBezTo>
                <a:cubicBezTo>
                  <a:pt x="2306" y="2148"/>
                  <a:pt x="2307" y="2148"/>
                  <a:pt x="2308" y="2148"/>
                </a:cubicBezTo>
                <a:cubicBezTo>
                  <a:pt x="2308" y="2149"/>
                  <a:pt x="2308" y="2150"/>
                  <a:pt x="2308" y="2151"/>
                </a:cubicBezTo>
                <a:cubicBezTo>
                  <a:pt x="2309" y="2152"/>
                  <a:pt x="2310" y="2152"/>
                  <a:pt x="2312" y="2152"/>
                </a:cubicBezTo>
                <a:cubicBezTo>
                  <a:pt x="2312" y="2152"/>
                  <a:pt x="2313" y="2152"/>
                  <a:pt x="2314" y="2153"/>
                </a:cubicBezTo>
                <a:cubicBezTo>
                  <a:pt x="2314" y="2153"/>
                  <a:pt x="2314" y="2153"/>
                  <a:pt x="2314" y="2153"/>
                </a:cubicBezTo>
                <a:cubicBezTo>
                  <a:pt x="2317" y="2153"/>
                  <a:pt x="2317" y="2153"/>
                  <a:pt x="2317" y="2153"/>
                </a:cubicBezTo>
                <a:cubicBezTo>
                  <a:pt x="2318" y="2152"/>
                  <a:pt x="2319" y="2152"/>
                  <a:pt x="2320" y="2153"/>
                </a:cubicBezTo>
                <a:cubicBezTo>
                  <a:pt x="2320" y="2153"/>
                  <a:pt x="2320" y="2153"/>
                  <a:pt x="2320" y="2153"/>
                </a:cubicBezTo>
                <a:cubicBezTo>
                  <a:pt x="2325" y="2153"/>
                  <a:pt x="2325" y="2153"/>
                  <a:pt x="2325" y="2153"/>
                </a:cubicBezTo>
                <a:cubicBezTo>
                  <a:pt x="2325" y="2152"/>
                  <a:pt x="2325" y="2152"/>
                  <a:pt x="2325" y="2152"/>
                </a:cubicBezTo>
                <a:cubicBezTo>
                  <a:pt x="2326" y="2151"/>
                  <a:pt x="2327" y="2151"/>
                  <a:pt x="2327" y="2151"/>
                </a:cubicBezTo>
                <a:cubicBezTo>
                  <a:pt x="2329" y="2151"/>
                  <a:pt x="2330" y="2149"/>
                  <a:pt x="2331" y="2150"/>
                </a:cubicBezTo>
                <a:cubicBezTo>
                  <a:pt x="2332" y="2150"/>
                  <a:pt x="2332" y="2151"/>
                  <a:pt x="2333" y="2151"/>
                </a:cubicBezTo>
                <a:cubicBezTo>
                  <a:pt x="2333" y="2152"/>
                  <a:pt x="2334" y="2152"/>
                  <a:pt x="2335" y="2151"/>
                </a:cubicBezTo>
                <a:cubicBezTo>
                  <a:pt x="2336" y="2151"/>
                  <a:pt x="2336" y="2150"/>
                  <a:pt x="2337" y="2149"/>
                </a:cubicBezTo>
                <a:cubicBezTo>
                  <a:pt x="2337" y="2149"/>
                  <a:pt x="2337" y="2148"/>
                  <a:pt x="2338" y="2148"/>
                </a:cubicBezTo>
                <a:cubicBezTo>
                  <a:pt x="2339" y="2149"/>
                  <a:pt x="2338" y="2150"/>
                  <a:pt x="2338" y="2150"/>
                </a:cubicBezTo>
                <a:cubicBezTo>
                  <a:pt x="2338" y="2151"/>
                  <a:pt x="2339" y="2152"/>
                  <a:pt x="2339" y="2153"/>
                </a:cubicBezTo>
                <a:cubicBezTo>
                  <a:pt x="2362" y="2153"/>
                  <a:pt x="2362" y="2153"/>
                  <a:pt x="2362" y="2153"/>
                </a:cubicBezTo>
                <a:cubicBezTo>
                  <a:pt x="2362" y="2153"/>
                  <a:pt x="2362" y="2152"/>
                  <a:pt x="2362" y="2152"/>
                </a:cubicBezTo>
                <a:cubicBezTo>
                  <a:pt x="2362" y="2152"/>
                  <a:pt x="2363" y="2151"/>
                  <a:pt x="2363" y="2151"/>
                </a:cubicBezTo>
                <a:cubicBezTo>
                  <a:pt x="2364" y="2151"/>
                  <a:pt x="2364" y="2152"/>
                  <a:pt x="2364" y="2153"/>
                </a:cubicBezTo>
                <a:cubicBezTo>
                  <a:pt x="2426" y="2153"/>
                  <a:pt x="2426" y="2153"/>
                  <a:pt x="2426" y="2153"/>
                </a:cubicBezTo>
                <a:cubicBezTo>
                  <a:pt x="2426" y="2153"/>
                  <a:pt x="2426" y="2152"/>
                  <a:pt x="2426" y="2152"/>
                </a:cubicBezTo>
                <a:cubicBezTo>
                  <a:pt x="2426" y="2152"/>
                  <a:pt x="2425" y="2151"/>
                  <a:pt x="2425" y="2150"/>
                </a:cubicBezTo>
                <a:cubicBezTo>
                  <a:pt x="2425" y="2149"/>
                  <a:pt x="2425" y="2150"/>
                  <a:pt x="2426" y="2150"/>
                </a:cubicBezTo>
                <a:cubicBezTo>
                  <a:pt x="2428" y="2150"/>
                  <a:pt x="2429" y="2149"/>
                  <a:pt x="2428" y="2147"/>
                </a:cubicBezTo>
                <a:cubicBezTo>
                  <a:pt x="2428" y="2147"/>
                  <a:pt x="2429" y="2146"/>
                  <a:pt x="2428" y="2145"/>
                </a:cubicBezTo>
                <a:cubicBezTo>
                  <a:pt x="2428" y="2145"/>
                  <a:pt x="2428" y="2144"/>
                  <a:pt x="2428" y="2144"/>
                </a:cubicBezTo>
                <a:cubicBezTo>
                  <a:pt x="2428" y="2143"/>
                  <a:pt x="2428" y="2142"/>
                  <a:pt x="2428" y="2141"/>
                </a:cubicBezTo>
                <a:cubicBezTo>
                  <a:pt x="2429" y="2141"/>
                  <a:pt x="2430" y="2141"/>
                  <a:pt x="2430" y="2141"/>
                </a:cubicBezTo>
                <a:cubicBezTo>
                  <a:pt x="2431" y="2140"/>
                  <a:pt x="2432" y="2139"/>
                  <a:pt x="2432" y="2139"/>
                </a:cubicBezTo>
                <a:cubicBezTo>
                  <a:pt x="2433" y="2138"/>
                  <a:pt x="2432" y="2137"/>
                  <a:pt x="2431" y="2137"/>
                </a:cubicBezTo>
                <a:cubicBezTo>
                  <a:pt x="2431" y="2137"/>
                  <a:pt x="2431" y="2136"/>
                  <a:pt x="2430" y="2135"/>
                </a:cubicBezTo>
                <a:cubicBezTo>
                  <a:pt x="2429" y="2135"/>
                  <a:pt x="2428" y="2135"/>
                  <a:pt x="2428" y="2135"/>
                </a:cubicBezTo>
                <a:cubicBezTo>
                  <a:pt x="2426" y="2134"/>
                  <a:pt x="2429" y="2134"/>
                  <a:pt x="2429" y="2132"/>
                </a:cubicBezTo>
                <a:cubicBezTo>
                  <a:pt x="2430" y="2132"/>
                  <a:pt x="2429" y="2131"/>
                  <a:pt x="2430" y="2130"/>
                </a:cubicBezTo>
                <a:cubicBezTo>
                  <a:pt x="2430" y="2130"/>
                  <a:pt x="2430" y="2129"/>
                  <a:pt x="2430" y="2128"/>
                </a:cubicBezTo>
                <a:cubicBezTo>
                  <a:pt x="2429" y="2127"/>
                  <a:pt x="2428" y="2128"/>
                  <a:pt x="2428" y="2128"/>
                </a:cubicBezTo>
                <a:cubicBezTo>
                  <a:pt x="2427" y="2127"/>
                  <a:pt x="2428" y="2126"/>
                  <a:pt x="2428" y="2126"/>
                </a:cubicBezTo>
                <a:cubicBezTo>
                  <a:pt x="2429" y="2126"/>
                  <a:pt x="2430" y="2126"/>
                  <a:pt x="2430" y="2125"/>
                </a:cubicBezTo>
                <a:cubicBezTo>
                  <a:pt x="2431" y="2124"/>
                  <a:pt x="2431" y="2124"/>
                  <a:pt x="2432" y="2123"/>
                </a:cubicBezTo>
                <a:cubicBezTo>
                  <a:pt x="2433" y="2123"/>
                  <a:pt x="2434" y="2122"/>
                  <a:pt x="2435" y="2121"/>
                </a:cubicBezTo>
                <a:cubicBezTo>
                  <a:pt x="2436" y="2119"/>
                  <a:pt x="2435" y="2118"/>
                  <a:pt x="2436" y="2117"/>
                </a:cubicBezTo>
                <a:cubicBezTo>
                  <a:pt x="2437" y="2115"/>
                  <a:pt x="2438" y="2118"/>
                  <a:pt x="2439" y="2118"/>
                </a:cubicBezTo>
                <a:cubicBezTo>
                  <a:pt x="2440" y="2118"/>
                  <a:pt x="2441" y="2116"/>
                  <a:pt x="2441" y="2116"/>
                </a:cubicBezTo>
                <a:cubicBezTo>
                  <a:pt x="2442" y="2115"/>
                  <a:pt x="2442" y="2115"/>
                  <a:pt x="2442" y="2114"/>
                </a:cubicBezTo>
                <a:cubicBezTo>
                  <a:pt x="2443" y="2113"/>
                  <a:pt x="2444" y="2113"/>
                  <a:pt x="2444" y="2113"/>
                </a:cubicBezTo>
                <a:cubicBezTo>
                  <a:pt x="2445" y="2112"/>
                  <a:pt x="2445" y="2111"/>
                  <a:pt x="2445" y="2110"/>
                </a:cubicBezTo>
                <a:cubicBezTo>
                  <a:pt x="2446" y="2108"/>
                  <a:pt x="2447" y="2108"/>
                  <a:pt x="2448" y="2109"/>
                </a:cubicBezTo>
                <a:cubicBezTo>
                  <a:pt x="2450" y="2109"/>
                  <a:pt x="2450" y="2109"/>
                  <a:pt x="2452" y="2108"/>
                </a:cubicBezTo>
                <a:cubicBezTo>
                  <a:pt x="2453" y="2108"/>
                  <a:pt x="2454" y="2107"/>
                  <a:pt x="2452" y="2106"/>
                </a:cubicBezTo>
                <a:cubicBezTo>
                  <a:pt x="2451" y="2105"/>
                  <a:pt x="2452" y="2104"/>
                  <a:pt x="2453" y="2103"/>
                </a:cubicBezTo>
                <a:cubicBezTo>
                  <a:pt x="2454" y="2102"/>
                  <a:pt x="2455" y="2101"/>
                  <a:pt x="2453" y="2100"/>
                </a:cubicBezTo>
                <a:cubicBezTo>
                  <a:pt x="2452" y="2099"/>
                  <a:pt x="2453" y="2101"/>
                  <a:pt x="2452" y="2101"/>
                </a:cubicBezTo>
                <a:cubicBezTo>
                  <a:pt x="2452" y="2101"/>
                  <a:pt x="2451" y="2102"/>
                  <a:pt x="2451" y="2102"/>
                </a:cubicBezTo>
                <a:cubicBezTo>
                  <a:pt x="2449" y="2104"/>
                  <a:pt x="2450" y="2101"/>
                  <a:pt x="2450" y="2100"/>
                </a:cubicBezTo>
                <a:cubicBezTo>
                  <a:pt x="2451" y="2099"/>
                  <a:pt x="2451" y="2099"/>
                  <a:pt x="2451" y="2098"/>
                </a:cubicBezTo>
                <a:cubicBezTo>
                  <a:pt x="2451" y="2095"/>
                  <a:pt x="2450" y="2093"/>
                  <a:pt x="2451" y="2090"/>
                </a:cubicBezTo>
                <a:cubicBezTo>
                  <a:pt x="2451" y="2089"/>
                  <a:pt x="2452" y="2088"/>
                  <a:pt x="2452" y="2086"/>
                </a:cubicBezTo>
                <a:cubicBezTo>
                  <a:pt x="2453" y="2085"/>
                  <a:pt x="2452" y="2083"/>
                  <a:pt x="2453" y="2082"/>
                </a:cubicBezTo>
                <a:cubicBezTo>
                  <a:pt x="2454" y="2081"/>
                  <a:pt x="2454" y="2081"/>
                  <a:pt x="2455" y="2081"/>
                </a:cubicBezTo>
                <a:cubicBezTo>
                  <a:pt x="2455" y="2080"/>
                  <a:pt x="2456" y="2079"/>
                  <a:pt x="2456" y="2079"/>
                </a:cubicBezTo>
                <a:cubicBezTo>
                  <a:pt x="2456" y="2077"/>
                  <a:pt x="2457" y="2076"/>
                  <a:pt x="2459" y="2076"/>
                </a:cubicBezTo>
                <a:cubicBezTo>
                  <a:pt x="2459" y="2076"/>
                  <a:pt x="2460" y="2076"/>
                  <a:pt x="2461" y="2076"/>
                </a:cubicBezTo>
                <a:cubicBezTo>
                  <a:pt x="2462" y="2076"/>
                  <a:pt x="2461" y="2075"/>
                  <a:pt x="2461" y="2075"/>
                </a:cubicBezTo>
                <a:cubicBezTo>
                  <a:pt x="2460" y="2074"/>
                  <a:pt x="2460" y="2074"/>
                  <a:pt x="2460" y="2073"/>
                </a:cubicBezTo>
                <a:cubicBezTo>
                  <a:pt x="2460" y="2073"/>
                  <a:pt x="2459" y="2071"/>
                  <a:pt x="2460" y="2071"/>
                </a:cubicBezTo>
                <a:cubicBezTo>
                  <a:pt x="2461" y="2071"/>
                  <a:pt x="2461" y="2073"/>
                  <a:pt x="2461" y="2073"/>
                </a:cubicBezTo>
                <a:cubicBezTo>
                  <a:pt x="2461" y="2074"/>
                  <a:pt x="2461" y="2074"/>
                  <a:pt x="2462" y="2074"/>
                </a:cubicBezTo>
                <a:cubicBezTo>
                  <a:pt x="2463" y="2075"/>
                  <a:pt x="2464" y="2076"/>
                  <a:pt x="2465" y="2076"/>
                </a:cubicBezTo>
                <a:cubicBezTo>
                  <a:pt x="2467" y="2076"/>
                  <a:pt x="2468" y="2075"/>
                  <a:pt x="2470" y="2076"/>
                </a:cubicBezTo>
                <a:cubicBezTo>
                  <a:pt x="2472" y="2076"/>
                  <a:pt x="2476" y="2076"/>
                  <a:pt x="2478" y="2075"/>
                </a:cubicBezTo>
                <a:cubicBezTo>
                  <a:pt x="2478" y="2075"/>
                  <a:pt x="2479" y="2074"/>
                  <a:pt x="2479" y="2074"/>
                </a:cubicBezTo>
                <a:close/>
                <a:moveTo>
                  <a:pt x="2224" y="2150"/>
                </a:moveTo>
                <a:cubicBezTo>
                  <a:pt x="2224" y="2149"/>
                  <a:pt x="2223" y="2149"/>
                  <a:pt x="2222" y="2147"/>
                </a:cubicBezTo>
                <a:cubicBezTo>
                  <a:pt x="2222" y="2147"/>
                  <a:pt x="2222" y="2146"/>
                  <a:pt x="2222" y="2146"/>
                </a:cubicBezTo>
                <a:cubicBezTo>
                  <a:pt x="2221" y="2145"/>
                  <a:pt x="2221" y="2145"/>
                  <a:pt x="2220" y="2144"/>
                </a:cubicBezTo>
                <a:cubicBezTo>
                  <a:pt x="2219" y="2143"/>
                  <a:pt x="2220" y="2142"/>
                  <a:pt x="2218" y="2142"/>
                </a:cubicBezTo>
                <a:cubicBezTo>
                  <a:pt x="2217" y="2141"/>
                  <a:pt x="2217" y="2139"/>
                  <a:pt x="2216" y="2139"/>
                </a:cubicBezTo>
                <a:cubicBezTo>
                  <a:pt x="2214" y="2139"/>
                  <a:pt x="2213" y="2139"/>
                  <a:pt x="2212" y="2138"/>
                </a:cubicBezTo>
                <a:cubicBezTo>
                  <a:pt x="2210" y="2138"/>
                  <a:pt x="2209" y="2138"/>
                  <a:pt x="2207" y="2138"/>
                </a:cubicBezTo>
                <a:cubicBezTo>
                  <a:pt x="2206" y="2138"/>
                  <a:pt x="2205" y="2138"/>
                  <a:pt x="2203" y="2138"/>
                </a:cubicBezTo>
                <a:cubicBezTo>
                  <a:pt x="2201" y="2137"/>
                  <a:pt x="2202" y="2138"/>
                  <a:pt x="2201" y="2139"/>
                </a:cubicBezTo>
                <a:cubicBezTo>
                  <a:pt x="2200" y="2140"/>
                  <a:pt x="2200" y="2140"/>
                  <a:pt x="2200" y="2142"/>
                </a:cubicBezTo>
                <a:cubicBezTo>
                  <a:pt x="2200" y="2142"/>
                  <a:pt x="2199" y="2143"/>
                  <a:pt x="2198" y="2144"/>
                </a:cubicBezTo>
                <a:cubicBezTo>
                  <a:pt x="2199" y="2143"/>
                  <a:pt x="2199" y="2143"/>
                  <a:pt x="2199" y="2142"/>
                </a:cubicBezTo>
                <a:cubicBezTo>
                  <a:pt x="2199" y="2141"/>
                  <a:pt x="2199" y="2141"/>
                  <a:pt x="2198" y="2141"/>
                </a:cubicBezTo>
                <a:cubicBezTo>
                  <a:pt x="2198" y="2140"/>
                  <a:pt x="2198" y="2140"/>
                  <a:pt x="2198" y="2139"/>
                </a:cubicBezTo>
                <a:cubicBezTo>
                  <a:pt x="2199" y="2139"/>
                  <a:pt x="2199" y="2139"/>
                  <a:pt x="2199" y="2139"/>
                </a:cubicBezTo>
                <a:cubicBezTo>
                  <a:pt x="2200" y="2138"/>
                  <a:pt x="2200" y="2138"/>
                  <a:pt x="2200" y="2138"/>
                </a:cubicBezTo>
                <a:cubicBezTo>
                  <a:pt x="2200" y="2137"/>
                  <a:pt x="2201" y="2137"/>
                  <a:pt x="2201" y="2137"/>
                </a:cubicBezTo>
                <a:cubicBezTo>
                  <a:pt x="2202" y="2136"/>
                  <a:pt x="2201" y="2135"/>
                  <a:pt x="2201" y="2135"/>
                </a:cubicBezTo>
                <a:cubicBezTo>
                  <a:pt x="2200" y="2134"/>
                  <a:pt x="2199" y="2134"/>
                  <a:pt x="2198" y="2133"/>
                </a:cubicBezTo>
                <a:cubicBezTo>
                  <a:pt x="2198" y="2133"/>
                  <a:pt x="2197" y="2132"/>
                  <a:pt x="2197" y="2132"/>
                </a:cubicBezTo>
                <a:cubicBezTo>
                  <a:pt x="2196" y="2132"/>
                  <a:pt x="2196" y="2132"/>
                  <a:pt x="2196" y="2131"/>
                </a:cubicBezTo>
                <a:cubicBezTo>
                  <a:pt x="2194" y="2130"/>
                  <a:pt x="2195" y="2128"/>
                  <a:pt x="2195" y="2126"/>
                </a:cubicBezTo>
                <a:cubicBezTo>
                  <a:pt x="2195" y="2125"/>
                  <a:pt x="2195" y="2125"/>
                  <a:pt x="2195" y="2124"/>
                </a:cubicBezTo>
                <a:cubicBezTo>
                  <a:pt x="2195" y="2123"/>
                  <a:pt x="2194" y="2122"/>
                  <a:pt x="2193" y="2120"/>
                </a:cubicBezTo>
                <a:cubicBezTo>
                  <a:pt x="2193" y="2119"/>
                  <a:pt x="2193" y="2117"/>
                  <a:pt x="2193" y="2116"/>
                </a:cubicBezTo>
                <a:cubicBezTo>
                  <a:pt x="2192" y="2115"/>
                  <a:pt x="2193" y="2113"/>
                  <a:pt x="2191" y="2113"/>
                </a:cubicBezTo>
                <a:cubicBezTo>
                  <a:pt x="2190" y="2113"/>
                  <a:pt x="2189" y="2113"/>
                  <a:pt x="2188" y="2113"/>
                </a:cubicBezTo>
                <a:cubicBezTo>
                  <a:pt x="2186" y="2113"/>
                  <a:pt x="2185" y="2112"/>
                  <a:pt x="2184" y="2112"/>
                </a:cubicBezTo>
                <a:cubicBezTo>
                  <a:pt x="2183" y="2111"/>
                  <a:pt x="2183" y="2111"/>
                  <a:pt x="2182" y="2111"/>
                </a:cubicBezTo>
                <a:cubicBezTo>
                  <a:pt x="2181" y="2111"/>
                  <a:pt x="2180" y="2110"/>
                  <a:pt x="2178" y="2110"/>
                </a:cubicBezTo>
                <a:cubicBezTo>
                  <a:pt x="2176" y="2110"/>
                  <a:pt x="2173" y="2107"/>
                  <a:pt x="2173" y="2104"/>
                </a:cubicBezTo>
                <a:cubicBezTo>
                  <a:pt x="2173" y="2102"/>
                  <a:pt x="2175" y="2103"/>
                  <a:pt x="2176" y="2102"/>
                </a:cubicBezTo>
                <a:cubicBezTo>
                  <a:pt x="2176" y="2101"/>
                  <a:pt x="2177" y="2100"/>
                  <a:pt x="2176" y="2100"/>
                </a:cubicBezTo>
                <a:cubicBezTo>
                  <a:pt x="2175" y="2100"/>
                  <a:pt x="2174" y="2101"/>
                  <a:pt x="2174" y="2100"/>
                </a:cubicBezTo>
                <a:cubicBezTo>
                  <a:pt x="2173" y="2100"/>
                  <a:pt x="2176" y="2099"/>
                  <a:pt x="2176" y="2099"/>
                </a:cubicBezTo>
                <a:cubicBezTo>
                  <a:pt x="2177" y="2098"/>
                  <a:pt x="2177" y="2098"/>
                  <a:pt x="2178" y="2098"/>
                </a:cubicBezTo>
                <a:cubicBezTo>
                  <a:pt x="2179" y="2098"/>
                  <a:pt x="2180" y="2098"/>
                  <a:pt x="2180" y="2097"/>
                </a:cubicBezTo>
                <a:cubicBezTo>
                  <a:pt x="2180" y="2096"/>
                  <a:pt x="2179" y="2097"/>
                  <a:pt x="2178" y="2097"/>
                </a:cubicBezTo>
                <a:cubicBezTo>
                  <a:pt x="2177" y="2097"/>
                  <a:pt x="2177" y="2097"/>
                  <a:pt x="2177" y="2096"/>
                </a:cubicBezTo>
                <a:cubicBezTo>
                  <a:pt x="2175" y="2095"/>
                  <a:pt x="2175" y="2097"/>
                  <a:pt x="2174" y="2098"/>
                </a:cubicBezTo>
                <a:cubicBezTo>
                  <a:pt x="2172" y="2096"/>
                  <a:pt x="2175" y="2095"/>
                  <a:pt x="2175" y="2095"/>
                </a:cubicBezTo>
                <a:cubicBezTo>
                  <a:pt x="2176" y="2094"/>
                  <a:pt x="2176" y="2093"/>
                  <a:pt x="2176" y="2093"/>
                </a:cubicBezTo>
                <a:cubicBezTo>
                  <a:pt x="2177" y="2093"/>
                  <a:pt x="2177" y="2093"/>
                  <a:pt x="2178" y="2094"/>
                </a:cubicBezTo>
                <a:cubicBezTo>
                  <a:pt x="2179" y="2094"/>
                  <a:pt x="2179" y="2093"/>
                  <a:pt x="2180" y="2093"/>
                </a:cubicBezTo>
                <a:cubicBezTo>
                  <a:pt x="2180" y="2092"/>
                  <a:pt x="2181" y="2092"/>
                  <a:pt x="2182" y="2092"/>
                </a:cubicBezTo>
                <a:cubicBezTo>
                  <a:pt x="2184" y="2092"/>
                  <a:pt x="2181" y="2090"/>
                  <a:pt x="2180" y="2090"/>
                </a:cubicBezTo>
                <a:cubicBezTo>
                  <a:pt x="2180" y="2088"/>
                  <a:pt x="2180" y="2087"/>
                  <a:pt x="2179" y="2086"/>
                </a:cubicBezTo>
                <a:cubicBezTo>
                  <a:pt x="2178" y="2085"/>
                  <a:pt x="2176" y="2085"/>
                  <a:pt x="2175" y="2084"/>
                </a:cubicBezTo>
                <a:cubicBezTo>
                  <a:pt x="2174" y="2083"/>
                  <a:pt x="2174" y="2082"/>
                  <a:pt x="2173" y="2082"/>
                </a:cubicBezTo>
                <a:cubicBezTo>
                  <a:pt x="2171" y="2081"/>
                  <a:pt x="2170" y="2082"/>
                  <a:pt x="2169" y="2083"/>
                </a:cubicBezTo>
                <a:cubicBezTo>
                  <a:pt x="2168" y="2084"/>
                  <a:pt x="2167" y="2083"/>
                  <a:pt x="2166" y="2082"/>
                </a:cubicBezTo>
                <a:cubicBezTo>
                  <a:pt x="2166" y="2081"/>
                  <a:pt x="2165" y="2080"/>
                  <a:pt x="2164" y="2079"/>
                </a:cubicBezTo>
                <a:cubicBezTo>
                  <a:pt x="2164" y="2079"/>
                  <a:pt x="2163" y="2079"/>
                  <a:pt x="2163" y="2079"/>
                </a:cubicBezTo>
                <a:cubicBezTo>
                  <a:pt x="2162" y="2078"/>
                  <a:pt x="2162" y="2078"/>
                  <a:pt x="2161" y="2078"/>
                </a:cubicBezTo>
                <a:cubicBezTo>
                  <a:pt x="2161" y="2078"/>
                  <a:pt x="2160" y="2078"/>
                  <a:pt x="2159" y="2078"/>
                </a:cubicBezTo>
                <a:cubicBezTo>
                  <a:pt x="2161" y="2077"/>
                  <a:pt x="2162" y="2077"/>
                  <a:pt x="2163" y="2077"/>
                </a:cubicBezTo>
                <a:cubicBezTo>
                  <a:pt x="2164" y="2077"/>
                  <a:pt x="2167" y="2078"/>
                  <a:pt x="2166" y="2077"/>
                </a:cubicBezTo>
                <a:cubicBezTo>
                  <a:pt x="2166" y="2076"/>
                  <a:pt x="2165" y="2076"/>
                  <a:pt x="2165" y="2076"/>
                </a:cubicBezTo>
                <a:cubicBezTo>
                  <a:pt x="2164" y="2076"/>
                  <a:pt x="2164" y="2075"/>
                  <a:pt x="2164" y="2075"/>
                </a:cubicBezTo>
                <a:cubicBezTo>
                  <a:pt x="2163" y="2074"/>
                  <a:pt x="2162" y="2074"/>
                  <a:pt x="2162" y="2074"/>
                </a:cubicBezTo>
                <a:cubicBezTo>
                  <a:pt x="2161" y="2074"/>
                  <a:pt x="2161" y="2074"/>
                  <a:pt x="2160" y="2073"/>
                </a:cubicBezTo>
                <a:cubicBezTo>
                  <a:pt x="2160" y="2072"/>
                  <a:pt x="2163" y="2074"/>
                  <a:pt x="2164" y="2074"/>
                </a:cubicBezTo>
                <a:cubicBezTo>
                  <a:pt x="2165" y="2074"/>
                  <a:pt x="2166" y="2075"/>
                  <a:pt x="2167" y="2076"/>
                </a:cubicBezTo>
                <a:cubicBezTo>
                  <a:pt x="2167" y="2076"/>
                  <a:pt x="2168" y="2076"/>
                  <a:pt x="2168" y="2075"/>
                </a:cubicBezTo>
                <a:cubicBezTo>
                  <a:pt x="2168" y="2074"/>
                  <a:pt x="2167" y="2075"/>
                  <a:pt x="2166" y="2074"/>
                </a:cubicBezTo>
                <a:cubicBezTo>
                  <a:pt x="2166" y="2074"/>
                  <a:pt x="2166" y="2073"/>
                  <a:pt x="2165" y="2072"/>
                </a:cubicBezTo>
                <a:cubicBezTo>
                  <a:pt x="2165" y="2072"/>
                  <a:pt x="2164" y="2072"/>
                  <a:pt x="2164" y="2071"/>
                </a:cubicBezTo>
                <a:cubicBezTo>
                  <a:pt x="2163" y="2071"/>
                  <a:pt x="2163" y="2070"/>
                  <a:pt x="2162" y="2070"/>
                </a:cubicBezTo>
                <a:cubicBezTo>
                  <a:pt x="2161" y="2070"/>
                  <a:pt x="2160" y="2070"/>
                  <a:pt x="2159" y="2070"/>
                </a:cubicBezTo>
                <a:cubicBezTo>
                  <a:pt x="2159" y="2071"/>
                  <a:pt x="2158" y="2072"/>
                  <a:pt x="2157" y="2071"/>
                </a:cubicBezTo>
                <a:cubicBezTo>
                  <a:pt x="2156" y="2071"/>
                  <a:pt x="2157" y="2070"/>
                  <a:pt x="2156" y="2070"/>
                </a:cubicBezTo>
                <a:cubicBezTo>
                  <a:pt x="2155" y="2069"/>
                  <a:pt x="2155" y="2070"/>
                  <a:pt x="2154" y="2070"/>
                </a:cubicBezTo>
                <a:cubicBezTo>
                  <a:pt x="2153" y="2069"/>
                  <a:pt x="2153" y="2068"/>
                  <a:pt x="2154" y="2068"/>
                </a:cubicBezTo>
                <a:cubicBezTo>
                  <a:pt x="2154" y="2067"/>
                  <a:pt x="2155" y="2068"/>
                  <a:pt x="2155" y="2067"/>
                </a:cubicBezTo>
                <a:cubicBezTo>
                  <a:pt x="2155" y="2066"/>
                  <a:pt x="2155" y="2066"/>
                  <a:pt x="2154" y="2065"/>
                </a:cubicBezTo>
                <a:cubicBezTo>
                  <a:pt x="2154" y="2064"/>
                  <a:pt x="2155" y="2063"/>
                  <a:pt x="2154" y="2063"/>
                </a:cubicBezTo>
                <a:cubicBezTo>
                  <a:pt x="2154" y="2062"/>
                  <a:pt x="2153" y="2063"/>
                  <a:pt x="2152" y="2062"/>
                </a:cubicBezTo>
                <a:cubicBezTo>
                  <a:pt x="2152" y="2062"/>
                  <a:pt x="2151" y="2062"/>
                  <a:pt x="2150" y="2062"/>
                </a:cubicBezTo>
                <a:cubicBezTo>
                  <a:pt x="2150" y="2062"/>
                  <a:pt x="2150" y="2061"/>
                  <a:pt x="2149" y="2061"/>
                </a:cubicBezTo>
                <a:cubicBezTo>
                  <a:pt x="2149" y="2061"/>
                  <a:pt x="2148" y="2061"/>
                  <a:pt x="2147" y="2061"/>
                </a:cubicBezTo>
                <a:cubicBezTo>
                  <a:pt x="2147" y="2061"/>
                  <a:pt x="2146" y="2060"/>
                  <a:pt x="2145" y="2061"/>
                </a:cubicBezTo>
                <a:cubicBezTo>
                  <a:pt x="2145" y="2062"/>
                  <a:pt x="2146" y="2062"/>
                  <a:pt x="2147" y="2062"/>
                </a:cubicBezTo>
                <a:cubicBezTo>
                  <a:pt x="2147" y="2063"/>
                  <a:pt x="2148" y="2063"/>
                  <a:pt x="2148" y="2064"/>
                </a:cubicBezTo>
                <a:cubicBezTo>
                  <a:pt x="2148" y="2064"/>
                  <a:pt x="2149" y="2064"/>
                  <a:pt x="2149" y="2065"/>
                </a:cubicBezTo>
                <a:cubicBezTo>
                  <a:pt x="2150" y="2066"/>
                  <a:pt x="2148" y="2067"/>
                  <a:pt x="2150" y="2069"/>
                </a:cubicBezTo>
                <a:cubicBezTo>
                  <a:pt x="2150" y="2069"/>
                  <a:pt x="2150" y="2070"/>
                  <a:pt x="2150" y="2071"/>
                </a:cubicBezTo>
                <a:cubicBezTo>
                  <a:pt x="2151" y="2072"/>
                  <a:pt x="2151" y="2072"/>
                  <a:pt x="2152" y="2073"/>
                </a:cubicBezTo>
                <a:cubicBezTo>
                  <a:pt x="2152" y="2073"/>
                  <a:pt x="2153" y="2074"/>
                  <a:pt x="2153" y="2073"/>
                </a:cubicBezTo>
                <a:cubicBezTo>
                  <a:pt x="2154" y="2073"/>
                  <a:pt x="2153" y="2072"/>
                  <a:pt x="2154" y="2071"/>
                </a:cubicBezTo>
                <a:cubicBezTo>
                  <a:pt x="2154" y="2070"/>
                  <a:pt x="2155" y="2071"/>
                  <a:pt x="2155" y="2072"/>
                </a:cubicBezTo>
                <a:cubicBezTo>
                  <a:pt x="2155" y="2072"/>
                  <a:pt x="2155" y="2072"/>
                  <a:pt x="2155" y="2073"/>
                </a:cubicBezTo>
                <a:cubicBezTo>
                  <a:pt x="2155" y="2073"/>
                  <a:pt x="2155" y="2073"/>
                  <a:pt x="2155" y="2074"/>
                </a:cubicBezTo>
                <a:cubicBezTo>
                  <a:pt x="2154" y="2074"/>
                  <a:pt x="2154" y="2074"/>
                  <a:pt x="2153" y="2074"/>
                </a:cubicBezTo>
                <a:cubicBezTo>
                  <a:pt x="2153" y="2075"/>
                  <a:pt x="2153" y="2076"/>
                  <a:pt x="2152" y="2075"/>
                </a:cubicBezTo>
                <a:cubicBezTo>
                  <a:pt x="2152" y="2075"/>
                  <a:pt x="2152" y="2074"/>
                  <a:pt x="2151" y="2074"/>
                </a:cubicBezTo>
                <a:cubicBezTo>
                  <a:pt x="2151" y="2073"/>
                  <a:pt x="2150" y="2073"/>
                  <a:pt x="2150" y="2073"/>
                </a:cubicBezTo>
                <a:cubicBezTo>
                  <a:pt x="2149" y="2072"/>
                  <a:pt x="2150" y="2072"/>
                  <a:pt x="2150" y="2071"/>
                </a:cubicBezTo>
                <a:cubicBezTo>
                  <a:pt x="2149" y="2070"/>
                  <a:pt x="2149" y="2070"/>
                  <a:pt x="2149" y="2069"/>
                </a:cubicBezTo>
                <a:cubicBezTo>
                  <a:pt x="2148" y="2069"/>
                  <a:pt x="2148" y="2068"/>
                  <a:pt x="2148" y="2067"/>
                </a:cubicBezTo>
                <a:cubicBezTo>
                  <a:pt x="2148" y="2067"/>
                  <a:pt x="2148" y="2066"/>
                  <a:pt x="2147" y="2066"/>
                </a:cubicBezTo>
                <a:cubicBezTo>
                  <a:pt x="2146" y="2065"/>
                  <a:pt x="2146" y="2065"/>
                  <a:pt x="2146" y="2064"/>
                </a:cubicBezTo>
                <a:cubicBezTo>
                  <a:pt x="2145" y="2064"/>
                  <a:pt x="2145" y="2063"/>
                  <a:pt x="2144" y="2063"/>
                </a:cubicBezTo>
                <a:cubicBezTo>
                  <a:pt x="2144" y="2063"/>
                  <a:pt x="2143" y="2063"/>
                  <a:pt x="2143" y="2062"/>
                </a:cubicBezTo>
                <a:cubicBezTo>
                  <a:pt x="2142" y="2062"/>
                  <a:pt x="2143" y="2061"/>
                  <a:pt x="2142" y="2061"/>
                </a:cubicBezTo>
                <a:cubicBezTo>
                  <a:pt x="2142" y="2060"/>
                  <a:pt x="2142" y="2061"/>
                  <a:pt x="2141" y="2060"/>
                </a:cubicBezTo>
                <a:cubicBezTo>
                  <a:pt x="2141" y="2060"/>
                  <a:pt x="2141" y="2060"/>
                  <a:pt x="2140" y="2060"/>
                </a:cubicBezTo>
                <a:cubicBezTo>
                  <a:pt x="2140" y="2059"/>
                  <a:pt x="2139" y="2060"/>
                  <a:pt x="2138" y="2060"/>
                </a:cubicBezTo>
                <a:cubicBezTo>
                  <a:pt x="2138" y="2059"/>
                  <a:pt x="2137" y="2059"/>
                  <a:pt x="2138" y="2058"/>
                </a:cubicBezTo>
                <a:cubicBezTo>
                  <a:pt x="2138" y="2057"/>
                  <a:pt x="2139" y="2057"/>
                  <a:pt x="2139" y="2057"/>
                </a:cubicBezTo>
                <a:cubicBezTo>
                  <a:pt x="2140" y="2056"/>
                  <a:pt x="2140" y="2055"/>
                  <a:pt x="2140" y="2055"/>
                </a:cubicBezTo>
                <a:cubicBezTo>
                  <a:pt x="2140" y="2055"/>
                  <a:pt x="2142" y="2054"/>
                  <a:pt x="2142" y="2054"/>
                </a:cubicBezTo>
                <a:cubicBezTo>
                  <a:pt x="2141" y="2053"/>
                  <a:pt x="2141" y="2053"/>
                  <a:pt x="2141" y="2053"/>
                </a:cubicBezTo>
                <a:cubicBezTo>
                  <a:pt x="2140" y="2053"/>
                  <a:pt x="2140" y="2053"/>
                  <a:pt x="2140" y="2052"/>
                </a:cubicBezTo>
                <a:cubicBezTo>
                  <a:pt x="2140" y="2051"/>
                  <a:pt x="2140" y="2051"/>
                  <a:pt x="2139" y="2051"/>
                </a:cubicBezTo>
                <a:cubicBezTo>
                  <a:pt x="2138" y="2050"/>
                  <a:pt x="2138" y="2050"/>
                  <a:pt x="2137" y="2051"/>
                </a:cubicBezTo>
                <a:cubicBezTo>
                  <a:pt x="2137" y="2051"/>
                  <a:pt x="2136" y="2051"/>
                  <a:pt x="2136" y="2051"/>
                </a:cubicBezTo>
                <a:cubicBezTo>
                  <a:pt x="2135" y="2051"/>
                  <a:pt x="2135" y="2051"/>
                  <a:pt x="2134" y="2051"/>
                </a:cubicBezTo>
                <a:cubicBezTo>
                  <a:pt x="2133" y="2052"/>
                  <a:pt x="2134" y="2053"/>
                  <a:pt x="2133" y="2054"/>
                </a:cubicBezTo>
                <a:cubicBezTo>
                  <a:pt x="2133" y="2054"/>
                  <a:pt x="2133" y="2054"/>
                  <a:pt x="2133" y="2055"/>
                </a:cubicBezTo>
                <a:cubicBezTo>
                  <a:pt x="2133" y="2055"/>
                  <a:pt x="2133" y="2055"/>
                  <a:pt x="2134" y="2056"/>
                </a:cubicBezTo>
                <a:cubicBezTo>
                  <a:pt x="2134" y="2056"/>
                  <a:pt x="2134" y="2057"/>
                  <a:pt x="2134" y="2057"/>
                </a:cubicBezTo>
                <a:cubicBezTo>
                  <a:pt x="2134" y="2058"/>
                  <a:pt x="2134" y="2058"/>
                  <a:pt x="2134" y="2059"/>
                </a:cubicBezTo>
                <a:cubicBezTo>
                  <a:pt x="2133" y="2059"/>
                  <a:pt x="2133" y="2058"/>
                  <a:pt x="2133" y="2057"/>
                </a:cubicBezTo>
                <a:cubicBezTo>
                  <a:pt x="2133" y="2056"/>
                  <a:pt x="2132" y="2056"/>
                  <a:pt x="2132" y="2056"/>
                </a:cubicBezTo>
                <a:cubicBezTo>
                  <a:pt x="2131" y="2054"/>
                  <a:pt x="2131" y="2053"/>
                  <a:pt x="2130" y="2052"/>
                </a:cubicBezTo>
                <a:cubicBezTo>
                  <a:pt x="2129" y="2052"/>
                  <a:pt x="2129" y="2052"/>
                  <a:pt x="2129" y="2051"/>
                </a:cubicBezTo>
                <a:cubicBezTo>
                  <a:pt x="2128" y="2051"/>
                  <a:pt x="2128" y="2050"/>
                  <a:pt x="2128" y="2050"/>
                </a:cubicBezTo>
                <a:cubicBezTo>
                  <a:pt x="2127" y="2049"/>
                  <a:pt x="2126" y="2050"/>
                  <a:pt x="2125" y="2049"/>
                </a:cubicBezTo>
                <a:cubicBezTo>
                  <a:pt x="2125" y="2049"/>
                  <a:pt x="2121" y="2048"/>
                  <a:pt x="2121" y="2049"/>
                </a:cubicBezTo>
                <a:cubicBezTo>
                  <a:pt x="2121" y="2050"/>
                  <a:pt x="2122" y="2049"/>
                  <a:pt x="2122" y="2050"/>
                </a:cubicBezTo>
                <a:cubicBezTo>
                  <a:pt x="2122" y="2050"/>
                  <a:pt x="2122" y="2050"/>
                  <a:pt x="2122" y="2051"/>
                </a:cubicBezTo>
                <a:cubicBezTo>
                  <a:pt x="2122" y="2051"/>
                  <a:pt x="2122" y="2051"/>
                  <a:pt x="2122" y="2051"/>
                </a:cubicBezTo>
                <a:cubicBezTo>
                  <a:pt x="2122" y="2052"/>
                  <a:pt x="2122" y="2052"/>
                  <a:pt x="2122" y="2052"/>
                </a:cubicBezTo>
                <a:cubicBezTo>
                  <a:pt x="2122" y="2053"/>
                  <a:pt x="2121" y="2052"/>
                  <a:pt x="2121" y="2051"/>
                </a:cubicBezTo>
                <a:cubicBezTo>
                  <a:pt x="2120" y="2051"/>
                  <a:pt x="2120" y="2051"/>
                  <a:pt x="2119" y="2051"/>
                </a:cubicBezTo>
                <a:cubicBezTo>
                  <a:pt x="2118" y="2051"/>
                  <a:pt x="2118" y="2050"/>
                  <a:pt x="2118" y="2050"/>
                </a:cubicBezTo>
                <a:cubicBezTo>
                  <a:pt x="2117" y="2049"/>
                  <a:pt x="2117" y="2049"/>
                  <a:pt x="2116" y="2049"/>
                </a:cubicBezTo>
                <a:cubicBezTo>
                  <a:pt x="2115" y="2048"/>
                  <a:pt x="2114" y="2048"/>
                  <a:pt x="2113" y="2046"/>
                </a:cubicBezTo>
                <a:cubicBezTo>
                  <a:pt x="2113" y="2046"/>
                  <a:pt x="2113" y="2045"/>
                  <a:pt x="2113" y="2044"/>
                </a:cubicBezTo>
                <a:cubicBezTo>
                  <a:pt x="2113" y="2044"/>
                  <a:pt x="2113" y="2044"/>
                  <a:pt x="2112" y="2043"/>
                </a:cubicBezTo>
                <a:cubicBezTo>
                  <a:pt x="2112" y="2043"/>
                  <a:pt x="2112" y="2042"/>
                  <a:pt x="2111" y="2042"/>
                </a:cubicBezTo>
                <a:cubicBezTo>
                  <a:pt x="2111" y="2041"/>
                  <a:pt x="2110" y="2041"/>
                  <a:pt x="2110" y="2041"/>
                </a:cubicBezTo>
                <a:cubicBezTo>
                  <a:pt x="2109" y="2041"/>
                  <a:pt x="2109" y="2041"/>
                  <a:pt x="2108" y="2041"/>
                </a:cubicBezTo>
                <a:cubicBezTo>
                  <a:pt x="2107" y="2041"/>
                  <a:pt x="2107" y="2042"/>
                  <a:pt x="2106" y="2041"/>
                </a:cubicBezTo>
                <a:cubicBezTo>
                  <a:pt x="2106" y="2041"/>
                  <a:pt x="2106" y="2040"/>
                  <a:pt x="2106" y="2040"/>
                </a:cubicBezTo>
                <a:cubicBezTo>
                  <a:pt x="2106" y="2039"/>
                  <a:pt x="2106" y="2039"/>
                  <a:pt x="2106" y="2038"/>
                </a:cubicBezTo>
                <a:cubicBezTo>
                  <a:pt x="2105" y="2037"/>
                  <a:pt x="2105" y="2036"/>
                  <a:pt x="2105" y="2035"/>
                </a:cubicBezTo>
                <a:cubicBezTo>
                  <a:pt x="2104" y="2034"/>
                  <a:pt x="2102" y="2033"/>
                  <a:pt x="2101" y="2033"/>
                </a:cubicBezTo>
                <a:cubicBezTo>
                  <a:pt x="2100" y="2032"/>
                  <a:pt x="2099" y="2031"/>
                  <a:pt x="2099" y="2030"/>
                </a:cubicBezTo>
                <a:cubicBezTo>
                  <a:pt x="2098" y="2028"/>
                  <a:pt x="2096" y="2028"/>
                  <a:pt x="2095" y="2026"/>
                </a:cubicBezTo>
                <a:cubicBezTo>
                  <a:pt x="2094" y="2025"/>
                  <a:pt x="2092" y="2024"/>
                  <a:pt x="2091" y="2023"/>
                </a:cubicBezTo>
                <a:cubicBezTo>
                  <a:pt x="2090" y="2022"/>
                  <a:pt x="2089" y="2022"/>
                  <a:pt x="2088" y="2022"/>
                </a:cubicBezTo>
                <a:cubicBezTo>
                  <a:pt x="2086" y="2021"/>
                  <a:pt x="2083" y="2020"/>
                  <a:pt x="2082" y="2018"/>
                </a:cubicBezTo>
                <a:cubicBezTo>
                  <a:pt x="2080" y="2017"/>
                  <a:pt x="2080" y="2016"/>
                  <a:pt x="2078" y="2014"/>
                </a:cubicBezTo>
                <a:cubicBezTo>
                  <a:pt x="2077" y="2013"/>
                  <a:pt x="2076" y="2013"/>
                  <a:pt x="2075" y="2013"/>
                </a:cubicBezTo>
                <a:cubicBezTo>
                  <a:pt x="2074" y="2012"/>
                  <a:pt x="2074" y="2012"/>
                  <a:pt x="2073" y="2012"/>
                </a:cubicBezTo>
                <a:cubicBezTo>
                  <a:pt x="2072" y="2011"/>
                  <a:pt x="2071" y="2012"/>
                  <a:pt x="2071" y="2011"/>
                </a:cubicBezTo>
                <a:cubicBezTo>
                  <a:pt x="2070" y="2009"/>
                  <a:pt x="2071" y="2009"/>
                  <a:pt x="2072" y="2009"/>
                </a:cubicBezTo>
                <a:cubicBezTo>
                  <a:pt x="2072" y="2007"/>
                  <a:pt x="2071" y="2007"/>
                  <a:pt x="2071" y="2006"/>
                </a:cubicBezTo>
                <a:cubicBezTo>
                  <a:pt x="2070" y="2006"/>
                  <a:pt x="2070" y="2005"/>
                  <a:pt x="2070" y="2005"/>
                </a:cubicBezTo>
                <a:cubicBezTo>
                  <a:pt x="2069" y="2004"/>
                  <a:pt x="2068" y="2004"/>
                  <a:pt x="2067" y="2003"/>
                </a:cubicBezTo>
                <a:cubicBezTo>
                  <a:pt x="2067" y="2003"/>
                  <a:pt x="2067" y="2003"/>
                  <a:pt x="2066" y="2002"/>
                </a:cubicBezTo>
                <a:cubicBezTo>
                  <a:pt x="2066" y="2002"/>
                  <a:pt x="2066" y="2001"/>
                  <a:pt x="2066" y="2001"/>
                </a:cubicBezTo>
                <a:cubicBezTo>
                  <a:pt x="2066" y="2001"/>
                  <a:pt x="2066" y="2001"/>
                  <a:pt x="2066" y="2001"/>
                </a:cubicBezTo>
                <a:cubicBezTo>
                  <a:pt x="2066" y="2000"/>
                  <a:pt x="2066" y="2000"/>
                  <a:pt x="2065" y="2000"/>
                </a:cubicBezTo>
                <a:cubicBezTo>
                  <a:pt x="2065" y="1999"/>
                  <a:pt x="2065" y="1998"/>
                  <a:pt x="2065" y="1997"/>
                </a:cubicBezTo>
                <a:cubicBezTo>
                  <a:pt x="2065" y="1996"/>
                  <a:pt x="2064" y="1995"/>
                  <a:pt x="2063" y="1994"/>
                </a:cubicBezTo>
                <a:cubicBezTo>
                  <a:pt x="2062" y="1993"/>
                  <a:pt x="2061" y="1992"/>
                  <a:pt x="2060" y="1992"/>
                </a:cubicBezTo>
                <a:cubicBezTo>
                  <a:pt x="2059" y="1991"/>
                  <a:pt x="2057" y="1988"/>
                  <a:pt x="2055" y="1988"/>
                </a:cubicBezTo>
                <a:cubicBezTo>
                  <a:pt x="2054" y="1988"/>
                  <a:pt x="2054" y="1989"/>
                  <a:pt x="2054" y="1989"/>
                </a:cubicBezTo>
                <a:cubicBezTo>
                  <a:pt x="2053" y="1990"/>
                  <a:pt x="2053" y="1990"/>
                  <a:pt x="2052" y="1990"/>
                </a:cubicBezTo>
                <a:cubicBezTo>
                  <a:pt x="2051" y="1990"/>
                  <a:pt x="2051" y="1990"/>
                  <a:pt x="2050" y="1990"/>
                </a:cubicBezTo>
                <a:cubicBezTo>
                  <a:pt x="2049" y="1990"/>
                  <a:pt x="2049" y="1990"/>
                  <a:pt x="2049" y="1990"/>
                </a:cubicBezTo>
                <a:cubicBezTo>
                  <a:pt x="2048" y="1989"/>
                  <a:pt x="2048" y="1989"/>
                  <a:pt x="2048" y="1989"/>
                </a:cubicBezTo>
                <a:cubicBezTo>
                  <a:pt x="2047" y="1988"/>
                  <a:pt x="2047" y="1989"/>
                  <a:pt x="2046" y="1988"/>
                </a:cubicBezTo>
                <a:cubicBezTo>
                  <a:pt x="2045" y="1988"/>
                  <a:pt x="2044" y="1988"/>
                  <a:pt x="2043" y="1988"/>
                </a:cubicBezTo>
                <a:cubicBezTo>
                  <a:pt x="2042" y="1988"/>
                  <a:pt x="2042" y="1989"/>
                  <a:pt x="2041" y="1989"/>
                </a:cubicBezTo>
                <a:cubicBezTo>
                  <a:pt x="2039" y="1989"/>
                  <a:pt x="2038" y="1988"/>
                  <a:pt x="2036" y="1989"/>
                </a:cubicBezTo>
                <a:cubicBezTo>
                  <a:pt x="2035" y="1989"/>
                  <a:pt x="2034" y="1989"/>
                  <a:pt x="2033" y="1988"/>
                </a:cubicBezTo>
                <a:cubicBezTo>
                  <a:pt x="2032" y="1988"/>
                  <a:pt x="2032" y="1987"/>
                  <a:pt x="2031" y="1987"/>
                </a:cubicBezTo>
                <a:cubicBezTo>
                  <a:pt x="2031" y="1987"/>
                  <a:pt x="2030" y="1987"/>
                  <a:pt x="2030" y="1987"/>
                </a:cubicBezTo>
                <a:cubicBezTo>
                  <a:pt x="2029" y="1987"/>
                  <a:pt x="2028" y="1987"/>
                  <a:pt x="2027" y="1986"/>
                </a:cubicBezTo>
                <a:cubicBezTo>
                  <a:pt x="2026" y="1985"/>
                  <a:pt x="2026" y="1985"/>
                  <a:pt x="2025" y="1984"/>
                </a:cubicBezTo>
                <a:cubicBezTo>
                  <a:pt x="2024" y="1984"/>
                  <a:pt x="2023" y="1984"/>
                  <a:pt x="2023" y="1983"/>
                </a:cubicBezTo>
                <a:cubicBezTo>
                  <a:pt x="2022" y="1983"/>
                  <a:pt x="2022" y="1982"/>
                  <a:pt x="2021" y="1982"/>
                </a:cubicBezTo>
                <a:cubicBezTo>
                  <a:pt x="2020" y="1982"/>
                  <a:pt x="2019" y="1982"/>
                  <a:pt x="2018" y="1982"/>
                </a:cubicBezTo>
                <a:cubicBezTo>
                  <a:pt x="2017" y="1981"/>
                  <a:pt x="2016" y="1981"/>
                  <a:pt x="2015" y="1981"/>
                </a:cubicBezTo>
                <a:cubicBezTo>
                  <a:pt x="2014" y="1982"/>
                  <a:pt x="2014" y="1982"/>
                  <a:pt x="2014" y="1982"/>
                </a:cubicBezTo>
                <a:cubicBezTo>
                  <a:pt x="2013" y="1983"/>
                  <a:pt x="2013" y="1982"/>
                  <a:pt x="2012" y="1983"/>
                </a:cubicBezTo>
                <a:cubicBezTo>
                  <a:pt x="2012" y="1983"/>
                  <a:pt x="2012" y="1984"/>
                  <a:pt x="2011" y="1984"/>
                </a:cubicBezTo>
                <a:cubicBezTo>
                  <a:pt x="2011" y="1985"/>
                  <a:pt x="2012" y="1987"/>
                  <a:pt x="2013" y="1988"/>
                </a:cubicBezTo>
                <a:cubicBezTo>
                  <a:pt x="2014" y="1989"/>
                  <a:pt x="2014" y="1991"/>
                  <a:pt x="2015" y="1992"/>
                </a:cubicBezTo>
                <a:cubicBezTo>
                  <a:pt x="2016" y="1994"/>
                  <a:pt x="2017" y="1996"/>
                  <a:pt x="2018" y="1998"/>
                </a:cubicBezTo>
                <a:cubicBezTo>
                  <a:pt x="2019" y="2000"/>
                  <a:pt x="2021" y="2001"/>
                  <a:pt x="2023" y="2003"/>
                </a:cubicBezTo>
                <a:cubicBezTo>
                  <a:pt x="2024" y="2004"/>
                  <a:pt x="2025" y="2006"/>
                  <a:pt x="2026" y="2007"/>
                </a:cubicBezTo>
                <a:cubicBezTo>
                  <a:pt x="2029" y="2010"/>
                  <a:pt x="2031" y="2012"/>
                  <a:pt x="2033" y="2014"/>
                </a:cubicBezTo>
                <a:cubicBezTo>
                  <a:pt x="2034" y="2015"/>
                  <a:pt x="2035" y="2016"/>
                  <a:pt x="2036" y="2017"/>
                </a:cubicBezTo>
                <a:cubicBezTo>
                  <a:pt x="2038" y="2018"/>
                  <a:pt x="2039" y="2019"/>
                  <a:pt x="2040" y="2020"/>
                </a:cubicBezTo>
                <a:cubicBezTo>
                  <a:pt x="2041" y="2020"/>
                  <a:pt x="2043" y="2021"/>
                  <a:pt x="2044" y="2021"/>
                </a:cubicBezTo>
                <a:cubicBezTo>
                  <a:pt x="2045" y="2022"/>
                  <a:pt x="2046" y="2023"/>
                  <a:pt x="2047" y="2024"/>
                </a:cubicBezTo>
                <a:cubicBezTo>
                  <a:pt x="2048" y="2025"/>
                  <a:pt x="2049" y="2026"/>
                  <a:pt x="2050" y="2027"/>
                </a:cubicBezTo>
                <a:cubicBezTo>
                  <a:pt x="2052" y="2028"/>
                  <a:pt x="2053" y="2029"/>
                  <a:pt x="2054" y="2030"/>
                </a:cubicBezTo>
                <a:cubicBezTo>
                  <a:pt x="2055" y="2032"/>
                  <a:pt x="2056" y="2033"/>
                  <a:pt x="2057" y="2034"/>
                </a:cubicBezTo>
                <a:cubicBezTo>
                  <a:pt x="2058" y="2036"/>
                  <a:pt x="2059" y="2036"/>
                  <a:pt x="2059" y="2038"/>
                </a:cubicBezTo>
                <a:cubicBezTo>
                  <a:pt x="2060" y="2039"/>
                  <a:pt x="2060" y="2040"/>
                  <a:pt x="2059" y="2041"/>
                </a:cubicBezTo>
                <a:cubicBezTo>
                  <a:pt x="2059" y="2042"/>
                  <a:pt x="2059" y="2043"/>
                  <a:pt x="2060" y="2044"/>
                </a:cubicBezTo>
                <a:cubicBezTo>
                  <a:pt x="2060" y="2045"/>
                  <a:pt x="2060" y="2045"/>
                  <a:pt x="2061" y="2046"/>
                </a:cubicBezTo>
                <a:cubicBezTo>
                  <a:pt x="2061" y="2046"/>
                  <a:pt x="2061" y="2047"/>
                  <a:pt x="2061" y="2048"/>
                </a:cubicBezTo>
                <a:cubicBezTo>
                  <a:pt x="2063" y="2049"/>
                  <a:pt x="2065" y="2048"/>
                  <a:pt x="2067" y="2049"/>
                </a:cubicBezTo>
                <a:cubicBezTo>
                  <a:pt x="2068" y="2049"/>
                  <a:pt x="2069" y="2051"/>
                  <a:pt x="2070" y="2051"/>
                </a:cubicBezTo>
                <a:cubicBezTo>
                  <a:pt x="2072" y="2052"/>
                  <a:pt x="2073" y="2052"/>
                  <a:pt x="2074" y="2053"/>
                </a:cubicBezTo>
                <a:cubicBezTo>
                  <a:pt x="2075" y="2054"/>
                  <a:pt x="2076" y="2055"/>
                  <a:pt x="2077" y="2056"/>
                </a:cubicBezTo>
                <a:cubicBezTo>
                  <a:pt x="2078" y="2056"/>
                  <a:pt x="2080" y="2057"/>
                  <a:pt x="2081" y="2058"/>
                </a:cubicBezTo>
                <a:cubicBezTo>
                  <a:pt x="2082" y="2059"/>
                  <a:pt x="2081" y="2060"/>
                  <a:pt x="2082" y="2061"/>
                </a:cubicBezTo>
                <a:cubicBezTo>
                  <a:pt x="2082" y="2063"/>
                  <a:pt x="2082" y="2064"/>
                  <a:pt x="2083" y="2066"/>
                </a:cubicBezTo>
                <a:cubicBezTo>
                  <a:pt x="2084" y="2069"/>
                  <a:pt x="2085" y="2072"/>
                  <a:pt x="2085" y="2075"/>
                </a:cubicBezTo>
                <a:cubicBezTo>
                  <a:pt x="2085" y="2076"/>
                  <a:pt x="2086" y="2078"/>
                  <a:pt x="2086" y="2079"/>
                </a:cubicBezTo>
                <a:cubicBezTo>
                  <a:pt x="2087" y="2080"/>
                  <a:pt x="2087" y="2082"/>
                  <a:pt x="2088" y="2083"/>
                </a:cubicBezTo>
                <a:cubicBezTo>
                  <a:pt x="2088" y="2084"/>
                  <a:pt x="2088" y="2084"/>
                  <a:pt x="2088" y="2085"/>
                </a:cubicBezTo>
                <a:cubicBezTo>
                  <a:pt x="2089" y="2086"/>
                  <a:pt x="2088" y="2086"/>
                  <a:pt x="2089" y="2087"/>
                </a:cubicBezTo>
                <a:cubicBezTo>
                  <a:pt x="2090" y="2088"/>
                  <a:pt x="2091" y="2088"/>
                  <a:pt x="2092" y="2088"/>
                </a:cubicBezTo>
                <a:cubicBezTo>
                  <a:pt x="2093" y="2088"/>
                  <a:pt x="2094" y="2089"/>
                  <a:pt x="2095" y="2089"/>
                </a:cubicBezTo>
                <a:cubicBezTo>
                  <a:pt x="2096" y="2090"/>
                  <a:pt x="2097" y="2090"/>
                  <a:pt x="2098" y="2091"/>
                </a:cubicBezTo>
                <a:cubicBezTo>
                  <a:pt x="2099" y="2092"/>
                  <a:pt x="2099" y="2093"/>
                  <a:pt x="2100" y="2094"/>
                </a:cubicBezTo>
                <a:cubicBezTo>
                  <a:pt x="2101" y="2095"/>
                  <a:pt x="2101" y="2095"/>
                  <a:pt x="2102" y="2096"/>
                </a:cubicBezTo>
                <a:cubicBezTo>
                  <a:pt x="2102" y="2097"/>
                  <a:pt x="2103" y="2098"/>
                  <a:pt x="2104" y="2099"/>
                </a:cubicBezTo>
                <a:cubicBezTo>
                  <a:pt x="2105" y="2101"/>
                  <a:pt x="2106" y="2101"/>
                  <a:pt x="2107" y="2103"/>
                </a:cubicBezTo>
                <a:cubicBezTo>
                  <a:pt x="2108" y="2104"/>
                  <a:pt x="2108" y="2105"/>
                  <a:pt x="2109" y="2105"/>
                </a:cubicBezTo>
                <a:cubicBezTo>
                  <a:pt x="2110" y="2106"/>
                  <a:pt x="2111" y="2108"/>
                  <a:pt x="2112" y="2109"/>
                </a:cubicBezTo>
                <a:cubicBezTo>
                  <a:pt x="2113" y="2110"/>
                  <a:pt x="2113" y="2112"/>
                  <a:pt x="2113" y="2113"/>
                </a:cubicBezTo>
                <a:cubicBezTo>
                  <a:pt x="2113" y="2115"/>
                  <a:pt x="2113" y="2116"/>
                  <a:pt x="2114" y="2117"/>
                </a:cubicBezTo>
                <a:cubicBezTo>
                  <a:pt x="2115" y="2119"/>
                  <a:pt x="2116" y="2120"/>
                  <a:pt x="2117" y="2121"/>
                </a:cubicBezTo>
                <a:cubicBezTo>
                  <a:pt x="2118" y="2124"/>
                  <a:pt x="2121" y="2126"/>
                  <a:pt x="2122" y="2129"/>
                </a:cubicBezTo>
                <a:cubicBezTo>
                  <a:pt x="2124" y="2132"/>
                  <a:pt x="2124" y="2135"/>
                  <a:pt x="2125" y="2138"/>
                </a:cubicBezTo>
                <a:cubicBezTo>
                  <a:pt x="2127" y="2144"/>
                  <a:pt x="2130" y="2148"/>
                  <a:pt x="2135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2"/>
                  <a:pt x="2224" y="2151"/>
                  <a:pt x="2224" y="2150"/>
                </a:cubicBezTo>
                <a:close/>
                <a:moveTo>
                  <a:pt x="2114" y="2150"/>
                </a:moveTo>
                <a:cubicBezTo>
                  <a:pt x="2113" y="2150"/>
                  <a:pt x="2113" y="2149"/>
                  <a:pt x="2112" y="2149"/>
                </a:cubicBezTo>
                <a:cubicBezTo>
                  <a:pt x="2112" y="2148"/>
                  <a:pt x="2111" y="2148"/>
                  <a:pt x="2111" y="2147"/>
                </a:cubicBezTo>
                <a:cubicBezTo>
                  <a:pt x="2110" y="2147"/>
                  <a:pt x="2110" y="2147"/>
                  <a:pt x="2110" y="2146"/>
                </a:cubicBezTo>
                <a:cubicBezTo>
                  <a:pt x="2109" y="2145"/>
                  <a:pt x="2109" y="2144"/>
                  <a:pt x="2109" y="2143"/>
                </a:cubicBezTo>
                <a:cubicBezTo>
                  <a:pt x="2109" y="2143"/>
                  <a:pt x="2108" y="2142"/>
                  <a:pt x="2107" y="2142"/>
                </a:cubicBezTo>
                <a:cubicBezTo>
                  <a:pt x="2106" y="2140"/>
                  <a:pt x="2106" y="2143"/>
                  <a:pt x="2106" y="2144"/>
                </a:cubicBezTo>
                <a:cubicBezTo>
                  <a:pt x="2106" y="2145"/>
                  <a:pt x="2106" y="2147"/>
                  <a:pt x="2107" y="2148"/>
                </a:cubicBezTo>
                <a:cubicBezTo>
                  <a:pt x="2108" y="2149"/>
                  <a:pt x="2108" y="2147"/>
                  <a:pt x="2110" y="2148"/>
                </a:cubicBezTo>
                <a:cubicBezTo>
                  <a:pt x="2111" y="2148"/>
                  <a:pt x="2112" y="2150"/>
                  <a:pt x="2112" y="2152"/>
                </a:cubicBezTo>
                <a:cubicBezTo>
                  <a:pt x="2112" y="2152"/>
                  <a:pt x="2112" y="2152"/>
                  <a:pt x="2112" y="2153"/>
                </a:cubicBezTo>
                <a:cubicBezTo>
                  <a:pt x="2115" y="2153"/>
                  <a:pt x="2115" y="2153"/>
                  <a:pt x="2115" y="2153"/>
                </a:cubicBezTo>
                <a:cubicBezTo>
                  <a:pt x="2115" y="2152"/>
                  <a:pt x="2115" y="2151"/>
                  <a:pt x="2114" y="2150"/>
                </a:cubicBezTo>
                <a:close/>
                <a:moveTo>
                  <a:pt x="2267" y="2146"/>
                </a:moveTo>
                <a:cubicBezTo>
                  <a:pt x="2267" y="2146"/>
                  <a:pt x="2267" y="2145"/>
                  <a:pt x="2266" y="2145"/>
                </a:cubicBezTo>
                <a:cubicBezTo>
                  <a:pt x="2265" y="2144"/>
                  <a:pt x="2263" y="2144"/>
                  <a:pt x="2262" y="2143"/>
                </a:cubicBezTo>
                <a:cubicBezTo>
                  <a:pt x="2261" y="2142"/>
                  <a:pt x="2259" y="2141"/>
                  <a:pt x="2258" y="2142"/>
                </a:cubicBezTo>
                <a:cubicBezTo>
                  <a:pt x="2257" y="2143"/>
                  <a:pt x="2257" y="2145"/>
                  <a:pt x="2257" y="2146"/>
                </a:cubicBezTo>
                <a:cubicBezTo>
                  <a:pt x="2256" y="2146"/>
                  <a:pt x="2256" y="2147"/>
                  <a:pt x="2255" y="2147"/>
                </a:cubicBezTo>
                <a:cubicBezTo>
                  <a:pt x="2254" y="2148"/>
                  <a:pt x="2253" y="2148"/>
                  <a:pt x="2253" y="2149"/>
                </a:cubicBezTo>
                <a:cubicBezTo>
                  <a:pt x="2254" y="2150"/>
                  <a:pt x="2255" y="2151"/>
                  <a:pt x="2255" y="2151"/>
                </a:cubicBezTo>
                <a:cubicBezTo>
                  <a:pt x="2255" y="2152"/>
                  <a:pt x="2255" y="2152"/>
                  <a:pt x="2255" y="2153"/>
                </a:cubicBezTo>
                <a:cubicBezTo>
                  <a:pt x="2267" y="2153"/>
                  <a:pt x="2267" y="2153"/>
                  <a:pt x="2267" y="2153"/>
                </a:cubicBezTo>
                <a:cubicBezTo>
                  <a:pt x="2267" y="2153"/>
                  <a:pt x="2267" y="2153"/>
                  <a:pt x="2267" y="2152"/>
                </a:cubicBezTo>
                <a:cubicBezTo>
                  <a:pt x="2268" y="2151"/>
                  <a:pt x="2270" y="2150"/>
                  <a:pt x="2268" y="2148"/>
                </a:cubicBezTo>
                <a:cubicBezTo>
                  <a:pt x="2268" y="2147"/>
                  <a:pt x="2268" y="2147"/>
                  <a:pt x="2267" y="2146"/>
                </a:cubicBezTo>
                <a:close/>
                <a:moveTo>
                  <a:pt x="2240" y="2150"/>
                </a:moveTo>
                <a:cubicBezTo>
                  <a:pt x="2240" y="2149"/>
                  <a:pt x="2239" y="2149"/>
                  <a:pt x="2239" y="2150"/>
                </a:cubicBezTo>
                <a:cubicBezTo>
                  <a:pt x="2238" y="2150"/>
                  <a:pt x="2238" y="2151"/>
                  <a:pt x="2237" y="2151"/>
                </a:cubicBezTo>
                <a:cubicBezTo>
                  <a:pt x="2236" y="2151"/>
                  <a:pt x="2236" y="2150"/>
                  <a:pt x="2236" y="2150"/>
                </a:cubicBezTo>
                <a:cubicBezTo>
                  <a:pt x="2236" y="2149"/>
                  <a:pt x="2236" y="2148"/>
                  <a:pt x="2236" y="2147"/>
                </a:cubicBezTo>
                <a:cubicBezTo>
                  <a:pt x="2237" y="2147"/>
                  <a:pt x="2237" y="2147"/>
                  <a:pt x="2238" y="2146"/>
                </a:cubicBezTo>
                <a:cubicBezTo>
                  <a:pt x="2238" y="2146"/>
                  <a:pt x="2238" y="2145"/>
                  <a:pt x="2239" y="2145"/>
                </a:cubicBezTo>
                <a:cubicBezTo>
                  <a:pt x="2239" y="2144"/>
                  <a:pt x="2240" y="2144"/>
                  <a:pt x="2241" y="2144"/>
                </a:cubicBezTo>
                <a:cubicBezTo>
                  <a:pt x="2242" y="2142"/>
                  <a:pt x="2238" y="2142"/>
                  <a:pt x="2238" y="2142"/>
                </a:cubicBezTo>
                <a:cubicBezTo>
                  <a:pt x="2236" y="2142"/>
                  <a:pt x="2235" y="2142"/>
                  <a:pt x="2233" y="2142"/>
                </a:cubicBezTo>
                <a:cubicBezTo>
                  <a:pt x="2232" y="2142"/>
                  <a:pt x="2231" y="2141"/>
                  <a:pt x="2230" y="2140"/>
                </a:cubicBezTo>
                <a:cubicBezTo>
                  <a:pt x="2229" y="2139"/>
                  <a:pt x="2229" y="2137"/>
                  <a:pt x="2228" y="2136"/>
                </a:cubicBezTo>
                <a:cubicBezTo>
                  <a:pt x="2228" y="2134"/>
                  <a:pt x="2228" y="2133"/>
                  <a:pt x="2227" y="2131"/>
                </a:cubicBezTo>
                <a:cubicBezTo>
                  <a:pt x="2226" y="2130"/>
                  <a:pt x="2226" y="2129"/>
                  <a:pt x="2226" y="2127"/>
                </a:cubicBezTo>
                <a:cubicBezTo>
                  <a:pt x="2226" y="2126"/>
                  <a:pt x="2226" y="2126"/>
                  <a:pt x="2226" y="2125"/>
                </a:cubicBezTo>
                <a:cubicBezTo>
                  <a:pt x="2225" y="2124"/>
                  <a:pt x="2225" y="2124"/>
                  <a:pt x="2224" y="2123"/>
                </a:cubicBezTo>
                <a:cubicBezTo>
                  <a:pt x="2224" y="2122"/>
                  <a:pt x="2222" y="2121"/>
                  <a:pt x="2221" y="2122"/>
                </a:cubicBezTo>
                <a:cubicBezTo>
                  <a:pt x="2220" y="2122"/>
                  <a:pt x="2220" y="2123"/>
                  <a:pt x="2219" y="2123"/>
                </a:cubicBezTo>
                <a:cubicBezTo>
                  <a:pt x="2219" y="2123"/>
                  <a:pt x="2218" y="2122"/>
                  <a:pt x="2217" y="2123"/>
                </a:cubicBezTo>
                <a:cubicBezTo>
                  <a:pt x="2217" y="2124"/>
                  <a:pt x="2221" y="2124"/>
                  <a:pt x="2219" y="2125"/>
                </a:cubicBezTo>
                <a:cubicBezTo>
                  <a:pt x="2218" y="2126"/>
                  <a:pt x="2217" y="2123"/>
                  <a:pt x="2216" y="2123"/>
                </a:cubicBezTo>
                <a:cubicBezTo>
                  <a:pt x="2215" y="2122"/>
                  <a:pt x="2214" y="2123"/>
                  <a:pt x="2213" y="2124"/>
                </a:cubicBezTo>
                <a:cubicBezTo>
                  <a:pt x="2212" y="2124"/>
                  <a:pt x="2212" y="2124"/>
                  <a:pt x="2211" y="2125"/>
                </a:cubicBezTo>
                <a:cubicBezTo>
                  <a:pt x="2210" y="2125"/>
                  <a:pt x="2210" y="2126"/>
                  <a:pt x="2211" y="2127"/>
                </a:cubicBezTo>
                <a:cubicBezTo>
                  <a:pt x="2211" y="2127"/>
                  <a:pt x="2212" y="2127"/>
                  <a:pt x="2212" y="2128"/>
                </a:cubicBezTo>
                <a:cubicBezTo>
                  <a:pt x="2212" y="2128"/>
                  <a:pt x="2211" y="2129"/>
                  <a:pt x="2211" y="2129"/>
                </a:cubicBezTo>
                <a:cubicBezTo>
                  <a:pt x="2209" y="2130"/>
                  <a:pt x="2208" y="2130"/>
                  <a:pt x="2207" y="2132"/>
                </a:cubicBezTo>
                <a:cubicBezTo>
                  <a:pt x="2206" y="2134"/>
                  <a:pt x="2208" y="2133"/>
                  <a:pt x="2210" y="2134"/>
                </a:cubicBezTo>
                <a:cubicBezTo>
                  <a:pt x="2211" y="2134"/>
                  <a:pt x="2211" y="2134"/>
                  <a:pt x="2213" y="2134"/>
                </a:cubicBezTo>
                <a:cubicBezTo>
                  <a:pt x="2213" y="2134"/>
                  <a:pt x="2214" y="2133"/>
                  <a:pt x="2214" y="2133"/>
                </a:cubicBezTo>
                <a:cubicBezTo>
                  <a:pt x="2215" y="2133"/>
                  <a:pt x="2215" y="2134"/>
                  <a:pt x="2216" y="2134"/>
                </a:cubicBezTo>
                <a:cubicBezTo>
                  <a:pt x="2217" y="2134"/>
                  <a:pt x="2218" y="2133"/>
                  <a:pt x="2219" y="2134"/>
                </a:cubicBezTo>
                <a:cubicBezTo>
                  <a:pt x="2220" y="2135"/>
                  <a:pt x="2219" y="2137"/>
                  <a:pt x="2220" y="2138"/>
                </a:cubicBezTo>
                <a:cubicBezTo>
                  <a:pt x="2221" y="2139"/>
                  <a:pt x="2221" y="2140"/>
                  <a:pt x="2222" y="2141"/>
                </a:cubicBezTo>
                <a:cubicBezTo>
                  <a:pt x="2223" y="2142"/>
                  <a:pt x="2223" y="2143"/>
                  <a:pt x="2223" y="2145"/>
                </a:cubicBezTo>
                <a:cubicBezTo>
                  <a:pt x="2223" y="2146"/>
                  <a:pt x="2224" y="2148"/>
                  <a:pt x="2225" y="2148"/>
                </a:cubicBezTo>
                <a:cubicBezTo>
                  <a:pt x="2227" y="2149"/>
                  <a:pt x="2228" y="2149"/>
                  <a:pt x="2229" y="2150"/>
                </a:cubicBezTo>
                <a:cubicBezTo>
                  <a:pt x="2230" y="2151"/>
                  <a:pt x="2230" y="2152"/>
                  <a:pt x="2232" y="2152"/>
                </a:cubicBezTo>
                <a:cubicBezTo>
                  <a:pt x="2233" y="2152"/>
                  <a:pt x="2234" y="2152"/>
                  <a:pt x="2235" y="2153"/>
                </a:cubicBezTo>
                <a:cubicBezTo>
                  <a:pt x="2239" y="2153"/>
                  <a:pt x="2239" y="2153"/>
                  <a:pt x="2239" y="2153"/>
                </a:cubicBezTo>
                <a:cubicBezTo>
                  <a:pt x="2239" y="2152"/>
                  <a:pt x="2239" y="2152"/>
                  <a:pt x="2240" y="2152"/>
                </a:cubicBezTo>
                <a:cubicBezTo>
                  <a:pt x="2241" y="2151"/>
                  <a:pt x="2241" y="2152"/>
                  <a:pt x="2241" y="2151"/>
                </a:cubicBezTo>
                <a:cubicBezTo>
                  <a:pt x="2241" y="2150"/>
                  <a:pt x="2241" y="2150"/>
                  <a:pt x="2240" y="2150"/>
                </a:cubicBezTo>
                <a:close/>
                <a:moveTo>
                  <a:pt x="50" y="901"/>
                </a:moveTo>
                <a:cubicBezTo>
                  <a:pt x="49" y="900"/>
                  <a:pt x="50" y="898"/>
                  <a:pt x="48" y="899"/>
                </a:cubicBezTo>
                <a:cubicBezTo>
                  <a:pt x="48" y="900"/>
                  <a:pt x="48" y="900"/>
                  <a:pt x="47" y="901"/>
                </a:cubicBezTo>
                <a:cubicBezTo>
                  <a:pt x="47" y="901"/>
                  <a:pt x="46" y="901"/>
                  <a:pt x="46" y="902"/>
                </a:cubicBezTo>
                <a:cubicBezTo>
                  <a:pt x="45" y="902"/>
                  <a:pt x="45" y="903"/>
                  <a:pt x="45" y="903"/>
                </a:cubicBezTo>
                <a:cubicBezTo>
                  <a:pt x="44" y="904"/>
                  <a:pt x="44" y="904"/>
                  <a:pt x="43" y="904"/>
                </a:cubicBezTo>
                <a:cubicBezTo>
                  <a:pt x="42" y="905"/>
                  <a:pt x="41" y="907"/>
                  <a:pt x="42" y="908"/>
                </a:cubicBezTo>
                <a:cubicBezTo>
                  <a:pt x="42" y="909"/>
                  <a:pt x="44" y="909"/>
                  <a:pt x="45" y="908"/>
                </a:cubicBezTo>
                <a:cubicBezTo>
                  <a:pt x="46" y="908"/>
                  <a:pt x="46" y="907"/>
                  <a:pt x="47" y="906"/>
                </a:cubicBezTo>
                <a:cubicBezTo>
                  <a:pt x="47" y="906"/>
                  <a:pt x="48" y="906"/>
                  <a:pt x="48" y="905"/>
                </a:cubicBezTo>
                <a:cubicBezTo>
                  <a:pt x="49" y="905"/>
                  <a:pt x="49" y="905"/>
                  <a:pt x="49" y="904"/>
                </a:cubicBezTo>
                <a:cubicBezTo>
                  <a:pt x="50" y="903"/>
                  <a:pt x="51" y="903"/>
                  <a:pt x="51" y="902"/>
                </a:cubicBezTo>
                <a:cubicBezTo>
                  <a:pt x="50" y="901"/>
                  <a:pt x="50" y="901"/>
                  <a:pt x="50" y="901"/>
                </a:cubicBezTo>
                <a:close/>
                <a:moveTo>
                  <a:pt x="13" y="794"/>
                </a:moveTo>
                <a:cubicBezTo>
                  <a:pt x="13" y="794"/>
                  <a:pt x="13" y="793"/>
                  <a:pt x="13" y="793"/>
                </a:cubicBezTo>
                <a:cubicBezTo>
                  <a:pt x="14" y="793"/>
                  <a:pt x="14" y="793"/>
                  <a:pt x="14" y="793"/>
                </a:cubicBezTo>
                <a:cubicBezTo>
                  <a:pt x="15" y="792"/>
                  <a:pt x="14" y="791"/>
                  <a:pt x="13" y="792"/>
                </a:cubicBezTo>
                <a:cubicBezTo>
                  <a:pt x="12" y="792"/>
                  <a:pt x="11" y="793"/>
                  <a:pt x="13" y="794"/>
                </a:cubicBezTo>
                <a:close/>
                <a:moveTo>
                  <a:pt x="22" y="815"/>
                </a:moveTo>
                <a:cubicBezTo>
                  <a:pt x="22" y="816"/>
                  <a:pt x="22" y="816"/>
                  <a:pt x="23" y="816"/>
                </a:cubicBezTo>
                <a:cubicBezTo>
                  <a:pt x="23" y="816"/>
                  <a:pt x="24" y="816"/>
                  <a:pt x="25" y="816"/>
                </a:cubicBezTo>
                <a:cubicBezTo>
                  <a:pt x="25" y="818"/>
                  <a:pt x="23" y="818"/>
                  <a:pt x="22" y="818"/>
                </a:cubicBezTo>
                <a:cubicBezTo>
                  <a:pt x="21" y="818"/>
                  <a:pt x="21" y="819"/>
                  <a:pt x="22" y="819"/>
                </a:cubicBezTo>
                <a:cubicBezTo>
                  <a:pt x="23" y="820"/>
                  <a:pt x="23" y="819"/>
                  <a:pt x="24" y="819"/>
                </a:cubicBezTo>
                <a:cubicBezTo>
                  <a:pt x="24" y="819"/>
                  <a:pt x="24" y="820"/>
                  <a:pt x="24" y="820"/>
                </a:cubicBezTo>
                <a:cubicBezTo>
                  <a:pt x="24" y="820"/>
                  <a:pt x="24" y="820"/>
                  <a:pt x="25" y="820"/>
                </a:cubicBezTo>
                <a:cubicBezTo>
                  <a:pt x="25" y="821"/>
                  <a:pt x="25" y="822"/>
                  <a:pt x="24" y="822"/>
                </a:cubicBezTo>
                <a:cubicBezTo>
                  <a:pt x="24" y="822"/>
                  <a:pt x="24" y="821"/>
                  <a:pt x="23" y="821"/>
                </a:cubicBezTo>
                <a:cubicBezTo>
                  <a:pt x="23" y="821"/>
                  <a:pt x="22" y="821"/>
                  <a:pt x="22" y="822"/>
                </a:cubicBezTo>
                <a:cubicBezTo>
                  <a:pt x="21" y="824"/>
                  <a:pt x="24" y="822"/>
                  <a:pt x="24" y="824"/>
                </a:cubicBezTo>
                <a:cubicBezTo>
                  <a:pt x="24" y="825"/>
                  <a:pt x="23" y="824"/>
                  <a:pt x="23" y="824"/>
                </a:cubicBezTo>
                <a:cubicBezTo>
                  <a:pt x="21" y="825"/>
                  <a:pt x="23" y="825"/>
                  <a:pt x="23" y="826"/>
                </a:cubicBezTo>
                <a:cubicBezTo>
                  <a:pt x="22" y="827"/>
                  <a:pt x="22" y="826"/>
                  <a:pt x="21" y="826"/>
                </a:cubicBezTo>
                <a:cubicBezTo>
                  <a:pt x="21" y="827"/>
                  <a:pt x="22" y="827"/>
                  <a:pt x="22" y="828"/>
                </a:cubicBezTo>
                <a:cubicBezTo>
                  <a:pt x="22" y="829"/>
                  <a:pt x="19" y="828"/>
                  <a:pt x="19" y="828"/>
                </a:cubicBezTo>
                <a:cubicBezTo>
                  <a:pt x="19" y="829"/>
                  <a:pt x="19" y="830"/>
                  <a:pt x="19" y="830"/>
                </a:cubicBezTo>
                <a:cubicBezTo>
                  <a:pt x="19" y="831"/>
                  <a:pt x="21" y="830"/>
                  <a:pt x="20" y="831"/>
                </a:cubicBezTo>
                <a:cubicBezTo>
                  <a:pt x="20" y="832"/>
                  <a:pt x="19" y="832"/>
                  <a:pt x="18" y="832"/>
                </a:cubicBezTo>
                <a:cubicBezTo>
                  <a:pt x="17" y="833"/>
                  <a:pt x="18" y="833"/>
                  <a:pt x="19" y="833"/>
                </a:cubicBezTo>
                <a:cubicBezTo>
                  <a:pt x="20" y="833"/>
                  <a:pt x="20" y="834"/>
                  <a:pt x="19" y="834"/>
                </a:cubicBezTo>
                <a:cubicBezTo>
                  <a:pt x="19" y="834"/>
                  <a:pt x="18" y="834"/>
                  <a:pt x="18" y="834"/>
                </a:cubicBezTo>
                <a:cubicBezTo>
                  <a:pt x="18" y="834"/>
                  <a:pt x="17" y="835"/>
                  <a:pt x="17" y="835"/>
                </a:cubicBezTo>
                <a:cubicBezTo>
                  <a:pt x="16" y="835"/>
                  <a:pt x="16" y="834"/>
                  <a:pt x="15" y="834"/>
                </a:cubicBezTo>
                <a:cubicBezTo>
                  <a:pt x="14" y="835"/>
                  <a:pt x="12" y="836"/>
                  <a:pt x="13" y="836"/>
                </a:cubicBezTo>
                <a:cubicBezTo>
                  <a:pt x="14" y="837"/>
                  <a:pt x="16" y="836"/>
                  <a:pt x="16" y="836"/>
                </a:cubicBezTo>
                <a:cubicBezTo>
                  <a:pt x="17" y="836"/>
                  <a:pt x="18" y="836"/>
                  <a:pt x="18" y="836"/>
                </a:cubicBezTo>
                <a:cubicBezTo>
                  <a:pt x="18" y="837"/>
                  <a:pt x="17" y="837"/>
                  <a:pt x="17" y="838"/>
                </a:cubicBezTo>
                <a:cubicBezTo>
                  <a:pt x="18" y="838"/>
                  <a:pt x="18" y="839"/>
                  <a:pt x="19" y="839"/>
                </a:cubicBezTo>
                <a:cubicBezTo>
                  <a:pt x="20" y="840"/>
                  <a:pt x="20" y="841"/>
                  <a:pt x="22" y="841"/>
                </a:cubicBezTo>
                <a:cubicBezTo>
                  <a:pt x="23" y="840"/>
                  <a:pt x="24" y="841"/>
                  <a:pt x="25" y="841"/>
                </a:cubicBezTo>
                <a:cubicBezTo>
                  <a:pt x="26" y="841"/>
                  <a:pt x="26" y="840"/>
                  <a:pt x="26" y="840"/>
                </a:cubicBezTo>
                <a:cubicBezTo>
                  <a:pt x="27" y="840"/>
                  <a:pt x="27" y="840"/>
                  <a:pt x="28" y="839"/>
                </a:cubicBezTo>
                <a:cubicBezTo>
                  <a:pt x="28" y="839"/>
                  <a:pt x="28" y="838"/>
                  <a:pt x="29" y="838"/>
                </a:cubicBezTo>
                <a:cubicBezTo>
                  <a:pt x="30" y="837"/>
                  <a:pt x="31" y="837"/>
                  <a:pt x="32" y="836"/>
                </a:cubicBezTo>
                <a:cubicBezTo>
                  <a:pt x="33" y="836"/>
                  <a:pt x="33" y="835"/>
                  <a:pt x="33" y="835"/>
                </a:cubicBezTo>
                <a:cubicBezTo>
                  <a:pt x="33" y="834"/>
                  <a:pt x="33" y="833"/>
                  <a:pt x="33" y="833"/>
                </a:cubicBezTo>
                <a:cubicBezTo>
                  <a:pt x="35" y="832"/>
                  <a:pt x="34" y="834"/>
                  <a:pt x="34" y="834"/>
                </a:cubicBezTo>
                <a:cubicBezTo>
                  <a:pt x="34" y="835"/>
                  <a:pt x="33" y="835"/>
                  <a:pt x="34" y="836"/>
                </a:cubicBezTo>
                <a:cubicBezTo>
                  <a:pt x="34" y="836"/>
                  <a:pt x="36" y="835"/>
                  <a:pt x="35" y="836"/>
                </a:cubicBezTo>
                <a:cubicBezTo>
                  <a:pt x="35" y="836"/>
                  <a:pt x="34" y="837"/>
                  <a:pt x="34" y="837"/>
                </a:cubicBezTo>
                <a:cubicBezTo>
                  <a:pt x="32" y="837"/>
                  <a:pt x="32" y="838"/>
                  <a:pt x="31" y="839"/>
                </a:cubicBezTo>
                <a:cubicBezTo>
                  <a:pt x="29" y="839"/>
                  <a:pt x="29" y="840"/>
                  <a:pt x="29" y="841"/>
                </a:cubicBezTo>
                <a:cubicBezTo>
                  <a:pt x="28" y="842"/>
                  <a:pt x="28" y="842"/>
                  <a:pt x="28" y="843"/>
                </a:cubicBezTo>
                <a:cubicBezTo>
                  <a:pt x="27" y="844"/>
                  <a:pt x="26" y="845"/>
                  <a:pt x="27" y="846"/>
                </a:cubicBezTo>
                <a:cubicBezTo>
                  <a:pt x="27" y="847"/>
                  <a:pt x="27" y="847"/>
                  <a:pt x="26" y="848"/>
                </a:cubicBezTo>
                <a:cubicBezTo>
                  <a:pt x="25" y="850"/>
                  <a:pt x="27" y="851"/>
                  <a:pt x="26" y="852"/>
                </a:cubicBezTo>
                <a:cubicBezTo>
                  <a:pt x="26" y="853"/>
                  <a:pt x="25" y="853"/>
                  <a:pt x="25" y="853"/>
                </a:cubicBezTo>
                <a:cubicBezTo>
                  <a:pt x="24" y="854"/>
                  <a:pt x="25" y="854"/>
                  <a:pt x="25" y="855"/>
                </a:cubicBezTo>
                <a:cubicBezTo>
                  <a:pt x="24" y="856"/>
                  <a:pt x="24" y="856"/>
                  <a:pt x="23" y="857"/>
                </a:cubicBezTo>
                <a:cubicBezTo>
                  <a:pt x="23" y="858"/>
                  <a:pt x="24" y="857"/>
                  <a:pt x="24" y="858"/>
                </a:cubicBezTo>
                <a:cubicBezTo>
                  <a:pt x="25" y="859"/>
                  <a:pt x="22" y="860"/>
                  <a:pt x="24" y="861"/>
                </a:cubicBezTo>
                <a:cubicBezTo>
                  <a:pt x="25" y="862"/>
                  <a:pt x="26" y="860"/>
                  <a:pt x="28" y="861"/>
                </a:cubicBezTo>
                <a:cubicBezTo>
                  <a:pt x="27" y="862"/>
                  <a:pt x="27" y="862"/>
                  <a:pt x="26" y="863"/>
                </a:cubicBezTo>
                <a:cubicBezTo>
                  <a:pt x="24" y="863"/>
                  <a:pt x="24" y="865"/>
                  <a:pt x="23" y="866"/>
                </a:cubicBezTo>
                <a:cubicBezTo>
                  <a:pt x="22" y="867"/>
                  <a:pt x="24" y="868"/>
                  <a:pt x="23" y="870"/>
                </a:cubicBezTo>
                <a:cubicBezTo>
                  <a:pt x="23" y="871"/>
                  <a:pt x="21" y="871"/>
                  <a:pt x="21" y="873"/>
                </a:cubicBezTo>
                <a:cubicBezTo>
                  <a:pt x="20" y="874"/>
                  <a:pt x="22" y="874"/>
                  <a:pt x="24" y="874"/>
                </a:cubicBezTo>
                <a:cubicBezTo>
                  <a:pt x="25" y="874"/>
                  <a:pt x="27" y="875"/>
                  <a:pt x="26" y="873"/>
                </a:cubicBezTo>
                <a:cubicBezTo>
                  <a:pt x="26" y="872"/>
                  <a:pt x="26" y="871"/>
                  <a:pt x="26" y="869"/>
                </a:cubicBezTo>
                <a:cubicBezTo>
                  <a:pt x="27" y="869"/>
                  <a:pt x="27" y="869"/>
                  <a:pt x="28" y="868"/>
                </a:cubicBezTo>
                <a:cubicBezTo>
                  <a:pt x="28" y="867"/>
                  <a:pt x="28" y="867"/>
                  <a:pt x="28" y="866"/>
                </a:cubicBezTo>
                <a:cubicBezTo>
                  <a:pt x="27" y="865"/>
                  <a:pt x="28" y="864"/>
                  <a:pt x="28" y="863"/>
                </a:cubicBezTo>
                <a:cubicBezTo>
                  <a:pt x="29" y="863"/>
                  <a:pt x="31" y="863"/>
                  <a:pt x="31" y="862"/>
                </a:cubicBezTo>
                <a:cubicBezTo>
                  <a:pt x="31" y="861"/>
                  <a:pt x="31" y="861"/>
                  <a:pt x="30" y="860"/>
                </a:cubicBezTo>
                <a:cubicBezTo>
                  <a:pt x="30" y="860"/>
                  <a:pt x="30" y="859"/>
                  <a:pt x="30" y="858"/>
                </a:cubicBezTo>
                <a:cubicBezTo>
                  <a:pt x="29" y="858"/>
                  <a:pt x="29" y="858"/>
                  <a:pt x="28" y="857"/>
                </a:cubicBezTo>
                <a:cubicBezTo>
                  <a:pt x="28" y="855"/>
                  <a:pt x="29" y="855"/>
                  <a:pt x="30" y="854"/>
                </a:cubicBezTo>
                <a:cubicBezTo>
                  <a:pt x="31" y="854"/>
                  <a:pt x="32" y="852"/>
                  <a:pt x="33" y="852"/>
                </a:cubicBezTo>
                <a:cubicBezTo>
                  <a:pt x="33" y="852"/>
                  <a:pt x="33" y="852"/>
                  <a:pt x="32" y="853"/>
                </a:cubicBezTo>
                <a:cubicBezTo>
                  <a:pt x="32" y="853"/>
                  <a:pt x="32" y="854"/>
                  <a:pt x="32" y="854"/>
                </a:cubicBezTo>
                <a:cubicBezTo>
                  <a:pt x="31" y="855"/>
                  <a:pt x="31" y="855"/>
                  <a:pt x="30" y="856"/>
                </a:cubicBezTo>
                <a:cubicBezTo>
                  <a:pt x="30" y="857"/>
                  <a:pt x="30" y="857"/>
                  <a:pt x="31" y="857"/>
                </a:cubicBezTo>
                <a:cubicBezTo>
                  <a:pt x="31" y="858"/>
                  <a:pt x="31" y="858"/>
                  <a:pt x="31" y="858"/>
                </a:cubicBezTo>
                <a:cubicBezTo>
                  <a:pt x="32" y="858"/>
                  <a:pt x="31" y="859"/>
                  <a:pt x="31" y="859"/>
                </a:cubicBezTo>
                <a:cubicBezTo>
                  <a:pt x="32" y="860"/>
                  <a:pt x="32" y="860"/>
                  <a:pt x="33" y="859"/>
                </a:cubicBezTo>
                <a:cubicBezTo>
                  <a:pt x="33" y="859"/>
                  <a:pt x="32" y="858"/>
                  <a:pt x="33" y="857"/>
                </a:cubicBezTo>
                <a:cubicBezTo>
                  <a:pt x="34" y="857"/>
                  <a:pt x="35" y="858"/>
                  <a:pt x="35" y="858"/>
                </a:cubicBezTo>
                <a:cubicBezTo>
                  <a:pt x="36" y="858"/>
                  <a:pt x="35" y="859"/>
                  <a:pt x="36" y="859"/>
                </a:cubicBezTo>
                <a:cubicBezTo>
                  <a:pt x="37" y="860"/>
                  <a:pt x="37" y="860"/>
                  <a:pt x="37" y="859"/>
                </a:cubicBezTo>
                <a:cubicBezTo>
                  <a:pt x="38" y="859"/>
                  <a:pt x="39" y="858"/>
                  <a:pt x="39" y="858"/>
                </a:cubicBezTo>
                <a:cubicBezTo>
                  <a:pt x="40" y="857"/>
                  <a:pt x="39" y="855"/>
                  <a:pt x="39" y="854"/>
                </a:cubicBezTo>
                <a:cubicBezTo>
                  <a:pt x="40" y="853"/>
                  <a:pt x="40" y="853"/>
                  <a:pt x="40" y="852"/>
                </a:cubicBezTo>
                <a:cubicBezTo>
                  <a:pt x="40" y="852"/>
                  <a:pt x="40" y="851"/>
                  <a:pt x="41" y="851"/>
                </a:cubicBezTo>
                <a:cubicBezTo>
                  <a:pt x="43" y="851"/>
                  <a:pt x="42" y="853"/>
                  <a:pt x="42" y="854"/>
                </a:cubicBezTo>
                <a:cubicBezTo>
                  <a:pt x="42" y="855"/>
                  <a:pt x="44" y="856"/>
                  <a:pt x="44" y="857"/>
                </a:cubicBezTo>
                <a:cubicBezTo>
                  <a:pt x="43" y="857"/>
                  <a:pt x="43" y="857"/>
                  <a:pt x="42" y="857"/>
                </a:cubicBezTo>
                <a:cubicBezTo>
                  <a:pt x="42" y="857"/>
                  <a:pt x="41" y="856"/>
                  <a:pt x="41" y="856"/>
                </a:cubicBezTo>
                <a:cubicBezTo>
                  <a:pt x="39" y="857"/>
                  <a:pt x="40" y="858"/>
                  <a:pt x="40" y="859"/>
                </a:cubicBezTo>
                <a:cubicBezTo>
                  <a:pt x="41" y="861"/>
                  <a:pt x="40" y="861"/>
                  <a:pt x="40" y="863"/>
                </a:cubicBezTo>
                <a:cubicBezTo>
                  <a:pt x="39" y="864"/>
                  <a:pt x="40" y="865"/>
                  <a:pt x="40" y="865"/>
                </a:cubicBezTo>
                <a:cubicBezTo>
                  <a:pt x="41" y="865"/>
                  <a:pt x="41" y="865"/>
                  <a:pt x="41" y="865"/>
                </a:cubicBezTo>
                <a:cubicBezTo>
                  <a:pt x="42" y="866"/>
                  <a:pt x="42" y="866"/>
                  <a:pt x="43" y="866"/>
                </a:cubicBezTo>
                <a:cubicBezTo>
                  <a:pt x="44" y="867"/>
                  <a:pt x="44" y="868"/>
                  <a:pt x="43" y="870"/>
                </a:cubicBezTo>
                <a:cubicBezTo>
                  <a:pt x="43" y="871"/>
                  <a:pt x="43" y="872"/>
                  <a:pt x="43" y="874"/>
                </a:cubicBezTo>
                <a:cubicBezTo>
                  <a:pt x="42" y="875"/>
                  <a:pt x="41" y="876"/>
                  <a:pt x="40" y="876"/>
                </a:cubicBezTo>
                <a:cubicBezTo>
                  <a:pt x="39" y="878"/>
                  <a:pt x="38" y="879"/>
                  <a:pt x="38" y="881"/>
                </a:cubicBezTo>
                <a:cubicBezTo>
                  <a:pt x="37" y="882"/>
                  <a:pt x="37" y="884"/>
                  <a:pt x="36" y="884"/>
                </a:cubicBezTo>
                <a:cubicBezTo>
                  <a:pt x="35" y="885"/>
                  <a:pt x="34" y="883"/>
                  <a:pt x="33" y="885"/>
                </a:cubicBezTo>
                <a:cubicBezTo>
                  <a:pt x="33" y="886"/>
                  <a:pt x="34" y="887"/>
                  <a:pt x="35" y="887"/>
                </a:cubicBezTo>
                <a:cubicBezTo>
                  <a:pt x="36" y="888"/>
                  <a:pt x="36" y="889"/>
                  <a:pt x="37" y="890"/>
                </a:cubicBezTo>
                <a:cubicBezTo>
                  <a:pt x="37" y="891"/>
                  <a:pt x="38" y="893"/>
                  <a:pt x="39" y="893"/>
                </a:cubicBezTo>
                <a:cubicBezTo>
                  <a:pt x="41" y="894"/>
                  <a:pt x="39" y="891"/>
                  <a:pt x="38" y="890"/>
                </a:cubicBezTo>
                <a:cubicBezTo>
                  <a:pt x="36" y="887"/>
                  <a:pt x="41" y="886"/>
                  <a:pt x="43" y="888"/>
                </a:cubicBezTo>
                <a:cubicBezTo>
                  <a:pt x="43" y="888"/>
                  <a:pt x="43" y="889"/>
                  <a:pt x="44" y="889"/>
                </a:cubicBezTo>
                <a:cubicBezTo>
                  <a:pt x="44" y="890"/>
                  <a:pt x="45" y="890"/>
                  <a:pt x="45" y="890"/>
                </a:cubicBezTo>
                <a:cubicBezTo>
                  <a:pt x="46" y="891"/>
                  <a:pt x="47" y="892"/>
                  <a:pt x="48" y="892"/>
                </a:cubicBezTo>
                <a:cubicBezTo>
                  <a:pt x="50" y="892"/>
                  <a:pt x="49" y="892"/>
                  <a:pt x="49" y="891"/>
                </a:cubicBezTo>
                <a:cubicBezTo>
                  <a:pt x="49" y="890"/>
                  <a:pt x="50" y="890"/>
                  <a:pt x="50" y="889"/>
                </a:cubicBezTo>
                <a:cubicBezTo>
                  <a:pt x="50" y="888"/>
                  <a:pt x="48" y="888"/>
                  <a:pt x="48" y="887"/>
                </a:cubicBezTo>
                <a:cubicBezTo>
                  <a:pt x="48" y="887"/>
                  <a:pt x="48" y="886"/>
                  <a:pt x="48" y="886"/>
                </a:cubicBezTo>
                <a:cubicBezTo>
                  <a:pt x="49" y="885"/>
                  <a:pt x="49" y="886"/>
                  <a:pt x="50" y="886"/>
                </a:cubicBezTo>
                <a:cubicBezTo>
                  <a:pt x="51" y="886"/>
                  <a:pt x="52" y="887"/>
                  <a:pt x="52" y="888"/>
                </a:cubicBezTo>
                <a:cubicBezTo>
                  <a:pt x="53" y="888"/>
                  <a:pt x="53" y="889"/>
                  <a:pt x="54" y="890"/>
                </a:cubicBezTo>
                <a:cubicBezTo>
                  <a:pt x="55" y="890"/>
                  <a:pt x="55" y="889"/>
                  <a:pt x="56" y="889"/>
                </a:cubicBezTo>
                <a:cubicBezTo>
                  <a:pt x="57" y="889"/>
                  <a:pt x="56" y="890"/>
                  <a:pt x="57" y="890"/>
                </a:cubicBezTo>
                <a:cubicBezTo>
                  <a:pt x="58" y="890"/>
                  <a:pt x="58" y="889"/>
                  <a:pt x="59" y="888"/>
                </a:cubicBezTo>
                <a:cubicBezTo>
                  <a:pt x="59" y="888"/>
                  <a:pt x="60" y="888"/>
                  <a:pt x="61" y="887"/>
                </a:cubicBezTo>
                <a:cubicBezTo>
                  <a:pt x="62" y="887"/>
                  <a:pt x="62" y="887"/>
                  <a:pt x="62" y="886"/>
                </a:cubicBezTo>
                <a:cubicBezTo>
                  <a:pt x="63" y="885"/>
                  <a:pt x="63" y="885"/>
                  <a:pt x="64" y="885"/>
                </a:cubicBezTo>
                <a:cubicBezTo>
                  <a:pt x="64" y="885"/>
                  <a:pt x="64" y="885"/>
                  <a:pt x="65" y="884"/>
                </a:cubicBezTo>
                <a:cubicBezTo>
                  <a:pt x="65" y="883"/>
                  <a:pt x="67" y="883"/>
                  <a:pt x="68" y="883"/>
                </a:cubicBezTo>
                <a:cubicBezTo>
                  <a:pt x="69" y="883"/>
                  <a:pt x="73" y="882"/>
                  <a:pt x="73" y="884"/>
                </a:cubicBezTo>
                <a:cubicBezTo>
                  <a:pt x="72" y="884"/>
                  <a:pt x="72" y="884"/>
                  <a:pt x="71" y="884"/>
                </a:cubicBezTo>
                <a:cubicBezTo>
                  <a:pt x="71" y="884"/>
                  <a:pt x="71" y="884"/>
                  <a:pt x="71" y="885"/>
                </a:cubicBezTo>
                <a:cubicBezTo>
                  <a:pt x="70" y="885"/>
                  <a:pt x="70" y="885"/>
                  <a:pt x="70" y="885"/>
                </a:cubicBezTo>
                <a:cubicBezTo>
                  <a:pt x="69" y="885"/>
                  <a:pt x="69" y="885"/>
                  <a:pt x="69" y="886"/>
                </a:cubicBezTo>
                <a:cubicBezTo>
                  <a:pt x="69" y="887"/>
                  <a:pt x="68" y="888"/>
                  <a:pt x="67" y="889"/>
                </a:cubicBezTo>
                <a:cubicBezTo>
                  <a:pt x="66" y="890"/>
                  <a:pt x="66" y="891"/>
                  <a:pt x="66" y="892"/>
                </a:cubicBezTo>
                <a:cubicBezTo>
                  <a:pt x="65" y="893"/>
                  <a:pt x="64" y="894"/>
                  <a:pt x="64" y="895"/>
                </a:cubicBezTo>
                <a:cubicBezTo>
                  <a:pt x="64" y="897"/>
                  <a:pt x="64" y="898"/>
                  <a:pt x="65" y="899"/>
                </a:cubicBezTo>
                <a:cubicBezTo>
                  <a:pt x="67" y="900"/>
                  <a:pt x="67" y="902"/>
                  <a:pt x="69" y="903"/>
                </a:cubicBezTo>
                <a:cubicBezTo>
                  <a:pt x="69" y="903"/>
                  <a:pt x="69" y="903"/>
                  <a:pt x="69" y="904"/>
                </a:cubicBezTo>
                <a:cubicBezTo>
                  <a:pt x="69" y="904"/>
                  <a:pt x="69" y="905"/>
                  <a:pt x="70" y="905"/>
                </a:cubicBezTo>
                <a:cubicBezTo>
                  <a:pt x="70" y="905"/>
                  <a:pt x="71" y="905"/>
                  <a:pt x="71" y="905"/>
                </a:cubicBezTo>
                <a:cubicBezTo>
                  <a:pt x="72" y="906"/>
                  <a:pt x="72" y="906"/>
                  <a:pt x="72" y="907"/>
                </a:cubicBezTo>
                <a:cubicBezTo>
                  <a:pt x="71" y="909"/>
                  <a:pt x="73" y="909"/>
                  <a:pt x="74" y="908"/>
                </a:cubicBezTo>
                <a:cubicBezTo>
                  <a:pt x="75" y="907"/>
                  <a:pt x="75" y="906"/>
                  <a:pt x="75" y="906"/>
                </a:cubicBezTo>
                <a:cubicBezTo>
                  <a:pt x="76" y="906"/>
                  <a:pt x="76" y="905"/>
                  <a:pt x="76" y="905"/>
                </a:cubicBezTo>
                <a:cubicBezTo>
                  <a:pt x="76" y="905"/>
                  <a:pt x="76" y="904"/>
                  <a:pt x="77" y="904"/>
                </a:cubicBezTo>
                <a:cubicBezTo>
                  <a:pt x="77" y="904"/>
                  <a:pt x="78" y="905"/>
                  <a:pt x="78" y="905"/>
                </a:cubicBezTo>
                <a:cubicBezTo>
                  <a:pt x="78" y="906"/>
                  <a:pt x="78" y="907"/>
                  <a:pt x="77" y="907"/>
                </a:cubicBezTo>
                <a:cubicBezTo>
                  <a:pt x="77" y="907"/>
                  <a:pt x="76" y="908"/>
                  <a:pt x="76" y="908"/>
                </a:cubicBezTo>
                <a:cubicBezTo>
                  <a:pt x="76" y="909"/>
                  <a:pt x="76" y="909"/>
                  <a:pt x="77" y="909"/>
                </a:cubicBezTo>
                <a:cubicBezTo>
                  <a:pt x="77" y="910"/>
                  <a:pt x="76" y="910"/>
                  <a:pt x="76" y="911"/>
                </a:cubicBezTo>
                <a:cubicBezTo>
                  <a:pt x="75" y="911"/>
                  <a:pt x="75" y="911"/>
                  <a:pt x="75" y="912"/>
                </a:cubicBezTo>
                <a:cubicBezTo>
                  <a:pt x="74" y="913"/>
                  <a:pt x="74" y="914"/>
                  <a:pt x="75" y="915"/>
                </a:cubicBezTo>
                <a:cubicBezTo>
                  <a:pt x="76" y="916"/>
                  <a:pt x="77" y="916"/>
                  <a:pt x="77" y="918"/>
                </a:cubicBezTo>
                <a:cubicBezTo>
                  <a:pt x="76" y="919"/>
                  <a:pt x="75" y="920"/>
                  <a:pt x="74" y="921"/>
                </a:cubicBezTo>
                <a:cubicBezTo>
                  <a:pt x="72" y="923"/>
                  <a:pt x="74" y="926"/>
                  <a:pt x="77" y="927"/>
                </a:cubicBezTo>
                <a:cubicBezTo>
                  <a:pt x="77" y="927"/>
                  <a:pt x="78" y="928"/>
                  <a:pt x="78" y="928"/>
                </a:cubicBezTo>
                <a:cubicBezTo>
                  <a:pt x="78" y="929"/>
                  <a:pt x="77" y="929"/>
                  <a:pt x="77" y="929"/>
                </a:cubicBezTo>
                <a:cubicBezTo>
                  <a:pt x="76" y="928"/>
                  <a:pt x="75" y="927"/>
                  <a:pt x="74" y="927"/>
                </a:cubicBezTo>
                <a:cubicBezTo>
                  <a:pt x="73" y="926"/>
                  <a:pt x="72" y="926"/>
                  <a:pt x="72" y="927"/>
                </a:cubicBezTo>
                <a:cubicBezTo>
                  <a:pt x="72" y="927"/>
                  <a:pt x="73" y="928"/>
                  <a:pt x="73" y="928"/>
                </a:cubicBezTo>
                <a:cubicBezTo>
                  <a:pt x="73" y="929"/>
                  <a:pt x="74" y="929"/>
                  <a:pt x="73" y="930"/>
                </a:cubicBezTo>
                <a:cubicBezTo>
                  <a:pt x="72" y="930"/>
                  <a:pt x="71" y="930"/>
                  <a:pt x="71" y="929"/>
                </a:cubicBezTo>
                <a:cubicBezTo>
                  <a:pt x="69" y="929"/>
                  <a:pt x="68" y="928"/>
                  <a:pt x="67" y="928"/>
                </a:cubicBezTo>
                <a:cubicBezTo>
                  <a:pt x="66" y="928"/>
                  <a:pt x="64" y="929"/>
                  <a:pt x="63" y="929"/>
                </a:cubicBezTo>
                <a:cubicBezTo>
                  <a:pt x="63" y="929"/>
                  <a:pt x="62" y="929"/>
                  <a:pt x="61" y="929"/>
                </a:cubicBezTo>
                <a:cubicBezTo>
                  <a:pt x="61" y="929"/>
                  <a:pt x="60" y="928"/>
                  <a:pt x="59" y="928"/>
                </a:cubicBezTo>
                <a:cubicBezTo>
                  <a:pt x="59" y="929"/>
                  <a:pt x="59" y="929"/>
                  <a:pt x="58" y="930"/>
                </a:cubicBezTo>
                <a:cubicBezTo>
                  <a:pt x="58" y="930"/>
                  <a:pt x="57" y="930"/>
                  <a:pt x="56" y="930"/>
                </a:cubicBezTo>
                <a:cubicBezTo>
                  <a:pt x="55" y="931"/>
                  <a:pt x="54" y="931"/>
                  <a:pt x="53" y="932"/>
                </a:cubicBezTo>
                <a:cubicBezTo>
                  <a:pt x="52" y="932"/>
                  <a:pt x="51" y="933"/>
                  <a:pt x="50" y="934"/>
                </a:cubicBezTo>
                <a:cubicBezTo>
                  <a:pt x="49" y="936"/>
                  <a:pt x="48" y="939"/>
                  <a:pt x="46" y="939"/>
                </a:cubicBezTo>
                <a:cubicBezTo>
                  <a:pt x="46" y="939"/>
                  <a:pt x="45" y="939"/>
                  <a:pt x="45" y="939"/>
                </a:cubicBezTo>
                <a:cubicBezTo>
                  <a:pt x="45" y="939"/>
                  <a:pt x="44" y="939"/>
                  <a:pt x="44" y="940"/>
                </a:cubicBezTo>
                <a:cubicBezTo>
                  <a:pt x="43" y="940"/>
                  <a:pt x="42" y="941"/>
                  <a:pt x="42" y="942"/>
                </a:cubicBezTo>
                <a:cubicBezTo>
                  <a:pt x="41" y="943"/>
                  <a:pt x="43" y="943"/>
                  <a:pt x="44" y="943"/>
                </a:cubicBezTo>
                <a:cubicBezTo>
                  <a:pt x="45" y="943"/>
                  <a:pt x="45" y="942"/>
                  <a:pt x="46" y="942"/>
                </a:cubicBezTo>
                <a:cubicBezTo>
                  <a:pt x="46" y="941"/>
                  <a:pt x="47" y="941"/>
                  <a:pt x="48" y="941"/>
                </a:cubicBezTo>
                <a:cubicBezTo>
                  <a:pt x="49" y="940"/>
                  <a:pt x="50" y="940"/>
                  <a:pt x="51" y="940"/>
                </a:cubicBezTo>
                <a:cubicBezTo>
                  <a:pt x="52" y="940"/>
                  <a:pt x="52" y="940"/>
                  <a:pt x="53" y="939"/>
                </a:cubicBezTo>
                <a:cubicBezTo>
                  <a:pt x="53" y="939"/>
                  <a:pt x="54" y="938"/>
                  <a:pt x="55" y="938"/>
                </a:cubicBezTo>
                <a:cubicBezTo>
                  <a:pt x="55" y="940"/>
                  <a:pt x="54" y="941"/>
                  <a:pt x="54" y="943"/>
                </a:cubicBezTo>
                <a:cubicBezTo>
                  <a:pt x="54" y="944"/>
                  <a:pt x="54" y="943"/>
                  <a:pt x="54" y="943"/>
                </a:cubicBezTo>
                <a:cubicBezTo>
                  <a:pt x="56" y="944"/>
                  <a:pt x="53" y="948"/>
                  <a:pt x="55" y="948"/>
                </a:cubicBezTo>
                <a:cubicBezTo>
                  <a:pt x="55" y="948"/>
                  <a:pt x="56" y="947"/>
                  <a:pt x="57" y="948"/>
                </a:cubicBezTo>
                <a:cubicBezTo>
                  <a:pt x="57" y="949"/>
                  <a:pt x="56" y="950"/>
                  <a:pt x="56" y="950"/>
                </a:cubicBezTo>
                <a:cubicBezTo>
                  <a:pt x="56" y="951"/>
                  <a:pt x="56" y="952"/>
                  <a:pt x="55" y="953"/>
                </a:cubicBezTo>
                <a:cubicBezTo>
                  <a:pt x="55" y="955"/>
                  <a:pt x="53" y="956"/>
                  <a:pt x="52" y="957"/>
                </a:cubicBezTo>
                <a:cubicBezTo>
                  <a:pt x="51" y="958"/>
                  <a:pt x="50" y="959"/>
                  <a:pt x="49" y="959"/>
                </a:cubicBezTo>
                <a:cubicBezTo>
                  <a:pt x="48" y="959"/>
                  <a:pt x="47" y="959"/>
                  <a:pt x="46" y="959"/>
                </a:cubicBezTo>
                <a:cubicBezTo>
                  <a:pt x="45" y="959"/>
                  <a:pt x="44" y="961"/>
                  <a:pt x="42" y="961"/>
                </a:cubicBezTo>
                <a:cubicBezTo>
                  <a:pt x="41" y="962"/>
                  <a:pt x="40" y="963"/>
                  <a:pt x="39" y="963"/>
                </a:cubicBezTo>
                <a:cubicBezTo>
                  <a:pt x="38" y="963"/>
                  <a:pt x="37" y="962"/>
                  <a:pt x="37" y="962"/>
                </a:cubicBezTo>
                <a:cubicBezTo>
                  <a:pt x="36" y="963"/>
                  <a:pt x="36" y="964"/>
                  <a:pt x="35" y="964"/>
                </a:cubicBezTo>
                <a:cubicBezTo>
                  <a:pt x="34" y="965"/>
                  <a:pt x="33" y="964"/>
                  <a:pt x="31" y="965"/>
                </a:cubicBezTo>
                <a:cubicBezTo>
                  <a:pt x="31" y="965"/>
                  <a:pt x="30" y="965"/>
                  <a:pt x="30" y="966"/>
                </a:cubicBezTo>
                <a:cubicBezTo>
                  <a:pt x="30" y="966"/>
                  <a:pt x="31" y="966"/>
                  <a:pt x="31" y="967"/>
                </a:cubicBezTo>
                <a:cubicBezTo>
                  <a:pt x="32" y="967"/>
                  <a:pt x="32" y="968"/>
                  <a:pt x="32" y="968"/>
                </a:cubicBezTo>
                <a:cubicBezTo>
                  <a:pt x="33" y="968"/>
                  <a:pt x="33" y="968"/>
                  <a:pt x="33" y="968"/>
                </a:cubicBezTo>
                <a:cubicBezTo>
                  <a:pt x="35" y="968"/>
                  <a:pt x="35" y="969"/>
                  <a:pt x="34" y="970"/>
                </a:cubicBezTo>
                <a:cubicBezTo>
                  <a:pt x="33" y="970"/>
                  <a:pt x="32" y="970"/>
                  <a:pt x="32" y="972"/>
                </a:cubicBezTo>
                <a:cubicBezTo>
                  <a:pt x="33" y="972"/>
                  <a:pt x="34" y="972"/>
                  <a:pt x="34" y="971"/>
                </a:cubicBezTo>
                <a:cubicBezTo>
                  <a:pt x="35" y="971"/>
                  <a:pt x="36" y="971"/>
                  <a:pt x="36" y="971"/>
                </a:cubicBezTo>
                <a:cubicBezTo>
                  <a:pt x="37" y="971"/>
                  <a:pt x="37" y="970"/>
                  <a:pt x="37" y="970"/>
                </a:cubicBezTo>
                <a:cubicBezTo>
                  <a:pt x="38" y="970"/>
                  <a:pt x="38" y="970"/>
                  <a:pt x="38" y="970"/>
                </a:cubicBezTo>
                <a:cubicBezTo>
                  <a:pt x="38" y="970"/>
                  <a:pt x="40" y="969"/>
                  <a:pt x="40" y="970"/>
                </a:cubicBezTo>
                <a:cubicBezTo>
                  <a:pt x="40" y="970"/>
                  <a:pt x="37" y="972"/>
                  <a:pt x="37" y="972"/>
                </a:cubicBezTo>
                <a:cubicBezTo>
                  <a:pt x="36" y="972"/>
                  <a:pt x="35" y="972"/>
                  <a:pt x="35" y="973"/>
                </a:cubicBezTo>
                <a:cubicBezTo>
                  <a:pt x="35" y="974"/>
                  <a:pt x="36" y="974"/>
                  <a:pt x="37" y="974"/>
                </a:cubicBezTo>
                <a:cubicBezTo>
                  <a:pt x="38" y="974"/>
                  <a:pt x="39" y="974"/>
                  <a:pt x="40" y="973"/>
                </a:cubicBezTo>
                <a:cubicBezTo>
                  <a:pt x="42" y="971"/>
                  <a:pt x="44" y="972"/>
                  <a:pt x="46" y="971"/>
                </a:cubicBezTo>
                <a:cubicBezTo>
                  <a:pt x="47" y="970"/>
                  <a:pt x="47" y="970"/>
                  <a:pt x="47" y="969"/>
                </a:cubicBezTo>
                <a:cubicBezTo>
                  <a:pt x="47" y="968"/>
                  <a:pt x="49" y="969"/>
                  <a:pt x="50" y="969"/>
                </a:cubicBezTo>
                <a:cubicBezTo>
                  <a:pt x="50" y="969"/>
                  <a:pt x="50" y="970"/>
                  <a:pt x="51" y="970"/>
                </a:cubicBezTo>
                <a:cubicBezTo>
                  <a:pt x="51" y="971"/>
                  <a:pt x="52" y="971"/>
                  <a:pt x="52" y="971"/>
                </a:cubicBezTo>
                <a:cubicBezTo>
                  <a:pt x="53" y="971"/>
                  <a:pt x="53" y="971"/>
                  <a:pt x="54" y="971"/>
                </a:cubicBezTo>
                <a:cubicBezTo>
                  <a:pt x="54" y="972"/>
                  <a:pt x="52" y="973"/>
                  <a:pt x="52" y="973"/>
                </a:cubicBezTo>
                <a:cubicBezTo>
                  <a:pt x="51" y="973"/>
                  <a:pt x="51" y="974"/>
                  <a:pt x="51" y="974"/>
                </a:cubicBezTo>
                <a:cubicBezTo>
                  <a:pt x="51" y="974"/>
                  <a:pt x="51" y="974"/>
                  <a:pt x="51" y="974"/>
                </a:cubicBezTo>
                <a:cubicBezTo>
                  <a:pt x="52" y="976"/>
                  <a:pt x="54" y="974"/>
                  <a:pt x="55" y="974"/>
                </a:cubicBezTo>
                <a:cubicBezTo>
                  <a:pt x="56" y="974"/>
                  <a:pt x="57" y="975"/>
                  <a:pt x="57" y="975"/>
                </a:cubicBezTo>
                <a:cubicBezTo>
                  <a:pt x="58" y="975"/>
                  <a:pt x="59" y="974"/>
                  <a:pt x="59" y="974"/>
                </a:cubicBezTo>
                <a:cubicBezTo>
                  <a:pt x="61" y="973"/>
                  <a:pt x="62" y="974"/>
                  <a:pt x="63" y="975"/>
                </a:cubicBezTo>
                <a:cubicBezTo>
                  <a:pt x="64" y="976"/>
                  <a:pt x="63" y="977"/>
                  <a:pt x="64" y="978"/>
                </a:cubicBezTo>
                <a:cubicBezTo>
                  <a:pt x="65" y="978"/>
                  <a:pt x="66" y="979"/>
                  <a:pt x="67" y="979"/>
                </a:cubicBezTo>
                <a:cubicBezTo>
                  <a:pt x="67" y="979"/>
                  <a:pt x="68" y="978"/>
                  <a:pt x="69" y="978"/>
                </a:cubicBezTo>
                <a:cubicBezTo>
                  <a:pt x="70" y="978"/>
                  <a:pt x="71" y="978"/>
                  <a:pt x="72" y="978"/>
                </a:cubicBezTo>
                <a:cubicBezTo>
                  <a:pt x="74" y="978"/>
                  <a:pt x="74" y="976"/>
                  <a:pt x="75" y="976"/>
                </a:cubicBezTo>
                <a:cubicBezTo>
                  <a:pt x="76" y="975"/>
                  <a:pt x="77" y="975"/>
                  <a:pt x="78" y="975"/>
                </a:cubicBezTo>
                <a:cubicBezTo>
                  <a:pt x="79" y="975"/>
                  <a:pt x="79" y="975"/>
                  <a:pt x="80" y="974"/>
                </a:cubicBezTo>
                <a:cubicBezTo>
                  <a:pt x="81" y="974"/>
                  <a:pt x="82" y="974"/>
                  <a:pt x="83" y="974"/>
                </a:cubicBezTo>
                <a:cubicBezTo>
                  <a:pt x="85" y="974"/>
                  <a:pt x="85" y="971"/>
                  <a:pt x="87" y="970"/>
                </a:cubicBezTo>
                <a:cubicBezTo>
                  <a:pt x="87" y="971"/>
                  <a:pt x="85" y="972"/>
                  <a:pt x="85" y="973"/>
                </a:cubicBezTo>
                <a:cubicBezTo>
                  <a:pt x="84" y="974"/>
                  <a:pt x="83" y="974"/>
                  <a:pt x="82" y="975"/>
                </a:cubicBezTo>
                <a:cubicBezTo>
                  <a:pt x="81" y="976"/>
                  <a:pt x="81" y="976"/>
                  <a:pt x="81" y="977"/>
                </a:cubicBezTo>
                <a:cubicBezTo>
                  <a:pt x="79" y="979"/>
                  <a:pt x="77" y="980"/>
                  <a:pt x="76" y="982"/>
                </a:cubicBezTo>
                <a:cubicBezTo>
                  <a:pt x="76" y="984"/>
                  <a:pt x="75" y="984"/>
                  <a:pt x="73" y="984"/>
                </a:cubicBezTo>
                <a:cubicBezTo>
                  <a:pt x="72" y="984"/>
                  <a:pt x="70" y="984"/>
                  <a:pt x="69" y="984"/>
                </a:cubicBezTo>
                <a:cubicBezTo>
                  <a:pt x="68" y="983"/>
                  <a:pt x="66" y="984"/>
                  <a:pt x="65" y="984"/>
                </a:cubicBezTo>
                <a:cubicBezTo>
                  <a:pt x="65" y="984"/>
                  <a:pt x="65" y="983"/>
                  <a:pt x="64" y="983"/>
                </a:cubicBezTo>
                <a:cubicBezTo>
                  <a:pt x="64" y="983"/>
                  <a:pt x="63" y="983"/>
                  <a:pt x="63" y="983"/>
                </a:cubicBezTo>
                <a:cubicBezTo>
                  <a:pt x="62" y="983"/>
                  <a:pt x="61" y="983"/>
                  <a:pt x="61" y="983"/>
                </a:cubicBezTo>
                <a:cubicBezTo>
                  <a:pt x="59" y="984"/>
                  <a:pt x="58" y="984"/>
                  <a:pt x="56" y="984"/>
                </a:cubicBezTo>
                <a:cubicBezTo>
                  <a:pt x="55" y="984"/>
                  <a:pt x="53" y="984"/>
                  <a:pt x="53" y="985"/>
                </a:cubicBezTo>
                <a:cubicBezTo>
                  <a:pt x="52" y="986"/>
                  <a:pt x="52" y="987"/>
                  <a:pt x="51" y="988"/>
                </a:cubicBezTo>
                <a:cubicBezTo>
                  <a:pt x="50" y="988"/>
                  <a:pt x="49" y="988"/>
                  <a:pt x="48" y="988"/>
                </a:cubicBezTo>
                <a:cubicBezTo>
                  <a:pt x="48" y="988"/>
                  <a:pt x="47" y="989"/>
                  <a:pt x="47" y="989"/>
                </a:cubicBezTo>
                <a:cubicBezTo>
                  <a:pt x="47" y="991"/>
                  <a:pt x="47" y="992"/>
                  <a:pt x="47" y="994"/>
                </a:cubicBezTo>
                <a:cubicBezTo>
                  <a:pt x="46" y="994"/>
                  <a:pt x="46" y="995"/>
                  <a:pt x="45" y="996"/>
                </a:cubicBezTo>
                <a:cubicBezTo>
                  <a:pt x="45" y="996"/>
                  <a:pt x="44" y="996"/>
                  <a:pt x="44" y="997"/>
                </a:cubicBezTo>
                <a:cubicBezTo>
                  <a:pt x="43" y="998"/>
                  <a:pt x="43" y="999"/>
                  <a:pt x="43" y="1000"/>
                </a:cubicBezTo>
                <a:cubicBezTo>
                  <a:pt x="42" y="1000"/>
                  <a:pt x="42" y="1001"/>
                  <a:pt x="41" y="1001"/>
                </a:cubicBezTo>
                <a:cubicBezTo>
                  <a:pt x="41" y="1001"/>
                  <a:pt x="40" y="1000"/>
                  <a:pt x="40" y="1000"/>
                </a:cubicBezTo>
                <a:cubicBezTo>
                  <a:pt x="39" y="1001"/>
                  <a:pt x="39" y="1001"/>
                  <a:pt x="39" y="1002"/>
                </a:cubicBezTo>
                <a:cubicBezTo>
                  <a:pt x="39" y="1002"/>
                  <a:pt x="39" y="1003"/>
                  <a:pt x="38" y="1003"/>
                </a:cubicBezTo>
                <a:cubicBezTo>
                  <a:pt x="38" y="1003"/>
                  <a:pt x="37" y="1003"/>
                  <a:pt x="36" y="1003"/>
                </a:cubicBezTo>
                <a:cubicBezTo>
                  <a:pt x="35" y="1004"/>
                  <a:pt x="34" y="1005"/>
                  <a:pt x="33" y="1006"/>
                </a:cubicBezTo>
                <a:cubicBezTo>
                  <a:pt x="32" y="1008"/>
                  <a:pt x="32" y="1008"/>
                  <a:pt x="30" y="1008"/>
                </a:cubicBezTo>
                <a:cubicBezTo>
                  <a:pt x="29" y="1009"/>
                  <a:pt x="28" y="1009"/>
                  <a:pt x="27" y="1010"/>
                </a:cubicBezTo>
                <a:cubicBezTo>
                  <a:pt x="27" y="1010"/>
                  <a:pt x="27" y="1011"/>
                  <a:pt x="26" y="1012"/>
                </a:cubicBezTo>
                <a:cubicBezTo>
                  <a:pt x="25" y="1012"/>
                  <a:pt x="22" y="1012"/>
                  <a:pt x="22" y="1014"/>
                </a:cubicBezTo>
                <a:cubicBezTo>
                  <a:pt x="22" y="1015"/>
                  <a:pt x="26" y="1014"/>
                  <a:pt x="26" y="1014"/>
                </a:cubicBezTo>
                <a:cubicBezTo>
                  <a:pt x="27" y="1014"/>
                  <a:pt x="28" y="1014"/>
                  <a:pt x="29" y="1014"/>
                </a:cubicBezTo>
                <a:cubicBezTo>
                  <a:pt x="30" y="1014"/>
                  <a:pt x="32" y="1014"/>
                  <a:pt x="32" y="1016"/>
                </a:cubicBezTo>
                <a:cubicBezTo>
                  <a:pt x="32" y="1016"/>
                  <a:pt x="32" y="1018"/>
                  <a:pt x="33" y="1018"/>
                </a:cubicBezTo>
                <a:cubicBezTo>
                  <a:pt x="34" y="1018"/>
                  <a:pt x="34" y="1017"/>
                  <a:pt x="34" y="1017"/>
                </a:cubicBezTo>
                <a:cubicBezTo>
                  <a:pt x="34" y="1015"/>
                  <a:pt x="36" y="1015"/>
                  <a:pt x="36" y="1013"/>
                </a:cubicBezTo>
                <a:cubicBezTo>
                  <a:pt x="36" y="1012"/>
                  <a:pt x="37" y="1011"/>
                  <a:pt x="38" y="1010"/>
                </a:cubicBezTo>
                <a:cubicBezTo>
                  <a:pt x="39" y="1010"/>
                  <a:pt x="40" y="1011"/>
                  <a:pt x="41" y="1010"/>
                </a:cubicBezTo>
                <a:cubicBezTo>
                  <a:pt x="41" y="1010"/>
                  <a:pt x="42" y="1010"/>
                  <a:pt x="42" y="1010"/>
                </a:cubicBezTo>
                <a:cubicBezTo>
                  <a:pt x="43" y="1009"/>
                  <a:pt x="43" y="1008"/>
                  <a:pt x="44" y="1008"/>
                </a:cubicBezTo>
                <a:cubicBezTo>
                  <a:pt x="45" y="1008"/>
                  <a:pt x="46" y="1009"/>
                  <a:pt x="47" y="1009"/>
                </a:cubicBezTo>
                <a:cubicBezTo>
                  <a:pt x="48" y="1008"/>
                  <a:pt x="49" y="1007"/>
                  <a:pt x="50" y="1007"/>
                </a:cubicBezTo>
                <a:cubicBezTo>
                  <a:pt x="51" y="1007"/>
                  <a:pt x="53" y="1008"/>
                  <a:pt x="53" y="1008"/>
                </a:cubicBezTo>
                <a:cubicBezTo>
                  <a:pt x="54" y="1007"/>
                  <a:pt x="53" y="1007"/>
                  <a:pt x="53" y="1006"/>
                </a:cubicBezTo>
                <a:cubicBezTo>
                  <a:pt x="53" y="1005"/>
                  <a:pt x="54" y="1005"/>
                  <a:pt x="54" y="1006"/>
                </a:cubicBezTo>
                <a:cubicBezTo>
                  <a:pt x="55" y="1007"/>
                  <a:pt x="54" y="1007"/>
                  <a:pt x="55" y="1008"/>
                </a:cubicBezTo>
                <a:cubicBezTo>
                  <a:pt x="56" y="1008"/>
                  <a:pt x="57" y="1008"/>
                  <a:pt x="57" y="1008"/>
                </a:cubicBezTo>
                <a:cubicBezTo>
                  <a:pt x="58" y="1008"/>
                  <a:pt x="58" y="1008"/>
                  <a:pt x="59" y="1009"/>
                </a:cubicBezTo>
                <a:cubicBezTo>
                  <a:pt x="59" y="1010"/>
                  <a:pt x="59" y="1010"/>
                  <a:pt x="60" y="1010"/>
                </a:cubicBezTo>
                <a:cubicBezTo>
                  <a:pt x="60" y="1011"/>
                  <a:pt x="61" y="1010"/>
                  <a:pt x="62" y="1011"/>
                </a:cubicBezTo>
                <a:cubicBezTo>
                  <a:pt x="62" y="1011"/>
                  <a:pt x="62" y="1012"/>
                  <a:pt x="63" y="1012"/>
                </a:cubicBezTo>
                <a:cubicBezTo>
                  <a:pt x="64" y="1011"/>
                  <a:pt x="63" y="1009"/>
                  <a:pt x="64" y="1008"/>
                </a:cubicBezTo>
                <a:cubicBezTo>
                  <a:pt x="64" y="1007"/>
                  <a:pt x="65" y="1007"/>
                  <a:pt x="65" y="1006"/>
                </a:cubicBezTo>
                <a:cubicBezTo>
                  <a:pt x="65" y="1005"/>
                  <a:pt x="65" y="1005"/>
                  <a:pt x="66" y="1004"/>
                </a:cubicBezTo>
                <a:cubicBezTo>
                  <a:pt x="66" y="1003"/>
                  <a:pt x="68" y="1002"/>
                  <a:pt x="68" y="1000"/>
                </a:cubicBezTo>
                <a:cubicBezTo>
                  <a:pt x="68" y="1000"/>
                  <a:pt x="67" y="1000"/>
                  <a:pt x="67" y="999"/>
                </a:cubicBezTo>
                <a:cubicBezTo>
                  <a:pt x="67" y="998"/>
                  <a:pt x="67" y="998"/>
                  <a:pt x="68" y="998"/>
                </a:cubicBezTo>
                <a:cubicBezTo>
                  <a:pt x="70" y="998"/>
                  <a:pt x="71" y="998"/>
                  <a:pt x="72" y="998"/>
                </a:cubicBezTo>
                <a:cubicBezTo>
                  <a:pt x="74" y="998"/>
                  <a:pt x="75" y="997"/>
                  <a:pt x="77" y="997"/>
                </a:cubicBezTo>
                <a:cubicBezTo>
                  <a:pt x="78" y="997"/>
                  <a:pt x="79" y="998"/>
                  <a:pt x="81" y="998"/>
                </a:cubicBezTo>
                <a:cubicBezTo>
                  <a:pt x="81" y="998"/>
                  <a:pt x="82" y="998"/>
                  <a:pt x="83" y="998"/>
                </a:cubicBezTo>
                <a:cubicBezTo>
                  <a:pt x="85" y="998"/>
                  <a:pt x="85" y="1000"/>
                  <a:pt x="86" y="1001"/>
                </a:cubicBezTo>
                <a:cubicBezTo>
                  <a:pt x="86" y="1002"/>
                  <a:pt x="87" y="1003"/>
                  <a:pt x="87" y="1003"/>
                </a:cubicBezTo>
                <a:cubicBezTo>
                  <a:pt x="88" y="1003"/>
                  <a:pt x="88" y="1003"/>
                  <a:pt x="88" y="1002"/>
                </a:cubicBezTo>
                <a:cubicBezTo>
                  <a:pt x="88" y="1000"/>
                  <a:pt x="88" y="1000"/>
                  <a:pt x="90" y="1000"/>
                </a:cubicBezTo>
                <a:cubicBezTo>
                  <a:pt x="91" y="1000"/>
                  <a:pt x="92" y="1000"/>
                  <a:pt x="94" y="1000"/>
                </a:cubicBezTo>
                <a:cubicBezTo>
                  <a:pt x="95" y="1000"/>
                  <a:pt x="96" y="1001"/>
                  <a:pt x="97" y="1001"/>
                </a:cubicBezTo>
                <a:cubicBezTo>
                  <a:pt x="97" y="1001"/>
                  <a:pt x="98" y="1000"/>
                  <a:pt x="98" y="1000"/>
                </a:cubicBezTo>
                <a:cubicBezTo>
                  <a:pt x="98" y="999"/>
                  <a:pt x="98" y="999"/>
                  <a:pt x="97" y="999"/>
                </a:cubicBezTo>
                <a:cubicBezTo>
                  <a:pt x="97" y="998"/>
                  <a:pt x="96" y="998"/>
                  <a:pt x="96" y="997"/>
                </a:cubicBezTo>
                <a:cubicBezTo>
                  <a:pt x="94" y="995"/>
                  <a:pt x="98" y="997"/>
                  <a:pt x="98" y="997"/>
                </a:cubicBezTo>
                <a:cubicBezTo>
                  <a:pt x="99" y="997"/>
                  <a:pt x="99" y="997"/>
                  <a:pt x="100" y="997"/>
                </a:cubicBezTo>
                <a:cubicBezTo>
                  <a:pt x="102" y="997"/>
                  <a:pt x="103" y="998"/>
                  <a:pt x="104" y="997"/>
                </a:cubicBezTo>
                <a:cubicBezTo>
                  <a:pt x="104" y="996"/>
                  <a:pt x="104" y="996"/>
                  <a:pt x="105" y="995"/>
                </a:cubicBezTo>
                <a:cubicBezTo>
                  <a:pt x="105" y="995"/>
                  <a:pt x="106" y="995"/>
                  <a:pt x="106" y="994"/>
                </a:cubicBezTo>
                <a:cubicBezTo>
                  <a:pt x="107" y="994"/>
                  <a:pt x="106" y="993"/>
                  <a:pt x="107" y="993"/>
                </a:cubicBezTo>
                <a:cubicBezTo>
                  <a:pt x="108" y="992"/>
                  <a:pt x="110" y="992"/>
                  <a:pt x="110" y="993"/>
                </a:cubicBezTo>
                <a:cubicBezTo>
                  <a:pt x="111" y="993"/>
                  <a:pt x="113" y="993"/>
                  <a:pt x="114" y="994"/>
                </a:cubicBezTo>
                <a:cubicBezTo>
                  <a:pt x="114" y="995"/>
                  <a:pt x="114" y="995"/>
                  <a:pt x="114" y="995"/>
                </a:cubicBezTo>
                <a:cubicBezTo>
                  <a:pt x="115" y="995"/>
                  <a:pt x="115" y="994"/>
                  <a:pt x="116" y="994"/>
                </a:cubicBezTo>
                <a:cubicBezTo>
                  <a:pt x="117" y="994"/>
                  <a:pt x="117" y="995"/>
                  <a:pt x="118" y="995"/>
                </a:cubicBezTo>
                <a:cubicBezTo>
                  <a:pt x="118" y="995"/>
                  <a:pt x="119" y="995"/>
                  <a:pt x="119" y="996"/>
                </a:cubicBezTo>
                <a:cubicBezTo>
                  <a:pt x="119" y="996"/>
                  <a:pt x="119" y="997"/>
                  <a:pt x="119" y="997"/>
                </a:cubicBezTo>
                <a:cubicBezTo>
                  <a:pt x="120" y="998"/>
                  <a:pt x="121" y="997"/>
                  <a:pt x="121" y="997"/>
                </a:cubicBezTo>
                <a:cubicBezTo>
                  <a:pt x="122" y="996"/>
                  <a:pt x="123" y="996"/>
                  <a:pt x="124" y="996"/>
                </a:cubicBezTo>
                <a:cubicBezTo>
                  <a:pt x="124" y="996"/>
                  <a:pt x="125" y="996"/>
                  <a:pt x="126" y="996"/>
                </a:cubicBezTo>
                <a:cubicBezTo>
                  <a:pt x="126" y="996"/>
                  <a:pt x="127" y="995"/>
                  <a:pt x="127" y="995"/>
                </a:cubicBezTo>
                <a:cubicBezTo>
                  <a:pt x="129" y="994"/>
                  <a:pt x="132" y="994"/>
                  <a:pt x="134" y="995"/>
                </a:cubicBezTo>
                <a:cubicBezTo>
                  <a:pt x="135" y="995"/>
                  <a:pt x="136" y="995"/>
                  <a:pt x="137" y="995"/>
                </a:cubicBezTo>
                <a:cubicBezTo>
                  <a:pt x="138" y="996"/>
                  <a:pt x="139" y="996"/>
                  <a:pt x="140" y="997"/>
                </a:cubicBezTo>
                <a:cubicBezTo>
                  <a:pt x="141" y="997"/>
                  <a:pt x="143" y="996"/>
                  <a:pt x="145" y="996"/>
                </a:cubicBezTo>
                <a:cubicBezTo>
                  <a:pt x="146" y="995"/>
                  <a:pt x="147" y="995"/>
                  <a:pt x="148" y="994"/>
                </a:cubicBezTo>
                <a:cubicBezTo>
                  <a:pt x="149" y="993"/>
                  <a:pt x="151" y="992"/>
                  <a:pt x="152" y="992"/>
                </a:cubicBezTo>
                <a:cubicBezTo>
                  <a:pt x="154" y="992"/>
                  <a:pt x="155" y="991"/>
                  <a:pt x="156" y="990"/>
                </a:cubicBezTo>
                <a:cubicBezTo>
                  <a:pt x="157" y="989"/>
                  <a:pt x="158" y="988"/>
                  <a:pt x="159" y="988"/>
                </a:cubicBezTo>
                <a:cubicBezTo>
                  <a:pt x="160" y="987"/>
                  <a:pt x="161" y="987"/>
                  <a:pt x="161" y="987"/>
                </a:cubicBezTo>
                <a:cubicBezTo>
                  <a:pt x="163" y="985"/>
                  <a:pt x="162" y="984"/>
                  <a:pt x="163" y="982"/>
                </a:cubicBezTo>
                <a:cubicBezTo>
                  <a:pt x="163" y="981"/>
                  <a:pt x="164" y="981"/>
                  <a:pt x="164" y="980"/>
                </a:cubicBezTo>
                <a:cubicBezTo>
                  <a:pt x="165" y="979"/>
                  <a:pt x="164" y="979"/>
                  <a:pt x="163" y="979"/>
                </a:cubicBezTo>
                <a:cubicBezTo>
                  <a:pt x="162" y="979"/>
                  <a:pt x="162" y="979"/>
                  <a:pt x="162" y="979"/>
                </a:cubicBezTo>
                <a:cubicBezTo>
                  <a:pt x="161" y="979"/>
                  <a:pt x="161" y="979"/>
                  <a:pt x="160" y="979"/>
                </a:cubicBezTo>
                <a:cubicBezTo>
                  <a:pt x="159" y="980"/>
                  <a:pt x="159" y="980"/>
                  <a:pt x="158" y="979"/>
                </a:cubicBezTo>
                <a:cubicBezTo>
                  <a:pt x="157" y="979"/>
                  <a:pt x="157" y="979"/>
                  <a:pt x="157" y="978"/>
                </a:cubicBezTo>
                <a:cubicBezTo>
                  <a:pt x="155" y="978"/>
                  <a:pt x="154" y="979"/>
                  <a:pt x="153" y="979"/>
                </a:cubicBezTo>
                <a:cubicBezTo>
                  <a:pt x="151" y="979"/>
                  <a:pt x="150" y="978"/>
                  <a:pt x="148" y="978"/>
                </a:cubicBezTo>
                <a:cubicBezTo>
                  <a:pt x="147" y="978"/>
                  <a:pt x="146" y="979"/>
                  <a:pt x="144" y="978"/>
                </a:cubicBezTo>
                <a:cubicBezTo>
                  <a:pt x="145" y="977"/>
                  <a:pt x="145" y="978"/>
                  <a:pt x="146" y="977"/>
                </a:cubicBezTo>
                <a:cubicBezTo>
                  <a:pt x="146" y="977"/>
                  <a:pt x="146" y="977"/>
                  <a:pt x="147" y="976"/>
                </a:cubicBezTo>
                <a:cubicBezTo>
                  <a:pt x="148" y="975"/>
                  <a:pt x="149" y="977"/>
                  <a:pt x="151" y="977"/>
                </a:cubicBezTo>
                <a:cubicBezTo>
                  <a:pt x="152" y="976"/>
                  <a:pt x="152" y="976"/>
                  <a:pt x="152" y="975"/>
                </a:cubicBezTo>
                <a:cubicBezTo>
                  <a:pt x="153" y="974"/>
                  <a:pt x="153" y="975"/>
                  <a:pt x="154" y="974"/>
                </a:cubicBezTo>
                <a:cubicBezTo>
                  <a:pt x="154" y="974"/>
                  <a:pt x="154" y="972"/>
                  <a:pt x="154" y="972"/>
                </a:cubicBezTo>
                <a:cubicBezTo>
                  <a:pt x="153" y="972"/>
                  <a:pt x="152" y="973"/>
                  <a:pt x="152" y="973"/>
                </a:cubicBezTo>
                <a:cubicBezTo>
                  <a:pt x="151" y="973"/>
                  <a:pt x="150" y="973"/>
                  <a:pt x="151" y="972"/>
                </a:cubicBezTo>
                <a:cubicBezTo>
                  <a:pt x="151" y="972"/>
                  <a:pt x="152" y="972"/>
                  <a:pt x="152" y="971"/>
                </a:cubicBezTo>
                <a:cubicBezTo>
                  <a:pt x="153" y="971"/>
                  <a:pt x="152" y="970"/>
                  <a:pt x="152" y="970"/>
                </a:cubicBezTo>
                <a:cubicBezTo>
                  <a:pt x="152" y="969"/>
                  <a:pt x="153" y="970"/>
                  <a:pt x="153" y="969"/>
                </a:cubicBezTo>
                <a:cubicBezTo>
                  <a:pt x="154" y="969"/>
                  <a:pt x="154" y="970"/>
                  <a:pt x="155" y="970"/>
                </a:cubicBezTo>
                <a:cubicBezTo>
                  <a:pt x="156" y="969"/>
                  <a:pt x="156" y="969"/>
                  <a:pt x="157" y="970"/>
                </a:cubicBezTo>
                <a:cubicBezTo>
                  <a:pt x="158" y="970"/>
                  <a:pt x="159" y="970"/>
                  <a:pt x="159" y="970"/>
                </a:cubicBezTo>
                <a:cubicBezTo>
                  <a:pt x="160" y="970"/>
                  <a:pt x="160" y="968"/>
                  <a:pt x="160" y="968"/>
                </a:cubicBezTo>
                <a:cubicBezTo>
                  <a:pt x="159" y="967"/>
                  <a:pt x="159" y="966"/>
                  <a:pt x="159" y="966"/>
                </a:cubicBezTo>
                <a:cubicBezTo>
                  <a:pt x="158" y="966"/>
                  <a:pt x="157" y="966"/>
                  <a:pt x="158" y="965"/>
                </a:cubicBezTo>
                <a:cubicBezTo>
                  <a:pt x="159" y="965"/>
                  <a:pt x="159" y="965"/>
                  <a:pt x="161" y="965"/>
                </a:cubicBezTo>
                <a:cubicBezTo>
                  <a:pt x="162" y="966"/>
                  <a:pt x="162" y="965"/>
                  <a:pt x="163" y="964"/>
                </a:cubicBezTo>
                <a:cubicBezTo>
                  <a:pt x="164" y="963"/>
                  <a:pt x="165" y="963"/>
                  <a:pt x="166" y="963"/>
                </a:cubicBezTo>
                <a:cubicBezTo>
                  <a:pt x="167" y="962"/>
                  <a:pt x="168" y="960"/>
                  <a:pt x="168" y="959"/>
                </a:cubicBezTo>
                <a:cubicBezTo>
                  <a:pt x="168" y="958"/>
                  <a:pt x="168" y="957"/>
                  <a:pt x="168" y="956"/>
                </a:cubicBezTo>
                <a:cubicBezTo>
                  <a:pt x="169" y="955"/>
                  <a:pt x="170" y="954"/>
                  <a:pt x="170" y="953"/>
                </a:cubicBezTo>
                <a:cubicBezTo>
                  <a:pt x="170" y="952"/>
                  <a:pt x="170" y="952"/>
                  <a:pt x="170" y="951"/>
                </a:cubicBezTo>
                <a:cubicBezTo>
                  <a:pt x="170" y="950"/>
                  <a:pt x="170" y="950"/>
                  <a:pt x="170" y="949"/>
                </a:cubicBezTo>
                <a:cubicBezTo>
                  <a:pt x="170" y="947"/>
                  <a:pt x="170" y="946"/>
                  <a:pt x="169" y="945"/>
                </a:cubicBezTo>
                <a:cubicBezTo>
                  <a:pt x="168" y="943"/>
                  <a:pt x="165" y="941"/>
                  <a:pt x="163" y="940"/>
                </a:cubicBezTo>
                <a:cubicBezTo>
                  <a:pt x="162" y="940"/>
                  <a:pt x="161" y="939"/>
                  <a:pt x="159" y="939"/>
                </a:cubicBezTo>
                <a:cubicBezTo>
                  <a:pt x="158" y="938"/>
                  <a:pt x="157" y="938"/>
                  <a:pt x="156" y="938"/>
                </a:cubicBezTo>
                <a:cubicBezTo>
                  <a:pt x="155" y="937"/>
                  <a:pt x="153" y="938"/>
                  <a:pt x="152" y="938"/>
                </a:cubicBezTo>
                <a:cubicBezTo>
                  <a:pt x="151" y="937"/>
                  <a:pt x="150" y="937"/>
                  <a:pt x="149" y="937"/>
                </a:cubicBezTo>
                <a:cubicBezTo>
                  <a:pt x="148" y="938"/>
                  <a:pt x="147" y="938"/>
                  <a:pt x="146" y="939"/>
                </a:cubicBezTo>
                <a:cubicBezTo>
                  <a:pt x="145" y="940"/>
                  <a:pt x="144" y="940"/>
                  <a:pt x="142" y="941"/>
                </a:cubicBezTo>
                <a:cubicBezTo>
                  <a:pt x="142" y="942"/>
                  <a:pt x="141" y="943"/>
                  <a:pt x="140" y="943"/>
                </a:cubicBezTo>
                <a:cubicBezTo>
                  <a:pt x="140" y="942"/>
                  <a:pt x="139" y="941"/>
                  <a:pt x="138" y="940"/>
                </a:cubicBezTo>
                <a:cubicBezTo>
                  <a:pt x="138" y="940"/>
                  <a:pt x="135" y="941"/>
                  <a:pt x="135" y="939"/>
                </a:cubicBezTo>
                <a:cubicBezTo>
                  <a:pt x="137" y="939"/>
                  <a:pt x="138" y="938"/>
                  <a:pt x="139" y="937"/>
                </a:cubicBezTo>
                <a:cubicBezTo>
                  <a:pt x="142" y="935"/>
                  <a:pt x="142" y="932"/>
                  <a:pt x="141" y="929"/>
                </a:cubicBezTo>
                <a:cubicBezTo>
                  <a:pt x="140" y="928"/>
                  <a:pt x="138" y="928"/>
                  <a:pt x="138" y="927"/>
                </a:cubicBezTo>
                <a:cubicBezTo>
                  <a:pt x="137" y="926"/>
                  <a:pt x="136" y="925"/>
                  <a:pt x="135" y="924"/>
                </a:cubicBezTo>
                <a:cubicBezTo>
                  <a:pt x="134" y="923"/>
                  <a:pt x="133" y="922"/>
                  <a:pt x="132" y="921"/>
                </a:cubicBezTo>
                <a:cubicBezTo>
                  <a:pt x="132" y="920"/>
                  <a:pt x="131" y="920"/>
                  <a:pt x="131" y="919"/>
                </a:cubicBezTo>
                <a:cubicBezTo>
                  <a:pt x="130" y="919"/>
                  <a:pt x="130" y="918"/>
                  <a:pt x="129" y="918"/>
                </a:cubicBezTo>
                <a:cubicBezTo>
                  <a:pt x="128" y="918"/>
                  <a:pt x="126" y="918"/>
                  <a:pt x="127" y="917"/>
                </a:cubicBezTo>
                <a:cubicBezTo>
                  <a:pt x="127" y="917"/>
                  <a:pt x="129" y="917"/>
                  <a:pt x="129" y="917"/>
                </a:cubicBezTo>
                <a:cubicBezTo>
                  <a:pt x="131" y="917"/>
                  <a:pt x="132" y="918"/>
                  <a:pt x="133" y="919"/>
                </a:cubicBezTo>
                <a:cubicBezTo>
                  <a:pt x="133" y="920"/>
                  <a:pt x="134" y="920"/>
                  <a:pt x="135" y="920"/>
                </a:cubicBezTo>
                <a:cubicBezTo>
                  <a:pt x="135" y="920"/>
                  <a:pt x="136" y="920"/>
                  <a:pt x="136" y="921"/>
                </a:cubicBezTo>
                <a:cubicBezTo>
                  <a:pt x="138" y="922"/>
                  <a:pt x="138" y="920"/>
                  <a:pt x="137" y="919"/>
                </a:cubicBezTo>
                <a:cubicBezTo>
                  <a:pt x="137" y="918"/>
                  <a:pt x="136" y="917"/>
                  <a:pt x="136" y="915"/>
                </a:cubicBezTo>
                <a:cubicBezTo>
                  <a:pt x="135" y="914"/>
                  <a:pt x="135" y="913"/>
                  <a:pt x="134" y="912"/>
                </a:cubicBezTo>
                <a:cubicBezTo>
                  <a:pt x="133" y="910"/>
                  <a:pt x="132" y="909"/>
                  <a:pt x="132" y="907"/>
                </a:cubicBezTo>
                <a:cubicBezTo>
                  <a:pt x="132" y="907"/>
                  <a:pt x="133" y="906"/>
                  <a:pt x="132" y="906"/>
                </a:cubicBezTo>
                <a:cubicBezTo>
                  <a:pt x="131" y="905"/>
                  <a:pt x="130" y="905"/>
                  <a:pt x="129" y="904"/>
                </a:cubicBezTo>
                <a:cubicBezTo>
                  <a:pt x="127" y="903"/>
                  <a:pt x="127" y="901"/>
                  <a:pt x="126" y="900"/>
                </a:cubicBezTo>
                <a:cubicBezTo>
                  <a:pt x="125" y="899"/>
                  <a:pt x="123" y="899"/>
                  <a:pt x="122" y="897"/>
                </a:cubicBezTo>
                <a:cubicBezTo>
                  <a:pt x="122" y="897"/>
                  <a:pt x="122" y="896"/>
                  <a:pt x="122" y="896"/>
                </a:cubicBezTo>
                <a:cubicBezTo>
                  <a:pt x="121" y="895"/>
                  <a:pt x="121" y="895"/>
                  <a:pt x="120" y="895"/>
                </a:cubicBezTo>
                <a:cubicBezTo>
                  <a:pt x="119" y="895"/>
                  <a:pt x="118" y="895"/>
                  <a:pt x="118" y="894"/>
                </a:cubicBezTo>
                <a:cubicBezTo>
                  <a:pt x="117" y="894"/>
                  <a:pt x="117" y="893"/>
                  <a:pt x="116" y="893"/>
                </a:cubicBezTo>
                <a:cubicBezTo>
                  <a:pt x="115" y="893"/>
                  <a:pt x="114" y="893"/>
                  <a:pt x="114" y="892"/>
                </a:cubicBezTo>
                <a:cubicBezTo>
                  <a:pt x="112" y="892"/>
                  <a:pt x="111" y="892"/>
                  <a:pt x="110" y="891"/>
                </a:cubicBezTo>
                <a:cubicBezTo>
                  <a:pt x="109" y="890"/>
                  <a:pt x="109" y="888"/>
                  <a:pt x="108" y="887"/>
                </a:cubicBezTo>
                <a:cubicBezTo>
                  <a:pt x="108" y="886"/>
                  <a:pt x="107" y="885"/>
                  <a:pt x="107" y="884"/>
                </a:cubicBezTo>
                <a:cubicBezTo>
                  <a:pt x="107" y="883"/>
                  <a:pt x="107" y="882"/>
                  <a:pt x="107" y="881"/>
                </a:cubicBezTo>
                <a:cubicBezTo>
                  <a:pt x="107" y="879"/>
                  <a:pt x="105" y="878"/>
                  <a:pt x="105" y="876"/>
                </a:cubicBezTo>
                <a:cubicBezTo>
                  <a:pt x="104" y="875"/>
                  <a:pt x="104" y="873"/>
                  <a:pt x="104" y="871"/>
                </a:cubicBezTo>
                <a:cubicBezTo>
                  <a:pt x="104" y="868"/>
                  <a:pt x="101" y="866"/>
                  <a:pt x="99" y="864"/>
                </a:cubicBezTo>
                <a:cubicBezTo>
                  <a:pt x="98" y="863"/>
                  <a:pt x="97" y="862"/>
                  <a:pt x="96" y="862"/>
                </a:cubicBezTo>
                <a:cubicBezTo>
                  <a:pt x="95" y="861"/>
                  <a:pt x="94" y="861"/>
                  <a:pt x="92" y="860"/>
                </a:cubicBezTo>
                <a:cubicBezTo>
                  <a:pt x="90" y="860"/>
                  <a:pt x="89" y="858"/>
                  <a:pt x="87" y="857"/>
                </a:cubicBezTo>
                <a:cubicBezTo>
                  <a:pt x="85" y="856"/>
                  <a:pt x="83" y="856"/>
                  <a:pt x="81" y="856"/>
                </a:cubicBezTo>
                <a:cubicBezTo>
                  <a:pt x="80" y="856"/>
                  <a:pt x="80" y="856"/>
                  <a:pt x="79" y="856"/>
                </a:cubicBezTo>
                <a:cubicBezTo>
                  <a:pt x="77" y="855"/>
                  <a:pt x="75" y="855"/>
                  <a:pt x="74" y="855"/>
                </a:cubicBezTo>
                <a:cubicBezTo>
                  <a:pt x="73" y="855"/>
                  <a:pt x="72" y="855"/>
                  <a:pt x="72" y="855"/>
                </a:cubicBezTo>
                <a:cubicBezTo>
                  <a:pt x="71" y="855"/>
                  <a:pt x="70" y="855"/>
                  <a:pt x="69" y="855"/>
                </a:cubicBezTo>
                <a:cubicBezTo>
                  <a:pt x="69" y="855"/>
                  <a:pt x="68" y="855"/>
                  <a:pt x="68" y="855"/>
                </a:cubicBezTo>
                <a:cubicBezTo>
                  <a:pt x="67" y="854"/>
                  <a:pt x="67" y="854"/>
                  <a:pt x="68" y="854"/>
                </a:cubicBezTo>
                <a:cubicBezTo>
                  <a:pt x="69" y="855"/>
                  <a:pt x="70" y="855"/>
                  <a:pt x="71" y="854"/>
                </a:cubicBezTo>
                <a:cubicBezTo>
                  <a:pt x="73" y="853"/>
                  <a:pt x="74" y="853"/>
                  <a:pt x="75" y="852"/>
                </a:cubicBezTo>
                <a:cubicBezTo>
                  <a:pt x="76" y="852"/>
                  <a:pt x="76" y="850"/>
                  <a:pt x="78" y="850"/>
                </a:cubicBezTo>
                <a:cubicBezTo>
                  <a:pt x="79" y="850"/>
                  <a:pt x="81" y="851"/>
                  <a:pt x="81" y="850"/>
                </a:cubicBezTo>
                <a:cubicBezTo>
                  <a:pt x="82" y="849"/>
                  <a:pt x="82" y="849"/>
                  <a:pt x="82" y="849"/>
                </a:cubicBezTo>
                <a:cubicBezTo>
                  <a:pt x="82" y="848"/>
                  <a:pt x="82" y="848"/>
                  <a:pt x="82" y="847"/>
                </a:cubicBezTo>
                <a:cubicBezTo>
                  <a:pt x="82" y="847"/>
                  <a:pt x="81" y="846"/>
                  <a:pt x="81" y="845"/>
                </a:cubicBezTo>
                <a:cubicBezTo>
                  <a:pt x="81" y="844"/>
                  <a:pt x="81" y="844"/>
                  <a:pt x="80" y="844"/>
                </a:cubicBezTo>
                <a:cubicBezTo>
                  <a:pt x="79" y="844"/>
                  <a:pt x="77" y="845"/>
                  <a:pt x="77" y="844"/>
                </a:cubicBezTo>
                <a:cubicBezTo>
                  <a:pt x="77" y="843"/>
                  <a:pt x="79" y="843"/>
                  <a:pt x="80" y="843"/>
                </a:cubicBezTo>
                <a:cubicBezTo>
                  <a:pt x="81" y="843"/>
                  <a:pt x="81" y="842"/>
                  <a:pt x="82" y="842"/>
                </a:cubicBezTo>
                <a:cubicBezTo>
                  <a:pt x="82" y="841"/>
                  <a:pt x="83" y="841"/>
                  <a:pt x="84" y="841"/>
                </a:cubicBezTo>
                <a:cubicBezTo>
                  <a:pt x="84" y="840"/>
                  <a:pt x="85" y="839"/>
                  <a:pt x="85" y="838"/>
                </a:cubicBezTo>
                <a:cubicBezTo>
                  <a:pt x="85" y="837"/>
                  <a:pt x="87" y="836"/>
                  <a:pt x="88" y="835"/>
                </a:cubicBezTo>
                <a:cubicBezTo>
                  <a:pt x="89" y="834"/>
                  <a:pt x="91" y="833"/>
                  <a:pt x="91" y="831"/>
                </a:cubicBezTo>
                <a:cubicBezTo>
                  <a:pt x="92" y="830"/>
                  <a:pt x="92" y="828"/>
                  <a:pt x="93" y="827"/>
                </a:cubicBezTo>
                <a:cubicBezTo>
                  <a:pt x="94" y="826"/>
                  <a:pt x="95" y="825"/>
                  <a:pt x="95" y="824"/>
                </a:cubicBezTo>
                <a:cubicBezTo>
                  <a:pt x="95" y="823"/>
                  <a:pt x="95" y="821"/>
                  <a:pt x="96" y="820"/>
                </a:cubicBezTo>
                <a:cubicBezTo>
                  <a:pt x="96" y="820"/>
                  <a:pt x="97" y="819"/>
                  <a:pt x="98" y="818"/>
                </a:cubicBezTo>
                <a:cubicBezTo>
                  <a:pt x="98" y="818"/>
                  <a:pt x="98" y="817"/>
                  <a:pt x="98" y="816"/>
                </a:cubicBezTo>
                <a:cubicBezTo>
                  <a:pt x="98" y="816"/>
                  <a:pt x="99" y="815"/>
                  <a:pt x="99" y="815"/>
                </a:cubicBezTo>
                <a:cubicBezTo>
                  <a:pt x="100" y="814"/>
                  <a:pt x="101" y="812"/>
                  <a:pt x="100" y="811"/>
                </a:cubicBezTo>
                <a:cubicBezTo>
                  <a:pt x="99" y="810"/>
                  <a:pt x="97" y="810"/>
                  <a:pt x="96" y="810"/>
                </a:cubicBezTo>
                <a:cubicBezTo>
                  <a:pt x="95" y="810"/>
                  <a:pt x="94" y="810"/>
                  <a:pt x="92" y="810"/>
                </a:cubicBezTo>
                <a:cubicBezTo>
                  <a:pt x="92" y="810"/>
                  <a:pt x="91" y="810"/>
                  <a:pt x="90" y="810"/>
                </a:cubicBezTo>
                <a:cubicBezTo>
                  <a:pt x="89" y="810"/>
                  <a:pt x="89" y="810"/>
                  <a:pt x="88" y="809"/>
                </a:cubicBezTo>
                <a:cubicBezTo>
                  <a:pt x="87" y="809"/>
                  <a:pt x="85" y="810"/>
                  <a:pt x="84" y="809"/>
                </a:cubicBezTo>
                <a:cubicBezTo>
                  <a:pt x="82" y="809"/>
                  <a:pt x="81" y="808"/>
                  <a:pt x="80" y="809"/>
                </a:cubicBezTo>
                <a:cubicBezTo>
                  <a:pt x="77" y="809"/>
                  <a:pt x="74" y="807"/>
                  <a:pt x="72" y="807"/>
                </a:cubicBezTo>
                <a:cubicBezTo>
                  <a:pt x="70" y="807"/>
                  <a:pt x="69" y="808"/>
                  <a:pt x="68" y="808"/>
                </a:cubicBezTo>
                <a:cubicBezTo>
                  <a:pt x="66" y="809"/>
                  <a:pt x="65" y="808"/>
                  <a:pt x="63" y="809"/>
                </a:cubicBezTo>
                <a:cubicBezTo>
                  <a:pt x="62" y="809"/>
                  <a:pt x="61" y="810"/>
                  <a:pt x="59" y="810"/>
                </a:cubicBezTo>
                <a:cubicBezTo>
                  <a:pt x="59" y="810"/>
                  <a:pt x="58" y="810"/>
                  <a:pt x="57" y="810"/>
                </a:cubicBezTo>
                <a:cubicBezTo>
                  <a:pt x="57" y="810"/>
                  <a:pt x="57" y="811"/>
                  <a:pt x="56" y="811"/>
                </a:cubicBezTo>
                <a:cubicBezTo>
                  <a:pt x="55" y="812"/>
                  <a:pt x="55" y="812"/>
                  <a:pt x="54" y="812"/>
                </a:cubicBezTo>
                <a:cubicBezTo>
                  <a:pt x="53" y="812"/>
                  <a:pt x="53" y="813"/>
                  <a:pt x="52" y="813"/>
                </a:cubicBezTo>
                <a:cubicBezTo>
                  <a:pt x="52" y="813"/>
                  <a:pt x="51" y="814"/>
                  <a:pt x="51" y="813"/>
                </a:cubicBezTo>
                <a:cubicBezTo>
                  <a:pt x="51" y="812"/>
                  <a:pt x="51" y="811"/>
                  <a:pt x="52" y="811"/>
                </a:cubicBezTo>
                <a:cubicBezTo>
                  <a:pt x="52" y="811"/>
                  <a:pt x="52" y="811"/>
                  <a:pt x="52" y="810"/>
                </a:cubicBezTo>
                <a:cubicBezTo>
                  <a:pt x="52" y="810"/>
                  <a:pt x="52" y="810"/>
                  <a:pt x="52" y="809"/>
                </a:cubicBezTo>
                <a:cubicBezTo>
                  <a:pt x="52" y="809"/>
                  <a:pt x="53" y="809"/>
                  <a:pt x="53" y="809"/>
                </a:cubicBezTo>
                <a:cubicBezTo>
                  <a:pt x="53" y="809"/>
                  <a:pt x="53" y="809"/>
                  <a:pt x="54" y="808"/>
                </a:cubicBezTo>
                <a:cubicBezTo>
                  <a:pt x="54" y="807"/>
                  <a:pt x="55" y="807"/>
                  <a:pt x="56" y="807"/>
                </a:cubicBezTo>
                <a:cubicBezTo>
                  <a:pt x="58" y="808"/>
                  <a:pt x="57" y="807"/>
                  <a:pt x="58" y="806"/>
                </a:cubicBezTo>
                <a:cubicBezTo>
                  <a:pt x="59" y="805"/>
                  <a:pt x="60" y="805"/>
                  <a:pt x="59" y="804"/>
                </a:cubicBezTo>
                <a:cubicBezTo>
                  <a:pt x="59" y="804"/>
                  <a:pt x="58" y="805"/>
                  <a:pt x="57" y="804"/>
                </a:cubicBezTo>
                <a:cubicBezTo>
                  <a:pt x="57" y="804"/>
                  <a:pt x="56" y="804"/>
                  <a:pt x="56" y="804"/>
                </a:cubicBezTo>
                <a:cubicBezTo>
                  <a:pt x="55" y="804"/>
                  <a:pt x="54" y="804"/>
                  <a:pt x="54" y="803"/>
                </a:cubicBezTo>
                <a:cubicBezTo>
                  <a:pt x="55" y="803"/>
                  <a:pt x="55" y="804"/>
                  <a:pt x="56" y="803"/>
                </a:cubicBezTo>
                <a:cubicBezTo>
                  <a:pt x="57" y="802"/>
                  <a:pt x="56" y="802"/>
                  <a:pt x="55" y="802"/>
                </a:cubicBezTo>
                <a:cubicBezTo>
                  <a:pt x="55" y="801"/>
                  <a:pt x="55" y="801"/>
                  <a:pt x="55" y="801"/>
                </a:cubicBezTo>
                <a:cubicBezTo>
                  <a:pt x="57" y="801"/>
                  <a:pt x="57" y="800"/>
                  <a:pt x="58" y="799"/>
                </a:cubicBezTo>
                <a:cubicBezTo>
                  <a:pt x="59" y="799"/>
                  <a:pt x="60" y="798"/>
                  <a:pt x="61" y="798"/>
                </a:cubicBezTo>
                <a:cubicBezTo>
                  <a:pt x="63" y="797"/>
                  <a:pt x="63" y="796"/>
                  <a:pt x="65" y="795"/>
                </a:cubicBezTo>
                <a:cubicBezTo>
                  <a:pt x="65" y="795"/>
                  <a:pt x="66" y="795"/>
                  <a:pt x="67" y="794"/>
                </a:cubicBezTo>
                <a:cubicBezTo>
                  <a:pt x="67" y="794"/>
                  <a:pt x="67" y="793"/>
                  <a:pt x="68" y="793"/>
                </a:cubicBezTo>
                <a:cubicBezTo>
                  <a:pt x="69" y="792"/>
                  <a:pt x="70" y="791"/>
                  <a:pt x="71" y="791"/>
                </a:cubicBezTo>
                <a:cubicBezTo>
                  <a:pt x="72" y="790"/>
                  <a:pt x="72" y="789"/>
                  <a:pt x="73" y="788"/>
                </a:cubicBezTo>
                <a:cubicBezTo>
                  <a:pt x="74" y="787"/>
                  <a:pt x="76" y="787"/>
                  <a:pt x="75" y="785"/>
                </a:cubicBezTo>
                <a:cubicBezTo>
                  <a:pt x="75" y="785"/>
                  <a:pt x="74" y="784"/>
                  <a:pt x="75" y="784"/>
                </a:cubicBezTo>
                <a:cubicBezTo>
                  <a:pt x="75" y="783"/>
                  <a:pt x="75" y="783"/>
                  <a:pt x="76" y="783"/>
                </a:cubicBezTo>
                <a:cubicBezTo>
                  <a:pt x="77" y="782"/>
                  <a:pt x="77" y="780"/>
                  <a:pt x="76" y="781"/>
                </a:cubicBezTo>
                <a:cubicBezTo>
                  <a:pt x="75" y="781"/>
                  <a:pt x="75" y="782"/>
                  <a:pt x="74" y="781"/>
                </a:cubicBezTo>
                <a:cubicBezTo>
                  <a:pt x="73" y="781"/>
                  <a:pt x="73" y="780"/>
                  <a:pt x="72" y="780"/>
                </a:cubicBezTo>
                <a:cubicBezTo>
                  <a:pt x="72" y="780"/>
                  <a:pt x="71" y="781"/>
                  <a:pt x="70" y="780"/>
                </a:cubicBezTo>
                <a:cubicBezTo>
                  <a:pt x="70" y="780"/>
                  <a:pt x="70" y="779"/>
                  <a:pt x="69" y="779"/>
                </a:cubicBezTo>
                <a:cubicBezTo>
                  <a:pt x="68" y="780"/>
                  <a:pt x="67" y="782"/>
                  <a:pt x="66" y="782"/>
                </a:cubicBezTo>
                <a:cubicBezTo>
                  <a:pt x="65" y="782"/>
                  <a:pt x="65" y="781"/>
                  <a:pt x="64" y="781"/>
                </a:cubicBezTo>
                <a:cubicBezTo>
                  <a:pt x="63" y="782"/>
                  <a:pt x="62" y="783"/>
                  <a:pt x="61" y="783"/>
                </a:cubicBezTo>
                <a:cubicBezTo>
                  <a:pt x="60" y="783"/>
                  <a:pt x="59" y="784"/>
                  <a:pt x="58" y="783"/>
                </a:cubicBezTo>
                <a:cubicBezTo>
                  <a:pt x="57" y="783"/>
                  <a:pt x="57" y="783"/>
                  <a:pt x="56" y="783"/>
                </a:cubicBezTo>
                <a:cubicBezTo>
                  <a:pt x="55" y="783"/>
                  <a:pt x="54" y="783"/>
                  <a:pt x="54" y="784"/>
                </a:cubicBezTo>
                <a:cubicBezTo>
                  <a:pt x="53" y="785"/>
                  <a:pt x="53" y="784"/>
                  <a:pt x="52" y="784"/>
                </a:cubicBezTo>
                <a:cubicBezTo>
                  <a:pt x="51" y="783"/>
                  <a:pt x="51" y="784"/>
                  <a:pt x="50" y="784"/>
                </a:cubicBezTo>
                <a:cubicBezTo>
                  <a:pt x="50" y="785"/>
                  <a:pt x="49" y="786"/>
                  <a:pt x="48" y="785"/>
                </a:cubicBezTo>
                <a:cubicBezTo>
                  <a:pt x="48" y="785"/>
                  <a:pt x="48" y="784"/>
                  <a:pt x="48" y="784"/>
                </a:cubicBezTo>
                <a:cubicBezTo>
                  <a:pt x="48" y="784"/>
                  <a:pt x="48" y="784"/>
                  <a:pt x="48" y="783"/>
                </a:cubicBezTo>
                <a:cubicBezTo>
                  <a:pt x="47" y="782"/>
                  <a:pt x="45" y="782"/>
                  <a:pt x="44" y="783"/>
                </a:cubicBezTo>
                <a:cubicBezTo>
                  <a:pt x="44" y="784"/>
                  <a:pt x="44" y="784"/>
                  <a:pt x="43" y="785"/>
                </a:cubicBezTo>
                <a:cubicBezTo>
                  <a:pt x="42" y="786"/>
                  <a:pt x="42" y="785"/>
                  <a:pt x="42" y="784"/>
                </a:cubicBezTo>
                <a:cubicBezTo>
                  <a:pt x="41" y="784"/>
                  <a:pt x="43" y="781"/>
                  <a:pt x="41" y="782"/>
                </a:cubicBezTo>
                <a:cubicBezTo>
                  <a:pt x="40" y="782"/>
                  <a:pt x="40" y="783"/>
                  <a:pt x="39" y="783"/>
                </a:cubicBezTo>
                <a:cubicBezTo>
                  <a:pt x="38" y="783"/>
                  <a:pt x="38" y="781"/>
                  <a:pt x="37" y="781"/>
                </a:cubicBezTo>
                <a:cubicBezTo>
                  <a:pt x="37" y="780"/>
                  <a:pt x="36" y="781"/>
                  <a:pt x="36" y="782"/>
                </a:cubicBezTo>
                <a:cubicBezTo>
                  <a:pt x="35" y="783"/>
                  <a:pt x="35" y="783"/>
                  <a:pt x="35" y="783"/>
                </a:cubicBezTo>
                <a:cubicBezTo>
                  <a:pt x="34" y="784"/>
                  <a:pt x="33" y="784"/>
                  <a:pt x="34" y="785"/>
                </a:cubicBezTo>
                <a:cubicBezTo>
                  <a:pt x="34" y="786"/>
                  <a:pt x="34" y="786"/>
                  <a:pt x="34" y="787"/>
                </a:cubicBezTo>
                <a:cubicBezTo>
                  <a:pt x="34" y="787"/>
                  <a:pt x="34" y="788"/>
                  <a:pt x="34" y="789"/>
                </a:cubicBezTo>
                <a:cubicBezTo>
                  <a:pt x="34" y="790"/>
                  <a:pt x="37" y="791"/>
                  <a:pt x="35" y="792"/>
                </a:cubicBezTo>
                <a:cubicBezTo>
                  <a:pt x="34" y="792"/>
                  <a:pt x="33" y="792"/>
                  <a:pt x="33" y="792"/>
                </a:cubicBezTo>
                <a:cubicBezTo>
                  <a:pt x="32" y="792"/>
                  <a:pt x="31" y="792"/>
                  <a:pt x="30" y="792"/>
                </a:cubicBezTo>
                <a:cubicBezTo>
                  <a:pt x="30" y="791"/>
                  <a:pt x="29" y="791"/>
                  <a:pt x="29" y="792"/>
                </a:cubicBezTo>
                <a:cubicBezTo>
                  <a:pt x="29" y="792"/>
                  <a:pt x="29" y="793"/>
                  <a:pt x="30" y="794"/>
                </a:cubicBezTo>
                <a:cubicBezTo>
                  <a:pt x="30" y="794"/>
                  <a:pt x="31" y="794"/>
                  <a:pt x="31" y="794"/>
                </a:cubicBezTo>
                <a:cubicBezTo>
                  <a:pt x="32" y="795"/>
                  <a:pt x="30" y="797"/>
                  <a:pt x="29" y="797"/>
                </a:cubicBezTo>
                <a:cubicBezTo>
                  <a:pt x="28" y="796"/>
                  <a:pt x="28" y="796"/>
                  <a:pt x="27" y="796"/>
                </a:cubicBezTo>
                <a:cubicBezTo>
                  <a:pt x="27" y="796"/>
                  <a:pt x="27" y="797"/>
                  <a:pt x="28" y="798"/>
                </a:cubicBezTo>
                <a:cubicBezTo>
                  <a:pt x="28" y="798"/>
                  <a:pt x="29" y="798"/>
                  <a:pt x="29" y="799"/>
                </a:cubicBezTo>
                <a:cubicBezTo>
                  <a:pt x="30" y="799"/>
                  <a:pt x="29" y="800"/>
                  <a:pt x="30" y="800"/>
                </a:cubicBezTo>
                <a:cubicBezTo>
                  <a:pt x="31" y="800"/>
                  <a:pt x="34" y="801"/>
                  <a:pt x="33" y="802"/>
                </a:cubicBezTo>
                <a:cubicBezTo>
                  <a:pt x="32" y="804"/>
                  <a:pt x="31" y="801"/>
                  <a:pt x="30" y="801"/>
                </a:cubicBezTo>
                <a:cubicBezTo>
                  <a:pt x="30" y="802"/>
                  <a:pt x="29" y="802"/>
                  <a:pt x="28" y="803"/>
                </a:cubicBezTo>
                <a:cubicBezTo>
                  <a:pt x="27" y="803"/>
                  <a:pt x="26" y="804"/>
                  <a:pt x="26" y="803"/>
                </a:cubicBezTo>
                <a:cubicBezTo>
                  <a:pt x="25" y="802"/>
                  <a:pt x="26" y="801"/>
                  <a:pt x="25" y="801"/>
                </a:cubicBezTo>
                <a:cubicBezTo>
                  <a:pt x="24" y="801"/>
                  <a:pt x="24" y="802"/>
                  <a:pt x="24" y="802"/>
                </a:cubicBezTo>
                <a:cubicBezTo>
                  <a:pt x="24" y="803"/>
                  <a:pt x="24" y="804"/>
                  <a:pt x="23" y="803"/>
                </a:cubicBezTo>
                <a:cubicBezTo>
                  <a:pt x="22" y="803"/>
                  <a:pt x="22" y="802"/>
                  <a:pt x="21" y="803"/>
                </a:cubicBezTo>
                <a:cubicBezTo>
                  <a:pt x="20" y="803"/>
                  <a:pt x="21" y="805"/>
                  <a:pt x="21" y="807"/>
                </a:cubicBezTo>
                <a:cubicBezTo>
                  <a:pt x="21" y="807"/>
                  <a:pt x="21" y="808"/>
                  <a:pt x="21" y="808"/>
                </a:cubicBezTo>
                <a:cubicBezTo>
                  <a:pt x="22" y="809"/>
                  <a:pt x="23" y="808"/>
                  <a:pt x="23" y="809"/>
                </a:cubicBezTo>
                <a:cubicBezTo>
                  <a:pt x="24" y="809"/>
                  <a:pt x="23" y="810"/>
                  <a:pt x="24" y="811"/>
                </a:cubicBezTo>
                <a:cubicBezTo>
                  <a:pt x="24" y="811"/>
                  <a:pt x="25" y="811"/>
                  <a:pt x="26" y="812"/>
                </a:cubicBezTo>
                <a:cubicBezTo>
                  <a:pt x="26" y="812"/>
                  <a:pt x="26" y="813"/>
                  <a:pt x="25" y="813"/>
                </a:cubicBezTo>
                <a:cubicBezTo>
                  <a:pt x="24" y="813"/>
                  <a:pt x="24" y="812"/>
                  <a:pt x="23" y="812"/>
                </a:cubicBezTo>
                <a:cubicBezTo>
                  <a:pt x="23" y="812"/>
                  <a:pt x="22" y="812"/>
                  <a:pt x="22" y="811"/>
                </a:cubicBezTo>
                <a:cubicBezTo>
                  <a:pt x="21" y="811"/>
                  <a:pt x="21" y="810"/>
                  <a:pt x="20" y="810"/>
                </a:cubicBezTo>
                <a:cubicBezTo>
                  <a:pt x="20" y="810"/>
                  <a:pt x="20" y="812"/>
                  <a:pt x="20" y="813"/>
                </a:cubicBezTo>
                <a:cubicBezTo>
                  <a:pt x="20" y="814"/>
                  <a:pt x="21" y="814"/>
                  <a:pt x="22" y="815"/>
                </a:cubicBezTo>
                <a:close/>
                <a:moveTo>
                  <a:pt x="71" y="776"/>
                </a:moveTo>
                <a:cubicBezTo>
                  <a:pt x="71" y="776"/>
                  <a:pt x="71" y="777"/>
                  <a:pt x="72" y="777"/>
                </a:cubicBezTo>
                <a:cubicBezTo>
                  <a:pt x="72" y="778"/>
                  <a:pt x="73" y="777"/>
                  <a:pt x="72" y="776"/>
                </a:cubicBezTo>
                <a:cubicBezTo>
                  <a:pt x="71" y="775"/>
                  <a:pt x="71" y="772"/>
                  <a:pt x="69" y="773"/>
                </a:cubicBezTo>
                <a:cubicBezTo>
                  <a:pt x="68" y="773"/>
                  <a:pt x="68" y="774"/>
                  <a:pt x="68" y="774"/>
                </a:cubicBezTo>
                <a:cubicBezTo>
                  <a:pt x="69" y="775"/>
                  <a:pt x="70" y="775"/>
                  <a:pt x="71" y="776"/>
                </a:cubicBezTo>
                <a:close/>
                <a:moveTo>
                  <a:pt x="85" y="1030"/>
                </a:moveTo>
                <a:cubicBezTo>
                  <a:pt x="86" y="1030"/>
                  <a:pt x="87" y="1028"/>
                  <a:pt x="86" y="1028"/>
                </a:cubicBezTo>
                <a:cubicBezTo>
                  <a:pt x="85" y="1028"/>
                  <a:pt x="84" y="1030"/>
                  <a:pt x="85" y="1030"/>
                </a:cubicBezTo>
                <a:close/>
                <a:moveTo>
                  <a:pt x="92" y="1035"/>
                </a:moveTo>
                <a:cubicBezTo>
                  <a:pt x="91" y="1035"/>
                  <a:pt x="90" y="1036"/>
                  <a:pt x="92" y="1036"/>
                </a:cubicBezTo>
                <a:cubicBezTo>
                  <a:pt x="92" y="1036"/>
                  <a:pt x="93" y="1036"/>
                  <a:pt x="93" y="1037"/>
                </a:cubicBezTo>
                <a:cubicBezTo>
                  <a:pt x="93" y="1037"/>
                  <a:pt x="93" y="1038"/>
                  <a:pt x="94" y="1037"/>
                </a:cubicBezTo>
                <a:cubicBezTo>
                  <a:pt x="94" y="1037"/>
                  <a:pt x="95" y="1035"/>
                  <a:pt x="95" y="1035"/>
                </a:cubicBezTo>
                <a:cubicBezTo>
                  <a:pt x="95" y="1034"/>
                  <a:pt x="92" y="1034"/>
                  <a:pt x="92" y="1035"/>
                </a:cubicBezTo>
                <a:close/>
                <a:moveTo>
                  <a:pt x="293" y="645"/>
                </a:moveTo>
                <a:cubicBezTo>
                  <a:pt x="293" y="646"/>
                  <a:pt x="296" y="646"/>
                  <a:pt x="296" y="646"/>
                </a:cubicBezTo>
                <a:cubicBezTo>
                  <a:pt x="298" y="644"/>
                  <a:pt x="294" y="643"/>
                  <a:pt x="293" y="645"/>
                </a:cubicBezTo>
                <a:close/>
                <a:moveTo>
                  <a:pt x="71" y="772"/>
                </a:moveTo>
                <a:cubicBezTo>
                  <a:pt x="72" y="772"/>
                  <a:pt x="72" y="771"/>
                  <a:pt x="73" y="772"/>
                </a:cubicBezTo>
                <a:cubicBezTo>
                  <a:pt x="73" y="772"/>
                  <a:pt x="74" y="772"/>
                  <a:pt x="74" y="773"/>
                </a:cubicBezTo>
                <a:cubicBezTo>
                  <a:pt x="76" y="773"/>
                  <a:pt x="77" y="773"/>
                  <a:pt x="78" y="774"/>
                </a:cubicBezTo>
                <a:cubicBezTo>
                  <a:pt x="79" y="775"/>
                  <a:pt x="80" y="776"/>
                  <a:pt x="81" y="774"/>
                </a:cubicBezTo>
                <a:cubicBezTo>
                  <a:pt x="81" y="773"/>
                  <a:pt x="81" y="773"/>
                  <a:pt x="81" y="773"/>
                </a:cubicBezTo>
                <a:cubicBezTo>
                  <a:pt x="82" y="772"/>
                  <a:pt x="82" y="773"/>
                  <a:pt x="82" y="772"/>
                </a:cubicBezTo>
                <a:cubicBezTo>
                  <a:pt x="81" y="771"/>
                  <a:pt x="81" y="772"/>
                  <a:pt x="81" y="772"/>
                </a:cubicBezTo>
                <a:cubicBezTo>
                  <a:pt x="80" y="772"/>
                  <a:pt x="79" y="772"/>
                  <a:pt x="79" y="772"/>
                </a:cubicBezTo>
                <a:cubicBezTo>
                  <a:pt x="78" y="771"/>
                  <a:pt x="79" y="771"/>
                  <a:pt x="78" y="770"/>
                </a:cubicBezTo>
                <a:cubicBezTo>
                  <a:pt x="77" y="770"/>
                  <a:pt x="76" y="770"/>
                  <a:pt x="76" y="770"/>
                </a:cubicBezTo>
                <a:cubicBezTo>
                  <a:pt x="75" y="770"/>
                  <a:pt x="74" y="770"/>
                  <a:pt x="74" y="769"/>
                </a:cubicBezTo>
                <a:cubicBezTo>
                  <a:pt x="74" y="768"/>
                  <a:pt x="75" y="769"/>
                  <a:pt x="76" y="769"/>
                </a:cubicBezTo>
                <a:cubicBezTo>
                  <a:pt x="76" y="769"/>
                  <a:pt x="77" y="769"/>
                  <a:pt x="77" y="768"/>
                </a:cubicBezTo>
                <a:cubicBezTo>
                  <a:pt x="77" y="767"/>
                  <a:pt x="76" y="768"/>
                  <a:pt x="76" y="767"/>
                </a:cubicBezTo>
                <a:cubicBezTo>
                  <a:pt x="75" y="767"/>
                  <a:pt x="75" y="767"/>
                  <a:pt x="74" y="766"/>
                </a:cubicBezTo>
                <a:cubicBezTo>
                  <a:pt x="74" y="766"/>
                  <a:pt x="74" y="766"/>
                  <a:pt x="73" y="766"/>
                </a:cubicBezTo>
                <a:cubicBezTo>
                  <a:pt x="73" y="765"/>
                  <a:pt x="73" y="765"/>
                  <a:pt x="73" y="764"/>
                </a:cubicBezTo>
                <a:cubicBezTo>
                  <a:pt x="73" y="764"/>
                  <a:pt x="72" y="763"/>
                  <a:pt x="71" y="764"/>
                </a:cubicBezTo>
                <a:cubicBezTo>
                  <a:pt x="70" y="765"/>
                  <a:pt x="72" y="766"/>
                  <a:pt x="71" y="766"/>
                </a:cubicBezTo>
                <a:cubicBezTo>
                  <a:pt x="71" y="767"/>
                  <a:pt x="70" y="767"/>
                  <a:pt x="69" y="768"/>
                </a:cubicBezTo>
                <a:cubicBezTo>
                  <a:pt x="69" y="769"/>
                  <a:pt x="69" y="771"/>
                  <a:pt x="71" y="772"/>
                </a:cubicBezTo>
                <a:close/>
                <a:moveTo>
                  <a:pt x="294" y="639"/>
                </a:moveTo>
                <a:cubicBezTo>
                  <a:pt x="295" y="639"/>
                  <a:pt x="295" y="639"/>
                  <a:pt x="295" y="640"/>
                </a:cubicBezTo>
                <a:cubicBezTo>
                  <a:pt x="296" y="640"/>
                  <a:pt x="297" y="641"/>
                  <a:pt x="297" y="640"/>
                </a:cubicBezTo>
                <a:cubicBezTo>
                  <a:pt x="297" y="639"/>
                  <a:pt x="296" y="638"/>
                  <a:pt x="296" y="638"/>
                </a:cubicBezTo>
                <a:cubicBezTo>
                  <a:pt x="296" y="637"/>
                  <a:pt x="296" y="636"/>
                  <a:pt x="295" y="636"/>
                </a:cubicBezTo>
                <a:cubicBezTo>
                  <a:pt x="294" y="636"/>
                  <a:pt x="294" y="637"/>
                  <a:pt x="293" y="637"/>
                </a:cubicBezTo>
                <a:cubicBezTo>
                  <a:pt x="292" y="637"/>
                  <a:pt x="291" y="637"/>
                  <a:pt x="291" y="637"/>
                </a:cubicBezTo>
                <a:cubicBezTo>
                  <a:pt x="290" y="638"/>
                  <a:pt x="290" y="638"/>
                  <a:pt x="291" y="639"/>
                </a:cubicBezTo>
                <a:cubicBezTo>
                  <a:pt x="292" y="639"/>
                  <a:pt x="293" y="639"/>
                  <a:pt x="294" y="639"/>
                </a:cubicBezTo>
                <a:close/>
                <a:moveTo>
                  <a:pt x="301" y="644"/>
                </a:moveTo>
                <a:cubicBezTo>
                  <a:pt x="302" y="644"/>
                  <a:pt x="302" y="644"/>
                  <a:pt x="303" y="644"/>
                </a:cubicBezTo>
                <a:cubicBezTo>
                  <a:pt x="304" y="645"/>
                  <a:pt x="305" y="644"/>
                  <a:pt x="304" y="643"/>
                </a:cubicBezTo>
                <a:cubicBezTo>
                  <a:pt x="304" y="643"/>
                  <a:pt x="302" y="642"/>
                  <a:pt x="301" y="642"/>
                </a:cubicBezTo>
                <a:cubicBezTo>
                  <a:pt x="300" y="642"/>
                  <a:pt x="299" y="643"/>
                  <a:pt x="300" y="644"/>
                </a:cubicBezTo>
                <a:cubicBezTo>
                  <a:pt x="300" y="645"/>
                  <a:pt x="301" y="644"/>
                  <a:pt x="301" y="644"/>
                </a:cubicBezTo>
                <a:close/>
                <a:moveTo>
                  <a:pt x="30" y="865"/>
                </a:moveTo>
                <a:cubicBezTo>
                  <a:pt x="30" y="866"/>
                  <a:pt x="31" y="867"/>
                  <a:pt x="31" y="868"/>
                </a:cubicBezTo>
                <a:cubicBezTo>
                  <a:pt x="31" y="870"/>
                  <a:pt x="31" y="870"/>
                  <a:pt x="33" y="871"/>
                </a:cubicBezTo>
                <a:cubicBezTo>
                  <a:pt x="34" y="871"/>
                  <a:pt x="34" y="872"/>
                  <a:pt x="35" y="871"/>
                </a:cubicBezTo>
                <a:cubicBezTo>
                  <a:pt x="36" y="871"/>
                  <a:pt x="35" y="870"/>
                  <a:pt x="35" y="869"/>
                </a:cubicBezTo>
                <a:cubicBezTo>
                  <a:pt x="35" y="868"/>
                  <a:pt x="35" y="868"/>
                  <a:pt x="35" y="867"/>
                </a:cubicBezTo>
                <a:cubicBezTo>
                  <a:pt x="34" y="867"/>
                  <a:pt x="34" y="867"/>
                  <a:pt x="34" y="866"/>
                </a:cubicBezTo>
                <a:cubicBezTo>
                  <a:pt x="33" y="866"/>
                  <a:pt x="34" y="865"/>
                  <a:pt x="34" y="865"/>
                </a:cubicBezTo>
                <a:cubicBezTo>
                  <a:pt x="33" y="863"/>
                  <a:pt x="30" y="863"/>
                  <a:pt x="30" y="865"/>
                </a:cubicBezTo>
                <a:close/>
                <a:moveTo>
                  <a:pt x="112" y="997"/>
                </a:moveTo>
                <a:cubicBezTo>
                  <a:pt x="112" y="997"/>
                  <a:pt x="111" y="997"/>
                  <a:pt x="111" y="997"/>
                </a:cubicBezTo>
                <a:cubicBezTo>
                  <a:pt x="110" y="997"/>
                  <a:pt x="111" y="996"/>
                  <a:pt x="110" y="996"/>
                </a:cubicBezTo>
                <a:cubicBezTo>
                  <a:pt x="109" y="995"/>
                  <a:pt x="109" y="996"/>
                  <a:pt x="109" y="997"/>
                </a:cubicBezTo>
                <a:cubicBezTo>
                  <a:pt x="108" y="997"/>
                  <a:pt x="106" y="997"/>
                  <a:pt x="105" y="998"/>
                </a:cubicBezTo>
                <a:cubicBezTo>
                  <a:pt x="104" y="999"/>
                  <a:pt x="106" y="999"/>
                  <a:pt x="106" y="1000"/>
                </a:cubicBezTo>
                <a:cubicBezTo>
                  <a:pt x="107" y="1000"/>
                  <a:pt x="108" y="1000"/>
                  <a:pt x="109" y="1001"/>
                </a:cubicBezTo>
                <a:cubicBezTo>
                  <a:pt x="109" y="1001"/>
                  <a:pt x="109" y="1002"/>
                  <a:pt x="109" y="1002"/>
                </a:cubicBezTo>
                <a:cubicBezTo>
                  <a:pt x="110" y="1002"/>
                  <a:pt x="110" y="1001"/>
                  <a:pt x="111" y="1001"/>
                </a:cubicBezTo>
                <a:cubicBezTo>
                  <a:pt x="112" y="1001"/>
                  <a:pt x="112" y="1001"/>
                  <a:pt x="113" y="1000"/>
                </a:cubicBezTo>
                <a:cubicBezTo>
                  <a:pt x="113" y="1000"/>
                  <a:pt x="113" y="999"/>
                  <a:pt x="113" y="999"/>
                </a:cubicBezTo>
                <a:cubicBezTo>
                  <a:pt x="113" y="999"/>
                  <a:pt x="113" y="999"/>
                  <a:pt x="114" y="999"/>
                </a:cubicBezTo>
                <a:cubicBezTo>
                  <a:pt x="114" y="999"/>
                  <a:pt x="115" y="999"/>
                  <a:pt x="115" y="998"/>
                </a:cubicBezTo>
                <a:cubicBezTo>
                  <a:pt x="114" y="997"/>
                  <a:pt x="113" y="998"/>
                  <a:pt x="113" y="997"/>
                </a:cubicBezTo>
                <a:cubicBezTo>
                  <a:pt x="113" y="997"/>
                  <a:pt x="113" y="997"/>
                  <a:pt x="112" y="997"/>
                </a:cubicBezTo>
                <a:close/>
                <a:moveTo>
                  <a:pt x="12" y="826"/>
                </a:moveTo>
                <a:cubicBezTo>
                  <a:pt x="11" y="826"/>
                  <a:pt x="11" y="826"/>
                  <a:pt x="10" y="826"/>
                </a:cubicBezTo>
                <a:cubicBezTo>
                  <a:pt x="10" y="826"/>
                  <a:pt x="9" y="826"/>
                  <a:pt x="8" y="827"/>
                </a:cubicBezTo>
                <a:cubicBezTo>
                  <a:pt x="8" y="827"/>
                  <a:pt x="9" y="828"/>
                  <a:pt x="9" y="828"/>
                </a:cubicBezTo>
                <a:cubicBezTo>
                  <a:pt x="10" y="828"/>
                  <a:pt x="10" y="828"/>
                  <a:pt x="10" y="829"/>
                </a:cubicBezTo>
                <a:cubicBezTo>
                  <a:pt x="10" y="829"/>
                  <a:pt x="10" y="830"/>
                  <a:pt x="11" y="830"/>
                </a:cubicBezTo>
                <a:cubicBezTo>
                  <a:pt x="12" y="829"/>
                  <a:pt x="11" y="829"/>
                  <a:pt x="12" y="828"/>
                </a:cubicBezTo>
                <a:cubicBezTo>
                  <a:pt x="12" y="828"/>
                  <a:pt x="14" y="827"/>
                  <a:pt x="12" y="826"/>
                </a:cubicBezTo>
                <a:close/>
                <a:moveTo>
                  <a:pt x="19" y="860"/>
                </a:moveTo>
                <a:cubicBezTo>
                  <a:pt x="20" y="858"/>
                  <a:pt x="21" y="857"/>
                  <a:pt x="21" y="856"/>
                </a:cubicBezTo>
                <a:cubicBezTo>
                  <a:pt x="22" y="855"/>
                  <a:pt x="23" y="853"/>
                  <a:pt x="23" y="852"/>
                </a:cubicBezTo>
                <a:cubicBezTo>
                  <a:pt x="22" y="851"/>
                  <a:pt x="21" y="853"/>
                  <a:pt x="20" y="853"/>
                </a:cubicBezTo>
                <a:cubicBezTo>
                  <a:pt x="20" y="854"/>
                  <a:pt x="19" y="854"/>
                  <a:pt x="19" y="854"/>
                </a:cubicBezTo>
                <a:cubicBezTo>
                  <a:pt x="18" y="855"/>
                  <a:pt x="19" y="855"/>
                  <a:pt x="19" y="856"/>
                </a:cubicBezTo>
                <a:cubicBezTo>
                  <a:pt x="18" y="857"/>
                  <a:pt x="16" y="856"/>
                  <a:pt x="15" y="858"/>
                </a:cubicBezTo>
                <a:cubicBezTo>
                  <a:pt x="15" y="858"/>
                  <a:pt x="16" y="858"/>
                  <a:pt x="17" y="859"/>
                </a:cubicBezTo>
                <a:cubicBezTo>
                  <a:pt x="18" y="860"/>
                  <a:pt x="18" y="862"/>
                  <a:pt x="19" y="860"/>
                </a:cubicBezTo>
                <a:close/>
                <a:moveTo>
                  <a:pt x="14" y="855"/>
                </a:moveTo>
                <a:cubicBezTo>
                  <a:pt x="14" y="855"/>
                  <a:pt x="15" y="854"/>
                  <a:pt x="15" y="854"/>
                </a:cubicBezTo>
                <a:cubicBezTo>
                  <a:pt x="15" y="853"/>
                  <a:pt x="16" y="852"/>
                  <a:pt x="15" y="852"/>
                </a:cubicBezTo>
                <a:cubicBezTo>
                  <a:pt x="14" y="853"/>
                  <a:pt x="13" y="854"/>
                  <a:pt x="14" y="855"/>
                </a:cubicBezTo>
                <a:close/>
                <a:moveTo>
                  <a:pt x="14" y="813"/>
                </a:moveTo>
                <a:cubicBezTo>
                  <a:pt x="15" y="812"/>
                  <a:pt x="15" y="811"/>
                  <a:pt x="14" y="811"/>
                </a:cubicBezTo>
                <a:cubicBezTo>
                  <a:pt x="14" y="810"/>
                  <a:pt x="13" y="810"/>
                  <a:pt x="13" y="810"/>
                </a:cubicBezTo>
                <a:cubicBezTo>
                  <a:pt x="12" y="810"/>
                  <a:pt x="11" y="806"/>
                  <a:pt x="10" y="808"/>
                </a:cubicBezTo>
                <a:cubicBezTo>
                  <a:pt x="10" y="809"/>
                  <a:pt x="10" y="809"/>
                  <a:pt x="10" y="810"/>
                </a:cubicBezTo>
                <a:cubicBezTo>
                  <a:pt x="10" y="811"/>
                  <a:pt x="9" y="811"/>
                  <a:pt x="10" y="812"/>
                </a:cubicBezTo>
                <a:cubicBezTo>
                  <a:pt x="10" y="813"/>
                  <a:pt x="11" y="813"/>
                  <a:pt x="10" y="814"/>
                </a:cubicBezTo>
                <a:cubicBezTo>
                  <a:pt x="9" y="814"/>
                  <a:pt x="8" y="814"/>
                  <a:pt x="8" y="813"/>
                </a:cubicBezTo>
                <a:cubicBezTo>
                  <a:pt x="8" y="812"/>
                  <a:pt x="7" y="812"/>
                  <a:pt x="6" y="811"/>
                </a:cubicBezTo>
                <a:cubicBezTo>
                  <a:pt x="6" y="811"/>
                  <a:pt x="6" y="810"/>
                  <a:pt x="6" y="810"/>
                </a:cubicBezTo>
                <a:cubicBezTo>
                  <a:pt x="5" y="810"/>
                  <a:pt x="5" y="810"/>
                  <a:pt x="5" y="811"/>
                </a:cubicBezTo>
                <a:cubicBezTo>
                  <a:pt x="5" y="812"/>
                  <a:pt x="6" y="813"/>
                  <a:pt x="4" y="814"/>
                </a:cubicBezTo>
                <a:cubicBezTo>
                  <a:pt x="3" y="814"/>
                  <a:pt x="3" y="813"/>
                  <a:pt x="2" y="813"/>
                </a:cubicBezTo>
                <a:cubicBezTo>
                  <a:pt x="1" y="815"/>
                  <a:pt x="4" y="814"/>
                  <a:pt x="4" y="815"/>
                </a:cubicBezTo>
                <a:cubicBezTo>
                  <a:pt x="5" y="816"/>
                  <a:pt x="5" y="817"/>
                  <a:pt x="5" y="817"/>
                </a:cubicBezTo>
                <a:cubicBezTo>
                  <a:pt x="6" y="817"/>
                  <a:pt x="6" y="816"/>
                  <a:pt x="6" y="816"/>
                </a:cubicBezTo>
                <a:cubicBezTo>
                  <a:pt x="7" y="816"/>
                  <a:pt x="7" y="817"/>
                  <a:pt x="8" y="817"/>
                </a:cubicBezTo>
                <a:cubicBezTo>
                  <a:pt x="9" y="817"/>
                  <a:pt x="10" y="817"/>
                  <a:pt x="9" y="818"/>
                </a:cubicBezTo>
                <a:cubicBezTo>
                  <a:pt x="9" y="819"/>
                  <a:pt x="8" y="818"/>
                  <a:pt x="8" y="819"/>
                </a:cubicBezTo>
                <a:cubicBezTo>
                  <a:pt x="8" y="820"/>
                  <a:pt x="10" y="820"/>
                  <a:pt x="11" y="820"/>
                </a:cubicBezTo>
                <a:cubicBezTo>
                  <a:pt x="11" y="821"/>
                  <a:pt x="11" y="822"/>
                  <a:pt x="11" y="822"/>
                </a:cubicBezTo>
                <a:cubicBezTo>
                  <a:pt x="12" y="822"/>
                  <a:pt x="13" y="822"/>
                  <a:pt x="13" y="822"/>
                </a:cubicBezTo>
                <a:cubicBezTo>
                  <a:pt x="14" y="823"/>
                  <a:pt x="13" y="824"/>
                  <a:pt x="14" y="823"/>
                </a:cubicBezTo>
                <a:cubicBezTo>
                  <a:pt x="15" y="823"/>
                  <a:pt x="15" y="822"/>
                  <a:pt x="16" y="822"/>
                </a:cubicBezTo>
                <a:cubicBezTo>
                  <a:pt x="17" y="822"/>
                  <a:pt x="19" y="822"/>
                  <a:pt x="18" y="824"/>
                </a:cubicBezTo>
                <a:cubicBezTo>
                  <a:pt x="17" y="825"/>
                  <a:pt x="16" y="826"/>
                  <a:pt x="17" y="828"/>
                </a:cubicBezTo>
                <a:cubicBezTo>
                  <a:pt x="18" y="828"/>
                  <a:pt x="18" y="826"/>
                  <a:pt x="18" y="825"/>
                </a:cubicBezTo>
                <a:cubicBezTo>
                  <a:pt x="19" y="825"/>
                  <a:pt x="20" y="825"/>
                  <a:pt x="20" y="824"/>
                </a:cubicBezTo>
                <a:cubicBezTo>
                  <a:pt x="21" y="823"/>
                  <a:pt x="20" y="823"/>
                  <a:pt x="21" y="822"/>
                </a:cubicBezTo>
                <a:cubicBezTo>
                  <a:pt x="21" y="822"/>
                  <a:pt x="21" y="822"/>
                  <a:pt x="21" y="822"/>
                </a:cubicBezTo>
                <a:cubicBezTo>
                  <a:pt x="21" y="822"/>
                  <a:pt x="22" y="821"/>
                  <a:pt x="22" y="821"/>
                </a:cubicBezTo>
                <a:cubicBezTo>
                  <a:pt x="22" y="820"/>
                  <a:pt x="20" y="820"/>
                  <a:pt x="20" y="821"/>
                </a:cubicBezTo>
                <a:cubicBezTo>
                  <a:pt x="19" y="821"/>
                  <a:pt x="19" y="821"/>
                  <a:pt x="18" y="820"/>
                </a:cubicBezTo>
                <a:cubicBezTo>
                  <a:pt x="18" y="820"/>
                  <a:pt x="18" y="820"/>
                  <a:pt x="17" y="819"/>
                </a:cubicBezTo>
                <a:cubicBezTo>
                  <a:pt x="16" y="819"/>
                  <a:pt x="15" y="820"/>
                  <a:pt x="15" y="818"/>
                </a:cubicBezTo>
                <a:cubicBezTo>
                  <a:pt x="15" y="818"/>
                  <a:pt x="15" y="817"/>
                  <a:pt x="15" y="817"/>
                </a:cubicBezTo>
                <a:cubicBezTo>
                  <a:pt x="15" y="816"/>
                  <a:pt x="14" y="816"/>
                  <a:pt x="14" y="815"/>
                </a:cubicBezTo>
                <a:cubicBezTo>
                  <a:pt x="14" y="814"/>
                  <a:pt x="14" y="814"/>
                  <a:pt x="14" y="813"/>
                </a:cubicBezTo>
                <a:close/>
                <a:moveTo>
                  <a:pt x="36" y="863"/>
                </a:moveTo>
                <a:cubicBezTo>
                  <a:pt x="36" y="862"/>
                  <a:pt x="36" y="860"/>
                  <a:pt x="35" y="860"/>
                </a:cubicBezTo>
                <a:cubicBezTo>
                  <a:pt x="33" y="859"/>
                  <a:pt x="35" y="861"/>
                  <a:pt x="35" y="861"/>
                </a:cubicBezTo>
                <a:cubicBezTo>
                  <a:pt x="35" y="862"/>
                  <a:pt x="36" y="863"/>
                  <a:pt x="36" y="863"/>
                </a:cubicBezTo>
                <a:close/>
                <a:moveTo>
                  <a:pt x="6" y="838"/>
                </a:moveTo>
                <a:cubicBezTo>
                  <a:pt x="6" y="838"/>
                  <a:pt x="4" y="840"/>
                  <a:pt x="5" y="840"/>
                </a:cubicBezTo>
                <a:cubicBezTo>
                  <a:pt x="6" y="840"/>
                  <a:pt x="7" y="839"/>
                  <a:pt x="8" y="838"/>
                </a:cubicBezTo>
                <a:cubicBezTo>
                  <a:pt x="8" y="837"/>
                  <a:pt x="9" y="837"/>
                  <a:pt x="8" y="837"/>
                </a:cubicBezTo>
                <a:cubicBezTo>
                  <a:pt x="7" y="837"/>
                  <a:pt x="7" y="837"/>
                  <a:pt x="6" y="838"/>
                </a:cubicBezTo>
                <a:close/>
                <a:moveTo>
                  <a:pt x="302" y="637"/>
                </a:moveTo>
                <a:cubicBezTo>
                  <a:pt x="303" y="637"/>
                  <a:pt x="303" y="638"/>
                  <a:pt x="304" y="638"/>
                </a:cubicBezTo>
                <a:cubicBezTo>
                  <a:pt x="305" y="638"/>
                  <a:pt x="305" y="637"/>
                  <a:pt x="306" y="637"/>
                </a:cubicBezTo>
                <a:cubicBezTo>
                  <a:pt x="307" y="637"/>
                  <a:pt x="307" y="636"/>
                  <a:pt x="308" y="636"/>
                </a:cubicBezTo>
                <a:cubicBezTo>
                  <a:pt x="309" y="636"/>
                  <a:pt x="309" y="636"/>
                  <a:pt x="310" y="635"/>
                </a:cubicBezTo>
                <a:cubicBezTo>
                  <a:pt x="312" y="635"/>
                  <a:pt x="313" y="635"/>
                  <a:pt x="315" y="634"/>
                </a:cubicBezTo>
                <a:cubicBezTo>
                  <a:pt x="317" y="634"/>
                  <a:pt x="317" y="632"/>
                  <a:pt x="315" y="631"/>
                </a:cubicBezTo>
                <a:cubicBezTo>
                  <a:pt x="314" y="631"/>
                  <a:pt x="313" y="631"/>
                  <a:pt x="311" y="631"/>
                </a:cubicBezTo>
                <a:cubicBezTo>
                  <a:pt x="310" y="631"/>
                  <a:pt x="310" y="631"/>
                  <a:pt x="309" y="631"/>
                </a:cubicBezTo>
                <a:cubicBezTo>
                  <a:pt x="308" y="631"/>
                  <a:pt x="307" y="632"/>
                  <a:pt x="307" y="632"/>
                </a:cubicBezTo>
                <a:cubicBezTo>
                  <a:pt x="306" y="633"/>
                  <a:pt x="305" y="634"/>
                  <a:pt x="305" y="634"/>
                </a:cubicBezTo>
                <a:cubicBezTo>
                  <a:pt x="304" y="634"/>
                  <a:pt x="304" y="635"/>
                  <a:pt x="303" y="635"/>
                </a:cubicBezTo>
                <a:cubicBezTo>
                  <a:pt x="302" y="635"/>
                  <a:pt x="302" y="635"/>
                  <a:pt x="302" y="635"/>
                </a:cubicBezTo>
                <a:cubicBezTo>
                  <a:pt x="301" y="635"/>
                  <a:pt x="300" y="635"/>
                  <a:pt x="300" y="636"/>
                </a:cubicBezTo>
                <a:cubicBezTo>
                  <a:pt x="301" y="637"/>
                  <a:pt x="301" y="637"/>
                  <a:pt x="302" y="637"/>
                </a:cubicBezTo>
                <a:close/>
                <a:moveTo>
                  <a:pt x="2617" y="1896"/>
                </a:moveTo>
                <a:cubicBezTo>
                  <a:pt x="2617" y="1897"/>
                  <a:pt x="2619" y="1898"/>
                  <a:pt x="2619" y="1898"/>
                </a:cubicBezTo>
                <a:cubicBezTo>
                  <a:pt x="2620" y="1899"/>
                  <a:pt x="2621" y="1898"/>
                  <a:pt x="2621" y="1898"/>
                </a:cubicBezTo>
                <a:cubicBezTo>
                  <a:pt x="2622" y="1897"/>
                  <a:pt x="2620" y="1897"/>
                  <a:pt x="2620" y="1896"/>
                </a:cubicBezTo>
                <a:cubicBezTo>
                  <a:pt x="2620" y="1896"/>
                  <a:pt x="2620" y="1896"/>
                  <a:pt x="2620" y="1895"/>
                </a:cubicBezTo>
                <a:cubicBezTo>
                  <a:pt x="2620" y="1895"/>
                  <a:pt x="2620" y="1895"/>
                  <a:pt x="2620" y="1894"/>
                </a:cubicBezTo>
                <a:cubicBezTo>
                  <a:pt x="2620" y="1894"/>
                  <a:pt x="2620" y="1893"/>
                  <a:pt x="2620" y="1893"/>
                </a:cubicBezTo>
                <a:cubicBezTo>
                  <a:pt x="2619" y="1892"/>
                  <a:pt x="2619" y="1893"/>
                  <a:pt x="2619" y="1893"/>
                </a:cubicBezTo>
                <a:cubicBezTo>
                  <a:pt x="2619" y="1894"/>
                  <a:pt x="2619" y="1894"/>
                  <a:pt x="2618" y="1895"/>
                </a:cubicBezTo>
                <a:cubicBezTo>
                  <a:pt x="2618" y="1895"/>
                  <a:pt x="2618" y="1895"/>
                  <a:pt x="2618" y="1895"/>
                </a:cubicBezTo>
                <a:cubicBezTo>
                  <a:pt x="2617" y="1895"/>
                  <a:pt x="2618" y="1896"/>
                  <a:pt x="2618" y="1896"/>
                </a:cubicBezTo>
                <a:cubicBezTo>
                  <a:pt x="2618" y="1896"/>
                  <a:pt x="2618" y="1896"/>
                  <a:pt x="2617" y="1896"/>
                </a:cubicBezTo>
                <a:close/>
                <a:moveTo>
                  <a:pt x="47" y="931"/>
                </a:moveTo>
                <a:cubicBezTo>
                  <a:pt x="48" y="931"/>
                  <a:pt x="48" y="931"/>
                  <a:pt x="48" y="932"/>
                </a:cubicBezTo>
                <a:cubicBezTo>
                  <a:pt x="49" y="932"/>
                  <a:pt x="48" y="933"/>
                  <a:pt x="49" y="933"/>
                </a:cubicBezTo>
                <a:cubicBezTo>
                  <a:pt x="50" y="934"/>
                  <a:pt x="51" y="932"/>
                  <a:pt x="52" y="932"/>
                </a:cubicBezTo>
                <a:cubicBezTo>
                  <a:pt x="53" y="931"/>
                  <a:pt x="54" y="931"/>
                  <a:pt x="55" y="930"/>
                </a:cubicBezTo>
                <a:cubicBezTo>
                  <a:pt x="56" y="929"/>
                  <a:pt x="55" y="928"/>
                  <a:pt x="53" y="929"/>
                </a:cubicBezTo>
                <a:cubicBezTo>
                  <a:pt x="52" y="929"/>
                  <a:pt x="52" y="928"/>
                  <a:pt x="51" y="927"/>
                </a:cubicBezTo>
                <a:cubicBezTo>
                  <a:pt x="50" y="925"/>
                  <a:pt x="49" y="925"/>
                  <a:pt x="48" y="925"/>
                </a:cubicBezTo>
                <a:cubicBezTo>
                  <a:pt x="48" y="926"/>
                  <a:pt x="47" y="926"/>
                  <a:pt x="46" y="926"/>
                </a:cubicBezTo>
                <a:cubicBezTo>
                  <a:pt x="45" y="926"/>
                  <a:pt x="46" y="927"/>
                  <a:pt x="46" y="927"/>
                </a:cubicBezTo>
                <a:cubicBezTo>
                  <a:pt x="47" y="929"/>
                  <a:pt x="46" y="930"/>
                  <a:pt x="47" y="931"/>
                </a:cubicBezTo>
                <a:close/>
                <a:moveTo>
                  <a:pt x="12" y="865"/>
                </a:moveTo>
                <a:cubicBezTo>
                  <a:pt x="12" y="866"/>
                  <a:pt x="11" y="866"/>
                  <a:pt x="12" y="867"/>
                </a:cubicBezTo>
                <a:cubicBezTo>
                  <a:pt x="12" y="869"/>
                  <a:pt x="14" y="866"/>
                  <a:pt x="15" y="866"/>
                </a:cubicBezTo>
                <a:cubicBezTo>
                  <a:pt x="15" y="865"/>
                  <a:pt x="17" y="865"/>
                  <a:pt x="17" y="863"/>
                </a:cubicBezTo>
                <a:cubicBezTo>
                  <a:pt x="17" y="862"/>
                  <a:pt x="16" y="862"/>
                  <a:pt x="16" y="861"/>
                </a:cubicBezTo>
                <a:cubicBezTo>
                  <a:pt x="16" y="861"/>
                  <a:pt x="16" y="860"/>
                  <a:pt x="15" y="860"/>
                </a:cubicBezTo>
                <a:cubicBezTo>
                  <a:pt x="15" y="859"/>
                  <a:pt x="15" y="857"/>
                  <a:pt x="14" y="858"/>
                </a:cubicBezTo>
                <a:cubicBezTo>
                  <a:pt x="13" y="858"/>
                  <a:pt x="13" y="859"/>
                  <a:pt x="12" y="859"/>
                </a:cubicBezTo>
                <a:cubicBezTo>
                  <a:pt x="12" y="859"/>
                  <a:pt x="12" y="859"/>
                  <a:pt x="11" y="858"/>
                </a:cubicBezTo>
                <a:cubicBezTo>
                  <a:pt x="11" y="858"/>
                  <a:pt x="10" y="859"/>
                  <a:pt x="10" y="859"/>
                </a:cubicBezTo>
                <a:cubicBezTo>
                  <a:pt x="10" y="859"/>
                  <a:pt x="8" y="862"/>
                  <a:pt x="9" y="862"/>
                </a:cubicBezTo>
                <a:cubicBezTo>
                  <a:pt x="9" y="862"/>
                  <a:pt x="9" y="862"/>
                  <a:pt x="9" y="862"/>
                </a:cubicBezTo>
                <a:cubicBezTo>
                  <a:pt x="10" y="862"/>
                  <a:pt x="10" y="862"/>
                  <a:pt x="11" y="862"/>
                </a:cubicBezTo>
                <a:cubicBezTo>
                  <a:pt x="11" y="862"/>
                  <a:pt x="11" y="862"/>
                  <a:pt x="12" y="862"/>
                </a:cubicBezTo>
                <a:cubicBezTo>
                  <a:pt x="12" y="862"/>
                  <a:pt x="12" y="862"/>
                  <a:pt x="12" y="862"/>
                </a:cubicBezTo>
                <a:cubicBezTo>
                  <a:pt x="13" y="862"/>
                  <a:pt x="13" y="863"/>
                  <a:pt x="13" y="863"/>
                </a:cubicBezTo>
                <a:cubicBezTo>
                  <a:pt x="13" y="864"/>
                  <a:pt x="13" y="865"/>
                  <a:pt x="12" y="865"/>
                </a:cubicBezTo>
                <a:close/>
                <a:moveTo>
                  <a:pt x="3067" y="1128"/>
                </a:moveTo>
                <a:cubicBezTo>
                  <a:pt x="3066" y="1128"/>
                  <a:pt x="3066" y="1129"/>
                  <a:pt x="3066" y="1129"/>
                </a:cubicBezTo>
                <a:cubicBezTo>
                  <a:pt x="3065" y="1130"/>
                  <a:pt x="3065" y="1130"/>
                  <a:pt x="3064" y="1131"/>
                </a:cubicBezTo>
                <a:cubicBezTo>
                  <a:pt x="3062" y="1131"/>
                  <a:pt x="3061" y="1132"/>
                  <a:pt x="3060" y="1133"/>
                </a:cubicBezTo>
                <a:cubicBezTo>
                  <a:pt x="3059" y="1133"/>
                  <a:pt x="3058" y="1134"/>
                  <a:pt x="3058" y="1134"/>
                </a:cubicBezTo>
                <a:cubicBezTo>
                  <a:pt x="3057" y="1134"/>
                  <a:pt x="3057" y="1135"/>
                  <a:pt x="3056" y="1135"/>
                </a:cubicBezTo>
                <a:cubicBezTo>
                  <a:pt x="3055" y="1135"/>
                  <a:pt x="3054" y="1136"/>
                  <a:pt x="3053" y="1135"/>
                </a:cubicBezTo>
                <a:cubicBezTo>
                  <a:pt x="3053" y="1135"/>
                  <a:pt x="3053" y="1134"/>
                  <a:pt x="3052" y="1134"/>
                </a:cubicBezTo>
                <a:cubicBezTo>
                  <a:pt x="3052" y="1133"/>
                  <a:pt x="3051" y="1133"/>
                  <a:pt x="3051" y="1132"/>
                </a:cubicBezTo>
                <a:cubicBezTo>
                  <a:pt x="3051" y="1132"/>
                  <a:pt x="3051" y="1131"/>
                  <a:pt x="3050" y="1131"/>
                </a:cubicBezTo>
                <a:cubicBezTo>
                  <a:pt x="3049" y="1131"/>
                  <a:pt x="3049" y="1132"/>
                  <a:pt x="3049" y="1132"/>
                </a:cubicBezTo>
                <a:cubicBezTo>
                  <a:pt x="3049" y="1133"/>
                  <a:pt x="3048" y="1134"/>
                  <a:pt x="3048" y="1134"/>
                </a:cubicBezTo>
                <a:cubicBezTo>
                  <a:pt x="3047" y="1136"/>
                  <a:pt x="3045" y="1137"/>
                  <a:pt x="3044" y="1138"/>
                </a:cubicBezTo>
                <a:cubicBezTo>
                  <a:pt x="3043" y="1139"/>
                  <a:pt x="3041" y="1140"/>
                  <a:pt x="3039" y="1141"/>
                </a:cubicBezTo>
                <a:cubicBezTo>
                  <a:pt x="3038" y="1142"/>
                  <a:pt x="3036" y="1143"/>
                  <a:pt x="3035" y="1145"/>
                </a:cubicBezTo>
                <a:cubicBezTo>
                  <a:pt x="3034" y="1147"/>
                  <a:pt x="3034" y="1149"/>
                  <a:pt x="3032" y="1150"/>
                </a:cubicBezTo>
                <a:cubicBezTo>
                  <a:pt x="3032" y="1150"/>
                  <a:pt x="3031" y="1150"/>
                  <a:pt x="3030" y="1150"/>
                </a:cubicBezTo>
                <a:cubicBezTo>
                  <a:pt x="3029" y="1151"/>
                  <a:pt x="3029" y="1153"/>
                  <a:pt x="3029" y="1154"/>
                </a:cubicBezTo>
                <a:cubicBezTo>
                  <a:pt x="3029" y="1154"/>
                  <a:pt x="3030" y="1156"/>
                  <a:pt x="3030" y="1156"/>
                </a:cubicBezTo>
                <a:cubicBezTo>
                  <a:pt x="3031" y="1156"/>
                  <a:pt x="3031" y="1155"/>
                  <a:pt x="3032" y="1155"/>
                </a:cubicBezTo>
                <a:cubicBezTo>
                  <a:pt x="3032" y="1154"/>
                  <a:pt x="3033" y="1152"/>
                  <a:pt x="3034" y="1152"/>
                </a:cubicBezTo>
                <a:cubicBezTo>
                  <a:pt x="3035" y="1152"/>
                  <a:pt x="3037" y="1152"/>
                  <a:pt x="3038" y="1150"/>
                </a:cubicBezTo>
                <a:cubicBezTo>
                  <a:pt x="3038" y="1149"/>
                  <a:pt x="3038" y="1149"/>
                  <a:pt x="3038" y="1148"/>
                </a:cubicBezTo>
                <a:cubicBezTo>
                  <a:pt x="3039" y="1148"/>
                  <a:pt x="3040" y="1147"/>
                  <a:pt x="3040" y="1147"/>
                </a:cubicBezTo>
                <a:cubicBezTo>
                  <a:pt x="3041" y="1146"/>
                  <a:pt x="3043" y="1146"/>
                  <a:pt x="3044" y="1145"/>
                </a:cubicBezTo>
                <a:cubicBezTo>
                  <a:pt x="3044" y="1144"/>
                  <a:pt x="3043" y="1143"/>
                  <a:pt x="3044" y="1142"/>
                </a:cubicBezTo>
                <a:cubicBezTo>
                  <a:pt x="3044" y="1142"/>
                  <a:pt x="3045" y="1141"/>
                  <a:pt x="3046" y="1141"/>
                </a:cubicBezTo>
                <a:cubicBezTo>
                  <a:pt x="3046" y="1141"/>
                  <a:pt x="3047" y="1141"/>
                  <a:pt x="3048" y="1141"/>
                </a:cubicBezTo>
                <a:cubicBezTo>
                  <a:pt x="3048" y="1141"/>
                  <a:pt x="3049" y="1142"/>
                  <a:pt x="3050" y="1142"/>
                </a:cubicBezTo>
                <a:cubicBezTo>
                  <a:pt x="3051" y="1141"/>
                  <a:pt x="3052" y="1140"/>
                  <a:pt x="3052" y="1139"/>
                </a:cubicBezTo>
                <a:cubicBezTo>
                  <a:pt x="3054" y="1136"/>
                  <a:pt x="3057" y="1136"/>
                  <a:pt x="3060" y="1135"/>
                </a:cubicBezTo>
                <a:cubicBezTo>
                  <a:pt x="3061" y="1134"/>
                  <a:pt x="3063" y="1134"/>
                  <a:pt x="3065" y="1134"/>
                </a:cubicBezTo>
                <a:cubicBezTo>
                  <a:pt x="3066" y="1134"/>
                  <a:pt x="3068" y="1134"/>
                  <a:pt x="3067" y="1132"/>
                </a:cubicBezTo>
                <a:cubicBezTo>
                  <a:pt x="3067" y="1131"/>
                  <a:pt x="3068" y="1128"/>
                  <a:pt x="3067" y="1128"/>
                </a:cubicBezTo>
                <a:close/>
                <a:moveTo>
                  <a:pt x="658" y="1281"/>
                </a:moveTo>
                <a:cubicBezTo>
                  <a:pt x="658" y="1281"/>
                  <a:pt x="659" y="1283"/>
                  <a:pt x="660" y="1282"/>
                </a:cubicBezTo>
                <a:cubicBezTo>
                  <a:pt x="661" y="1282"/>
                  <a:pt x="659" y="1280"/>
                  <a:pt x="659" y="1279"/>
                </a:cubicBezTo>
                <a:cubicBezTo>
                  <a:pt x="658" y="1279"/>
                  <a:pt x="658" y="1278"/>
                  <a:pt x="658" y="1278"/>
                </a:cubicBezTo>
                <a:cubicBezTo>
                  <a:pt x="657" y="1277"/>
                  <a:pt x="657" y="1278"/>
                  <a:pt x="656" y="1277"/>
                </a:cubicBezTo>
                <a:cubicBezTo>
                  <a:pt x="655" y="1277"/>
                  <a:pt x="656" y="1275"/>
                  <a:pt x="654" y="1274"/>
                </a:cubicBezTo>
                <a:cubicBezTo>
                  <a:pt x="653" y="1274"/>
                  <a:pt x="652" y="1274"/>
                  <a:pt x="651" y="1275"/>
                </a:cubicBezTo>
                <a:cubicBezTo>
                  <a:pt x="650" y="1275"/>
                  <a:pt x="649" y="1275"/>
                  <a:pt x="649" y="1276"/>
                </a:cubicBezTo>
                <a:cubicBezTo>
                  <a:pt x="647" y="1276"/>
                  <a:pt x="647" y="1276"/>
                  <a:pt x="646" y="1276"/>
                </a:cubicBezTo>
                <a:cubicBezTo>
                  <a:pt x="645" y="1276"/>
                  <a:pt x="645" y="1277"/>
                  <a:pt x="645" y="1277"/>
                </a:cubicBezTo>
                <a:cubicBezTo>
                  <a:pt x="646" y="1278"/>
                  <a:pt x="647" y="1278"/>
                  <a:pt x="647" y="1278"/>
                </a:cubicBezTo>
                <a:cubicBezTo>
                  <a:pt x="648" y="1278"/>
                  <a:pt x="650" y="1278"/>
                  <a:pt x="651" y="1279"/>
                </a:cubicBezTo>
                <a:cubicBezTo>
                  <a:pt x="653" y="1280"/>
                  <a:pt x="649" y="1280"/>
                  <a:pt x="651" y="1281"/>
                </a:cubicBezTo>
                <a:cubicBezTo>
                  <a:pt x="651" y="1282"/>
                  <a:pt x="651" y="1281"/>
                  <a:pt x="652" y="1282"/>
                </a:cubicBezTo>
                <a:cubicBezTo>
                  <a:pt x="652" y="1282"/>
                  <a:pt x="652" y="1282"/>
                  <a:pt x="652" y="1282"/>
                </a:cubicBezTo>
                <a:cubicBezTo>
                  <a:pt x="653" y="1283"/>
                  <a:pt x="653" y="1283"/>
                  <a:pt x="654" y="1283"/>
                </a:cubicBezTo>
                <a:cubicBezTo>
                  <a:pt x="655" y="1283"/>
                  <a:pt x="655" y="1284"/>
                  <a:pt x="656" y="1284"/>
                </a:cubicBezTo>
                <a:cubicBezTo>
                  <a:pt x="656" y="1284"/>
                  <a:pt x="657" y="1284"/>
                  <a:pt x="658" y="1284"/>
                </a:cubicBezTo>
                <a:cubicBezTo>
                  <a:pt x="660" y="1283"/>
                  <a:pt x="657" y="1282"/>
                  <a:pt x="657" y="1281"/>
                </a:cubicBezTo>
                <a:cubicBezTo>
                  <a:pt x="657" y="1280"/>
                  <a:pt x="658" y="1281"/>
                  <a:pt x="658" y="1281"/>
                </a:cubicBezTo>
                <a:close/>
                <a:moveTo>
                  <a:pt x="646" y="1300"/>
                </a:moveTo>
                <a:cubicBezTo>
                  <a:pt x="646" y="1300"/>
                  <a:pt x="646" y="1300"/>
                  <a:pt x="647" y="1301"/>
                </a:cubicBezTo>
                <a:cubicBezTo>
                  <a:pt x="647" y="1302"/>
                  <a:pt x="647" y="1303"/>
                  <a:pt x="648" y="1303"/>
                </a:cubicBezTo>
                <a:cubicBezTo>
                  <a:pt x="650" y="1302"/>
                  <a:pt x="649" y="1300"/>
                  <a:pt x="650" y="1299"/>
                </a:cubicBezTo>
                <a:cubicBezTo>
                  <a:pt x="651" y="1298"/>
                  <a:pt x="651" y="1298"/>
                  <a:pt x="651" y="1297"/>
                </a:cubicBezTo>
                <a:cubicBezTo>
                  <a:pt x="651" y="1295"/>
                  <a:pt x="650" y="1295"/>
                  <a:pt x="650" y="1294"/>
                </a:cubicBezTo>
                <a:cubicBezTo>
                  <a:pt x="650" y="1294"/>
                  <a:pt x="650" y="1293"/>
                  <a:pt x="650" y="1292"/>
                </a:cubicBezTo>
                <a:cubicBezTo>
                  <a:pt x="650" y="1292"/>
                  <a:pt x="648" y="1291"/>
                  <a:pt x="647" y="1291"/>
                </a:cubicBezTo>
                <a:cubicBezTo>
                  <a:pt x="645" y="1292"/>
                  <a:pt x="645" y="1294"/>
                  <a:pt x="645" y="1296"/>
                </a:cubicBezTo>
                <a:cubicBezTo>
                  <a:pt x="646" y="1297"/>
                  <a:pt x="645" y="1299"/>
                  <a:pt x="646" y="1300"/>
                </a:cubicBezTo>
                <a:close/>
                <a:moveTo>
                  <a:pt x="464" y="1195"/>
                </a:moveTo>
                <a:cubicBezTo>
                  <a:pt x="464" y="1195"/>
                  <a:pt x="465" y="1195"/>
                  <a:pt x="465" y="1195"/>
                </a:cubicBezTo>
                <a:cubicBezTo>
                  <a:pt x="466" y="1195"/>
                  <a:pt x="466" y="1195"/>
                  <a:pt x="466" y="1195"/>
                </a:cubicBezTo>
                <a:cubicBezTo>
                  <a:pt x="468" y="1194"/>
                  <a:pt x="466" y="1194"/>
                  <a:pt x="466" y="1194"/>
                </a:cubicBezTo>
                <a:cubicBezTo>
                  <a:pt x="465" y="1194"/>
                  <a:pt x="464" y="1194"/>
                  <a:pt x="464" y="1195"/>
                </a:cubicBezTo>
                <a:close/>
                <a:moveTo>
                  <a:pt x="651" y="1316"/>
                </a:moveTo>
                <a:cubicBezTo>
                  <a:pt x="652" y="1315"/>
                  <a:pt x="654" y="1316"/>
                  <a:pt x="654" y="1315"/>
                </a:cubicBezTo>
                <a:cubicBezTo>
                  <a:pt x="656" y="1313"/>
                  <a:pt x="653" y="1314"/>
                  <a:pt x="652" y="1314"/>
                </a:cubicBezTo>
                <a:cubicBezTo>
                  <a:pt x="652" y="1315"/>
                  <a:pt x="651" y="1315"/>
                  <a:pt x="651" y="1315"/>
                </a:cubicBezTo>
                <a:cubicBezTo>
                  <a:pt x="650" y="1315"/>
                  <a:pt x="649" y="1316"/>
                  <a:pt x="649" y="1316"/>
                </a:cubicBezTo>
                <a:cubicBezTo>
                  <a:pt x="648" y="1316"/>
                  <a:pt x="647" y="1318"/>
                  <a:pt x="648" y="1318"/>
                </a:cubicBezTo>
                <a:cubicBezTo>
                  <a:pt x="649" y="1318"/>
                  <a:pt x="650" y="1317"/>
                  <a:pt x="651" y="1316"/>
                </a:cubicBezTo>
                <a:close/>
                <a:moveTo>
                  <a:pt x="643" y="1257"/>
                </a:moveTo>
                <a:cubicBezTo>
                  <a:pt x="644" y="1257"/>
                  <a:pt x="645" y="1257"/>
                  <a:pt x="646" y="1257"/>
                </a:cubicBezTo>
                <a:cubicBezTo>
                  <a:pt x="646" y="1257"/>
                  <a:pt x="647" y="1257"/>
                  <a:pt x="647" y="1256"/>
                </a:cubicBezTo>
                <a:cubicBezTo>
                  <a:pt x="647" y="1255"/>
                  <a:pt x="643" y="1255"/>
                  <a:pt x="643" y="1257"/>
                </a:cubicBezTo>
                <a:close/>
                <a:moveTo>
                  <a:pt x="618" y="1284"/>
                </a:moveTo>
                <a:cubicBezTo>
                  <a:pt x="617" y="1285"/>
                  <a:pt x="619" y="1286"/>
                  <a:pt x="619" y="1287"/>
                </a:cubicBezTo>
                <a:cubicBezTo>
                  <a:pt x="620" y="1287"/>
                  <a:pt x="620" y="1288"/>
                  <a:pt x="620" y="1288"/>
                </a:cubicBezTo>
                <a:cubicBezTo>
                  <a:pt x="620" y="1288"/>
                  <a:pt x="622" y="1289"/>
                  <a:pt x="622" y="1288"/>
                </a:cubicBezTo>
                <a:cubicBezTo>
                  <a:pt x="622" y="1288"/>
                  <a:pt x="620" y="1286"/>
                  <a:pt x="620" y="1286"/>
                </a:cubicBezTo>
                <a:cubicBezTo>
                  <a:pt x="620" y="1285"/>
                  <a:pt x="620" y="1283"/>
                  <a:pt x="618" y="1284"/>
                </a:cubicBezTo>
                <a:close/>
                <a:moveTo>
                  <a:pt x="627" y="1320"/>
                </a:moveTo>
                <a:cubicBezTo>
                  <a:pt x="628" y="1319"/>
                  <a:pt x="627" y="1318"/>
                  <a:pt x="626" y="1318"/>
                </a:cubicBezTo>
                <a:cubicBezTo>
                  <a:pt x="626" y="1318"/>
                  <a:pt x="626" y="1320"/>
                  <a:pt x="627" y="1320"/>
                </a:cubicBezTo>
                <a:close/>
                <a:moveTo>
                  <a:pt x="623" y="1242"/>
                </a:moveTo>
                <a:cubicBezTo>
                  <a:pt x="622" y="1241"/>
                  <a:pt x="622" y="1241"/>
                  <a:pt x="621" y="1241"/>
                </a:cubicBezTo>
                <a:cubicBezTo>
                  <a:pt x="621" y="1241"/>
                  <a:pt x="621" y="1241"/>
                  <a:pt x="621" y="1241"/>
                </a:cubicBezTo>
                <a:cubicBezTo>
                  <a:pt x="620" y="1242"/>
                  <a:pt x="620" y="1242"/>
                  <a:pt x="619" y="1242"/>
                </a:cubicBezTo>
                <a:cubicBezTo>
                  <a:pt x="619" y="1242"/>
                  <a:pt x="619" y="1243"/>
                  <a:pt x="619" y="1244"/>
                </a:cubicBezTo>
                <a:cubicBezTo>
                  <a:pt x="620" y="1244"/>
                  <a:pt x="620" y="1244"/>
                  <a:pt x="621" y="1245"/>
                </a:cubicBezTo>
                <a:cubicBezTo>
                  <a:pt x="621" y="1246"/>
                  <a:pt x="620" y="1247"/>
                  <a:pt x="621" y="1247"/>
                </a:cubicBezTo>
                <a:cubicBezTo>
                  <a:pt x="621" y="1248"/>
                  <a:pt x="622" y="1246"/>
                  <a:pt x="622" y="1246"/>
                </a:cubicBezTo>
                <a:cubicBezTo>
                  <a:pt x="622" y="1245"/>
                  <a:pt x="623" y="1245"/>
                  <a:pt x="623" y="1245"/>
                </a:cubicBezTo>
                <a:cubicBezTo>
                  <a:pt x="624" y="1245"/>
                  <a:pt x="625" y="1244"/>
                  <a:pt x="624" y="1243"/>
                </a:cubicBezTo>
                <a:cubicBezTo>
                  <a:pt x="624" y="1242"/>
                  <a:pt x="623" y="1243"/>
                  <a:pt x="623" y="1242"/>
                </a:cubicBezTo>
                <a:close/>
                <a:moveTo>
                  <a:pt x="634" y="1261"/>
                </a:moveTo>
                <a:cubicBezTo>
                  <a:pt x="633" y="1261"/>
                  <a:pt x="633" y="1260"/>
                  <a:pt x="633" y="1260"/>
                </a:cubicBezTo>
                <a:cubicBezTo>
                  <a:pt x="632" y="1260"/>
                  <a:pt x="632" y="1260"/>
                  <a:pt x="631" y="1260"/>
                </a:cubicBezTo>
                <a:cubicBezTo>
                  <a:pt x="631" y="1260"/>
                  <a:pt x="630" y="1260"/>
                  <a:pt x="630" y="1260"/>
                </a:cubicBezTo>
                <a:cubicBezTo>
                  <a:pt x="628" y="1261"/>
                  <a:pt x="629" y="1264"/>
                  <a:pt x="631" y="1263"/>
                </a:cubicBezTo>
                <a:cubicBezTo>
                  <a:pt x="632" y="1263"/>
                  <a:pt x="631" y="1263"/>
                  <a:pt x="632" y="1262"/>
                </a:cubicBezTo>
                <a:cubicBezTo>
                  <a:pt x="633" y="1261"/>
                  <a:pt x="634" y="1264"/>
                  <a:pt x="634" y="1264"/>
                </a:cubicBezTo>
                <a:cubicBezTo>
                  <a:pt x="635" y="1265"/>
                  <a:pt x="635" y="1264"/>
                  <a:pt x="635" y="1263"/>
                </a:cubicBezTo>
                <a:cubicBezTo>
                  <a:pt x="635" y="1262"/>
                  <a:pt x="636" y="1261"/>
                  <a:pt x="637" y="1261"/>
                </a:cubicBezTo>
                <a:cubicBezTo>
                  <a:pt x="637" y="1260"/>
                  <a:pt x="637" y="1260"/>
                  <a:pt x="636" y="1259"/>
                </a:cubicBezTo>
                <a:cubicBezTo>
                  <a:pt x="635" y="1259"/>
                  <a:pt x="635" y="1261"/>
                  <a:pt x="634" y="1261"/>
                </a:cubicBezTo>
                <a:close/>
                <a:moveTo>
                  <a:pt x="622" y="1327"/>
                </a:moveTo>
                <a:cubicBezTo>
                  <a:pt x="622" y="1327"/>
                  <a:pt x="621" y="1328"/>
                  <a:pt x="621" y="1328"/>
                </a:cubicBezTo>
                <a:cubicBezTo>
                  <a:pt x="622" y="1329"/>
                  <a:pt x="622" y="1330"/>
                  <a:pt x="622" y="1330"/>
                </a:cubicBezTo>
                <a:cubicBezTo>
                  <a:pt x="622" y="1330"/>
                  <a:pt x="622" y="1331"/>
                  <a:pt x="623" y="1331"/>
                </a:cubicBezTo>
                <a:cubicBezTo>
                  <a:pt x="624" y="1330"/>
                  <a:pt x="623" y="1329"/>
                  <a:pt x="623" y="1329"/>
                </a:cubicBezTo>
                <a:cubicBezTo>
                  <a:pt x="623" y="1328"/>
                  <a:pt x="623" y="1327"/>
                  <a:pt x="622" y="1327"/>
                </a:cubicBezTo>
                <a:close/>
                <a:moveTo>
                  <a:pt x="665" y="1311"/>
                </a:moveTo>
                <a:cubicBezTo>
                  <a:pt x="665" y="1310"/>
                  <a:pt x="664" y="1310"/>
                  <a:pt x="663" y="1310"/>
                </a:cubicBezTo>
                <a:cubicBezTo>
                  <a:pt x="662" y="1310"/>
                  <a:pt x="662" y="1311"/>
                  <a:pt x="661" y="1311"/>
                </a:cubicBezTo>
                <a:cubicBezTo>
                  <a:pt x="661" y="1311"/>
                  <a:pt x="660" y="1311"/>
                  <a:pt x="660" y="1311"/>
                </a:cubicBezTo>
                <a:cubicBezTo>
                  <a:pt x="659" y="1311"/>
                  <a:pt x="660" y="1313"/>
                  <a:pt x="661" y="1313"/>
                </a:cubicBezTo>
                <a:cubicBezTo>
                  <a:pt x="662" y="1313"/>
                  <a:pt x="662" y="1313"/>
                  <a:pt x="663" y="1313"/>
                </a:cubicBezTo>
                <a:cubicBezTo>
                  <a:pt x="663" y="1314"/>
                  <a:pt x="663" y="1314"/>
                  <a:pt x="663" y="1314"/>
                </a:cubicBezTo>
                <a:cubicBezTo>
                  <a:pt x="663" y="1314"/>
                  <a:pt x="664" y="1314"/>
                  <a:pt x="664" y="1314"/>
                </a:cubicBezTo>
                <a:cubicBezTo>
                  <a:pt x="665" y="1314"/>
                  <a:pt x="666" y="1314"/>
                  <a:pt x="666" y="1313"/>
                </a:cubicBezTo>
                <a:cubicBezTo>
                  <a:pt x="667" y="1313"/>
                  <a:pt x="667" y="1313"/>
                  <a:pt x="667" y="1313"/>
                </a:cubicBezTo>
                <a:cubicBezTo>
                  <a:pt x="667" y="1312"/>
                  <a:pt x="668" y="1312"/>
                  <a:pt x="668" y="1312"/>
                </a:cubicBezTo>
                <a:cubicBezTo>
                  <a:pt x="670" y="1311"/>
                  <a:pt x="666" y="1311"/>
                  <a:pt x="665" y="1311"/>
                </a:cubicBezTo>
                <a:close/>
                <a:moveTo>
                  <a:pt x="602" y="1278"/>
                </a:moveTo>
                <a:cubicBezTo>
                  <a:pt x="601" y="1278"/>
                  <a:pt x="601" y="1277"/>
                  <a:pt x="601" y="1278"/>
                </a:cubicBezTo>
                <a:cubicBezTo>
                  <a:pt x="601" y="1279"/>
                  <a:pt x="602" y="1280"/>
                  <a:pt x="603" y="1280"/>
                </a:cubicBezTo>
                <a:cubicBezTo>
                  <a:pt x="603" y="1279"/>
                  <a:pt x="602" y="1279"/>
                  <a:pt x="602" y="1278"/>
                </a:cubicBezTo>
                <a:close/>
                <a:moveTo>
                  <a:pt x="478" y="1190"/>
                </a:moveTo>
                <a:cubicBezTo>
                  <a:pt x="477" y="1190"/>
                  <a:pt x="476" y="1188"/>
                  <a:pt x="474" y="1188"/>
                </a:cubicBezTo>
                <a:cubicBezTo>
                  <a:pt x="474" y="1188"/>
                  <a:pt x="474" y="1188"/>
                  <a:pt x="474" y="1188"/>
                </a:cubicBezTo>
                <a:cubicBezTo>
                  <a:pt x="473" y="1188"/>
                  <a:pt x="472" y="1189"/>
                  <a:pt x="470" y="1188"/>
                </a:cubicBezTo>
                <a:cubicBezTo>
                  <a:pt x="470" y="1188"/>
                  <a:pt x="470" y="1187"/>
                  <a:pt x="469" y="1187"/>
                </a:cubicBezTo>
                <a:cubicBezTo>
                  <a:pt x="469" y="1187"/>
                  <a:pt x="469" y="1188"/>
                  <a:pt x="469" y="1188"/>
                </a:cubicBezTo>
                <a:cubicBezTo>
                  <a:pt x="469" y="1189"/>
                  <a:pt x="471" y="1189"/>
                  <a:pt x="471" y="1189"/>
                </a:cubicBezTo>
                <a:cubicBezTo>
                  <a:pt x="473" y="1189"/>
                  <a:pt x="475" y="1189"/>
                  <a:pt x="476" y="1190"/>
                </a:cubicBezTo>
                <a:cubicBezTo>
                  <a:pt x="477" y="1191"/>
                  <a:pt x="478" y="1191"/>
                  <a:pt x="480" y="1192"/>
                </a:cubicBezTo>
                <a:cubicBezTo>
                  <a:pt x="481" y="1192"/>
                  <a:pt x="482" y="1194"/>
                  <a:pt x="483" y="1193"/>
                </a:cubicBezTo>
                <a:cubicBezTo>
                  <a:pt x="483" y="1191"/>
                  <a:pt x="479" y="1191"/>
                  <a:pt x="478" y="1190"/>
                </a:cubicBezTo>
                <a:close/>
                <a:moveTo>
                  <a:pt x="471" y="1190"/>
                </a:moveTo>
                <a:cubicBezTo>
                  <a:pt x="471" y="1189"/>
                  <a:pt x="468" y="1190"/>
                  <a:pt x="467" y="1190"/>
                </a:cubicBezTo>
                <a:cubicBezTo>
                  <a:pt x="466" y="1190"/>
                  <a:pt x="465" y="1190"/>
                  <a:pt x="464" y="1189"/>
                </a:cubicBezTo>
                <a:cubicBezTo>
                  <a:pt x="464" y="1189"/>
                  <a:pt x="463" y="1189"/>
                  <a:pt x="463" y="1188"/>
                </a:cubicBezTo>
                <a:cubicBezTo>
                  <a:pt x="462" y="1188"/>
                  <a:pt x="461" y="1189"/>
                  <a:pt x="461" y="1189"/>
                </a:cubicBezTo>
                <a:cubicBezTo>
                  <a:pt x="462" y="1189"/>
                  <a:pt x="462" y="1189"/>
                  <a:pt x="462" y="1189"/>
                </a:cubicBezTo>
                <a:cubicBezTo>
                  <a:pt x="462" y="1190"/>
                  <a:pt x="461" y="1189"/>
                  <a:pt x="461" y="1190"/>
                </a:cubicBezTo>
                <a:cubicBezTo>
                  <a:pt x="463" y="1190"/>
                  <a:pt x="464" y="1191"/>
                  <a:pt x="466" y="1191"/>
                </a:cubicBezTo>
                <a:cubicBezTo>
                  <a:pt x="467" y="1190"/>
                  <a:pt x="468" y="1190"/>
                  <a:pt x="469" y="1190"/>
                </a:cubicBezTo>
                <a:cubicBezTo>
                  <a:pt x="470" y="1190"/>
                  <a:pt x="470" y="1191"/>
                  <a:pt x="471" y="1190"/>
                </a:cubicBezTo>
                <a:close/>
                <a:moveTo>
                  <a:pt x="477" y="1194"/>
                </a:moveTo>
                <a:cubicBezTo>
                  <a:pt x="477" y="1194"/>
                  <a:pt x="474" y="1193"/>
                  <a:pt x="475" y="1194"/>
                </a:cubicBezTo>
                <a:cubicBezTo>
                  <a:pt x="476" y="1195"/>
                  <a:pt x="478" y="1195"/>
                  <a:pt x="479" y="1195"/>
                </a:cubicBezTo>
                <a:cubicBezTo>
                  <a:pt x="480" y="1195"/>
                  <a:pt x="482" y="1196"/>
                  <a:pt x="483" y="1196"/>
                </a:cubicBezTo>
                <a:cubicBezTo>
                  <a:pt x="483" y="1195"/>
                  <a:pt x="480" y="1194"/>
                  <a:pt x="479" y="1194"/>
                </a:cubicBezTo>
                <a:cubicBezTo>
                  <a:pt x="479" y="1194"/>
                  <a:pt x="478" y="1194"/>
                  <a:pt x="477" y="1194"/>
                </a:cubicBezTo>
                <a:close/>
                <a:moveTo>
                  <a:pt x="673" y="1331"/>
                </a:moveTo>
                <a:cubicBezTo>
                  <a:pt x="671" y="1330"/>
                  <a:pt x="670" y="1332"/>
                  <a:pt x="668" y="1333"/>
                </a:cubicBezTo>
                <a:cubicBezTo>
                  <a:pt x="668" y="1334"/>
                  <a:pt x="667" y="1335"/>
                  <a:pt x="667" y="1336"/>
                </a:cubicBezTo>
                <a:cubicBezTo>
                  <a:pt x="668" y="1336"/>
                  <a:pt x="669" y="1334"/>
                  <a:pt x="670" y="1334"/>
                </a:cubicBezTo>
                <a:cubicBezTo>
                  <a:pt x="671" y="1333"/>
                  <a:pt x="672" y="1333"/>
                  <a:pt x="673" y="1333"/>
                </a:cubicBezTo>
                <a:cubicBezTo>
                  <a:pt x="674" y="1333"/>
                  <a:pt x="675" y="1331"/>
                  <a:pt x="673" y="1331"/>
                </a:cubicBezTo>
                <a:close/>
                <a:moveTo>
                  <a:pt x="780" y="1368"/>
                </a:moveTo>
                <a:cubicBezTo>
                  <a:pt x="780" y="1369"/>
                  <a:pt x="780" y="1369"/>
                  <a:pt x="779" y="1369"/>
                </a:cubicBezTo>
                <a:cubicBezTo>
                  <a:pt x="779" y="1369"/>
                  <a:pt x="779" y="1369"/>
                  <a:pt x="778" y="1369"/>
                </a:cubicBezTo>
                <a:cubicBezTo>
                  <a:pt x="777" y="1369"/>
                  <a:pt x="777" y="1370"/>
                  <a:pt x="776" y="1370"/>
                </a:cubicBezTo>
                <a:cubicBezTo>
                  <a:pt x="775" y="1371"/>
                  <a:pt x="774" y="1373"/>
                  <a:pt x="773" y="1372"/>
                </a:cubicBezTo>
                <a:cubicBezTo>
                  <a:pt x="772" y="1372"/>
                  <a:pt x="772" y="1371"/>
                  <a:pt x="772" y="1371"/>
                </a:cubicBezTo>
                <a:cubicBezTo>
                  <a:pt x="771" y="1371"/>
                  <a:pt x="771" y="1373"/>
                  <a:pt x="772" y="1373"/>
                </a:cubicBezTo>
                <a:cubicBezTo>
                  <a:pt x="772" y="1374"/>
                  <a:pt x="772" y="1375"/>
                  <a:pt x="772" y="1376"/>
                </a:cubicBezTo>
                <a:cubicBezTo>
                  <a:pt x="772" y="1376"/>
                  <a:pt x="773" y="1376"/>
                  <a:pt x="773" y="1377"/>
                </a:cubicBezTo>
                <a:cubicBezTo>
                  <a:pt x="774" y="1378"/>
                  <a:pt x="774" y="1379"/>
                  <a:pt x="775" y="1380"/>
                </a:cubicBezTo>
                <a:cubicBezTo>
                  <a:pt x="777" y="1381"/>
                  <a:pt x="778" y="1381"/>
                  <a:pt x="780" y="1381"/>
                </a:cubicBezTo>
                <a:cubicBezTo>
                  <a:pt x="781" y="1381"/>
                  <a:pt x="782" y="1382"/>
                  <a:pt x="784" y="1382"/>
                </a:cubicBezTo>
                <a:cubicBezTo>
                  <a:pt x="785" y="1382"/>
                  <a:pt x="786" y="1381"/>
                  <a:pt x="788" y="1381"/>
                </a:cubicBezTo>
                <a:cubicBezTo>
                  <a:pt x="788" y="1381"/>
                  <a:pt x="789" y="1381"/>
                  <a:pt x="790" y="1381"/>
                </a:cubicBezTo>
                <a:cubicBezTo>
                  <a:pt x="791" y="1381"/>
                  <a:pt x="791" y="1380"/>
                  <a:pt x="792" y="1380"/>
                </a:cubicBezTo>
                <a:cubicBezTo>
                  <a:pt x="793" y="1379"/>
                  <a:pt x="793" y="1379"/>
                  <a:pt x="794" y="1379"/>
                </a:cubicBezTo>
                <a:cubicBezTo>
                  <a:pt x="795" y="1379"/>
                  <a:pt x="796" y="1378"/>
                  <a:pt x="796" y="1378"/>
                </a:cubicBezTo>
                <a:cubicBezTo>
                  <a:pt x="797" y="1378"/>
                  <a:pt x="798" y="1377"/>
                  <a:pt x="798" y="1377"/>
                </a:cubicBezTo>
                <a:cubicBezTo>
                  <a:pt x="799" y="1376"/>
                  <a:pt x="799" y="1374"/>
                  <a:pt x="800" y="1374"/>
                </a:cubicBezTo>
                <a:cubicBezTo>
                  <a:pt x="800" y="1374"/>
                  <a:pt x="801" y="1374"/>
                  <a:pt x="802" y="1374"/>
                </a:cubicBezTo>
                <a:cubicBezTo>
                  <a:pt x="803" y="1374"/>
                  <a:pt x="804" y="1374"/>
                  <a:pt x="805" y="1374"/>
                </a:cubicBezTo>
                <a:cubicBezTo>
                  <a:pt x="806" y="1374"/>
                  <a:pt x="808" y="1375"/>
                  <a:pt x="807" y="1373"/>
                </a:cubicBezTo>
                <a:cubicBezTo>
                  <a:pt x="806" y="1372"/>
                  <a:pt x="805" y="1371"/>
                  <a:pt x="805" y="1370"/>
                </a:cubicBezTo>
                <a:cubicBezTo>
                  <a:pt x="804" y="1369"/>
                  <a:pt x="803" y="1367"/>
                  <a:pt x="805" y="1367"/>
                </a:cubicBezTo>
                <a:cubicBezTo>
                  <a:pt x="806" y="1366"/>
                  <a:pt x="806" y="1366"/>
                  <a:pt x="807" y="1366"/>
                </a:cubicBezTo>
                <a:cubicBezTo>
                  <a:pt x="807" y="1366"/>
                  <a:pt x="808" y="1365"/>
                  <a:pt x="808" y="1365"/>
                </a:cubicBezTo>
                <a:cubicBezTo>
                  <a:pt x="809" y="1364"/>
                  <a:pt x="811" y="1364"/>
                  <a:pt x="812" y="1363"/>
                </a:cubicBezTo>
                <a:cubicBezTo>
                  <a:pt x="812" y="1362"/>
                  <a:pt x="813" y="1362"/>
                  <a:pt x="813" y="1361"/>
                </a:cubicBezTo>
                <a:cubicBezTo>
                  <a:pt x="814" y="1361"/>
                  <a:pt x="814" y="1360"/>
                  <a:pt x="815" y="1360"/>
                </a:cubicBezTo>
                <a:cubicBezTo>
                  <a:pt x="816" y="1360"/>
                  <a:pt x="818" y="1358"/>
                  <a:pt x="817" y="1358"/>
                </a:cubicBezTo>
                <a:cubicBezTo>
                  <a:pt x="816" y="1358"/>
                  <a:pt x="815" y="1358"/>
                  <a:pt x="815" y="1358"/>
                </a:cubicBezTo>
                <a:cubicBezTo>
                  <a:pt x="814" y="1359"/>
                  <a:pt x="814" y="1359"/>
                  <a:pt x="813" y="1359"/>
                </a:cubicBezTo>
                <a:cubicBezTo>
                  <a:pt x="812" y="1360"/>
                  <a:pt x="811" y="1360"/>
                  <a:pt x="809" y="1361"/>
                </a:cubicBezTo>
                <a:cubicBezTo>
                  <a:pt x="808" y="1362"/>
                  <a:pt x="807" y="1362"/>
                  <a:pt x="805" y="1363"/>
                </a:cubicBezTo>
                <a:cubicBezTo>
                  <a:pt x="804" y="1363"/>
                  <a:pt x="803" y="1363"/>
                  <a:pt x="801" y="1364"/>
                </a:cubicBezTo>
                <a:cubicBezTo>
                  <a:pt x="800" y="1365"/>
                  <a:pt x="799" y="1366"/>
                  <a:pt x="797" y="1366"/>
                </a:cubicBezTo>
                <a:cubicBezTo>
                  <a:pt x="796" y="1366"/>
                  <a:pt x="794" y="1366"/>
                  <a:pt x="793" y="1366"/>
                </a:cubicBezTo>
                <a:cubicBezTo>
                  <a:pt x="791" y="1366"/>
                  <a:pt x="790" y="1366"/>
                  <a:pt x="788" y="1366"/>
                </a:cubicBezTo>
                <a:cubicBezTo>
                  <a:pt x="788" y="1366"/>
                  <a:pt x="787" y="1366"/>
                  <a:pt x="787" y="1365"/>
                </a:cubicBezTo>
                <a:cubicBezTo>
                  <a:pt x="786" y="1365"/>
                  <a:pt x="786" y="1364"/>
                  <a:pt x="785" y="1364"/>
                </a:cubicBezTo>
                <a:cubicBezTo>
                  <a:pt x="784" y="1364"/>
                  <a:pt x="785" y="1365"/>
                  <a:pt x="785" y="1366"/>
                </a:cubicBezTo>
                <a:cubicBezTo>
                  <a:pt x="784" y="1366"/>
                  <a:pt x="784" y="1367"/>
                  <a:pt x="784" y="1367"/>
                </a:cubicBezTo>
                <a:cubicBezTo>
                  <a:pt x="783" y="1368"/>
                  <a:pt x="781" y="1367"/>
                  <a:pt x="780" y="1368"/>
                </a:cubicBezTo>
                <a:close/>
                <a:moveTo>
                  <a:pt x="636" y="1318"/>
                </a:moveTo>
                <a:cubicBezTo>
                  <a:pt x="636" y="1318"/>
                  <a:pt x="635" y="1319"/>
                  <a:pt x="637" y="1319"/>
                </a:cubicBezTo>
                <a:cubicBezTo>
                  <a:pt x="638" y="1319"/>
                  <a:pt x="638" y="1317"/>
                  <a:pt x="636" y="1318"/>
                </a:cubicBezTo>
                <a:close/>
                <a:moveTo>
                  <a:pt x="667" y="1327"/>
                </a:moveTo>
                <a:cubicBezTo>
                  <a:pt x="667" y="1327"/>
                  <a:pt x="666" y="1327"/>
                  <a:pt x="666" y="1328"/>
                </a:cubicBezTo>
                <a:cubicBezTo>
                  <a:pt x="666" y="1328"/>
                  <a:pt x="666" y="1329"/>
                  <a:pt x="667" y="1329"/>
                </a:cubicBezTo>
                <a:cubicBezTo>
                  <a:pt x="667" y="1330"/>
                  <a:pt x="667" y="1331"/>
                  <a:pt x="668" y="1330"/>
                </a:cubicBezTo>
                <a:cubicBezTo>
                  <a:pt x="668" y="1329"/>
                  <a:pt x="667" y="1328"/>
                  <a:pt x="667" y="1328"/>
                </a:cubicBezTo>
                <a:cubicBezTo>
                  <a:pt x="667" y="1328"/>
                  <a:pt x="667" y="1327"/>
                  <a:pt x="667" y="1327"/>
                </a:cubicBezTo>
                <a:close/>
                <a:moveTo>
                  <a:pt x="684" y="1339"/>
                </a:moveTo>
                <a:cubicBezTo>
                  <a:pt x="684" y="1339"/>
                  <a:pt x="685" y="1339"/>
                  <a:pt x="685" y="1339"/>
                </a:cubicBezTo>
                <a:cubicBezTo>
                  <a:pt x="685" y="1338"/>
                  <a:pt x="684" y="1338"/>
                  <a:pt x="684" y="1338"/>
                </a:cubicBezTo>
                <a:cubicBezTo>
                  <a:pt x="683" y="1338"/>
                  <a:pt x="684" y="1339"/>
                  <a:pt x="684" y="1339"/>
                </a:cubicBezTo>
                <a:close/>
                <a:moveTo>
                  <a:pt x="681" y="1349"/>
                </a:moveTo>
                <a:cubicBezTo>
                  <a:pt x="681" y="1350"/>
                  <a:pt x="682" y="1350"/>
                  <a:pt x="682" y="1350"/>
                </a:cubicBezTo>
                <a:cubicBezTo>
                  <a:pt x="683" y="1351"/>
                  <a:pt x="682" y="1352"/>
                  <a:pt x="682" y="1353"/>
                </a:cubicBezTo>
                <a:cubicBezTo>
                  <a:pt x="682" y="1354"/>
                  <a:pt x="683" y="1353"/>
                  <a:pt x="684" y="1353"/>
                </a:cubicBezTo>
                <a:cubicBezTo>
                  <a:pt x="685" y="1352"/>
                  <a:pt x="685" y="1350"/>
                  <a:pt x="687" y="1350"/>
                </a:cubicBezTo>
                <a:cubicBezTo>
                  <a:pt x="687" y="1350"/>
                  <a:pt x="688" y="1350"/>
                  <a:pt x="689" y="1350"/>
                </a:cubicBezTo>
                <a:cubicBezTo>
                  <a:pt x="689" y="1349"/>
                  <a:pt x="689" y="1349"/>
                  <a:pt x="689" y="1348"/>
                </a:cubicBezTo>
                <a:cubicBezTo>
                  <a:pt x="689" y="1347"/>
                  <a:pt x="689" y="1347"/>
                  <a:pt x="690" y="1346"/>
                </a:cubicBezTo>
                <a:cubicBezTo>
                  <a:pt x="690" y="1346"/>
                  <a:pt x="690" y="1345"/>
                  <a:pt x="690" y="1345"/>
                </a:cubicBezTo>
                <a:cubicBezTo>
                  <a:pt x="691" y="1345"/>
                  <a:pt x="690" y="1344"/>
                  <a:pt x="691" y="1344"/>
                </a:cubicBezTo>
                <a:cubicBezTo>
                  <a:pt x="691" y="1343"/>
                  <a:pt x="692" y="1343"/>
                  <a:pt x="692" y="1342"/>
                </a:cubicBezTo>
                <a:cubicBezTo>
                  <a:pt x="692" y="1342"/>
                  <a:pt x="692" y="1341"/>
                  <a:pt x="691" y="1341"/>
                </a:cubicBezTo>
                <a:cubicBezTo>
                  <a:pt x="690" y="1341"/>
                  <a:pt x="689" y="1343"/>
                  <a:pt x="687" y="1343"/>
                </a:cubicBezTo>
                <a:cubicBezTo>
                  <a:pt x="686" y="1344"/>
                  <a:pt x="685" y="1343"/>
                  <a:pt x="684" y="1344"/>
                </a:cubicBezTo>
                <a:cubicBezTo>
                  <a:pt x="683" y="1345"/>
                  <a:pt x="683" y="1346"/>
                  <a:pt x="682" y="1347"/>
                </a:cubicBezTo>
                <a:cubicBezTo>
                  <a:pt x="682" y="1348"/>
                  <a:pt x="681" y="1348"/>
                  <a:pt x="681" y="1349"/>
                </a:cubicBezTo>
                <a:close/>
                <a:moveTo>
                  <a:pt x="672" y="1355"/>
                </a:moveTo>
                <a:cubicBezTo>
                  <a:pt x="671" y="1355"/>
                  <a:pt x="670" y="1357"/>
                  <a:pt x="670" y="1358"/>
                </a:cubicBezTo>
                <a:cubicBezTo>
                  <a:pt x="670" y="1359"/>
                  <a:pt x="669" y="1360"/>
                  <a:pt x="669" y="1360"/>
                </a:cubicBezTo>
                <a:cubicBezTo>
                  <a:pt x="669" y="1361"/>
                  <a:pt x="670" y="1364"/>
                  <a:pt x="671" y="1364"/>
                </a:cubicBezTo>
                <a:cubicBezTo>
                  <a:pt x="672" y="1364"/>
                  <a:pt x="671" y="1361"/>
                  <a:pt x="671" y="1360"/>
                </a:cubicBezTo>
                <a:cubicBezTo>
                  <a:pt x="671" y="1358"/>
                  <a:pt x="671" y="1358"/>
                  <a:pt x="672" y="1357"/>
                </a:cubicBezTo>
                <a:cubicBezTo>
                  <a:pt x="673" y="1356"/>
                  <a:pt x="673" y="1355"/>
                  <a:pt x="672" y="1355"/>
                </a:cubicBezTo>
                <a:close/>
                <a:moveTo>
                  <a:pt x="436" y="1311"/>
                </a:moveTo>
                <a:cubicBezTo>
                  <a:pt x="437" y="1310"/>
                  <a:pt x="437" y="1310"/>
                  <a:pt x="437" y="1309"/>
                </a:cubicBezTo>
                <a:cubicBezTo>
                  <a:pt x="438" y="1308"/>
                  <a:pt x="438" y="1307"/>
                  <a:pt x="439" y="1306"/>
                </a:cubicBezTo>
                <a:cubicBezTo>
                  <a:pt x="441" y="1305"/>
                  <a:pt x="441" y="1304"/>
                  <a:pt x="441" y="1303"/>
                </a:cubicBezTo>
                <a:cubicBezTo>
                  <a:pt x="441" y="1302"/>
                  <a:pt x="442" y="1301"/>
                  <a:pt x="442" y="1301"/>
                </a:cubicBezTo>
                <a:cubicBezTo>
                  <a:pt x="443" y="1301"/>
                  <a:pt x="444" y="1301"/>
                  <a:pt x="444" y="1300"/>
                </a:cubicBezTo>
                <a:cubicBezTo>
                  <a:pt x="442" y="1300"/>
                  <a:pt x="441" y="1300"/>
                  <a:pt x="440" y="1300"/>
                </a:cubicBezTo>
                <a:cubicBezTo>
                  <a:pt x="439" y="1300"/>
                  <a:pt x="438" y="1302"/>
                  <a:pt x="436" y="1302"/>
                </a:cubicBezTo>
                <a:cubicBezTo>
                  <a:pt x="435" y="1302"/>
                  <a:pt x="434" y="1301"/>
                  <a:pt x="432" y="1302"/>
                </a:cubicBezTo>
                <a:cubicBezTo>
                  <a:pt x="431" y="1303"/>
                  <a:pt x="431" y="1304"/>
                  <a:pt x="429" y="1304"/>
                </a:cubicBezTo>
                <a:cubicBezTo>
                  <a:pt x="427" y="1304"/>
                  <a:pt x="426" y="1303"/>
                  <a:pt x="425" y="1303"/>
                </a:cubicBezTo>
                <a:cubicBezTo>
                  <a:pt x="424" y="1303"/>
                  <a:pt x="423" y="1304"/>
                  <a:pt x="423" y="1304"/>
                </a:cubicBezTo>
                <a:cubicBezTo>
                  <a:pt x="422" y="1305"/>
                  <a:pt x="421" y="1305"/>
                  <a:pt x="420" y="1305"/>
                </a:cubicBezTo>
                <a:cubicBezTo>
                  <a:pt x="419" y="1306"/>
                  <a:pt x="417" y="1306"/>
                  <a:pt x="415" y="1306"/>
                </a:cubicBezTo>
                <a:cubicBezTo>
                  <a:pt x="414" y="1305"/>
                  <a:pt x="413" y="1305"/>
                  <a:pt x="411" y="1305"/>
                </a:cubicBezTo>
                <a:cubicBezTo>
                  <a:pt x="410" y="1305"/>
                  <a:pt x="410" y="1305"/>
                  <a:pt x="409" y="1305"/>
                </a:cubicBezTo>
                <a:cubicBezTo>
                  <a:pt x="408" y="1304"/>
                  <a:pt x="407" y="1304"/>
                  <a:pt x="407" y="1304"/>
                </a:cubicBezTo>
                <a:cubicBezTo>
                  <a:pt x="405" y="1303"/>
                  <a:pt x="404" y="1303"/>
                  <a:pt x="402" y="1303"/>
                </a:cubicBezTo>
                <a:cubicBezTo>
                  <a:pt x="402" y="1303"/>
                  <a:pt x="401" y="1303"/>
                  <a:pt x="400" y="1303"/>
                </a:cubicBezTo>
                <a:cubicBezTo>
                  <a:pt x="399" y="1303"/>
                  <a:pt x="400" y="1302"/>
                  <a:pt x="399" y="1301"/>
                </a:cubicBezTo>
                <a:cubicBezTo>
                  <a:pt x="399" y="1301"/>
                  <a:pt x="398" y="1301"/>
                  <a:pt x="397" y="1301"/>
                </a:cubicBezTo>
                <a:cubicBezTo>
                  <a:pt x="397" y="1301"/>
                  <a:pt x="396" y="1302"/>
                  <a:pt x="395" y="1302"/>
                </a:cubicBezTo>
                <a:cubicBezTo>
                  <a:pt x="394" y="1302"/>
                  <a:pt x="393" y="1304"/>
                  <a:pt x="392" y="1304"/>
                </a:cubicBezTo>
                <a:cubicBezTo>
                  <a:pt x="391" y="1305"/>
                  <a:pt x="389" y="1304"/>
                  <a:pt x="388" y="1303"/>
                </a:cubicBezTo>
                <a:cubicBezTo>
                  <a:pt x="388" y="1303"/>
                  <a:pt x="388" y="1302"/>
                  <a:pt x="387" y="1302"/>
                </a:cubicBezTo>
                <a:cubicBezTo>
                  <a:pt x="386" y="1302"/>
                  <a:pt x="385" y="1303"/>
                  <a:pt x="385" y="1303"/>
                </a:cubicBezTo>
                <a:cubicBezTo>
                  <a:pt x="384" y="1304"/>
                  <a:pt x="384" y="1305"/>
                  <a:pt x="383" y="1306"/>
                </a:cubicBezTo>
                <a:cubicBezTo>
                  <a:pt x="382" y="1307"/>
                  <a:pt x="381" y="1308"/>
                  <a:pt x="380" y="1309"/>
                </a:cubicBezTo>
                <a:cubicBezTo>
                  <a:pt x="379" y="1311"/>
                  <a:pt x="381" y="1311"/>
                  <a:pt x="382" y="1312"/>
                </a:cubicBezTo>
                <a:cubicBezTo>
                  <a:pt x="383" y="1312"/>
                  <a:pt x="383" y="1313"/>
                  <a:pt x="383" y="1314"/>
                </a:cubicBezTo>
                <a:cubicBezTo>
                  <a:pt x="384" y="1314"/>
                  <a:pt x="384" y="1315"/>
                  <a:pt x="384" y="1315"/>
                </a:cubicBezTo>
                <a:cubicBezTo>
                  <a:pt x="385" y="1316"/>
                  <a:pt x="385" y="1317"/>
                  <a:pt x="385" y="1317"/>
                </a:cubicBezTo>
                <a:cubicBezTo>
                  <a:pt x="386" y="1318"/>
                  <a:pt x="388" y="1315"/>
                  <a:pt x="389" y="1315"/>
                </a:cubicBezTo>
                <a:cubicBezTo>
                  <a:pt x="390" y="1315"/>
                  <a:pt x="390" y="1315"/>
                  <a:pt x="391" y="1315"/>
                </a:cubicBezTo>
                <a:cubicBezTo>
                  <a:pt x="391" y="1316"/>
                  <a:pt x="392" y="1316"/>
                  <a:pt x="392" y="1316"/>
                </a:cubicBezTo>
                <a:cubicBezTo>
                  <a:pt x="393" y="1317"/>
                  <a:pt x="393" y="1317"/>
                  <a:pt x="394" y="1317"/>
                </a:cubicBezTo>
                <a:cubicBezTo>
                  <a:pt x="395" y="1317"/>
                  <a:pt x="396" y="1319"/>
                  <a:pt x="397" y="1319"/>
                </a:cubicBezTo>
                <a:cubicBezTo>
                  <a:pt x="398" y="1320"/>
                  <a:pt x="400" y="1320"/>
                  <a:pt x="401" y="1321"/>
                </a:cubicBezTo>
                <a:cubicBezTo>
                  <a:pt x="403" y="1321"/>
                  <a:pt x="403" y="1323"/>
                  <a:pt x="405" y="1323"/>
                </a:cubicBezTo>
                <a:cubicBezTo>
                  <a:pt x="406" y="1323"/>
                  <a:pt x="407" y="1323"/>
                  <a:pt x="409" y="1324"/>
                </a:cubicBezTo>
                <a:cubicBezTo>
                  <a:pt x="409" y="1324"/>
                  <a:pt x="409" y="1325"/>
                  <a:pt x="410" y="1326"/>
                </a:cubicBezTo>
                <a:cubicBezTo>
                  <a:pt x="410" y="1326"/>
                  <a:pt x="410" y="1326"/>
                  <a:pt x="411" y="1326"/>
                </a:cubicBezTo>
                <a:cubicBezTo>
                  <a:pt x="414" y="1327"/>
                  <a:pt x="416" y="1327"/>
                  <a:pt x="418" y="1329"/>
                </a:cubicBezTo>
                <a:cubicBezTo>
                  <a:pt x="419" y="1330"/>
                  <a:pt x="419" y="1331"/>
                  <a:pt x="420" y="1332"/>
                </a:cubicBezTo>
                <a:cubicBezTo>
                  <a:pt x="421" y="1332"/>
                  <a:pt x="421" y="1333"/>
                  <a:pt x="421" y="1333"/>
                </a:cubicBezTo>
                <a:cubicBezTo>
                  <a:pt x="421" y="1334"/>
                  <a:pt x="422" y="1334"/>
                  <a:pt x="422" y="1335"/>
                </a:cubicBezTo>
                <a:cubicBezTo>
                  <a:pt x="424" y="1335"/>
                  <a:pt x="425" y="1334"/>
                  <a:pt x="427" y="1335"/>
                </a:cubicBezTo>
                <a:cubicBezTo>
                  <a:pt x="428" y="1335"/>
                  <a:pt x="428" y="1335"/>
                  <a:pt x="429" y="1336"/>
                </a:cubicBezTo>
                <a:cubicBezTo>
                  <a:pt x="430" y="1336"/>
                  <a:pt x="432" y="1335"/>
                  <a:pt x="433" y="1336"/>
                </a:cubicBezTo>
                <a:cubicBezTo>
                  <a:pt x="433" y="1336"/>
                  <a:pt x="433" y="1337"/>
                  <a:pt x="434" y="1336"/>
                </a:cubicBezTo>
                <a:cubicBezTo>
                  <a:pt x="434" y="1336"/>
                  <a:pt x="434" y="1335"/>
                  <a:pt x="434" y="1335"/>
                </a:cubicBezTo>
                <a:cubicBezTo>
                  <a:pt x="434" y="1334"/>
                  <a:pt x="433" y="1332"/>
                  <a:pt x="434" y="1332"/>
                </a:cubicBezTo>
                <a:cubicBezTo>
                  <a:pt x="435" y="1332"/>
                  <a:pt x="435" y="1333"/>
                  <a:pt x="435" y="1332"/>
                </a:cubicBezTo>
                <a:cubicBezTo>
                  <a:pt x="435" y="1331"/>
                  <a:pt x="433" y="1329"/>
                  <a:pt x="436" y="1329"/>
                </a:cubicBezTo>
                <a:cubicBezTo>
                  <a:pt x="436" y="1329"/>
                  <a:pt x="437" y="1329"/>
                  <a:pt x="437" y="1329"/>
                </a:cubicBezTo>
                <a:cubicBezTo>
                  <a:pt x="437" y="1328"/>
                  <a:pt x="437" y="1328"/>
                  <a:pt x="437" y="1327"/>
                </a:cubicBezTo>
                <a:cubicBezTo>
                  <a:pt x="437" y="1327"/>
                  <a:pt x="436" y="1326"/>
                  <a:pt x="436" y="1326"/>
                </a:cubicBezTo>
                <a:cubicBezTo>
                  <a:pt x="436" y="1325"/>
                  <a:pt x="436" y="1325"/>
                  <a:pt x="435" y="1324"/>
                </a:cubicBezTo>
                <a:cubicBezTo>
                  <a:pt x="435" y="1324"/>
                  <a:pt x="435" y="1323"/>
                  <a:pt x="434" y="1323"/>
                </a:cubicBezTo>
                <a:cubicBezTo>
                  <a:pt x="434" y="1322"/>
                  <a:pt x="433" y="1322"/>
                  <a:pt x="433" y="1322"/>
                </a:cubicBezTo>
                <a:cubicBezTo>
                  <a:pt x="433" y="1321"/>
                  <a:pt x="433" y="1320"/>
                  <a:pt x="433" y="1319"/>
                </a:cubicBezTo>
                <a:cubicBezTo>
                  <a:pt x="433" y="1319"/>
                  <a:pt x="433" y="1318"/>
                  <a:pt x="433" y="1317"/>
                </a:cubicBezTo>
                <a:cubicBezTo>
                  <a:pt x="434" y="1317"/>
                  <a:pt x="434" y="1317"/>
                  <a:pt x="435" y="1316"/>
                </a:cubicBezTo>
                <a:cubicBezTo>
                  <a:pt x="435" y="1315"/>
                  <a:pt x="435" y="1314"/>
                  <a:pt x="435" y="1313"/>
                </a:cubicBezTo>
                <a:cubicBezTo>
                  <a:pt x="435" y="1312"/>
                  <a:pt x="436" y="1312"/>
                  <a:pt x="436" y="1311"/>
                </a:cubicBezTo>
                <a:close/>
                <a:moveTo>
                  <a:pt x="589" y="1343"/>
                </a:moveTo>
                <a:cubicBezTo>
                  <a:pt x="588" y="1342"/>
                  <a:pt x="587" y="1346"/>
                  <a:pt x="587" y="1347"/>
                </a:cubicBezTo>
                <a:cubicBezTo>
                  <a:pt x="588" y="1347"/>
                  <a:pt x="588" y="1348"/>
                  <a:pt x="589" y="1348"/>
                </a:cubicBezTo>
                <a:cubicBezTo>
                  <a:pt x="589" y="1349"/>
                  <a:pt x="589" y="1349"/>
                  <a:pt x="590" y="1349"/>
                </a:cubicBezTo>
                <a:cubicBezTo>
                  <a:pt x="590" y="1349"/>
                  <a:pt x="590" y="1348"/>
                  <a:pt x="590" y="1348"/>
                </a:cubicBezTo>
                <a:cubicBezTo>
                  <a:pt x="589" y="1347"/>
                  <a:pt x="589" y="1347"/>
                  <a:pt x="589" y="1346"/>
                </a:cubicBezTo>
                <a:cubicBezTo>
                  <a:pt x="589" y="1345"/>
                  <a:pt x="589" y="1344"/>
                  <a:pt x="589" y="1343"/>
                </a:cubicBezTo>
                <a:close/>
                <a:moveTo>
                  <a:pt x="523" y="1264"/>
                </a:moveTo>
                <a:cubicBezTo>
                  <a:pt x="523" y="1264"/>
                  <a:pt x="522" y="1264"/>
                  <a:pt x="522" y="1264"/>
                </a:cubicBezTo>
                <a:cubicBezTo>
                  <a:pt x="522" y="1264"/>
                  <a:pt x="522" y="1264"/>
                  <a:pt x="522" y="1264"/>
                </a:cubicBezTo>
                <a:cubicBezTo>
                  <a:pt x="522" y="1264"/>
                  <a:pt x="522" y="1265"/>
                  <a:pt x="523" y="1264"/>
                </a:cubicBezTo>
                <a:close/>
                <a:moveTo>
                  <a:pt x="544" y="1301"/>
                </a:moveTo>
                <a:cubicBezTo>
                  <a:pt x="544" y="1300"/>
                  <a:pt x="544" y="1299"/>
                  <a:pt x="544" y="1299"/>
                </a:cubicBezTo>
                <a:cubicBezTo>
                  <a:pt x="543" y="1298"/>
                  <a:pt x="542" y="1298"/>
                  <a:pt x="542" y="1297"/>
                </a:cubicBezTo>
                <a:cubicBezTo>
                  <a:pt x="542" y="1296"/>
                  <a:pt x="542" y="1296"/>
                  <a:pt x="542" y="1295"/>
                </a:cubicBezTo>
                <a:cubicBezTo>
                  <a:pt x="541" y="1295"/>
                  <a:pt x="541" y="1295"/>
                  <a:pt x="540" y="1296"/>
                </a:cubicBezTo>
                <a:cubicBezTo>
                  <a:pt x="540" y="1296"/>
                  <a:pt x="540" y="1297"/>
                  <a:pt x="539" y="1297"/>
                </a:cubicBezTo>
                <a:cubicBezTo>
                  <a:pt x="539" y="1298"/>
                  <a:pt x="539" y="1299"/>
                  <a:pt x="538" y="1299"/>
                </a:cubicBezTo>
                <a:cubicBezTo>
                  <a:pt x="538" y="1300"/>
                  <a:pt x="535" y="1300"/>
                  <a:pt x="536" y="1301"/>
                </a:cubicBezTo>
                <a:cubicBezTo>
                  <a:pt x="537" y="1302"/>
                  <a:pt x="538" y="1300"/>
                  <a:pt x="539" y="1302"/>
                </a:cubicBezTo>
                <a:cubicBezTo>
                  <a:pt x="540" y="1302"/>
                  <a:pt x="539" y="1303"/>
                  <a:pt x="540" y="1303"/>
                </a:cubicBezTo>
                <a:cubicBezTo>
                  <a:pt x="541" y="1303"/>
                  <a:pt x="541" y="1303"/>
                  <a:pt x="542" y="1303"/>
                </a:cubicBezTo>
                <a:cubicBezTo>
                  <a:pt x="543" y="1303"/>
                  <a:pt x="543" y="1303"/>
                  <a:pt x="544" y="1304"/>
                </a:cubicBezTo>
                <a:cubicBezTo>
                  <a:pt x="544" y="1304"/>
                  <a:pt x="545" y="1305"/>
                  <a:pt x="545" y="1304"/>
                </a:cubicBezTo>
                <a:cubicBezTo>
                  <a:pt x="546" y="1304"/>
                  <a:pt x="545" y="1303"/>
                  <a:pt x="544" y="1303"/>
                </a:cubicBezTo>
                <a:cubicBezTo>
                  <a:pt x="544" y="1302"/>
                  <a:pt x="544" y="1302"/>
                  <a:pt x="544" y="1301"/>
                </a:cubicBezTo>
                <a:close/>
                <a:moveTo>
                  <a:pt x="544" y="1308"/>
                </a:moveTo>
                <a:cubicBezTo>
                  <a:pt x="543" y="1308"/>
                  <a:pt x="543" y="1307"/>
                  <a:pt x="542" y="1307"/>
                </a:cubicBezTo>
                <a:cubicBezTo>
                  <a:pt x="542" y="1307"/>
                  <a:pt x="544" y="1311"/>
                  <a:pt x="545" y="1312"/>
                </a:cubicBezTo>
                <a:cubicBezTo>
                  <a:pt x="545" y="1312"/>
                  <a:pt x="545" y="1313"/>
                  <a:pt x="545" y="1313"/>
                </a:cubicBezTo>
                <a:cubicBezTo>
                  <a:pt x="546" y="1314"/>
                  <a:pt x="546" y="1314"/>
                  <a:pt x="546" y="1313"/>
                </a:cubicBezTo>
                <a:cubicBezTo>
                  <a:pt x="547" y="1313"/>
                  <a:pt x="547" y="1313"/>
                  <a:pt x="548" y="1312"/>
                </a:cubicBezTo>
                <a:cubicBezTo>
                  <a:pt x="549" y="1312"/>
                  <a:pt x="549" y="1312"/>
                  <a:pt x="548" y="1311"/>
                </a:cubicBezTo>
                <a:cubicBezTo>
                  <a:pt x="548" y="1311"/>
                  <a:pt x="547" y="1311"/>
                  <a:pt x="546" y="1311"/>
                </a:cubicBezTo>
                <a:cubicBezTo>
                  <a:pt x="546" y="1311"/>
                  <a:pt x="546" y="1310"/>
                  <a:pt x="545" y="1309"/>
                </a:cubicBezTo>
                <a:cubicBezTo>
                  <a:pt x="545" y="1309"/>
                  <a:pt x="544" y="1309"/>
                  <a:pt x="544" y="1308"/>
                </a:cubicBezTo>
                <a:close/>
                <a:moveTo>
                  <a:pt x="527" y="1266"/>
                </a:moveTo>
                <a:cubicBezTo>
                  <a:pt x="527" y="1266"/>
                  <a:pt x="528" y="1266"/>
                  <a:pt x="528" y="1266"/>
                </a:cubicBezTo>
                <a:cubicBezTo>
                  <a:pt x="530" y="1263"/>
                  <a:pt x="525" y="1265"/>
                  <a:pt x="524" y="1265"/>
                </a:cubicBezTo>
                <a:cubicBezTo>
                  <a:pt x="523" y="1265"/>
                  <a:pt x="522" y="1266"/>
                  <a:pt x="523" y="1266"/>
                </a:cubicBezTo>
                <a:cubicBezTo>
                  <a:pt x="524" y="1267"/>
                  <a:pt x="524" y="1266"/>
                  <a:pt x="525" y="1267"/>
                </a:cubicBezTo>
                <a:cubicBezTo>
                  <a:pt x="525" y="1268"/>
                  <a:pt x="525" y="1268"/>
                  <a:pt x="525" y="1269"/>
                </a:cubicBezTo>
                <a:cubicBezTo>
                  <a:pt x="526" y="1269"/>
                  <a:pt x="526" y="1269"/>
                  <a:pt x="527" y="1270"/>
                </a:cubicBezTo>
                <a:cubicBezTo>
                  <a:pt x="527" y="1270"/>
                  <a:pt x="527" y="1271"/>
                  <a:pt x="528" y="1271"/>
                </a:cubicBezTo>
                <a:cubicBezTo>
                  <a:pt x="529" y="1272"/>
                  <a:pt x="528" y="1271"/>
                  <a:pt x="528" y="1270"/>
                </a:cubicBezTo>
                <a:cubicBezTo>
                  <a:pt x="528" y="1270"/>
                  <a:pt x="528" y="1269"/>
                  <a:pt x="527" y="1268"/>
                </a:cubicBezTo>
                <a:cubicBezTo>
                  <a:pt x="527" y="1268"/>
                  <a:pt x="526" y="1268"/>
                  <a:pt x="526" y="1267"/>
                </a:cubicBezTo>
                <a:cubicBezTo>
                  <a:pt x="526" y="1267"/>
                  <a:pt x="527" y="1267"/>
                  <a:pt x="527" y="1266"/>
                </a:cubicBezTo>
                <a:close/>
                <a:moveTo>
                  <a:pt x="295" y="1245"/>
                </a:moveTo>
                <a:cubicBezTo>
                  <a:pt x="296" y="1247"/>
                  <a:pt x="297" y="1246"/>
                  <a:pt x="298" y="1246"/>
                </a:cubicBezTo>
                <a:cubicBezTo>
                  <a:pt x="299" y="1246"/>
                  <a:pt x="299" y="1246"/>
                  <a:pt x="300" y="1247"/>
                </a:cubicBezTo>
                <a:cubicBezTo>
                  <a:pt x="300" y="1248"/>
                  <a:pt x="300" y="1249"/>
                  <a:pt x="301" y="1250"/>
                </a:cubicBezTo>
                <a:cubicBezTo>
                  <a:pt x="301" y="1251"/>
                  <a:pt x="302" y="1251"/>
                  <a:pt x="302" y="1252"/>
                </a:cubicBezTo>
                <a:cubicBezTo>
                  <a:pt x="303" y="1254"/>
                  <a:pt x="301" y="1256"/>
                  <a:pt x="301" y="1257"/>
                </a:cubicBezTo>
                <a:cubicBezTo>
                  <a:pt x="300" y="1259"/>
                  <a:pt x="301" y="1260"/>
                  <a:pt x="301" y="1261"/>
                </a:cubicBezTo>
                <a:cubicBezTo>
                  <a:pt x="302" y="1262"/>
                  <a:pt x="301" y="1263"/>
                  <a:pt x="301" y="1263"/>
                </a:cubicBezTo>
                <a:cubicBezTo>
                  <a:pt x="302" y="1264"/>
                  <a:pt x="302" y="1264"/>
                  <a:pt x="303" y="1265"/>
                </a:cubicBezTo>
                <a:cubicBezTo>
                  <a:pt x="304" y="1267"/>
                  <a:pt x="303" y="1268"/>
                  <a:pt x="302" y="1271"/>
                </a:cubicBezTo>
                <a:cubicBezTo>
                  <a:pt x="301" y="1272"/>
                  <a:pt x="300" y="1272"/>
                  <a:pt x="300" y="1273"/>
                </a:cubicBezTo>
                <a:cubicBezTo>
                  <a:pt x="300" y="1274"/>
                  <a:pt x="301" y="1275"/>
                  <a:pt x="301" y="1276"/>
                </a:cubicBezTo>
                <a:cubicBezTo>
                  <a:pt x="301" y="1278"/>
                  <a:pt x="299" y="1280"/>
                  <a:pt x="301" y="1281"/>
                </a:cubicBezTo>
                <a:cubicBezTo>
                  <a:pt x="302" y="1282"/>
                  <a:pt x="303" y="1282"/>
                  <a:pt x="303" y="1282"/>
                </a:cubicBezTo>
                <a:cubicBezTo>
                  <a:pt x="304" y="1283"/>
                  <a:pt x="305" y="1284"/>
                  <a:pt x="305" y="1285"/>
                </a:cubicBezTo>
                <a:cubicBezTo>
                  <a:pt x="308" y="1288"/>
                  <a:pt x="311" y="1285"/>
                  <a:pt x="313" y="1282"/>
                </a:cubicBezTo>
                <a:cubicBezTo>
                  <a:pt x="313" y="1281"/>
                  <a:pt x="313" y="1280"/>
                  <a:pt x="313" y="1279"/>
                </a:cubicBezTo>
                <a:cubicBezTo>
                  <a:pt x="314" y="1277"/>
                  <a:pt x="317" y="1278"/>
                  <a:pt x="319" y="1278"/>
                </a:cubicBezTo>
                <a:cubicBezTo>
                  <a:pt x="320" y="1279"/>
                  <a:pt x="320" y="1279"/>
                  <a:pt x="321" y="1280"/>
                </a:cubicBezTo>
                <a:cubicBezTo>
                  <a:pt x="322" y="1281"/>
                  <a:pt x="322" y="1281"/>
                  <a:pt x="323" y="1280"/>
                </a:cubicBezTo>
                <a:cubicBezTo>
                  <a:pt x="323" y="1279"/>
                  <a:pt x="323" y="1277"/>
                  <a:pt x="323" y="1277"/>
                </a:cubicBezTo>
                <a:cubicBezTo>
                  <a:pt x="324" y="1276"/>
                  <a:pt x="324" y="1274"/>
                  <a:pt x="324" y="1273"/>
                </a:cubicBezTo>
                <a:cubicBezTo>
                  <a:pt x="324" y="1271"/>
                  <a:pt x="325" y="1270"/>
                  <a:pt x="325" y="1268"/>
                </a:cubicBezTo>
                <a:cubicBezTo>
                  <a:pt x="326" y="1267"/>
                  <a:pt x="326" y="1266"/>
                  <a:pt x="327" y="1265"/>
                </a:cubicBezTo>
                <a:cubicBezTo>
                  <a:pt x="327" y="1264"/>
                  <a:pt x="327" y="1263"/>
                  <a:pt x="327" y="1262"/>
                </a:cubicBezTo>
                <a:cubicBezTo>
                  <a:pt x="327" y="1261"/>
                  <a:pt x="327" y="1260"/>
                  <a:pt x="327" y="1259"/>
                </a:cubicBezTo>
                <a:cubicBezTo>
                  <a:pt x="327" y="1258"/>
                  <a:pt x="328" y="1257"/>
                  <a:pt x="328" y="1256"/>
                </a:cubicBezTo>
                <a:cubicBezTo>
                  <a:pt x="328" y="1254"/>
                  <a:pt x="328" y="1253"/>
                  <a:pt x="329" y="1252"/>
                </a:cubicBezTo>
                <a:cubicBezTo>
                  <a:pt x="329" y="1251"/>
                  <a:pt x="329" y="1250"/>
                  <a:pt x="329" y="1249"/>
                </a:cubicBezTo>
                <a:cubicBezTo>
                  <a:pt x="330" y="1247"/>
                  <a:pt x="328" y="1246"/>
                  <a:pt x="328" y="1244"/>
                </a:cubicBezTo>
                <a:cubicBezTo>
                  <a:pt x="327" y="1242"/>
                  <a:pt x="327" y="1240"/>
                  <a:pt x="325" y="1239"/>
                </a:cubicBezTo>
                <a:cubicBezTo>
                  <a:pt x="324" y="1239"/>
                  <a:pt x="323" y="1239"/>
                  <a:pt x="323" y="1238"/>
                </a:cubicBezTo>
                <a:cubicBezTo>
                  <a:pt x="322" y="1237"/>
                  <a:pt x="323" y="1236"/>
                  <a:pt x="324" y="1235"/>
                </a:cubicBezTo>
                <a:cubicBezTo>
                  <a:pt x="324" y="1232"/>
                  <a:pt x="321" y="1233"/>
                  <a:pt x="319" y="1232"/>
                </a:cubicBezTo>
                <a:cubicBezTo>
                  <a:pt x="318" y="1231"/>
                  <a:pt x="319" y="1230"/>
                  <a:pt x="317" y="1231"/>
                </a:cubicBezTo>
                <a:cubicBezTo>
                  <a:pt x="317" y="1231"/>
                  <a:pt x="316" y="1232"/>
                  <a:pt x="315" y="1232"/>
                </a:cubicBezTo>
                <a:cubicBezTo>
                  <a:pt x="314" y="1234"/>
                  <a:pt x="312" y="1234"/>
                  <a:pt x="311" y="1236"/>
                </a:cubicBezTo>
                <a:cubicBezTo>
                  <a:pt x="309" y="1237"/>
                  <a:pt x="308" y="1239"/>
                  <a:pt x="306" y="1240"/>
                </a:cubicBezTo>
                <a:cubicBezTo>
                  <a:pt x="305" y="1241"/>
                  <a:pt x="304" y="1240"/>
                  <a:pt x="303" y="1240"/>
                </a:cubicBezTo>
                <a:cubicBezTo>
                  <a:pt x="302" y="1239"/>
                  <a:pt x="301" y="1240"/>
                  <a:pt x="300" y="1239"/>
                </a:cubicBezTo>
                <a:cubicBezTo>
                  <a:pt x="299" y="1239"/>
                  <a:pt x="299" y="1238"/>
                  <a:pt x="298" y="1238"/>
                </a:cubicBezTo>
                <a:cubicBezTo>
                  <a:pt x="297" y="1237"/>
                  <a:pt x="297" y="1239"/>
                  <a:pt x="297" y="1240"/>
                </a:cubicBezTo>
                <a:cubicBezTo>
                  <a:pt x="297" y="1241"/>
                  <a:pt x="297" y="1242"/>
                  <a:pt x="296" y="1243"/>
                </a:cubicBezTo>
                <a:cubicBezTo>
                  <a:pt x="296" y="1244"/>
                  <a:pt x="295" y="1244"/>
                  <a:pt x="295" y="1245"/>
                </a:cubicBezTo>
                <a:close/>
                <a:moveTo>
                  <a:pt x="316" y="1196"/>
                </a:moveTo>
                <a:cubicBezTo>
                  <a:pt x="315" y="1196"/>
                  <a:pt x="313" y="1196"/>
                  <a:pt x="312" y="1197"/>
                </a:cubicBezTo>
                <a:cubicBezTo>
                  <a:pt x="311" y="1198"/>
                  <a:pt x="310" y="1199"/>
                  <a:pt x="309" y="1200"/>
                </a:cubicBezTo>
                <a:cubicBezTo>
                  <a:pt x="308" y="1201"/>
                  <a:pt x="307" y="1201"/>
                  <a:pt x="306" y="1202"/>
                </a:cubicBezTo>
                <a:cubicBezTo>
                  <a:pt x="305" y="1203"/>
                  <a:pt x="304" y="1204"/>
                  <a:pt x="304" y="1205"/>
                </a:cubicBezTo>
                <a:cubicBezTo>
                  <a:pt x="304" y="1206"/>
                  <a:pt x="304" y="1208"/>
                  <a:pt x="305" y="1209"/>
                </a:cubicBezTo>
                <a:cubicBezTo>
                  <a:pt x="305" y="1210"/>
                  <a:pt x="305" y="1212"/>
                  <a:pt x="305" y="1213"/>
                </a:cubicBezTo>
                <a:cubicBezTo>
                  <a:pt x="305" y="1215"/>
                  <a:pt x="307" y="1214"/>
                  <a:pt x="308" y="1215"/>
                </a:cubicBezTo>
                <a:cubicBezTo>
                  <a:pt x="309" y="1217"/>
                  <a:pt x="307" y="1217"/>
                  <a:pt x="306" y="1218"/>
                </a:cubicBezTo>
                <a:cubicBezTo>
                  <a:pt x="306" y="1220"/>
                  <a:pt x="307" y="1219"/>
                  <a:pt x="308" y="1220"/>
                </a:cubicBezTo>
                <a:cubicBezTo>
                  <a:pt x="309" y="1220"/>
                  <a:pt x="309" y="1221"/>
                  <a:pt x="309" y="1222"/>
                </a:cubicBezTo>
                <a:cubicBezTo>
                  <a:pt x="309" y="1223"/>
                  <a:pt x="309" y="1223"/>
                  <a:pt x="310" y="1223"/>
                </a:cubicBezTo>
                <a:cubicBezTo>
                  <a:pt x="310" y="1224"/>
                  <a:pt x="311" y="1225"/>
                  <a:pt x="312" y="1226"/>
                </a:cubicBezTo>
                <a:cubicBezTo>
                  <a:pt x="313" y="1226"/>
                  <a:pt x="313" y="1226"/>
                  <a:pt x="314" y="1227"/>
                </a:cubicBezTo>
                <a:cubicBezTo>
                  <a:pt x="314" y="1227"/>
                  <a:pt x="315" y="1227"/>
                  <a:pt x="315" y="1227"/>
                </a:cubicBezTo>
                <a:cubicBezTo>
                  <a:pt x="316" y="1227"/>
                  <a:pt x="316" y="1228"/>
                  <a:pt x="317" y="1228"/>
                </a:cubicBezTo>
                <a:cubicBezTo>
                  <a:pt x="317" y="1229"/>
                  <a:pt x="317" y="1227"/>
                  <a:pt x="318" y="1227"/>
                </a:cubicBezTo>
                <a:cubicBezTo>
                  <a:pt x="318" y="1226"/>
                  <a:pt x="318" y="1224"/>
                  <a:pt x="318" y="1223"/>
                </a:cubicBezTo>
                <a:cubicBezTo>
                  <a:pt x="319" y="1222"/>
                  <a:pt x="319" y="1221"/>
                  <a:pt x="320" y="1220"/>
                </a:cubicBezTo>
                <a:cubicBezTo>
                  <a:pt x="320" y="1218"/>
                  <a:pt x="320" y="1217"/>
                  <a:pt x="321" y="1216"/>
                </a:cubicBezTo>
                <a:cubicBezTo>
                  <a:pt x="321" y="1215"/>
                  <a:pt x="321" y="1214"/>
                  <a:pt x="322" y="1214"/>
                </a:cubicBezTo>
                <a:cubicBezTo>
                  <a:pt x="322" y="1213"/>
                  <a:pt x="322" y="1212"/>
                  <a:pt x="322" y="1212"/>
                </a:cubicBezTo>
                <a:cubicBezTo>
                  <a:pt x="322" y="1211"/>
                  <a:pt x="322" y="1209"/>
                  <a:pt x="323" y="1208"/>
                </a:cubicBezTo>
                <a:cubicBezTo>
                  <a:pt x="324" y="1208"/>
                  <a:pt x="325" y="1207"/>
                  <a:pt x="325" y="1205"/>
                </a:cubicBezTo>
                <a:cubicBezTo>
                  <a:pt x="325" y="1204"/>
                  <a:pt x="325" y="1202"/>
                  <a:pt x="324" y="1201"/>
                </a:cubicBezTo>
                <a:cubicBezTo>
                  <a:pt x="323" y="1200"/>
                  <a:pt x="323" y="1199"/>
                  <a:pt x="323" y="1197"/>
                </a:cubicBezTo>
                <a:cubicBezTo>
                  <a:pt x="323" y="1196"/>
                  <a:pt x="323" y="1196"/>
                  <a:pt x="323" y="1195"/>
                </a:cubicBezTo>
                <a:cubicBezTo>
                  <a:pt x="323" y="1194"/>
                  <a:pt x="323" y="1194"/>
                  <a:pt x="323" y="1193"/>
                </a:cubicBezTo>
                <a:cubicBezTo>
                  <a:pt x="322" y="1192"/>
                  <a:pt x="323" y="1190"/>
                  <a:pt x="321" y="1189"/>
                </a:cubicBezTo>
                <a:cubicBezTo>
                  <a:pt x="321" y="1189"/>
                  <a:pt x="321" y="1189"/>
                  <a:pt x="321" y="1189"/>
                </a:cubicBezTo>
                <a:cubicBezTo>
                  <a:pt x="320" y="1188"/>
                  <a:pt x="321" y="1188"/>
                  <a:pt x="320" y="1188"/>
                </a:cubicBezTo>
                <a:cubicBezTo>
                  <a:pt x="319" y="1188"/>
                  <a:pt x="320" y="1190"/>
                  <a:pt x="320" y="1190"/>
                </a:cubicBezTo>
                <a:cubicBezTo>
                  <a:pt x="320" y="1191"/>
                  <a:pt x="320" y="1193"/>
                  <a:pt x="319" y="1195"/>
                </a:cubicBezTo>
                <a:cubicBezTo>
                  <a:pt x="319" y="1196"/>
                  <a:pt x="317" y="1196"/>
                  <a:pt x="316" y="1196"/>
                </a:cubicBezTo>
                <a:close/>
                <a:moveTo>
                  <a:pt x="372" y="1333"/>
                </a:moveTo>
                <a:cubicBezTo>
                  <a:pt x="372" y="1333"/>
                  <a:pt x="371" y="1332"/>
                  <a:pt x="371" y="1332"/>
                </a:cubicBezTo>
                <a:cubicBezTo>
                  <a:pt x="371" y="1332"/>
                  <a:pt x="371" y="1333"/>
                  <a:pt x="371" y="1333"/>
                </a:cubicBezTo>
                <a:cubicBezTo>
                  <a:pt x="371" y="1333"/>
                  <a:pt x="371" y="1333"/>
                  <a:pt x="371" y="1333"/>
                </a:cubicBezTo>
                <a:cubicBezTo>
                  <a:pt x="371" y="1334"/>
                  <a:pt x="372" y="1334"/>
                  <a:pt x="372" y="1333"/>
                </a:cubicBezTo>
                <a:close/>
                <a:moveTo>
                  <a:pt x="641" y="1249"/>
                </a:moveTo>
                <a:cubicBezTo>
                  <a:pt x="640" y="1249"/>
                  <a:pt x="639" y="1249"/>
                  <a:pt x="639" y="1249"/>
                </a:cubicBezTo>
                <a:cubicBezTo>
                  <a:pt x="639" y="1249"/>
                  <a:pt x="638" y="1248"/>
                  <a:pt x="638" y="1248"/>
                </a:cubicBezTo>
                <a:cubicBezTo>
                  <a:pt x="637" y="1248"/>
                  <a:pt x="637" y="1249"/>
                  <a:pt x="638" y="1249"/>
                </a:cubicBezTo>
                <a:cubicBezTo>
                  <a:pt x="638" y="1250"/>
                  <a:pt x="640" y="1250"/>
                  <a:pt x="641" y="1250"/>
                </a:cubicBezTo>
                <a:cubicBezTo>
                  <a:pt x="642" y="1250"/>
                  <a:pt x="641" y="1249"/>
                  <a:pt x="641" y="1249"/>
                </a:cubicBezTo>
                <a:close/>
                <a:moveTo>
                  <a:pt x="335" y="1194"/>
                </a:moveTo>
                <a:cubicBezTo>
                  <a:pt x="336" y="1195"/>
                  <a:pt x="337" y="1195"/>
                  <a:pt x="337" y="1195"/>
                </a:cubicBezTo>
                <a:cubicBezTo>
                  <a:pt x="338" y="1196"/>
                  <a:pt x="339" y="1195"/>
                  <a:pt x="339" y="1196"/>
                </a:cubicBezTo>
                <a:cubicBezTo>
                  <a:pt x="340" y="1196"/>
                  <a:pt x="340" y="1197"/>
                  <a:pt x="341" y="1196"/>
                </a:cubicBezTo>
                <a:cubicBezTo>
                  <a:pt x="341" y="1196"/>
                  <a:pt x="341" y="1195"/>
                  <a:pt x="341" y="1194"/>
                </a:cubicBezTo>
                <a:cubicBezTo>
                  <a:pt x="341" y="1194"/>
                  <a:pt x="342" y="1193"/>
                  <a:pt x="341" y="1193"/>
                </a:cubicBezTo>
                <a:cubicBezTo>
                  <a:pt x="340" y="1192"/>
                  <a:pt x="340" y="1193"/>
                  <a:pt x="340" y="1193"/>
                </a:cubicBezTo>
                <a:cubicBezTo>
                  <a:pt x="338" y="1195"/>
                  <a:pt x="336" y="1192"/>
                  <a:pt x="335" y="1193"/>
                </a:cubicBezTo>
                <a:cubicBezTo>
                  <a:pt x="334" y="1194"/>
                  <a:pt x="335" y="1194"/>
                  <a:pt x="335" y="1194"/>
                </a:cubicBezTo>
                <a:close/>
                <a:moveTo>
                  <a:pt x="635" y="1339"/>
                </a:moveTo>
                <a:cubicBezTo>
                  <a:pt x="635" y="1339"/>
                  <a:pt x="635" y="1341"/>
                  <a:pt x="635" y="1341"/>
                </a:cubicBezTo>
                <a:cubicBezTo>
                  <a:pt x="636" y="1342"/>
                  <a:pt x="636" y="1342"/>
                  <a:pt x="637" y="1342"/>
                </a:cubicBezTo>
                <a:cubicBezTo>
                  <a:pt x="637" y="1343"/>
                  <a:pt x="637" y="1345"/>
                  <a:pt x="638" y="1344"/>
                </a:cubicBezTo>
                <a:cubicBezTo>
                  <a:pt x="638" y="1343"/>
                  <a:pt x="637" y="1342"/>
                  <a:pt x="637" y="1341"/>
                </a:cubicBezTo>
                <a:cubicBezTo>
                  <a:pt x="636" y="1341"/>
                  <a:pt x="636" y="1339"/>
                  <a:pt x="635" y="1339"/>
                </a:cubicBezTo>
                <a:close/>
                <a:moveTo>
                  <a:pt x="636" y="1325"/>
                </a:moveTo>
                <a:cubicBezTo>
                  <a:pt x="636" y="1326"/>
                  <a:pt x="636" y="1327"/>
                  <a:pt x="634" y="1327"/>
                </a:cubicBezTo>
                <a:cubicBezTo>
                  <a:pt x="633" y="1327"/>
                  <a:pt x="633" y="1325"/>
                  <a:pt x="632" y="1326"/>
                </a:cubicBezTo>
                <a:cubicBezTo>
                  <a:pt x="630" y="1326"/>
                  <a:pt x="630" y="1328"/>
                  <a:pt x="632" y="1328"/>
                </a:cubicBezTo>
                <a:cubicBezTo>
                  <a:pt x="633" y="1329"/>
                  <a:pt x="633" y="1328"/>
                  <a:pt x="634" y="1328"/>
                </a:cubicBezTo>
                <a:cubicBezTo>
                  <a:pt x="635" y="1327"/>
                  <a:pt x="635" y="1328"/>
                  <a:pt x="635" y="1328"/>
                </a:cubicBezTo>
                <a:cubicBezTo>
                  <a:pt x="636" y="1329"/>
                  <a:pt x="637" y="1331"/>
                  <a:pt x="638" y="1330"/>
                </a:cubicBezTo>
                <a:cubicBezTo>
                  <a:pt x="639" y="1329"/>
                  <a:pt x="639" y="1329"/>
                  <a:pt x="639" y="1328"/>
                </a:cubicBezTo>
                <a:cubicBezTo>
                  <a:pt x="639" y="1327"/>
                  <a:pt x="639" y="1327"/>
                  <a:pt x="640" y="1327"/>
                </a:cubicBezTo>
                <a:cubicBezTo>
                  <a:pt x="642" y="1324"/>
                  <a:pt x="637" y="1322"/>
                  <a:pt x="636" y="1325"/>
                </a:cubicBezTo>
                <a:close/>
                <a:moveTo>
                  <a:pt x="626" y="1308"/>
                </a:moveTo>
                <a:cubicBezTo>
                  <a:pt x="626" y="1308"/>
                  <a:pt x="625" y="1308"/>
                  <a:pt x="625" y="1307"/>
                </a:cubicBezTo>
                <a:cubicBezTo>
                  <a:pt x="625" y="1306"/>
                  <a:pt x="625" y="1306"/>
                  <a:pt x="624" y="1306"/>
                </a:cubicBezTo>
                <a:cubicBezTo>
                  <a:pt x="623" y="1306"/>
                  <a:pt x="623" y="1306"/>
                  <a:pt x="623" y="1306"/>
                </a:cubicBezTo>
                <a:cubicBezTo>
                  <a:pt x="623" y="1307"/>
                  <a:pt x="624" y="1309"/>
                  <a:pt x="625" y="1309"/>
                </a:cubicBezTo>
                <a:cubicBezTo>
                  <a:pt x="626" y="1310"/>
                  <a:pt x="627" y="1311"/>
                  <a:pt x="627" y="1313"/>
                </a:cubicBezTo>
                <a:cubicBezTo>
                  <a:pt x="628" y="1314"/>
                  <a:pt x="629" y="1314"/>
                  <a:pt x="630" y="1315"/>
                </a:cubicBezTo>
                <a:cubicBezTo>
                  <a:pt x="630" y="1315"/>
                  <a:pt x="631" y="1316"/>
                  <a:pt x="631" y="1316"/>
                </a:cubicBezTo>
                <a:cubicBezTo>
                  <a:pt x="632" y="1317"/>
                  <a:pt x="632" y="1315"/>
                  <a:pt x="632" y="1315"/>
                </a:cubicBezTo>
                <a:cubicBezTo>
                  <a:pt x="632" y="1315"/>
                  <a:pt x="632" y="1315"/>
                  <a:pt x="632" y="1314"/>
                </a:cubicBezTo>
                <a:cubicBezTo>
                  <a:pt x="631" y="1314"/>
                  <a:pt x="631" y="1314"/>
                  <a:pt x="631" y="1314"/>
                </a:cubicBezTo>
                <a:cubicBezTo>
                  <a:pt x="631" y="1313"/>
                  <a:pt x="630" y="1313"/>
                  <a:pt x="630" y="1313"/>
                </a:cubicBezTo>
                <a:cubicBezTo>
                  <a:pt x="629" y="1313"/>
                  <a:pt x="629" y="1313"/>
                  <a:pt x="628" y="1313"/>
                </a:cubicBezTo>
                <a:cubicBezTo>
                  <a:pt x="627" y="1313"/>
                  <a:pt x="628" y="1312"/>
                  <a:pt x="628" y="1311"/>
                </a:cubicBezTo>
                <a:cubicBezTo>
                  <a:pt x="628" y="1310"/>
                  <a:pt x="628" y="1309"/>
                  <a:pt x="626" y="1308"/>
                </a:cubicBezTo>
                <a:close/>
                <a:moveTo>
                  <a:pt x="634" y="1334"/>
                </a:moveTo>
                <a:cubicBezTo>
                  <a:pt x="634" y="1334"/>
                  <a:pt x="634" y="1335"/>
                  <a:pt x="634" y="1336"/>
                </a:cubicBezTo>
                <a:cubicBezTo>
                  <a:pt x="635" y="1336"/>
                  <a:pt x="635" y="1336"/>
                  <a:pt x="635" y="1335"/>
                </a:cubicBezTo>
                <a:cubicBezTo>
                  <a:pt x="635" y="1335"/>
                  <a:pt x="635" y="1334"/>
                  <a:pt x="635" y="1334"/>
                </a:cubicBezTo>
                <a:cubicBezTo>
                  <a:pt x="635" y="1333"/>
                  <a:pt x="635" y="1333"/>
                  <a:pt x="634" y="1334"/>
                </a:cubicBezTo>
                <a:close/>
                <a:moveTo>
                  <a:pt x="600" y="1311"/>
                </a:moveTo>
                <a:cubicBezTo>
                  <a:pt x="599" y="1311"/>
                  <a:pt x="599" y="1311"/>
                  <a:pt x="598" y="1311"/>
                </a:cubicBezTo>
                <a:cubicBezTo>
                  <a:pt x="598" y="1310"/>
                  <a:pt x="597" y="1311"/>
                  <a:pt x="597" y="1312"/>
                </a:cubicBezTo>
                <a:cubicBezTo>
                  <a:pt x="597" y="1312"/>
                  <a:pt x="598" y="1313"/>
                  <a:pt x="599" y="1313"/>
                </a:cubicBezTo>
                <a:cubicBezTo>
                  <a:pt x="599" y="1313"/>
                  <a:pt x="599" y="1313"/>
                  <a:pt x="599" y="1313"/>
                </a:cubicBezTo>
                <a:cubicBezTo>
                  <a:pt x="600" y="1313"/>
                  <a:pt x="600" y="1311"/>
                  <a:pt x="600" y="1311"/>
                </a:cubicBezTo>
                <a:close/>
                <a:moveTo>
                  <a:pt x="603" y="1367"/>
                </a:moveTo>
                <a:cubicBezTo>
                  <a:pt x="605" y="1367"/>
                  <a:pt x="606" y="1369"/>
                  <a:pt x="608" y="1368"/>
                </a:cubicBezTo>
                <a:cubicBezTo>
                  <a:pt x="609" y="1368"/>
                  <a:pt x="611" y="1368"/>
                  <a:pt x="613" y="1369"/>
                </a:cubicBezTo>
                <a:cubicBezTo>
                  <a:pt x="614" y="1369"/>
                  <a:pt x="615" y="1370"/>
                  <a:pt x="617" y="1370"/>
                </a:cubicBezTo>
                <a:cubicBezTo>
                  <a:pt x="618" y="1370"/>
                  <a:pt x="620" y="1370"/>
                  <a:pt x="621" y="1371"/>
                </a:cubicBezTo>
                <a:cubicBezTo>
                  <a:pt x="622" y="1372"/>
                  <a:pt x="622" y="1372"/>
                  <a:pt x="623" y="1372"/>
                </a:cubicBezTo>
                <a:cubicBezTo>
                  <a:pt x="624" y="1372"/>
                  <a:pt x="624" y="1373"/>
                  <a:pt x="624" y="1373"/>
                </a:cubicBezTo>
                <a:cubicBezTo>
                  <a:pt x="624" y="1374"/>
                  <a:pt x="623" y="1374"/>
                  <a:pt x="623" y="1375"/>
                </a:cubicBezTo>
                <a:cubicBezTo>
                  <a:pt x="623" y="1376"/>
                  <a:pt x="624" y="1375"/>
                  <a:pt x="624" y="1375"/>
                </a:cubicBezTo>
                <a:cubicBezTo>
                  <a:pt x="626" y="1374"/>
                  <a:pt x="628" y="1374"/>
                  <a:pt x="630" y="1374"/>
                </a:cubicBezTo>
                <a:cubicBezTo>
                  <a:pt x="631" y="1374"/>
                  <a:pt x="632" y="1375"/>
                  <a:pt x="633" y="1374"/>
                </a:cubicBezTo>
                <a:cubicBezTo>
                  <a:pt x="634" y="1374"/>
                  <a:pt x="634" y="1374"/>
                  <a:pt x="635" y="1373"/>
                </a:cubicBezTo>
                <a:cubicBezTo>
                  <a:pt x="636" y="1373"/>
                  <a:pt x="638" y="1373"/>
                  <a:pt x="640" y="1373"/>
                </a:cubicBezTo>
                <a:cubicBezTo>
                  <a:pt x="642" y="1373"/>
                  <a:pt x="644" y="1373"/>
                  <a:pt x="645" y="1373"/>
                </a:cubicBezTo>
                <a:cubicBezTo>
                  <a:pt x="647" y="1373"/>
                  <a:pt x="649" y="1373"/>
                  <a:pt x="650" y="1373"/>
                </a:cubicBezTo>
                <a:cubicBezTo>
                  <a:pt x="651" y="1372"/>
                  <a:pt x="652" y="1372"/>
                  <a:pt x="652" y="1372"/>
                </a:cubicBezTo>
                <a:cubicBezTo>
                  <a:pt x="653" y="1371"/>
                  <a:pt x="653" y="1371"/>
                  <a:pt x="653" y="1370"/>
                </a:cubicBezTo>
                <a:cubicBezTo>
                  <a:pt x="653" y="1369"/>
                  <a:pt x="656" y="1367"/>
                  <a:pt x="654" y="1366"/>
                </a:cubicBezTo>
                <a:cubicBezTo>
                  <a:pt x="654" y="1367"/>
                  <a:pt x="654" y="1367"/>
                  <a:pt x="654" y="1367"/>
                </a:cubicBezTo>
                <a:cubicBezTo>
                  <a:pt x="654" y="1367"/>
                  <a:pt x="652" y="1368"/>
                  <a:pt x="652" y="1368"/>
                </a:cubicBezTo>
                <a:cubicBezTo>
                  <a:pt x="652" y="1368"/>
                  <a:pt x="651" y="1368"/>
                  <a:pt x="650" y="1368"/>
                </a:cubicBezTo>
                <a:cubicBezTo>
                  <a:pt x="650" y="1369"/>
                  <a:pt x="649" y="1369"/>
                  <a:pt x="648" y="1369"/>
                </a:cubicBezTo>
                <a:cubicBezTo>
                  <a:pt x="647" y="1369"/>
                  <a:pt x="647" y="1370"/>
                  <a:pt x="646" y="1370"/>
                </a:cubicBezTo>
                <a:cubicBezTo>
                  <a:pt x="645" y="1370"/>
                  <a:pt x="642" y="1370"/>
                  <a:pt x="643" y="1368"/>
                </a:cubicBezTo>
                <a:cubicBezTo>
                  <a:pt x="643" y="1368"/>
                  <a:pt x="644" y="1367"/>
                  <a:pt x="643" y="1366"/>
                </a:cubicBezTo>
                <a:cubicBezTo>
                  <a:pt x="643" y="1366"/>
                  <a:pt x="642" y="1366"/>
                  <a:pt x="641" y="1366"/>
                </a:cubicBezTo>
                <a:cubicBezTo>
                  <a:pt x="640" y="1366"/>
                  <a:pt x="640" y="1367"/>
                  <a:pt x="639" y="1367"/>
                </a:cubicBezTo>
                <a:cubicBezTo>
                  <a:pt x="638" y="1367"/>
                  <a:pt x="638" y="1367"/>
                  <a:pt x="637" y="1367"/>
                </a:cubicBezTo>
                <a:cubicBezTo>
                  <a:pt x="636" y="1366"/>
                  <a:pt x="635" y="1366"/>
                  <a:pt x="633" y="1366"/>
                </a:cubicBezTo>
                <a:cubicBezTo>
                  <a:pt x="632" y="1365"/>
                  <a:pt x="630" y="1365"/>
                  <a:pt x="628" y="1365"/>
                </a:cubicBezTo>
                <a:cubicBezTo>
                  <a:pt x="625" y="1365"/>
                  <a:pt x="623" y="1366"/>
                  <a:pt x="620" y="1366"/>
                </a:cubicBezTo>
                <a:cubicBezTo>
                  <a:pt x="618" y="1366"/>
                  <a:pt x="617" y="1366"/>
                  <a:pt x="615" y="1365"/>
                </a:cubicBezTo>
                <a:cubicBezTo>
                  <a:pt x="614" y="1365"/>
                  <a:pt x="614" y="1363"/>
                  <a:pt x="613" y="1363"/>
                </a:cubicBezTo>
                <a:cubicBezTo>
                  <a:pt x="612" y="1363"/>
                  <a:pt x="611" y="1363"/>
                  <a:pt x="611" y="1362"/>
                </a:cubicBezTo>
                <a:cubicBezTo>
                  <a:pt x="611" y="1361"/>
                  <a:pt x="612" y="1362"/>
                  <a:pt x="613" y="1361"/>
                </a:cubicBezTo>
                <a:cubicBezTo>
                  <a:pt x="613" y="1361"/>
                  <a:pt x="611" y="1360"/>
                  <a:pt x="611" y="1360"/>
                </a:cubicBezTo>
                <a:cubicBezTo>
                  <a:pt x="609" y="1359"/>
                  <a:pt x="608" y="1361"/>
                  <a:pt x="607" y="1361"/>
                </a:cubicBezTo>
                <a:cubicBezTo>
                  <a:pt x="606" y="1361"/>
                  <a:pt x="605" y="1361"/>
                  <a:pt x="605" y="1361"/>
                </a:cubicBezTo>
                <a:cubicBezTo>
                  <a:pt x="604" y="1360"/>
                  <a:pt x="605" y="1360"/>
                  <a:pt x="604" y="1359"/>
                </a:cubicBezTo>
                <a:cubicBezTo>
                  <a:pt x="603" y="1358"/>
                  <a:pt x="603" y="1359"/>
                  <a:pt x="603" y="1360"/>
                </a:cubicBezTo>
                <a:cubicBezTo>
                  <a:pt x="602" y="1361"/>
                  <a:pt x="601" y="1362"/>
                  <a:pt x="600" y="1363"/>
                </a:cubicBezTo>
                <a:cubicBezTo>
                  <a:pt x="600" y="1364"/>
                  <a:pt x="598" y="1366"/>
                  <a:pt x="598" y="1367"/>
                </a:cubicBezTo>
                <a:cubicBezTo>
                  <a:pt x="599" y="1367"/>
                  <a:pt x="602" y="1366"/>
                  <a:pt x="603" y="1367"/>
                </a:cubicBezTo>
                <a:close/>
                <a:moveTo>
                  <a:pt x="616" y="1319"/>
                </a:moveTo>
                <a:cubicBezTo>
                  <a:pt x="616" y="1320"/>
                  <a:pt x="616" y="1321"/>
                  <a:pt x="617" y="1320"/>
                </a:cubicBezTo>
                <a:cubicBezTo>
                  <a:pt x="617" y="1320"/>
                  <a:pt x="617" y="1318"/>
                  <a:pt x="616" y="1319"/>
                </a:cubicBezTo>
                <a:close/>
                <a:moveTo>
                  <a:pt x="616" y="1313"/>
                </a:moveTo>
                <a:cubicBezTo>
                  <a:pt x="615" y="1313"/>
                  <a:pt x="616" y="1314"/>
                  <a:pt x="615" y="1314"/>
                </a:cubicBezTo>
                <a:cubicBezTo>
                  <a:pt x="615" y="1315"/>
                  <a:pt x="614" y="1316"/>
                  <a:pt x="614" y="1316"/>
                </a:cubicBezTo>
                <a:cubicBezTo>
                  <a:pt x="615" y="1317"/>
                  <a:pt x="616" y="1315"/>
                  <a:pt x="616" y="1315"/>
                </a:cubicBezTo>
                <a:cubicBezTo>
                  <a:pt x="616" y="1314"/>
                  <a:pt x="618" y="1313"/>
                  <a:pt x="616" y="1313"/>
                </a:cubicBezTo>
                <a:close/>
                <a:moveTo>
                  <a:pt x="615" y="1337"/>
                </a:moveTo>
                <a:cubicBezTo>
                  <a:pt x="615" y="1337"/>
                  <a:pt x="617" y="1336"/>
                  <a:pt x="617" y="1336"/>
                </a:cubicBezTo>
                <a:cubicBezTo>
                  <a:pt x="618" y="1336"/>
                  <a:pt x="619" y="1336"/>
                  <a:pt x="619" y="1335"/>
                </a:cubicBezTo>
                <a:cubicBezTo>
                  <a:pt x="619" y="1335"/>
                  <a:pt x="619" y="1334"/>
                  <a:pt x="619" y="1334"/>
                </a:cubicBezTo>
                <a:cubicBezTo>
                  <a:pt x="618" y="1334"/>
                  <a:pt x="617" y="1335"/>
                  <a:pt x="616" y="1335"/>
                </a:cubicBezTo>
                <a:cubicBezTo>
                  <a:pt x="616" y="1335"/>
                  <a:pt x="614" y="1336"/>
                  <a:pt x="615" y="1337"/>
                </a:cubicBezTo>
                <a:close/>
                <a:moveTo>
                  <a:pt x="343" y="861"/>
                </a:moveTo>
                <a:cubicBezTo>
                  <a:pt x="343" y="863"/>
                  <a:pt x="344" y="860"/>
                  <a:pt x="345" y="860"/>
                </a:cubicBezTo>
                <a:cubicBezTo>
                  <a:pt x="345" y="859"/>
                  <a:pt x="346" y="860"/>
                  <a:pt x="346" y="859"/>
                </a:cubicBezTo>
                <a:cubicBezTo>
                  <a:pt x="346" y="858"/>
                  <a:pt x="345" y="858"/>
                  <a:pt x="345" y="857"/>
                </a:cubicBezTo>
                <a:cubicBezTo>
                  <a:pt x="344" y="857"/>
                  <a:pt x="344" y="856"/>
                  <a:pt x="344" y="856"/>
                </a:cubicBezTo>
                <a:cubicBezTo>
                  <a:pt x="342" y="854"/>
                  <a:pt x="343" y="858"/>
                  <a:pt x="343" y="859"/>
                </a:cubicBezTo>
                <a:cubicBezTo>
                  <a:pt x="343" y="859"/>
                  <a:pt x="343" y="860"/>
                  <a:pt x="343" y="861"/>
                </a:cubicBezTo>
                <a:close/>
                <a:moveTo>
                  <a:pt x="427" y="881"/>
                </a:moveTo>
                <a:cubicBezTo>
                  <a:pt x="427" y="881"/>
                  <a:pt x="428" y="881"/>
                  <a:pt x="429" y="882"/>
                </a:cubicBezTo>
                <a:cubicBezTo>
                  <a:pt x="430" y="882"/>
                  <a:pt x="430" y="883"/>
                  <a:pt x="431" y="884"/>
                </a:cubicBezTo>
                <a:cubicBezTo>
                  <a:pt x="433" y="884"/>
                  <a:pt x="432" y="881"/>
                  <a:pt x="432" y="881"/>
                </a:cubicBezTo>
                <a:cubicBezTo>
                  <a:pt x="433" y="879"/>
                  <a:pt x="433" y="878"/>
                  <a:pt x="431" y="878"/>
                </a:cubicBezTo>
                <a:cubicBezTo>
                  <a:pt x="430" y="877"/>
                  <a:pt x="429" y="877"/>
                  <a:pt x="428" y="876"/>
                </a:cubicBezTo>
                <a:cubicBezTo>
                  <a:pt x="427" y="876"/>
                  <a:pt x="427" y="875"/>
                  <a:pt x="426" y="875"/>
                </a:cubicBezTo>
                <a:cubicBezTo>
                  <a:pt x="425" y="875"/>
                  <a:pt x="426" y="876"/>
                  <a:pt x="426" y="877"/>
                </a:cubicBezTo>
                <a:cubicBezTo>
                  <a:pt x="426" y="878"/>
                  <a:pt x="425" y="880"/>
                  <a:pt x="427" y="881"/>
                </a:cubicBezTo>
                <a:close/>
                <a:moveTo>
                  <a:pt x="461" y="848"/>
                </a:moveTo>
                <a:cubicBezTo>
                  <a:pt x="462" y="848"/>
                  <a:pt x="463" y="845"/>
                  <a:pt x="463" y="844"/>
                </a:cubicBezTo>
                <a:cubicBezTo>
                  <a:pt x="463" y="843"/>
                  <a:pt x="464" y="841"/>
                  <a:pt x="465" y="840"/>
                </a:cubicBezTo>
                <a:cubicBezTo>
                  <a:pt x="465" y="839"/>
                  <a:pt x="465" y="837"/>
                  <a:pt x="466" y="836"/>
                </a:cubicBezTo>
                <a:cubicBezTo>
                  <a:pt x="466" y="835"/>
                  <a:pt x="467" y="835"/>
                  <a:pt x="467" y="834"/>
                </a:cubicBezTo>
                <a:cubicBezTo>
                  <a:pt x="468" y="833"/>
                  <a:pt x="468" y="832"/>
                  <a:pt x="468" y="832"/>
                </a:cubicBezTo>
                <a:cubicBezTo>
                  <a:pt x="469" y="830"/>
                  <a:pt x="470" y="828"/>
                  <a:pt x="471" y="826"/>
                </a:cubicBezTo>
                <a:cubicBezTo>
                  <a:pt x="471" y="824"/>
                  <a:pt x="471" y="822"/>
                  <a:pt x="472" y="821"/>
                </a:cubicBezTo>
                <a:cubicBezTo>
                  <a:pt x="472" y="820"/>
                  <a:pt x="473" y="818"/>
                  <a:pt x="472" y="817"/>
                </a:cubicBezTo>
                <a:cubicBezTo>
                  <a:pt x="471" y="816"/>
                  <a:pt x="469" y="822"/>
                  <a:pt x="468" y="823"/>
                </a:cubicBezTo>
                <a:cubicBezTo>
                  <a:pt x="468" y="826"/>
                  <a:pt x="465" y="828"/>
                  <a:pt x="464" y="830"/>
                </a:cubicBezTo>
                <a:cubicBezTo>
                  <a:pt x="464" y="832"/>
                  <a:pt x="463" y="832"/>
                  <a:pt x="462" y="833"/>
                </a:cubicBezTo>
                <a:cubicBezTo>
                  <a:pt x="460" y="834"/>
                  <a:pt x="460" y="835"/>
                  <a:pt x="460" y="836"/>
                </a:cubicBezTo>
                <a:cubicBezTo>
                  <a:pt x="459" y="838"/>
                  <a:pt x="459" y="839"/>
                  <a:pt x="459" y="841"/>
                </a:cubicBezTo>
                <a:cubicBezTo>
                  <a:pt x="459" y="842"/>
                  <a:pt x="459" y="843"/>
                  <a:pt x="460" y="845"/>
                </a:cubicBezTo>
                <a:cubicBezTo>
                  <a:pt x="460" y="846"/>
                  <a:pt x="460" y="849"/>
                  <a:pt x="461" y="848"/>
                </a:cubicBezTo>
                <a:close/>
                <a:moveTo>
                  <a:pt x="510" y="806"/>
                </a:moveTo>
                <a:cubicBezTo>
                  <a:pt x="510" y="805"/>
                  <a:pt x="510" y="805"/>
                  <a:pt x="511" y="805"/>
                </a:cubicBezTo>
                <a:cubicBezTo>
                  <a:pt x="512" y="804"/>
                  <a:pt x="512" y="804"/>
                  <a:pt x="512" y="804"/>
                </a:cubicBezTo>
                <a:cubicBezTo>
                  <a:pt x="512" y="803"/>
                  <a:pt x="511" y="803"/>
                  <a:pt x="511" y="803"/>
                </a:cubicBezTo>
                <a:cubicBezTo>
                  <a:pt x="511" y="803"/>
                  <a:pt x="511" y="802"/>
                  <a:pt x="510" y="802"/>
                </a:cubicBezTo>
                <a:cubicBezTo>
                  <a:pt x="510" y="801"/>
                  <a:pt x="509" y="801"/>
                  <a:pt x="508" y="801"/>
                </a:cubicBezTo>
                <a:cubicBezTo>
                  <a:pt x="508" y="801"/>
                  <a:pt x="507" y="802"/>
                  <a:pt x="506" y="802"/>
                </a:cubicBezTo>
                <a:cubicBezTo>
                  <a:pt x="506" y="802"/>
                  <a:pt x="505" y="802"/>
                  <a:pt x="504" y="802"/>
                </a:cubicBezTo>
                <a:cubicBezTo>
                  <a:pt x="504" y="802"/>
                  <a:pt x="503" y="802"/>
                  <a:pt x="502" y="802"/>
                </a:cubicBezTo>
                <a:cubicBezTo>
                  <a:pt x="502" y="802"/>
                  <a:pt x="501" y="803"/>
                  <a:pt x="501" y="803"/>
                </a:cubicBezTo>
                <a:cubicBezTo>
                  <a:pt x="500" y="804"/>
                  <a:pt x="499" y="804"/>
                  <a:pt x="498" y="806"/>
                </a:cubicBezTo>
                <a:cubicBezTo>
                  <a:pt x="498" y="807"/>
                  <a:pt x="497" y="808"/>
                  <a:pt x="496" y="809"/>
                </a:cubicBezTo>
                <a:cubicBezTo>
                  <a:pt x="495" y="810"/>
                  <a:pt x="494" y="810"/>
                  <a:pt x="493" y="811"/>
                </a:cubicBezTo>
                <a:cubicBezTo>
                  <a:pt x="493" y="812"/>
                  <a:pt x="492" y="813"/>
                  <a:pt x="492" y="815"/>
                </a:cubicBezTo>
                <a:cubicBezTo>
                  <a:pt x="492" y="817"/>
                  <a:pt x="491" y="819"/>
                  <a:pt x="492" y="821"/>
                </a:cubicBezTo>
                <a:cubicBezTo>
                  <a:pt x="493" y="822"/>
                  <a:pt x="493" y="822"/>
                  <a:pt x="493" y="823"/>
                </a:cubicBezTo>
                <a:cubicBezTo>
                  <a:pt x="493" y="824"/>
                  <a:pt x="493" y="825"/>
                  <a:pt x="493" y="825"/>
                </a:cubicBezTo>
                <a:cubicBezTo>
                  <a:pt x="494" y="826"/>
                  <a:pt x="494" y="826"/>
                  <a:pt x="494" y="827"/>
                </a:cubicBezTo>
                <a:cubicBezTo>
                  <a:pt x="494" y="828"/>
                  <a:pt x="493" y="828"/>
                  <a:pt x="493" y="829"/>
                </a:cubicBezTo>
                <a:cubicBezTo>
                  <a:pt x="492" y="831"/>
                  <a:pt x="496" y="828"/>
                  <a:pt x="496" y="828"/>
                </a:cubicBezTo>
                <a:cubicBezTo>
                  <a:pt x="497" y="827"/>
                  <a:pt x="498" y="826"/>
                  <a:pt x="499" y="825"/>
                </a:cubicBezTo>
                <a:cubicBezTo>
                  <a:pt x="500" y="823"/>
                  <a:pt x="500" y="822"/>
                  <a:pt x="502" y="822"/>
                </a:cubicBezTo>
                <a:cubicBezTo>
                  <a:pt x="503" y="821"/>
                  <a:pt x="505" y="822"/>
                  <a:pt x="505" y="820"/>
                </a:cubicBezTo>
                <a:cubicBezTo>
                  <a:pt x="506" y="819"/>
                  <a:pt x="505" y="818"/>
                  <a:pt x="505" y="818"/>
                </a:cubicBezTo>
                <a:cubicBezTo>
                  <a:pt x="506" y="817"/>
                  <a:pt x="507" y="817"/>
                  <a:pt x="507" y="817"/>
                </a:cubicBezTo>
                <a:cubicBezTo>
                  <a:pt x="508" y="817"/>
                  <a:pt x="509" y="817"/>
                  <a:pt x="508" y="816"/>
                </a:cubicBezTo>
                <a:cubicBezTo>
                  <a:pt x="508" y="815"/>
                  <a:pt x="508" y="815"/>
                  <a:pt x="507" y="815"/>
                </a:cubicBezTo>
                <a:cubicBezTo>
                  <a:pt x="506" y="814"/>
                  <a:pt x="506" y="814"/>
                  <a:pt x="506" y="813"/>
                </a:cubicBezTo>
                <a:cubicBezTo>
                  <a:pt x="505" y="812"/>
                  <a:pt x="506" y="812"/>
                  <a:pt x="506" y="811"/>
                </a:cubicBezTo>
                <a:cubicBezTo>
                  <a:pt x="507" y="810"/>
                  <a:pt x="505" y="809"/>
                  <a:pt x="506" y="808"/>
                </a:cubicBezTo>
                <a:cubicBezTo>
                  <a:pt x="507" y="806"/>
                  <a:pt x="509" y="807"/>
                  <a:pt x="510" y="806"/>
                </a:cubicBezTo>
                <a:close/>
                <a:moveTo>
                  <a:pt x="562" y="738"/>
                </a:moveTo>
                <a:cubicBezTo>
                  <a:pt x="562" y="738"/>
                  <a:pt x="561" y="738"/>
                  <a:pt x="561" y="738"/>
                </a:cubicBezTo>
                <a:cubicBezTo>
                  <a:pt x="560" y="738"/>
                  <a:pt x="560" y="738"/>
                  <a:pt x="560" y="738"/>
                </a:cubicBezTo>
                <a:cubicBezTo>
                  <a:pt x="560" y="738"/>
                  <a:pt x="560" y="739"/>
                  <a:pt x="561" y="739"/>
                </a:cubicBezTo>
                <a:cubicBezTo>
                  <a:pt x="561" y="739"/>
                  <a:pt x="562" y="739"/>
                  <a:pt x="562" y="738"/>
                </a:cubicBezTo>
                <a:close/>
                <a:moveTo>
                  <a:pt x="534" y="732"/>
                </a:moveTo>
                <a:cubicBezTo>
                  <a:pt x="534" y="732"/>
                  <a:pt x="533" y="731"/>
                  <a:pt x="533" y="730"/>
                </a:cubicBezTo>
                <a:cubicBezTo>
                  <a:pt x="532" y="730"/>
                  <a:pt x="530" y="731"/>
                  <a:pt x="529" y="729"/>
                </a:cubicBezTo>
                <a:cubicBezTo>
                  <a:pt x="528" y="729"/>
                  <a:pt x="528" y="728"/>
                  <a:pt x="527" y="728"/>
                </a:cubicBezTo>
                <a:cubicBezTo>
                  <a:pt x="527" y="728"/>
                  <a:pt x="526" y="729"/>
                  <a:pt x="526" y="730"/>
                </a:cubicBezTo>
                <a:cubicBezTo>
                  <a:pt x="526" y="731"/>
                  <a:pt x="526" y="733"/>
                  <a:pt x="524" y="732"/>
                </a:cubicBezTo>
                <a:cubicBezTo>
                  <a:pt x="523" y="732"/>
                  <a:pt x="523" y="732"/>
                  <a:pt x="522" y="732"/>
                </a:cubicBezTo>
                <a:cubicBezTo>
                  <a:pt x="522" y="733"/>
                  <a:pt x="521" y="734"/>
                  <a:pt x="522" y="734"/>
                </a:cubicBezTo>
                <a:cubicBezTo>
                  <a:pt x="522" y="735"/>
                  <a:pt x="522" y="737"/>
                  <a:pt x="524" y="737"/>
                </a:cubicBezTo>
                <a:cubicBezTo>
                  <a:pt x="525" y="736"/>
                  <a:pt x="523" y="734"/>
                  <a:pt x="524" y="733"/>
                </a:cubicBezTo>
                <a:cubicBezTo>
                  <a:pt x="524" y="734"/>
                  <a:pt x="525" y="734"/>
                  <a:pt x="525" y="734"/>
                </a:cubicBezTo>
                <a:cubicBezTo>
                  <a:pt x="526" y="735"/>
                  <a:pt x="526" y="736"/>
                  <a:pt x="527" y="736"/>
                </a:cubicBezTo>
                <a:cubicBezTo>
                  <a:pt x="527" y="737"/>
                  <a:pt x="528" y="737"/>
                  <a:pt x="528" y="738"/>
                </a:cubicBezTo>
                <a:cubicBezTo>
                  <a:pt x="529" y="739"/>
                  <a:pt x="529" y="739"/>
                  <a:pt x="530" y="740"/>
                </a:cubicBezTo>
                <a:cubicBezTo>
                  <a:pt x="531" y="740"/>
                  <a:pt x="532" y="740"/>
                  <a:pt x="532" y="740"/>
                </a:cubicBezTo>
                <a:cubicBezTo>
                  <a:pt x="533" y="741"/>
                  <a:pt x="532" y="742"/>
                  <a:pt x="533" y="742"/>
                </a:cubicBezTo>
                <a:cubicBezTo>
                  <a:pt x="534" y="742"/>
                  <a:pt x="534" y="740"/>
                  <a:pt x="534" y="739"/>
                </a:cubicBezTo>
                <a:cubicBezTo>
                  <a:pt x="534" y="738"/>
                  <a:pt x="532" y="739"/>
                  <a:pt x="531" y="738"/>
                </a:cubicBezTo>
                <a:cubicBezTo>
                  <a:pt x="531" y="738"/>
                  <a:pt x="531" y="737"/>
                  <a:pt x="531" y="737"/>
                </a:cubicBezTo>
                <a:cubicBezTo>
                  <a:pt x="531" y="736"/>
                  <a:pt x="529" y="734"/>
                  <a:pt x="531" y="733"/>
                </a:cubicBezTo>
                <a:cubicBezTo>
                  <a:pt x="531" y="732"/>
                  <a:pt x="532" y="735"/>
                  <a:pt x="533" y="736"/>
                </a:cubicBezTo>
                <a:cubicBezTo>
                  <a:pt x="533" y="736"/>
                  <a:pt x="534" y="736"/>
                  <a:pt x="534" y="737"/>
                </a:cubicBezTo>
                <a:cubicBezTo>
                  <a:pt x="534" y="738"/>
                  <a:pt x="535" y="739"/>
                  <a:pt x="535" y="739"/>
                </a:cubicBezTo>
                <a:cubicBezTo>
                  <a:pt x="535" y="738"/>
                  <a:pt x="535" y="737"/>
                  <a:pt x="535" y="736"/>
                </a:cubicBezTo>
                <a:cubicBezTo>
                  <a:pt x="534" y="735"/>
                  <a:pt x="535" y="735"/>
                  <a:pt x="535" y="734"/>
                </a:cubicBezTo>
                <a:cubicBezTo>
                  <a:pt x="535" y="733"/>
                  <a:pt x="535" y="733"/>
                  <a:pt x="534" y="732"/>
                </a:cubicBezTo>
                <a:close/>
                <a:moveTo>
                  <a:pt x="346" y="890"/>
                </a:moveTo>
                <a:cubicBezTo>
                  <a:pt x="346" y="890"/>
                  <a:pt x="346" y="892"/>
                  <a:pt x="347" y="892"/>
                </a:cubicBezTo>
                <a:cubicBezTo>
                  <a:pt x="348" y="891"/>
                  <a:pt x="347" y="890"/>
                  <a:pt x="347" y="889"/>
                </a:cubicBezTo>
                <a:cubicBezTo>
                  <a:pt x="348" y="888"/>
                  <a:pt x="348" y="888"/>
                  <a:pt x="348" y="887"/>
                </a:cubicBezTo>
                <a:cubicBezTo>
                  <a:pt x="348" y="886"/>
                  <a:pt x="349" y="886"/>
                  <a:pt x="350" y="885"/>
                </a:cubicBezTo>
                <a:cubicBezTo>
                  <a:pt x="350" y="884"/>
                  <a:pt x="350" y="883"/>
                  <a:pt x="350" y="882"/>
                </a:cubicBezTo>
                <a:cubicBezTo>
                  <a:pt x="351" y="881"/>
                  <a:pt x="352" y="879"/>
                  <a:pt x="351" y="879"/>
                </a:cubicBezTo>
                <a:cubicBezTo>
                  <a:pt x="350" y="878"/>
                  <a:pt x="350" y="881"/>
                  <a:pt x="350" y="881"/>
                </a:cubicBezTo>
                <a:cubicBezTo>
                  <a:pt x="349" y="882"/>
                  <a:pt x="348" y="884"/>
                  <a:pt x="347" y="885"/>
                </a:cubicBezTo>
                <a:cubicBezTo>
                  <a:pt x="347" y="885"/>
                  <a:pt x="347" y="886"/>
                  <a:pt x="346" y="887"/>
                </a:cubicBezTo>
                <a:cubicBezTo>
                  <a:pt x="346" y="887"/>
                  <a:pt x="345" y="888"/>
                  <a:pt x="345" y="888"/>
                </a:cubicBezTo>
                <a:cubicBezTo>
                  <a:pt x="345" y="889"/>
                  <a:pt x="346" y="889"/>
                  <a:pt x="346" y="890"/>
                </a:cubicBezTo>
                <a:close/>
                <a:moveTo>
                  <a:pt x="364" y="892"/>
                </a:moveTo>
                <a:cubicBezTo>
                  <a:pt x="365" y="892"/>
                  <a:pt x="365" y="891"/>
                  <a:pt x="366" y="891"/>
                </a:cubicBezTo>
                <a:cubicBezTo>
                  <a:pt x="367" y="891"/>
                  <a:pt x="367" y="892"/>
                  <a:pt x="368" y="892"/>
                </a:cubicBezTo>
                <a:cubicBezTo>
                  <a:pt x="369" y="891"/>
                  <a:pt x="368" y="889"/>
                  <a:pt x="367" y="888"/>
                </a:cubicBezTo>
                <a:cubicBezTo>
                  <a:pt x="366" y="888"/>
                  <a:pt x="364" y="888"/>
                  <a:pt x="363" y="888"/>
                </a:cubicBezTo>
                <a:cubicBezTo>
                  <a:pt x="362" y="888"/>
                  <a:pt x="362" y="888"/>
                  <a:pt x="361" y="887"/>
                </a:cubicBezTo>
                <a:cubicBezTo>
                  <a:pt x="360" y="887"/>
                  <a:pt x="360" y="886"/>
                  <a:pt x="359" y="886"/>
                </a:cubicBezTo>
                <a:cubicBezTo>
                  <a:pt x="358" y="886"/>
                  <a:pt x="358" y="887"/>
                  <a:pt x="357" y="887"/>
                </a:cubicBezTo>
                <a:cubicBezTo>
                  <a:pt x="356" y="887"/>
                  <a:pt x="353" y="886"/>
                  <a:pt x="353" y="888"/>
                </a:cubicBezTo>
                <a:cubicBezTo>
                  <a:pt x="353" y="889"/>
                  <a:pt x="353" y="890"/>
                  <a:pt x="354" y="890"/>
                </a:cubicBezTo>
                <a:cubicBezTo>
                  <a:pt x="354" y="891"/>
                  <a:pt x="355" y="891"/>
                  <a:pt x="356" y="891"/>
                </a:cubicBezTo>
                <a:cubicBezTo>
                  <a:pt x="357" y="891"/>
                  <a:pt x="358" y="892"/>
                  <a:pt x="360" y="893"/>
                </a:cubicBezTo>
                <a:cubicBezTo>
                  <a:pt x="361" y="894"/>
                  <a:pt x="363" y="893"/>
                  <a:pt x="364" y="892"/>
                </a:cubicBezTo>
                <a:close/>
                <a:moveTo>
                  <a:pt x="353" y="896"/>
                </a:moveTo>
                <a:cubicBezTo>
                  <a:pt x="353" y="897"/>
                  <a:pt x="354" y="898"/>
                  <a:pt x="354" y="898"/>
                </a:cubicBezTo>
                <a:cubicBezTo>
                  <a:pt x="355" y="898"/>
                  <a:pt x="355" y="898"/>
                  <a:pt x="355" y="899"/>
                </a:cubicBezTo>
                <a:cubicBezTo>
                  <a:pt x="356" y="899"/>
                  <a:pt x="356" y="900"/>
                  <a:pt x="357" y="900"/>
                </a:cubicBezTo>
                <a:cubicBezTo>
                  <a:pt x="358" y="899"/>
                  <a:pt x="356" y="897"/>
                  <a:pt x="356" y="897"/>
                </a:cubicBezTo>
                <a:cubicBezTo>
                  <a:pt x="356" y="897"/>
                  <a:pt x="356" y="896"/>
                  <a:pt x="355" y="896"/>
                </a:cubicBezTo>
                <a:cubicBezTo>
                  <a:pt x="355" y="895"/>
                  <a:pt x="353" y="896"/>
                  <a:pt x="353" y="896"/>
                </a:cubicBezTo>
                <a:close/>
                <a:moveTo>
                  <a:pt x="214" y="1262"/>
                </a:moveTo>
                <a:cubicBezTo>
                  <a:pt x="215" y="1262"/>
                  <a:pt x="215" y="1262"/>
                  <a:pt x="216" y="1262"/>
                </a:cubicBezTo>
                <a:cubicBezTo>
                  <a:pt x="217" y="1262"/>
                  <a:pt x="218" y="1263"/>
                  <a:pt x="218" y="1264"/>
                </a:cubicBezTo>
                <a:cubicBezTo>
                  <a:pt x="219" y="1265"/>
                  <a:pt x="220" y="1264"/>
                  <a:pt x="220" y="1263"/>
                </a:cubicBezTo>
                <a:cubicBezTo>
                  <a:pt x="220" y="1262"/>
                  <a:pt x="220" y="1261"/>
                  <a:pt x="220" y="1261"/>
                </a:cubicBezTo>
                <a:cubicBezTo>
                  <a:pt x="220" y="1260"/>
                  <a:pt x="219" y="1260"/>
                  <a:pt x="219" y="1259"/>
                </a:cubicBezTo>
                <a:cubicBezTo>
                  <a:pt x="219" y="1259"/>
                  <a:pt x="219" y="1258"/>
                  <a:pt x="218" y="1258"/>
                </a:cubicBezTo>
                <a:cubicBezTo>
                  <a:pt x="218" y="1258"/>
                  <a:pt x="217" y="1258"/>
                  <a:pt x="216" y="1258"/>
                </a:cubicBezTo>
                <a:cubicBezTo>
                  <a:pt x="215" y="1258"/>
                  <a:pt x="214" y="1258"/>
                  <a:pt x="212" y="1258"/>
                </a:cubicBezTo>
                <a:cubicBezTo>
                  <a:pt x="212" y="1257"/>
                  <a:pt x="210" y="1258"/>
                  <a:pt x="210" y="1259"/>
                </a:cubicBezTo>
                <a:cubicBezTo>
                  <a:pt x="211" y="1260"/>
                  <a:pt x="212" y="1260"/>
                  <a:pt x="213" y="1260"/>
                </a:cubicBezTo>
                <a:cubicBezTo>
                  <a:pt x="213" y="1261"/>
                  <a:pt x="214" y="1261"/>
                  <a:pt x="214" y="1262"/>
                </a:cubicBezTo>
                <a:close/>
                <a:moveTo>
                  <a:pt x="342" y="869"/>
                </a:moveTo>
                <a:cubicBezTo>
                  <a:pt x="343" y="868"/>
                  <a:pt x="342" y="868"/>
                  <a:pt x="341" y="868"/>
                </a:cubicBezTo>
                <a:cubicBezTo>
                  <a:pt x="340" y="867"/>
                  <a:pt x="339" y="867"/>
                  <a:pt x="337" y="867"/>
                </a:cubicBezTo>
                <a:cubicBezTo>
                  <a:pt x="336" y="867"/>
                  <a:pt x="334" y="868"/>
                  <a:pt x="333" y="868"/>
                </a:cubicBezTo>
                <a:cubicBezTo>
                  <a:pt x="332" y="869"/>
                  <a:pt x="331" y="869"/>
                  <a:pt x="329" y="869"/>
                </a:cubicBezTo>
                <a:cubicBezTo>
                  <a:pt x="329" y="869"/>
                  <a:pt x="327" y="868"/>
                  <a:pt x="326" y="869"/>
                </a:cubicBezTo>
                <a:cubicBezTo>
                  <a:pt x="326" y="870"/>
                  <a:pt x="327" y="871"/>
                  <a:pt x="328" y="871"/>
                </a:cubicBezTo>
                <a:cubicBezTo>
                  <a:pt x="329" y="872"/>
                  <a:pt x="330" y="873"/>
                  <a:pt x="330" y="874"/>
                </a:cubicBezTo>
                <a:cubicBezTo>
                  <a:pt x="331" y="875"/>
                  <a:pt x="331" y="876"/>
                  <a:pt x="332" y="878"/>
                </a:cubicBezTo>
                <a:cubicBezTo>
                  <a:pt x="333" y="879"/>
                  <a:pt x="334" y="878"/>
                  <a:pt x="336" y="879"/>
                </a:cubicBezTo>
                <a:cubicBezTo>
                  <a:pt x="337" y="879"/>
                  <a:pt x="338" y="880"/>
                  <a:pt x="339" y="881"/>
                </a:cubicBezTo>
                <a:cubicBezTo>
                  <a:pt x="340" y="882"/>
                  <a:pt x="341" y="883"/>
                  <a:pt x="342" y="882"/>
                </a:cubicBezTo>
                <a:cubicBezTo>
                  <a:pt x="344" y="882"/>
                  <a:pt x="345" y="882"/>
                  <a:pt x="347" y="881"/>
                </a:cubicBezTo>
                <a:cubicBezTo>
                  <a:pt x="348" y="880"/>
                  <a:pt x="348" y="879"/>
                  <a:pt x="348" y="878"/>
                </a:cubicBezTo>
                <a:cubicBezTo>
                  <a:pt x="348" y="876"/>
                  <a:pt x="348" y="875"/>
                  <a:pt x="348" y="873"/>
                </a:cubicBezTo>
                <a:cubicBezTo>
                  <a:pt x="347" y="872"/>
                  <a:pt x="345" y="871"/>
                  <a:pt x="347" y="870"/>
                </a:cubicBezTo>
                <a:cubicBezTo>
                  <a:pt x="347" y="870"/>
                  <a:pt x="348" y="870"/>
                  <a:pt x="348" y="870"/>
                </a:cubicBezTo>
                <a:cubicBezTo>
                  <a:pt x="347" y="869"/>
                  <a:pt x="347" y="869"/>
                  <a:pt x="347" y="869"/>
                </a:cubicBezTo>
                <a:cubicBezTo>
                  <a:pt x="346" y="869"/>
                  <a:pt x="346" y="869"/>
                  <a:pt x="345" y="868"/>
                </a:cubicBezTo>
                <a:cubicBezTo>
                  <a:pt x="345" y="867"/>
                  <a:pt x="345" y="866"/>
                  <a:pt x="344" y="866"/>
                </a:cubicBezTo>
                <a:cubicBezTo>
                  <a:pt x="344" y="867"/>
                  <a:pt x="344" y="867"/>
                  <a:pt x="344" y="868"/>
                </a:cubicBezTo>
                <a:cubicBezTo>
                  <a:pt x="344" y="869"/>
                  <a:pt x="343" y="872"/>
                  <a:pt x="342" y="871"/>
                </a:cubicBezTo>
                <a:cubicBezTo>
                  <a:pt x="341" y="870"/>
                  <a:pt x="341" y="870"/>
                  <a:pt x="341" y="869"/>
                </a:cubicBezTo>
                <a:cubicBezTo>
                  <a:pt x="342" y="869"/>
                  <a:pt x="342" y="869"/>
                  <a:pt x="342" y="869"/>
                </a:cubicBezTo>
                <a:close/>
                <a:moveTo>
                  <a:pt x="570" y="736"/>
                </a:moveTo>
                <a:cubicBezTo>
                  <a:pt x="569" y="736"/>
                  <a:pt x="569" y="736"/>
                  <a:pt x="569" y="737"/>
                </a:cubicBezTo>
                <a:cubicBezTo>
                  <a:pt x="569" y="737"/>
                  <a:pt x="570" y="737"/>
                  <a:pt x="570" y="737"/>
                </a:cubicBezTo>
                <a:cubicBezTo>
                  <a:pt x="571" y="736"/>
                  <a:pt x="572" y="736"/>
                  <a:pt x="572" y="736"/>
                </a:cubicBezTo>
                <a:cubicBezTo>
                  <a:pt x="571" y="735"/>
                  <a:pt x="571" y="735"/>
                  <a:pt x="570" y="736"/>
                </a:cubicBezTo>
                <a:close/>
                <a:moveTo>
                  <a:pt x="242" y="743"/>
                </a:moveTo>
                <a:cubicBezTo>
                  <a:pt x="242" y="743"/>
                  <a:pt x="241" y="742"/>
                  <a:pt x="241" y="742"/>
                </a:cubicBezTo>
                <a:cubicBezTo>
                  <a:pt x="240" y="742"/>
                  <a:pt x="240" y="743"/>
                  <a:pt x="241" y="744"/>
                </a:cubicBezTo>
                <a:cubicBezTo>
                  <a:pt x="241" y="745"/>
                  <a:pt x="241" y="746"/>
                  <a:pt x="243" y="747"/>
                </a:cubicBezTo>
                <a:cubicBezTo>
                  <a:pt x="243" y="747"/>
                  <a:pt x="244" y="747"/>
                  <a:pt x="245" y="747"/>
                </a:cubicBezTo>
                <a:cubicBezTo>
                  <a:pt x="246" y="746"/>
                  <a:pt x="245" y="746"/>
                  <a:pt x="244" y="746"/>
                </a:cubicBezTo>
                <a:cubicBezTo>
                  <a:pt x="244" y="745"/>
                  <a:pt x="245" y="744"/>
                  <a:pt x="245" y="744"/>
                </a:cubicBezTo>
                <a:cubicBezTo>
                  <a:pt x="246" y="744"/>
                  <a:pt x="247" y="744"/>
                  <a:pt x="247" y="744"/>
                </a:cubicBezTo>
                <a:cubicBezTo>
                  <a:pt x="248" y="743"/>
                  <a:pt x="248" y="743"/>
                  <a:pt x="248" y="742"/>
                </a:cubicBezTo>
                <a:cubicBezTo>
                  <a:pt x="248" y="741"/>
                  <a:pt x="248" y="740"/>
                  <a:pt x="248" y="740"/>
                </a:cubicBezTo>
                <a:cubicBezTo>
                  <a:pt x="248" y="739"/>
                  <a:pt x="248" y="739"/>
                  <a:pt x="247" y="739"/>
                </a:cubicBezTo>
                <a:cubicBezTo>
                  <a:pt x="246" y="739"/>
                  <a:pt x="243" y="740"/>
                  <a:pt x="243" y="742"/>
                </a:cubicBezTo>
                <a:cubicBezTo>
                  <a:pt x="243" y="742"/>
                  <a:pt x="244" y="742"/>
                  <a:pt x="243" y="743"/>
                </a:cubicBezTo>
                <a:cubicBezTo>
                  <a:pt x="243" y="743"/>
                  <a:pt x="242" y="743"/>
                  <a:pt x="242" y="743"/>
                </a:cubicBezTo>
                <a:close/>
                <a:moveTo>
                  <a:pt x="458" y="1181"/>
                </a:moveTo>
                <a:cubicBezTo>
                  <a:pt x="459" y="1181"/>
                  <a:pt x="460" y="1181"/>
                  <a:pt x="460" y="1181"/>
                </a:cubicBezTo>
                <a:cubicBezTo>
                  <a:pt x="461" y="1182"/>
                  <a:pt x="462" y="1182"/>
                  <a:pt x="462" y="1182"/>
                </a:cubicBezTo>
                <a:cubicBezTo>
                  <a:pt x="463" y="1182"/>
                  <a:pt x="466" y="1182"/>
                  <a:pt x="466" y="1181"/>
                </a:cubicBezTo>
                <a:cubicBezTo>
                  <a:pt x="466" y="1180"/>
                  <a:pt x="463" y="1179"/>
                  <a:pt x="462" y="1180"/>
                </a:cubicBezTo>
                <a:cubicBezTo>
                  <a:pt x="461" y="1180"/>
                  <a:pt x="460" y="1180"/>
                  <a:pt x="459" y="1180"/>
                </a:cubicBezTo>
                <a:cubicBezTo>
                  <a:pt x="459" y="1179"/>
                  <a:pt x="458" y="1178"/>
                  <a:pt x="457" y="1179"/>
                </a:cubicBezTo>
                <a:cubicBezTo>
                  <a:pt x="457" y="1179"/>
                  <a:pt x="458" y="1180"/>
                  <a:pt x="458" y="1180"/>
                </a:cubicBezTo>
                <a:cubicBezTo>
                  <a:pt x="458" y="1180"/>
                  <a:pt x="457" y="1180"/>
                  <a:pt x="457" y="1180"/>
                </a:cubicBezTo>
                <a:cubicBezTo>
                  <a:pt x="457" y="1181"/>
                  <a:pt x="458" y="1181"/>
                  <a:pt x="458" y="1181"/>
                </a:cubicBezTo>
                <a:close/>
                <a:moveTo>
                  <a:pt x="570" y="772"/>
                </a:moveTo>
                <a:cubicBezTo>
                  <a:pt x="570" y="773"/>
                  <a:pt x="571" y="773"/>
                  <a:pt x="572" y="773"/>
                </a:cubicBezTo>
                <a:cubicBezTo>
                  <a:pt x="573" y="773"/>
                  <a:pt x="573" y="773"/>
                  <a:pt x="574" y="773"/>
                </a:cubicBezTo>
                <a:cubicBezTo>
                  <a:pt x="575" y="774"/>
                  <a:pt x="575" y="774"/>
                  <a:pt x="576" y="775"/>
                </a:cubicBezTo>
                <a:cubicBezTo>
                  <a:pt x="578" y="775"/>
                  <a:pt x="579" y="775"/>
                  <a:pt x="579" y="777"/>
                </a:cubicBezTo>
                <a:cubicBezTo>
                  <a:pt x="579" y="778"/>
                  <a:pt x="578" y="779"/>
                  <a:pt x="579" y="779"/>
                </a:cubicBezTo>
                <a:cubicBezTo>
                  <a:pt x="580" y="780"/>
                  <a:pt x="580" y="779"/>
                  <a:pt x="581" y="778"/>
                </a:cubicBezTo>
                <a:cubicBezTo>
                  <a:pt x="582" y="777"/>
                  <a:pt x="583" y="776"/>
                  <a:pt x="585" y="776"/>
                </a:cubicBezTo>
                <a:cubicBezTo>
                  <a:pt x="586" y="776"/>
                  <a:pt x="589" y="776"/>
                  <a:pt x="587" y="774"/>
                </a:cubicBezTo>
                <a:cubicBezTo>
                  <a:pt x="587" y="774"/>
                  <a:pt x="587" y="773"/>
                  <a:pt x="586" y="773"/>
                </a:cubicBezTo>
                <a:cubicBezTo>
                  <a:pt x="586" y="772"/>
                  <a:pt x="585" y="772"/>
                  <a:pt x="584" y="772"/>
                </a:cubicBezTo>
                <a:cubicBezTo>
                  <a:pt x="583" y="771"/>
                  <a:pt x="583" y="769"/>
                  <a:pt x="582" y="769"/>
                </a:cubicBezTo>
                <a:cubicBezTo>
                  <a:pt x="581" y="768"/>
                  <a:pt x="579" y="770"/>
                  <a:pt x="579" y="770"/>
                </a:cubicBezTo>
                <a:cubicBezTo>
                  <a:pt x="577" y="771"/>
                  <a:pt x="576" y="771"/>
                  <a:pt x="575" y="772"/>
                </a:cubicBezTo>
                <a:cubicBezTo>
                  <a:pt x="575" y="772"/>
                  <a:pt x="574" y="772"/>
                  <a:pt x="574" y="772"/>
                </a:cubicBezTo>
                <a:cubicBezTo>
                  <a:pt x="573" y="772"/>
                  <a:pt x="573" y="772"/>
                  <a:pt x="572" y="772"/>
                </a:cubicBezTo>
                <a:cubicBezTo>
                  <a:pt x="572" y="772"/>
                  <a:pt x="570" y="771"/>
                  <a:pt x="570" y="772"/>
                </a:cubicBezTo>
                <a:close/>
                <a:moveTo>
                  <a:pt x="565" y="737"/>
                </a:moveTo>
                <a:cubicBezTo>
                  <a:pt x="564" y="737"/>
                  <a:pt x="564" y="737"/>
                  <a:pt x="564" y="737"/>
                </a:cubicBezTo>
                <a:cubicBezTo>
                  <a:pt x="564" y="738"/>
                  <a:pt x="564" y="738"/>
                  <a:pt x="565" y="738"/>
                </a:cubicBezTo>
                <a:cubicBezTo>
                  <a:pt x="565" y="738"/>
                  <a:pt x="566" y="738"/>
                  <a:pt x="566" y="737"/>
                </a:cubicBezTo>
                <a:cubicBezTo>
                  <a:pt x="566" y="737"/>
                  <a:pt x="565" y="737"/>
                  <a:pt x="565" y="737"/>
                </a:cubicBezTo>
                <a:close/>
                <a:moveTo>
                  <a:pt x="2367" y="254"/>
                </a:moveTo>
                <a:cubicBezTo>
                  <a:pt x="2366" y="254"/>
                  <a:pt x="2366" y="254"/>
                  <a:pt x="2365" y="253"/>
                </a:cubicBezTo>
                <a:cubicBezTo>
                  <a:pt x="2365" y="253"/>
                  <a:pt x="2364" y="253"/>
                  <a:pt x="2363" y="253"/>
                </a:cubicBezTo>
                <a:cubicBezTo>
                  <a:pt x="2362" y="253"/>
                  <a:pt x="2360" y="253"/>
                  <a:pt x="2359" y="253"/>
                </a:cubicBezTo>
                <a:cubicBezTo>
                  <a:pt x="2357" y="253"/>
                  <a:pt x="2356" y="253"/>
                  <a:pt x="2355" y="253"/>
                </a:cubicBezTo>
                <a:cubicBezTo>
                  <a:pt x="2353" y="253"/>
                  <a:pt x="2352" y="253"/>
                  <a:pt x="2350" y="252"/>
                </a:cubicBezTo>
                <a:cubicBezTo>
                  <a:pt x="2349" y="252"/>
                  <a:pt x="2348" y="252"/>
                  <a:pt x="2346" y="252"/>
                </a:cubicBezTo>
                <a:cubicBezTo>
                  <a:pt x="2345" y="252"/>
                  <a:pt x="2343" y="251"/>
                  <a:pt x="2342" y="253"/>
                </a:cubicBezTo>
                <a:cubicBezTo>
                  <a:pt x="2342" y="254"/>
                  <a:pt x="2342" y="256"/>
                  <a:pt x="2342" y="257"/>
                </a:cubicBezTo>
                <a:cubicBezTo>
                  <a:pt x="2341" y="259"/>
                  <a:pt x="2339" y="260"/>
                  <a:pt x="2337" y="260"/>
                </a:cubicBezTo>
                <a:cubicBezTo>
                  <a:pt x="2336" y="260"/>
                  <a:pt x="2335" y="260"/>
                  <a:pt x="2334" y="260"/>
                </a:cubicBezTo>
                <a:cubicBezTo>
                  <a:pt x="2333" y="260"/>
                  <a:pt x="2332" y="259"/>
                  <a:pt x="2331" y="260"/>
                </a:cubicBezTo>
                <a:cubicBezTo>
                  <a:pt x="2330" y="261"/>
                  <a:pt x="2331" y="262"/>
                  <a:pt x="2332" y="262"/>
                </a:cubicBezTo>
                <a:cubicBezTo>
                  <a:pt x="2333" y="264"/>
                  <a:pt x="2335" y="263"/>
                  <a:pt x="2336" y="263"/>
                </a:cubicBezTo>
                <a:cubicBezTo>
                  <a:pt x="2337" y="264"/>
                  <a:pt x="2337" y="264"/>
                  <a:pt x="2338" y="264"/>
                </a:cubicBezTo>
                <a:cubicBezTo>
                  <a:pt x="2339" y="264"/>
                  <a:pt x="2339" y="264"/>
                  <a:pt x="2340" y="265"/>
                </a:cubicBezTo>
                <a:cubicBezTo>
                  <a:pt x="2341" y="265"/>
                  <a:pt x="2342" y="265"/>
                  <a:pt x="2342" y="266"/>
                </a:cubicBezTo>
                <a:cubicBezTo>
                  <a:pt x="2344" y="267"/>
                  <a:pt x="2345" y="268"/>
                  <a:pt x="2346" y="268"/>
                </a:cubicBezTo>
                <a:cubicBezTo>
                  <a:pt x="2348" y="268"/>
                  <a:pt x="2349" y="268"/>
                  <a:pt x="2351" y="269"/>
                </a:cubicBezTo>
                <a:cubicBezTo>
                  <a:pt x="2352" y="269"/>
                  <a:pt x="2353" y="269"/>
                  <a:pt x="2355" y="269"/>
                </a:cubicBezTo>
                <a:cubicBezTo>
                  <a:pt x="2357" y="270"/>
                  <a:pt x="2359" y="269"/>
                  <a:pt x="2360" y="267"/>
                </a:cubicBezTo>
                <a:cubicBezTo>
                  <a:pt x="2361" y="267"/>
                  <a:pt x="2362" y="266"/>
                  <a:pt x="2363" y="265"/>
                </a:cubicBezTo>
                <a:cubicBezTo>
                  <a:pt x="2364" y="264"/>
                  <a:pt x="2365" y="264"/>
                  <a:pt x="2366" y="263"/>
                </a:cubicBezTo>
                <a:cubicBezTo>
                  <a:pt x="2366" y="262"/>
                  <a:pt x="2367" y="262"/>
                  <a:pt x="2367" y="261"/>
                </a:cubicBezTo>
                <a:cubicBezTo>
                  <a:pt x="2368" y="261"/>
                  <a:pt x="2368" y="260"/>
                  <a:pt x="2369" y="260"/>
                </a:cubicBezTo>
                <a:cubicBezTo>
                  <a:pt x="2370" y="259"/>
                  <a:pt x="2371" y="257"/>
                  <a:pt x="2370" y="256"/>
                </a:cubicBezTo>
                <a:cubicBezTo>
                  <a:pt x="2370" y="255"/>
                  <a:pt x="2368" y="255"/>
                  <a:pt x="2367" y="254"/>
                </a:cubicBezTo>
                <a:close/>
                <a:moveTo>
                  <a:pt x="595" y="772"/>
                </a:moveTo>
                <a:cubicBezTo>
                  <a:pt x="595" y="772"/>
                  <a:pt x="596" y="772"/>
                  <a:pt x="596" y="772"/>
                </a:cubicBezTo>
                <a:cubicBezTo>
                  <a:pt x="596" y="771"/>
                  <a:pt x="595" y="771"/>
                  <a:pt x="595" y="771"/>
                </a:cubicBezTo>
                <a:cubicBezTo>
                  <a:pt x="595" y="770"/>
                  <a:pt x="595" y="769"/>
                  <a:pt x="594" y="769"/>
                </a:cubicBezTo>
                <a:cubicBezTo>
                  <a:pt x="593" y="769"/>
                  <a:pt x="592" y="770"/>
                  <a:pt x="593" y="770"/>
                </a:cubicBezTo>
                <a:cubicBezTo>
                  <a:pt x="594" y="771"/>
                  <a:pt x="594" y="771"/>
                  <a:pt x="594" y="771"/>
                </a:cubicBezTo>
                <a:cubicBezTo>
                  <a:pt x="594" y="771"/>
                  <a:pt x="594" y="772"/>
                  <a:pt x="595" y="772"/>
                </a:cubicBezTo>
                <a:close/>
                <a:moveTo>
                  <a:pt x="575" y="733"/>
                </a:moveTo>
                <a:cubicBezTo>
                  <a:pt x="575" y="733"/>
                  <a:pt x="575" y="732"/>
                  <a:pt x="574" y="732"/>
                </a:cubicBezTo>
                <a:cubicBezTo>
                  <a:pt x="573" y="732"/>
                  <a:pt x="572" y="732"/>
                  <a:pt x="572" y="733"/>
                </a:cubicBezTo>
                <a:cubicBezTo>
                  <a:pt x="572" y="733"/>
                  <a:pt x="573" y="733"/>
                  <a:pt x="574" y="733"/>
                </a:cubicBezTo>
                <a:cubicBezTo>
                  <a:pt x="574" y="734"/>
                  <a:pt x="575" y="733"/>
                  <a:pt x="575" y="733"/>
                </a:cubicBezTo>
                <a:close/>
                <a:moveTo>
                  <a:pt x="379" y="882"/>
                </a:moveTo>
                <a:cubicBezTo>
                  <a:pt x="378" y="882"/>
                  <a:pt x="378" y="881"/>
                  <a:pt x="377" y="881"/>
                </a:cubicBezTo>
                <a:cubicBezTo>
                  <a:pt x="377" y="881"/>
                  <a:pt x="377" y="883"/>
                  <a:pt x="376" y="884"/>
                </a:cubicBezTo>
                <a:cubicBezTo>
                  <a:pt x="376" y="885"/>
                  <a:pt x="376" y="886"/>
                  <a:pt x="376" y="886"/>
                </a:cubicBezTo>
                <a:cubicBezTo>
                  <a:pt x="378" y="887"/>
                  <a:pt x="378" y="885"/>
                  <a:pt x="378" y="884"/>
                </a:cubicBezTo>
                <a:cubicBezTo>
                  <a:pt x="379" y="883"/>
                  <a:pt x="380" y="884"/>
                  <a:pt x="380" y="884"/>
                </a:cubicBezTo>
                <a:cubicBezTo>
                  <a:pt x="381" y="885"/>
                  <a:pt x="381" y="885"/>
                  <a:pt x="382" y="885"/>
                </a:cubicBezTo>
                <a:cubicBezTo>
                  <a:pt x="382" y="884"/>
                  <a:pt x="382" y="884"/>
                  <a:pt x="381" y="883"/>
                </a:cubicBezTo>
                <a:cubicBezTo>
                  <a:pt x="380" y="883"/>
                  <a:pt x="379" y="883"/>
                  <a:pt x="379" y="882"/>
                </a:cubicBezTo>
                <a:close/>
                <a:moveTo>
                  <a:pt x="565" y="785"/>
                </a:moveTo>
                <a:cubicBezTo>
                  <a:pt x="565" y="786"/>
                  <a:pt x="568" y="786"/>
                  <a:pt x="568" y="787"/>
                </a:cubicBezTo>
                <a:cubicBezTo>
                  <a:pt x="569" y="789"/>
                  <a:pt x="567" y="789"/>
                  <a:pt x="566" y="790"/>
                </a:cubicBezTo>
                <a:cubicBezTo>
                  <a:pt x="565" y="792"/>
                  <a:pt x="568" y="792"/>
                  <a:pt x="569" y="792"/>
                </a:cubicBezTo>
                <a:cubicBezTo>
                  <a:pt x="569" y="793"/>
                  <a:pt x="569" y="793"/>
                  <a:pt x="570" y="793"/>
                </a:cubicBezTo>
                <a:cubicBezTo>
                  <a:pt x="571" y="794"/>
                  <a:pt x="571" y="794"/>
                  <a:pt x="572" y="794"/>
                </a:cubicBezTo>
                <a:cubicBezTo>
                  <a:pt x="573" y="796"/>
                  <a:pt x="571" y="797"/>
                  <a:pt x="570" y="798"/>
                </a:cubicBezTo>
                <a:cubicBezTo>
                  <a:pt x="570" y="799"/>
                  <a:pt x="569" y="799"/>
                  <a:pt x="569" y="800"/>
                </a:cubicBezTo>
                <a:cubicBezTo>
                  <a:pt x="569" y="801"/>
                  <a:pt x="570" y="801"/>
                  <a:pt x="570" y="802"/>
                </a:cubicBezTo>
                <a:cubicBezTo>
                  <a:pt x="571" y="803"/>
                  <a:pt x="571" y="802"/>
                  <a:pt x="571" y="801"/>
                </a:cubicBezTo>
                <a:cubicBezTo>
                  <a:pt x="572" y="800"/>
                  <a:pt x="573" y="799"/>
                  <a:pt x="573" y="798"/>
                </a:cubicBezTo>
                <a:cubicBezTo>
                  <a:pt x="575" y="796"/>
                  <a:pt x="575" y="794"/>
                  <a:pt x="578" y="793"/>
                </a:cubicBezTo>
                <a:cubicBezTo>
                  <a:pt x="579" y="792"/>
                  <a:pt x="580" y="792"/>
                  <a:pt x="582" y="792"/>
                </a:cubicBezTo>
                <a:cubicBezTo>
                  <a:pt x="583" y="791"/>
                  <a:pt x="585" y="791"/>
                  <a:pt x="586" y="790"/>
                </a:cubicBezTo>
                <a:cubicBezTo>
                  <a:pt x="587" y="790"/>
                  <a:pt x="588" y="788"/>
                  <a:pt x="589" y="788"/>
                </a:cubicBezTo>
                <a:cubicBezTo>
                  <a:pt x="590" y="787"/>
                  <a:pt x="591" y="787"/>
                  <a:pt x="592" y="786"/>
                </a:cubicBezTo>
                <a:cubicBezTo>
                  <a:pt x="593" y="786"/>
                  <a:pt x="595" y="787"/>
                  <a:pt x="595" y="785"/>
                </a:cubicBezTo>
                <a:cubicBezTo>
                  <a:pt x="594" y="785"/>
                  <a:pt x="594" y="784"/>
                  <a:pt x="593" y="784"/>
                </a:cubicBezTo>
                <a:cubicBezTo>
                  <a:pt x="593" y="784"/>
                  <a:pt x="591" y="783"/>
                  <a:pt x="592" y="783"/>
                </a:cubicBezTo>
                <a:cubicBezTo>
                  <a:pt x="593" y="783"/>
                  <a:pt x="596" y="785"/>
                  <a:pt x="596" y="783"/>
                </a:cubicBezTo>
                <a:cubicBezTo>
                  <a:pt x="595" y="781"/>
                  <a:pt x="594" y="780"/>
                  <a:pt x="593" y="780"/>
                </a:cubicBezTo>
                <a:cubicBezTo>
                  <a:pt x="592" y="780"/>
                  <a:pt x="591" y="780"/>
                  <a:pt x="591" y="781"/>
                </a:cubicBezTo>
                <a:cubicBezTo>
                  <a:pt x="591" y="781"/>
                  <a:pt x="591" y="782"/>
                  <a:pt x="591" y="783"/>
                </a:cubicBezTo>
                <a:cubicBezTo>
                  <a:pt x="589" y="784"/>
                  <a:pt x="588" y="782"/>
                  <a:pt x="587" y="782"/>
                </a:cubicBezTo>
                <a:cubicBezTo>
                  <a:pt x="586" y="782"/>
                  <a:pt x="584" y="781"/>
                  <a:pt x="583" y="782"/>
                </a:cubicBezTo>
                <a:cubicBezTo>
                  <a:pt x="580" y="782"/>
                  <a:pt x="577" y="783"/>
                  <a:pt x="574" y="784"/>
                </a:cubicBezTo>
                <a:cubicBezTo>
                  <a:pt x="573" y="784"/>
                  <a:pt x="571" y="786"/>
                  <a:pt x="570" y="786"/>
                </a:cubicBezTo>
                <a:cubicBezTo>
                  <a:pt x="568" y="786"/>
                  <a:pt x="567" y="784"/>
                  <a:pt x="565" y="785"/>
                </a:cubicBezTo>
                <a:close/>
                <a:moveTo>
                  <a:pt x="578" y="731"/>
                </a:moveTo>
                <a:cubicBezTo>
                  <a:pt x="578" y="731"/>
                  <a:pt x="577" y="730"/>
                  <a:pt x="577" y="731"/>
                </a:cubicBezTo>
                <a:cubicBezTo>
                  <a:pt x="577" y="731"/>
                  <a:pt x="576" y="731"/>
                  <a:pt x="576" y="731"/>
                </a:cubicBezTo>
                <a:cubicBezTo>
                  <a:pt x="576" y="731"/>
                  <a:pt x="577" y="731"/>
                  <a:pt x="577" y="731"/>
                </a:cubicBezTo>
                <a:cubicBezTo>
                  <a:pt x="578" y="731"/>
                  <a:pt x="578" y="731"/>
                  <a:pt x="578" y="731"/>
                </a:cubicBezTo>
                <a:close/>
                <a:moveTo>
                  <a:pt x="425" y="1144"/>
                </a:moveTo>
                <a:cubicBezTo>
                  <a:pt x="425" y="1145"/>
                  <a:pt x="425" y="1145"/>
                  <a:pt x="425" y="1145"/>
                </a:cubicBezTo>
                <a:cubicBezTo>
                  <a:pt x="425" y="1145"/>
                  <a:pt x="425" y="1145"/>
                  <a:pt x="425" y="1145"/>
                </a:cubicBezTo>
                <a:cubicBezTo>
                  <a:pt x="425" y="1147"/>
                  <a:pt x="426" y="1144"/>
                  <a:pt x="425" y="1144"/>
                </a:cubicBezTo>
                <a:close/>
                <a:moveTo>
                  <a:pt x="423" y="1151"/>
                </a:moveTo>
                <a:cubicBezTo>
                  <a:pt x="422" y="1150"/>
                  <a:pt x="422" y="1152"/>
                  <a:pt x="422" y="1152"/>
                </a:cubicBezTo>
                <a:cubicBezTo>
                  <a:pt x="423" y="1152"/>
                  <a:pt x="423" y="1153"/>
                  <a:pt x="423" y="1154"/>
                </a:cubicBezTo>
                <a:cubicBezTo>
                  <a:pt x="424" y="1153"/>
                  <a:pt x="423" y="1151"/>
                  <a:pt x="423" y="1151"/>
                </a:cubicBezTo>
                <a:close/>
                <a:moveTo>
                  <a:pt x="420" y="1140"/>
                </a:moveTo>
                <a:cubicBezTo>
                  <a:pt x="419" y="1139"/>
                  <a:pt x="419" y="1138"/>
                  <a:pt x="419" y="1137"/>
                </a:cubicBezTo>
                <a:cubicBezTo>
                  <a:pt x="419" y="1137"/>
                  <a:pt x="419" y="1135"/>
                  <a:pt x="418" y="1136"/>
                </a:cubicBezTo>
                <a:cubicBezTo>
                  <a:pt x="417" y="1136"/>
                  <a:pt x="418" y="1138"/>
                  <a:pt x="418" y="1138"/>
                </a:cubicBezTo>
                <a:cubicBezTo>
                  <a:pt x="418" y="1139"/>
                  <a:pt x="418" y="1139"/>
                  <a:pt x="418" y="1140"/>
                </a:cubicBezTo>
                <a:cubicBezTo>
                  <a:pt x="418" y="1140"/>
                  <a:pt x="417" y="1140"/>
                  <a:pt x="417" y="1141"/>
                </a:cubicBezTo>
                <a:cubicBezTo>
                  <a:pt x="417" y="1142"/>
                  <a:pt x="418" y="1142"/>
                  <a:pt x="418" y="1142"/>
                </a:cubicBezTo>
                <a:cubicBezTo>
                  <a:pt x="419" y="1143"/>
                  <a:pt x="419" y="1144"/>
                  <a:pt x="419" y="1144"/>
                </a:cubicBezTo>
                <a:cubicBezTo>
                  <a:pt x="419" y="1145"/>
                  <a:pt x="419" y="1146"/>
                  <a:pt x="420" y="1147"/>
                </a:cubicBezTo>
                <a:cubicBezTo>
                  <a:pt x="420" y="1148"/>
                  <a:pt x="420" y="1148"/>
                  <a:pt x="420" y="1149"/>
                </a:cubicBezTo>
                <a:cubicBezTo>
                  <a:pt x="421" y="1150"/>
                  <a:pt x="420" y="1150"/>
                  <a:pt x="421" y="1151"/>
                </a:cubicBezTo>
                <a:cubicBezTo>
                  <a:pt x="421" y="1150"/>
                  <a:pt x="421" y="1148"/>
                  <a:pt x="421" y="1147"/>
                </a:cubicBezTo>
                <a:cubicBezTo>
                  <a:pt x="421" y="1146"/>
                  <a:pt x="421" y="1144"/>
                  <a:pt x="421" y="1143"/>
                </a:cubicBezTo>
                <a:cubicBezTo>
                  <a:pt x="421" y="1141"/>
                  <a:pt x="420" y="1141"/>
                  <a:pt x="420" y="1140"/>
                </a:cubicBezTo>
                <a:close/>
                <a:moveTo>
                  <a:pt x="425" y="1156"/>
                </a:moveTo>
                <a:cubicBezTo>
                  <a:pt x="425" y="1155"/>
                  <a:pt x="424" y="1154"/>
                  <a:pt x="423" y="1154"/>
                </a:cubicBezTo>
                <a:cubicBezTo>
                  <a:pt x="423" y="1155"/>
                  <a:pt x="425" y="1157"/>
                  <a:pt x="425" y="1156"/>
                </a:cubicBezTo>
                <a:close/>
                <a:moveTo>
                  <a:pt x="426" y="1141"/>
                </a:moveTo>
                <a:cubicBezTo>
                  <a:pt x="426" y="1140"/>
                  <a:pt x="425" y="1140"/>
                  <a:pt x="425" y="1140"/>
                </a:cubicBezTo>
                <a:cubicBezTo>
                  <a:pt x="425" y="1140"/>
                  <a:pt x="425" y="1139"/>
                  <a:pt x="425" y="1139"/>
                </a:cubicBezTo>
                <a:cubicBezTo>
                  <a:pt x="425" y="1138"/>
                  <a:pt x="424" y="1138"/>
                  <a:pt x="424" y="1138"/>
                </a:cubicBezTo>
                <a:cubicBezTo>
                  <a:pt x="423" y="1137"/>
                  <a:pt x="423" y="1136"/>
                  <a:pt x="422" y="1136"/>
                </a:cubicBezTo>
                <a:cubicBezTo>
                  <a:pt x="421" y="1136"/>
                  <a:pt x="422" y="1136"/>
                  <a:pt x="422" y="1137"/>
                </a:cubicBezTo>
                <a:cubicBezTo>
                  <a:pt x="421" y="1137"/>
                  <a:pt x="421" y="1137"/>
                  <a:pt x="420" y="1138"/>
                </a:cubicBezTo>
                <a:cubicBezTo>
                  <a:pt x="420" y="1139"/>
                  <a:pt x="421" y="1139"/>
                  <a:pt x="421" y="1139"/>
                </a:cubicBezTo>
                <a:cubicBezTo>
                  <a:pt x="422" y="1139"/>
                  <a:pt x="422" y="1140"/>
                  <a:pt x="422" y="1140"/>
                </a:cubicBezTo>
                <a:cubicBezTo>
                  <a:pt x="423" y="1141"/>
                  <a:pt x="423" y="1141"/>
                  <a:pt x="424" y="1141"/>
                </a:cubicBezTo>
                <a:cubicBezTo>
                  <a:pt x="424" y="1141"/>
                  <a:pt x="425" y="1142"/>
                  <a:pt x="425" y="1142"/>
                </a:cubicBezTo>
                <a:cubicBezTo>
                  <a:pt x="426" y="1142"/>
                  <a:pt x="426" y="1141"/>
                  <a:pt x="426" y="1141"/>
                </a:cubicBezTo>
                <a:close/>
                <a:moveTo>
                  <a:pt x="442" y="1171"/>
                </a:moveTo>
                <a:cubicBezTo>
                  <a:pt x="442" y="1172"/>
                  <a:pt x="444" y="1173"/>
                  <a:pt x="444" y="1172"/>
                </a:cubicBezTo>
                <a:cubicBezTo>
                  <a:pt x="444" y="1172"/>
                  <a:pt x="444" y="1172"/>
                  <a:pt x="443" y="1171"/>
                </a:cubicBezTo>
                <a:cubicBezTo>
                  <a:pt x="443" y="1171"/>
                  <a:pt x="442" y="1171"/>
                  <a:pt x="442" y="1171"/>
                </a:cubicBezTo>
                <a:close/>
                <a:moveTo>
                  <a:pt x="427" y="1158"/>
                </a:moveTo>
                <a:cubicBezTo>
                  <a:pt x="428" y="1157"/>
                  <a:pt x="427" y="1156"/>
                  <a:pt x="427" y="1155"/>
                </a:cubicBezTo>
                <a:cubicBezTo>
                  <a:pt x="427" y="1155"/>
                  <a:pt x="427" y="1154"/>
                  <a:pt x="426" y="1154"/>
                </a:cubicBezTo>
                <a:cubicBezTo>
                  <a:pt x="425" y="1154"/>
                  <a:pt x="426" y="1155"/>
                  <a:pt x="426" y="1155"/>
                </a:cubicBezTo>
                <a:cubicBezTo>
                  <a:pt x="426" y="1156"/>
                  <a:pt x="426" y="1159"/>
                  <a:pt x="427" y="1158"/>
                </a:cubicBezTo>
                <a:close/>
                <a:moveTo>
                  <a:pt x="2632" y="1408"/>
                </a:moveTo>
                <a:cubicBezTo>
                  <a:pt x="2632" y="1408"/>
                  <a:pt x="2631" y="1408"/>
                  <a:pt x="2630" y="1407"/>
                </a:cubicBezTo>
                <a:cubicBezTo>
                  <a:pt x="2630" y="1407"/>
                  <a:pt x="2630" y="1406"/>
                  <a:pt x="2629" y="1406"/>
                </a:cubicBezTo>
                <a:cubicBezTo>
                  <a:pt x="2627" y="1406"/>
                  <a:pt x="2627" y="1407"/>
                  <a:pt x="2626" y="1408"/>
                </a:cubicBezTo>
                <a:cubicBezTo>
                  <a:pt x="2625" y="1410"/>
                  <a:pt x="2624" y="1410"/>
                  <a:pt x="2623" y="1410"/>
                </a:cubicBezTo>
                <a:cubicBezTo>
                  <a:pt x="2622" y="1411"/>
                  <a:pt x="2621" y="1411"/>
                  <a:pt x="2622" y="1412"/>
                </a:cubicBezTo>
                <a:cubicBezTo>
                  <a:pt x="2622" y="1412"/>
                  <a:pt x="2623" y="1412"/>
                  <a:pt x="2623" y="1413"/>
                </a:cubicBezTo>
                <a:cubicBezTo>
                  <a:pt x="2624" y="1413"/>
                  <a:pt x="2624" y="1414"/>
                  <a:pt x="2624" y="1414"/>
                </a:cubicBezTo>
                <a:cubicBezTo>
                  <a:pt x="2625" y="1414"/>
                  <a:pt x="2626" y="1414"/>
                  <a:pt x="2626" y="1414"/>
                </a:cubicBezTo>
                <a:cubicBezTo>
                  <a:pt x="2627" y="1414"/>
                  <a:pt x="2627" y="1414"/>
                  <a:pt x="2628" y="1413"/>
                </a:cubicBezTo>
                <a:cubicBezTo>
                  <a:pt x="2628" y="1412"/>
                  <a:pt x="2629" y="1412"/>
                  <a:pt x="2629" y="1412"/>
                </a:cubicBezTo>
                <a:cubicBezTo>
                  <a:pt x="2630" y="1412"/>
                  <a:pt x="2631" y="1412"/>
                  <a:pt x="2631" y="1411"/>
                </a:cubicBezTo>
                <a:cubicBezTo>
                  <a:pt x="2632" y="1411"/>
                  <a:pt x="2632" y="1410"/>
                  <a:pt x="2633" y="1410"/>
                </a:cubicBezTo>
                <a:cubicBezTo>
                  <a:pt x="2634" y="1409"/>
                  <a:pt x="2637" y="1409"/>
                  <a:pt x="2636" y="1408"/>
                </a:cubicBezTo>
                <a:cubicBezTo>
                  <a:pt x="2636" y="1407"/>
                  <a:pt x="2633" y="1408"/>
                  <a:pt x="2632" y="1408"/>
                </a:cubicBezTo>
                <a:close/>
                <a:moveTo>
                  <a:pt x="455" y="1180"/>
                </a:moveTo>
                <a:cubicBezTo>
                  <a:pt x="456" y="1180"/>
                  <a:pt x="455" y="1179"/>
                  <a:pt x="455" y="1178"/>
                </a:cubicBezTo>
                <a:cubicBezTo>
                  <a:pt x="454" y="1178"/>
                  <a:pt x="453" y="1178"/>
                  <a:pt x="452" y="1178"/>
                </a:cubicBezTo>
                <a:cubicBezTo>
                  <a:pt x="452" y="1178"/>
                  <a:pt x="451" y="1177"/>
                  <a:pt x="451" y="1178"/>
                </a:cubicBezTo>
                <a:cubicBezTo>
                  <a:pt x="452" y="1178"/>
                  <a:pt x="452" y="1179"/>
                  <a:pt x="453" y="1179"/>
                </a:cubicBezTo>
                <a:cubicBezTo>
                  <a:pt x="453" y="1179"/>
                  <a:pt x="454" y="1179"/>
                  <a:pt x="454" y="1179"/>
                </a:cubicBezTo>
                <a:cubicBezTo>
                  <a:pt x="454" y="1179"/>
                  <a:pt x="455" y="1180"/>
                  <a:pt x="455" y="1180"/>
                </a:cubicBezTo>
                <a:close/>
                <a:moveTo>
                  <a:pt x="452" y="1186"/>
                </a:moveTo>
                <a:cubicBezTo>
                  <a:pt x="451" y="1186"/>
                  <a:pt x="451" y="1186"/>
                  <a:pt x="450" y="1186"/>
                </a:cubicBezTo>
                <a:cubicBezTo>
                  <a:pt x="450" y="1187"/>
                  <a:pt x="450" y="1187"/>
                  <a:pt x="450" y="1187"/>
                </a:cubicBezTo>
                <a:cubicBezTo>
                  <a:pt x="450" y="1188"/>
                  <a:pt x="449" y="1188"/>
                  <a:pt x="449" y="1188"/>
                </a:cubicBezTo>
                <a:cubicBezTo>
                  <a:pt x="450" y="1188"/>
                  <a:pt x="450" y="1188"/>
                  <a:pt x="450" y="1188"/>
                </a:cubicBezTo>
                <a:cubicBezTo>
                  <a:pt x="450" y="1187"/>
                  <a:pt x="450" y="1188"/>
                  <a:pt x="451" y="1188"/>
                </a:cubicBezTo>
                <a:cubicBezTo>
                  <a:pt x="451" y="1188"/>
                  <a:pt x="452" y="1188"/>
                  <a:pt x="453" y="1187"/>
                </a:cubicBezTo>
                <a:cubicBezTo>
                  <a:pt x="453" y="1187"/>
                  <a:pt x="454" y="1187"/>
                  <a:pt x="453" y="1186"/>
                </a:cubicBezTo>
                <a:cubicBezTo>
                  <a:pt x="453" y="1186"/>
                  <a:pt x="452" y="1187"/>
                  <a:pt x="452" y="1186"/>
                </a:cubicBezTo>
                <a:close/>
                <a:moveTo>
                  <a:pt x="436" y="1164"/>
                </a:moveTo>
                <a:cubicBezTo>
                  <a:pt x="436" y="1165"/>
                  <a:pt x="437" y="1166"/>
                  <a:pt x="438" y="1166"/>
                </a:cubicBezTo>
                <a:cubicBezTo>
                  <a:pt x="438" y="1165"/>
                  <a:pt x="436" y="1164"/>
                  <a:pt x="436" y="1164"/>
                </a:cubicBezTo>
                <a:cubicBezTo>
                  <a:pt x="435" y="1163"/>
                  <a:pt x="434" y="1162"/>
                  <a:pt x="433" y="1161"/>
                </a:cubicBezTo>
                <a:cubicBezTo>
                  <a:pt x="433" y="1161"/>
                  <a:pt x="432" y="1160"/>
                  <a:pt x="432" y="1160"/>
                </a:cubicBezTo>
                <a:cubicBezTo>
                  <a:pt x="432" y="1160"/>
                  <a:pt x="432" y="1161"/>
                  <a:pt x="432" y="1161"/>
                </a:cubicBezTo>
                <a:cubicBezTo>
                  <a:pt x="431" y="1161"/>
                  <a:pt x="432" y="1161"/>
                  <a:pt x="431" y="1161"/>
                </a:cubicBezTo>
                <a:cubicBezTo>
                  <a:pt x="431" y="1161"/>
                  <a:pt x="431" y="1161"/>
                  <a:pt x="431" y="1160"/>
                </a:cubicBezTo>
                <a:cubicBezTo>
                  <a:pt x="430" y="1160"/>
                  <a:pt x="430" y="1158"/>
                  <a:pt x="429" y="1159"/>
                </a:cubicBezTo>
                <a:cubicBezTo>
                  <a:pt x="429" y="1159"/>
                  <a:pt x="430" y="1160"/>
                  <a:pt x="431" y="1161"/>
                </a:cubicBezTo>
                <a:cubicBezTo>
                  <a:pt x="431" y="1162"/>
                  <a:pt x="432" y="1163"/>
                  <a:pt x="433" y="1163"/>
                </a:cubicBezTo>
                <a:cubicBezTo>
                  <a:pt x="433" y="1162"/>
                  <a:pt x="432" y="1162"/>
                  <a:pt x="432" y="1161"/>
                </a:cubicBezTo>
                <a:cubicBezTo>
                  <a:pt x="433" y="1161"/>
                  <a:pt x="435" y="1163"/>
                  <a:pt x="436" y="1164"/>
                </a:cubicBezTo>
                <a:close/>
                <a:moveTo>
                  <a:pt x="350" y="863"/>
                </a:moveTo>
                <a:cubicBezTo>
                  <a:pt x="350" y="864"/>
                  <a:pt x="351" y="864"/>
                  <a:pt x="352" y="864"/>
                </a:cubicBezTo>
                <a:cubicBezTo>
                  <a:pt x="353" y="864"/>
                  <a:pt x="353" y="866"/>
                  <a:pt x="354" y="867"/>
                </a:cubicBezTo>
                <a:cubicBezTo>
                  <a:pt x="355" y="868"/>
                  <a:pt x="355" y="868"/>
                  <a:pt x="355" y="869"/>
                </a:cubicBezTo>
                <a:cubicBezTo>
                  <a:pt x="355" y="869"/>
                  <a:pt x="355" y="870"/>
                  <a:pt x="356" y="871"/>
                </a:cubicBezTo>
                <a:cubicBezTo>
                  <a:pt x="356" y="871"/>
                  <a:pt x="357" y="872"/>
                  <a:pt x="356" y="872"/>
                </a:cubicBezTo>
                <a:cubicBezTo>
                  <a:pt x="356" y="873"/>
                  <a:pt x="355" y="872"/>
                  <a:pt x="355" y="874"/>
                </a:cubicBezTo>
                <a:cubicBezTo>
                  <a:pt x="355" y="875"/>
                  <a:pt x="357" y="875"/>
                  <a:pt x="358" y="876"/>
                </a:cubicBezTo>
                <a:cubicBezTo>
                  <a:pt x="360" y="876"/>
                  <a:pt x="361" y="877"/>
                  <a:pt x="362" y="877"/>
                </a:cubicBezTo>
                <a:cubicBezTo>
                  <a:pt x="363" y="878"/>
                  <a:pt x="364" y="878"/>
                  <a:pt x="366" y="878"/>
                </a:cubicBezTo>
                <a:cubicBezTo>
                  <a:pt x="366" y="878"/>
                  <a:pt x="367" y="878"/>
                  <a:pt x="368" y="878"/>
                </a:cubicBezTo>
                <a:cubicBezTo>
                  <a:pt x="368" y="879"/>
                  <a:pt x="368" y="879"/>
                  <a:pt x="368" y="880"/>
                </a:cubicBezTo>
                <a:cubicBezTo>
                  <a:pt x="367" y="880"/>
                  <a:pt x="364" y="881"/>
                  <a:pt x="366" y="881"/>
                </a:cubicBezTo>
                <a:cubicBezTo>
                  <a:pt x="367" y="882"/>
                  <a:pt x="367" y="881"/>
                  <a:pt x="368" y="882"/>
                </a:cubicBezTo>
                <a:cubicBezTo>
                  <a:pt x="368" y="883"/>
                  <a:pt x="369" y="883"/>
                  <a:pt x="368" y="884"/>
                </a:cubicBezTo>
                <a:cubicBezTo>
                  <a:pt x="367" y="884"/>
                  <a:pt x="366" y="884"/>
                  <a:pt x="366" y="885"/>
                </a:cubicBezTo>
                <a:cubicBezTo>
                  <a:pt x="366" y="886"/>
                  <a:pt x="367" y="886"/>
                  <a:pt x="368" y="887"/>
                </a:cubicBezTo>
                <a:cubicBezTo>
                  <a:pt x="368" y="887"/>
                  <a:pt x="368" y="888"/>
                  <a:pt x="369" y="889"/>
                </a:cubicBezTo>
                <a:cubicBezTo>
                  <a:pt x="369" y="889"/>
                  <a:pt x="369" y="890"/>
                  <a:pt x="369" y="890"/>
                </a:cubicBezTo>
                <a:cubicBezTo>
                  <a:pt x="370" y="891"/>
                  <a:pt x="369" y="892"/>
                  <a:pt x="369" y="893"/>
                </a:cubicBezTo>
                <a:cubicBezTo>
                  <a:pt x="370" y="893"/>
                  <a:pt x="370" y="894"/>
                  <a:pt x="371" y="894"/>
                </a:cubicBezTo>
                <a:cubicBezTo>
                  <a:pt x="371" y="895"/>
                  <a:pt x="371" y="896"/>
                  <a:pt x="372" y="896"/>
                </a:cubicBezTo>
                <a:cubicBezTo>
                  <a:pt x="372" y="895"/>
                  <a:pt x="372" y="894"/>
                  <a:pt x="372" y="893"/>
                </a:cubicBezTo>
                <a:cubicBezTo>
                  <a:pt x="372" y="892"/>
                  <a:pt x="372" y="890"/>
                  <a:pt x="374" y="889"/>
                </a:cubicBezTo>
                <a:cubicBezTo>
                  <a:pt x="375" y="888"/>
                  <a:pt x="377" y="887"/>
                  <a:pt x="374" y="887"/>
                </a:cubicBezTo>
                <a:cubicBezTo>
                  <a:pt x="373" y="886"/>
                  <a:pt x="370" y="886"/>
                  <a:pt x="371" y="885"/>
                </a:cubicBezTo>
                <a:cubicBezTo>
                  <a:pt x="371" y="883"/>
                  <a:pt x="373" y="884"/>
                  <a:pt x="374" y="882"/>
                </a:cubicBezTo>
                <a:cubicBezTo>
                  <a:pt x="374" y="881"/>
                  <a:pt x="372" y="880"/>
                  <a:pt x="374" y="879"/>
                </a:cubicBezTo>
                <a:cubicBezTo>
                  <a:pt x="374" y="878"/>
                  <a:pt x="375" y="878"/>
                  <a:pt x="375" y="878"/>
                </a:cubicBezTo>
                <a:cubicBezTo>
                  <a:pt x="376" y="877"/>
                  <a:pt x="377" y="877"/>
                  <a:pt x="378" y="877"/>
                </a:cubicBezTo>
                <a:cubicBezTo>
                  <a:pt x="379" y="877"/>
                  <a:pt x="381" y="877"/>
                  <a:pt x="381" y="875"/>
                </a:cubicBezTo>
                <a:cubicBezTo>
                  <a:pt x="381" y="874"/>
                  <a:pt x="378" y="872"/>
                  <a:pt x="377" y="872"/>
                </a:cubicBezTo>
                <a:cubicBezTo>
                  <a:pt x="376" y="871"/>
                  <a:pt x="375" y="871"/>
                  <a:pt x="376" y="870"/>
                </a:cubicBezTo>
                <a:cubicBezTo>
                  <a:pt x="377" y="868"/>
                  <a:pt x="378" y="868"/>
                  <a:pt x="379" y="867"/>
                </a:cubicBezTo>
                <a:cubicBezTo>
                  <a:pt x="380" y="866"/>
                  <a:pt x="380" y="866"/>
                  <a:pt x="381" y="866"/>
                </a:cubicBezTo>
                <a:cubicBezTo>
                  <a:pt x="382" y="866"/>
                  <a:pt x="383" y="865"/>
                  <a:pt x="383" y="864"/>
                </a:cubicBezTo>
                <a:cubicBezTo>
                  <a:pt x="383" y="863"/>
                  <a:pt x="383" y="863"/>
                  <a:pt x="383" y="863"/>
                </a:cubicBezTo>
                <a:cubicBezTo>
                  <a:pt x="383" y="862"/>
                  <a:pt x="383" y="861"/>
                  <a:pt x="383" y="861"/>
                </a:cubicBezTo>
                <a:cubicBezTo>
                  <a:pt x="383" y="860"/>
                  <a:pt x="383" y="859"/>
                  <a:pt x="383" y="859"/>
                </a:cubicBezTo>
                <a:cubicBezTo>
                  <a:pt x="383" y="857"/>
                  <a:pt x="383" y="856"/>
                  <a:pt x="382" y="855"/>
                </a:cubicBezTo>
                <a:cubicBezTo>
                  <a:pt x="381" y="853"/>
                  <a:pt x="380" y="853"/>
                  <a:pt x="378" y="853"/>
                </a:cubicBezTo>
                <a:cubicBezTo>
                  <a:pt x="377" y="853"/>
                  <a:pt x="375" y="853"/>
                  <a:pt x="374" y="853"/>
                </a:cubicBezTo>
                <a:cubicBezTo>
                  <a:pt x="374" y="853"/>
                  <a:pt x="373" y="854"/>
                  <a:pt x="372" y="854"/>
                </a:cubicBezTo>
                <a:cubicBezTo>
                  <a:pt x="372" y="854"/>
                  <a:pt x="371" y="854"/>
                  <a:pt x="371" y="855"/>
                </a:cubicBezTo>
                <a:cubicBezTo>
                  <a:pt x="370" y="856"/>
                  <a:pt x="371" y="856"/>
                  <a:pt x="371" y="857"/>
                </a:cubicBezTo>
                <a:cubicBezTo>
                  <a:pt x="372" y="857"/>
                  <a:pt x="372" y="858"/>
                  <a:pt x="372" y="858"/>
                </a:cubicBezTo>
                <a:cubicBezTo>
                  <a:pt x="372" y="859"/>
                  <a:pt x="373" y="859"/>
                  <a:pt x="373" y="860"/>
                </a:cubicBezTo>
                <a:cubicBezTo>
                  <a:pt x="373" y="861"/>
                  <a:pt x="373" y="861"/>
                  <a:pt x="373" y="862"/>
                </a:cubicBezTo>
                <a:cubicBezTo>
                  <a:pt x="373" y="863"/>
                  <a:pt x="372" y="866"/>
                  <a:pt x="371" y="864"/>
                </a:cubicBezTo>
                <a:cubicBezTo>
                  <a:pt x="371" y="863"/>
                  <a:pt x="371" y="863"/>
                  <a:pt x="372" y="862"/>
                </a:cubicBezTo>
                <a:cubicBezTo>
                  <a:pt x="372" y="862"/>
                  <a:pt x="372" y="861"/>
                  <a:pt x="372" y="860"/>
                </a:cubicBezTo>
                <a:cubicBezTo>
                  <a:pt x="372" y="859"/>
                  <a:pt x="371" y="856"/>
                  <a:pt x="370" y="858"/>
                </a:cubicBezTo>
                <a:cubicBezTo>
                  <a:pt x="369" y="858"/>
                  <a:pt x="370" y="859"/>
                  <a:pt x="370" y="860"/>
                </a:cubicBezTo>
                <a:cubicBezTo>
                  <a:pt x="370" y="861"/>
                  <a:pt x="370" y="861"/>
                  <a:pt x="370" y="861"/>
                </a:cubicBezTo>
                <a:cubicBezTo>
                  <a:pt x="369" y="862"/>
                  <a:pt x="369" y="862"/>
                  <a:pt x="369" y="863"/>
                </a:cubicBezTo>
                <a:cubicBezTo>
                  <a:pt x="368" y="864"/>
                  <a:pt x="368" y="864"/>
                  <a:pt x="368" y="865"/>
                </a:cubicBezTo>
                <a:cubicBezTo>
                  <a:pt x="367" y="865"/>
                  <a:pt x="367" y="865"/>
                  <a:pt x="367" y="865"/>
                </a:cubicBezTo>
                <a:cubicBezTo>
                  <a:pt x="367" y="864"/>
                  <a:pt x="366" y="863"/>
                  <a:pt x="366" y="863"/>
                </a:cubicBezTo>
                <a:cubicBezTo>
                  <a:pt x="366" y="862"/>
                  <a:pt x="365" y="862"/>
                  <a:pt x="365" y="861"/>
                </a:cubicBezTo>
                <a:cubicBezTo>
                  <a:pt x="365" y="860"/>
                  <a:pt x="365" y="860"/>
                  <a:pt x="366" y="859"/>
                </a:cubicBezTo>
                <a:cubicBezTo>
                  <a:pt x="366" y="858"/>
                  <a:pt x="366" y="858"/>
                  <a:pt x="367" y="857"/>
                </a:cubicBezTo>
                <a:cubicBezTo>
                  <a:pt x="367" y="857"/>
                  <a:pt x="368" y="856"/>
                  <a:pt x="367" y="856"/>
                </a:cubicBezTo>
                <a:cubicBezTo>
                  <a:pt x="366" y="856"/>
                  <a:pt x="365" y="857"/>
                  <a:pt x="364" y="857"/>
                </a:cubicBezTo>
                <a:cubicBezTo>
                  <a:pt x="363" y="857"/>
                  <a:pt x="362" y="856"/>
                  <a:pt x="360" y="856"/>
                </a:cubicBezTo>
                <a:cubicBezTo>
                  <a:pt x="360" y="856"/>
                  <a:pt x="359" y="855"/>
                  <a:pt x="358" y="856"/>
                </a:cubicBezTo>
                <a:cubicBezTo>
                  <a:pt x="359" y="857"/>
                  <a:pt x="360" y="857"/>
                  <a:pt x="360" y="857"/>
                </a:cubicBezTo>
                <a:cubicBezTo>
                  <a:pt x="361" y="858"/>
                  <a:pt x="361" y="858"/>
                  <a:pt x="361" y="859"/>
                </a:cubicBezTo>
                <a:cubicBezTo>
                  <a:pt x="362" y="860"/>
                  <a:pt x="359" y="862"/>
                  <a:pt x="358" y="863"/>
                </a:cubicBezTo>
                <a:cubicBezTo>
                  <a:pt x="358" y="863"/>
                  <a:pt x="357" y="863"/>
                  <a:pt x="356" y="863"/>
                </a:cubicBezTo>
                <a:cubicBezTo>
                  <a:pt x="355" y="864"/>
                  <a:pt x="354" y="864"/>
                  <a:pt x="352" y="863"/>
                </a:cubicBezTo>
                <a:cubicBezTo>
                  <a:pt x="352" y="863"/>
                  <a:pt x="351" y="862"/>
                  <a:pt x="350" y="863"/>
                </a:cubicBezTo>
                <a:close/>
                <a:moveTo>
                  <a:pt x="240" y="750"/>
                </a:moveTo>
                <a:cubicBezTo>
                  <a:pt x="240" y="749"/>
                  <a:pt x="240" y="749"/>
                  <a:pt x="239" y="749"/>
                </a:cubicBezTo>
                <a:cubicBezTo>
                  <a:pt x="238" y="748"/>
                  <a:pt x="238" y="746"/>
                  <a:pt x="237" y="747"/>
                </a:cubicBezTo>
                <a:cubicBezTo>
                  <a:pt x="235" y="747"/>
                  <a:pt x="238" y="749"/>
                  <a:pt x="238" y="750"/>
                </a:cubicBezTo>
                <a:cubicBezTo>
                  <a:pt x="238" y="751"/>
                  <a:pt x="238" y="752"/>
                  <a:pt x="238" y="752"/>
                </a:cubicBezTo>
                <a:cubicBezTo>
                  <a:pt x="238" y="753"/>
                  <a:pt x="238" y="754"/>
                  <a:pt x="239" y="753"/>
                </a:cubicBezTo>
                <a:cubicBezTo>
                  <a:pt x="239" y="753"/>
                  <a:pt x="239" y="752"/>
                  <a:pt x="239" y="751"/>
                </a:cubicBezTo>
                <a:cubicBezTo>
                  <a:pt x="240" y="751"/>
                  <a:pt x="240" y="751"/>
                  <a:pt x="240" y="750"/>
                </a:cubicBezTo>
                <a:close/>
                <a:moveTo>
                  <a:pt x="240" y="766"/>
                </a:moveTo>
                <a:cubicBezTo>
                  <a:pt x="240" y="766"/>
                  <a:pt x="240" y="765"/>
                  <a:pt x="240" y="764"/>
                </a:cubicBezTo>
                <a:cubicBezTo>
                  <a:pt x="240" y="764"/>
                  <a:pt x="241" y="763"/>
                  <a:pt x="241" y="763"/>
                </a:cubicBezTo>
                <a:cubicBezTo>
                  <a:pt x="242" y="762"/>
                  <a:pt x="241" y="762"/>
                  <a:pt x="240" y="761"/>
                </a:cubicBezTo>
                <a:cubicBezTo>
                  <a:pt x="240" y="761"/>
                  <a:pt x="240" y="759"/>
                  <a:pt x="239" y="759"/>
                </a:cubicBezTo>
                <a:cubicBezTo>
                  <a:pt x="239" y="759"/>
                  <a:pt x="238" y="761"/>
                  <a:pt x="238" y="761"/>
                </a:cubicBezTo>
                <a:cubicBezTo>
                  <a:pt x="238" y="762"/>
                  <a:pt x="238" y="762"/>
                  <a:pt x="238" y="763"/>
                </a:cubicBezTo>
                <a:cubicBezTo>
                  <a:pt x="238" y="764"/>
                  <a:pt x="238" y="767"/>
                  <a:pt x="240" y="766"/>
                </a:cubicBezTo>
                <a:close/>
                <a:moveTo>
                  <a:pt x="353" y="820"/>
                </a:moveTo>
                <a:cubicBezTo>
                  <a:pt x="352" y="820"/>
                  <a:pt x="352" y="821"/>
                  <a:pt x="353" y="821"/>
                </a:cubicBezTo>
                <a:cubicBezTo>
                  <a:pt x="353" y="821"/>
                  <a:pt x="354" y="820"/>
                  <a:pt x="353" y="820"/>
                </a:cubicBezTo>
                <a:close/>
                <a:moveTo>
                  <a:pt x="364" y="800"/>
                </a:moveTo>
                <a:cubicBezTo>
                  <a:pt x="364" y="800"/>
                  <a:pt x="364" y="800"/>
                  <a:pt x="364" y="800"/>
                </a:cubicBezTo>
                <a:cubicBezTo>
                  <a:pt x="364" y="800"/>
                  <a:pt x="364" y="800"/>
                  <a:pt x="364" y="800"/>
                </a:cubicBezTo>
                <a:cubicBezTo>
                  <a:pt x="366" y="801"/>
                  <a:pt x="366" y="801"/>
                  <a:pt x="367" y="800"/>
                </a:cubicBezTo>
                <a:cubicBezTo>
                  <a:pt x="367" y="799"/>
                  <a:pt x="368" y="798"/>
                  <a:pt x="367" y="797"/>
                </a:cubicBezTo>
                <a:cubicBezTo>
                  <a:pt x="367" y="797"/>
                  <a:pt x="365" y="797"/>
                  <a:pt x="365" y="797"/>
                </a:cubicBezTo>
                <a:cubicBezTo>
                  <a:pt x="364" y="797"/>
                  <a:pt x="364" y="797"/>
                  <a:pt x="364" y="798"/>
                </a:cubicBezTo>
                <a:cubicBezTo>
                  <a:pt x="364" y="798"/>
                  <a:pt x="363" y="798"/>
                  <a:pt x="363" y="799"/>
                </a:cubicBezTo>
                <a:cubicBezTo>
                  <a:pt x="363" y="799"/>
                  <a:pt x="363" y="800"/>
                  <a:pt x="363" y="800"/>
                </a:cubicBezTo>
                <a:cubicBezTo>
                  <a:pt x="363" y="800"/>
                  <a:pt x="364" y="800"/>
                  <a:pt x="364" y="800"/>
                </a:cubicBezTo>
                <a:close/>
                <a:moveTo>
                  <a:pt x="432" y="1155"/>
                </a:moveTo>
                <a:cubicBezTo>
                  <a:pt x="432" y="1155"/>
                  <a:pt x="432" y="1155"/>
                  <a:pt x="432" y="1156"/>
                </a:cubicBezTo>
                <a:cubicBezTo>
                  <a:pt x="432" y="1156"/>
                  <a:pt x="432" y="1157"/>
                  <a:pt x="433" y="1157"/>
                </a:cubicBezTo>
                <a:cubicBezTo>
                  <a:pt x="433" y="1158"/>
                  <a:pt x="434" y="1157"/>
                  <a:pt x="434" y="1157"/>
                </a:cubicBezTo>
                <a:cubicBezTo>
                  <a:pt x="434" y="1156"/>
                  <a:pt x="434" y="1155"/>
                  <a:pt x="433" y="1155"/>
                </a:cubicBezTo>
                <a:cubicBezTo>
                  <a:pt x="432" y="1154"/>
                  <a:pt x="432" y="1153"/>
                  <a:pt x="431" y="1153"/>
                </a:cubicBezTo>
                <a:cubicBezTo>
                  <a:pt x="430" y="1152"/>
                  <a:pt x="429" y="1151"/>
                  <a:pt x="429" y="1150"/>
                </a:cubicBezTo>
                <a:cubicBezTo>
                  <a:pt x="428" y="1150"/>
                  <a:pt x="426" y="1147"/>
                  <a:pt x="426" y="1147"/>
                </a:cubicBezTo>
                <a:cubicBezTo>
                  <a:pt x="425" y="1148"/>
                  <a:pt x="427" y="1150"/>
                  <a:pt x="427" y="1150"/>
                </a:cubicBezTo>
                <a:cubicBezTo>
                  <a:pt x="428" y="1151"/>
                  <a:pt x="429" y="1151"/>
                  <a:pt x="430" y="1152"/>
                </a:cubicBezTo>
                <a:cubicBezTo>
                  <a:pt x="430" y="1153"/>
                  <a:pt x="431" y="1154"/>
                  <a:pt x="432" y="1155"/>
                </a:cubicBezTo>
                <a:close/>
                <a:moveTo>
                  <a:pt x="427" y="1145"/>
                </a:moveTo>
                <a:cubicBezTo>
                  <a:pt x="427" y="1144"/>
                  <a:pt x="427" y="1143"/>
                  <a:pt x="426" y="1143"/>
                </a:cubicBezTo>
                <a:cubicBezTo>
                  <a:pt x="426" y="1144"/>
                  <a:pt x="426" y="1145"/>
                  <a:pt x="427" y="1146"/>
                </a:cubicBezTo>
                <a:cubicBezTo>
                  <a:pt x="427" y="1146"/>
                  <a:pt x="427" y="1146"/>
                  <a:pt x="427" y="1145"/>
                </a:cubicBezTo>
                <a:close/>
                <a:moveTo>
                  <a:pt x="433" y="1166"/>
                </a:moveTo>
                <a:cubicBezTo>
                  <a:pt x="433" y="1167"/>
                  <a:pt x="439" y="1171"/>
                  <a:pt x="440" y="1171"/>
                </a:cubicBezTo>
                <a:cubicBezTo>
                  <a:pt x="440" y="1171"/>
                  <a:pt x="435" y="1168"/>
                  <a:pt x="434" y="1167"/>
                </a:cubicBezTo>
                <a:cubicBezTo>
                  <a:pt x="433" y="1167"/>
                  <a:pt x="433" y="1166"/>
                  <a:pt x="432" y="1165"/>
                </a:cubicBezTo>
                <a:cubicBezTo>
                  <a:pt x="432" y="1164"/>
                  <a:pt x="429" y="1161"/>
                  <a:pt x="429" y="1161"/>
                </a:cubicBezTo>
                <a:cubicBezTo>
                  <a:pt x="428" y="1162"/>
                  <a:pt x="429" y="1163"/>
                  <a:pt x="429" y="1163"/>
                </a:cubicBezTo>
                <a:cubicBezTo>
                  <a:pt x="430" y="1164"/>
                  <a:pt x="432" y="1165"/>
                  <a:pt x="433" y="1166"/>
                </a:cubicBezTo>
                <a:close/>
                <a:moveTo>
                  <a:pt x="415" y="1147"/>
                </a:moveTo>
                <a:cubicBezTo>
                  <a:pt x="415" y="1148"/>
                  <a:pt x="416" y="1148"/>
                  <a:pt x="416" y="1148"/>
                </a:cubicBezTo>
                <a:cubicBezTo>
                  <a:pt x="416" y="1149"/>
                  <a:pt x="416" y="1147"/>
                  <a:pt x="416" y="1147"/>
                </a:cubicBezTo>
                <a:cubicBezTo>
                  <a:pt x="416" y="1147"/>
                  <a:pt x="415" y="1147"/>
                  <a:pt x="416" y="1146"/>
                </a:cubicBezTo>
                <a:cubicBezTo>
                  <a:pt x="415" y="1146"/>
                  <a:pt x="414" y="1147"/>
                  <a:pt x="415" y="1147"/>
                </a:cubicBezTo>
                <a:close/>
                <a:moveTo>
                  <a:pt x="457" y="1183"/>
                </a:moveTo>
                <a:cubicBezTo>
                  <a:pt x="456" y="1185"/>
                  <a:pt x="459" y="1185"/>
                  <a:pt x="460" y="1185"/>
                </a:cubicBezTo>
                <a:cubicBezTo>
                  <a:pt x="460" y="1185"/>
                  <a:pt x="461" y="1185"/>
                  <a:pt x="461" y="1185"/>
                </a:cubicBezTo>
                <a:cubicBezTo>
                  <a:pt x="462" y="1185"/>
                  <a:pt x="462" y="1185"/>
                  <a:pt x="463" y="1185"/>
                </a:cubicBezTo>
                <a:cubicBezTo>
                  <a:pt x="464" y="1185"/>
                  <a:pt x="465" y="1185"/>
                  <a:pt x="466" y="1185"/>
                </a:cubicBezTo>
                <a:cubicBezTo>
                  <a:pt x="468" y="1185"/>
                  <a:pt x="469" y="1186"/>
                  <a:pt x="470" y="1186"/>
                </a:cubicBezTo>
                <a:cubicBezTo>
                  <a:pt x="470" y="1186"/>
                  <a:pt x="472" y="1186"/>
                  <a:pt x="471" y="1185"/>
                </a:cubicBezTo>
                <a:cubicBezTo>
                  <a:pt x="470" y="1185"/>
                  <a:pt x="469" y="1185"/>
                  <a:pt x="469" y="1185"/>
                </a:cubicBezTo>
                <a:cubicBezTo>
                  <a:pt x="468" y="1185"/>
                  <a:pt x="466" y="1185"/>
                  <a:pt x="465" y="1184"/>
                </a:cubicBezTo>
                <a:cubicBezTo>
                  <a:pt x="464" y="1184"/>
                  <a:pt x="463" y="1184"/>
                  <a:pt x="463" y="1184"/>
                </a:cubicBezTo>
                <a:cubicBezTo>
                  <a:pt x="462" y="1184"/>
                  <a:pt x="462" y="1183"/>
                  <a:pt x="461" y="1183"/>
                </a:cubicBezTo>
                <a:cubicBezTo>
                  <a:pt x="460" y="1183"/>
                  <a:pt x="460" y="1184"/>
                  <a:pt x="460" y="1184"/>
                </a:cubicBezTo>
                <a:cubicBezTo>
                  <a:pt x="459" y="1184"/>
                  <a:pt x="457" y="1182"/>
                  <a:pt x="457" y="1183"/>
                </a:cubicBezTo>
                <a:close/>
                <a:moveTo>
                  <a:pt x="2884" y="1208"/>
                </a:moveTo>
                <a:cubicBezTo>
                  <a:pt x="2883" y="1208"/>
                  <a:pt x="2883" y="1209"/>
                  <a:pt x="2883" y="1210"/>
                </a:cubicBezTo>
                <a:cubicBezTo>
                  <a:pt x="2883" y="1211"/>
                  <a:pt x="2883" y="1213"/>
                  <a:pt x="2884" y="1212"/>
                </a:cubicBezTo>
                <a:cubicBezTo>
                  <a:pt x="2884" y="1212"/>
                  <a:pt x="2884" y="1211"/>
                  <a:pt x="2884" y="1210"/>
                </a:cubicBezTo>
                <a:cubicBezTo>
                  <a:pt x="2884" y="1210"/>
                  <a:pt x="2886" y="1208"/>
                  <a:pt x="2884" y="1208"/>
                </a:cubicBezTo>
                <a:close/>
                <a:moveTo>
                  <a:pt x="198" y="1260"/>
                </a:moveTo>
                <a:cubicBezTo>
                  <a:pt x="198" y="1260"/>
                  <a:pt x="197" y="1260"/>
                  <a:pt x="197" y="1260"/>
                </a:cubicBezTo>
                <a:cubicBezTo>
                  <a:pt x="195" y="1261"/>
                  <a:pt x="194" y="1261"/>
                  <a:pt x="193" y="1262"/>
                </a:cubicBezTo>
                <a:cubicBezTo>
                  <a:pt x="191" y="1262"/>
                  <a:pt x="190" y="1264"/>
                  <a:pt x="189" y="1265"/>
                </a:cubicBezTo>
                <a:cubicBezTo>
                  <a:pt x="187" y="1266"/>
                  <a:pt x="185" y="1266"/>
                  <a:pt x="184" y="1267"/>
                </a:cubicBezTo>
                <a:cubicBezTo>
                  <a:pt x="182" y="1268"/>
                  <a:pt x="181" y="1270"/>
                  <a:pt x="183" y="1270"/>
                </a:cubicBezTo>
                <a:cubicBezTo>
                  <a:pt x="185" y="1271"/>
                  <a:pt x="187" y="1270"/>
                  <a:pt x="188" y="1271"/>
                </a:cubicBezTo>
                <a:cubicBezTo>
                  <a:pt x="189" y="1271"/>
                  <a:pt x="188" y="1273"/>
                  <a:pt x="190" y="1274"/>
                </a:cubicBezTo>
                <a:cubicBezTo>
                  <a:pt x="190" y="1275"/>
                  <a:pt x="191" y="1274"/>
                  <a:pt x="192" y="1275"/>
                </a:cubicBezTo>
                <a:cubicBezTo>
                  <a:pt x="192" y="1275"/>
                  <a:pt x="192" y="1276"/>
                  <a:pt x="193" y="1276"/>
                </a:cubicBezTo>
                <a:cubicBezTo>
                  <a:pt x="194" y="1277"/>
                  <a:pt x="196" y="1276"/>
                  <a:pt x="197" y="1276"/>
                </a:cubicBezTo>
                <a:cubicBezTo>
                  <a:pt x="199" y="1275"/>
                  <a:pt x="200" y="1274"/>
                  <a:pt x="200" y="1273"/>
                </a:cubicBezTo>
                <a:cubicBezTo>
                  <a:pt x="201" y="1271"/>
                  <a:pt x="201" y="1270"/>
                  <a:pt x="203" y="1269"/>
                </a:cubicBezTo>
                <a:cubicBezTo>
                  <a:pt x="204" y="1268"/>
                  <a:pt x="205" y="1267"/>
                  <a:pt x="204" y="1265"/>
                </a:cubicBezTo>
                <a:cubicBezTo>
                  <a:pt x="203" y="1264"/>
                  <a:pt x="201" y="1265"/>
                  <a:pt x="200" y="1265"/>
                </a:cubicBezTo>
                <a:cubicBezTo>
                  <a:pt x="199" y="1265"/>
                  <a:pt x="198" y="1265"/>
                  <a:pt x="198" y="1264"/>
                </a:cubicBezTo>
                <a:cubicBezTo>
                  <a:pt x="198" y="1264"/>
                  <a:pt x="198" y="1263"/>
                  <a:pt x="198" y="1262"/>
                </a:cubicBezTo>
                <a:cubicBezTo>
                  <a:pt x="198" y="1262"/>
                  <a:pt x="199" y="1261"/>
                  <a:pt x="198" y="1260"/>
                </a:cubicBezTo>
                <a:close/>
                <a:moveTo>
                  <a:pt x="3003" y="1182"/>
                </a:moveTo>
                <a:cubicBezTo>
                  <a:pt x="3002" y="1183"/>
                  <a:pt x="2998" y="1183"/>
                  <a:pt x="2998" y="1180"/>
                </a:cubicBezTo>
                <a:cubicBezTo>
                  <a:pt x="2998" y="1179"/>
                  <a:pt x="2999" y="1178"/>
                  <a:pt x="2998" y="1178"/>
                </a:cubicBezTo>
                <a:cubicBezTo>
                  <a:pt x="2997" y="1177"/>
                  <a:pt x="2996" y="1176"/>
                  <a:pt x="2997" y="1176"/>
                </a:cubicBezTo>
                <a:cubicBezTo>
                  <a:pt x="2998" y="1175"/>
                  <a:pt x="2999" y="1176"/>
                  <a:pt x="2999" y="1175"/>
                </a:cubicBezTo>
                <a:cubicBezTo>
                  <a:pt x="2999" y="1174"/>
                  <a:pt x="2998" y="1174"/>
                  <a:pt x="2997" y="1173"/>
                </a:cubicBezTo>
                <a:cubicBezTo>
                  <a:pt x="2996" y="1172"/>
                  <a:pt x="2993" y="1171"/>
                  <a:pt x="2994" y="1170"/>
                </a:cubicBezTo>
                <a:cubicBezTo>
                  <a:pt x="2995" y="1169"/>
                  <a:pt x="2995" y="1169"/>
                  <a:pt x="2995" y="1168"/>
                </a:cubicBezTo>
                <a:cubicBezTo>
                  <a:pt x="2996" y="1167"/>
                  <a:pt x="2995" y="1167"/>
                  <a:pt x="2996" y="1166"/>
                </a:cubicBezTo>
                <a:cubicBezTo>
                  <a:pt x="2996" y="1165"/>
                  <a:pt x="2997" y="1164"/>
                  <a:pt x="2998" y="1163"/>
                </a:cubicBezTo>
                <a:cubicBezTo>
                  <a:pt x="2999" y="1161"/>
                  <a:pt x="2999" y="1160"/>
                  <a:pt x="3000" y="1159"/>
                </a:cubicBezTo>
                <a:cubicBezTo>
                  <a:pt x="3000" y="1158"/>
                  <a:pt x="3000" y="1157"/>
                  <a:pt x="3000" y="1157"/>
                </a:cubicBezTo>
                <a:cubicBezTo>
                  <a:pt x="2999" y="1156"/>
                  <a:pt x="2999" y="1157"/>
                  <a:pt x="2998" y="1157"/>
                </a:cubicBezTo>
                <a:cubicBezTo>
                  <a:pt x="2996" y="1159"/>
                  <a:pt x="2995" y="1161"/>
                  <a:pt x="2993" y="1163"/>
                </a:cubicBezTo>
                <a:cubicBezTo>
                  <a:pt x="2992" y="1164"/>
                  <a:pt x="2991" y="1165"/>
                  <a:pt x="2990" y="1166"/>
                </a:cubicBezTo>
                <a:cubicBezTo>
                  <a:pt x="2989" y="1167"/>
                  <a:pt x="2987" y="1167"/>
                  <a:pt x="2986" y="1167"/>
                </a:cubicBezTo>
                <a:cubicBezTo>
                  <a:pt x="2984" y="1167"/>
                  <a:pt x="2983" y="1166"/>
                  <a:pt x="2982" y="1166"/>
                </a:cubicBezTo>
                <a:cubicBezTo>
                  <a:pt x="2981" y="1166"/>
                  <a:pt x="2980" y="1166"/>
                  <a:pt x="2980" y="1166"/>
                </a:cubicBezTo>
                <a:cubicBezTo>
                  <a:pt x="2979" y="1165"/>
                  <a:pt x="2978" y="1166"/>
                  <a:pt x="2978" y="1165"/>
                </a:cubicBezTo>
                <a:cubicBezTo>
                  <a:pt x="2976" y="1165"/>
                  <a:pt x="2977" y="1163"/>
                  <a:pt x="2975" y="1162"/>
                </a:cubicBezTo>
                <a:cubicBezTo>
                  <a:pt x="2975" y="1162"/>
                  <a:pt x="2973" y="1163"/>
                  <a:pt x="2972" y="1163"/>
                </a:cubicBezTo>
                <a:cubicBezTo>
                  <a:pt x="2970" y="1163"/>
                  <a:pt x="2969" y="1163"/>
                  <a:pt x="2968" y="1162"/>
                </a:cubicBezTo>
                <a:cubicBezTo>
                  <a:pt x="2965" y="1160"/>
                  <a:pt x="2963" y="1159"/>
                  <a:pt x="2961" y="1157"/>
                </a:cubicBezTo>
                <a:cubicBezTo>
                  <a:pt x="2959" y="1154"/>
                  <a:pt x="2955" y="1154"/>
                  <a:pt x="2952" y="1151"/>
                </a:cubicBezTo>
                <a:cubicBezTo>
                  <a:pt x="2952" y="1150"/>
                  <a:pt x="2951" y="1148"/>
                  <a:pt x="2950" y="1147"/>
                </a:cubicBezTo>
                <a:cubicBezTo>
                  <a:pt x="2948" y="1146"/>
                  <a:pt x="2947" y="1145"/>
                  <a:pt x="2946" y="1144"/>
                </a:cubicBezTo>
                <a:cubicBezTo>
                  <a:pt x="2944" y="1143"/>
                  <a:pt x="2944" y="1141"/>
                  <a:pt x="2943" y="1140"/>
                </a:cubicBezTo>
                <a:cubicBezTo>
                  <a:pt x="2943" y="1139"/>
                  <a:pt x="2942" y="1139"/>
                  <a:pt x="2942" y="1138"/>
                </a:cubicBezTo>
                <a:cubicBezTo>
                  <a:pt x="2940" y="1138"/>
                  <a:pt x="2940" y="1137"/>
                  <a:pt x="2939" y="1137"/>
                </a:cubicBezTo>
                <a:cubicBezTo>
                  <a:pt x="2938" y="1136"/>
                  <a:pt x="2938" y="1136"/>
                  <a:pt x="2938" y="1135"/>
                </a:cubicBezTo>
                <a:cubicBezTo>
                  <a:pt x="2938" y="1134"/>
                  <a:pt x="2938" y="1133"/>
                  <a:pt x="2936" y="1132"/>
                </a:cubicBezTo>
                <a:cubicBezTo>
                  <a:pt x="2935" y="1131"/>
                  <a:pt x="2934" y="1131"/>
                  <a:pt x="2934" y="1129"/>
                </a:cubicBezTo>
                <a:cubicBezTo>
                  <a:pt x="2933" y="1129"/>
                  <a:pt x="2933" y="1128"/>
                  <a:pt x="2932" y="1128"/>
                </a:cubicBezTo>
                <a:cubicBezTo>
                  <a:pt x="2931" y="1128"/>
                  <a:pt x="2931" y="1129"/>
                  <a:pt x="2931" y="1129"/>
                </a:cubicBezTo>
                <a:cubicBezTo>
                  <a:pt x="2931" y="1130"/>
                  <a:pt x="2930" y="1130"/>
                  <a:pt x="2930" y="1131"/>
                </a:cubicBezTo>
                <a:cubicBezTo>
                  <a:pt x="2929" y="1131"/>
                  <a:pt x="2929" y="1131"/>
                  <a:pt x="2928" y="1130"/>
                </a:cubicBezTo>
                <a:cubicBezTo>
                  <a:pt x="2927" y="1129"/>
                  <a:pt x="2927" y="1130"/>
                  <a:pt x="2927" y="1131"/>
                </a:cubicBezTo>
                <a:cubicBezTo>
                  <a:pt x="2926" y="1132"/>
                  <a:pt x="2926" y="1132"/>
                  <a:pt x="2926" y="1133"/>
                </a:cubicBezTo>
                <a:cubicBezTo>
                  <a:pt x="2926" y="1134"/>
                  <a:pt x="2926" y="1136"/>
                  <a:pt x="2926" y="1138"/>
                </a:cubicBezTo>
                <a:cubicBezTo>
                  <a:pt x="2926" y="1138"/>
                  <a:pt x="2926" y="1139"/>
                  <a:pt x="2927" y="1139"/>
                </a:cubicBezTo>
                <a:cubicBezTo>
                  <a:pt x="2927" y="1140"/>
                  <a:pt x="2927" y="1141"/>
                  <a:pt x="2927" y="1141"/>
                </a:cubicBezTo>
                <a:cubicBezTo>
                  <a:pt x="2927" y="1143"/>
                  <a:pt x="2929" y="1144"/>
                  <a:pt x="2929" y="1145"/>
                </a:cubicBezTo>
                <a:cubicBezTo>
                  <a:pt x="2929" y="1147"/>
                  <a:pt x="2929" y="1148"/>
                  <a:pt x="2929" y="1150"/>
                </a:cubicBezTo>
                <a:cubicBezTo>
                  <a:pt x="2929" y="1154"/>
                  <a:pt x="2929" y="1158"/>
                  <a:pt x="2928" y="1161"/>
                </a:cubicBezTo>
                <a:cubicBezTo>
                  <a:pt x="2927" y="1164"/>
                  <a:pt x="2926" y="1167"/>
                  <a:pt x="2923" y="1168"/>
                </a:cubicBezTo>
                <a:cubicBezTo>
                  <a:pt x="2922" y="1169"/>
                  <a:pt x="2921" y="1170"/>
                  <a:pt x="2921" y="1171"/>
                </a:cubicBezTo>
                <a:cubicBezTo>
                  <a:pt x="2920" y="1172"/>
                  <a:pt x="2921" y="1173"/>
                  <a:pt x="2921" y="1174"/>
                </a:cubicBezTo>
                <a:cubicBezTo>
                  <a:pt x="2921" y="1175"/>
                  <a:pt x="2922" y="1176"/>
                  <a:pt x="2922" y="1176"/>
                </a:cubicBezTo>
                <a:cubicBezTo>
                  <a:pt x="2922" y="1177"/>
                  <a:pt x="2921" y="1178"/>
                  <a:pt x="2922" y="1179"/>
                </a:cubicBezTo>
                <a:cubicBezTo>
                  <a:pt x="2922" y="1180"/>
                  <a:pt x="2922" y="1180"/>
                  <a:pt x="2922" y="1181"/>
                </a:cubicBezTo>
                <a:cubicBezTo>
                  <a:pt x="2922" y="1182"/>
                  <a:pt x="2921" y="1182"/>
                  <a:pt x="2921" y="1182"/>
                </a:cubicBezTo>
                <a:cubicBezTo>
                  <a:pt x="2920" y="1183"/>
                  <a:pt x="2920" y="1183"/>
                  <a:pt x="2919" y="1184"/>
                </a:cubicBezTo>
                <a:cubicBezTo>
                  <a:pt x="2919" y="1184"/>
                  <a:pt x="2919" y="1185"/>
                  <a:pt x="2918" y="1185"/>
                </a:cubicBezTo>
                <a:cubicBezTo>
                  <a:pt x="2917" y="1186"/>
                  <a:pt x="2917" y="1185"/>
                  <a:pt x="2916" y="1185"/>
                </a:cubicBezTo>
                <a:cubicBezTo>
                  <a:pt x="2916" y="1185"/>
                  <a:pt x="2915" y="1185"/>
                  <a:pt x="2915" y="1184"/>
                </a:cubicBezTo>
                <a:cubicBezTo>
                  <a:pt x="2914" y="1184"/>
                  <a:pt x="2914" y="1184"/>
                  <a:pt x="2913" y="1184"/>
                </a:cubicBezTo>
                <a:cubicBezTo>
                  <a:pt x="2912" y="1184"/>
                  <a:pt x="2912" y="1184"/>
                  <a:pt x="2911" y="1184"/>
                </a:cubicBezTo>
                <a:cubicBezTo>
                  <a:pt x="2910" y="1185"/>
                  <a:pt x="2910" y="1184"/>
                  <a:pt x="2909" y="1184"/>
                </a:cubicBezTo>
                <a:cubicBezTo>
                  <a:pt x="2909" y="1184"/>
                  <a:pt x="2908" y="1184"/>
                  <a:pt x="2908" y="1183"/>
                </a:cubicBezTo>
                <a:cubicBezTo>
                  <a:pt x="2907" y="1183"/>
                  <a:pt x="2907" y="1182"/>
                  <a:pt x="2906" y="1182"/>
                </a:cubicBezTo>
                <a:cubicBezTo>
                  <a:pt x="2906" y="1182"/>
                  <a:pt x="2906" y="1182"/>
                  <a:pt x="2905" y="1181"/>
                </a:cubicBezTo>
                <a:cubicBezTo>
                  <a:pt x="2905" y="1180"/>
                  <a:pt x="2904" y="1180"/>
                  <a:pt x="2903" y="1181"/>
                </a:cubicBezTo>
                <a:cubicBezTo>
                  <a:pt x="2903" y="1181"/>
                  <a:pt x="2902" y="1181"/>
                  <a:pt x="2901" y="1181"/>
                </a:cubicBezTo>
                <a:cubicBezTo>
                  <a:pt x="2899" y="1182"/>
                  <a:pt x="2901" y="1183"/>
                  <a:pt x="2901" y="1184"/>
                </a:cubicBezTo>
                <a:cubicBezTo>
                  <a:pt x="2902" y="1185"/>
                  <a:pt x="2901" y="1186"/>
                  <a:pt x="2902" y="1186"/>
                </a:cubicBezTo>
                <a:cubicBezTo>
                  <a:pt x="2902" y="1187"/>
                  <a:pt x="2903" y="1186"/>
                  <a:pt x="2904" y="1187"/>
                </a:cubicBezTo>
                <a:cubicBezTo>
                  <a:pt x="2904" y="1189"/>
                  <a:pt x="2903" y="1190"/>
                  <a:pt x="2902" y="1191"/>
                </a:cubicBezTo>
                <a:cubicBezTo>
                  <a:pt x="2901" y="1192"/>
                  <a:pt x="2900" y="1193"/>
                  <a:pt x="2899" y="1194"/>
                </a:cubicBezTo>
                <a:cubicBezTo>
                  <a:pt x="2898" y="1194"/>
                  <a:pt x="2898" y="1194"/>
                  <a:pt x="2897" y="1194"/>
                </a:cubicBezTo>
                <a:cubicBezTo>
                  <a:pt x="2896" y="1195"/>
                  <a:pt x="2896" y="1195"/>
                  <a:pt x="2896" y="1196"/>
                </a:cubicBezTo>
                <a:cubicBezTo>
                  <a:pt x="2895" y="1197"/>
                  <a:pt x="2893" y="1196"/>
                  <a:pt x="2892" y="1197"/>
                </a:cubicBezTo>
                <a:cubicBezTo>
                  <a:pt x="2890" y="1197"/>
                  <a:pt x="2891" y="1199"/>
                  <a:pt x="2890" y="1200"/>
                </a:cubicBezTo>
                <a:cubicBezTo>
                  <a:pt x="2890" y="1202"/>
                  <a:pt x="2889" y="1203"/>
                  <a:pt x="2889" y="1204"/>
                </a:cubicBezTo>
                <a:cubicBezTo>
                  <a:pt x="2889" y="1205"/>
                  <a:pt x="2890" y="1207"/>
                  <a:pt x="2891" y="1208"/>
                </a:cubicBezTo>
                <a:cubicBezTo>
                  <a:pt x="2891" y="1208"/>
                  <a:pt x="2892" y="1209"/>
                  <a:pt x="2893" y="1209"/>
                </a:cubicBezTo>
                <a:cubicBezTo>
                  <a:pt x="2893" y="1210"/>
                  <a:pt x="2894" y="1210"/>
                  <a:pt x="2894" y="1211"/>
                </a:cubicBezTo>
                <a:cubicBezTo>
                  <a:pt x="2895" y="1212"/>
                  <a:pt x="2896" y="1213"/>
                  <a:pt x="2896" y="1215"/>
                </a:cubicBezTo>
                <a:cubicBezTo>
                  <a:pt x="2896" y="1215"/>
                  <a:pt x="2896" y="1216"/>
                  <a:pt x="2895" y="1216"/>
                </a:cubicBezTo>
                <a:cubicBezTo>
                  <a:pt x="2895" y="1217"/>
                  <a:pt x="2895" y="1218"/>
                  <a:pt x="2895" y="1218"/>
                </a:cubicBezTo>
                <a:cubicBezTo>
                  <a:pt x="2895" y="1219"/>
                  <a:pt x="2895" y="1220"/>
                  <a:pt x="2894" y="1220"/>
                </a:cubicBezTo>
                <a:cubicBezTo>
                  <a:pt x="2894" y="1221"/>
                  <a:pt x="2893" y="1221"/>
                  <a:pt x="2893" y="1222"/>
                </a:cubicBezTo>
                <a:cubicBezTo>
                  <a:pt x="2893" y="1224"/>
                  <a:pt x="2894" y="1224"/>
                  <a:pt x="2895" y="1225"/>
                </a:cubicBezTo>
                <a:cubicBezTo>
                  <a:pt x="2896" y="1225"/>
                  <a:pt x="2896" y="1226"/>
                  <a:pt x="2897" y="1226"/>
                </a:cubicBezTo>
                <a:cubicBezTo>
                  <a:pt x="2897" y="1227"/>
                  <a:pt x="2897" y="1228"/>
                  <a:pt x="2898" y="1227"/>
                </a:cubicBezTo>
                <a:cubicBezTo>
                  <a:pt x="2899" y="1227"/>
                  <a:pt x="2899" y="1225"/>
                  <a:pt x="2900" y="1224"/>
                </a:cubicBezTo>
                <a:cubicBezTo>
                  <a:pt x="2901" y="1224"/>
                  <a:pt x="2901" y="1223"/>
                  <a:pt x="2902" y="1223"/>
                </a:cubicBezTo>
                <a:cubicBezTo>
                  <a:pt x="2902" y="1222"/>
                  <a:pt x="2903" y="1222"/>
                  <a:pt x="2903" y="1221"/>
                </a:cubicBezTo>
                <a:cubicBezTo>
                  <a:pt x="2903" y="1220"/>
                  <a:pt x="2904" y="1220"/>
                  <a:pt x="2905" y="1219"/>
                </a:cubicBezTo>
                <a:cubicBezTo>
                  <a:pt x="2905" y="1219"/>
                  <a:pt x="2906" y="1218"/>
                  <a:pt x="2907" y="1218"/>
                </a:cubicBezTo>
                <a:cubicBezTo>
                  <a:pt x="2907" y="1218"/>
                  <a:pt x="2907" y="1217"/>
                  <a:pt x="2908" y="1217"/>
                </a:cubicBezTo>
                <a:cubicBezTo>
                  <a:pt x="2909" y="1217"/>
                  <a:pt x="2909" y="1218"/>
                  <a:pt x="2909" y="1218"/>
                </a:cubicBezTo>
                <a:cubicBezTo>
                  <a:pt x="2910" y="1219"/>
                  <a:pt x="2911" y="1218"/>
                  <a:pt x="2911" y="1219"/>
                </a:cubicBezTo>
                <a:cubicBezTo>
                  <a:pt x="2912" y="1219"/>
                  <a:pt x="2912" y="1220"/>
                  <a:pt x="2912" y="1220"/>
                </a:cubicBezTo>
                <a:cubicBezTo>
                  <a:pt x="2913" y="1221"/>
                  <a:pt x="2913" y="1220"/>
                  <a:pt x="2914" y="1220"/>
                </a:cubicBezTo>
                <a:cubicBezTo>
                  <a:pt x="2914" y="1219"/>
                  <a:pt x="2915" y="1218"/>
                  <a:pt x="2915" y="1218"/>
                </a:cubicBezTo>
                <a:cubicBezTo>
                  <a:pt x="2915" y="1217"/>
                  <a:pt x="2916" y="1217"/>
                  <a:pt x="2916" y="1217"/>
                </a:cubicBezTo>
                <a:cubicBezTo>
                  <a:pt x="2916" y="1215"/>
                  <a:pt x="2914" y="1216"/>
                  <a:pt x="2913" y="1215"/>
                </a:cubicBezTo>
                <a:cubicBezTo>
                  <a:pt x="2912" y="1214"/>
                  <a:pt x="2912" y="1213"/>
                  <a:pt x="2911" y="1212"/>
                </a:cubicBezTo>
                <a:cubicBezTo>
                  <a:pt x="2910" y="1212"/>
                  <a:pt x="2910" y="1211"/>
                  <a:pt x="2909" y="1211"/>
                </a:cubicBezTo>
                <a:cubicBezTo>
                  <a:pt x="2909" y="1210"/>
                  <a:pt x="2909" y="1210"/>
                  <a:pt x="2908" y="1210"/>
                </a:cubicBezTo>
                <a:cubicBezTo>
                  <a:pt x="2906" y="1210"/>
                  <a:pt x="2906" y="1211"/>
                  <a:pt x="2904" y="1209"/>
                </a:cubicBezTo>
                <a:cubicBezTo>
                  <a:pt x="2903" y="1208"/>
                  <a:pt x="2902" y="1208"/>
                  <a:pt x="2901" y="1207"/>
                </a:cubicBezTo>
                <a:cubicBezTo>
                  <a:pt x="2900" y="1207"/>
                  <a:pt x="2899" y="1205"/>
                  <a:pt x="2899" y="1204"/>
                </a:cubicBezTo>
                <a:cubicBezTo>
                  <a:pt x="2900" y="1204"/>
                  <a:pt x="2901" y="1203"/>
                  <a:pt x="2901" y="1202"/>
                </a:cubicBezTo>
                <a:cubicBezTo>
                  <a:pt x="2901" y="1201"/>
                  <a:pt x="2902" y="1202"/>
                  <a:pt x="2902" y="1201"/>
                </a:cubicBezTo>
                <a:cubicBezTo>
                  <a:pt x="2903" y="1201"/>
                  <a:pt x="2903" y="1200"/>
                  <a:pt x="2903" y="1200"/>
                </a:cubicBezTo>
                <a:cubicBezTo>
                  <a:pt x="2904" y="1199"/>
                  <a:pt x="2905" y="1199"/>
                  <a:pt x="2906" y="1199"/>
                </a:cubicBezTo>
                <a:cubicBezTo>
                  <a:pt x="2907" y="1199"/>
                  <a:pt x="2908" y="1200"/>
                  <a:pt x="2909" y="1200"/>
                </a:cubicBezTo>
                <a:cubicBezTo>
                  <a:pt x="2909" y="1201"/>
                  <a:pt x="2909" y="1201"/>
                  <a:pt x="2910" y="1202"/>
                </a:cubicBezTo>
                <a:cubicBezTo>
                  <a:pt x="2910" y="1202"/>
                  <a:pt x="2911" y="1202"/>
                  <a:pt x="2912" y="1203"/>
                </a:cubicBezTo>
                <a:cubicBezTo>
                  <a:pt x="2912" y="1203"/>
                  <a:pt x="2913" y="1203"/>
                  <a:pt x="2913" y="1204"/>
                </a:cubicBezTo>
                <a:cubicBezTo>
                  <a:pt x="2913" y="1205"/>
                  <a:pt x="2912" y="1205"/>
                  <a:pt x="2913" y="1206"/>
                </a:cubicBezTo>
                <a:cubicBezTo>
                  <a:pt x="2914" y="1206"/>
                  <a:pt x="2914" y="1205"/>
                  <a:pt x="2915" y="1205"/>
                </a:cubicBezTo>
                <a:cubicBezTo>
                  <a:pt x="2916" y="1204"/>
                  <a:pt x="2916" y="1205"/>
                  <a:pt x="2917" y="1204"/>
                </a:cubicBezTo>
                <a:cubicBezTo>
                  <a:pt x="2918" y="1202"/>
                  <a:pt x="2920" y="1201"/>
                  <a:pt x="2922" y="1200"/>
                </a:cubicBezTo>
                <a:cubicBezTo>
                  <a:pt x="2923" y="1199"/>
                  <a:pt x="2924" y="1199"/>
                  <a:pt x="2925" y="1199"/>
                </a:cubicBezTo>
                <a:cubicBezTo>
                  <a:pt x="2926" y="1199"/>
                  <a:pt x="2927" y="1198"/>
                  <a:pt x="2928" y="1199"/>
                </a:cubicBezTo>
                <a:cubicBezTo>
                  <a:pt x="2929" y="1199"/>
                  <a:pt x="2929" y="1200"/>
                  <a:pt x="2930" y="1200"/>
                </a:cubicBezTo>
                <a:cubicBezTo>
                  <a:pt x="2931" y="1200"/>
                  <a:pt x="2932" y="1200"/>
                  <a:pt x="2934" y="1201"/>
                </a:cubicBezTo>
                <a:cubicBezTo>
                  <a:pt x="2935" y="1202"/>
                  <a:pt x="2936" y="1202"/>
                  <a:pt x="2937" y="1203"/>
                </a:cubicBezTo>
                <a:cubicBezTo>
                  <a:pt x="2938" y="1203"/>
                  <a:pt x="2938" y="1204"/>
                  <a:pt x="2938" y="1204"/>
                </a:cubicBezTo>
                <a:cubicBezTo>
                  <a:pt x="2939" y="1205"/>
                  <a:pt x="2939" y="1205"/>
                  <a:pt x="2940" y="1205"/>
                </a:cubicBezTo>
                <a:cubicBezTo>
                  <a:pt x="2941" y="1205"/>
                  <a:pt x="2942" y="1206"/>
                  <a:pt x="2943" y="1207"/>
                </a:cubicBezTo>
                <a:cubicBezTo>
                  <a:pt x="2944" y="1207"/>
                  <a:pt x="2946" y="1208"/>
                  <a:pt x="2947" y="1208"/>
                </a:cubicBezTo>
                <a:cubicBezTo>
                  <a:pt x="2948" y="1209"/>
                  <a:pt x="2950" y="1209"/>
                  <a:pt x="2951" y="1210"/>
                </a:cubicBezTo>
                <a:cubicBezTo>
                  <a:pt x="2952" y="1210"/>
                  <a:pt x="2953" y="1211"/>
                  <a:pt x="2954" y="1212"/>
                </a:cubicBezTo>
                <a:cubicBezTo>
                  <a:pt x="2955" y="1212"/>
                  <a:pt x="2955" y="1213"/>
                  <a:pt x="2956" y="1213"/>
                </a:cubicBezTo>
                <a:cubicBezTo>
                  <a:pt x="2956" y="1213"/>
                  <a:pt x="2956" y="1214"/>
                  <a:pt x="2957" y="1214"/>
                </a:cubicBezTo>
                <a:cubicBezTo>
                  <a:pt x="2959" y="1215"/>
                  <a:pt x="2960" y="1210"/>
                  <a:pt x="2960" y="1209"/>
                </a:cubicBezTo>
                <a:cubicBezTo>
                  <a:pt x="2960" y="1207"/>
                  <a:pt x="2960" y="1205"/>
                  <a:pt x="2961" y="1204"/>
                </a:cubicBezTo>
                <a:cubicBezTo>
                  <a:pt x="2962" y="1203"/>
                  <a:pt x="2962" y="1202"/>
                  <a:pt x="2963" y="1201"/>
                </a:cubicBezTo>
                <a:cubicBezTo>
                  <a:pt x="2963" y="1199"/>
                  <a:pt x="2964" y="1198"/>
                  <a:pt x="2966" y="1197"/>
                </a:cubicBezTo>
                <a:cubicBezTo>
                  <a:pt x="2967" y="1196"/>
                  <a:pt x="2968" y="1195"/>
                  <a:pt x="2969" y="1194"/>
                </a:cubicBezTo>
                <a:cubicBezTo>
                  <a:pt x="2971" y="1192"/>
                  <a:pt x="2974" y="1190"/>
                  <a:pt x="2977" y="1191"/>
                </a:cubicBezTo>
                <a:cubicBezTo>
                  <a:pt x="2979" y="1191"/>
                  <a:pt x="2980" y="1191"/>
                  <a:pt x="2982" y="1191"/>
                </a:cubicBezTo>
                <a:cubicBezTo>
                  <a:pt x="2983" y="1191"/>
                  <a:pt x="2984" y="1191"/>
                  <a:pt x="2984" y="1191"/>
                </a:cubicBezTo>
                <a:cubicBezTo>
                  <a:pt x="2985" y="1191"/>
                  <a:pt x="2986" y="1191"/>
                  <a:pt x="2986" y="1191"/>
                </a:cubicBezTo>
                <a:cubicBezTo>
                  <a:pt x="2987" y="1191"/>
                  <a:pt x="2987" y="1191"/>
                  <a:pt x="2988" y="1191"/>
                </a:cubicBezTo>
                <a:cubicBezTo>
                  <a:pt x="2989" y="1190"/>
                  <a:pt x="2988" y="1190"/>
                  <a:pt x="2989" y="1189"/>
                </a:cubicBezTo>
                <a:cubicBezTo>
                  <a:pt x="2990" y="1188"/>
                  <a:pt x="2991" y="1190"/>
                  <a:pt x="2992" y="1190"/>
                </a:cubicBezTo>
                <a:cubicBezTo>
                  <a:pt x="2993" y="1190"/>
                  <a:pt x="2994" y="1189"/>
                  <a:pt x="2995" y="1188"/>
                </a:cubicBezTo>
                <a:cubicBezTo>
                  <a:pt x="2995" y="1187"/>
                  <a:pt x="2996" y="1187"/>
                  <a:pt x="2996" y="1187"/>
                </a:cubicBezTo>
                <a:cubicBezTo>
                  <a:pt x="2998" y="1187"/>
                  <a:pt x="2999" y="1186"/>
                  <a:pt x="3000" y="1186"/>
                </a:cubicBezTo>
                <a:cubicBezTo>
                  <a:pt x="3001" y="1185"/>
                  <a:pt x="3002" y="1184"/>
                  <a:pt x="3003" y="1183"/>
                </a:cubicBezTo>
                <a:cubicBezTo>
                  <a:pt x="3004" y="1183"/>
                  <a:pt x="3005" y="1182"/>
                  <a:pt x="3005" y="1182"/>
                </a:cubicBezTo>
                <a:cubicBezTo>
                  <a:pt x="3006" y="1182"/>
                  <a:pt x="3007" y="1182"/>
                  <a:pt x="3007" y="1181"/>
                </a:cubicBezTo>
                <a:cubicBezTo>
                  <a:pt x="3007" y="1180"/>
                  <a:pt x="3004" y="1181"/>
                  <a:pt x="3003" y="1182"/>
                </a:cubicBezTo>
                <a:close/>
                <a:moveTo>
                  <a:pt x="2914" y="1129"/>
                </a:moveTo>
                <a:cubicBezTo>
                  <a:pt x="2914" y="1129"/>
                  <a:pt x="2913" y="1130"/>
                  <a:pt x="2913" y="1130"/>
                </a:cubicBezTo>
                <a:cubicBezTo>
                  <a:pt x="2913" y="1131"/>
                  <a:pt x="2913" y="1131"/>
                  <a:pt x="2914" y="1132"/>
                </a:cubicBezTo>
                <a:cubicBezTo>
                  <a:pt x="2914" y="1132"/>
                  <a:pt x="2914" y="1133"/>
                  <a:pt x="2914" y="1133"/>
                </a:cubicBezTo>
                <a:cubicBezTo>
                  <a:pt x="2914" y="1134"/>
                  <a:pt x="2915" y="1133"/>
                  <a:pt x="2915" y="1133"/>
                </a:cubicBezTo>
                <a:cubicBezTo>
                  <a:pt x="2915" y="1132"/>
                  <a:pt x="2914" y="1131"/>
                  <a:pt x="2914" y="1131"/>
                </a:cubicBezTo>
                <a:cubicBezTo>
                  <a:pt x="2914" y="1130"/>
                  <a:pt x="2914" y="1129"/>
                  <a:pt x="2914" y="1129"/>
                </a:cubicBezTo>
                <a:close/>
                <a:moveTo>
                  <a:pt x="2762" y="1347"/>
                </a:moveTo>
                <a:cubicBezTo>
                  <a:pt x="2763" y="1346"/>
                  <a:pt x="2762" y="1344"/>
                  <a:pt x="2761" y="1345"/>
                </a:cubicBezTo>
                <a:cubicBezTo>
                  <a:pt x="2760" y="1345"/>
                  <a:pt x="2761" y="1347"/>
                  <a:pt x="2762" y="1347"/>
                </a:cubicBezTo>
                <a:close/>
                <a:moveTo>
                  <a:pt x="2859" y="1311"/>
                </a:moveTo>
                <a:cubicBezTo>
                  <a:pt x="2860" y="1311"/>
                  <a:pt x="2861" y="1311"/>
                  <a:pt x="2861" y="1311"/>
                </a:cubicBezTo>
                <a:cubicBezTo>
                  <a:pt x="2862" y="1311"/>
                  <a:pt x="2861" y="1310"/>
                  <a:pt x="2862" y="1310"/>
                </a:cubicBezTo>
                <a:cubicBezTo>
                  <a:pt x="2862" y="1309"/>
                  <a:pt x="2864" y="1309"/>
                  <a:pt x="2864" y="1308"/>
                </a:cubicBezTo>
                <a:cubicBezTo>
                  <a:pt x="2865" y="1307"/>
                  <a:pt x="2864" y="1306"/>
                  <a:pt x="2864" y="1305"/>
                </a:cubicBezTo>
                <a:cubicBezTo>
                  <a:pt x="2864" y="1304"/>
                  <a:pt x="2865" y="1302"/>
                  <a:pt x="2865" y="1300"/>
                </a:cubicBezTo>
                <a:cubicBezTo>
                  <a:pt x="2864" y="1298"/>
                  <a:pt x="2862" y="1301"/>
                  <a:pt x="2861" y="1302"/>
                </a:cubicBezTo>
                <a:cubicBezTo>
                  <a:pt x="2861" y="1302"/>
                  <a:pt x="2860" y="1302"/>
                  <a:pt x="2860" y="1303"/>
                </a:cubicBezTo>
                <a:cubicBezTo>
                  <a:pt x="2859" y="1304"/>
                  <a:pt x="2859" y="1305"/>
                  <a:pt x="2859" y="1305"/>
                </a:cubicBezTo>
                <a:cubicBezTo>
                  <a:pt x="2859" y="1306"/>
                  <a:pt x="2859" y="1307"/>
                  <a:pt x="2860" y="1307"/>
                </a:cubicBezTo>
                <a:cubicBezTo>
                  <a:pt x="2860" y="1308"/>
                  <a:pt x="2860" y="1308"/>
                  <a:pt x="2860" y="1309"/>
                </a:cubicBezTo>
                <a:cubicBezTo>
                  <a:pt x="2859" y="1309"/>
                  <a:pt x="2858" y="1310"/>
                  <a:pt x="2859" y="1311"/>
                </a:cubicBezTo>
                <a:close/>
                <a:moveTo>
                  <a:pt x="2882" y="1380"/>
                </a:moveTo>
                <a:cubicBezTo>
                  <a:pt x="2882" y="1380"/>
                  <a:pt x="2882" y="1381"/>
                  <a:pt x="2882" y="1381"/>
                </a:cubicBezTo>
                <a:cubicBezTo>
                  <a:pt x="2882" y="1381"/>
                  <a:pt x="2882" y="1382"/>
                  <a:pt x="2883" y="1382"/>
                </a:cubicBezTo>
                <a:cubicBezTo>
                  <a:pt x="2883" y="1382"/>
                  <a:pt x="2883" y="1381"/>
                  <a:pt x="2883" y="1381"/>
                </a:cubicBezTo>
                <a:cubicBezTo>
                  <a:pt x="2883" y="1380"/>
                  <a:pt x="2883" y="1380"/>
                  <a:pt x="2882" y="1380"/>
                </a:cubicBezTo>
                <a:close/>
                <a:moveTo>
                  <a:pt x="2878" y="1394"/>
                </a:moveTo>
                <a:cubicBezTo>
                  <a:pt x="2877" y="1394"/>
                  <a:pt x="2877" y="1395"/>
                  <a:pt x="2877" y="1395"/>
                </a:cubicBezTo>
                <a:cubicBezTo>
                  <a:pt x="2877" y="1395"/>
                  <a:pt x="2878" y="1395"/>
                  <a:pt x="2878" y="1395"/>
                </a:cubicBezTo>
                <a:cubicBezTo>
                  <a:pt x="2880" y="1395"/>
                  <a:pt x="2878" y="1394"/>
                  <a:pt x="2878" y="1394"/>
                </a:cubicBezTo>
                <a:close/>
                <a:moveTo>
                  <a:pt x="2885" y="1396"/>
                </a:moveTo>
                <a:cubicBezTo>
                  <a:pt x="2884" y="1397"/>
                  <a:pt x="2884" y="1397"/>
                  <a:pt x="2885" y="1398"/>
                </a:cubicBezTo>
                <a:cubicBezTo>
                  <a:pt x="2886" y="1398"/>
                  <a:pt x="2887" y="1397"/>
                  <a:pt x="2887" y="1396"/>
                </a:cubicBezTo>
                <a:cubicBezTo>
                  <a:pt x="2887" y="1395"/>
                  <a:pt x="2885" y="1396"/>
                  <a:pt x="2885" y="1396"/>
                </a:cubicBezTo>
                <a:close/>
                <a:moveTo>
                  <a:pt x="3186" y="1025"/>
                </a:moveTo>
                <a:cubicBezTo>
                  <a:pt x="3186" y="1025"/>
                  <a:pt x="3186" y="1025"/>
                  <a:pt x="3186" y="1025"/>
                </a:cubicBezTo>
                <a:cubicBezTo>
                  <a:pt x="3185" y="1025"/>
                  <a:pt x="3184" y="1026"/>
                  <a:pt x="3184" y="1027"/>
                </a:cubicBezTo>
                <a:cubicBezTo>
                  <a:pt x="3184" y="1028"/>
                  <a:pt x="3184" y="1029"/>
                  <a:pt x="3184" y="1030"/>
                </a:cubicBezTo>
                <a:cubicBezTo>
                  <a:pt x="3183" y="1031"/>
                  <a:pt x="3181" y="1032"/>
                  <a:pt x="3181" y="1034"/>
                </a:cubicBezTo>
                <a:cubicBezTo>
                  <a:pt x="3182" y="1034"/>
                  <a:pt x="3183" y="1034"/>
                  <a:pt x="3183" y="1034"/>
                </a:cubicBezTo>
                <a:cubicBezTo>
                  <a:pt x="3183" y="1033"/>
                  <a:pt x="3184" y="1033"/>
                  <a:pt x="3184" y="1033"/>
                </a:cubicBezTo>
                <a:cubicBezTo>
                  <a:pt x="3184" y="1033"/>
                  <a:pt x="3185" y="1033"/>
                  <a:pt x="3185" y="1033"/>
                </a:cubicBezTo>
                <a:cubicBezTo>
                  <a:pt x="3187" y="1033"/>
                  <a:pt x="3186" y="1031"/>
                  <a:pt x="3186" y="1029"/>
                </a:cubicBezTo>
                <a:cubicBezTo>
                  <a:pt x="3186" y="1028"/>
                  <a:pt x="3188" y="1028"/>
                  <a:pt x="3188" y="1027"/>
                </a:cubicBezTo>
                <a:cubicBezTo>
                  <a:pt x="3188" y="1026"/>
                  <a:pt x="3188" y="1025"/>
                  <a:pt x="3186" y="1025"/>
                </a:cubicBezTo>
                <a:close/>
                <a:moveTo>
                  <a:pt x="3021" y="1155"/>
                </a:moveTo>
                <a:cubicBezTo>
                  <a:pt x="3020" y="1155"/>
                  <a:pt x="3020" y="1154"/>
                  <a:pt x="3019" y="1154"/>
                </a:cubicBezTo>
                <a:cubicBezTo>
                  <a:pt x="3018" y="1154"/>
                  <a:pt x="3018" y="1154"/>
                  <a:pt x="3017" y="1154"/>
                </a:cubicBezTo>
                <a:cubicBezTo>
                  <a:pt x="3016" y="1153"/>
                  <a:pt x="3017" y="1152"/>
                  <a:pt x="3016" y="1152"/>
                </a:cubicBezTo>
                <a:cubicBezTo>
                  <a:pt x="3015" y="1152"/>
                  <a:pt x="3015" y="1153"/>
                  <a:pt x="3015" y="1153"/>
                </a:cubicBezTo>
                <a:cubicBezTo>
                  <a:pt x="3014" y="1155"/>
                  <a:pt x="3013" y="1156"/>
                  <a:pt x="3012" y="1157"/>
                </a:cubicBezTo>
                <a:cubicBezTo>
                  <a:pt x="3011" y="1158"/>
                  <a:pt x="3010" y="1159"/>
                  <a:pt x="3009" y="1160"/>
                </a:cubicBezTo>
                <a:cubicBezTo>
                  <a:pt x="3008" y="1161"/>
                  <a:pt x="3007" y="1162"/>
                  <a:pt x="3006" y="1163"/>
                </a:cubicBezTo>
                <a:cubicBezTo>
                  <a:pt x="3005" y="1164"/>
                  <a:pt x="3004" y="1166"/>
                  <a:pt x="3003" y="1167"/>
                </a:cubicBezTo>
                <a:cubicBezTo>
                  <a:pt x="3002" y="1167"/>
                  <a:pt x="3002" y="1168"/>
                  <a:pt x="3001" y="1168"/>
                </a:cubicBezTo>
                <a:cubicBezTo>
                  <a:pt x="3001" y="1169"/>
                  <a:pt x="3001" y="1173"/>
                  <a:pt x="3003" y="1173"/>
                </a:cubicBezTo>
                <a:cubicBezTo>
                  <a:pt x="3004" y="1173"/>
                  <a:pt x="3004" y="1172"/>
                  <a:pt x="3004" y="1171"/>
                </a:cubicBezTo>
                <a:cubicBezTo>
                  <a:pt x="3004" y="1170"/>
                  <a:pt x="3004" y="1169"/>
                  <a:pt x="3005" y="1168"/>
                </a:cubicBezTo>
                <a:cubicBezTo>
                  <a:pt x="3006" y="1168"/>
                  <a:pt x="3007" y="1168"/>
                  <a:pt x="3008" y="1167"/>
                </a:cubicBezTo>
                <a:cubicBezTo>
                  <a:pt x="3008" y="1167"/>
                  <a:pt x="3009" y="1166"/>
                  <a:pt x="3009" y="1165"/>
                </a:cubicBezTo>
                <a:cubicBezTo>
                  <a:pt x="3009" y="1165"/>
                  <a:pt x="3010" y="1164"/>
                  <a:pt x="3010" y="1163"/>
                </a:cubicBezTo>
                <a:cubicBezTo>
                  <a:pt x="3011" y="1162"/>
                  <a:pt x="3012" y="1161"/>
                  <a:pt x="3014" y="1160"/>
                </a:cubicBezTo>
                <a:cubicBezTo>
                  <a:pt x="3015" y="1159"/>
                  <a:pt x="3017" y="1159"/>
                  <a:pt x="3018" y="1158"/>
                </a:cubicBezTo>
                <a:cubicBezTo>
                  <a:pt x="3019" y="1157"/>
                  <a:pt x="3021" y="1157"/>
                  <a:pt x="3022" y="1156"/>
                </a:cubicBezTo>
                <a:cubicBezTo>
                  <a:pt x="3023" y="1156"/>
                  <a:pt x="3023" y="1155"/>
                  <a:pt x="3023" y="1155"/>
                </a:cubicBezTo>
                <a:cubicBezTo>
                  <a:pt x="3022" y="1154"/>
                  <a:pt x="3021" y="1155"/>
                  <a:pt x="3021" y="1155"/>
                </a:cubicBezTo>
                <a:close/>
                <a:moveTo>
                  <a:pt x="3151" y="1072"/>
                </a:moveTo>
                <a:cubicBezTo>
                  <a:pt x="3150" y="1072"/>
                  <a:pt x="3150" y="1073"/>
                  <a:pt x="3151" y="1073"/>
                </a:cubicBezTo>
                <a:cubicBezTo>
                  <a:pt x="3152" y="1073"/>
                  <a:pt x="3152" y="1071"/>
                  <a:pt x="3151" y="1072"/>
                </a:cubicBezTo>
                <a:close/>
                <a:moveTo>
                  <a:pt x="3139" y="1084"/>
                </a:moveTo>
                <a:cubicBezTo>
                  <a:pt x="3140" y="1084"/>
                  <a:pt x="3141" y="1083"/>
                  <a:pt x="3141" y="1083"/>
                </a:cubicBezTo>
                <a:cubicBezTo>
                  <a:pt x="3140" y="1082"/>
                  <a:pt x="3138" y="1083"/>
                  <a:pt x="3139" y="1084"/>
                </a:cubicBezTo>
                <a:close/>
                <a:moveTo>
                  <a:pt x="3174" y="1043"/>
                </a:moveTo>
                <a:cubicBezTo>
                  <a:pt x="3173" y="1043"/>
                  <a:pt x="3171" y="1045"/>
                  <a:pt x="3171" y="1045"/>
                </a:cubicBezTo>
                <a:cubicBezTo>
                  <a:pt x="3171" y="1045"/>
                  <a:pt x="3170" y="1047"/>
                  <a:pt x="3170" y="1047"/>
                </a:cubicBezTo>
                <a:cubicBezTo>
                  <a:pt x="3171" y="1047"/>
                  <a:pt x="3172" y="1046"/>
                  <a:pt x="3173" y="1045"/>
                </a:cubicBezTo>
                <a:cubicBezTo>
                  <a:pt x="3173" y="1045"/>
                  <a:pt x="3175" y="1043"/>
                  <a:pt x="3174" y="1043"/>
                </a:cubicBezTo>
                <a:close/>
                <a:moveTo>
                  <a:pt x="3131" y="1091"/>
                </a:moveTo>
                <a:cubicBezTo>
                  <a:pt x="3130" y="1092"/>
                  <a:pt x="3130" y="1093"/>
                  <a:pt x="3128" y="1093"/>
                </a:cubicBezTo>
                <a:cubicBezTo>
                  <a:pt x="3127" y="1094"/>
                  <a:pt x="3125" y="1095"/>
                  <a:pt x="3125" y="1097"/>
                </a:cubicBezTo>
                <a:cubicBezTo>
                  <a:pt x="3128" y="1097"/>
                  <a:pt x="3129" y="1094"/>
                  <a:pt x="3131" y="1093"/>
                </a:cubicBezTo>
                <a:cubicBezTo>
                  <a:pt x="3131" y="1092"/>
                  <a:pt x="3132" y="1092"/>
                  <a:pt x="3133" y="1091"/>
                </a:cubicBezTo>
                <a:cubicBezTo>
                  <a:pt x="3134" y="1090"/>
                  <a:pt x="3135" y="1090"/>
                  <a:pt x="3135" y="1089"/>
                </a:cubicBezTo>
                <a:cubicBezTo>
                  <a:pt x="3134" y="1088"/>
                  <a:pt x="3131" y="1091"/>
                  <a:pt x="3131" y="1091"/>
                </a:cubicBezTo>
                <a:close/>
                <a:moveTo>
                  <a:pt x="3154" y="1064"/>
                </a:moveTo>
                <a:cubicBezTo>
                  <a:pt x="3153" y="1065"/>
                  <a:pt x="3154" y="1065"/>
                  <a:pt x="3154" y="1065"/>
                </a:cubicBezTo>
                <a:cubicBezTo>
                  <a:pt x="3155" y="1065"/>
                  <a:pt x="3155" y="1063"/>
                  <a:pt x="3154" y="1064"/>
                </a:cubicBezTo>
                <a:close/>
                <a:moveTo>
                  <a:pt x="3122" y="2150"/>
                </a:moveTo>
                <a:cubicBezTo>
                  <a:pt x="3121" y="2149"/>
                  <a:pt x="3119" y="2149"/>
                  <a:pt x="3118" y="2149"/>
                </a:cubicBezTo>
                <a:cubicBezTo>
                  <a:pt x="3117" y="2149"/>
                  <a:pt x="3116" y="2148"/>
                  <a:pt x="3115" y="2148"/>
                </a:cubicBezTo>
                <a:cubicBezTo>
                  <a:pt x="3114" y="2147"/>
                  <a:pt x="3113" y="2146"/>
                  <a:pt x="3112" y="2146"/>
                </a:cubicBezTo>
                <a:cubicBezTo>
                  <a:pt x="3111" y="2146"/>
                  <a:pt x="3110" y="2145"/>
                  <a:pt x="3109" y="2144"/>
                </a:cubicBezTo>
                <a:cubicBezTo>
                  <a:pt x="3109" y="2144"/>
                  <a:pt x="3108" y="2142"/>
                  <a:pt x="3107" y="2143"/>
                </a:cubicBezTo>
                <a:cubicBezTo>
                  <a:pt x="3107" y="2144"/>
                  <a:pt x="3107" y="2144"/>
                  <a:pt x="3108" y="2144"/>
                </a:cubicBezTo>
                <a:cubicBezTo>
                  <a:pt x="3108" y="2145"/>
                  <a:pt x="3109" y="2146"/>
                  <a:pt x="3108" y="2146"/>
                </a:cubicBezTo>
                <a:cubicBezTo>
                  <a:pt x="3107" y="2146"/>
                  <a:pt x="3106" y="2145"/>
                  <a:pt x="3106" y="2147"/>
                </a:cubicBezTo>
                <a:cubicBezTo>
                  <a:pt x="3107" y="2147"/>
                  <a:pt x="3108" y="2147"/>
                  <a:pt x="3109" y="2147"/>
                </a:cubicBezTo>
                <a:cubicBezTo>
                  <a:pt x="3112" y="2148"/>
                  <a:pt x="3114" y="2151"/>
                  <a:pt x="3117" y="2152"/>
                </a:cubicBezTo>
                <a:cubicBezTo>
                  <a:pt x="3117" y="2152"/>
                  <a:pt x="3118" y="2153"/>
                  <a:pt x="3118" y="2153"/>
                </a:cubicBezTo>
                <a:cubicBezTo>
                  <a:pt x="3124" y="2153"/>
                  <a:pt x="3124" y="2153"/>
                  <a:pt x="3124" y="2153"/>
                </a:cubicBezTo>
                <a:cubicBezTo>
                  <a:pt x="3124" y="2153"/>
                  <a:pt x="3124" y="2153"/>
                  <a:pt x="3124" y="2152"/>
                </a:cubicBezTo>
                <a:cubicBezTo>
                  <a:pt x="3123" y="2152"/>
                  <a:pt x="3123" y="2151"/>
                  <a:pt x="3122" y="2150"/>
                </a:cubicBezTo>
                <a:close/>
                <a:moveTo>
                  <a:pt x="2829" y="2127"/>
                </a:moveTo>
                <a:cubicBezTo>
                  <a:pt x="2828" y="2127"/>
                  <a:pt x="2826" y="2127"/>
                  <a:pt x="2825" y="2126"/>
                </a:cubicBezTo>
                <a:cubicBezTo>
                  <a:pt x="2823" y="2126"/>
                  <a:pt x="2822" y="2126"/>
                  <a:pt x="2821" y="2126"/>
                </a:cubicBezTo>
                <a:cubicBezTo>
                  <a:pt x="2820" y="2125"/>
                  <a:pt x="2819" y="2125"/>
                  <a:pt x="2819" y="2125"/>
                </a:cubicBezTo>
                <a:cubicBezTo>
                  <a:pt x="2818" y="2125"/>
                  <a:pt x="2817" y="2125"/>
                  <a:pt x="2816" y="2125"/>
                </a:cubicBezTo>
                <a:cubicBezTo>
                  <a:pt x="2815" y="2125"/>
                  <a:pt x="2814" y="2125"/>
                  <a:pt x="2814" y="2125"/>
                </a:cubicBezTo>
                <a:cubicBezTo>
                  <a:pt x="2813" y="2125"/>
                  <a:pt x="2812" y="2125"/>
                  <a:pt x="2811" y="2125"/>
                </a:cubicBezTo>
                <a:cubicBezTo>
                  <a:pt x="2810" y="2124"/>
                  <a:pt x="2808" y="2123"/>
                  <a:pt x="2806" y="2124"/>
                </a:cubicBezTo>
                <a:cubicBezTo>
                  <a:pt x="2804" y="2124"/>
                  <a:pt x="2807" y="2125"/>
                  <a:pt x="2808" y="2125"/>
                </a:cubicBezTo>
                <a:cubicBezTo>
                  <a:pt x="2808" y="2126"/>
                  <a:pt x="2809" y="2126"/>
                  <a:pt x="2810" y="2126"/>
                </a:cubicBezTo>
                <a:cubicBezTo>
                  <a:pt x="2810" y="2126"/>
                  <a:pt x="2811" y="2126"/>
                  <a:pt x="2811" y="2127"/>
                </a:cubicBezTo>
                <a:cubicBezTo>
                  <a:pt x="2813" y="2127"/>
                  <a:pt x="2814" y="2127"/>
                  <a:pt x="2815" y="2128"/>
                </a:cubicBezTo>
                <a:cubicBezTo>
                  <a:pt x="2816" y="2129"/>
                  <a:pt x="2818" y="2128"/>
                  <a:pt x="2819" y="2129"/>
                </a:cubicBezTo>
                <a:cubicBezTo>
                  <a:pt x="2820" y="2129"/>
                  <a:pt x="2820" y="2130"/>
                  <a:pt x="2821" y="2130"/>
                </a:cubicBezTo>
                <a:cubicBezTo>
                  <a:pt x="2822" y="2131"/>
                  <a:pt x="2823" y="2131"/>
                  <a:pt x="2823" y="2131"/>
                </a:cubicBezTo>
                <a:cubicBezTo>
                  <a:pt x="2825" y="2130"/>
                  <a:pt x="2826" y="2130"/>
                  <a:pt x="2828" y="2129"/>
                </a:cubicBezTo>
                <a:cubicBezTo>
                  <a:pt x="2828" y="2129"/>
                  <a:pt x="2829" y="2128"/>
                  <a:pt x="2830" y="2129"/>
                </a:cubicBezTo>
                <a:cubicBezTo>
                  <a:pt x="2831" y="2129"/>
                  <a:pt x="2832" y="2129"/>
                  <a:pt x="2832" y="2128"/>
                </a:cubicBezTo>
                <a:cubicBezTo>
                  <a:pt x="2834" y="2126"/>
                  <a:pt x="2830" y="2126"/>
                  <a:pt x="2829" y="2127"/>
                </a:cubicBezTo>
                <a:close/>
                <a:moveTo>
                  <a:pt x="3029" y="1168"/>
                </a:moveTo>
                <a:cubicBezTo>
                  <a:pt x="3028" y="1168"/>
                  <a:pt x="3028" y="1168"/>
                  <a:pt x="3028" y="1168"/>
                </a:cubicBezTo>
                <a:cubicBezTo>
                  <a:pt x="3026" y="1169"/>
                  <a:pt x="3024" y="1169"/>
                  <a:pt x="3024" y="1171"/>
                </a:cubicBezTo>
                <a:cubicBezTo>
                  <a:pt x="3025" y="1171"/>
                  <a:pt x="3026" y="1170"/>
                  <a:pt x="3026" y="1170"/>
                </a:cubicBezTo>
                <a:cubicBezTo>
                  <a:pt x="3027" y="1169"/>
                  <a:pt x="3028" y="1170"/>
                  <a:pt x="3029" y="1169"/>
                </a:cubicBezTo>
                <a:cubicBezTo>
                  <a:pt x="3029" y="1168"/>
                  <a:pt x="3029" y="1168"/>
                  <a:pt x="3029" y="1168"/>
                </a:cubicBezTo>
                <a:close/>
                <a:moveTo>
                  <a:pt x="3100" y="1111"/>
                </a:moveTo>
                <a:cubicBezTo>
                  <a:pt x="3099" y="1112"/>
                  <a:pt x="3097" y="1111"/>
                  <a:pt x="3096" y="1112"/>
                </a:cubicBezTo>
                <a:cubicBezTo>
                  <a:pt x="3095" y="1112"/>
                  <a:pt x="3094" y="1114"/>
                  <a:pt x="3092" y="1115"/>
                </a:cubicBezTo>
                <a:cubicBezTo>
                  <a:pt x="3092" y="1115"/>
                  <a:pt x="3091" y="1115"/>
                  <a:pt x="3090" y="1116"/>
                </a:cubicBezTo>
                <a:cubicBezTo>
                  <a:pt x="3089" y="1116"/>
                  <a:pt x="3089" y="1117"/>
                  <a:pt x="3088" y="1118"/>
                </a:cubicBezTo>
                <a:cubicBezTo>
                  <a:pt x="3087" y="1119"/>
                  <a:pt x="3086" y="1120"/>
                  <a:pt x="3086" y="1120"/>
                </a:cubicBezTo>
                <a:cubicBezTo>
                  <a:pt x="3085" y="1121"/>
                  <a:pt x="3084" y="1123"/>
                  <a:pt x="3083" y="1124"/>
                </a:cubicBezTo>
                <a:cubicBezTo>
                  <a:pt x="3082" y="1125"/>
                  <a:pt x="3081" y="1126"/>
                  <a:pt x="3081" y="1127"/>
                </a:cubicBezTo>
                <a:cubicBezTo>
                  <a:pt x="3081" y="1128"/>
                  <a:pt x="3082" y="1127"/>
                  <a:pt x="3083" y="1127"/>
                </a:cubicBezTo>
                <a:cubicBezTo>
                  <a:pt x="3084" y="1126"/>
                  <a:pt x="3085" y="1125"/>
                  <a:pt x="3087" y="1124"/>
                </a:cubicBezTo>
                <a:cubicBezTo>
                  <a:pt x="3088" y="1123"/>
                  <a:pt x="3090" y="1122"/>
                  <a:pt x="3091" y="1121"/>
                </a:cubicBezTo>
                <a:cubicBezTo>
                  <a:pt x="3093" y="1120"/>
                  <a:pt x="3094" y="1118"/>
                  <a:pt x="3096" y="1117"/>
                </a:cubicBezTo>
                <a:cubicBezTo>
                  <a:pt x="3097" y="1115"/>
                  <a:pt x="3099" y="1114"/>
                  <a:pt x="3101" y="1113"/>
                </a:cubicBezTo>
                <a:cubicBezTo>
                  <a:pt x="3102" y="1113"/>
                  <a:pt x="3103" y="1111"/>
                  <a:pt x="3100" y="1111"/>
                </a:cubicBezTo>
                <a:close/>
                <a:moveTo>
                  <a:pt x="2930" y="949"/>
                </a:moveTo>
                <a:cubicBezTo>
                  <a:pt x="2929" y="950"/>
                  <a:pt x="2929" y="951"/>
                  <a:pt x="2929" y="952"/>
                </a:cubicBezTo>
                <a:cubicBezTo>
                  <a:pt x="2929" y="953"/>
                  <a:pt x="2928" y="955"/>
                  <a:pt x="2928" y="957"/>
                </a:cubicBezTo>
                <a:cubicBezTo>
                  <a:pt x="2928" y="958"/>
                  <a:pt x="2927" y="959"/>
                  <a:pt x="2927" y="960"/>
                </a:cubicBezTo>
                <a:cubicBezTo>
                  <a:pt x="2926" y="961"/>
                  <a:pt x="2926" y="963"/>
                  <a:pt x="2926" y="964"/>
                </a:cubicBezTo>
                <a:cubicBezTo>
                  <a:pt x="2927" y="966"/>
                  <a:pt x="2927" y="968"/>
                  <a:pt x="2927" y="969"/>
                </a:cubicBezTo>
                <a:cubicBezTo>
                  <a:pt x="2928" y="970"/>
                  <a:pt x="2929" y="970"/>
                  <a:pt x="2930" y="972"/>
                </a:cubicBezTo>
                <a:cubicBezTo>
                  <a:pt x="2931" y="973"/>
                  <a:pt x="2930" y="975"/>
                  <a:pt x="2931" y="976"/>
                </a:cubicBezTo>
                <a:cubicBezTo>
                  <a:pt x="2932" y="976"/>
                  <a:pt x="2933" y="977"/>
                  <a:pt x="2933" y="977"/>
                </a:cubicBezTo>
                <a:cubicBezTo>
                  <a:pt x="2934" y="978"/>
                  <a:pt x="2934" y="978"/>
                  <a:pt x="2934" y="979"/>
                </a:cubicBezTo>
                <a:cubicBezTo>
                  <a:pt x="2935" y="980"/>
                  <a:pt x="2935" y="981"/>
                  <a:pt x="2935" y="982"/>
                </a:cubicBezTo>
                <a:cubicBezTo>
                  <a:pt x="2935" y="983"/>
                  <a:pt x="2936" y="983"/>
                  <a:pt x="2937" y="984"/>
                </a:cubicBezTo>
                <a:cubicBezTo>
                  <a:pt x="2938" y="985"/>
                  <a:pt x="2938" y="986"/>
                  <a:pt x="2938" y="987"/>
                </a:cubicBezTo>
                <a:cubicBezTo>
                  <a:pt x="2939" y="989"/>
                  <a:pt x="2938" y="990"/>
                  <a:pt x="2937" y="992"/>
                </a:cubicBezTo>
                <a:cubicBezTo>
                  <a:pt x="2936" y="993"/>
                  <a:pt x="2936" y="995"/>
                  <a:pt x="2935" y="996"/>
                </a:cubicBezTo>
                <a:cubicBezTo>
                  <a:pt x="2934" y="1000"/>
                  <a:pt x="2937" y="1004"/>
                  <a:pt x="2936" y="1007"/>
                </a:cubicBezTo>
                <a:cubicBezTo>
                  <a:pt x="2936" y="1010"/>
                  <a:pt x="2936" y="1013"/>
                  <a:pt x="2936" y="1016"/>
                </a:cubicBezTo>
                <a:cubicBezTo>
                  <a:pt x="2936" y="1017"/>
                  <a:pt x="2937" y="1018"/>
                  <a:pt x="2937" y="1019"/>
                </a:cubicBezTo>
                <a:cubicBezTo>
                  <a:pt x="2937" y="1019"/>
                  <a:pt x="2936" y="1020"/>
                  <a:pt x="2936" y="1021"/>
                </a:cubicBezTo>
                <a:cubicBezTo>
                  <a:pt x="2936" y="1024"/>
                  <a:pt x="2935" y="1026"/>
                  <a:pt x="2935" y="1029"/>
                </a:cubicBezTo>
                <a:cubicBezTo>
                  <a:pt x="2934" y="1031"/>
                  <a:pt x="2933" y="1034"/>
                  <a:pt x="2932" y="1036"/>
                </a:cubicBezTo>
                <a:cubicBezTo>
                  <a:pt x="2931" y="1040"/>
                  <a:pt x="2931" y="1043"/>
                  <a:pt x="2931" y="1046"/>
                </a:cubicBezTo>
                <a:cubicBezTo>
                  <a:pt x="2931" y="1048"/>
                  <a:pt x="2931" y="1049"/>
                  <a:pt x="2932" y="1051"/>
                </a:cubicBezTo>
                <a:cubicBezTo>
                  <a:pt x="2932" y="1052"/>
                  <a:pt x="2934" y="1054"/>
                  <a:pt x="2934" y="1055"/>
                </a:cubicBezTo>
                <a:cubicBezTo>
                  <a:pt x="2934" y="1056"/>
                  <a:pt x="2935" y="1057"/>
                  <a:pt x="2936" y="1057"/>
                </a:cubicBezTo>
                <a:cubicBezTo>
                  <a:pt x="2937" y="1059"/>
                  <a:pt x="2936" y="1060"/>
                  <a:pt x="2936" y="1062"/>
                </a:cubicBezTo>
                <a:cubicBezTo>
                  <a:pt x="2936" y="1063"/>
                  <a:pt x="2937" y="1064"/>
                  <a:pt x="2937" y="1066"/>
                </a:cubicBezTo>
                <a:cubicBezTo>
                  <a:pt x="2937" y="1067"/>
                  <a:pt x="2936" y="1068"/>
                  <a:pt x="2936" y="1069"/>
                </a:cubicBezTo>
                <a:cubicBezTo>
                  <a:pt x="2936" y="1069"/>
                  <a:pt x="2936" y="1070"/>
                  <a:pt x="2935" y="1071"/>
                </a:cubicBezTo>
                <a:cubicBezTo>
                  <a:pt x="2934" y="1072"/>
                  <a:pt x="2933" y="1073"/>
                  <a:pt x="2933" y="1074"/>
                </a:cubicBezTo>
                <a:cubicBezTo>
                  <a:pt x="2933" y="1076"/>
                  <a:pt x="2933" y="1077"/>
                  <a:pt x="2933" y="1079"/>
                </a:cubicBezTo>
                <a:cubicBezTo>
                  <a:pt x="2933" y="1080"/>
                  <a:pt x="2933" y="1081"/>
                  <a:pt x="2934" y="1083"/>
                </a:cubicBezTo>
                <a:cubicBezTo>
                  <a:pt x="2935" y="1084"/>
                  <a:pt x="2934" y="1086"/>
                  <a:pt x="2934" y="1087"/>
                </a:cubicBezTo>
                <a:cubicBezTo>
                  <a:pt x="2934" y="1088"/>
                  <a:pt x="2934" y="1090"/>
                  <a:pt x="2934" y="1092"/>
                </a:cubicBezTo>
                <a:cubicBezTo>
                  <a:pt x="2934" y="1093"/>
                  <a:pt x="2933" y="1094"/>
                  <a:pt x="2933" y="1095"/>
                </a:cubicBezTo>
                <a:cubicBezTo>
                  <a:pt x="2932" y="1097"/>
                  <a:pt x="2932" y="1098"/>
                  <a:pt x="2931" y="1099"/>
                </a:cubicBezTo>
                <a:cubicBezTo>
                  <a:pt x="2931" y="1101"/>
                  <a:pt x="2930" y="1102"/>
                  <a:pt x="2930" y="1103"/>
                </a:cubicBezTo>
                <a:cubicBezTo>
                  <a:pt x="2930" y="1105"/>
                  <a:pt x="2931" y="1106"/>
                  <a:pt x="2931" y="1108"/>
                </a:cubicBezTo>
                <a:cubicBezTo>
                  <a:pt x="2931" y="1109"/>
                  <a:pt x="2932" y="1111"/>
                  <a:pt x="2932" y="1112"/>
                </a:cubicBezTo>
                <a:cubicBezTo>
                  <a:pt x="2932" y="1114"/>
                  <a:pt x="2932" y="1115"/>
                  <a:pt x="2933" y="1116"/>
                </a:cubicBezTo>
                <a:cubicBezTo>
                  <a:pt x="2934" y="1116"/>
                  <a:pt x="2934" y="1118"/>
                  <a:pt x="2935" y="1119"/>
                </a:cubicBezTo>
                <a:cubicBezTo>
                  <a:pt x="2937" y="1118"/>
                  <a:pt x="2936" y="1117"/>
                  <a:pt x="2937" y="1116"/>
                </a:cubicBezTo>
                <a:cubicBezTo>
                  <a:pt x="2937" y="1114"/>
                  <a:pt x="2937" y="1113"/>
                  <a:pt x="2938" y="1111"/>
                </a:cubicBezTo>
                <a:cubicBezTo>
                  <a:pt x="2938" y="1110"/>
                  <a:pt x="2939" y="1109"/>
                  <a:pt x="2940" y="1108"/>
                </a:cubicBezTo>
                <a:cubicBezTo>
                  <a:pt x="2942" y="1105"/>
                  <a:pt x="2940" y="1102"/>
                  <a:pt x="2943" y="1100"/>
                </a:cubicBezTo>
                <a:cubicBezTo>
                  <a:pt x="2944" y="1100"/>
                  <a:pt x="2945" y="1099"/>
                  <a:pt x="2945" y="1099"/>
                </a:cubicBezTo>
                <a:cubicBezTo>
                  <a:pt x="2946" y="1099"/>
                  <a:pt x="2946" y="1098"/>
                  <a:pt x="2947" y="1098"/>
                </a:cubicBezTo>
                <a:cubicBezTo>
                  <a:pt x="2948" y="1099"/>
                  <a:pt x="2948" y="1099"/>
                  <a:pt x="2948" y="1100"/>
                </a:cubicBezTo>
                <a:cubicBezTo>
                  <a:pt x="2948" y="1101"/>
                  <a:pt x="2949" y="1101"/>
                  <a:pt x="2949" y="1101"/>
                </a:cubicBezTo>
                <a:cubicBezTo>
                  <a:pt x="2951" y="1102"/>
                  <a:pt x="2953" y="1102"/>
                  <a:pt x="2954" y="1102"/>
                </a:cubicBezTo>
                <a:cubicBezTo>
                  <a:pt x="2955" y="1102"/>
                  <a:pt x="2956" y="1102"/>
                  <a:pt x="2957" y="1102"/>
                </a:cubicBezTo>
                <a:cubicBezTo>
                  <a:pt x="2958" y="1103"/>
                  <a:pt x="2958" y="1102"/>
                  <a:pt x="2959" y="1103"/>
                </a:cubicBezTo>
                <a:cubicBezTo>
                  <a:pt x="2960" y="1103"/>
                  <a:pt x="2961" y="1103"/>
                  <a:pt x="2960" y="1104"/>
                </a:cubicBezTo>
                <a:cubicBezTo>
                  <a:pt x="2960" y="1104"/>
                  <a:pt x="2960" y="1105"/>
                  <a:pt x="2960" y="1105"/>
                </a:cubicBezTo>
                <a:cubicBezTo>
                  <a:pt x="2960" y="1106"/>
                  <a:pt x="2960" y="1107"/>
                  <a:pt x="2960" y="1107"/>
                </a:cubicBezTo>
                <a:cubicBezTo>
                  <a:pt x="2961" y="1108"/>
                  <a:pt x="2960" y="1109"/>
                  <a:pt x="2961" y="1109"/>
                </a:cubicBezTo>
                <a:cubicBezTo>
                  <a:pt x="2961" y="1110"/>
                  <a:pt x="2961" y="1111"/>
                  <a:pt x="2962" y="1111"/>
                </a:cubicBezTo>
                <a:cubicBezTo>
                  <a:pt x="2962" y="1112"/>
                  <a:pt x="2962" y="1115"/>
                  <a:pt x="2963" y="1115"/>
                </a:cubicBezTo>
                <a:cubicBezTo>
                  <a:pt x="2963" y="1114"/>
                  <a:pt x="2963" y="1113"/>
                  <a:pt x="2963" y="1113"/>
                </a:cubicBezTo>
                <a:cubicBezTo>
                  <a:pt x="2963" y="1112"/>
                  <a:pt x="2963" y="1111"/>
                  <a:pt x="2964" y="1111"/>
                </a:cubicBezTo>
                <a:cubicBezTo>
                  <a:pt x="2964" y="1110"/>
                  <a:pt x="2966" y="1108"/>
                  <a:pt x="2966" y="1107"/>
                </a:cubicBezTo>
                <a:cubicBezTo>
                  <a:pt x="2966" y="1106"/>
                  <a:pt x="2965" y="1107"/>
                  <a:pt x="2964" y="1106"/>
                </a:cubicBezTo>
                <a:cubicBezTo>
                  <a:pt x="2964" y="1105"/>
                  <a:pt x="2964" y="1104"/>
                  <a:pt x="2964" y="1104"/>
                </a:cubicBezTo>
                <a:cubicBezTo>
                  <a:pt x="2964" y="1102"/>
                  <a:pt x="2963" y="1102"/>
                  <a:pt x="2963" y="1100"/>
                </a:cubicBezTo>
                <a:cubicBezTo>
                  <a:pt x="2963" y="1099"/>
                  <a:pt x="2964" y="1097"/>
                  <a:pt x="2963" y="1096"/>
                </a:cubicBezTo>
                <a:cubicBezTo>
                  <a:pt x="2962" y="1095"/>
                  <a:pt x="2960" y="1096"/>
                  <a:pt x="2959" y="1095"/>
                </a:cubicBezTo>
                <a:cubicBezTo>
                  <a:pt x="2958" y="1095"/>
                  <a:pt x="2957" y="1095"/>
                  <a:pt x="2957" y="1095"/>
                </a:cubicBezTo>
                <a:cubicBezTo>
                  <a:pt x="2956" y="1095"/>
                  <a:pt x="2957" y="1096"/>
                  <a:pt x="2957" y="1096"/>
                </a:cubicBezTo>
                <a:cubicBezTo>
                  <a:pt x="2958" y="1097"/>
                  <a:pt x="2958" y="1097"/>
                  <a:pt x="2958" y="1098"/>
                </a:cubicBezTo>
                <a:cubicBezTo>
                  <a:pt x="2959" y="1098"/>
                  <a:pt x="2960" y="1098"/>
                  <a:pt x="2960" y="1099"/>
                </a:cubicBezTo>
                <a:cubicBezTo>
                  <a:pt x="2959" y="1099"/>
                  <a:pt x="2958" y="1099"/>
                  <a:pt x="2957" y="1099"/>
                </a:cubicBezTo>
                <a:cubicBezTo>
                  <a:pt x="2957" y="1098"/>
                  <a:pt x="2957" y="1097"/>
                  <a:pt x="2956" y="1097"/>
                </a:cubicBezTo>
                <a:cubicBezTo>
                  <a:pt x="2956" y="1096"/>
                  <a:pt x="2955" y="1094"/>
                  <a:pt x="2955" y="1093"/>
                </a:cubicBezTo>
                <a:cubicBezTo>
                  <a:pt x="2955" y="1090"/>
                  <a:pt x="2955" y="1087"/>
                  <a:pt x="2952" y="1085"/>
                </a:cubicBezTo>
                <a:cubicBezTo>
                  <a:pt x="2951" y="1084"/>
                  <a:pt x="2950" y="1084"/>
                  <a:pt x="2949" y="1082"/>
                </a:cubicBezTo>
                <a:cubicBezTo>
                  <a:pt x="2949" y="1082"/>
                  <a:pt x="2948" y="1081"/>
                  <a:pt x="2948" y="1080"/>
                </a:cubicBezTo>
                <a:cubicBezTo>
                  <a:pt x="2947" y="1080"/>
                  <a:pt x="2947" y="1079"/>
                  <a:pt x="2947" y="1078"/>
                </a:cubicBezTo>
                <a:cubicBezTo>
                  <a:pt x="2946" y="1077"/>
                  <a:pt x="2945" y="1076"/>
                  <a:pt x="2945" y="1074"/>
                </a:cubicBezTo>
                <a:cubicBezTo>
                  <a:pt x="2943" y="1072"/>
                  <a:pt x="2944" y="1067"/>
                  <a:pt x="2945" y="1065"/>
                </a:cubicBezTo>
                <a:cubicBezTo>
                  <a:pt x="2946" y="1063"/>
                  <a:pt x="2946" y="1062"/>
                  <a:pt x="2947" y="1061"/>
                </a:cubicBezTo>
                <a:cubicBezTo>
                  <a:pt x="2947" y="1060"/>
                  <a:pt x="2948" y="1058"/>
                  <a:pt x="2948" y="1057"/>
                </a:cubicBezTo>
                <a:cubicBezTo>
                  <a:pt x="2948" y="1056"/>
                  <a:pt x="2949" y="1054"/>
                  <a:pt x="2949" y="1053"/>
                </a:cubicBezTo>
                <a:cubicBezTo>
                  <a:pt x="2950" y="1051"/>
                  <a:pt x="2951" y="1050"/>
                  <a:pt x="2951" y="1049"/>
                </a:cubicBezTo>
                <a:cubicBezTo>
                  <a:pt x="2952" y="1047"/>
                  <a:pt x="2952" y="1046"/>
                  <a:pt x="2952" y="1044"/>
                </a:cubicBezTo>
                <a:cubicBezTo>
                  <a:pt x="2952" y="1043"/>
                  <a:pt x="2953" y="1041"/>
                  <a:pt x="2954" y="1040"/>
                </a:cubicBezTo>
                <a:cubicBezTo>
                  <a:pt x="2955" y="1038"/>
                  <a:pt x="2955" y="1036"/>
                  <a:pt x="2957" y="1035"/>
                </a:cubicBezTo>
                <a:cubicBezTo>
                  <a:pt x="2959" y="1033"/>
                  <a:pt x="2961" y="1035"/>
                  <a:pt x="2964" y="1034"/>
                </a:cubicBezTo>
                <a:cubicBezTo>
                  <a:pt x="2965" y="1034"/>
                  <a:pt x="2966" y="1032"/>
                  <a:pt x="2967" y="1033"/>
                </a:cubicBezTo>
                <a:cubicBezTo>
                  <a:pt x="2968" y="1033"/>
                  <a:pt x="2968" y="1034"/>
                  <a:pt x="2969" y="1034"/>
                </a:cubicBezTo>
                <a:cubicBezTo>
                  <a:pt x="2969" y="1034"/>
                  <a:pt x="2970" y="1034"/>
                  <a:pt x="2971" y="1034"/>
                </a:cubicBezTo>
                <a:cubicBezTo>
                  <a:pt x="2972" y="1034"/>
                  <a:pt x="2973" y="1035"/>
                  <a:pt x="2974" y="1036"/>
                </a:cubicBezTo>
                <a:cubicBezTo>
                  <a:pt x="2976" y="1037"/>
                  <a:pt x="2977" y="1037"/>
                  <a:pt x="2977" y="1038"/>
                </a:cubicBezTo>
                <a:cubicBezTo>
                  <a:pt x="2978" y="1040"/>
                  <a:pt x="2979" y="1040"/>
                  <a:pt x="2980" y="1041"/>
                </a:cubicBezTo>
                <a:cubicBezTo>
                  <a:pt x="2981" y="1042"/>
                  <a:pt x="2982" y="1042"/>
                  <a:pt x="2983" y="1044"/>
                </a:cubicBezTo>
                <a:cubicBezTo>
                  <a:pt x="2983" y="1045"/>
                  <a:pt x="2984" y="1045"/>
                  <a:pt x="2985" y="1046"/>
                </a:cubicBezTo>
                <a:cubicBezTo>
                  <a:pt x="2985" y="1047"/>
                  <a:pt x="2987" y="1050"/>
                  <a:pt x="2987" y="1047"/>
                </a:cubicBezTo>
                <a:cubicBezTo>
                  <a:pt x="2988" y="1045"/>
                  <a:pt x="2984" y="1043"/>
                  <a:pt x="2983" y="1041"/>
                </a:cubicBezTo>
                <a:cubicBezTo>
                  <a:pt x="2982" y="1040"/>
                  <a:pt x="2981" y="1039"/>
                  <a:pt x="2980" y="1038"/>
                </a:cubicBezTo>
                <a:cubicBezTo>
                  <a:pt x="2979" y="1037"/>
                  <a:pt x="2978" y="1034"/>
                  <a:pt x="2978" y="1033"/>
                </a:cubicBezTo>
                <a:cubicBezTo>
                  <a:pt x="2978" y="1031"/>
                  <a:pt x="2978" y="1030"/>
                  <a:pt x="2977" y="1029"/>
                </a:cubicBezTo>
                <a:cubicBezTo>
                  <a:pt x="2977" y="1027"/>
                  <a:pt x="2976" y="1027"/>
                  <a:pt x="2976" y="1025"/>
                </a:cubicBezTo>
                <a:cubicBezTo>
                  <a:pt x="2975" y="1024"/>
                  <a:pt x="2975" y="1023"/>
                  <a:pt x="2975" y="1021"/>
                </a:cubicBezTo>
                <a:cubicBezTo>
                  <a:pt x="2974" y="1018"/>
                  <a:pt x="2972" y="1015"/>
                  <a:pt x="2971" y="1012"/>
                </a:cubicBezTo>
                <a:cubicBezTo>
                  <a:pt x="2971" y="1010"/>
                  <a:pt x="2970" y="1008"/>
                  <a:pt x="2970" y="1007"/>
                </a:cubicBezTo>
                <a:cubicBezTo>
                  <a:pt x="2970" y="1005"/>
                  <a:pt x="2969" y="1003"/>
                  <a:pt x="2969" y="1002"/>
                </a:cubicBezTo>
                <a:cubicBezTo>
                  <a:pt x="2968" y="1000"/>
                  <a:pt x="2968" y="999"/>
                  <a:pt x="2967" y="997"/>
                </a:cubicBezTo>
                <a:cubicBezTo>
                  <a:pt x="2966" y="995"/>
                  <a:pt x="2966" y="992"/>
                  <a:pt x="2965" y="990"/>
                </a:cubicBezTo>
                <a:cubicBezTo>
                  <a:pt x="2965" y="989"/>
                  <a:pt x="2965" y="989"/>
                  <a:pt x="2965" y="988"/>
                </a:cubicBezTo>
                <a:cubicBezTo>
                  <a:pt x="2965" y="987"/>
                  <a:pt x="2964" y="987"/>
                  <a:pt x="2964" y="986"/>
                </a:cubicBezTo>
                <a:cubicBezTo>
                  <a:pt x="2964" y="985"/>
                  <a:pt x="2964" y="983"/>
                  <a:pt x="2963" y="982"/>
                </a:cubicBezTo>
                <a:cubicBezTo>
                  <a:pt x="2962" y="982"/>
                  <a:pt x="2962" y="982"/>
                  <a:pt x="2961" y="982"/>
                </a:cubicBezTo>
                <a:cubicBezTo>
                  <a:pt x="2961" y="981"/>
                  <a:pt x="2961" y="980"/>
                  <a:pt x="2961" y="980"/>
                </a:cubicBezTo>
                <a:cubicBezTo>
                  <a:pt x="2961" y="978"/>
                  <a:pt x="2962" y="978"/>
                  <a:pt x="2961" y="976"/>
                </a:cubicBezTo>
                <a:cubicBezTo>
                  <a:pt x="2961" y="975"/>
                  <a:pt x="2961" y="975"/>
                  <a:pt x="2961" y="974"/>
                </a:cubicBezTo>
                <a:cubicBezTo>
                  <a:pt x="2961" y="974"/>
                  <a:pt x="2961" y="972"/>
                  <a:pt x="2960" y="973"/>
                </a:cubicBezTo>
                <a:cubicBezTo>
                  <a:pt x="2959" y="974"/>
                  <a:pt x="2960" y="977"/>
                  <a:pt x="2958" y="976"/>
                </a:cubicBezTo>
                <a:cubicBezTo>
                  <a:pt x="2957" y="976"/>
                  <a:pt x="2957" y="973"/>
                  <a:pt x="2957" y="972"/>
                </a:cubicBezTo>
                <a:cubicBezTo>
                  <a:pt x="2957" y="971"/>
                  <a:pt x="2957" y="970"/>
                  <a:pt x="2956" y="968"/>
                </a:cubicBezTo>
                <a:cubicBezTo>
                  <a:pt x="2955" y="967"/>
                  <a:pt x="2955" y="966"/>
                  <a:pt x="2955" y="964"/>
                </a:cubicBezTo>
                <a:cubicBezTo>
                  <a:pt x="2955" y="963"/>
                  <a:pt x="2956" y="962"/>
                  <a:pt x="2956" y="960"/>
                </a:cubicBezTo>
                <a:cubicBezTo>
                  <a:pt x="2957" y="959"/>
                  <a:pt x="2956" y="957"/>
                  <a:pt x="2956" y="956"/>
                </a:cubicBezTo>
                <a:cubicBezTo>
                  <a:pt x="2956" y="954"/>
                  <a:pt x="2957" y="952"/>
                  <a:pt x="2957" y="950"/>
                </a:cubicBezTo>
                <a:cubicBezTo>
                  <a:pt x="2958" y="948"/>
                  <a:pt x="2959" y="946"/>
                  <a:pt x="2958" y="945"/>
                </a:cubicBezTo>
                <a:cubicBezTo>
                  <a:pt x="2958" y="943"/>
                  <a:pt x="2958" y="942"/>
                  <a:pt x="2958" y="940"/>
                </a:cubicBezTo>
                <a:cubicBezTo>
                  <a:pt x="2958" y="939"/>
                  <a:pt x="2958" y="937"/>
                  <a:pt x="2957" y="936"/>
                </a:cubicBezTo>
                <a:cubicBezTo>
                  <a:pt x="2957" y="935"/>
                  <a:pt x="2957" y="935"/>
                  <a:pt x="2956" y="935"/>
                </a:cubicBezTo>
                <a:cubicBezTo>
                  <a:pt x="2956" y="934"/>
                  <a:pt x="2956" y="934"/>
                  <a:pt x="2956" y="933"/>
                </a:cubicBezTo>
                <a:cubicBezTo>
                  <a:pt x="2956" y="931"/>
                  <a:pt x="2955" y="930"/>
                  <a:pt x="2955" y="929"/>
                </a:cubicBezTo>
                <a:cubicBezTo>
                  <a:pt x="2955" y="928"/>
                  <a:pt x="2956" y="927"/>
                  <a:pt x="2956" y="928"/>
                </a:cubicBezTo>
                <a:cubicBezTo>
                  <a:pt x="2956" y="929"/>
                  <a:pt x="2956" y="930"/>
                  <a:pt x="2956" y="931"/>
                </a:cubicBezTo>
                <a:cubicBezTo>
                  <a:pt x="2957" y="931"/>
                  <a:pt x="2957" y="932"/>
                  <a:pt x="2958" y="932"/>
                </a:cubicBezTo>
                <a:cubicBezTo>
                  <a:pt x="2958" y="933"/>
                  <a:pt x="2958" y="934"/>
                  <a:pt x="2958" y="934"/>
                </a:cubicBezTo>
                <a:cubicBezTo>
                  <a:pt x="2958" y="935"/>
                  <a:pt x="2959" y="938"/>
                  <a:pt x="2959" y="938"/>
                </a:cubicBezTo>
                <a:cubicBezTo>
                  <a:pt x="2960" y="937"/>
                  <a:pt x="2959" y="935"/>
                  <a:pt x="2959" y="934"/>
                </a:cubicBezTo>
                <a:cubicBezTo>
                  <a:pt x="2959" y="933"/>
                  <a:pt x="2959" y="931"/>
                  <a:pt x="2958" y="930"/>
                </a:cubicBezTo>
                <a:cubicBezTo>
                  <a:pt x="2958" y="929"/>
                  <a:pt x="2957" y="928"/>
                  <a:pt x="2957" y="927"/>
                </a:cubicBezTo>
                <a:cubicBezTo>
                  <a:pt x="2956" y="925"/>
                  <a:pt x="2956" y="924"/>
                  <a:pt x="2955" y="923"/>
                </a:cubicBezTo>
                <a:cubicBezTo>
                  <a:pt x="2955" y="921"/>
                  <a:pt x="2954" y="920"/>
                  <a:pt x="2954" y="919"/>
                </a:cubicBezTo>
                <a:cubicBezTo>
                  <a:pt x="2953" y="918"/>
                  <a:pt x="2952" y="917"/>
                  <a:pt x="2952" y="916"/>
                </a:cubicBezTo>
                <a:cubicBezTo>
                  <a:pt x="2951" y="915"/>
                  <a:pt x="2951" y="913"/>
                  <a:pt x="2952" y="912"/>
                </a:cubicBezTo>
                <a:cubicBezTo>
                  <a:pt x="2952" y="911"/>
                  <a:pt x="2952" y="911"/>
                  <a:pt x="2952" y="911"/>
                </a:cubicBezTo>
                <a:cubicBezTo>
                  <a:pt x="2953" y="911"/>
                  <a:pt x="2953" y="910"/>
                  <a:pt x="2953" y="910"/>
                </a:cubicBezTo>
                <a:cubicBezTo>
                  <a:pt x="2953" y="909"/>
                  <a:pt x="2953" y="908"/>
                  <a:pt x="2953" y="908"/>
                </a:cubicBezTo>
                <a:cubicBezTo>
                  <a:pt x="2953" y="906"/>
                  <a:pt x="2953" y="905"/>
                  <a:pt x="2952" y="904"/>
                </a:cubicBezTo>
                <a:cubicBezTo>
                  <a:pt x="2951" y="903"/>
                  <a:pt x="2950" y="903"/>
                  <a:pt x="2950" y="901"/>
                </a:cubicBezTo>
                <a:cubicBezTo>
                  <a:pt x="2949" y="901"/>
                  <a:pt x="2948" y="899"/>
                  <a:pt x="2948" y="899"/>
                </a:cubicBezTo>
                <a:cubicBezTo>
                  <a:pt x="2946" y="899"/>
                  <a:pt x="2947" y="901"/>
                  <a:pt x="2946" y="902"/>
                </a:cubicBezTo>
                <a:cubicBezTo>
                  <a:pt x="2946" y="902"/>
                  <a:pt x="2945" y="902"/>
                  <a:pt x="2944" y="902"/>
                </a:cubicBezTo>
                <a:cubicBezTo>
                  <a:pt x="2944" y="902"/>
                  <a:pt x="2943" y="903"/>
                  <a:pt x="2942" y="903"/>
                </a:cubicBezTo>
                <a:cubicBezTo>
                  <a:pt x="2941" y="903"/>
                  <a:pt x="2940" y="902"/>
                  <a:pt x="2939" y="902"/>
                </a:cubicBezTo>
                <a:cubicBezTo>
                  <a:pt x="2939" y="903"/>
                  <a:pt x="2941" y="904"/>
                  <a:pt x="2942" y="905"/>
                </a:cubicBezTo>
                <a:cubicBezTo>
                  <a:pt x="2943" y="906"/>
                  <a:pt x="2945" y="908"/>
                  <a:pt x="2946" y="909"/>
                </a:cubicBezTo>
                <a:cubicBezTo>
                  <a:pt x="2946" y="910"/>
                  <a:pt x="2946" y="910"/>
                  <a:pt x="2946" y="910"/>
                </a:cubicBezTo>
                <a:cubicBezTo>
                  <a:pt x="2947" y="911"/>
                  <a:pt x="2948" y="911"/>
                  <a:pt x="2948" y="912"/>
                </a:cubicBezTo>
                <a:cubicBezTo>
                  <a:pt x="2948" y="913"/>
                  <a:pt x="2947" y="914"/>
                  <a:pt x="2947" y="914"/>
                </a:cubicBezTo>
                <a:cubicBezTo>
                  <a:pt x="2947" y="915"/>
                  <a:pt x="2947" y="915"/>
                  <a:pt x="2946" y="916"/>
                </a:cubicBezTo>
                <a:cubicBezTo>
                  <a:pt x="2946" y="916"/>
                  <a:pt x="2945" y="916"/>
                  <a:pt x="2945" y="916"/>
                </a:cubicBezTo>
                <a:cubicBezTo>
                  <a:pt x="2944" y="917"/>
                  <a:pt x="2947" y="918"/>
                  <a:pt x="2947" y="919"/>
                </a:cubicBezTo>
                <a:cubicBezTo>
                  <a:pt x="2948" y="919"/>
                  <a:pt x="2948" y="920"/>
                  <a:pt x="2947" y="920"/>
                </a:cubicBezTo>
                <a:cubicBezTo>
                  <a:pt x="2946" y="919"/>
                  <a:pt x="2946" y="918"/>
                  <a:pt x="2945" y="919"/>
                </a:cubicBezTo>
                <a:cubicBezTo>
                  <a:pt x="2945" y="920"/>
                  <a:pt x="2945" y="920"/>
                  <a:pt x="2944" y="921"/>
                </a:cubicBezTo>
                <a:cubicBezTo>
                  <a:pt x="2944" y="921"/>
                  <a:pt x="2943" y="922"/>
                  <a:pt x="2943" y="922"/>
                </a:cubicBezTo>
                <a:cubicBezTo>
                  <a:pt x="2942" y="924"/>
                  <a:pt x="2945" y="923"/>
                  <a:pt x="2946" y="923"/>
                </a:cubicBezTo>
                <a:cubicBezTo>
                  <a:pt x="2946" y="924"/>
                  <a:pt x="2945" y="924"/>
                  <a:pt x="2945" y="925"/>
                </a:cubicBezTo>
                <a:cubicBezTo>
                  <a:pt x="2944" y="925"/>
                  <a:pt x="2943" y="927"/>
                  <a:pt x="2942" y="927"/>
                </a:cubicBezTo>
                <a:cubicBezTo>
                  <a:pt x="2940" y="927"/>
                  <a:pt x="2939" y="927"/>
                  <a:pt x="2939" y="926"/>
                </a:cubicBezTo>
                <a:cubicBezTo>
                  <a:pt x="2938" y="924"/>
                  <a:pt x="2938" y="923"/>
                  <a:pt x="2936" y="923"/>
                </a:cubicBezTo>
                <a:cubicBezTo>
                  <a:pt x="2935" y="923"/>
                  <a:pt x="2935" y="924"/>
                  <a:pt x="2934" y="924"/>
                </a:cubicBezTo>
                <a:cubicBezTo>
                  <a:pt x="2933" y="925"/>
                  <a:pt x="2933" y="925"/>
                  <a:pt x="2932" y="925"/>
                </a:cubicBezTo>
                <a:cubicBezTo>
                  <a:pt x="2931" y="926"/>
                  <a:pt x="2929" y="926"/>
                  <a:pt x="2929" y="928"/>
                </a:cubicBezTo>
                <a:cubicBezTo>
                  <a:pt x="2929" y="929"/>
                  <a:pt x="2929" y="930"/>
                  <a:pt x="2930" y="932"/>
                </a:cubicBezTo>
                <a:cubicBezTo>
                  <a:pt x="2932" y="935"/>
                  <a:pt x="2930" y="939"/>
                  <a:pt x="2931" y="942"/>
                </a:cubicBezTo>
                <a:cubicBezTo>
                  <a:pt x="2931" y="943"/>
                  <a:pt x="2931" y="945"/>
                  <a:pt x="2931" y="946"/>
                </a:cubicBezTo>
                <a:cubicBezTo>
                  <a:pt x="2931" y="947"/>
                  <a:pt x="2930" y="947"/>
                  <a:pt x="2930" y="949"/>
                </a:cubicBezTo>
                <a:close/>
                <a:moveTo>
                  <a:pt x="2932" y="1261"/>
                </a:moveTo>
                <a:cubicBezTo>
                  <a:pt x="2931" y="1259"/>
                  <a:pt x="2931" y="1259"/>
                  <a:pt x="2930" y="1257"/>
                </a:cubicBezTo>
                <a:cubicBezTo>
                  <a:pt x="2929" y="1254"/>
                  <a:pt x="2927" y="1252"/>
                  <a:pt x="2926" y="1249"/>
                </a:cubicBezTo>
                <a:cubicBezTo>
                  <a:pt x="2926" y="1248"/>
                  <a:pt x="2925" y="1247"/>
                  <a:pt x="2924" y="1246"/>
                </a:cubicBezTo>
                <a:cubicBezTo>
                  <a:pt x="2923" y="1245"/>
                  <a:pt x="2923" y="1244"/>
                  <a:pt x="2922" y="1242"/>
                </a:cubicBezTo>
                <a:cubicBezTo>
                  <a:pt x="2922" y="1241"/>
                  <a:pt x="2921" y="1240"/>
                  <a:pt x="2921" y="1238"/>
                </a:cubicBezTo>
                <a:cubicBezTo>
                  <a:pt x="2921" y="1237"/>
                  <a:pt x="2922" y="1235"/>
                  <a:pt x="2922" y="1234"/>
                </a:cubicBezTo>
                <a:cubicBezTo>
                  <a:pt x="2922" y="1232"/>
                  <a:pt x="2921" y="1231"/>
                  <a:pt x="2922" y="1229"/>
                </a:cubicBezTo>
                <a:cubicBezTo>
                  <a:pt x="2923" y="1229"/>
                  <a:pt x="2923" y="1229"/>
                  <a:pt x="2923" y="1228"/>
                </a:cubicBezTo>
                <a:cubicBezTo>
                  <a:pt x="2924" y="1227"/>
                  <a:pt x="2923" y="1226"/>
                  <a:pt x="2922" y="1226"/>
                </a:cubicBezTo>
                <a:cubicBezTo>
                  <a:pt x="2921" y="1226"/>
                  <a:pt x="2920" y="1227"/>
                  <a:pt x="2918" y="1226"/>
                </a:cubicBezTo>
                <a:cubicBezTo>
                  <a:pt x="2918" y="1226"/>
                  <a:pt x="2918" y="1225"/>
                  <a:pt x="2917" y="1225"/>
                </a:cubicBezTo>
                <a:cubicBezTo>
                  <a:pt x="2916" y="1225"/>
                  <a:pt x="2915" y="1225"/>
                  <a:pt x="2915" y="1225"/>
                </a:cubicBezTo>
                <a:cubicBezTo>
                  <a:pt x="2914" y="1224"/>
                  <a:pt x="2912" y="1224"/>
                  <a:pt x="2912" y="1226"/>
                </a:cubicBezTo>
                <a:cubicBezTo>
                  <a:pt x="2911" y="1226"/>
                  <a:pt x="2912" y="1227"/>
                  <a:pt x="2911" y="1227"/>
                </a:cubicBezTo>
                <a:cubicBezTo>
                  <a:pt x="2911" y="1228"/>
                  <a:pt x="2910" y="1228"/>
                  <a:pt x="2910" y="1229"/>
                </a:cubicBezTo>
                <a:cubicBezTo>
                  <a:pt x="2910" y="1230"/>
                  <a:pt x="2910" y="1230"/>
                  <a:pt x="2910" y="1231"/>
                </a:cubicBezTo>
                <a:cubicBezTo>
                  <a:pt x="2910" y="1232"/>
                  <a:pt x="2909" y="1233"/>
                  <a:pt x="2909" y="1233"/>
                </a:cubicBezTo>
                <a:cubicBezTo>
                  <a:pt x="2910" y="1234"/>
                  <a:pt x="2910" y="1234"/>
                  <a:pt x="2911" y="1234"/>
                </a:cubicBezTo>
                <a:cubicBezTo>
                  <a:pt x="2912" y="1234"/>
                  <a:pt x="2912" y="1233"/>
                  <a:pt x="2912" y="1232"/>
                </a:cubicBezTo>
                <a:cubicBezTo>
                  <a:pt x="2913" y="1231"/>
                  <a:pt x="2915" y="1232"/>
                  <a:pt x="2916" y="1231"/>
                </a:cubicBezTo>
                <a:cubicBezTo>
                  <a:pt x="2917" y="1231"/>
                  <a:pt x="2917" y="1230"/>
                  <a:pt x="2918" y="1231"/>
                </a:cubicBezTo>
                <a:cubicBezTo>
                  <a:pt x="2922" y="1232"/>
                  <a:pt x="2918" y="1235"/>
                  <a:pt x="2918" y="1237"/>
                </a:cubicBezTo>
                <a:cubicBezTo>
                  <a:pt x="2918" y="1238"/>
                  <a:pt x="2917" y="1240"/>
                  <a:pt x="2915" y="1240"/>
                </a:cubicBezTo>
                <a:cubicBezTo>
                  <a:pt x="2915" y="1240"/>
                  <a:pt x="2914" y="1240"/>
                  <a:pt x="2913" y="1239"/>
                </a:cubicBezTo>
                <a:cubicBezTo>
                  <a:pt x="2913" y="1239"/>
                  <a:pt x="2912" y="1239"/>
                  <a:pt x="2911" y="1239"/>
                </a:cubicBezTo>
                <a:cubicBezTo>
                  <a:pt x="2910" y="1240"/>
                  <a:pt x="2910" y="1240"/>
                  <a:pt x="2909" y="1240"/>
                </a:cubicBezTo>
                <a:cubicBezTo>
                  <a:pt x="2908" y="1239"/>
                  <a:pt x="2908" y="1239"/>
                  <a:pt x="2908" y="1238"/>
                </a:cubicBezTo>
                <a:cubicBezTo>
                  <a:pt x="2908" y="1237"/>
                  <a:pt x="2906" y="1236"/>
                  <a:pt x="2906" y="1235"/>
                </a:cubicBezTo>
                <a:cubicBezTo>
                  <a:pt x="2907" y="1233"/>
                  <a:pt x="2907" y="1232"/>
                  <a:pt x="2905" y="1232"/>
                </a:cubicBezTo>
                <a:cubicBezTo>
                  <a:pt x="2904" y="1232"/>
                  <a:pt x="2903" y="1232"/>
                  <a:pt x="2903" y="1231"/>
                </a:cubicBezTo>
                <a:cubicBezTo>
                  <a:pt x="2902" y="1231"/>
                  <a:pt x="2902" y="1230"/>
                  <a:pt x="2901" y="1230"/>
                </a:cubicBezTo>
                <a:cubicBezTo>
                  <a:pt x="2900" y="1231"/>
                  <a:pt x="2902" y="1233"/>
                  <a:pt x="2902" y="1234"/>
                </a:cubicBezTo>
                <a:cubicBezTo>
                  <a:pt x="2902" y="1236"/>
                  <a:pt x="2901" y="1237"/>
                  <a:pt x="2900" y="1238"/>
                </a:cubicBezTo>
                <a:cubicBezTo>
                  <a:pt x="2899" y="1239"/>
                  <a:pt x="2897" y="1240"/>
                  <a:pt x="2896" y="1241"/>
                </a:cubicBezTo>
                <a:cubicBezTo>
                  <a:pt x="2894" y="1243"/>
                  <a:pt x="2890" y="1245"/>
                  <a:pt x="2892" y="1248"/>
                </a:cubicBezTo>
                <a:cubicBezTo>
                  <a:pt x="2893" y="1249"/>
                  <a:pt x="2894" y="1250"/>
                  <a:pt x="2893" y="1252"/>
                </a:cubicBezTo>
                <a:cubicBezTo>
                  <a:pt x="2893" y="1253"/>
                  <a:pt x="2892" y="1254"/>
                  <a:pt x="2892" y="1255"/>
                </a:cubicBezTo>
                <a:cubicBezTo>
                  <a:pt x="2891" y="1256"/>
                  <a:pt x="2892" y="1257"/>
                  <a:pt x="2891" y="1259"/>
                </a:cubicBezTo>
                <a:cubicBezTo>
                  <a:pt x="2891" y="1260"/>
                  <a:pt x="2890" y="1260"/>
                  <a:pt x="2889" y="1260"/>
                </a:cubicBezTo>
                <a:cubicBezTo>
                  <a:pt x="2889" y="1259"/>
                  <a:pt x="2888" y="1259"/>
                  <a:pt x="2888" y="1259"/>
                </a:cubicBezTo>
                <a:cubicBezTo>
                  <a:pt x="2888" y="1260"/>
                  <a:pt x="2889" y="1260"/>
                  <a:pt x="2889" y="1260"/>
                </a:cubicBezTo>
                <a:cubicBezTo>
                  <a:pt x="2889" y="1261"/>
                  <a:pt x="2890" y="1261"/>
                  <a:pt x="2890" y="1262"/>
                </a:cubicBezTo>
                <a:cubicBezTo>
                  <a:pt x="2890" y="1262"/>
                  <a:pt x="2890" y="1263"/>
                  <a:pt x="2890" y="1264"/>
                </a:cubicBezTo>
                <a:cubicBezTo>
                  <a:pt x="2892" y="1264"/>
                  <a:pt x="2891" y="1262"/>
                  <a:pt x="2893" y="1262"/>
                </a:cubicBezTo>
                <a:cubicBezTo>
                  <a:pt x="2894" y="1263"/>
                  <a:pt x="2894" y="1264"/>
                  <a:pt x="2894" y="1265"/>
                </a:cubicBezTo>
                <a:cubicBezTo>
                  <a:pt x="2895" y="1267"/>
                  <a:pt x="2895" y="1270"/>
                  <a:pt x="2894" y="1272"/>
                </a:cubicBezTo>
                <a:cubicBezTo>
                  <a:pt x="2892" y="1275"/>
                  <a:pt x="2891" y="1278"/>
                  <a:pt x="2890" y="1281"/>
                </a:cubicBezTo>
                <a:cubicBezTo>
                  <a:pt x="2890" y="1283"/>
                  <a:pt x="2889" y="1284"/>
                  <a:pt x="2889" y="1286"/>
                </a:cubicBezTo>
                <a:cubicBezTo>
                  <a:pt x="2888" y="1289"/>
                  <a:pt x="2886" y="1291"/>
                  <a:pt x="2885" y="1294"/>
                </a:cubicBezTo>
                <a:cubicBezTo>
                  <a:pt x="2884" y="1295"/>
                  <a:pt x="2884" y="1297"/>
                  <a:pt x="2884" y="1298"/>
                </a:cubicBezTo>
                <a:cubicBezTo>
                  <a:pt x="2883" y="1301"/>
                  <a:pt x="2882" y="1303"/>
                  <a:pt x="2880" y="1305"/>
                </a:cubicBezTo>
                <a:cubicBezTo>
                  <a:pt x="2879" y="1306"/>
                  <a:pt x="2877" y="1307"/>
                  <a:pt x="2876" y="1308"/>
                </a:cubicBezTo>
                <a:cubicBezTo>
                  <a:pt x="2875" y="1310"/>
                  <a:pt x="2874" y="1311"/>
                  <a:pt x="2872" y="1312"/>
                </a:cubicBezTo>
                <a:cubicBezTo>
                  <a:pt x="2871" y="1313"/>
                  <a:pt x="2870" y="1315"/>
                  <a:pt x="2868" y="1316"/>
                </a:cubicBezTo>
                <a:cubicBezTo>
                  <a:pt x="2867" y="1317"/>
                  <a:pt x="2866" y="1320"/>
                  <a:pt x="2864" y="1321"/>
                </a:cubicBezTo>
                <a:cubicBezTo>
                  <a:pt x="2863" y="1322"/>
                  <a:pt x="2861" y="1323"/>
                  <a:pt x="2859" y="1324"/>
                </a:cubicBezTo>
                <a:cubicBezTo>
                  <a:pt x="2858" y="1324"/>
                  <a:pt x="2858" y="1325"/>
                  <a:pt x="2857" y="1325"/>
                </a:cubicBezTo>
                <a:cubicBezTo>
                  <a:pt x="2855" y="1325"/>
                  <a:pt x="2854" y="1326"/>
                  <a:pt x="2853" y="1326"/>
                </a:cubicBezTo>
                <a:cubicBezTo>
                  <a:pt x="2852" y="1327"/>
                  <a:pt x="2850" y="1328"/>
                  <a:pt x="2849" y="1329"/>
                </a:cubicBezTo>
                <a:cubicBezTo>
                  <a:pt x="2847" y="1329"/>
                  <a:pt x="2846" y="1331"/>
                  <a:pt x="2845" y="1332"/>
                </a:cubicBezTo>
                <a:cubicBezTo>
                  <a:pt x="2844" y="1333"/>
                  <a:pt x="2842" y="1334"/>
                  <a:pt x="2840" y="1334"/>
                </a:cubicBezTo>
                <a:cubicBezTo>
                  <a:pt x="2840" y="1334"/>
                  <a:pt x="2839" y="1334"/>
                  <a:pt x="2838" y="1334"/>
                </a:cubicBezTo>
                <a:cubicBezTo>
                  <a:pt x="2838" y="1334"/>
                  <a:pt x="2837" y="1333"/>
                  <a:pt x="2837" y="1333"/>
                </a:cubicBezTo>
                <a:cubicBezTo>
                  <a:pt x="2836" y="1332"/>
                  <a:pt x="2836" y="1332"/>
                  <a:pt x="2836" y="1331"/>
                </a:cubicBezTo>
                <a:cubicBezTo>
                  <a:pt x="2836" y="1330"/>
                  <a:pt x="2836" y="1329"/>
                  <a:pt x="2836" y="1329"/>
                </a:cubicBezTo>
                <a:cubicBezTo>
                  <a:pt x="2836" y="1328"/>
                  <a:pt x="2836" y="1327"/>
                  <a:pt x="2836" y="1327"/>
                </a:cubicBezTo>
                <a:cubicBezTo>
                  <a:pt x="2835" y="1326"/>
                  <a:pt x="2834" y="1326"/>
                  <a:pt x="2833" y="1326"/>
                </a:cubicBezTo>
                <a:cubicBezTo>
                  <a:pt x="2833" y="1326"/>
                  <a:pt x="2832" y="1326"/>
                  <a:pt x="2832" y="1325"/>
                </a:cubicBezTo>
                <a:cubicBezTo>
                  <a:pt x="2832" y="1324"/>
                  <a:pt x="2833" y="1324"/>
                  <a:pt x="2834" y="1324"/>
                </a:cubicBezTo>
                <a:cubicBezTo>
                  <a:pt x="2835" y="1325"/>
                  <a:pt x="2835" y="1325"/>
                  <a:pt x="2836" y="1324"/>
                </a:cubicBezTo>
                <a:cubicBezTo>
                  <a:pt x="2837" y="1323"/>
                  <a:pt x="2837" y="1323"/>
                  <a:pt x="2838" y="1323"/>
                </a:cubicBezTo>
                <a:cubicBezTo>
                  <a:pt x="2839" y="1323"/>
                  <a:pt x="2839" y="1323"/>
                  <a:pt x="2840" y="1322"/>
                </a:cubicBezTo>
                <a:cubicBezTo>
                  <a:pt x="2840" y="1321"/>
                  <a:pt x="2840" y="1320"/>
                  <a:pt x="2840" y="1320"/>
                </a:cubicBezTo>
                <a:cubicBezTo>
                  <a:pt x="2840" y="1319"/>
                  <a:pt x="2841" y="1319"/>
                  <a:pt x="2841" y="1318"/>
                </a:cubicBezTo>
                <a:cubicBezTo>
                  <a:pt x="2841" y="1317"/>
                  <a:pt x="2841" y="1316"/>
                  <a:pt x="2840" y="1316"/>
                </a:cubicBezTo>
                <a:cubicBezTo>
                  <a:pt x="2839" y="1316"/>
                  <a:pt x="2838" y="1317"/>
                  <a:pt x="2838" y="1317"/>
                </a:cubicBezTo>
                <a:cubicBezTo>
                  <a:pt x="2837" y="1318"/>
                  <a:pt x="2836" y="1318"/>
                  <a:pt x="2836" y="1318"/>
                </a:cubicBezTo>
                <a:cubicBezTo>
                  <a:pt x="2835" y="1318"/>
                  <a:pt x="2834" y="1320"/>
                  <a:pt x="2833" y="1320"/>
                </a:cubicBezTo>
                <a:cubicBezTo>
                  <a:pt x="2832" y="1320"/>
                  <a:pt x="2831" y="1320"/>
                  <a:pt x="2830" y="1321"/>
                </a:cubicBezTo>
                <a:cubicBezTo>
                  <a:pt x="2830" y="1321"/>
                  <a:pt x="2830" y="1322"/>
                  <a:pt x="2830" y="1322"/>
                </a:cubicBezTo>
                <a:cubicBezTo>
                  <a:pt x="2830" y="1323"/>
                  <a:pt x="2829" y="1325"/>
                  <a:pt x="2829" y="1326"/>
                </a:cubicBezTo>
                <a:cubicBezTo>
                  <a:pt x="2830" y="1327"/>
                  <a:pt x="2831" y="1328"/>
                  <a:pt x="2831" y="1329"/>
                </a:cubicBezTo>
                <a:cubicBezTo>
                  <a:pt x="2831" y="1330"/>
                  <a:pt x="2830" y="1332"/>
                  <a:pt x="2830" y="1333"/>
                </a:cubicBezTo>
                <a:cubicBezTo>
                  <a:pt x="2829" y="1334"/>
                  <a:pt x="2828" y="1335"/>
                  <a:pt x="2827" y="1336"/>
                </a:cubicBezTo>
                <a:cubicBezTo>
                  <a:pt x="2827" y="1336"/>
                  <a:pt x="2826" y="1337"/>
                  <a:pt x="2826" y="1337"/>
                </a:cubicBezTo>
                <a:cubicBezTo>
                  <a:pt x="2825" y="1338"/>
                  <a:pt x="2825" y="1338"/>
                  <a:pt x="2824" y="1339"/>
                </a:cubicBezTo>
                <a:cubicBezTo>
                  <a:pt x="2824" y="1341"/>
                  <a:pt x="2823" y="1341"/>
                  <a:pt x="2822" y="1342"/>
                </a:cubicBezTo>
                <a:cubicBezTo>
                  <a:pt x="2821" y="1343"/>
                  <a:pt x="2820" y="1344"/>
                  <a:pt x="2820" y="1344"/>
                </a:cubicBezTo>
                <a:cubicBezTo>
                  <a:pt x="2819" y="1345"/>
                  <a:pt x="2819" y="1346"/>
                  <a:pt x="2818" y="1347"/>
                </a:cubicBezTo>
                <a:cubicBezTo>
                  <a:pt x="2817" y="1348"/>
                  <a:pt x="2816" y="1349"/>
                  <a:pt x="2816" y="1350"/>
                </a:cubicBezTo>
                <a:cubicBezTo>
                  <a:pt x="2816" y="1351"/>
                  <a:pt x="2816" y="1352"/>
                  <a:pt x="2816" y="1353"/>
                </a:cubicBezTo>
                <a:cubicBezTo>
                  <a:pt x="2816" y="1354"/>
                  <a:pt x="2816" y="1355"/>
                  <a:pt x="2816" y="1355"/>
                </a:cubicBezTo>
                <a:cubicBezTo>
                  <a:pt x="2816" y="1356"/>
                  <a:pt x="2817" y="1356"/>
                  <a:pt x="2817" y="1357"/>
                </a:cubicBezTo>
                <a:cubicBezTo>
                  <a:pt x="2817" y="1359"/>
                  <a:pt x="2815" y="1358"/>
                  <a:pt x="2814" y="1359"/>
                </a:cubicBezTo>
                <a:cubicBezTo>
                  <a:pt x="2812" y="1360"/>
                  <a:pt x="2812" y="1362"/>
                  <a:pt x="2811" y="1362"/>
                </a:cubicBezTo>
                <a:cubicBezTo>
                  <a:pt x="2810" y="1363"/>
                  <a:pt x="2809" y="1363"/>
                  <a:pt x="2808" y="1363"/>
                </a:cubicBezTo>
                <a:cubicBezTo>
                  <a:pt x="2807" y="1363"/>
                  <a:pt x="2807" y="1363"/>
                  <a:pt x="2807" y="1362"/>
                </a:cubicBezTo>
                <a:cubicBezTo>
                  <a:pt x="2806" y="1362"/>
                  <a:pt x="2805" y="1362"/>
                  <a:pt x="2804" y="1362"/>
                </a:cubicBezTo>
                <a:cubicBezTo>
                  <a:pt x="2804" y="1362"/>
                  <a:pt x="2804" y="1363"/>
                  <a:pt x="2803" y="1363"/>
                </a:cubicBezTo>
                <a:cubicBezTo>
                  <a:pt x="2802" y="1363"/>
                  <a:pt x="2802" y="1363"/>
                  <a:pt x="2801" y="1362"/>
                </a:cubicBezTo>
                <a:cubicBezTo>
                  <a:pt x="2801" y="1361"/>
                  <a:pt x="2800" y="1361"/>
                  <a:pt x="2800" y="1360"/>
                </a:cubicBezTo>
                <a:cubicBezTo>
                  <a:pt x="2800" y="1359"/>
                  <a:pt x="2803" y="1358"/>
                  <a:pt x="2802" y="1357"/>
                </a:cubicBezTo>
                <a:cubicBezTo>
                  <a:pt x="2801" y="1356"/>
                  <a:pt x="2798" y="1356"/>
                  <a:pt x="2797" y="1357"/>
                </a:cubicBezTo>
                <a:cubicBezTo>
                  <a:pt x="2796" y="1358"/>
                  <a:pt x="2796" y="1359"/>
                  <a:pt x="2794" y="1360"/>
                </a:cubicBezTo>
                <a:cubicBezTo>
                  <a:pt x="2792" y="1360"/>
                  <a:pt x="2791" y="1359"/>
                  <a:pt x="2789" y="1359"/>
                </a:cubicBezTo>
                <a:cubicBezTo>
                  <a:pt x="2788" y="1360"/>
                  <a:pt x="2787" y="1361"/>
                  <a:pt x="2785" y="1361"/>
                </a:cubicBezTo>
                <a:cubicBezTo>
                  <a:pt x="2783" y="1360"/>
                  <a:pt x="2781" y="1360"/>
                  <a:pt x="2779" y="1360"/>
                </a:cubicBezTo>
                <a:cubicBezTo>
                  <a:pt x="2776" y="1360"/>
                  <a:pt x="2773" y="1361"/>
                  <a:pt x="2769" y="1361"/>
                </a:cubicBezTo>
                <a:cubicBezTo>
                  <a:pt x="2768" y="1361"/>
                  <a:pt x="2766" y="1360"/>
                  <a:pt x="2765" y="1361"/>
                </a:cubicBezTo>
                <a:cubicBezTo>
                  <a:pt x="2762" y="1362"/>
                  <a:pt x="2760" y="1362"/>
                  <a:pt x="2757" y="1362"/>
                </a:cubicBezTo>
                <a:cubicBezTo>
                  <a:pt x="2756" y="1362"/>
                  <a:pt x="2755" y="1364"/>
                  <a:pt x="2753" y="1364"/>
                </a:cubicBezTo>
                <a:cubicBezTo>
                  <a:pt x="2752" y="1364"/>
                  <a:pt x="2750" y="1363"/>
                  <a:pt x="2750" y="1364"/>
                </a:cubicBezTo>
                <a:cubicBezTo>
                  <a:pt x="2749" y="1366"/>
                  <a:pt x="2750" y="1367"/>
                  <a:pt x="2749" y="1368"/>
                </a:cubicBezTo>
                <a:cubicBezTo>
                  <a:pt x="2747" y="1369"/>
                  <a:pt x="2746" y="1369"/>
                  <a:pt x="2744" y="1370"/>
                </a:cubicBezTo>
                <a:cubicBezTo>
                  <a:pt x="2743" y="1371"/>
                  <a:pt x="2742" y="1373"/>
                  <a:pt x="2741" y="1374"/>
                </a:cubicBezTo>
                <a:cubicBezTo>
                  <a:pt x="2739" y="1374"/>
                  <a:pt x="2738" y="1375"/>
                  <a:pt x="2736" y="1376"/>
                </a:cubicBezTo>
                <a:cubicBezTo>
                  <a:pt x="2735" y="1377"/>
                  <a:pt x="2734" y="1378"/>
                  <a:pt x="2732" y="1379"/>
                </a:cubicBezTo>
                <a:cubicBezTo>
                  <a:pt x="2731" y="1380"/>
                  <a:pt x="2730" y="1381"/>
                  <a:pt x="2728" y="1382"/>
                </a:cubicBezTo>
                <a:cubicBezTo>
                  <a:pt x="2727" y="1382"/>
                  <a:pt x="2725" y="1384"/>
                  <a:pt x="2725" y="1385"/>
                </a:cubicBezTo>
                <a:cubicBezTo>
                  <a:pt x="2724" y="1387"/>
                  <a:pt x="2723" y="1387"/>
                  <a:pt x="2721" y="1387"/>
                </a:cubicBezTo>
                <a:cubicBezTo>
                  <a:pt x="2720" y="1387"/>
                  <a:pt x="2720" y="1388"/>
                  <a:pt x="2719" y="1387"/>
                </a:cubicBezTo>
                <a:cubicBezTo>
                  <a:pt x="2718" y="1387"/>
                  <a:pt x="2718" y="1386"/>
                  <a:pt x="2718" y="1386"/>
                </a:cubicBezTo>
                <a:cubicBezTo>
                  <a:pt x="2716" y="1385"/>
                  <a:pt x="2715" y="1387"/>
                  <a:pt x="2715" y="1388"/>
                </a:cubicBezTo>
                <a:cubicBezTo>
                  <a:pt x="2713" y="1390"/>
                  <a:pt x="2716" y="1390"/>
                  <a:pt x="2715" y="1391"/>
                </a:cubicBezTo>
                <a:cubicBezTo>
                  <a:pt x="2715" y="1392"/>
                  <a:pt x="2714" y="1392"/>
                  <a:pt x="2714" y="1393"/>
                </a:cubicBezTo>
                <a:cubicBezTo>
                  <a:pt x="2714" y="1394"/>
                  <a:pt x="2714" y="1394"/>
                  <a:pt x="2715" y="1395"/>
                </a:cubicBezTo>
                <a:cubicBezTo>
                  <a:pt x="2715" y="1396"/>
                  <a:pt x="2714" y="1398"/>
                  <a:pt x="2716" y="1398"/>
                </a:cubicBezTo>
                <a:cubicBezTo>
                  <a:pt x="2717" y="1397"/>
                  <a:pt x="2718" y="1397"/>
                  <a:pt x="2720" y="1397"/>
                </a:cubicBezTo>
                <a:cubicBezTo>
                  <a:pt x="2721" y="1397"/>
                  <a:pt x="2723" y="1396"/>
                  <a:pt x="2724" y="1396"/>
                </a:cubicBezTo>
                <a:cubicBezTo>
                  <a:pt x="2726" y="1397"/>
                  <a:pt x="2727" y="1398"/>
                  <a:pt x="2728" y="1397"/>
                </a:cubicBezTo>
                <a:cubicBezTo>
                  <a:pt x="2729" y="1396"/>
                  <a:pt x="2730" y="1396"/>
                  <a:pt x="2730" y="1396"/>
                </a:cubicBezTo>
                <a:cubicBezTo>
                  <a:pt x="2731" y="1396"/>
                  <a:pt x="2732" y="1396"/>
                  <a:pt x="2732" y="1396"/>
                </a:cubicBezTo>
                <a:cubicBezTo>
                  <a:pt x="2733" y="1397"/>
                  <a:pt x="2734" y="1397"/>
                  <a:pt x="2735" y="1397"/>
                </a:cubicBezTo>
                <a:cubicBezTo>
                  <a:pt x="2736" y="1397"/>
                  <a:pt x="2736" y="1398"/>
                  <a:pt x="2737" y="1398"/>
                </a:cubicBezTo>
                <a:cubicBezTo>
                  <a:pt x="2737" y="1398"/>
                  <a:pt x="2737" y="1399"/>
                  <a:pt x="2738" y="1399"/>
                </a:cubicBezTo>
                <a:cubicBezTo>
                  <a:pt x="2739" y="1399"/>
                  <a:pt x="2739" y="1397"/>
                  <a:pt x="2739" y="1396"/>
                </a:cubicBezTo>
                <a:cubicBezTo>
                  <a:pt x="2739" y="1396"/>
                  <a:pt x="2740" y="1395"/>
                  <a:pt x="2740" y="1395"/>
                </a:cubicBezTo>
                <a:cubicBezTo>
                  <a:pt x="2740" y="1394"/>
                  <a:pt x="2740" y="1393"/>
                  <a:pt x="2740" y="1393"/>
                </a:cubicBezTo>
                <a:cubicBezTo>
                  <a:pt x="2740" y="1392"/>
                  <a:pt x="2741" y="1392"/>
                  <a:pt x="2741" y="1391"/>
                </a:cubicBezTo>
                <a:cubicBezTo>
                  <a:pt x="2742" y="1390"/>
                  <a:pt x="2742" y="1390"/>
                  <a:pt x="2742" y="1389"/>
                </a:cubicBezTo>
                <a:cubicBezTo>
                  <a:pt x="2742" y="1388"/>
                  <a:pt x="2745" y="1388"/>
                  <a:pt x="2746" y="1389"/>
                </a:cubicBezTo>
                <a:cubicBezTo>
                  <a:pt x="2746" y="1389"/>
                  <a:pt x="2746" y="1390"/>
                  <a:pt x="2747" y="1390"/>
                </a:cubicBezTo>
                <a:cubicBezTo>
                  <a:pt x="2748" y="1391"/>
                  <a:pt x="2748" y="1391"/>
                  <a:pt x="2749" y="1391"/>
                </a:cubicBezTo>
                <a:cubicBezTo>
                  <a:pt x="2749" y="1392"/>
                  <a:pt x="2750" y="1392"/>
                  <a:pt x="2751" y="1392"/>
                </a:cubicBezTo>
                <a:cubicBezTo>
                  <a:pt x="2752" y="1392"/>
                  <a:pt x="2752" y="1391"/>
                  <a:pt x="2753" y="1391"/>
                </a:cubicBezTo>
                <a:cubicBezTo>
                  <a:pt x="2754" y="1391"/>
                  <a:pt x="2754" y="1391"/>
                  <a:pt x="2755" y="1391"/>
                </a:cubicBezTo>
                <a:cubicBezTo>
                  <a:pt x="2757" y="1391"/>
                  <a:pt x="2757" y="1390"/>
                  <a:pt x="2758" y="1389"/>
                </a:cubicBezTo>
                <a:cubicBezTo>
                  <a:pt x="2760" y="1389"/>
                  <a:pt x="2761" y="1388"/>
                  <a:pt x="2762" y="1387"/>
                </a:cubicBezTo>
                <a:cubicBezTo>
                  <a:pt x="2763" y="1387"/>
                  <a:pt x="2764" y="1385"/>
                  <a:pt x="2765" y="1385"/>
                </a:cubicBezTo>
                <a:cubicBezTo>
                  <a:pt x="2767" y="1385"/>
                  <a:pt x="2768" y="1386"/>
                  <a:pt x="2769" y="1386"/>
                </a:cubicBezTo>
                <a:cubicBezTo>
                  <a:pt x="2771" y="1386"/>
                  <a:pt x="2772" y="1387"/>
                  <a:pt x="2773" y="1386"/>
                </a:cubicBezTo>
                <a:cubicBezTo>
                  <a:pt x="2774" y="1386"/>
                  <a:pt x="2774" y="1385"/>
                  <a:pt x="2774" y="1384"/>
                </a:cubicBezTo>
                <a:cubicBezTo>
                  <a:pt x="2774" y="1384"/>
                  <a:pt x="2775" y="1383"/>
                  <a:pt x="2775" y="1383"/>
                </a:cubicBezTo>
                <a:cubicBezTo>
                  <a:pt x="2776" y="1383"/>
                  <a:pt x="2776" y="1382"/>
                  <a:pt x="2777" y="1382"/>
                </a:cubicBezTo>
                <a:cubicBezTo>
                  <a:pt x="2777" y="1381"/>
                  <a:pt x="2778" y="1381"/>
                  <a:pt x="2779" y="1380"/>
                </a:cubicBezTo>
                <a:cubicBezTo>
                  <a:pt x="2780" y="1380"/>
                  <a:pt x="2782" y="1380"/>
                  <a:pt x="2783" y="1380"/>
                </a:cubicBezTo>
                <a:cubicBezTo>
                  <a:pt x="2785" y="1381"/>
                  <a:pt x="2786" y="1381"/>
                  <a:pt x="2788" y="1380"/>
                </a:cubicBezTo>
                <a:cubicBezTo>
                  <a:pt x="2791" y="1380"/>
                  <a:pt x="2794" y="1380"/>
                  <a:pt x="2797" y="1380"/>
                </a:cubicBezTo>
                <a:cubicBezTo>
                  <a:pt x="2798" y="1380"/>
                  <a:pt x="2800" y="1381"/>
                  <a:pt x="2801" y="1381"/>
                </a:cubicBezTo>
                <a:cubicBezTo>
                  <a:pt x="2802" y="1381"/>
                  <a:pt x="2803" y="1381"/>
                  <a:pt x="2803" y="1381"/>
                </a:cubicBezTo>
                <a:cubicBezTo>
                  <a:pt x="2804" y="1380"/>
                  <a:pt x="2805" y="1380"/>
                  <a:pt x="2805" y="1381"/>
                </a:cubicBezTo>
                <a:cubicBezTo>
                  <a:pt x="2805" y="1382"/>
                  <a:pt x="2804" y="1382"/>
                  <a:pt x="2804" y="1383"/>
                </a:cubicBezTo>
                <a:cubicBezTo>
                  <a:pt x="2804" y="1384"/>
                  <a:pt x="2803" y="1384"/>
                  <a:pt x="2803" y="1385"/>
                </a:cubicBezTo>
                <a:cubicBezTo>
                  <a:pt x="2802" y="1385"/>
                  <a:pt x="2801" y="1386"/>
                  <a:pt x="2800" y="1387"/>
                </a:cubicBezTo>
                <a:cubicBezTo>
                  <a:pt x="2799" y="1388"/>
                  <a:pt x="2798" y="1388"/>
                  <a:pt x="2798" y="1389"/>
                </a:cubicBezTo>
                <a:cubicBezTo>
                  <a:pt x="2798" y="1390"/>
                  <a:pt x="2798" y="1391"/>
                  <a:pt x="2798" y="1392"/>
                </a:cubicBezTo>
                <a:cubicBezTo>
                  <a:pt x="2798" y="1392"/>
                  <a:pt x="2798" y="1392"/>
                  <a:pt x="2798" y="1393"/>
                </a:cubicBezTo>
                <a:cubicBezTo>
                  <a:pt x="2798" y="1393"/>
                  <a:pt x="2798" y="1394"/>
                  <a:pt x="2798" y="1394"/>
                </a:cubicBezTo>
                <a:cubicBezTo>
                  <a:pt x="2798" y="1395"/>
                  <a:pt x="2796" y="1397"/>
                  <a:pt x="2798" y="1398"/>
                </a:cubicBezTo>
                <a:cubicBezTo>
                  <a:pt x="2798" y="1399"/>
                  <a:pt x="2799" y="1399"/>
                  <a:pt x="2799" y="1399"/>
                </a:cubicBezTo>
                <a:cubicBezTo>
                  <a:pt x="2800" y="1400"/>
                  <a:pt x="2800" y="1400"/>
                  <a:pt x="2801" y="1401"/>
                </a:cubicBezTo>
                <a:cubicBezTo>
                  <a:pt x="2801" y="1401"/>
                  <a:pt x="2804" y="1402"/>
                  <a:pt x="2802" y="1403"/>
                </a:cubicBezTo>
                <a:cubicBezTo>
                  <a:pt x="2802" y="1405"/>
                  <a:pt x="2805" y="1406"/>
                  <a:pt x="2806" y="1406"/>
                </a:cubicBezTo>
                <a:cubicBezTo>
                  <a:pt x="2807" y="1406"/>
                  <a:pt x="2808" y="1406"/>
                  <a:pt x="2808" y="1407"/>
                </a:cubicBezTo>
                <a:cubicBezTo>
                  <a:pt x="2809" y="1408"/>
                  <a:pt x="2809" y="1409"/>
                  <a:pt x="2811" y="1408"/>
                </a:cubicBezTo>
                <a:cubicBezTo>
                  <a:pt x="2812" y="1408"/>
                  <a:pt x="2812" y="1406"/>
                  <a:pt x="2813" y="1405"/>
                </a:cubicBezTo>
                <a:cubicBezTo>
                  <a:pt x="2815" y="1404"/>
                  <a:pt x="2817" y="1403"/>
                  <a:pt x="2818" y="1400"/>
                </a:cubicBezTo>
                <a:cubicBezTo>
                  <a:pt x="2818" y="1399"/>
                  <a:pt x="2819" y="1398"/>
                  <a:pt x="2820" y="1397"/>
                </a:cubicBezTo>
                <a:cubicBezTo>
                  <a:pt x="2821" y="1396"/>
                  <a:pt x="2822" y="1395"/>
                  <a:pt x="2823" y="1393"/>
                </a:cubicBezTo>
                <a:cubicBezTo>
                  <a:pt x="2824" y="1391"/>
                  <a:pt x="2827" y="1389"/>
                  <a:pt x="2830" y="1389"/>
                </a:cubicBezTo>
                <a:cubicBezTo>
                  <a:pt x="2831" y="1389"/>
                  <a:pt x="2831" y="1390"/>
                  <a:pt x="2832" y="1390"/>
                </a:cubicBezTo>
                <a:cubicBezTo>
                  <a:pt x="2833" y="1390"/>
                  <a:pt x="2833" y="1390"/>
                  <a:pt x="2833" y="1389"/>
                </a:cubicBezTo>
                <a:cubicBezTo>
                  <a:pt x="2832" y="1388"/>
                  <a:pt x="2831" y="1387"/>
                  <a:pt x="2830" y="1386"/>
                </a:cubicBezTo>
                <a:cubicBezTo>
                  <a:pt x="2829" y="1384"/>
                  <a:pt x="2829" y="1383"/>
                  <a:pt x="2828" y="1382"/>
                </a:cubicBezTo>
                <a:cubicBezTo>
                  <a:pt x="2826" y="1381"/>
                  <a:pt x="2826" y="1380"/>
                  <a:pt x="2827" y="1379"/>
                </a:cubicBezTo>
                <a:cubicBezTo>
                  <a:pt x="2827" y="1378"/>
                  <a:pt x="2828" y="1378"/>
                  <a:pt x="2828" y="1377"/>
                </a:cubicBezTo>
                <a:cubicBezTo>
                  <a:pt x="2829" y="1376"/>
                  <a:pt x="2828" y="1375"/>
                  <a:pt x="2829" y="1374"/>
                </a:cubicBezTo>
                <a:cubicBezTo>
                  <a:pt x="2829" y="1374"/>
                  <a:pt x="2832" y="1372"/>
                  <a:pt x="2832" y="1372"/>
                </a:cubicBezTo>
                <a:cubicBezTo>
                  <a:pt x="2833" y="1373"/>
                  <a:pt x="2832" y="1374"/>
                  <a:pt x="2832" y="1374"/>
                </a:cubicBezTo>
                <a:cubicBezTo>
                  <a:pt x="2831" y="1375"/>
                  <a:pt x="2831" y="1375"/>
                  <a:pt x="2831" y="1376"/>
                </a:cubicBezTo>
                <a:cubicBezTo>
                  <a:pt x="2832" y="1377"/>
                  <a:pt x="2832" y="1377"/>
                  <a:pt x="2832" y="1378"/>
                </a:cubicBezTo>
                <a:cubicBezTo>
                  <a:pt x="2832" y="1379"/>
                  <a:pt x="2832" y="1380"/>
                  <a:pt x="2833" y="1380"/>
                </a:cubicBezTo>
                <a:cubicBezTo>
                  <a:pt x="2833" y="1379"/>
                  <a:pt x="2833" y="1379"/>
                  <a:pt x="2833" y="1379"/>
                </a:cubicBezTo>
                <a:cubicBezTo>
                  <a:pt x="2833" y="1379"/>
                  <a:pt x="2833" y="1377"/>
                  <a:pt x="2833" y="1377"/>
                </a:cubicBezTo>
                <a:cubicBezTo>
                  <a:pt x="2834" y="1376"/>
                  <a:pt x="2834" y="1377"/>
                  <a:pt x="2835" y="1377"/>
                </a:cubicBezTo>
                <a:cubicBezTo>
                  <a:pt x="2835" y="1378"/>
                  <a:pt x="2835" y="1379"/>
                  <a:pt x="2836" y="1379"/>
                </a:cubicBezTo>
                <a:cubicBezTo>
                  <a:pt x="2836" y="1379"/>
                  <a:pt x="2837" y="1379"/>
                  <a:pt x="2837" y="1380"/>
                </a:cubicBezTo>
                <a:cubicBezTo>
                  <a:pt x="2838" y="1380"/>
                  <a:pt x="2838" y="1381"/>
                  <a:pt x="2837" y="1382"/>
                </a:cubicBezTo>
                <a:cubicBezTo>
                  <a:pt x="2837" y="1382"/>
                  <a:pt x="2835" y="1381"/>
                  <a:pt x="2835" y="1382"/>
                </a:cubicBezTo>
                <a:cubicBezTo>
                  <a:pt x="2834" y="1383"/>
                  <a:pt x="2838" y="1383"/>
                  <a:pt x="2839" y="1383"/>
                </a:cubicBezTo>
                <a:cubicBezTo>
                  <a:pt x="2839" y="1383"/>
                  <a:pt x="2840" y="1382"/>
                  <a:pt x="2840" y="1382"/>
                </a:cubicBezTo>
                <a:cubicBezTo>
                  <a:pt x="2841" y="1382"/>
                  <a:pt x="2842" y="1382"/>
                  <a:pt x="2843" y="1382"/>
                </a:cubicBezTo>
                <a:cubicBezTo>
                  <a:pt x="2844" y="1381"/>
                  <a:pt x="2844" y="1382"/>
                  <a:pt x="2845" y="1382"/>
                </a:cubicBezTo>
                <a:cubicBezTo>
                  <a:pt x="2846" y="1381"/>
                  <a:pt x="2846" y="1381"/>
                  <a:pt x="2847" y="1381"/>
                </a:cubicBezTo>
                <a:cubicBezTo>
                  <a:pt x="2848" y="1381"/>
                  <a:pt x="2850" y="1381"/>
                  <a:pt x="2852" y="1380"/>
                </a:cubicBezTo>
                <a:cubicBezTo>
                  <a:pt x="2854" y="1380"/>
                  <a:pt x="2856" y="1381"/>
                  <a:pt x="2858" y="1380"/>
                </a:cubicBezTo>
                <a:cubicBezTo>
                  <a:pt x="2859" y="1379"/>
                  <a:pt x="2859" y="1379"/>
                  <a:pt x="2861" y="1379"/>
                </a:cubicBezTo>
                <a:cubicBezTo>
                  <a:pt x="2862" y="1379"/>
                  <a:pt x="2862" y="1377"/>
                  <a:pt x="2863" y="1376"/>
                </a:cubicBezTo>
                <a:cubicBezTo>
                  <a:pt x="2863" y="1375"/>
                  <a:pt x="2865" y="1375"/>
                  <a:pt x="2865" y="1373"/>
                </a:cubicBezTo>
                <a:cubicBezTo>
                  <a:pt x="2866" y="1371"/>
                  <a:pt x="2867" y="1371"/>
                  <a:pt x="2868" y="1371"/>
                </a:cubicBezTo>
                <a:cubicBezTo>
                  <a:pt x="2869" y="1371"/>
                  <a:pt x="2870" y="1371"/>
                  <a:pt x="2871" y="1371"/>
                </a:cubicBezTo>
                <a:cubicBezTo>
                  <a:pt x="2871" y="1371"/>
                  <a:pt x="2871" y="1372"/>
                  <a:pt x="2871" y="1372"/>
                </a:cubicBezTo>
                <a:cubicBezTo>
                  <a:pt x="2871" y="1372"/>
                  <a:pt x="2871" y="1372"/>
                  <a:pt x="2872" y="1373"/>
                </a:cubicBezTo>
                <a:cubicBezTo>
                  <a:pt x="2872" y="1373"/>
                  <a:pt x="2873" y="1373"/>
                  <a:pt x="2872" y="1374"/>
                </a:cubicBezTo>
                <a:cubicBezTo>
                  <a:pt x="2872" y="1374"/>
                  <a:pt x="2871" y="1374"/>
                  <a:pt x="2871" y="1375"/>
                </a:cubicBezTo>
                <a:cubicBezTo>
                  <a:pt x="2870" y="1376"/>
                  <a:pt x="2870" y="1376"/>
                  <a:pt x="2870" y="1377"/>
                </a:cubicBezTo>
                <a:cubicBezTo>
                  <a:pt x="2870" y="1378"/>
                  <a:pt x="2870" y="1379"/>
                  <a:pt x="2870" y="1379"/>
                </a:cubicBezTo>
                <a:cubicBezTo>
                  <a:pt x="2870" y="1380"/>
                  <a:pt x="2869" y="1380"/>
                  <a:pt x="2869" y="1381"/>
                </a:cubicBezTo>
                <a:cubicBezTo>
                  <a:pt x="2869" y="1382"/>
                  <a:pt x="2870" y="1382"/>
                  <a:pt x="2871" y="1382"/>
                </a:cubicBezTo>
                <a:cubicBezTo>
                  <a:pt x="2871" y="1383"/>
                  <a:pt x="2871" y="1384"/>
                  <a:pt x="2871" y="1384"/>
                </a:cubicBezTo>
                <a:cubicBezTo>
                  <a:pt x="2872" y="1385"/>
                  <a:pt x="2874" y="1383"/>
                  <a:pt x="2874" y="1382"/>
                </a:cubicBezTo>
                <a:cubicBezTo>
                  <a:pt x="2875" y="1381"/>
                  <a:pt x="2875" y="1380"/>
                  <a:pt x="2876" y="1379"/>
                </a:cubicBezTo>
                <a:cubicBezTo>
                  <a:pt x="2876" y="1379"/>
                  <a:pt x="2877" y="1378"/>
                  <a:pt x="2877" y="1377"/>
                </a:cubicBezTo>
                <a:cubicBezTo>
                  <a:pt x="2877" y="1377"/>
                  <a:pt x="2877" y="1376"/>
                  <a:pt x="2877" y="1375"/>
                </a:cubicBezTo>
                <a:cubicBezTo>
                  <a:pt x="2877" y="1375"/>
                  <a:pt x="2876" y="1374"/>
                  <a:pt x="2876" y="1373"/>
                </a:cubicBezTo>
                <a:cubicBezTo>
                  <a:pt x="2876" y="1372"/>
                  <a:pt x="2877" y="1372"/>
                  <a:pt x="2877" y="1372"/>
                </a:cubicBezTo>
                <a:cubicBezTo>
                  <a:pt x="2878" y="1371"/>
                  <a:pt x="2877" y="1369"/>
                  <a:pt x="2879" y="1368"/>
                </a:cubicBezTo>
                <a:cubicBezTo>
                  <a:pt x="2880" y="1367"/>
                  <a:pt x="2881" y="1367"/>
                  <a:pt x="2883" y="1367"/>
                </a:cubicBezTo>
                <a:cubicBezTo>
                  <a:pt x="2884" y="1367"/>
                  <a:pt x="2885" y="1367"/>
                  <a:pt x="2886" y="1368"/>
                </a:cubicBezTo>
                <a:cubicBezTo>
                  <a:pt x="2886" y="1369"/>
                  <a:pt x="2887" y="1371"/>
                  <a:pt x="2887" y="1370"/>
                </a:cubicBezTo>
                <a:cubicBezTo>
                  <a:pt x="2887" y="1370"/>
                  <a:pt x="2887" y="1369"/>
                  <a:pt x="2887" y="1369"/>
                </a:cubicBezTo>
                <a:cubicBezTo>
                  <a:pt x="2887" y="1369"/>
                  <a:pt x="2888" y="1368"/>
                  <a:pt x="2888" y="1368"/>
                </a:cubicBezTo>
                <a:cubicBezTo>
                  <a:pt x="2888" y="1367"/>
                  <a:pt x="2888" y="1367"/>
                  <a:pt x="2887" y="1366"/>
                </a:cubicBezTo>
                <a:cubicBezTo>
                  <a:pt x="2887" y="1366"/>
                  <a:pt x="2886" y="1365"/>
                  <a:pt x="2887" y="1364"/>
                </a:cubicBezTo>
                <a:cubicBezTo>
                  <a:pt x="2887" y="1364"/>
                  <a:pt x="2888" y="1363"/>
                  <a:pt x="2889" y="1363"/>
                </a:cubicBezTo>
                <a:cubicBezTo>
                  <a:pt x="2889" y="1363"/>
                  <a:pt x="2890" y="1363"/>
                  <a:pt x="2890" y="1362"/>
                </a:cubicBezTo>
                <a:cubicBezTo>
                  <a:pt x="2891" y="1361"/>
                  <a:pt x="2890" y="1361"/>
                  <a:pt x="2891" y="1360"/>
                </a:cubicBezTo>
                <a:cubicBezTo>
                  <a:pt x="2891" y="1360"/>
                  <a:pt x="2892" y="1360"/>
                  <a:pt x="2893" y="1360"/>
                </a:cubicBezTo>
                <a:cubicBezTo>
                  <a:pt x="2894" y="1361"/>
                  <a:pt x="2894" y="1361"/>
                  <a:pt x="2895" y="1361"/>
                </a:cubicBezTo>
                <a:cubicBezTo>
                  <a:pt x="2896" y="1361"/>
                  <a:pt x="2896" y="1362"/>
                  <a:pt x="2894" y="1363"/>
                </a:cubicBezTo>
                <a:cubicBezTo>
                  <a:pt x="2894" y="1363"/>
                  <a:pt x="2893" y="1363"/>
                  <a:pt x="2893" y="1363"/>
                </a:cubicBezTo>
                <a:cubicBezTo>
                  <a:pt x="2892" y="1364"/>
                  <a:pt x="2893" y="1365"/>
                  <a:pt x="2892" y="1365"/>
                </a:cubicBezTo>
                <a:cubicBezTo>
                  <a:pt x="2891" y="1366"/>
                  <a:pt x="2891" y="1365"/>
                  <a:pt x="2890" y="1366"/>
                </a:cubicBezTo>
                <a:cubicBezTo>
                  <a:pt x="2890" y="1366"/>
                  <a:pt x="2891" y="1367"/>
                  <a:pt x="2891" y="1367"/>
                </a:cubicBezTo>
                <a:cubicBezTo>
                  <a:pt x="2892" y="1368"/>
                  <a:pt x="2891" y="1368"/>
                  <a:pt x="2891" y="1369"/>
                </a:cubicBezTo>
                <a:cubicBezTo>
                  <a:pt x="2891" y="1370"/>
                  <a:pt x="2891" y="1370"/>
                  <a:pt x="2891" y="1371"/>
                </a:cubicBezTo>
                <a:cubicBezTo>
                  <a:pt x="2891" y="1371"/>
                  <a:pt x="2891" y="1372"/>
                  <a:pt x="2891" y="1373"/>
                </a:cubicBezTo>
                <a:cubicBezTo>
                  <a:pt x="2891" y="1374"/>
                  <a:pt x="2891" y="1374"/>
                  <a:pt x="2892" y="1374"/>
                </a:cubicBezTo>
                <a:cubicBezTo>
                  <a:pt x="2892" y="1375"/>
                  <a:pt x="2892" y="1376"/>
                  <a:pt x="2893" y="1376"/>
                </a:cubicBezTo>
                <a:cubicBezTo>
                  <a:pt x="2893" y="1376"/>
                  <a:pt x="2894" y="1375"/>
                  <a:pt x="2895" y="1375"/>
                </a:cubicBezTo>
                <a:cubicBezTo>
                  <a:pt x="2896" y="1374"/>
                  <a:pt x="2896" y="1373"/>
                  <a:pt x="2898" y="1372"/>
                </a:cubicBezTo>
                <a:cubicBezTo>
                  <a:pt x="2899" y="1372"/>
                  <a:pt x="2900" y="1371"/>
                  <a:pt x="2900" y="1370"/>
                </a:cubicBezTo>
                <a:cubicBezTo>
                  <a:pt x="2901" y="1369"/>
                  <a:pt x="2901" y="1369"/>
                  <a:pt x="2901" y="1368"/>
                </a:cubicBezTo>
                <a:cubicBezTo>
                  <a:pt x="2902" y="1367"/>
                  <a:pt x="2902" y="1365"/>
                  <a:pt x="2903" y="1363"/>
                </a:cubicBezTo>
                <a:cubicBezTo>
                  <a:pt x="2903" y="1363"/>
                  <a:pt x="2904" y="1362"/>
                  <a:pt x="2904" y="1362"/>
                </a:cubicBezTo>
                <a:cubicBezTo>
                  <a:pt x="2904" y="1360"/>
                  <a:pt x="2905" y="1360"/>
                  <a:pt x="2907" y="1360"/>
                </a:cubicBezTo>
                <a:cubicBezTo>
                  <a:pt x="2908" y="1360"/>
                  <a:pt x="2908" y="1359"/>
                  <a:pt x="2910" y="1358"/>
                </a:cubicBezTo>
                <a:cubicBezTo>
                  <a:pt x="2910" y="1358"/>
                  <a:pt x="2911" y="1358"/>
                  <a:pt x="2912" y="1358"/>
                </a:cubicBezTo>
                <a:cubicBezTo>
                  <a:pt x="2912" y="1357"/>
                  <a:pt x="2911" y="1356"/>
                  <a:pt x="2911" y="1356"/>
                </a:cubicBezTo>
                <a:cubicBezTo>
                  <a:pt x="2910" y="1356"/>
                  <a:pt x="2909" y="1355"/>
                  <a:pt x="2908" y="1354"/>
                </a:cubicBezTo>
                <a:cubicBezTo>
                  <a:pt x="2908" y="1353"/>
                  <a:pt x="2908" y="1352"/>
                  <a:pt x="2907" y="1352"/>
                </a:cubicBezTo>
                <a:cubicBezTo>
                  <a:pt x="2907" y="1351"/>
                  <a:pt x="2906" y="1351"/>
                  <a:pt x="2906" y="1351"/>
                </a:cubicBezTo>
                <a:cubicBezTo>
                  <a:pt x="2905" y="1350"/>
                  <a:pt x="2905" y="1348"/>
                  <a:pt x="2905" y="1347"/>
                </a:cubicBezTo>
                <a:cubicBezTo>
                  <a:pt x="2906" y="1345"/>
                  <a:pt x="2906" y="1344"/>
                  <a:pt x="2907" y="1343"/>
                </a:cubicBezTo>
                <a:cubicBezTo>
                  <a:pt x="2908" y="1342"/>
                  <a:pt x="2907" y="1340"/>
                  <a:pt x="2908" y="1339"/>
                </a:cubicBezTo>
                <a:cubicBezTo>
                  <a:pt x="2908" y="1338"/>
                  <a:pt x="2909" y="1337"/>
                  <a:pt x="2909" y="1335"/>
                </a:cubicBezTo>
                <a:cubicBezTo>
                  <a:pt x="2909" y="1334"/>
                  <a:pt x="2909" y="1332"/>
                  <a:pt x="2910" y="1331"/>
                </a:cubicBezTo>
                <a:cubicBezTo>
                  <a:pt x="2911" y="1331"/>
                  <a:pt x="2911" y="1331"/>
                  <a:pt x="2912" y="1330"/>
                </a:cubicBezTo>
                <a:cubicBezTo>
                  <a:pt x="2913" y="1330"/>
                  <a:pt x="2913" y="1329"/>
                  <a:pt x="2914" y="1328"/>
                </a:cubicBezTo>
                <a:cubicBezTo>
                  <a:pt x="2914" y="1326"/>
                  <a:pt x="2914" y="1324"/>
                  <a:pt x="2914" y="1323"/>
                </a:cubicBezTo>
                <a:cubicBezTo>
                  <a:pt x="2914" y="1322"/>
                  <a:pt x="2913" y="1321"/>
                  <a:pt x="2913" y="1319"/>
                </a:cubicBezTo>
                <a:cubicBezTo>
                  <a:pt x="2912" y="1316"/>
                  <a:pt x="2913" y="1314"/>
                  <a:pt x="2912" y="1311"/>
                </a:cubicBezTo>
                <a:cubicBezTo>
                  <a:pt x="2912" y="1309"/>
                  <a:pt x="2912" y="1308"/>
                  <a:pt x="2912" y="1307"/>
                </a:cubicBezTo>
                <a:cubicBezTo>
                  <a:pt x="2912" y="1305"/>
                  <a:pt x="2912" y="1304"/>
                  <a:pt x="2913" y="1302"/>
                </a:cubicBezTo>
                <a:cubicBezTo>
                  <a:pt x="2913" y="1302"/>
                  <a:pt x="2913" y="1301"/>
                  <a:pt x="2914" y="1301"/>
                </a:cubicBezTo>
                <a:cubicBezTo>
                  <a:pt x="2914" y="1300"/>
                  <a:pt x="2914" y="1300"/>
                  <a:pt x="2915" y="1299"/>
                </a:cubicBezTo>
                <a:cubicBezTo>
                  <a:pt x="2915" y="1298"/>
                  <a:pt x="2916" y="1299"/>
                  <a:pt x="2918" y="1298"/>
                </a:cubicBezTo>
                <a:cubicBezTo>
                  <a:pt x="2919" y="1298"/>
                  <a:pt x="2919" y="1296"/>
                  <a:pt x="2920" y="1297"/>
                </a:cubicBezTo>
                <a:cubicBezTo>
                  <a:pt x="2921" y="1297"/>
                  <a:pt x="2922" y="1297"/>
                  <a:pt x="2922" y="1298"/>
                </a:cubicBezTo>
                <a:cubicBezTo>
                  <a:pt x="2923" y="1299"/>
                  <a:pt x="2924" y="1300"/>
                  <a:pt x="2924" y="1299"/>
                </a:cubicBezTo>
                <a:cubicBezTo>
                  <a:pt x="2924" y="1298"/>
                  <a:pt x="2923" y="1297"/>
                  <a:pt x="2923" y="1296"/>
                </a:cubicBezTo>
                <a:cubicBezTo>
                  <a:pt x="2923" y="1294"/>
                  <a:pt x="2924" y="1293"/>
                  <a:pt x="2924" y="1291"/>
                </a:cubicBezTo>
                <a:cubicBezTo>
                  <a:pt x="2923" y="1289"/>
                  <a:pt x="2924" y="1288"/>
                  <a:pt x="2924" y="1286"/>
                </a:cubicBezTo>
                <a:cubicBezTo>
                  <a:pt x="2925" y="1285"/>
                  <a:pt x="2927" y="1284"/>
                  <a:pt x="2928" y="1283"/>
                </a:cubicBezTo>
                <a:cubicBezTo>
                  <a:pt x="2929" y="1282"/>
                  <a:pt x="2930" y="1281"/>
                  <a:pt x="2931" y="1280"/>
                </a:cubicBezTo>
                <a:cubicBezTo>
                  <a:pt x="2933" y="1279"/>
                  <a:pt x="2933" y="1277"/>
                  <a:pt x="2933" y="1276"/>
                </a:cubicBezTo>
                <a:cubicBezTo>
                  <a:pt x="2934" y="1274"/>
                  <a:pt x="2934" y="1273"/>
                  <a:pt x="2934" y="1272"/>
                </a:cubicBezTo>
                <a:cubicBezTo>
                  <a:pt x="2935" y="1270"/>
                  <a:pt x="2934" y="1269"/>
                  <a:pt x="2934" y="1267"/>
                </a:cubicBezTo>
                <a:cubicBezTo>
                  <a:pt x="2933" y="1265"/>
                  <a:pt x="2933" y="1263"/>
                  <a:pt x="2932" y="1261"/>
                </a:cubicBezTo>
                <a:close/>
                <a:moveTo>
                  <a:pt x="2665" y="2043"/>
                </a:moveTo>
                <a:cubicBezTo>
                  <a:pt x="2664" y="2044"/>
                  <a:pt x="2664" y="2045"/>
                  <a:pt x="2663" y="2046"/>
                </a:cubicBezTo>
                <a:cubicBezTo>
                  <a:pt x="2662" y="2047"/>
                  <a:pt x="2661" y="2048"/>
                  <a:pt x="2662" y="2049"/>
                </a:cubicBezTo>
                <a:cubicBezTo>
                  <a:pt x="2663" y="2050"/>
                  <a:pt x="2663" y="2050"/>
                  <a:pt x="2663" y="2051"/>
                </a:cubicBezTo>
                <a:cubicBezTo>
                  <a:pt x="2664" y="2051"/>
                  <a:pt x="2663" y="2052"/>
                  <a:pt x="2663" y="2053"/>
                </a:cubicBezTo>
                <a:cubicBezTo>
                  <a:pt x="2664" y="2055"/>
                  <a:pt x="2666" y="2052"/>
                  <a:pt x="2666" y="2052"/>
                </a:cubicBezTo>
                <a:cubicBezTo>
                  <a:pt x="2667" y="2051"/>
                  <a:pt x="2669" y="2051"/>
                  <a:pt x="2669" y="2050"/>
                </a:cubicBezTo>
                <a:cubicBezTo>
                  <a:pt x="2670" y="2048"/>
                  <a:pt x="2670" y="2047"/>
                  <a:pt x="2670" y="2045"/>
                </a:cubicBezTo>
                <a:cubicBezTo>
                  <a:pt x="2670" y="2044"/>
                  <a:pt x="2670" y="2042"/>
                  <a:pt x="2669" y="2041"/>
                </a:cubicBezTo>
                <a:cubicBezTo>
                  <a:pt x="2669" y="2039"/>
                  <a:pt x="2667" y="2041"/>
                  <a:pt x="2666" y="2042"/>
                </a:cubicBezTo>
                <a:cubicBezTo>
                  <a:pt x="2666" y="2042"/>
                  <a:pt x="2665" y="2043"/>
                  <a:pt x="2665" y="2043"/>
                </a:cubicBezTo>
                <a:close/>
                <a:moveTo>
                  <a:pt x="2660" y="2124"/>
                </a:moveTo>
                <a:cubicBezTo>
                  <a:pt x="2660" y="2124"/>
                  <a:pt x="2659" y="2124"/>
                  <a:pt x="2658" y="2124"/>
                </a:cubicBezTo>
                <a:cubicBezTo>
                  <a:pt x="2658" y="2123"/>
                  <a:pt x="2657" y="2123"/>
                  <a:pt x="2656" y="2122"/>
                </a:cubicBezTo>
                <a:cubicBezTo>
                  <a:pt x="2655" y="2121"/>
                  <a:pt x="2655" y="2120"/>
                  <a:pt x="2653" y="2120"/>
                </a:cubicBezTo>
                <a:cubicBezTo>
                  <a:pt x="2652" y="2119"/>
                  <a:pt x="2650" y="2120"/>
                  <a:pt x="2649" y="2120"/>
                </a:cubicBezTo>
                <a:cubicBezTo>
                  <a:pt x="2648" y="2120"/>
                  <a:pt x="2647" y="2120"/>
                  <a:pt x="2647" y="2121"/>
                </a:cubicBezTo>
                <a:cubicBezTo>
                  <a:pt x="2646" y="2122"/>
                  <a:pt x="2646" y="2123"/>
                  <a:pt x="2646" y="2124"/>
                </a:cubicBezTo>
                <a:cubicBezTo>
                  <a:pt x="2646" y="2125"/>
                  <a:pt x="2645" y="2126"/>
                  <a:pt x="2646" y="2126"/>
                </a:cubicBezTo>
                <a:cubicBezTo>
                  <a:pt x="2647" y="2127"/>
                  <a:pt x="2648" y="2127"/>
                  <a:pt x="2648" y="2126"/>
                </a:cubicBezTo>
                <a:cubicBezTo>
                  <a:pt x="2650" y="2126"/>
                  <a:pt x="2651" y="2126"/>
                  <a:pt x="2653" y="2126"/>
                </a:cubicBezTo>
                <a:cubicBezTo>
                  <a:pt x="2653" y="2126"/>
                  <a:pt x="2654" y="2126"/>
                  <a:pt x="2655" y="2126"/>
                </a:cubicBezTo>
                <a:cubicBezTo>
                  <a:pt x="2655" y="2126"/>
                  <a:pt x="2656" y="2125"/>
                  <a:pt x="2657" y="2125"/>
                </a:cubicBezTo>
                <a:cubicBezTo>
                  <a:pt x="2658" y="2125"/>
                  <a:pt x="2661" y="2126"/>
                  <a:pt x="2660" y="2124"/>
                </a:cubicBezTo>
                <a:close/>
                <a:moveTo>
                  <a:pt x="2684" y="1387"/>
                </a:moveTo>
                <a:cubicBezTo>
                  <a:pt x="2685" y="1387"/>
                  <a:pt x="2684" y="1386"/>
                  <a:pt x="2685" y="1386"/>
                </a:cubicBezTo>
                <a:cubicBezTo>
                  <a:pt x="2685" y="1385"/>
                  <a:pt x="2685" y="1384"/>
                  <a:pt x="2686" y="1383"/>
                </a:cubicBezTo>
                <a:cubicBezTo>
                  <a:pt x="2686" y="1382"/>
                  <a:pt x="2687" y="1381"/>
                  <a:pt x="2686" y="1381"/>
                </a:cubicBezTo>
                <a:cubicBezTo>
                  <a:pt x="2685" y="1379"/>
                  <a:pt x="2684" y="1383"/>
                  <a:pt x="2683" y="1384"/>
                </a:cubicBezTo>
                <a:cubicBezTo>
                  <a:pt x="2683" y="1385"/>
                  <a:pt x="2683" y="1385"/>
                  <a:pt x="2682" y="1386"/>
                </a:cubicBezTo>
                <a:cubicBezTo>
                  <a:pt x="2682" y="1386"/>
                  <a:pt x="2681" y="1387"/>
                  <a:pt x="2682" y="1388"/>
                </a:cubicBezTo>
                <a:cubicBezTo>
                  <a:pt x="2682" y="1388"/>
                  <a:pt x="2683" y="1387"/>
                  <a:pt x="2684" y="1387"/>
                </a:cubicBezTo>
                <a:close/>
                <a:moveTo>
                  <a:pt x="2681" y="1393"/>
                </a:moveTo>
                <a:cubicBezTo>
                  <a:pt x="2682" y="1393"/>
                  <a:pt x="2682" y="1392"/>
                  <a:pt x="2683" y="1391"/>
                </a:cubicBezTo>
                <a:cubicBezTo>
                  <a:pt x="2683" y="1391"/>
                  <a:pt x="2683" y="1392"/>
                  <a:pt x="2684" y="1391"/>
                </a:cubicBezTo>
                <a:cubicBezTo>
                  <a:pt x="2684" y="1391"/>
                  <a:pt x="2683" y="1390"/>
                  <a:pt x="2683" y="1390"/>
                </a:cubicBezTo>
                <a:cubicBezTo>
                  <a:pt x="2682" y="1389"/>
                  <a:pt x="2682" y="1389"/>
                  <a:pt x="2682" y="1388"/>
                </a:cubicBezTo>
                <a:cubicBezTo>
                  <a:pt x="2682" y="1388"/>
                  <a:pt x="2681" y="1389"/>
                  <a:pt x="2681" y="1389"/>
                </a:cubicBezTo>
                <a:cubicBezTo>
                  <a:pt x="2681" y="1389"/>
                  <a:pt x="2681" y="1390"/>
                  <a:pt x="2681" y="1390"/>
                </a:cubicBezTo>
                <a:cubicBezTo>
                  <a:pt x="2681" y="1391"/>
                  <a:pt x="2680" y="1393"/>
                  <a:pt x="2681" y="1393"/>
                </a:cubicBezTo>
                <a:close/>
                <a:moveTo>
                  <a:pt x="2680" y="1417"/>
                </a:moveTo>
                <a:cubicBezTo>
                  <a:pt x="2680" y="1416"/>
                  <a:pt x="2679" y="1416"/>
                  <a:pt x="2679" y="1416"/>
                </a:cubicBezTo>
                <a:cubicBezTo>
                  <a:pt x="2678" y="1417"/>
                  <a:pt x="2677" y="1419"/>
                  <a:pt x="2678" y="1420"/>
                </a:cubicBezTo>
                <a:cubicBezTo>
                  <a:pt x="2678" y="1420"/>
                  <a:pt x="2678" y="1420"/>
                  <a:pt x="2678" y="1420"/>
                </a:cubicBezTo>
                <a:cubicBezTo>
                  <a:pt x="2678" y="1420"/>
                  <a:pt x="2678" y="1421"/>
                  <a:pt x="2678" y="1421"/>
                </a:cubicBezTo>
                <a:cubicBezTo>
                  <a:pt x="2678" y="1422"/>
                  <a:pt x="2679" y="1423"/>
                  <a:pt x="2679" y="1422"/>
                </a:cubicBezTo>
                <a:cubicBezTo>
                  <a:pt x="2680" y="1422"/>
                  <a:pt x="2680" y="1421"/>
                  <a:pt x="2679" y="1420"/>
                </a:cubicBezTo>
                <a:cubicBezTo>
                  <a:pt x="2679" y="1420"/>
                  <a:pt x="2679" y="1419"/>
                  <a:pt x="2679" y="1419"/>
                </a:cubicBezTo>
                <a:cubicBezTo>
                  <a:pt x="2679" y="1418"/>
                  <a:pt x="2680" y="1418"/>
                  <a:pt x="2680" y="1417"/>
                </a:cubicBezTo>
                <a:close/>
                <a:moveTo>
                  <a:pt x="2704" y="2151"/>
                </a:moveTo>
                <a:cubicBezTo>
                  <a:pt x="2703" y="2151"/>
                  <a:pt x="2702" y="2151"/>
                  <a:pt x="2701" y="2151"/>
                </a:cubicBezTo>
                <a:cubicBezTo>
                  <a:pt x="2700" y="2151"/>
                  <a:pt x="2699" y="2151"/>
                  <a:pt x="2697" y="2151"/>
                </a:cubicBezTo>
                <a:cubicBezTo>
                  <a:pt x="2696" y="2151"/>
                  <a:pt x="2695" y="2150"/>
                  <a:pt x="2693" y="2150"/>
                </a:cubicBezTo>
                <a:cubicBezTo>
                  <a:pt x="2692" y="2149"/>
                  <a:pt x="2691" y="2148"/>
                  <a:pt x="2690" y="2148"/>
                </a:cubicBezTo>
                <a:cubicBezTo>
                  <a:pt x="2689" y="2147"/>
                  <a:pt x="2687" y="2147"/>
                  <a:pt x="2685" y="2147"/>
                </a:cubicBezTo>
                <a:cubicBezTo>
                  <a:pt x="2685" y="2148"/>
                  <a:pt x="2684" y="2149"/>
                  <a:pt x="2684" y="2149"/>
                </a:cubicBezTo>
                <a:cubicBezTo>
                  <a:pt x="2683" y="2150"/>
                  <a:pt x="2682" y="2150"/>
                  <a:pt x="2681" y="2150"/>
                </a:cubicBezTo>
                <a:cubicBezTo>
                  <a:pt x="2681" y="2150"/>
                  <a:pt x="2679" y="2150"/>
                  <a:pt x="2679" y="2150"/>
                </a:cubicBezTo>
                <a:cubicBezTo>
                  <a:pt x="2678" y="2149"/>
                  <a:pt x="2679" y="2148"/>
                  <a:pt x="2679" y="2148"/>
                </a:cubicBezTo>
                <a:cubicBezTo>
                  <a:pt x="2678" y="2146"/>
                  <a:pt x="2676" y="2148"/>
                  <a:pt x="2675" y="2148"/>
                </a:cubicBezTo>
                <a:cubicBezTo>
                  <a:pt x="2672" y="2150"/>
                  <a:pt x="2669" y="2148"/>
                  <a:pt x="2667" y="2148"/>
                </a:cubicBezTo>
                <a:cubicBezTo>
                  <a:pt x="2666" y="2149"/>
                  <a:pt x="2665" y="2149"/>
                  <a:pt x="2664" y="2149"/>
                </a:cubicBezTo>
                <a:cubicBezTo>
                  <a:pt x="2664" y="2149"/>
                  <a:pt x="2663" y="2148"/>
                  <a:pt x="2662" y="2148"/>
                </a:cubicBezTo>
                <a:cubicBezTo>
                  <a:pt x="2661" y="2148"/>
                  <a:pt x="2660" y="2148"/>
                  <a:pt x="2660" y="2149"/>
                </a:cubicBezTo>
                <a:cubicBezTo>
                  <a:pt x="2659" y="2150"/>
                  <a:pt x="2659" y="2151"/>
                  <a:pt x="2659" y="2151"/>
                </a:cubicBezTo>
                <a:cubicBezTo>
                  <a:pt x="2658" y="2152"/>
                  <a:pt x="2658" y="2152"/>
                  <a:pt x="2657" y="2153"/>
                </a:cubicBezTo>
                <a:cubicBezTo>
                  <a:pt x="2707" y="2153"/>
                  <a:pt x="2707" y="2153"/>
                  <a:pt x="2707" y="2153"/>
                </a:cubicBezTo>
                <a:cubicBezTo>
                  <a:pt x="2706" y="2152"/>
                  <a:pt x="2706" y="2152"/>
                  <a:pt x="2706" y="2152"/>
                </a:cubicBezTo>
                <a:cubicBezTo>
                  <a:pt x="2705" y="2151"/>
                  <a:pt x="2704" y="2151"/>
                  <a:pt x="2704" y="2151"/>
                </a:cubicBezTo>
                <a:close/>
                <a:moveTo>
                  <a:pt x="2650" y="2057"/>
                </a:moveTo>
                <a:cubicBezTo>
                  <a:pt x="2649" y="2059"/>
                  <a:pt x="2648" y="2061"/>
                  <a:pt x="2647" y="2062"/>
                </a:cubicBezTo>
                <a:cubicBezTo>
                  <a:pt x="2647" y="2063"/>
                  <a:pt x="2647" y="2064"/>
                  <a:pt x="2647" y="2064"/>
                </a:cubicBezTo>
                <a:cubicBezTo>
                  <a:pt x="2647" y="2065"/>
                  <a:pt x="2647" y="2067"/>
                  <a:pt x="2647" y="2067"/>
                </a:cubicBezTo>
                <a:cubicBezTo>
                  <a:pt x="2646" y="2069"/>
                  <a:pt x="2645" y="2070"/>
                  <a:pt x="2646" y="2071"/>
                </a:cubicBezTo>
                <a:cubicBezTo>
                  <a:pt x="2646" y="2072"/>
                  <a:pt x="2647" y="2073"/>
                  <a:pt x="2648" y="2074"/>
                </a:cubicBezTo>
                <a:cubicBezTo>
                  <a:pt x="2650" y="2075"/>
                  <a:pt x="2649" y="2076"/>
                  <a:pt x="2649" y="2078"/>
                </a:cubicBezTo>
                <a:cubicBezTo>
                  <a:pt x="2648" y="2079"/>
                  <a:pt x="2649" y="2081"/>
                  <a:pt x="2649" y="2082"/>
                </a:cubicBezTo>
                <a:cubicBezTo>
                  <a:pt x="2649" y="2084"/>
                  <a:pt x="2651" y="2084"/>
                  <a:pt x="2651" y="2086"/>
                </a:cubicBezTo>
                <a:cubicBezTo>
                  <a:pt x="2652" y="2087"/>
                  <a:pt x="2651" y="2088"/>
                  <a:pt x="2651" y="2090"/>
                </a:cubicBezTo>
                <a:cubicBezTo>
                  <a:pt x="2651" y="2090"/>
                  <a:pt x="2651" y="2091"/>
                  <a:pt x="2651" y="2092"/>
                </a:cubicBezTo>
                <a:cubicBezTo>
                  <a:pt x="2651" y="2093"/>
                  <a:pt x="2651" y="2093"/>
                  <a:pt x="2651" y="2094"/>
                </a:cubicBezTo>
                <a:cubicBezTo>
                  <a:pt x="2651" y="2095"/>
                  <a:pt x="2650" y="2097"/>
                  <a:pt x="2651" y="2098"/>
                </a:cubicBezTo>
                <a:cubicBezTo>
                  <a:pt x="2651" y="2100"/>
                  <a:pt x="2653" y="2100"/>
                  <a:pt x="2654" y="2101"/>
                </a:cubicBezTo>
                <a:cubicBezTo>
                  <a:pt x="2656" y="2102"/>
                  <a:pt x="2656" y="2103"/>
                  <a:pt x="2657" y="2104"/>
                </a:cubicBezTo>
                <a:cubicBezTo>
                  <a:pt x="2657" y="2106"/>
                  <a:pt x="2659" y="2106"/>
                  <a:pt x="2660" y="2107"/>
                </a:cubicBezTo>
                <a:cubicBezTo>
                  <a:pt x="2661" y="2107"/>
                  <a:pt x="2661" y="2108"/>
                  <a:pt x="2661" y="2108"/>
                </a:cubicBezTo>
                <a:cubicBezTo>
                  <a:pt x="2662" y="2108"/>
                  <a:pt x="2663" y="2108"/>
                  <a:pt x="2663" y="2108"/>
                </a:cubicBezTo>
                <a:cubicBezTo>
                  <a:pt x="2664" y="2109"/>
                  <a:pt x="2664" y="2109"/>
                  <a:pt x="2664" y="2110"/>
                </a:cubicBezTo>
                <a:cubicBezTo>
                  <a:pt x="2665" y="2110"/>
                  <a:pt x="2666" y="2111"/>
                  <a:pt x="2666" y="2110"/>
                </a:cubicBezTo>
                <a:cubicBezTo>
                  <a:pt x="2666" y="2108"/>
                  <a:pt x="2664" y="2107"/>
                  <a:pt x="2664" y="2106"/>
                </a:cubicBezTo>
                <a:cubicBezTo>
                  <a:pt x="2663" y="2106"/>
                  <a:pt x="2663" y="2105"/>
                  <a:pt x="2663" y="2104"/>
                </a:cubicBezTo>
                <a:cubicBezTo>
                  <a:pt x="2662" y="2103"/>
                  <a:pt x="2662" y="2103"/>
                  <a:pt x="2661" y="2102"/>
                </a:cubicBezTo>
                <a:cubicBezTo>
                  <a:pt x="2660" y="2101"/>
                  <a:pt x="2660" y="2099"/>
                  <a:pt x="2659" y="2098"/>
                </a:cubicBezTo>
                <a:cubicBezTo>
                  <a:pt x="2658" y="2096"/>
                  <a:pt x="2657" y="2095"/>
                  <a:pt x="2656" y="2094"/>
                </a:cubicBezTo>
                <a:cubicBezTo>
                  <a:pt x="2656" y="2093"/>
                  <a:pt x="2656" y="2093"/>
                  <a:pt x="2656" y="2092"/>
                </a:cubicBezTo>
                <a:cubicBezTo>
                  <a:pt x="2656" y="2091"/>
                  <a:pt x="2656" y="2091"/>
                  <a:pt x="2656" y="2090"/>
                </a:cubicBezTo>
                <a:cubicBezTo>
                  <a:pt x="2657" y="2088"/>
                  <a:pt x="2655" y="2087"/>
                  <a:pt x="2656" y="2085"/>
                </a:cubicBezTo>
                <a:cubicBezTo>
                  <a:pt x="2656" y="2084"/>
                  <a:pt x="2657" y="2083"/>
                  <a:pt x="2658" y="2084"/>
                </a:cubicBezTo>
                <a:cubicBezTo>
                  <a:pt x="2660" y="2084"/>
                  <a:pt x="2661" y="2084"/>
                  <a:pt x="2662" y="2084"/>
                </a:cubicBezTo>
                <a:cubicBezTo>
                  <a:pt x="2664" y="2085"/>
                  <a:pt x="2666" y="2084"/>
                  <a:pt x="2668" y="2086"/>
                </a:cubicBezTo>
                <a:cubicBezTo>
                  <a:pt x="2668" y="2086"/>
                  <a:pt x="2668" y="2086"/>
                  <a:pt x="2669" y="2087"/>
                </a:cubicBezTo>
                <a:cubicBezTo>
                  <a:pt x="2670" y="2087"/>
                  <a:pt x="2671" y="2087"/>
                  <a:pt x="2671" y="2087"/>
                </a:cubicBezTo>
                <a:cubicBezTo>
                  <a:pt x="2672" y="2087"/>
                  <a:pt x="2675" y="2089"/>
                  <a:pt x="2675" y="2088"/>
                </a:cubicBezTo>
                <a:cubicBezTo>
                  <a:pt x="2676" y="2087"/>
                  <a:pt x="2674" y="2085"/>
                  <a:pt x="2673" y="2085"/>
                </a:cubicBezTo>
                <a:cubicBezTo>
                  <a:pt x="2672" y="2084"/>
                  <a:pt x="2671" y="2083"/>
                  <a:pt x="2670" y="2082"/>
                </a:cubicBezTo>
                <a:cubicBezTo>
                  <a:pt x="2669" y="2081"/>
                  <a:pt x="2667" y="2080"/>
                  <a:pt x="2666" y="2080"/>
                </a:cubicBezTo>
                <a:cubicBezTo>
                  <a:pt x="2665" y="2079"/>
                  <a:pt x="2663" y="2079"/>
                  <a:pt x="2663" y="2078"/>
                </a:cubicBezTo>
                <a:cubicBezTo>
                  <a:pt x="2663" y="2077"/>
                  <a:pt x="2664" y="2075"/>
                  <a:pt x="2665" y="2074"/>
                </a:cubicBezTo>
                <a:cubicBezTo>
                  <a:pt x="2666" y="2073"/>
                  <a:pt x="2668" y="2073"/>
                  <a:pt x="2669" y="2073"/>
                </a:cubicBezTo>
                <a:cubicBezTo>
                  <a:pt x="2671" y="2072"/>
                  <a:pt x="2671" y="2070"/>
                  <a:pt x="2672" y="2069"/>
                </a:cubicBezTo>
                <a:cubicBezTo>
                  <a:pt x="2672" y="2067"/>
                  <a:pt x="2673" y="2066"/>
                  <a:pt x="2672" y="2064"/>
                </a:cubicBezTo>
                <a:cubicBezTo>
                  <a:pt x="2672" y="2064"/>
                  <a:pt x="2672" y="2064"/>
                  <a:pt x="2672" y="2064"/>
                </a:cubicBezTo>
                <a:cubicBezTo>
                  <a:pt x="2672" y="2063"/>
                  <a:pt x="2672" y="2063"/>
                  <a:pt x="2672" y="2062"/>
                </a:cubicBezTo>
                <a:cubicBezTo>
                  <a:pt x="2672" y="2062"/>
                  <a:pt x="2670" y="2062"/>
                  <a:pt x="2670" y="2062"/>
                </a:cubicBezTo>
                <a:cubicBezTo>
                  <a:pt x="2669" y="2062"/>
                  <a:pt x="2668" y="2062"/>
                  <a:pt x="2668" y="2062"/>
                </a:cubicBezTo>
                <a:cubicBezTo>
                  <a:pt x="2667" y="2063"/>
                  <a:pt x="2666" y="2063"/>
                  <a:pt x="2666" y="2063"/>
                </a:cubicBezTo>
                <a:cubicBezTo>
                  <a:pt x="2664" y="2063"/>
                  <a:pt x="2663" y="2065"/>
                  <a:pt x="2662" y="2065"/>
                </a:cubicBezTo>
                <a:cubicBezTo>
                  <a:pt x="2661" y="2066"/>
                  <a:pt x="2661" y="2066"/>
                  <a:pt x="2660" y="2066"/>
                </a:cubicBezTo>
                <a:cubicBezTo>
                  <a:pt x="2659" y="2066"/>
                  <a:pt x="2658" y="2067"/>
                  <a:pt x="2659" y="2068"/>
                </a:cubicBezTo>
                <a:cubicBezTo>
                  <a:pt x="2659" y="2068"/>
                  <a:pt x="2660" y="2068"/>
                  <a:pt x="2661" y="2069"/>
                </a:cubicBezTo>
                <a:cubicBezTo>
                  <a:pt x="2661" y="2070"/>
                  <a:pt x="2661" y="2070"/>
                  <a:pt x="2660" y="2070"/>
                </a:cubicBezTo>
                <a:cubicBezTo>
                  <a:pt x="2659" y="2071"/>
                  <a:pt x="2657" y="2070"/>
                  <a:pt x="2656" y="2072"/>
                </a:cubicBezTo>
                <a:cubicBezTo>
                  <a:pt x="2656" y="2073"/>
                  <a:pt x="2656" y="2073"/>
                  <a:pt x="2656" y="2074"/>
                </a:cubicBezTo>
                <a:cubicBezTo>
                  <a:pt x="2656" y="2075"/>
                  <a:pt x="2655" y="2076"/>
                  <a:pt x="2655" y="2076"/>
                </a:cubicBezTo>
                <a:cubicBezTo>
                  <a:pt x="2653" y="2077"/>
                  <a:pt x="2652" y="2076"/>
                  <a:pt x="2652" y="2075"/>
                </a:cubicBezTo>
                <a:cubicBezTo>
                  <a:pt x="2652" y="2073"/>
                  <a:pt x="2652" y="2072"/>
                  <a:pt x="2653" y="2071"/>
                </a:cubicBezTo>
                <a:cubicBezTo>
                  <a:pt x="2655" y="2070"/>
                  <a:pt x="2657" y="2069"/>
                  <a:pt x="2657" y="2067"/>
                </a:cubicBezTo>
                <a:cubicBezTo>
                  <a:pt x="2658" y="2066"/>
                  <a:pt x="2658" y="2064"/>
                  <a:pt x="2658" y="2063"/>
                </a:cubicBezTo>
                <a:cubicBezTo>
                  <a:pt x="2658" y="2062"/>
                  <a:pt x="2658" y="2061"/>
                  <a:pt x="2657" y="2060"/>
                </a:cubicBezTo>
                <a:cubicBezTo>
                  <a:pt x="2657" y="2059"/>
                  <a:pt x="2657" y="2059"/>
                  <a:pt x="2657" y="2058"/>
                </a:cubicBezTo>
                <a:cubicBezTo>
                  <a:pt x="2657" y="2057"/>
                  <a:pt x="2655" y="2056"/>
                  <a:pt x="2655" y="2055"/>
                </a:cubicBezTo>
                <a:cubicBezTo>
                  <a:pt x="2656" y="2054"/>
                  <a:pt x="2656" y="2053"/>
                  <a:pt x="2656" y="2053"/>
                </a:cubicBezTo>
                <a:cubicBezTo>
                  <a:pt x="2657" y="2052"/>
                  <a:pt x="2658" y="2052"/>
                  <a:pt x="2658" y="2051"/>
                </a:cubicBezTo>
                <a:cubicBezTo>
                  <a:pt x="2659" y="2051"/>
                  <a:pt x="2659" y="2049"/>
                  <a:pt x="2658" y="2049"/>
                </a:cubicBezTo>
                <a:cubicBezTo>
                  <a:pt x="2657" y="2049"/>
                  <a:pt x="2657" y="2050"/>
                  <a:pt x="2656" y="2051"/>
                </a:cubicBezTo>
                <a:cubicBezTo>
                  <a:pt x="2654" y="2053"/>
                  <a:pt x="2651" y="2055"/>
                  <a:pt x="2650" y="2057"/>
                </a:cubicBezTo>
                <a:close/>
                <a:moveTo>
                  <a:pt x="2670" y="1425"/>
                </a:moveTo>
                <a:cubicBezTo>
                  <a:pt x="2670" y="1427"/>
                  <a:pt x="2672" y="1427"/>
                  <a:pt x="2672" y="1426"/>
                </a:cubicBezTo>
                <a:cubicBezTo>
                  <a:pt x="2673" y="1426"/>
                  <a:pt x="2673" y="1426"/>
                  <a:pt x="2674" y="1426"/>
                </a:cubicBezTo>
                <a:cubicBezTo>
                  <a:pt x="2675" y="1426"/>
                  <a:pt x="2675" y="1426"/>
                  <a:pt x="2675" y="1425"/>
                </a:cubicBezTo>
                <a:cubicBezTo>
                  <a:pt x="2674" y="1425"/>
                  <a:pt x="2674" y="1425"/>
                  <a:pt x="2674" y="1424"/>
                </a:cubicBezTo>
                <a:cubicBezTo>
                  <a:pt x="2673" y="1424"/>
                  <a:pt x="2674" y="1422"/>
                  <a:pt x="2673" y="1422"/>
                </a:cubicBezTo>
                <a:cubicBezTo>
                  <a:pt x="2672" y="1423"/>
                  <a:pt x="2670" y="1425"/>
                  <a:pt x="2670" y="1425"/>
                </a:cubicBezTo>
                <a:close/>
                <a:moveTo>
                  <a:pt x="2655" y="1379"/>
                </a:moveTo>
                <a:cubicBezTo>
                  <a:pt x="2655" y="1380"/>
                  <a:pt x="2656" y="1380"/>
                  <a:pt x="2656" y="1380"/>
                </a:cubicBezTo>
                <a:cubicBezTo>
                  <a:pt x="2657" y="1380"/>
                  <a:pt x="2657" y="1382"/>
                  <a:pt x="2658" y="1381"/>
                </a:cubicBezTo>
                <a:cubicBezTo>
                  <a:pt x="2659" y="1381"/>
                  <a:pt x="2658" y="1379"/>
                  <a:pt x="2658" y="1378"/>
                </a:cubicBezTo>
                <a:cubicBezTo>
                  <a:pt x="2658" y="1378"/>
                  <a:pt x="2658" y="1377"/>
                  <a:pt x="2657" y="1377"/>
                </a:cubicBezTo>
                <a:cubicBezTo>
                  <a:pt x="2657" y="1377"/>
                  <a:pt x="2657" y="1377"/>
                  <a:pt x="2656" y="1376"/>
                </a:cubicBezTo>
                <a:cubicBezTo>
                  <a:pt x="2656" y="1376"/>
                  <a:pt x="2656" y="1375"/>
                  <a:pt x="2655" y="1375"/>
                </a:cubicBezTo>
                <a:cubicBezTo>
                  <a:pt x="2654" y="1376"/>
                  <a:pt x="2655" y="1376"/>
                  <a:pt x="2655" y="1377"/>
                </a:cubicBezTo>
                <a:cubicBezTo>
                  <a:pt x="2655" y="1377"/>
                  <a:pt x="2654" y="1379"/>
                  <a:pt x="2655" y="1379"/>
                </a:cubicBezTo>
                <a:close/>
                <a:moveTo>
                  <a:pt x="2671" y="1375"/>
                </a:moveTo>
                <a:cubicBezTo>
                  <a:pt x="2671" y="1375"/>
                  <a:pt x="2671" y="1375"/>
                  <a:pt x="2670" y="1375"/>
                </a:cubicBezTo>
                <a:cubicBezTo>
                  <a:pt x="2670" y="1375"/>
                  <a:pt x="2669" y="1375"/>
                  <a:pt x="2669" y="1375"/>
                </a:cubicBezTo>
                <a:cubicBezTo>
                  <a:pt x="2668" y="1375"/>
                  <a:pt x="2669" y="1376"/>
                  <a:pt x="2668" y="1376"/>
                </a:cubicBezTo>
                <a:cubicBezTo>
                  <a:pt x="2668" y="1377"/>
                  <a:pt x="2667" y="1376"/>
                  <a:pt x="2667" y="1377"/>
                </a:cubicBezTo>
                <a:cubicBezTo>
                  <a:pt x="2667" y="1378"/>
                  <a:pt x="2667" y="1378"/>
                  <a:pt x="2668" y="1379"/>
                </a:cubicBezTo>
                <a:cubicBezTo>
                  <a:pt x="2668" y="1379"/>
                  <a:pt x="2668" y="1379"/>
                  <a:pt x="2668" y="1379"/>
                </a:cubicBezTo>
                <a:cubicBezTo>
                  <a:pt x="2669" y="1379"/>
                  <a:pt x="2669" y="1380"/>
                  <a:pt x="2669" y="1380"/>
                </a:cubicBezTo>
                <a:cubicBezTo>
                  <a:pt x="2670" y="1380"/>
                  <a:pt x="2670" y="1380"/>
                  <a:pt x="2670" y="1380"/>
                </a:cubicBezTo>
                <a:cubicBezTo>
                  <a:pt x="2670" y="1379"/>
                  <a:pt x="2670" y="1378"/>
                  <a:pt x="2670" y="1378"/>
                </a:cubicBezTo>
                <a:cubicBezTo>
                  <a:pt x="2671" y="1377"/>
                  <a:pt x="2672" y="1377"/>
                  <a:pt x="2672" y="1376"/>
                </a:cubicBezTo>
                <a:cubicBezTo>
                  <a:pt x="2672" y="1375"/>
                  <a:pt x="2672" y="1374"/>
                  <a:pt x="2671" y="1375"/>
                </a:cubicBezTo>
                <a:close/>
                <a:moveTo>
                  <a:pt x="2693" y="1400"/>
                </a:moveTo>
                <a:cubicBezTo>
                  <a:pt x="2692" y="1399"/>
                  <a:pt x="2691" y="1400"/>
                  <a:pt x="2691" y="1401"/>
                </a:cubicBezTo>
                <a:cubicBezTo>
                  <a:pt x="2691" y="1401"/>
                  <a:pt x="2693" y="1401"/>
                  <a:pt x="2693" y="1400"/>
                </a:cubicBezTo>
                <a:close/>
                <a:moveTo>
                  <a:pt x="2698" y="1435"/>
                </a:moveTo>
                <a:cubicBezTo>
                  <a:pt x="2699" y="1435"/>
                  <a:pt x="2699" y="1434"/>
                  <a:pt x="2699" y="1433"/>
                </a:cubicBezTo>
                <a:cubicBezTo>
                  <a:pt x="2700" y="1433"/>
                  <a:pt x="2700" y="1433"/>
                  <a:pt x="2701" y="1432"/>
                </a:cubicBezTo>
                <a:cubicBezTo>
                  <a:pt x="2701" y="1432"/>
                  <a:pt x="2701" y="1431"/>
                  <a:pt x="2701" y="1430"/>
                </a:cubicBezTo>
                <a:cubicBezTo>
                  <a:pt x="2700" y="1429"/>
                  <a:pt x="2701" y="1429"/>
                  <a:pt x="2700" y="1428"/>
                </a:cubicBezTo>
                <a:cubicBezTo>
                  <a:pt x="2699" y="1428"/>
                  <a:pt x="2697" y="1428"/>
                  <a:pt x="2697" y="1430"/>
                </a:cubicBezTo>
                <a:cubicBezTo>
                  <a:pt x="2697" y="1430"/>
                  <a:pt x="2698" y="1431"/>
                  <a:pt x="2698" y="1432"/>
                </a:cubicBezTo>
                <a:cubicBezTo>
                  <a:pt x="2698" y="1432"/>
                  <a:pt x="2697" y="1436"/>
                  <a:pt x="2698" y="1435"/>
                </a:cubicBezTo>
                <a:close/>
                <a:moveTo>
                  <a:pt x="2788" y="1397"/>
                </a:moveTo>
                <a:cubicBezTo>
                  <a:pt x="2788" y="1396"/>
                  <a:pt x="2787" y="1394"/>
                  <a:pt x="2788" y="1393"/>
                </a:cubicBezTo>
                <a:cubicBezTo>
                  <a:pt x="2788" y="1392"/>
                  <a:pt x="2789" y="1392"/>
                  <a:pt x="2789" y="1391"/>
                </a:cubicBezTo>
                <a:cubicBezTo>
                  <a:pt x="2789" y="1390"/>
                  <a:pt x="2788" y="1390"/>
                  <a:pt x="2787" y="1391"/>
                </a:cubicBezTo>
                <a:cubicBezTo>
                  <a:pt x="2787" y="1391"/>
                  <a:pt x="2787" y="1391"/>
                  <a:pt x="2786" y="1392"/>
                </a:cubicBezTo>
                <a:cubicBezTo>
                  <a:pt x="2785" y="1392"/>
                  <a:pt x="2784" y="1391"/>
                  <a:pt x="2784" y="1391"/>
                </a:cubicBezTo>
                <a:cubicBezTo>
                  <a:pt x="2782" y="1390"/>
                  <a:pt x="2781" y="1390"/>
                  <a:pt x="2779" y="1390"/>
                </a:cubicBezTo>
                <a:cubicBezTo>
                  <a:pt x="2778" y="1389"/>
                  <a:pt x="2776" y="1387"/>
                  <a:pt x="2774" y="1388"/>
                </a:cubicBezTo>
                <a:cubicBezTo>
                  <a:pt x="2773" y="1388"/>
                  <a:pt x="2772" y="1390"/>
                  <a:pt x="2770" y="1390"/>
                </a:cubicBezTo>
                <a:cubicBezTo>
                  <a:pt x="2769" y="1390"/>
                  <a:pt x="2769" y="1389"/>
                  <a:pt x="2768" y="1390"/>
                </a:cubicBezTo>
                <a:cubicBezTo>
                  <a:pt x="2767" y="1390"/>
                  <a:pt x="2768" y="1391"/>
                  <a:pt x="2768" y="1391"/>
                </a:cubicBezTo>
                <a:cubicBezTo>
                  <a:pt x="2769" y="1392"/>
                  <a:pt x="2770" y="1392"/>
                  <a:pt x="2770" y="1393"/>
                </a:cubicBezTo>
                <a:cubicBezTo>
                  <a:pt x="2769" y="1394"/>
                  <a:pt x="2768" y="1393"/>
                  <a:pt x="2768" y="1394"/>
                </a:cubicBezTo>
                <a:cubicBezTo>
                  <a:pt x="2767" y="1395"/>
                  <a:pt x="2766" y="1396"/>
                  <a:pt x="2765" y="1396"/>
                </a:cubicBezTo>
                <a:cubicBezTo>
                  <a:pt x="2764" y="1396"/>
                  <a:pt x="2763" y="1396"/>
                  <a:pt x="2763" y="1397"/>
                </a:cubicBezTo>
                <a:cubicBezTo>
                  <a:pt x="2762" y="1397"/>
                  <a:pt x="2761" y="1398"/>
                  <a:pt x="2760" y="1398"/>
                </a:cubicBezTo>
                <a:cubicBezTo>
                  <a:pt x="2759" y="1398"/>
                  <a:pt x="2759" y="1397"/>
                  <a:pt x="2758" y="1397"/>
                </a:cubicBezTo>
                <a:cubicBezTo>
                  <a:pt x="2757" y="1396"/>
                  <a:pt x="2757" y="1397"/>
                  <a:pt x="2756" y="1396"/>
                </a:cubicBezTo>
                <a:cubicBezTo>
                  <a:pt x="2756" y="1395"/>
                  <a:pt x="2756" y="1395"/>
                  <a:pt x="2756" y="1394"/>
                </a:cubicBezTo>
                <a:cubicBezTo>
                  <a:pt x="2754" y="1392"/>
                  <a:pt x="2754" y="1394"/>
                  <a:pt x="2753" y="1395"/>
                </a:cubicBezTo>
                <a:cubicBezTo>
                  <a:pt x="2753" y="1396"/>
                  <a:pt x="2752" y="1396"/>
                  <a:pt x="2751" y="1397"/>
                </a:cubicBezTo>
                <a:cubicBezTo>
                  <a:pt x="2751" y="1397"/>
                  <a:pt x="2751" y="1398"/>
                  <a:pt x="2751" y="1399"/>
                </a:cubicBezTo>
                <a:cubicBezTo>
                  <a:pt x="2751" y="1401"/>
                  <a:pt x="2749" y="1401"/>
                  <a:pt x="2748" y="1402"/>
                </a:cubicBezTo>
                <a:cubicBezTo>
                  <a:pt x="2747" y="1403"/>
                  <a:pt x="2745" y="1404"/>
                  <a:pt x="2744" y="1405"/>
                </a:cubicBezTo>
                <a:cubicBezTo>
                  <a:pt x="2743" y="1406"/>
                  <a:pt x="2742" y="1407"/>
                  <a:pt x="2741" y="1408"/>
                </a:cubicBezTo>
                <a:cubicBezTo>
                  <a:pt x="2740" y="1409"/>
                  <a:pt x="2738" y="1409"/>
                  <a:pt x="2738" y="1411"/>
                </a:cubicBezTo>
                <a:cubicBezTo>
                  <a:pt x="2740" y="1411"/>
                  <a:pt x="2742" y="1406"/>
                  <a:pt x="2744" y="1408"/>
                </a:cubicBezTo>
                <a:cubicBezTo>
                  <a:pt x="2744" y="1409"/>
                  <a:pt x="2744" y="1410"/>
                  <a:pt x="2744" y="1410"/>
                </a:cubicBezTo>
                <a:cubicBezTo>
                  <a:pt x="2744" y="1411"/>
                  <a:pt x="2745" y="1411"/>
                  <a:pt x="2745" y="1412"/>
                </a:cubicBezTo>
                <a:cubicBezTo>
                  <a:pt x="2745" y="1412"/>
                  <a:pt x="2745" y="1413"/>
                  <a:pt x="2745" y="1413"/>
                </a:cubicBezTo>
                <a:cubicBezTo>
                  <a:pt x="2745" y="1413"/>
                  <a:pt x="2745" y="1414"/>
                  <a:pt x="2745" y="1414"/>
                </a:cubicBezTo>
                <a:cubicBezTo>
                  <a:pt x="2746" y="1415"/>
                  <a:pt x="2745" y="1416"/>
                  <a:pt x="2745" y="1416"/>
                </a:cubicBezTo>
                <a:cubicBezTo>
                  <a:pt x="2745" y="1417"/>
                  <a:pt x="2746" y="1417"/>
                  <a:pt x="2746" y="1418"/>
                </a:cubicBezTo>
                <a:cubicBezTo>
                  <a:pt x="2746" y="1419"/>
                  <a:pt x="2746" y="1420"/>
                  <a:pt x="2746" y="1420"/>
                </a:cubicBezTo>
                <a:cubicBezTo>
                  <a:pt x="2747" y="1421"/>
                  <a:pt x="2747" y="1420"/>
                  <a:pt x="2748" y="1420"/>
                </a:cubicBezTo>
                <a:cubicBezTo>
                  <a:pt x="2749" y="1420"/>
                  <a:pt x="2749" y="1421"/>
                  <a:pt x="2750" y="1422"/>
                </a:cubicBezTo>
                <a:cubicBezTo>
                  <a:pt x="2750" y="1424"/>
                  <a:pt x="2752" y="1422"/>
                  <a:pt x="2753" y="1423"/>
                </a:cubicBezTo>
                <a:cubicBezTo>
                  <a:pt x="2754" y="1424"/>
                  <a:pt x="2754" y="1424"/>
                  <a:pt x="2755" y="1425"/>
                </a:cubicBezTo>
                <a:cubicBezTo>
                  <a:pt x="2756" y="1425"/>
                  <a:pt x="2756" y="1424"/>
                  <a:pt x="2756" y="1424"/>
                </a:cubicBezTo>
                <a:cubicBezTo>
                  <a:pt x="2756" y="1423"/>
                  <a:pt x="2756" y="1422"/>
                  <a:pt x="2756" y="1421"/>
                </a:cubicBezTo>
                <a:cubicBezTo>
                  <a:pt x="2756" y="1420"/>
                  <a:pt x="2756" y="1420"/>
                  <a:pt x="2756" y="1419"/>
                </a:cubicBezTo>
                <a:cubicBezTo>
                  <a:pt x="2757" y="1418"/>
                  <a:pt x="2758" y="1416"/>
                  <a:pt x="2759" y="1415"/>
                </a:cubicBezTo>
                <a:cubicBezTo>
                  <a:pt x="2760" y="1414"/>
                  <a:pt x="2762" y="1413"/>
                  <a:pt x="2763" y="1412"/>
                </a:cubicBezTo>
                <a:cubicBezTo>
                  <a:pt x="2764" y="1412"/>
                  <a:pt x="2765" y="1411"/>
                  <a:pt x="2765" y="1411"/>
                </a:cubicBezTo>
                <a:cubicBezTo>
                  <a:pt x="2766" y="1410"/>
                  <a:pt x="2766" y="1409"/>
                  <a:pt x="2766" y="1409"/>
                </a:cubicBezTo>
                <a:cubicBezTo>
                  <a:pt x="2768" y="1407"/>
                  <a:pt x="2770" y="1406"/>
                  <a:pt x="2772" y="1407"/>
                </a:cubicBezTo>
                <a:cubicBezTo>
                  <a:pt x="2774" y="1407"/>
                  <a:pt x="2774" y="1408"/>
                  <a:pt x="2775" y="1409"/>
                </a:cubicBezTo>
                <a:cubicBezTo>
                  <a:pt x="2776" y="1409"/>
                  <a:pt x="2777" y="1409"/>
                  <a:pt x="2777" y="1410"/>
                </a:cubicBezTo>
                <a:cubicBezTo>
                  <a:pt x="2778" y="1410"/>
                  <a:pt x="2778" y="1411"/>
                  <a:pt x="2778" y="1412"/>
                </a:cubicBezTo>
                <a:cubicBezTo>
                  <a:pt x="2778" y="1413"/>
                  <a:pt x="2779" y="1413"/>
                  <a:pt x="2780" y="1412"/>
                </a:cubicBezTo>
                <a:cubicBezTo>
                  <a:pt x="2780" y="1412"/>
                  <a:pt x="2780" y="1411"/>
                  <a:pt x="2780" y="1410"/>
                </a:cubicBezTo>
                <a:cubicBezTo>
                  <a:pt x="2780" y="1408"/>
                  <a:pt x="2781" y="1408"/>
                  <a:pt x="2782" y="1406"/>
                </a:cubicBezTo>
                <a:cubicBezTo>
                  <a:pt x="2783" y="1405"/>
                  <a:pt x="2785" y="1404"/>
                  <a:pt x="2786" y="1403"/>
                </a:cubicBezTo>
                <a:cubicBezTo>
                  <a:pt x="2786" y="1402"/>
                  <a:pt x="2788" y="1401"/>
                  <a:pt x="2789" y="1400"/>
                </a:cubicBezTo>
                <a:cubicBezTo>
                  <a:pt x="2790" y="1400"/>
                  <a:pt x="2790" y="1399"/>
                  <a:pt x="2790" y="1399"/>
                </a:cubicBezTo>
                <a:cubicBezTo>
                  <a:pt x="2790" y="1397"/>
                  <a:pt x="2789" y="1398"/>
                  <a:pt x="2788" y="1397"/>
                </a:cubicBezTo>
                <a:close/>
                <a:moveTo>
                  <a:pt x="2736" y="1418"/>
                </a:moveTo>
                <a:cubicBezTo>
                  <a:pt x="2736" y="1418"/>
                  <a:pt x="2736" y="1417"/>
                  <a:pt x="2736" y="1416"/>
                </a:cubicBezTo>
                <a:cubicBezTo>
                  <a:pt x="2736" y="1414"/>
                  <a:pt x="2735" y="1413"/>
                  <a:pt x="2734" y="1413"/>
                </a:cubicBezTo>
                <a:cubicBezTo>
                  <a:pt x="2733" y="1413"/>
                  <a:pt x="2732" y="1413"/>
                  <a:pt x="2731" y="1413"/>
                </a:cubicBezTo>
                <a:cubicBezTo>
                  <a:pt x="2730" y="1413"/>
                  <a:pt x="2730" y="1412"/>
                  <a:pt x="2729" y="1412"/>
                </a:cubicBezTo>
                <a:cubicBezTo>
                  <a:pt x="2729" y="1411"/>
                  <a:pt x="2728" y="1412"/>
                  <a:pt x="2728" y="1411"/>
                </a:cubicBezTo>
                <a:cubicBezTo>
                  <a:pt x="2728" y="1409"/>
                  <a:pt x="2729" y="1410"/>
                  <a:pt x="2729" y="1409"/>
                </a:cubicBezTo>
                <a:cubicBezTo>
                  <a:pt x="2730" y="1409"/>
                  <a:pt x="2730" y="1408"/>
                  <a:pt x="2730" y="1408"/>
                </a:cubicBezTo>
                <a:cubicBezTo>
                  <a:pt x="2730" y="1407"/>
                  <a:pt x="2730" y="1406"/>
                  <a:pt x="2730" y="1405"/>
                </a:cubicBezTo>
                <a:cubicBezTo>
                  <a:pt x="2730" y="1404"/>
                  <a:pt x="2730" y="1402"/>
                  <a:pt x="2728" y="1403"/>
                </a:cubicBezTo>
                <a:cubicBezTo>
                  <a:pt x="2726" y="1403"/>
                  <a:pt x="2726" y="1405"/>
                  <a:pt x="2725" y="1405"/>
                </a:cubicBezTo>
                <a:cubicBezTo>
                  <a:pt x="2724" y="1406"/>
                  <a:pt x="2722" y="1406"/>
                  <a:pt x="2721" y="1405"/>
                </a:cubicBezTo>
                <a:cubicBezTo>
                  <a:pt x="2720" y="1404"/>
                  <a:pt x="2720" y="1403"/>
                  <a:pt x="2720" y="1403"/>
                </a:cubicBezTo>
                <a:cubicBezTo>
                  <a:pt x="2719" y="1402"/>
                  <a:pt x="2718" y="1403"/>
                  <a:pt x="2718" y="1402"/>
                </a:cubicBezTo>
                <a:cubicBezTo>
                  <a:pt x="2716" y="1401"/>
                  <a:pt x="2717" y="1399"/>
                  <a:pt x="2716" y="1398"/>
                </a:cubicBezTo>
                <a:cubicBezTo>
                  <a:pt x="2716" y="1398"/>
                  <a:pt x="2715" y="1398"/>
                  <a:pt x="2714" y="1398"/>
                </a:cubicBezTo>
                <a:cubicBezTo>
                  <a:pt x="2713" y="1398"/>
                  <a:pt x="2713" y="1398"/>
                  <a:pt x="2712" y="1398"/>
                </a:cubicBezTo>
                <a:cubicBezTo>
                  <a:pt x="2711" y="1398"/>
                  <a:pt x="2711" y="1398"/>
                  <a:pt x="2710" y="1398"/>
                </a:cubicBezTo>
                <a:cubicBezTo>
                  <a:pt x="2709" y="1398"/>
                  <a:pt x="2708" y="1399"/>
                  <a:pt x="2707" y="1399"/>
                </a:cubicBezTo>
                <a:cubicBezTo>
                  <a:pt x="2706" y="1400"/>
                  <a:pt x="2707" y="1400"/>
                  <a:pt x="2706" y="1401"/>
                </a:cubicBezTo>
                <a:cubicBezTo>
                  <a:pt x="2706" y="1402"/>
                  <a:pt x="2705" y="1402"/>
                  <a:pt x="2705" y="1402"/>
                </a:cubicBezTo>
                <a:cubicBezTo>
                  <a:pt x="2704" y="1402"/>
                  <a:pt x="2703" y="1403"/>
                  <a:pt x="2703" y="1403"/>
                </a:cubicBezTo>
                <a:cubicBezTo>
                  <a:pt x="2702" y="1403"/>
                  <a:pt x="2701" y="1403"/>
                  <a:pt x="2700" y="1404"/>
                </a:cubicBezTo>
                <a:cubicBezTo>
                  <a:pt x="2699" y="1404"/>
                  <a:pt x="2699" y="1406"/>
                  <a:pt x="2698" y="1407"/>
                </a:cubicBezTo>
                <a:cubicBezTo>
                  <a:pt x="2697" y="1407"/>
                  <a:pt x="2696" y="1407"/>
                  <a:pt x="2696" y="1407"/>
                </a:cubicBezTo>
                <a:cubicBezTo>
                  <a:pt x="2695" y="1406"/>
                  <a:pt x="2695" y="1405"/>
                  <a:pt x="2694" y="1406"/>
                </a:cubicBezTo>
                <a:cubicBezTo>
                  <a:pt x="2693" y="1406"/>
                  <a:pt x="2694" y="1409"/>
                  <a:pt x="2693" y="1410"/>
                </a:cubicBezTo>
                <a:cubicBezTo>
                  <a:pt x="2693" y="1411"/>
                  <a:pt x="2692" y="1411"/>
                  <a:pt x="2692" y="1411"/>
                </a:cubicBezTo>
                <a:cubicBezTo>
                  <a:pt x="2691" y="1411"/>
                  <a:pt x="2691" y="1410"/>
                  <a:pt x="2690" y="1410"/>
                </a:cubicBezTo>
                <a:cubicBezTo>
                  <a:pt x="2688" y="1408"/>
                  <a:pt x="2689" y="1411"/>
                  <a:pt x="2689" y="1412"/>
                </a:cubicBezTo>
                <a:cubicBezTo>
                  <a:pt x="2689" y="1413"/>
                  <a:pt x="2689" y="1414"/>
                  <a:pt x="2690" y="1414"/>
                </a:cubicBezTo>
                <a:cubicBezTo>
                  <a:pt x="2690" y="1415"/>
                  <a:pt x="2691" y="1415"/>
                  <a:pt x="2691" y="1416"/>
                </a:cubicBezTo>
                <a:cubicBezTo>
                  <a:pt x="2691" y="1417"/>
                  <a:pt x="2690" y="1417"/>
                  <a:pt x="2690" y="1418"/>
                </a:cubicBezTo>
                <a:cubicBezTo>
                  <a:pt x="2690" y="1418"/>
                  <a:pt x="2690" y="1419"/>
                  <a:pt x="2690" y="1420"/>
                </a:cubicBezTo>
                <a:cubicBezTo>
                  <a:pt x="2691" y="1420"/>
                  <a:pt x="2691" y="1420"/>
                  <a:pt x="2691" y="1421"/>
                </a:cubicBezTo>
                <a:cubicBezTo>
                  <a:pt x="2692" y="1422"/>
                  <a:pt x="2692" y="1423"/>
                  <a:pt x="2693" y="1423"/>
                </a:cubicBezTo>
                <a:cubicBezTo>
                  <a:pt x="2693" y="1424"/>
                  <a:pt x="2694" y="1424"/>
                  <a:pt x="2694" y="1424"/>
                </a:cubicBezTo>
                <a:cubicBezTo>
                  <a:pt x="2694" y="1425"/>
                  <a:pt x="2693" y="1426"/>
                  <a:pt x="2693" y="1427"/>
                </a:cubicBezTo>
                <a:cubicBezTo>
                  <a:pt x="2694" y="1427"/>
                  <a:pt x="2694" y="1425"/>
                  <a:pt x="2695" y="1425"/>
                </a:cubicBezTo>
                <a:cubicBezTo>
                  <a:pt x="2696" y="1425"/>
                  <a:pt x="2696" y="1425"/>
                  <a:pt x="2697" y="1425"/>
                </a:cubicBezTo>
                <a:cubicBezTo>
                  <a:pt x="2698" y="1425"/>
                  <a:pt x="2698" y="1424"/>
                  <a:pt x="2699" y="1424"/>
                </a:cubicBezTo>
                <a:cubicBezTo>
                  <a:pt x="2699" y="1424"/>
                  <a:pt x="2702" y="1423"/>
                  <a:pt x="2701" y="1425"/>
                </a:cubicBezTo>
                <a:cubicBezTo>
                  <a:pt x="2701" y="1425"/>
                  <a:pt x="2700" y="1425"/>
                  <a:pt x="2700" y="1426"/>
                </a:cubicBezTo>
                <a:cubicBezTo>
                  <a:pt x="2699" y="1426"/>
                  <a:pt x="2700" y="1427"/>
                  <a:pt x="2700" y="1427"/>
                </a:cubicBezTo>
                <a:cubicBezTo>
                  <a:pt x="2701" y="1425"/>
                  <a:pt x="2703" y="1427"/>
                  <a:pt x="2703" y="1425"/>
                </a:cubicBezTo>
                <a:cubicBezTo>
                  <a:pt x="2703" y="1424"/>
                  <a:pt x="2703" y="1423"/>
                  <a:pt x="2702" y="1423"/>
                </a:cubicBezTo>
                <a:cubicBezTo>
                  <a:pt x="2702" y="1422"/>
                  <a:pt x="2701" y="1423"/>
                  <a:pt x="2700" y="1422"/>
                </a:cubicBezTo>
                <a:cubicBezTo>
                  <a:pt x="2699" y="1421"/>
                  <a:pt x="2702" y="1420"/>
                  <a:pt x="2701" y="1419"/>
                </a:cubicBezTo>
                <a:cubicBezTo>
                  <a:pt x="2701" y="1418"/>
                  <a:pt x="2700" y="1418"/>
                  <a:pt x="2700" y="1417"/>
                </a:cubicBezTo>
                <a:cubicBezTo>
                  <a:pt x="2700" y="1417"/>
                  <a:pt x="2701" y="1417"/>
                  <a:pt x="2701" y="1416"/>
                </a:cubicBezTo>
                <a:cubicBezTo>
                  <a:pt x="2701" y="1416"/>
                  <a:pt x="2701" y="1416"/>
                  <a:pt x="2701" y="1415"/>
                </a:cubicBezTo>
                <a:cubicBezTo>
                  <a:pt x="2701" y="1415"/>
                  <a:pt x="2701" y="1414"/>
                  <a:pt x="2702" y="1414"/>
                </a:cubicBezTo>
                <a:cubicBezTo>
                  <a:pt x="2703" y="1414"/>
                  <a:pt x="2703" y="1415"/>
                  <a:pt x="2704" y="1415"/>
                </a:cubicBezTo>
                <a:cubicBezTo>
                  <a:pt x="2704" y="1416"/>
                  <a:pt x="2704" y="1416"/>
                  <a:pt x="2704" y="1416"/>
                </a:cubicBezTo>
                <a:cubicBezTo>
                  <a:pt x="2704" y="1416"/>
                  <a:pt x="2705" y="1416"/>
                  <a:pt x="2705" y="1417"/>
                </a:cubicBezTo>
                <a:cubicBezTo>
                  <a:pt x="2705" y="1417"/>
                  <a:pt x="2706" y="1418"/>
                  <a:pt x="2706" y="1418"/>
                </a:cubicBezTo>
                <a:cubicBezTo>
                  <a:pt x="2706" y="1419"/>
                  <a:pt x="2706" y="1419"/>
                  <a:pt x="2707" y="1420"/>
                </a:cubicBezTo>
                <a:cubicBezTo>
                  <a:pt x="2707" y="1421"/>
                  <a:pt x="2707" y="1421"/>
                  <a:pt x="2707" y="1422"/>
                </a:cubicBezTo>
                <a:cubicBezTo>
                  <a:pt x="2708" y="1422"/>
                  <a:pt x="2709" y="1423"/>
                  <a:pt x="2708" y="1424"/>
                </a:cubicBezTo>
                <a:cubicBezTo>
                  <a:pt x="2707" y="1425"/>
                  <a:pt x="2706" y="1426"/>
                  <a:pt x="2708" y="1426"/>
                </a:cubicBezTo>
                <a:cubicBezTo>
                  <a:pt x="2710" y="1426"/>
                  <a:pt x="2710" y="1426"/>
                  <a:pt x="2709" y="1428"/>
                </a:cubicBezTo>
                <a:cubicBezTo>
                  <a:pt x="2708" y="1428"/>
                  <a:pt x="2708" y="1429"/>
                  <a:pt x="2708" y="1429"/>
                </a:cubicBezTo>
                <a:cubicBezTo>
                  <a:pt x="2708" y="1430"/>
                  <a:pt x="2708" y="1431"/>
                  <a:pt x="2707" y="1431"/>
                </a:cubicBezTo>
                <a:cubicBezTo>
                  <a:pt x="2707" y="1432"/>
                  <a:pt x="2706" y="1432"/>
                  <a:pt x="2706" y="1433"/>
                </a:cubicBezTo>
                <a:cubicBezTo>
                  <a:pt x="2705" y="1433"/>
                  <a:pt x="2705" y="1434"/>
                  <a:pt x="2705" y="1434"/>
                </a:cubicBezTo>
                <a:cubicBezTo>
                  <a:pt x="2704" y="1436"/>
                  <a:pt x="2704" y="1437"/>
                  <a:pt x="2702" y="1437"/>
                </a:cubicBezTo>
                <a:cubicBezTo>
                  <a:pt x="2700" y="1439"/>
                  <a:pt x="2700" y="1441"/>
                  <a:pt x="2700" y="1444"/>
                </a:cubicBezTo>
                <a:cubicBezTo>
                  <a:pt x="2700" y="1445"/>
                  <a:pt x="2701" y="1445"/>
                  <a:pt x="2701" y="1446"/>
                </a:cubicBezTo>
                <a:cubicBezTo>
                  <a:pt x="2702" y="1447"/>
                  <a:pt x="2702" y="1448"/>
                  <a:pt x="2702" y="1449"/>
                </a:cubicBezTo>
                <a:cubicBezTo>
                  <a:pt x="2702" y="1450"/>
                  <a:pt x="2703" y="1451"/>
                  <a:pt x="2703" y="1452"/>
                </a:cubicBezTo>
                <a:cubicBezTo>
                  <a:pt x="2702" y="1455"/>
                  <a:pt x="2701" y="1451"/>
                  <a:pt x="2700" y="1452"/>
                </a:cubicBezTo>
                <a:cubicBezTo>
                  <a:pt x="2699" y="1454"/>
                  <a:pt x="2701" y="1455"/>
                  <a:pt x="2702" y="1455"/>
                </a:cubicBezTo>
                <a:cubicBezTo>
                  <a:pt x="2703" y="1456"/>
                  <a:pt x="2704" y="1456"/>
                  <a:pt x="2704" y="1456"/>
                </a:cubicBezTo>
                <a:cubicBezTo>
                  <a:pt x="2705" y="1457"/>
                  <a:pt x="2706" y="1456"/>
                  <a:pt x="2706" y="1457"/>
                </a:cubicBezTo>
                <a:cubicBezTo>
                  <a:pt x="2707" y="1457"/>
                  <a:pt x="2707" y="1458"/>
                  <a:pt x="2708" y="1458"/>
                </a:cubicBezTo>
                <a:cubicBezTo>
                  <a:pt x="2709" y="1460"/>
                  <a:pt x="2710" y="1456"/>
                  <a:pt x="2710" y="1455"/>
                </a:cubicBezTo>
                <a:cubicBezTo>
                  <a:pt x="2709" y="1454"/>
                  <a:pt x="2709" y="1454"/>
                  <a:pt x="2708" y="1454"/>
                </a:cubicBezTo>
                <a:cubicBezTo>
                  <a:pt x="2708" y="1453"/>
                  <a:pt x="2708" y="1453"/>
                  <a:pt x="2708" y="1452"/>
                </a:cubicBezTo>
                <a:cubicBezTo>
                  <a:pt x="2707" y="1451"/>
                  <a:pt x="2708" y="1449"/>
                  <a:pt x="2709" y="1448"/>
                </a:cubicBezTo>
                <a:cubicBezTo>
                  <a:pt x="2709" y="1448"/>
                  <a:pt x="2710" y="1448"/>
                  <a:pt x="2710" y="1447"/>
                </a:cubicBezTo>
                <a:cubicBezTo>
                  <a:pt x="2711" y="1447"/>
                  <a:pt x="2710" y="1446"/>
                  <a:pt x="2711" y="1446"/>
                </a:cubicBezTo>
                <a:cubicBezTo>
                  <a:pt x="2712" y="1445"/>
                  <a:pt x="2713" y="1448"/>
                  <a:pt x="2712" y="1449"/>
                </a:cubicBezTo>
                <a:cubicBezTo>
                  <a:pt x="2712" y="1449"/>
                  <a:pt x="2711" y="1449"/>
                  <a:pt x="2711" y="1450"/>
                </a:cubicBezTo>
                <a:cubicBezTo>
                  <a:pt x="2711" y="1451"/>
                  <a:pt x="2712" y="1452"/>
                  <a:pt x="2712" y="1452"/>
                </a:cubicBezTo>
                <a:cubicBezTo>
                  <a:pt x="2712" y="1454"/>
                  <a:pt x="2712" y="1456"/>
                  <a:pt x="2712" y="1457"/>
                </a:cubicBezTo>
                <a:cubicBezTo>
                  <a:pt x="2712" y="1458"/>
                  <a:pt x="2712" y="1459"/>
                  <a:pt x="2711" y="1459"/>
                </a:cubicBezTo>
                <a:cubicBezTo>
                  <a:pt x="2711" y="1460"/>
                  <a:pt x="2710" y="1460"/>
                  <a:pt x="2711" y="1461"/>
                </a:cubicBezTo>
                <a:cubicBezTo>
                  <a:pt x="2712" y="1461"/>
                  <a:pt x="2712" y="1460"/>
                  <a:pt x="2713" y="1459"/>
                </a:cubicBezTo>
                <a:cubicBezTo>
                  <a:pt x="2713" y="1459"/>
                  <a:pt x="2714" y="1459"/>
                  <a:pt x="2715" y="1458"/>
                </a:cubicBezTo>
                <a:cubicBezTo>
                  <a:pt x="2716" y="1458"/>
                  <a:pt x="2717" y="1457"/>
                  <a:pt x="2718" y="1457"/>
                </a:cubicBezTo>
                <a:cubicBezTo>
                  <a:pt x="2720" y="1456"/>
                  <a:pt x="2719" y="1455"/>
                  <a:pt x="2719" y="1454"/>
                </a:cubicBezTo>
                <a:cubicBezTo>
                  <a:pt x="2719" y="1451"/>
                  <a:pt x="2720" y="1452"/>
                  <a:pt x="2722" y="1452"/>
                </a:cubicBezTo>
                <a:cubicBezTo>
                  <a:pt x="2723" y="1452"/>
                  <a:pt x="2724" y="1453"/>
                  <a:pt x="2724" y="1452"/>
                </a:cubicBezTo>
                <a:cubicBezTo>
                  <a:pt x="2725" y="1450"/>
                  <a:pt x="2726" y="1448"/>
                  <a:pt x="2726" y="1447"/>
                </a:cubicBezTo>
                <a:cubicBezTo>
                  <a:pt x="2726" y="1445"/>
                  <a:pt x="2727" y="1444"/>
                  <a:pt x="2727" y="1442"/>
                </a:cubicBezTo>
                <a:cubicBezTo>
                  <a:pt x="2728" y="1441"/>
                  <a:pt x="2729" y="1439"/>
                  <a:pt x="2729" y="1438"/>
                </a:cubicBezTo>
                <a:cubicBezTo>
                  <a:pt x="2729" y="1436"/>
                  <a:pt x="2729" y="1434"/>
                  <a:pt x="2730" y="1433"/>
                </a:cubicBezTo>
                <a:cubicBezTo>
                  <a:pt x="2730" y="1432"/>
                  <a:pt x="2731" y="1432"/>
                  <a:pt x="2731" y="1431"/>
                </a:cubicBezTo>
                <a:cubicBezTo>
                  <a:pt x="2731" y="1431"/>
                  <a:pt x="2731" y="1430"/>
                  <a:pt x="2731" y="1430"/>
                </a:cubicBezTo>
                <a:cubicBezTo>
                  <a:pt x="2732" y="1428"/>
                  <a:pt x="2733" y="1426"/>
                  <a:pt x="2734" y="1425"/>
                </a:cubicBezTo>
                <a:cubicBezTo>
                  <a:pt x="2734" y="1424"/>
                  <a:pt x="2734" y="1423"/>
                  <a:pt x="2735" y="1423"/>
                </a:cubicBezTo>
                <a:cubicBezTo>
                  <a:pt x="2735" y="1422"/>
                  <a:pt x="2737" y="1421"/>
                  <a:pt x="2737" y="1419"/>
                </a:cubicBezTo>
                <a:cubicBezTo>
                  <a:pt x="2737" y="1419"/>
                  <a:pt x="2737" y="1419"/>
                  <a:pt x="2736" y="1418"/>
                </a:cubicBezTo>
                <a:close/>
                <a:moveTo>
                  <a:pt x="2694" y="1420"/>
                </a:moveTo>
                <a:cubicBezTo>
                  <a:pt x="2694" y="1419"/>
                  <a:pt x="2694" y="1419"/>
                  <a:pt x="2694" y="1419"/>
                </a:cubicBezTo>
                <a:cubicBezTo>
                  <a:pt x="2695" y="1419"/>
                  <a:pt x="2695" y="1419"/>
                  <a:pt x="2695" y="1419"/>
                </a:cubicBezTo>
                <a:cubicBezTo>
                  <a:pt x="2695" y="1419"/>
                  <a:pt x="2695" y="1420"/>
                  <a:pt x="2695" y="1420"/>
                </a:cubicBezTo>
                <a:cubicBezTo>
                  <a:pt x="2695" y="1420"/>
                  <a:pt x="2696" y="1420"/>
                  <a:pt x="2696" y="1421"/>
                </a:cubicBezTo>
                <a:cubicBezTo>
                  <a:pt x="2695" y="1421"/>
                  <a:pt x="2694" y="1420"/>
                  <a:pt x="2694" y="1420"/>
                </a:cubicBezTo>
                <a:close/>
                <a:moveTo>
                  <a:pt x="2792" y="1387"/>
                </a:moveTo>
                <a:cubicBezTo>
                  <a:pt x="2791" y="1388"/>
                  <a:pt x="2789" y="1389"/>
                  <a:pt x="2790" y="1390"/>
                </a:cubicBezTo>
                <a:cubicBezTo>
                  <a:pt x="2790" y="1391"/>
                  <a:pt x="2791" y="1391"/>
                  <a:pt x="2791" y="1392"/>
                </a:cubicBezTo>
                <a:cubicBezTo>
                  <a:pt x="2791" y="1392"/>
                  <a:pt x="2791" y="1393"/>
                  <a:pt x="2791" y="1392"/>
                </a:cubicBezTo>
                <a:cubicBezTo>
                  <a:pt x="2792" y="1392"/>
                  <a:pt x="2792" y="1392"/>
                  <a:pt x="2792" y="1391"/>
                </a:cubicBezTo>
                <a:cubicBezTo>
                  <a:pt x="2793" y="1391"/>
                  <a:pt x="2793" y="1391"/>
                  <a:pt x="2793" y="1390"/>
                </a:cubicBezTo>
                <a:cubicBezTo>
                  <a:pt x="2795" y="1389"/>
                  <a:pt x="2793" y="1389"/>
                  <a:pt x="2793" y="1388"/>
                </a:cubicBezTo>
                <a:cubicBezTo>
                  <a:pt x="2793" y="1387"/>
                  <a:pt x="2795" y="1386"/>
                  <a:pt x="2795" y="1385"/>
                </a:cubicBezTo>
                <a:cubicBezTo>
                  <a:pt x="2794" y="1385"/>
                  <a:pt x="2793" y="1387"/>
                  <a:pt x="2792" y="1387"/>
                </a:cubicBezTo>
                <a:close/>
                <a:moveTo>
                  <a:pt x="2808" y="2109"/>
                </a:moveTo>
                <a:cubicBezTo>
                  <a:pt x="2809" y="2109"/>
                  <a:pt x="2809" y="2110"/>
                  <a:pt x="2810" y="2109"/>
                </a:cubicBezTo>
                <a:cubicBezTo>
                  <a:pt x="2810" y="2109"/>
                  <a:pt x="2811" y="2107"/>
                  <a:pt x="2811" y="2108"/>
                </a:cubicBezTo>
                <a:cubicBezTo>
                  <a:pt x="2812" y="2108"/>
                  <a:pt x="2812" y="2110"/>
                  <a:pt x="2812" y="2110"/>
                </a:cubicBezTo>
                <a:cubicBezTo>
                  <a:pt x="2812" y="2111"/>
                  <a:pt x="2811" y="2113"/>
                  <a:pt x="2812" y="2114"/>
                </a:cubicBezTo>
                <a:cubicBezTo>
                  <a:pt x="2812" y="2115"/>
                  <a:pt x="2813" y="2115"/>
                  <a:pt x="2813" y="2115"/>
                </a:cubicBezTo>
                <a:cubicBezTo>
                  <a:pt x="2813" y="2116"/>
                  <a:pt x="2813" y="2116"/>
                  <a:pt x="2814" y="2117"/>
                </a:cubicBezTo>
                <a:cubicBezTo>
                  <a:pt x="2815" y="2117"/>
                  <a:pt x="2816" y="2117"/>
                  <a:pt x="2817" y="2116"/>
                </a:cubicBezTo>
                <a:cubicBezTo>
                  <a:pt x="2818" y="2116"/>
                  <a:pt x="2819" y="2116"/>
                  <a:pt x="2821" y="2116"/>
                </a:cubicBezTo>
                <a:cubicBezTo>
                  <a:pt x="2822" y="2116"/>
                  <a:pt x="2823" y="2115"/>
                  <a:pt x="2823" y="2114"/>
                </a:cubicBezTo>
                <a:cubicBezTo>
                  <a:pt x="2822" y="2114"/>
                  <a:pt x="2821" y="2114"/>
                  <a:pt x="2821" y="2114"/>
                </a:cubicBezTo>
                <a:cubicBezTo>
                  <a:pt x="2820" y="2114"/>
                  <a:pt x="2820" y="2113"/>
                  <a:pt x="2819" y="2113"/>
                </a:cubicBezTo>
                <a:cubicBezTo>
                  <a:pt x="2818" y="2113"/>
                  <a:pt x="2818" y="2113"/>
                  <a:pt x="2817" y="2112"/>
                </a:cubicBezTo>
                <a:cubicBezTo>
                  <a:pt x="2817" y="2111"/>
                  <a:pt x="2817" y="2110"/>
                  <a:pt x="2816" y="2110"/>
                </a:cubicBezTo>
                <a:cubicBezTo>
                  <a:pt x="2816" y="2109"/>
                  <a:pt x="2814" y="2107"/>
                  <a:pt x="2813" y="2107"/>
                </a:cubicBezTo>
                <a:cubicBezTo>
                  <a:pt x="2812" y="2106"/>
                  <a:pt x="2810" y="2107"/>
                  <a:pt x="2809" y="2106"/>
                </a:cubicBezTo>
                <a:cubicBezTo>
                  <a:pt x="2808" y="2106"/>
                  <a:pt x="2808" y="2105"/>
                  <a:pt x="2807" y="2105"/>
                </a:cubicBezTo>
                <a:cubicBezTo>
                  <a:pt x="2806" y="2105"/>
                  <a:pt x="2806" y="2105"/>
                  <a:pt x="2805" y="2105"/>
                </a:cubicBezTo>
                <a:cubicBezTo>
                  <a:pt x="2804" y="2105"/>
                  <a:pt x="2803" y="2105"/>
                  <a:pt x="2804" y="2106"/>
                </a:cubicBezTo>
                <a:cubicBezTo>
                  <a:pt x="2804" y="2107"/>
                  <a:pt x="2805" y="2108"/>
                  <a:pt x="2806" y="2108"/>
                </a:cubicBezTo>
                <a:cubicBezTo>
                  <a:pt x="2807" y="2108"/>
                  <a:pt x="2808" y="2108"/>
                  <a:pt x="2808" y="2109"/>
                </a:cubicBezTo>
                <a:close/>
                <a:moveTo>
                  <a:pt x="2721" y="2095"/>
                </a:moveTo>
                <a:cubicBezTo>
                  <a:pt x="2721" y="2094"/>
                  <a:pt x="2720" y="2094"/>
                  <a:pt x="2719" y="2094"/>
                </a:cubicBezTo>
                <a:cubicBezTo>
                  <a:pt x="2718" y="2094"/>
                  <a:pt x="2717" y="2093"/>
                  <a:pt x="2715" y="2093"/>
                </a:cubicBezTo>
                <a:cubicBezTo>
                  <a:pt x="2715" y="2092"/>
                  <a:pt x="2714" y="2092"/>
                  <a:pt x="2713" y="2092"/>
                </a:cubicBezTo>
                <a:cubicBezTo>
                  <a:pt x="2712" y="2093"/>
                  <a:pt x="2712" y="2093"/>
                  <a:pt x="2711" y="2093"/>
                </a:cubicBezTo>
                <a:cubicBezTo>
                  <a:pt x="2711" y="2093"/>
                  <a:pt x="2710" y="2092"/>
                  <a:pt x="2710" y="2093"/>
                </a:cubicBezTo>
                <a:cubicBezTo>
                  <a:pt x="2710" y="2094"/>
                  <a:pt x="2711" y="2094"/>
                  <a:pt x="2711" y="2095"/>
                </a:cubicBezTo>
                <a:cubicBezTo>
                  <a:pt x="2711" y="2095"/>
                  <a:pt x="2711" y="2095"/>
                  <a:pt x="2711" y="2096"/>
                </a:cubicBezTo>
                <a:cubicBezTo>
                  <a:pt x="2712" y="2096"/>
                  <a:pt x="2712" y="2096"/>
                  <a:pt x="2712" y="2096"/>
                </a:cubicBezTo>
                <a:cubicBezTo>
                  <a:pt x="2713" y="2096"/>
                  <a:pt x="2713" y="2097"/>
                  <a:pt x="2713" y="2098"/>
                </a:cubicBezTo>
                <a:cubicBezTo>
                  <a:pt x="2712" y="2098"/>
                  <a:pt x="2712" y="2098"/>
                  <a:pt x="2711" y="2097"/>
                </a:cubicBezTo>
                <a:cubicBezTo>
                  <a:pt x="2711" y="2097"/>
                  <a:pt x="2711" y="2097"/>
                  <a:pt x="2711" y="2096"/>
                </a:cubicBezTo>
                <a:cubicBezTo>
                  <a:pt x="2710" y="2096"/>
                  <a:pt x="2710" y="2096"/>
                  <a:pt x="2710" y="2096"/>
                </a:cubicBezTo>
                <a:cubicBezTo>
                  <a:pt x="2709" y="2096"/>
                  <a:pt x="2710" y="2095"/>
                  <a:pt x="2709" y="2094"/>
                </a:cubicBezTo>
                <a:cubicBezTo>
                  <a:pt x="2708" y="2094"/>
                  <a:pt x="2708" y="2094"/>
                  <a:pt x="2707" y="2094"/>
                </a:cubicBezTo>
                <a:cubicBezTo>
                  <a:pt x="2706" y="2095"/>
                  <a:pt x="2705" y="2096"/>
                  <a:pt x="2704" y="2096"/>
                </a:cubicBezTo>
                <a:cubicBezTo>
                  <a:pt x="2703" y="2096"/>
                  <a:pt x="2702" y="2095"/>
                  <a:pt x="2702" y="2096"/>
                </a:cubicBezTo>
                <a:cubicBezTo>
                  <a:pt x="2701" y="2096"/>
                  <a:pt x="2701" y="2096"/>
                  <a:pt x="2702" y="2097"/>
                </a:cubicBezTo>
                <a:cubicBezTo>
                  <a:pt x="2703" y="2097"/>
                  <a:pt x="2703" y="2098"/>
                  <a:pt x="2704" y="2098"/>
                </a:cubicBezTo>
                <a:cubicBezTo>
                  <a:pt x="2706" y="2098"/>
                  <a:pt x="2707" y="2097"/>
                  <a:pt x="2708" y="2099"/>
                </a:cubicBezTo>
                <a:cubicBezTo>
                  <a:pt x="2708" y="2100"/>
                  <a:pt x="2708" y="2101"/>
                  <a:pt x="2708" y="2101"/>
                </a:cubicBezTo>
                <a:cubicBezTo>
                  <a:pt x="2707" y="2102"/>
                  <a:pt x="2706" y="2102"/>
                  <a:pt x="2706" y="2103"/>
                </a:cubicBezTo>
                <a:cubicBezTo>
                  <a:pt x="2706" y="2103"/>
                  <a:pt x="2707" y="2103"/>
                  <a:pt x="2707" y="2102"/>
                </a:cubicBezTo>
                <a:cubicBezTo>
                  <a:pt x="2708" y="2102"/>
                  <a:pt x="2709" y="2102"/>
                  <a:pt x="2709" y="2102"/>
                </a:cubicBezTo>
                <a:cubicBezTo>
                  <a:pt x="2710" y="2101"/>
                  <a:pt x="2709" y="2100"/>
                  <a:pt x="2709" y="2100"/>
                </a:cubicBezTo>
                <a:cubicBezTo>
                  <a:pt x="2708" y="2099"/>
                  <a:pt x="2709" y="2099"/>
                  <a:pt x="2709" y="2098"/>
                </a:cubicBezTo>
                <a:cubicBezTo>
                  <a:pt x="2710" y="2098"/>
                  <a:pt x="2710" y="2099"/>
                  <a:pt x="2711" y="2100"/>
                </a:cubicBezTo>
                <a:cubicBezTo>
                  <a:pt x="2711" y="2100"/>
                  <a:pt x="2711" y="2100"/>
                  <a:pt x="2712" y="2101"/>
                </a:cubicBezTo>
                <a:cubicBezTo>
                  <a:pt x="2712" y="2101"/>
                  <a:pt x="2712" y="2102"/>
                  <a:pt x="2713" y="2102"/>
                </a:cubicBezTo>
                <a:cubicBezTo>
                  <a:pt x="2713" y="2102"/>
                  <a:pt x="2714" y="2102"/>
                  <a:pt x="2714" y="2102"/>
                </a:cubicBezTo>
                <a:cubicBezTo>
                  <a:pt x="2715" y="2101"/>
                  <a:pt x="2714" y="2100"/>
                  <a:pt x="2715" y="2100"/>
                </a:cubicBezTo>
                <a:cubicBezTo>
                  <a:pt x="2715" y="2099"/>
                  <a:pt x="2716" y="2099"/>
                  <a:pt x="2717" y="2100"/>
                </a:cubicBezTo>
                <a:cubicBezTo>
                  <a:pt x="2718" y="2100"/>
                  <a:pt x="2718" y="2100"/>
                  <a:pt x="2719" y="2099"/>
                </a:cubicBezTo>
                <a:cubicBezTo>
                  <a:pt x="2719" y="2099"/>
                  <a:pt x="2720" y="2099"/>
                  <a:pt x="2721" y="2099"/>
                </a:cubicBezTo>
                <a:cubicBezTo>
                  <a:pt x="2722" y="2100"/>
                  <a:pt x="2722" y="2100"/>
                  <a:pt x="2723" y="2100"/>
                </a:cubicBezTo>
                <a:cubicBezTo>
                  <a:pt x="2724" y="2100"/>
                  <a:pt x="2723" y="2097"/>
                  <a:pt x="2723" y="2096"/>
                </a:cubicBezTo>
                <a:cubicBezTo>
                  <a:pt x="2722" y="2096"/>
                  <a:pt x="2722" y="2095"/>
                  <a:pt x="2721" y="2095"/>
                </a:cubicBezTo>
                <a:close/>
                <a:moveTo>
                  <a:pt x="2691" y="2130"/>
                </a:moveTo>
                <a:cubicBezTo>
                  <a:pt x="2691" y="2130"/>
                  <a:pt x="2693" y="2130"/>
                  <a:pt x="2693" y="2130"/>
                </a:cubicBezTo>
                <a:cubicBezTo>
                  <a:pt x="2694" y="2130"/>
                  <a:pt x="2694" y="2131"/>
                  <a:pt x="2695" y="2131"/>
                </a:cubicBezTo>
                <a:cubicBezTo>
                  <a:pt x="2696" y="2132"/>
                  <a:pt x="2696" y="2132"/>
                  <a:pt x="2697" y="2132"/>
                </a:cubicBezTo>
                <a:cubicBezTo>
                  <a:pt x="2698" y="2132"/>
                  <a:pt x="2698" y="2133"/>
                  <a:pt x="2699" y="2133"/>
                </a:cubicBezTo>
                <a:cubicBezTo>
                  <a:pt x="2699" y="2134"/>
                  <a:pt x="2700" y="2134"/>
                  <a:pt x="2700" y="2134"/>
                </a:cubicBezTo>
                <a:cubicBezTo>
                  <a:pt x="2701" y="2134"/>
                  <a:pt x="2701" y="2133"/>
                  <a:pt x="2702" y="2132"/>
                </a:cubicBezTo>
                <a:cubicBezTo>
                  <a:pt x="2702" y="2132"/>
                  <a:pt x="2703" y="2132"/>
                  <a:pt x="2704" y="2132"/>
                </a:cubicBezTo>
                <a:cubicBezTo>
                  <a:pt x="2705" y="2132"/>
                  <a:pt x="2705" y="2131"/>
                  <a:pt x="2705" y="2130"/>
                </a:cubicBezTo>
                <a:cubicBezTo>
                  <a:pt x="2705" y="2130"/>
                  <a:pt x="2705" y="2130"/>
                  <a:pt x="2705" y="2129"/>
                </a:cubicBezTo>
                <a:cubicBezTo>
                  <a:pt x="2705" y="2129"/>
                  <a:pt x="2705" y="2129"/>
                  <a:pt x="2705" y="2129"/>
                </a:cubicBezTo>
                <a:cubicBezTo>
                  <a:pt x="2706" y="2128"/>
                  <a:pt x="2706" y="2128"/>
                  <a:pt x="2705" y="2127"/>
                </a:cubicBezTo>
                <a:cubicBezTo>
                  <a:pt x="2703" y="2126"/>
                  <a:pt x="2703" y="2123"/>
                  <a:pt x="2700" y="2125"/>
                </a:cubicBezTo>
                <a:cubicBezTo>
                  <a:pt x="2699" y="2126"/>
                  <a:pt x="2699" y="2127"/>
                  <a:pt x="2698" y="2127"/>
                </a:cubicBezTo>
                <a:cubicBezTo>
                  <a:pt x="2696" y="2128"/>
                  <a:pt x="2695" y="2128"/>
                  <a:pt x="2693" y="2129"/>
                </a:cubicBezTo>
                <a:cubicBezTo>
                  <a:pt x="2693" y="2129"/>
                  <a:pt x="2691" y="2129"/>
                  <a:pt x="2691" y="2130"/>
                </a:cubicBezTo>
                <a:close/>
                <a:moveTo>
                  <a:pt x="2717" y="1469"/>
                </a:moveTo>
                <a:cubicBezTo>
                  <a:pt x="2717" y="1469"/>
                  <a:pt x="2717" y="1468"/>
                  <a:pt x="2717" y="1468"/>
                </a:cubicBezTo>
                <a:cubicBezTo>
                  <a:pt x="2718" y="1467"/>
                  <a:pt x="2720" y="1465"/>
                  <a:pt x="2717" y="1466"/>
                </a:cubicBezTo>
                <a:cubicBezTo>
                  <a:pt x="2716" y="1466"/>
                  <a:pt x="2717" y="1468"/>
                  <a:pt x="2716" y="1469"/>
                </a:cubicBezTo>
                <a:cubicBezTo>
                  <a:pt x="2716" y="1470"/>
                  <a:pt x="2715" y="1470"/>
                  <a:pt x="2715" y="1471"/>
                </a:cubicBezTo>
                <a:cubicBezTo>
                  <a:pt x="2715" y="1472"/>
                  <a:pt x="2715" y="1473"/>
                  <a:pt x="2715" y="1473"/>
                </a:cubicBezTo>
                <a:cubicBezTo>
                  <a:pt x="2715" y="1474"/>
                  <a:pt x="2714" y="1475"/>
                  <a:pt x="2715" y="1475"/>
                </a:cubicBezTo>
                <a:cubicBezTo>
                  <a:pt x="2716" y="1475"/>
                  <a:pt x="2716" y="1474"/>
                  <a:pt x="2716" y="1473"/>
                </a:cubicBezTo>
                <a:cubicBezTo>
                  <a:pt x="2716" y="1472"/>
                  <a:pt x="2716" y="1472"/>
                  <a:pt x="2716" y="1471"/>
                </a:cubicBezTo>
                <a:cubicBezTo>
                  <a:pt x="2716" y="1470"/>
                  <a:pt x="2717" y="1470"/>
                  <a:pt x="2717" y="1469"/>
                </a:cubicBezTo>
                <a:close/>
                <a:moveTo>
                  <a:pt x="2709" y="1476"/>
                </a:moveTo>
                <a:cubicBezTo>
                  <a:pt x="2710" y="1475"/>
                  <a:pt x="2708" y="1474"/>
                  <a:pt x="2707" y="1474"/>
                </a:cubicBezTo>
                <a:cubicBezTo>
                  <a:pt x="2706" y="1474"/>
                  <a:pt x="2704" y="1475"/>
                  <a:pt x="2705" y="1476"/>
                </a:cubicBezTo>
                <a:cubicBezTo>
                  <a:pt x="2705" y="1477"/>
                  <a:pt x="2706" y="1476"/>
                  <a:pt x="2706" y="1477"/>
                </a:cubicBezTo>
                <a:cubicBezTo>
                  <a:pt x="2707" y="1477"/>
                  <a:pt x="2707" y="1478"/>
                  <a:pt x="2707" y="1478"/>
                </a:cubicBezTo>
                <a:cubicBezTo>
                  <a:pt x="2708" y="1479"/>
                  <a:pt x="2708" y="1479"/>
                  <a:pt x="2708" y="1478"/>
                </a:cubicBezTo>
                <a:cubicBezTo>
                  <a:pt x="2709" y="1477"/>
                  <a:pt x="2708" y="1477"/>
                  <a:pt x="2708" y="1477"/>
                </a:cubicBezTo>
                <a:cubicBezTo>
                  <a:pt x="2708" y="1476"/>
                  <a:pt x="2709" y="1476"/>
                  <a:pt x="2709" y="1476"/>
                </a:cubicBezTo>
                <a:close/>
                <a:moveTo>
                  <a:pt x="2919" y="1139"/>
                </a:moveTo>
                <a:cubicBezTo>
                  <a:pt x="2919" y="1139"/>
                  <a:pt x="2920" y="1138"/>
                  <a:pt x="2920" y="1138"/>
                </a:cubicBezTo>
                <a:cubicBezTo>
                  <a:pt x="2920" y="1137"/>
                  <a:pt x="2919" y="1136"/>
                  <a:pt x="2919" y="1136"/>
                </a:cubicBezTo>
                <a:cubicBezTo>
                  <a:pt x="2918" y="1135"/>
                  <a:pt x="2918" y="1135"/>
                  <a:pt x="2917" y="1136"/>
                </a:cubicBezTo>
                <a:cubicBezTo>
                  <a:pt x="2917" y="1137"/>
                  <a:pt x="2919" y="1140"/>
                  <a:pt x="2919" y="1139"/>
                </a:cubicBezTo>
                <a:close/>
                <a:moveTo>
                  <a:pt x="3756" y="973"/>
                </a:moveTo>
                <a:cubicBezTo>
                  <a:pt x="3754" y="974"/>
                  <a:pt x="3756" y="974"/>
                  <a:pt x="3757" y="973"/>
                </a:cubicBezTo>
                <a:cubicBezTo>
                  <a:pt x="3758" y="972"/>
                  <a:pt x="3756" y="973"/>
                  <a:pt x="3756" y="973"/>
                </a:cubicBezTo>
                <a:close/>
                <a:moveTo>
                  <a:pt x="3753" y="975"/>
                </a:moveTo>
                <a:cubicBezTo>
                  <a:pt x="3753" y="975"/>
                  <a:pt x="3753" y="974"/>
                  <a:pt x="3752" y="975"/>
                </a:cubicBezTo>
                <a:cubicBezTo>
                  <a:pt x="3751" y="976"/>
                  <a:pt x="3753" y="977"/>
                  <a:pt x="3753" y="976"/>
                </a:cubicBezTo>
                <a:cubicBezTo>
                  <a:pt x="3753" y="976"/>
                  <a:pt x="3755" y="976"/>
                  <a:pt x="3755" y="975"/>
                </a:cubicBezTo>
                <a:cubicBezTo>
                  <a:pt x="3756" y="974"/>
                  <a:pt x="3753" y="975"/>
                  <a:pt x="3753" y="975"/>
                </a:cubicBezTo>
                <a:close/>
                <a:moveTo>
                  <a:pt x="3752" y="974"/>
                </a:moveTo>
                <a:cubicBezTo>
                  <a:pt x="3753" y="974"/>
                  <a:pt x="3754" y="973"/>
                  <a:pt x="3755" y="972"/>
                </a:cubicBezTo>
                <a:cubicBezTo>
                  <a:pt x="3756" y="971"/>
                  <a:pt x="3754" y="971"/>
                  <a:pt x="3754" y="970"/>
                </a:cubicBezTo>
                <a:cubicBezTo>
                  <a:pt x="3753" y="969"/>
                  <a:pt x="3751" y="970"/>
                  <a:pt x="3750" y="971"/>
                </a:cubicBezTo>
                <a:cubicBezTo>
                  <a:pt x="3749" y="971"/>
                  <a:pt x="3750" y="971"/>
                  <a:pt x="3750" y="973"/>
                </a:cubicBezTo>
                <a:cubicBezTo>
                  <a:pt x="3751" y="974"/>
                  <a:pt x="3751" y="974"/>
                  <a:pt x="3752" y="974"/>
                </a:cubicBezTo>
                <a:close/>
                <a:moveTo>
                  <a:pt x="3733" y="975"/>
                </a:moveTo>
                <a:cubicBezTo>
                  <a:pt x="3732" y="975"/>
                  <a:pt x="3731" y="975"/>
                  <a:pt x="3731" y="975"/>
                </a:cubicBezTo>
                <a:cubicBezTo>
                  <a:pt x="3730" y="974"/>
                  <a:pt x="3729" y="976"/>
                  <a:pt x="3729" y="977"/>
                </a:cubicBezTo>
                <a:cubicBezTo>
                  <a:pt x="3730" y="977"/>
                  <a:pt x="3729" y="978"/>
                  <a:pt x="3729" y="979"/>
                </a:cubicBezTo>
                <a:cubicBezTo>
                  <a:pt x="3728" y="979"/>
                  <a:pt x="3725" y="980"/>
                  <a:pt x="3724" y="980"/>
                </a:cubicBezTo>
                <a:cubicBezTo>
                  <a:pt x="3723" y="980"/>
                  <a:pt x="3721" y="980"/>
                  <a:pt x="3721" y="981"/>
                </a:cubicBezTo>
                <a:cubicBezTo>
                  <a:pt x="3720" y="981"/>
                  <a:pt x="3719" y="982"/>
                  <a:pt x="3719" y="983"/>
                </a:cubicBezTo>
                <a:cubicBezTo>
                  <a:pt x="3719" y="984"/>
                  <a:pt x="3721" y="983"/>
                  <a:pt x="3722" y="982"/>
                </a:cubicBezTo>
                <a:cubicBezTo>
                  <a:pt x="3723" y="981"/>
                  <a:pt x="3724" y="981"/>
                  <a:pt x="3725" y="982"/>
                </a:cubicBezTo>
                <a:cubicBezTo>
                  <a:pt x="3726" y="982"/>
                  <a:pt x="3727" y="982"/>
                  <a:pt x="3727" y="982"/>
                </a:cubicBezTo>
                <a:cubicBezTo>
                  <a:pt x="3728" y="982"/>
                  <a:pt x="3729" y="982"/>
                  <a:pt x="3730" y="982"/>
                </a:cubicBezTo>
                <a:cubicBezTo>
                  <a:pt x="3731" y="981"/>
                  <a:pt x="3731" y="980"/>
                  <a:pt x="3731" y="978"/>
                </a:cubicBezTo>
                <a:cubicBezTo>
                  <a:pt x="3731" y="977"/>
                  <a:pt x="3733" y="977"/>
                  <a:pt x="3733" y="976"/>
                </a:cubicBezTo>
                <a:cubicBezTo>
                  <a:pt x="3734" y="976"/>
                  <a:pt x="3733" y="975"/>
                  <a:pt x="3733" y="975"/>
                </a:cubicBezTo>
                <a:close/>
                <a:moveTo>
                  <a:pt x="3760" y="973"/>
                </a:moveTo>
                <a:cubicBezTo>
                  <a:pt x="3759" y="974"/>
                  <a:pt x="3761" y="974"/>
                  <a:pt x="3762" y="974"/>
                </a:cubicBezTo>
                <a:cubicBezTo>
                  <a:pt x="3763" y="974"/>
                  <a:pt x="3763" y="974"/>
                  <a:pt x="3763" y="973"/>
                </a:cubicBezTo>
                <a:cubicBezTo>
                  <a:pt x="3762" y="972"/>
                  <a:pt x="3760" y="973"/>
                  <a:pt x="3760" y="973"/>
                </a:cubicBezTo>
                <a:close/>
                <a:moveTo>
                  <a:pt x="3727" y="975"/>
                </a:moveTo>
                <a:cubicBezTo>
                  <a:pt x="3727" y="975"/>
                  <a:pt x="3725" y="975"/>
                  <a:pt x="3725" y="976"/>
                </a:cubicBezTo>
                <a:cubicBezTo>
                  <a:pt x="3725" y="976"/>
                  <a:pt x="3724" y="978"/>
                  <a:pt x="3725" y="977"/>
                </a:cubicBezTo>
                <a:cubicBezTo>
                  <a:pt x="3726" y="977"/>
                  <a:pt x="3727" y="976"/>
                  <a:pt x="3727" y="975"/>
                </a:cubicBezTo>
                <a:close/>
                <a:moveTo>
                  <a:pt x="3742" y="977"/>
                </a:moveTo>
                <a:cubicBezTo>
                  <a:pt x="3741" y="977"/>
                  <a:pt x="3742" y="976"/>
                  <a:pt x="3742" y="976"/>
                </a:cubicBezTo>
                <a:cubicBezTo>
                  <a:pt x="3744" y="976"/>
                  <a:pt x="3743" y="974"/>
                  <a:pt x="3742" y="973"/>
                </a:cubicBezTo>
                <a:cubicBezTo>
                  <a:pt x="3741" y="973"/>
                  <a:pt x="3740" y="974"/>
                  <a:pt x="3739" y="975"/>
                </a:cubicBezTo>
                <a:cubicBezTo>
                  <a:pt x="3738" y="975"/>
                  <a:pt x="3739" y="976"/>
                  <a:pt x="3738" y="977"/>
                </a:cubicBezTo>
                <a:cubicBezTo>
                  <a:pt x="3738" y="978"/>
                  <a:pt x="3739" y="978"/>
                  <a:pt x="3738" y="979"/>
                </a:cubicBezTo>
                <a:cubicBezTo>
                  <a:pt x="3738" y="979"/>
                  <a:pt x="3737" y="978"/>
                  <a:pt x="3736" y="978"/>
                </a:cubicBezTo>
                <a:cubicBezTo>
                  <a:pt x="3735" y="978"/>
                  <a:pt x="3735" y="979"/>
                  <a:pt x="3736" y="980"/>
                </a:cubicBezTo>
                <a:cubicBezTo>
                  <a:pt x="3736" y="980"/>
                  <a:pt x="3736" y="981"/>
                  <a:pt x="3734" y="983"/>
                </a:cubicBezTo>
                <a:cubicBezTo>
                  <a:pt x="3733" y="984"/>
                  <a:pt x="3733" y="984"/>
                  <a:pt x="3734" y="985"/>
                </a:cubicBezTo>
                <a:cubicBezTo>
                  <a:pt x="3735" y="985"/>
                  <a:pt x="3736" y="984"/>
                  <a:pt x="3736" y="983"/>
                </a:cubicBezTo>
                <a:cubicBezTo>
                  <a:pt x="3737" y="982"/>
                  <a:pt x="3738" y="983"/>
                  <a:pt x="3738" y="984"/>
                </a:cubicBezTo>
                <a:cubicBezTo>
                  <a:pt x="3738" y="985"/>
                  <a:pt x="3739" y="984"/>
                  <a:pt x="3739" y="983"/>
                </a:cubicBezTo>
                <a:cubicBezTo>
                  <a:pt x="3740" y="982"/>
                  <a:pt x="3741" y="982"/>
                  <a:pt x="3742" y="982"/>
                </a:cubicBezTo>
                <a:cubicBezTo>
                  <a:pt x="3743" y="982"/>
                  <a:pt x="3743" y="981"/>
                  <a:pt x="3743" y="980"/>
                </a:cubicBezTo>
                <a:cubicBezTo>
                  <a:pt x="3743" y="980"/>
                  <a:pt x="3744" y="980"/>
                  <a:pt x="3745" y="980"/>
                </a:cubicBezTo>
                <a:cubicBezTo>
                  <a:pt x="3746" y="980"/>
                  <a:pt x="3745" y="978"/>
                  <a:pt x="3745" y="978"/>
                </a:cubicBezTo>
                <a:cubicBezTo>
                  <a:pt x="3744" y="977"/>
                  <a:pt x="3743" y="977"/>
                  <a:pt x="3742" y="977"/>
                </a:cubicBezTo>
                <a:close/>
                <a:moveTo>
                  <a:pt x="3752" y="978"/>
                </a:moveTo>
                <a:cubicBezTo>
                  <a:pt x="3751" y="978"/>
                  <a:pt x="3751" y="977"/>
                  <a:pt x="3750" y="976"/>
                </a:cubicBezTo>
                <a:cubicBezTo>
                  <a:pt x="3750" y="976"/>
                  <a:pt x="3749" y="978"/>
                  <a:pt x="3750" y="978"/>
                </a:cubicBezTo>
                <a:cubicBezTo>
                  <a:pt x="3750" y="978"/>
                  <a:pt x="3750" y="979"/>
                  <a:pt x="3751" y="980"/>
                </a:cubicBezTo>
                <a:cubicBezTo>
                  <a:pt x="3751" y="981"/>
                  <a:pt x="3752" y="979"/>
                  <a:pt x="3753" y="978"/>
                </a:cubicBezTo>
                <a:cubicBezTo>
                  <a:pt x="3754" y="978"/>
                  <a:pt x="3753" y="978"/>
                  <a:pt x="3752" y="978"/>
                </a:cubicBezTo>
                <a:close/>
                <a:moveTo>
                  <a:pt x="3766" y="968"/>
                </a:moveTo>
                <a:cubicBezTo>
                  <a:pt x="3766" y="967"/>
                  <a:pt x="3765" y="967"/>
                  <a:pt x="3765" y="967"/>
                </a:cubicBezTo>
                <a:cubicBezTo>
                  <a:pt x="3765" y="967"/>
                  <a:pt x="3764" y="968"/>
                  <a:pt x="3765" y="968"/>
                </a:cubicBezTo>
                <a:cubicBezTo>
                  <a:pt x="3765" y="968"/>
                  <a:pt x="3766" y="968"/>
                  <a:pt x="3766" y="968"/>
                </a:cubicBezTo>
                <a:close/>
                <a:moveTo>
                  <a:pt x="3748" y="977"/>
                </a:moveTo>
                <a:cubicBezTo>
                  <a:pt x="3748" y="976"/>
                  <a:pt x="3746" y="976"/>
                  <a:pt x="3746" y="977"/>
                </a:cubicBezTo>
                <a:cubicBezTo>
                  <a:pt x="3745" y="978"/>
                  <a:pt x="3746" y="979"/>
                  <a:pt x="3746" y="980"/>
                </a:cubicBezTo>
                <a:cubicBezTo>
                  <a:pt x="3746" y="981"/>
                  <a:pt x="3747" y="981"/>
                  <a:pt x="3748" y="981"/>
                </a:cubicBezTo>
                <a:cubicBezTo>
                  <a:pt x="3749" y="980"/>
                  <a:pt x="3748" y="980"/>
                  <a:pt x="3748" y="979"/>
                </a:cubicBezTo>
                <a:cubicBezTo>
                  <a:pt x="3748" y="979"/>
                  <a:pt x="3747" y="978"/>
                  <a:pt x="3748" y="978"/>
                </a:cubicBezTo>
                <a:cubicBezTo>
                  <a:pt x="3749" y="977"/>
                  <a:pt x="3748" y="977"/>
                  <a:pt x="3748" y="977"/>
                </a:cubicBezTo>
                <a:close/>
                <a:moveTo>
                  <a:pt x="3758" y="974"/>
                </a:moveTo>
                <a:cubicBezTo>
                  <a:pt x="3757" y="974"/>
                  <a:pt x="3757" y="974"/>
                  <a:pt x="3758" y="975"/>
                </a:cubicBezTo>
                <a:cubicBezTo>
                  <a:pt x="3758" y="976"/>
                  <a:pt x="3759" y="975"/>
                  <a:pt x="3759" y="975"/>
                </a:cubicBezTo>
                <a:cubicBezTo>
                  <a:pt x="3759" y="974"/>
                  <a:pt x="3758" y="974"/>
                  <a:pt x="3758" y="974"/>
                </a:cubicBezTo>
                <a:close/>
                <a:moveTo>
                  <a:pt x="3828" y="566"/>
                </a:moveTo>
                <a:cubicBezTo>
                  <a:pt x="3829" y="566"/>
                  <a:pt x="3829" y="565"/>
                  <a:pt x="3829" y="565"/>
                </a:cubicBezTo>
                <a:cubicBezTo>
                  <a:pt x="3830" y="566"/>
                  <a:pt x="3830" y="566"/>
                  <a:pt x="3831" y="567"/>
                </a:cubicBezTo>
                <a:cubicBezTo>
                  <a:pt x="3831" y="567"/>
                  <a:pt x="3832" y="567"/>
                  <a:pt x="3833" y="567"/>
                </a:cubicBezTo>
                <a:cubicBezTo>
                  <a:pt x="3834" y="568"/>
                  <a:pt x="3834" y="570"/>
                  <a:pt x="3835" y="570"/>
                </a:cubicBezTo>
                <a:cubicBezTo>
                  <a:pt x="3837" y="570"/>
                  <a:pt x="3838" y="570"/>
                  <a:pt x="3840" y="570"/>
                </a:cubicBezTo>
                <a:cubicBezTo>
                  <a:pt x="3842" y="524"/>
                  <a:pt x="3842" y="524"/>
                  <a:pt x="3842" y="524"/>
                </a:cubicBezTo>
                <a:cubicBezTo>
                  <a:pt x="3841" y="523"/>
                  <a:pt x="3839" y="523"/>
                  <a:pt x="3838" y="523"/>
                </a:cubicBezTo>
                <a:cubicBezTo>
                  <a:pt x="3837" y="523"/>
                  <a:pt x="3835" y="524"/>
                  <a:pt x="3834" y="523"/>
                </a:cubicBezTo>
                <a:cubicBezTo>
                  <a:pt x="3832" y="523"/>
                  <a:pt x="3831" y="523"/>
                  <a:pt x="3829" y="522"/>
                </a:cubicBezTo>
                <a:cubicBezTo>
                  <a:pt x="3828" y="522"/>
                  <a:pt x="3828" y="522"/>
                  <a:pt x="3827" y="522"/>
                </a:cubicBezTo>
                <a:cubicBezTo>
                  <a:pt x="3826" y="521"/>
                  <a:pt x="3826" y="522"/>
                  <a:pt x="3825" y="522"/>
                </a:cubicBezTo>
                <a:cubicBezTo>
                  <a:pt x="3824" y="521"/>
                  <a:pt x="3823" y="520"/>
                  <a:pt x="3821" y="520"/>
                </a:cubicBezTo>
                <a:cubicBezTo>
                  <a:pt x="3820" y="521"/>
                  <a:pt x="3821" y="521"/>
                  <a:pt x="3822" y="521"/>
                </a:cubicBezTo>
                <a:cubicBezTo>
                  <a:pt x="3822" y="522"/>
                  <a:pt x="3823" y="521"/>
                  <a:pt x="3824" y="522"/>
                </a:cubicBezTo>
                <a:cubicBezTo>
                  <a:pt x="3825" y="522"/>
                  <a:pt x="3826" y="523"/>
                  <a:pt x="3827" y="523"/>
                </a:cubicBezTo>
                <a:cubicBezTo>
                  <a:pt x="3828" y="523"/>
                  <a:pt x="3831" y="525"/>
                  <a:pt x="3829" y="525"/>
                </a:cubicBezTo>
                <a:cubicBezTo>
                  <a:pt x="3828" y="525"/>
                  <a:pt x="3827" y="525"/>
                  <a:pt x="3827" y="525"/>
                </a:cubicBezTo>
                <a:cubicBezTo>
                  <a:pt x="3826" y="525"/>
                  <a:pt x="3826" y="525"/>
                  <a:pt x="3825" y="524"/>
                </a:cubicBezTo>
                <a:cubicBezTo>
                  <a:pt x="3824" y="524"/>
                  <a:pt x="3824" y="524"/>
                  <a:pt x="3823" y="524"/>
                </a:cubicBezTo>
                <a:cubicBezTo>
                  <a:pt x="3822" y="523"/>
                  <a:pt x="3822" y="523"/>
                  <a:pt x="3821" y="523"/>
                </a:cubicBezTo>
                <a:cubicBezTo>
                  <a:pt x="3820" y="522"/>
                  <a:pt x="3817" y="522"/>
                  <a:pt x="3816" y="523"/>
                </a:cubicBezTo>
                <a:cubicBezTo>
                  <a:pt x="3815" y="524"/>
                  <a:pt x="3815" y="526"/>
                  <a:pt x="3814" y="527"/>
                </a:cubicBezTo>
                <a:cubicBezTo>
                  <a:pt x="3814" y="526"/>
                  <a:pt x="3814" y="526"/>
                  <a:pt x="3814" y="525"/>
                </a:cubicBezTo>
                <a:cubicBezTo>
                  <a:pt x="3814" y="525"/>
                  <a:pt x="3814" y="524"/>
                  <a:pt x="3814" y="524"/>
                </a:cubicBezTo>
                <a:cubicBezTo>
                  <a:pt x="3814" y="522"/>
                  <a:pt x="3814" y="522"/>
                  <a:pt x="3816" y="521"/>
                </a:cubicBezTo>
                <a:cubicBezTo>
                  <a:pt x="3816" y="521"/>
                  <a:pt x="3817" y="521"/>
                  <a:pt x="3817" y="521"/>
                </a:cubicBezTo>
                <a:cubicBezTo>
                  <a:pt x="3817" y="520"/>
                  <a:pt x="3816" y="520"/>
                  <a:pt x="3816" y="519"/>
                </a:cubicBezTo>
                <a:cubicBezTo>
                  <a:pt x="3815" y="519"/>
                  <a:pt x="3814" y="519"/>
                  <a:pt x="3813" y="519"/>
                </a:cubicBezTo>
                <a:cubicBezTo>
                  <a:pt x="3811" y="519"/>
                  <a:pt x="3810" y="519"/>
                  <a:pt x="3809" y="518"/>
                </a:cubicBezTo>
                <a:cubicBezTo>
                  <a:pt x="3808" y="518"/>
                  <a:pt x="3806" y="519"/>
                  <a:pt x="3805" y="519"/>
                </a:cubicBezTo>
                <a:cubicBezTo>
                  <a:pt x="3804" y="519"/>
                  <a:pt x="3802" y="519"/>
                  <a:pt x="3801" y="519"/>
                </a:cubicBezTo>
                <a:cubicBezTo>
                  <a:pt x="3799" y="519"/>
                  <a:pt x="3798" y="519"/>
                  <a:pt x="3797" y="519"/>
                </a:cubicBezTo>
                <a:cubicBezTo>
                  <a:pt x="3795" y="518"/>
                  <a:pt x="3787" y="518"/>
                  <a:pt x="3788" y="520"/>
                </a:cubicBezTo>
                <a:cubicBezTo>
                  <a:pt x="3788" y="521"/>
                  <a:pt x="3789" y="520"/>
                  <a:pt x="3789" y="521"/>
                </a:cubicBezTo>
                <a:cubicBezTo>
                  <a:pt x="3790" y="521"/>
                  <a:pt x="3790" y="521"/>
                  <a:pt x="3791" y="521"/>
                </a:cubicBezTo>
                <a:cubicBezTo>
                  <a:pt x="3792" y="520"/>
                  <a:pt x="3794" y="520"/>
                  <a:pt x="3795" y="521"/>
                </a:cubicBezTo>
                <a:cubicBezTo>
                  <a:pt x="3796" y="522"/>
                  <a:pt x="3793" y="523"/>
                  <a:pt x="3794" y="524"/>
                </a:cubicBezTo>
                <a:cubicBezTo>
                  <a:pt x="3795" y="524"/>
                  <a:pt x="3796" y="523"/>
                  <a:pt x="3796" y="523"/>
                </a:cubicBezTo>
                <a:cubicBezTo>
                  <a:pt x="3797" y="523"/>
                  <a:pt x="3797" y="523"/>
                  <a:pt x="3798" y="523"/>
                </a:cubicBezTo>
                <a:cubicBezTo>
                  <a:pt x="3798" y="524"/>
                  <a:pt x="3798" y="525"/>
                  <a:pt x="3799" y="526"/>
                </a:cubicBezTo>
                <a:cubicBezTo>
                  <a:pt x="3799" y="527"/>
                  <a:pt x="3800" y="527"/>
                  <a:pt x="3800" y="528"/>
                </a:cubicBezTo>
                <a:cubicBezTo>
                  <a:pt x="3800" y="529"/>
                  <a:pt x="3800" y="530"/>
                  <a:pt x="3800" y="531"/>
                </a:cubicBezTo>
                <a:cubicBezTo>
                  <a:pt x="3800" y="532"/>
                  <a:pt x="3800" y="532"/>
                  <a:pt x="3800" y="533"/>
                </a:cubicBezTo>
                <a:cubicBezTo>
                  <a:pt x="3800" y="534"/>
                  <a:pt x="3797" y="535"/>
                  <a:pt x="3796" y="535"/>
                </a:cubicBezTo>
                <a:cubicBezTo>
                  <a:pt x="3796" y="535"/>
                  <a:pt x="3795" y="535"/>
                  <a:pt x="3795" y="536"/>
                </a:cubicBezTo>
                <a:cubicBezTo>
                  <a:pt x="3794" y="537"/>
                  <a:pt x="3795" y="537"/>
                  <a:pt x="3796" y="537"/>
                </a:cubicBezTo>
                <a:cubicBezTo>
                  <a:pt x="3797" y="537"/>
                  <a:pt x="3797" y="537"/>
                  <a:pt x="3798" y="538"/>
                </a:cubicBezTo>
                <a:cubicBezTo>
                  <a:pt x="3799" y="538"/>
                  <a:pt x="3799" y="538"/>
                  <a:pt x="3800" y="539"/>
                </a:cubicBezTo>
                <a:cubicBezTo>
                  <a:pt x="3801" y="539"/>
                  <a:pt x="3801" y="539"/>
                  <a:pt x="3802" y="539"/>
                </a:cubicBezTo>
                <a:cubicBezTo>
                  <a:pt x="3802" y="540"/>
                  <a:pt x="3803" y="540"/>
                  <a:pt x="3803" y="540"/>
                </a:cubicBezTo>
                <a:cubicBezTo>
                  <a:pt x="3804" y="541"/>
                  <a:pt x="3804" y="541"/>
                  <a:pt x="3805" y="542"/>
                </a:cubicBezTo>
                <a:cubicBezTo>
                  <a:pt x="3805" y="543"/>
                  <a:pt x="3803" y="543"/>
                  <a:pt x="3802" y="544"/>
                </a:cubicBezTo>
                <a:cubicBezTo>
                  <a:pt x="3800" y="546"/>
                  <a:pt x="3801" y="544"/>
                  <a:pt x="3801" y="542"/>
                </a:cubicBezTo>
                <a:cubicBezTo>
                  <a:pt x="3801" y="541"/>
                  <a:pt x="3800" y="540"/>
                  <a:pt x="3799" y="540"/>
                </a:cubicBezTo>
                <a:cubicBezTo>
                  <a:pt x="3799" y="539"/>
                  <a:pt x="3796" y="539"/>
                  <a:pt x="3796" y="540"/>
                </a:cubicBezTo>
                <a:cubicBezTo>
                  <a:pt x="3795" y="540"/>
                  <a:pt x="3795" y="541"/>
                  <a:pt x="3795" y="542"/>
                </a:cubicBezTo>
                <a:cubicBezTo>
                  <a:pt x="3795" y="542"/>
                  <a:pt x="3794" y="542"/>
                  <a:pt x="3794" y="543"/>
                </a:cubicBezTo>
                <a:cubicBezTo>
                  <a:pt x="3793" y="543"/>
                  <a:pt x="3792" y="547"/>
                  <a:pt x="3791" y="544"/>
                </a:cubicBezTo>
                <a:cubicBezTo>
                  <a:pt x="3791" y="544"/>
                  <a:pt x="3792" y="543"/>
                  <a:pt x="3791" y="542"/>
                </a:cubicBezTo>
                <a:cubicBezTo>
                  <a:pt x="3791" y="541"/>
                  <a:pt x="3791" y="541"/>
                  <a:pt x="3791" y="540"/>
                </a:cubicBezTo>
                <a:cubicBezTo>
                  <a:pt x="3790" y="540"/>
                  <a:pt x="3790" y="539"/>
                  <a:pt x="3790" y="538"/>
                </a:cubicBezTo>
                <a:cubicBezTo>
                  <a:pt x="3790" y="537"/>
                  <a:pt x="3789" y="536"/>
                  <a:pt x="3788" y="536"/>
                </a:cubicBezTo>
                <a:cubicBezTo>
                  <a:pt x="3787" y="536"/>
                  <a:pt x="3787" y="536"/>
                  <a:pt x="3786" y="536"/>
                </a:cubicBezTo>
                <a:cubicBezTo>
                  <a:pt x="3786" y="535"/>
                  <a:pt x="3785" y="535"/>
                  <a:pt x="3785" y="535"/>
                </a:cubicBezTo>
                <a:cubicBezTo>
                  <a:pt x="3784" y="534"/>
                  <a:pt x="3783" y="535"/>
                  <a:pt x="3782" y="534"/>
                </a:cubicBezTo>
                <a:cubicBezTo>
                  <a:pt x="3781" y="533"/>
                  <a:pt x="3783" y="532"/>
                  <a:pt x="3784" y="532"/>
                </a:cubicBezTo>
                <a:cubicBezTo>
                  <a:pt x="3785" y="531"/>
                  <a:pt x="3786" y="530"/>
                  <a:pt x="3786" y="528"/>
                </a:cubicBezTo>
                <a:cubicBezTo>
                  <a:pt x="3786" y="527"/>
                  <a:pt x="3784" y="526"/>
                  <a:pt x="3784" y="524"/>
                </a:cubicBezTo>
                <a:cubicBezTo>
                  <a:pt x="3784" y="523"/>
                  <a:pt x="3783" y="522"/>
                  <a:pt x="3782" y="521"/>
                </a:cubicBezTo>
                <a:cubicBezTo>
                  <a:pt x="3782" y="519"/>
                  <a:pt x="3782" y="518"/>
                  <a:pt x="3782" y="516"/>
                </a:cubicBezTo>
                <a:cubicBezTo>
                  <a:pt x="3783" y="515"/>
                  <a:pt x="3784" y="514"/>
                  <a:pt x="3784" y="513"/>
                </a:cubicBezTo>
                <a:cubicBezTo>
                  <a:pt x="3784" y="511"/>
                  <a:pt x="3783" y="509"/>
                  <a:pt x="3782" y="508"/>
                </a:cubicBezTo>
                <a:cubicBezTo>
                  <a:pt x="3781" y="508"/>
                  <a:pt x="3779" y="505"/>
                  <a:pt x="3779" y="507"/>
                </a:cubicBezTo>
                <a:cubicBezTo>
                  <a:pt x="3779" y="507"/>
                  <a:pt x="3780" y="507"/>
                  <a:pt x="3780" y="508"/>
                </a:cubicBezTo>
                <a:cubicBezTo>
                  <a:pt x="3780" y="509"/>
                  <a:pt x="3779" y="509"/>
                  <a:pt x="3779" y="510"/>
                </a:cubicBezTo>
                <a:cubicBezTo>
                  <a:pt x="3777" y="510"/>
                  <a:pt x="3776" y="511"/>
                  <a:pt x="3775" y="511"/>
                </a:cubicBezTo>
                <a:cubicBezTo>
                  <a:pt x="3773" y="511"/>
                  <a:pt x="3774" y="510"/>
                  <a:pt x="3774" y="509"/>
                </a:cubicBezTo>
                <a:cubicBezTo>
                  <a:pt x="3775" y="508"/>
                  <a:pt x="3775" y="508"/>
                  <a:pt x="3775" y="507"/>
                </a:cubicBezTo>
                <a:cubicBezTo>
                  <a:pt x="3775" y="507"/>
                  <a:pt x="3775" y="506"/>
                  <a:pt x="3775" y="506"/>
                </a:cubicBezTo>
                <a:cubicBezTo>
                  <a:pt x="3775" y="505"/>
                  <a:pt x="3776" y="504"/>
                  <a:pt x="3776" y="503"/>
                </a:cubicBezTo>
                <a:cubicBezTo>
                  <a:pt x="3775" y="500"/>
                  <a:pt x="3773" y="500"/>
                  <a:pt x="3771" y="498"/>
                </a:cubicBezTo>
                <a:cubicBezTo>
                  <a:pt x="3770" y="497"/>
                  <a:pt x="3768" y="497"/>
                  <a:pt x="3767" y="496"/>
                </a:cubicBezTo>
                <a:cubicBezTo>
                  <a:pt x="3765" y="496"/>
                  <a:pt x="3763" y="495"/>
                  <a:pt x="3762" y="494"/>
                </a:cubicBezTo>
                <a:cubicBezTo>
                  <a:pt x="3761" y="493"/>
                  <a:pt x="3759" y="492"/>
                  <a:pt x="3758" y="491"/>
                </a:cubicBezTo>
                <a:cubicBezTo>
                  <a:pt x="3755" y="490"/>
                  <a:pt x="3752" y="490"/>
                  <a:pt x="3749" y="488"/>
                </a:cubicBezTo>
                <a:cubicBezTo>
                  <a:pt x="3746" y="486"/>
                  <a:pt x="3744" y="485"/>
                  <a:pt x="3741" y="483"/>
                </a:cubicBezTo>
                <a:cubicBezTo>
                  <a:pt x="3740" y="483"/>
                  <a:pt x="3739" y="482"/>
                  <a:pt x="3737" y="481"/>
                </a:cubicBezTo>
                <a:cubicBezTo>
                  <a:pt x="3736" y="481"/>
                  <a:pt x="3735" y="481"/>
                  <a:pt x="3733" y="481"/>
                </a:cubicBezTo>
                <a:cubicBezTo>
                  <a:pt x="3731" y="481"/>
                  <a:pt x="3731" y="480"/>
                  <a:pt x="3730" y="479"/>
                </a:cubicBezTo>
                <a:cubicBezTo>
                  <a:pt x="3729" y="478"/>
                  <a:pt x="3727" y="477"/>
                  <a:pt x="3726" y="476"/>
                </a:cubicBezTo>
                <a:cubicBezTo>
                  <a:pt x="3725" y="475"/>
                  <a:pt x="3723" y="474"/>
                  <a:pt x="3722" y="473"/>
                </a:cubicBezTo>
                <a:cubicBezTo>
                  <a:pt x="3721" y="473"/>
                  <a:pt x="3720" y="473"/>
                  <a:pt x="3718" y="472"/>
                </a:cubicBezTo>
                <a:cubicBezTo>
                  <a:pt x="3717" y="472"/>
                  <a:pt x="3716" y="471"/>
                  <a:pt x="3715" y="471"/>
                </a:cubicBezTo>
                <a:cubicBezTo>
                  <a:pt x="3715" y="471"/>
                  <a:pt x="3718" y="472"/>
                  <a:pt x="3718" y="473"/>
                </a:cubicBezTo>
                <a:cubicBezTo>
                  <a:pt x="3719" y="473"/>
                  <a:pt x="3721" y="474"/>
                  <a:pt x="3721" y="475"/>
                </a:cubicBezTo>
                <a:cubicBezTo>
                  <a:pt x="3720" y="475"/>
                  <a:pt x="3719" y="474"/>
                  <a:pt x="3718" y="474"/>
                </a:cubicBezTo>
                <a:cubicBezTo>
                  <a:pt x="3716" y="473"/>
                  <a:pt x="3715" y="473"/>
                  <a:pt x="3714" y="472"/>
                </a:cubicBezTo>
                <a:cubicBezTo>
                  <a:pt x="3712" y="470"/>
                  <a:pt x="3709" y="471"/>
                  <a:pt x="3707" y="469"/>
                </a:cubicBezTo>
                <a:cubicBezTo>
                  <a:pt x="3706" y="469"/>
                  <a:pt x="3705" y="467"/>
                  <a:pt x="3705" y="466"/>
                </a:cubicBezTo>
                <a:cubicBezTo>
                  <a:pt x="3704" y="465"/>
                  <a:pt x="3703" y="464"/>
                  <a:pt x="3702" y="463"/>
                </a:cubicBezTo>
                <a:cubicBezTo>
                  <a:pt x="3702" y="463"/>
                  <a:pt x="3701" y="463"/>
                  <a:pt x="3700" y="462"/>
                </a:cubicBezTo>
                <a:cubicBezTo>
                  <a:pt x="3699" y="461"/>
                  <a:pt x="3698" y="460"/>
                  <a:pt x="3696" y="459"/>
                </a:cubicBezTo>
                <a:cubicBezTo>
                  <a:pt x="3694" y="457"/>
                  <a:pt x="3691" y="456"/>
                  <a:pt x="3688" y="455"/>
                </a:cubicBezTo>
                <a:cubicBezTo>
                  <a:pt x="3687" y="455"/>
                  <a:pt x="3685" y="455"/>
                  <a:pt x="3684" y="455"/>
                </a:cubicBezTo>
                <a:cubicBezTo>
                  <a:pt x="3682" y="455"/>
                  <a:pt x="3681" y="454"/>
                  <a:pt x="3679" y="454"/>
                </a:cubicBezTo>
                <a:cubicBezTo>
                  <a:pt x="3676" y="452"/>
                  <a:pt x="3673" y="451"/>
                  <a:pt x="3669" y="449"/>
                </a:cubicBezTo>
                <a:cubicBezTo>
                  <a:pt x="3668" y="448"/>
                  <a:pt x="3668" y="448"/>
                  <a:pt x="3667" y="447"/>
                </a:cubicBezTo>
                <a:cubicBezTo>
                  <a:pt x="3665" y="447"/>
                  <a:pt x="3664" y="446"/>
                  <a:pt x="3663" y="446"/>
                </a:cubicBezTo>
                <a:cubicBezTo>
                  <a:pt x="3662" y="445"/>
                  <a:pt x="3662" y="445"/>
                  <a:pt x="3661" y="445"/>
                </a:cubicBezTo>
                <a:cubicBezTo>
                  <a:pt x="3659" y="444"/>
                  <a:pt x="3657" y="443"/>
                  <a:pt x="3655" y="441"/>
                </a:cubicBezTo>
                <a:cubicBezTo>
                  <a:pt x="3652" y="440"/>
                  <a:pt x="3648" y="438"/>
                  <a:pt x="3645" y="437"/>
                </a:cubicBezTo>
                <a:cubicBezTo>
                  <a:pt x="3642" y="436"/>
                  <a:pt x="3639" y="436"/>
                  <a:pt x="3635" y="435"/>
                </a:cubicBezTo>
                <a:cubicBezTo>
                  <a:pt x="3632" y="434"/>
                  <a:pt x="3628" y="434"/>
                  <a:pt x="3624" y="433"/>
                </a:cubicBezTo>
                <a:cubicBezTo>
                  <a:pt x="3623" y="433"/>
                  <a:pt x="3621" y="433"/>
                  <a:pt x="3620" y="432"/>
                </a:cubicBezTo>
                <a:cubicBezTo>
                  <a:pt x="3618" y="432"/>
                  <a:pt x="3617" y="431"/>
                  <a:pt x="3616" y="430"/>
                </a:cubicBezTo>
                <a:cubicBezTo>
                  <a:pt x="3614" y="430"/>
                  <a:pt x="3614" y="429"/>
                  <a:pt x="3613" y="428"/>
                </a:cubicBezTo>
                <a:cubicBezTo>
                  <a:pt x="3611" y="427"/>
                  <a:pt x="3610" y="426"/>
                  <a:pt x="3609" y="425"/>
                </a:cubicBezTo>
                <a:cubicBezTo>
                  <a:pt x="3608" y="425"/>
                  <a:pt x="3606" y="424"/>
                  <a:pt x="3605" y="424"/>
                </a:cubicBezTo>
                <a:cubicBezTo>
                  <a:pt x="3604" y="423"/>
                  <a:pt x="3603" y="423"/>
                  <a:pt x="3602" y="423"/>
                </a:cubicBezTo>
                <a:cubicBezTo>
                  <a:pt x="3601" y="423"/>
                  <a:pt x="3600" y="423"/>
                  <a:pt x="3599" y="423"/>
                </a:cubicBezTo>
                <a:cubicBezTo>
                  <a:pt x="3598" y="423"/>
                  <a:pt x="3596" y="423"/>
                  <a:pt x="3594" y="423"/>
                </a:cubicBezTo>
                <a:cubicBezTo>
                  <a:pt x="3592" y="423"/>
                  <a:pt x="3591" y="424"/>
                  <a:pt x="3589" y="424"/>
                </a:cubicBezTo>
                <a:cubicBezTo>
                  <a:pt x="3587" y="424"/>
                  <a:pt x="3585" y="424"/>
                  <a:pt x="3583" y="424"/>
                </a:cubicBezTo>
                <a:cubicBezTo>
                  <a:pt x="3581" y="424"/>
                  <a:pt x="3578" y="424"/>
                  <a:pt x="3576" y="424"/>
                </a:cubicBezTo>
                <a:cubicBezTo>
                  <a:pt x="3574" y="424"/>
                  <a:pt x="3572" y="423"/>
                  <a:pt x="3569" y="423"/>
                </a:cubicBezTo>
                <a:cubicBezTo>
                  <a:pt x="3566" y="423"/>
                  <a:pt x="3563" y="422"/>
                  <a:pt x="3559" y="422"/>
                </a:cubicBezTo>
                <a:cubicBezTo>
                  <a:pt x="3557" y="421"/>
                  <a:pt x="3555" y="422"/>
                  <a:pt x="3553" y="422"/>
                </a:cubicBezTo>
                <a:cubicBezTo>
                  <a:pt x="3552" y="422"/>
                  <a:pt x="3549" y="421"/>
                  <a:pt x="3548" y="422"/>
                </a:cubicBezTo>
                <a:cubicBezTo>
                  <a:pt x="3549" y="423"/>
                  <a:pt x="3549" y="423"/>
                  <a:pt x="3550" y="423"/>
                </a:cubicBezTo>
                <a:cubicBezTo>
                  <a:pt x="3551" y="423"/>
                  <a:pt x="3551" y="423"/>
                  <a:pt x="3551" y="424"/>
                </a:cubicBezTo>
                <a:cubicBezTo>
                  <a:pt x="3552" y="426"/>
                  <a:pt x="3550" y="425"/>
                  <a:pt x="3549" y="426"/>
                </a:cubicBezTo>
                <a:cubicBezTo>
                  <a:pt x="3549" y="427"/>
                  <a:pt x="3549" y="428"/>
                  <a:pt x="3548" y="427"/>
                </a:cubicBezTo>
                <a:cubicBezTo>
                  <a:pt x="3547" y="427"/>
                  <a:pt x="3547" y="426"/>
                  <a:pt x="3547" y="426"/>
                </a:cubicBezTo>
                <a:cubicBezTo>
                  <a:pt x="3546" y="425"/>
                  <a:pt x="3545" y="424"/>
                  <a:pt x="3544" y="424"/>
                </a:cubicBezTo>
                <a:cubicBezTo>
                  <a:pt x="3543" y="423"/>
                  <a:pt x="3542" y="422"/>
                  <a:pt x="3541" y="421"/>
                </a:cubicBezTo>
                <a:cubicBezTo>
                  <a:pt x="3540" y="421"/>
                  <a:pt x="3538" y="421"/>
                  <a:pt x="3537" y="421"/>
                </a:cubicBezTo>
                <a:cubicBezTo>
                  <a:pt x="3536" y="421"/>
                  <a:pt x="3534" y="420"/>
                  <a:pt x="3533" y="420"/>
                </a:cubicBezTo>
                <a:cubicBezTo>
                  <a:pt x="3531" y="420"/>
                  <a:pt x="3529" y="420"/>
                  <a:pt x="3527" y="420"/>
                </a:cubicBezTo>
                <a:cubicBezTo>
                  <a:pt x="3526" y="420"/>
                  <a:pt x="3525" y="419"/>
                  <a:pt x="3524" y="419"/>
                </a:cubicBezTo>
                <a:cubicBezTo>
                  <a:pt x="3522" y="419"/>
                  <a:pt x="3520" y="419"/>
                  <a:pt x="3517" y="419"/>
                </a:cubicBezTo>
                <a:cubicBezTo>
                  <a:pt x="3515" y="418"/>
                  <a:pt x="3513" y="418"/>
                  <a:pt x="3510" y="417"/>
                </a:cubicBezTo>
                <a:cubicBezTo>
                  <a:pt x="3509" y="417"/>
                  <a:pt x="3507" y="417"/>
                  <a:pt x="3506" y="417"/>
                </a:cubicBezTo>
                <a:cubicBezTo>
                  <a:pt x="3503" y="417"/>
                  <a:pt x="3500" y="416"/>
                  <a:pt x="3497" y="416"/>
                </a:cubicBezTo>
                <a:cubicBezTo>
                  <a:pt x="3496" y="416"/>
                  <a:pt x="3496" y="416"/>
                  <a:pt x="3495" y="416"/>
                </a:cubicBezTo>
                <a:cubicBezTo>
                  <a:pt x="3495" y="415"/>
                  <a:pt x="3494" y="415"/>
                  <a:pt x="3493" y="415"/>
                </a:cubicBezTo>
                <a:cubicBezTo>
                  <a:pt x="3492" y="415"/>
                  <a:pt x="3493" y="416"/>
                  <a:pt x="3494" y="416"/>
                </a:cubicBezTo>
                <a:cubicBezTo>
                  <a:pt x="3494" y="416"/>
                  <a:pt x="3495" y="416"/>
                  <a:pt x="3495" y="417"/>
                </a:cubicBezTo>
                <a:cubicBezTo>
                  <a:pt x="3496" y="418"/>
                  <a:pt x="3496" y="418"/>
                  <a:pt x="3496" y="420"/>
                </a:cubicBezTo>
                <a:cubicBezTo>
                  <a:pt x="3495" y="421"/>
                  <a:pt x="3495" y="422"/>
                  <a:pt x="3495" y="423"/>
                </a:cubicBezTo>
                <a:cubicBezTo>
                  <a:pt x="3496" y="424"/>
                  <a:pt x="3496" y="425"/>
                  <a:pt x="3495" y="426"/>
                </a:cubicBezTo>
                <a:cubicBezTo>
                  <a:pt x="3494" y="427"/>
                  <a:pt x="3486" y="432"/>
                  <a:pt x="3488" y="434"/>
                </a:cubicBezTo>
                <a:cubicBezTo>
                  <a:pt x="3488" y="434"/>
                  <a:pt x="3488" y="434"/>
                  <a:pt x="3489" y="434"/>
                </a:cubicBezTo>
                <a:cubicBezTo>
                  <a:pt x="3489" y="434"/>
                  <a:pt x="3489" y="434"/>
                  <a:pt x="3490" y="434"/>
                </a:cubicBezTo>
                <a:cubicBezTo>
                  <a:pt x="3490" y="435"/>
                  <a:pt x="3491" y="435"/>
                  <a:pt x="3492" y="435"/>
                </a:cubicBezTo>
                <a:cubicBezTo>
                  <a:pt x="3492" y="435"/>
                  <a:pt x="3493" y="434"/>
                  <a:pt x="3493" y="434"/>
                </a:cubicBezTo>
                <a:cubicBezTo>
                  <a:pt x="3494" y="433"/>
                  <a:pt x="3495" y="433"/>
                  <a:pt x="3495" y="433"/>
                </a:cubicBezTo>
                <a:cubicBezTo>
                  <a:pt x="3497" y="434"/>
                  <a:pt x="3497" y="435"/>
                  <a:pt x="3497" y="436"/>
                </a:cubicBezTo>
                <a:cubicBezTo>
                  <a:pt x="3498" y="438"/>
                  <a:pt x="3499" y="439"/>
                  <a:pt x="3500" y="440"/>
                </a:cubicBezTo>
                <a:cubicBezTo>
                  <a:pt x="3500" y="441"/>
                  <a:pt x="3500" y="442"/>
                  <a:pt x="3501" y="442"/>
                </a:cubicBezTo>
                <a:cubicBezTo>
                  <a:pt x="3501" y="443"/>
                  <a:pt x="3502" y="443"/>
                  <a:pt x="3502" y="444"/>
                </a:cubicBezTo>
                <a:cubicBezTo>
                  <a:pt x="3504" y="445"/>
                  <a:pt x="3503" y="446"/>
                  <a:pt x="3503" y="448"/>
                </a:cubicBezTo>
                <a:cubicBezTo>
                  <a:pt x="3502" y="449"/>
                  <a:pt x="3503" y="449"/>
                  <a:pt x="3504" y="450"/>
                </a:cubicBezTo>
                <a:cubicBezTo>
                  <a:pt x="3504" y="451"/>
                  <a:pt x="3504" y="453"/>
                  <a:pt x="3504" y="453"/>
                </a:cubicBezTo>
                <a:cubicBezTo>
                  <a:pt x="3503" y="454"/>
                  <a:pt x="3502" y="454"/>
                  <a:pt x="3501" y="455"/>
                </a:cubicBezTo>
                <a:cubicBezTo>
                  <a:pt x="3500" y="455"/>
                  <a:pt x="3499" y="457"/>
                  <a:pt x="3499" y="458"/>
                </a:cubicBezTo>
                <a:cubicBezTo>
                  <a:pt x="3499" y="458"/>
                  <a:pt x="3499" y="460"/>
                  <a:pt x="3498" y="461"/>
                </a:cubicBezTo>
                <a:cubicBezTo>
                  <a:pt x="3497" y="461"/>
                  <a:pt x="3497" y="460"/>
                  <a:pt x="3497" y="460"/>
                </a:cubicBezTo>
                <a:cubicBezTo>
                  <a:pt x="3496" y="459"/>
                  <a:pt x="3495" y="459"/>
                  <a:pt x="3495" y="459"/>
                </a:cubicBezTo>
                <a:cubicBezTo>
                  <a:pt x="3495" y="459"/>
                  <a:pt x="3494" y="460"/>
                  <a:pt x="3494" y="460"/>
                </a:cubicBezTo>
                <a:cubicBezTo>
                  <a:pt x="3494" y="460"/>
                  <a:pt x="3494" y="460"/>
                  <a:pt x="3494" y="461"/>
                </a:cubicBezTo>
                <a:cubicBezTo>
                  <a:pt x="3495" y="461"/>
                  <a:pt x="3495" y="461"/>
                  <a:pt x="3495" y="461"/>
                </a:cubicBezTo>
                <a:cubicBezTo>
                  <a:pt x="3495" y="462"/>
                  <a:pt x="3494" y="462"/>
                  <a:pt x="3494" y="462"/>
                </a:cubicBezTo>
                <a:cubicBezTo>
                  <a:pt x="3493" y="462"/>
                  <a:pt x="3493" y="461"/>
                  <a:pt x="3492" y="461"/>
                </a:cubicBezTo>
                <a:cubicBezTo>
                  <a:pt x="3491" y="461"/>
                  <a:pt x="3491" y="461"/>
                  <a:pt x="3490" y="461"/>
                </a:cubicBezTo>
                <a:cubicBezTo>
                  <a:pt x="3489" y="462"/>
                  <a:pt x="3488" y="461"/>
                  <a:pt x="3487" y="461"/>
                </a:cubicBezTo>
                <a:cubicBezTo>
                  <a:pt x="3486" y="461"/>
                  <a:pt x="3485" y="462"/>
                  <a:pt x="3484" y="462"/>
                </a:cubicBezTo>
                <a:cubicBezTo>
                  <a:pt x="3483" y="462"/>
                  <a:pt x="3481" y="462"/>
                  <a:pt x="3479" y="462"/>
                </a:cubicBezTo>
                <a:cubicBezTo>
                  <a:pt x="3478" y="462"/>
                  <a:pt x="3477" y="462"/>
                  <a:pt x="3475" y="461"/>
                </a:cubicBezTo>
                <a:cubicBezTo>
                  <a:pt x="3474" y="460"/>
                  <a:pt x="3474" y="458"/>
                  <a:pt x="3474" y="457"/>
                </a:cubicBezTo>
                <a:cubicBezTo>
                  <a:pt x="3473" y="456"/>
                  <a:pt x="3474" y="454"/>
                  <a:pt x="3473" y="453"/>
                </a:cubicBezTo>
                <a:cubicBezTo>
                  <a:pt x="3472" y="451"/>
                  <a:pt x="3471" y="451"/>
                  <a:pt x="3469" y="451"/>
                </a:cubicBezTo>
                <a:cubicBezTo>
                  <a:pt x="3468" y="450"/>
                  <a:pt x="3466" y="450"/>
                  <a:pt x="3465" y="449"/>
                </a:cubicBezTo>
                <a:cubicBezTo>
                  <a:pt x="3464" y="449"/>
                  <a:pt x="3463" y="448"/>
                  <a:pt x="3461" y="447"/>
                </a:cubicBezTo>
                <a:cubicBezTo>
                  <a:pt x="3459" y="447"/>
                  <a:pt x="3455" y="448"/>
                  <a:pt x="3453" y="446"/>
                </a:cubicBezTo>
                <a:cubicBezTo>
                  <a:pt x="3452" y="446"/>
                  <a:pt x="3451" y="445"/>
                  <a:pt x="3450" y="444"/>
                </a:cubicBezTo>
                <a:cubicBezTo>
                  <a:pt x="3450" y="443"/>
                  <a:pt x="3450" y="441"/>
                  <a:pt x="3450" y="440"/>
                </a:cubicBezTo>
                <a:cubicBezTo>
                  <a:pt x="3450" y="439"/>
                  <a:pt x="3451" y="438"/>
                  <a:pt x="3450" y="436"/>
                </a:cubicBezTo>
                <a:cubicBezTo>
                  <a:pt x="3450" y="435"/>
                  <a:pt x="3449" y="434"/>
                  <a:pt x="3447" y="434"/>
                </a:cubicBezTo>
                <a:cubicBezTo>
                  <a:pt x="3446" y="433"/>
                  <a:pt x="3445" y="433"/>
                  <a:pt x="3445" y="431"/>
                </a:cubicBezTo>
                <a:cubicBezTo>
                  <a:pt x="3445" y="431"/>
                  <a:pt x="3445" y="430"/>
                  <a:pt x="3444" y="429"/>
                </a:cubicBezTo>
                <a:cubicBezTo>
                  <a:pt x="3444" y="429"/>
                  <a:pt x="3443" y="429"/>
                  <a:pt x="3442" y="429"/>
                </a:cubicBezTo>
                <a:cubicBezTo>
                  <a:pt x="3441" y="428"/>
                  <a:pt x="3439" y="428"/>
                  <a:pt x="3438" y="429"/>
                </a:cubicBezTo>
                <a:cubicBezTo>
                  <a:pt x="3437" y="429"/>
                  <a:pt x="3436" y="430"/>
                  <a:pt x="3435" y="431"/>
                </a:cubicBezTo>
                <a:cubicBezTo>
                  <a:pt x="3435" y="431"/>
                  <a:pt x="3434" y="431"/>
                  <a:pt x="3434" y="431"/>
                </a:cubicBezTo>
                <a:cubicBezTo>
                  <a:pt x="3433" y="432"/>
                  <a:pt x="3433" y="432"/>
                  <a:pt x="3432" y="433"/>
                </a:cubicBezTo>
                <a:cubicBezTo>
                  <a:pt x="3432" y="433"/>
                  <a:pt x="3431" y="434"/>
                  <a:pt x="3431" y="434"/>
                </a:cubicBezTo>
                <a:cubicBezTo>
                  <a:pt x="3430" y="435"/>
                  <a:pt x="3428" y="435"/>
                  <a:pt x="3427" y="435"/>
                </a:cubicBezTo>
                <a:cubicBezTo>
                  <a:pt x="3426" y="435"/>
                  <a:pt x="3425" y="435"/>
                  <a:pt x="3424" y="435"/>
                </a:cubicBezTo>
                <a:cubicBezTo>
                  <a:pt x="3422" y="435"/>
                  <a:pt x="3420" y="435"/>
                  <a:pt x="3418" y="435"/>
                </a:cubicBezTo>
                <a:cubicBezTo>
                  <a:pt x="3415" y="435"/>
                  <a:pt x="3413" y="435"/>
                  <a:pt x="3410" y="435"/>
                </a:cubicBezTo>
                <a:cubicBezTo>
                  <a:pt x="3407" y="435"/>
                  <a:pt x="3405" y="435"/>
                  <a:pt x="3402" y="434"/>
                </a:cubicBezTo>
                <a:cubicBezTo>
                  <a:pt x="3398" y="434"/>
                  <a:pt x="3395" y="435"/>
                  <a:pt x="3391" y="434"/>
                </a:cubicBezTo>
                <a:cubicBezTo>
                  <a:pt x="3389" y="433"/>
                  <a:pt x="3388" y="433"/>
                  <a:pt x="3386" y="432"/>
                </a:cubicBezTo>
                <a:cubicBezTo>
                  <a:pt x="3384" y="432"/>
                  <a:pt x="3383" y="432"/>
                  <a:pt x="3381" y="431"/>
                </a:cubicBezTo>
                <a:cubicBezTo>
                  <a:pt x="3379" y="431"/>
                  <a:pt x="3377" y="431"/>
                  <a:pt x="3376" y="430"/>
                </a:cubicBezTo>
                <a:cubicBezTo>
                  <a:pt x="3375" y="430"/>
                  <a:pt x="3374" y="430"/>
                  <a:pt x="3373" y="429"/>
                </a:cubicBezTo>
                <a:cubicBezTo>
                  <a:pt x="3373" y="429"/>
                  <a:pt x="3372" y="430"/>
                  <a:pt x="3371" y="430"/>
                </a:cubicBezTo>
                <a:cubicBezTo>
                  <a:pt x="3370" y="429"/>
                  <a:pt x="3369" y="429"/>
                  <a:pt x="3369" y="428"/>
                </a:cubicBezTo>
                <a:cubicBezTo>
                  <a:pt x="3368" y="428"/>
                  <a:pt x="3367" y="428"/>
                  <a:pt x="3366" y="428"/>
                </a:cubicBezTo>
                <a:cubicBezTo>
                  <a:pt x="3366" y="429"/>
                  <a:pt x="3365" y="429"/>
                  <a:pt x="3365" y="429"/>
                </a:cubicBezTo>
                <a:cubicBezTo>
                  <a:pt x="3363" y="430"/>
                  <a:pt x="3362" y="429"/>
                  <a:pt x="3361" y="430"/>
                </a:cubicBezTo>
                <a:cubicBezTo>
                  <a:pt x="3360" y="430"/>
                  <a:pt x="3359" y="430"/>
                  <a:pt x="3358" y="430"/>
                </a:cubicBezTo>
                <a:cubicBezTo>
                  <a:pt x="3357" y="430"/>
                  <a:pt x="3356" y="430"/>
                  <a:pt x="3355" y="430"/>
                </a:cubicBezTo>
                <a:cubicBezTo>
                  <a:pt x="3353" y="431"/>
                  <a:pt x="3351" y="431"/>
                  <a:pt x="3348" y="431"/>
                </a:cubicBezTo>
                <a:cubicBezTo>
                  <a:pt x="3346" y="431"/>
                  <a:pt x="3343" y="430"/>
                  <a:pt x="3340" y="431"/>
                </a:cubicBezTo>
                <a:cubicBezTo>
                  <a:pt x="3338" y="431"/>
                  <a:pt x="3335" y="432"/>
                  <a:pt x="3333" y="432"/>
                </a:cubicBezTo>
                <a:cubicBezTo>
                  <a:pt x="3331" y="433"/>
                  <a:pt x="3329" y="433"/>
                  <a:pt x="3327" y="433"/>
                </a:cubicBezTo>
                <a:cubicBezTo>
                  <a:pt x="3325" y="433"/>
                  <a:pt x="3323" y="433"/>
                  <a:pt x="3321" y="433"/>
                </a:cubicBezTo>
                <a:cubicBezTo>
                  <a:pt x="3320" y="433"/>
                  <a:pt x="3318" y="434"/>
                  <a:pt x="3316" y="434"/>
                </a:cubicBezTo>
                <a:cubicBezTo>
                  <a:pt x="3314" y="434"/>
                  <a:pt x="3311" y="435"/>
                  <a:pt x="3308" y="435"/>
                </a:cubicBezTo>
                <a:cubicBezTo>
                  <a:pt x="3306" y="435"/>
                  <a:pt x="3304" y="435"/>
                  <a:pt x="3302" y="434"/>
                </a:cubicBezTo>
                <a:cubicBezTo>
                  <a:pt x="3299" y="433"/>
                  <a:pt x="3296" y="431"/>
                  <a:pt x="3293" y="431"/>
                </a:cubicBezTo>
                <a:cubicBezTo>
                  <a:pt x="3291" y="430"/>
                  <a:pt x="3290" y="430"/>
                  <a:pt x="3288" y="430"/>
                </a:cubicBezTo>
                <a:cubicBezTo>
                  <a:pt x="3287" y="430"/>
                  <a:pt x="3285" y="430"/>
                  <a:pt x="3284" y="428"/>
                </a:cubicBezTo>
                <a:cubicBezTo>
                  <a:pt x="3284" y="428"/>
                  <a:pt x="3284" y="427"/>
                  <a:pt x="3284" y="426"/>
                </a:cubicBezTo>
                <a:cubicBezTo>
                  <a:pt x="3284" y="425"/>
                  <a:pt x="3283" y="425"/>
                  <a:pt x="3283" y="425"/>
                </a:cubicBezTo>
                <a:cubicBezTo>
                  <a:pt x="3281" y="423"/>
                  <a:pt x="3283" y="423"/>
                  <a:pt x="3284" y="422"/>
                </a:cubicBezTo>
                <a:cubicBezTo>
                  <a:pt x="3285" y="420"/>
                  <a:pt x="3284" y="419"/>
                  <a:pt x="3284" y="418"/>
                </a:cubicBezTo>
                <a:cubicBezTo>
                  <a:pt x="3283" y="417"/>
                  <a:pt x="3283" y="415"/>
                  <a:pt x="3285" y="415"/>
                </a:cubicBezTo>
                <a:cubicBezTo>
                  <a:pt x="3286" y="415"/>
                  <a:pt x="3288" y="416"/>
                  <a:pt x="3288" y="414"/>
                </a:cubicBezTo>
                <a:cubicBezTo>
                  <a:pt x="3288" y="413"/>
                  <a:pt x="3288" y="413"/>
                  <a:pt x="3288" y="413"/>
                </a:cubicBezTo>
                <a:cubicBezTo>
                  <a:pt x="3288" y="412"/>
                  <a:pt x="3289" y="412"/>
                  <a:pt x="3289" y="412"/>
                </a:cubicBezTo>
                <a:cubicBezTo>
                  <a:pt x="3289" y="410"/>
                  <a:pt x="3288" y="409"/>
                  <a:pt x="3288" y="408"/>
                </a:cubicBezTo>
                <a:cubicBezTo>
                  <a:pt x="3288" y="407"/>
                  <a:pt x="3287" y="407"/>
                  <a:pt x="3287" y="406"/>
                </a:cubicBezTo>
                <a:cubicBezTo>
                  <a:pt x="3287" y="406"/>
                  <a:pt x="3287" y="405"/>
                  <a:pt x="3287" y="404"/>
                </a:cubicBezTo>
                <a:cubicBezTo>
                  <a:pt x="3286" y="401"/>
                  <a:pt x="3285" y="397"/>
                  <a:pt x="3282" y="395"/>
                </a:cubicBezTo>
                <a:cubicBezTo>
                  <a:pt x="3280" y="394"/>
                  <a:pt x="3279" y="393"/>
                  <a:pt x="3277" y="392"/>
                </a:cubicBezTo>
                <a:cubicBezTo>
                  <a:pt x="3274" y="390"/>
                  <a:pt x="3271" y="389"/>
                  <a:pt x="3267" y="388"/>
                </a:cubicBezTo>
                <a:cubicBezTo>
                  <a:pt x="3266" y="387"/>
                  <a:pt x="3264" y="387"/>
                  <a:pt x="3263" y="386"/>
                </a:cubicBezTo>
                <a:cubicBezTo>
                  <a:pt x="3262" y="386"/>
                  <a:pt x="3261" y="385"/>
                  <a:pt x="3260" y="385"/>
                </a:cubicBezTo>
                <a:cubicBezTo>
                  <a:pt x="3260" y="385"/>
                  <a:pt x="3259" y="385"/>
                  <a:pt x="3258" y="385"/>
                </a:cubicBezTo>
                <a:cubicBezTo>
                  <a:pt x="3256" y="384"/>
                  <a:pt x="3254" y="384"/>
                  <a:pt x="3252" y="384"/>
                </a:cubicBezTo>
                <a:cubicBezTo>
                  <a:pt x="3251" y="384"/>
                  <a:pt x="3249" y="383"/>
                  <a:pt x="3247" y="383"/>
                </a:cubicBezTo>
                <a:cubicBezTo>
                  <a:pt x="3244" y="382"/>
                  <a:pt x="3241" y="382"/>
                  <a:pt x="3237" y="382"/>
                </a:cubicBezTo>
                <a:cubicBezTo>
                  <a:pt x="3234" y="381"/>
                  <a:pt x="3231" y="382"/>
                  <a:pt x="3228" y="381"/>
                </a:cubicBezTo>
                <a:cubicBezTo>
                  <a:pt x="3225" y="381"/>
                  <a:pt x="3223" y="381"/>
                  <a:pt x="3220" y="381"/>
                </a:cubicBezTo>
                <a:cubicBezTo>
                  <a:pt x="3215" y="381"/>
                  <a:pt x="3209" y="381"/>
                  <a:pt x="3203" y="381"/>
                </a:cubicBezTo>
                <a:cubicBezTo>
                  <a:pt x="3201" y="381"/>
                  <a:pt x="3199" y="382"/>
                  <a:pt x="3196" y="382"/>
                </a:cubicBezTo>
                <a:cubicBezTo>
                  <a:pt x="3194" y="382"/>
                  <a:pt x="3192" y="383"/>
                  <a:pt x="3190" y="383"/>
                </a:cubicBezTo>
                <a:cubicBezTo>
                  <a:pt x="3185" y="384"/>
                  <a:pt x="3180" y="385"/>
                  <a:pt x="3175" y="386"/>
                </a:cubicBezTo>
                <a:cubicBezTo>
                  <a:pt x="3171" y="387"/>
                  <a:pt x="3166" y="389"/>
                  <a:pt x="3161" y="389"/>
                </a:cubicBezTo>
                <a:cubicBezTo>
                  <a:pt x="3159" y="389"/>
                  <a:pt x="3157" y="390"/>
                  <a:pt x="3154" y="390"/>
                </a:cubicBezTo>
                <a:cubicBezTo>
                  <a:pt x="3153" y="390"/>
                  <a:pt x="3152" y="390"/>
                  <a:pt x="3150" y="390"/>
                </a:cubicBezTo>
                <a:cubicBezTo>
                  <a:pt x="3149" y="390"/>
                  <a:pt x="3148" y="390"/>
                  <a:pt x="3146" y="391"/>
                </a:cubicBezTo>
                <a:cubicBezTo>
                  <a:pt x="3145" y="391"/>
                  <a:pt x="3144" y="392"/>
                  <a:pt x="3142" y="391"/>
                </a:cubicBezTo>
                <a:cubicBezTo>
                  <a:pt x="3141" y="391"/>
                  <a:pt x="3139" y="391"/>
                  <a:pt x="3137" y="391"/>
                </a:cubicBezTo>
                <a:cubicBezTo>
                  <a:pt x="3137" y="390"/>
                  <a:pt x="3136" y="390"/>
                  <a:pt x="3135" y="389"/>
                </a:cubicBezTo>
                <a:cubicBezTo>
                  <a:pt x="3134" y="389"/>
                  <a:pt x="3133" y="389"/>
                  <a:pt x="3132" y="389"/>
                </a:cubicBezTo>
                <a:cubicBezTo>
                  <a:pt x="3131" y="388"/>
                  <a:pt x="3130" y="388"/>
                  <a:pt x="3129" y="387"/>
                </a:cubicBezTo>
                <a:cubicBezTo>
                  <a:pt x="3128" y="387"/>
                  <a:pt x="3127" y="386"/>
                  <a:pt x="3127" y="385"/>
                </a:cubicBezTo>
                <a:cubicBezTo>
                  <a:pt x="3128" y="385"/>
                  <a:pt x="3129" y="386"/>
                  <a:pt x="3129" y="385"/>
                </a:cubicBezTo>
                <a:cubicBezTo>
                  <a:pt x="3129" y="385"/>
                  <a:pt x="3128" y="384"/>
                  <a:pt x="3128" y="383"/>
                </a:cubicBezTo>
                <a:cubicBezTo>
                  <a:pt x="3128" y="383"/>
                  <a:pt x="3127" y="382"/>
                  <a:pt x="3127" y="381"/>
                </a:cubicBezTo>
                <a:cubicBezTo>
                  <a:pt x="3126" y="381"/>
                  <a:pt x="3126" y="380"/>
                  <a:pt x="3126" y="380"/>
                </a:cubicBezTo>
                <a:cubicBezTo>
                  <a:pt x="3125" y="379"/>
                  <a:pt x="3124" y="378"/>
                  <a:pt x="3124" y="377"/>
                </a:cubicBezTo>
                <a:cubicBezTo>
                  <a:pt x="3123" y="377"/>
                  <a:pt x="3123" y="377"/>
                  <a:pt x="3122" y="376"/>
                </a:cubicBezTo>
                <a:cubicBezTo>
                  <a:pt x="3121" y="375"/>
                  <a:pt x="3121" y="374"/>
                  <a:pt x="3120" y="373"/>
                </a:cubicBezTo>
                <a:cubicBezTo>
                  <a:pt x="3118" y="371"/>
                  <a:pt x="3115" y="370"/>
                  <a:pt x="3112" y="370"/>
                </a:cubicBezTo>
                <a:cubicBezTo>
                  <a:pt x="3111" y="370"/>
                  <a:pt x="3109" y="371"/>
                  <a:pt x="3108" y="371"/>
                </a:cubicBezTo>
                <a:cubicBezTo>
                  <a:pt x="3107" y="372"/>
                  <a:pt x="3105" y="374"/>
                  <a:pt x="3104" y="373"/>
                </a:cubicBezTo>
                <a:cubicBezTo>
                  <a:pt x="3103" y="373"/>
                  <a:pt x="3106" y="370"/>
                  <a:pt x="3104" y="370"/>
                </a:cubicBezTo>
                <a:cubicBezTo>
                  <a:pt x="3102" y="370"/>
                  <a:pt x="3102" y="372"/>
                  <a:pt x="3101" y="373"/>
                </a:cubicBezTo>
                <a:cubicBezTo>
                  <a:pt x="3100" y="373"/>
                  <a:pt x="3093" y="377"/>
                  <a:pt x="3093" y="376"/>
                </a:cubicBezTo>
                <a:cubicBezTo>
                  <a:pt x="3093" y="374"/>
                  <a:pt x="3096" y="375"/>
                  <a:pt x="3096" y="374"/>
                </a:cubicBezTo>
                <a:cubicBezTo>
                  <a:pt x="3098" y="373"/>
                  <a:pt x="3098" y="372"/>
                  <a:pt x="3099" y="371"/>
                </a:cubicBezTo>
                <a:cubicBezTo>
                  <a:pt x="3099" y="370"/>
                  <a:pt x="3100" y="370"/>
                  <a:pt x="3100" y="370"/>
                </a:cubicBezTo>
                <a:cubicBezTo>
                  <a:pt x="3101" y="370"/>
                  <a:pt x="3101" y="369"/>
                  <a:pt x="3101" y="369"/>
                </a:cubicBezTo>
                <a:cubicBezTo>
                  <a:pt x="3102" y="368"/>
                  <a:pt x="3103" y="367"/>
                  <a:pt x="3103" y="366"/>
                </a:cubicBezTo>
                <a:cubicBezTo>
                  <a:pt x="3103" y="365"/>
                  <a:pt x="3101" y="366"/>
                  <a:pt x="3100" y="366"/>
                </a:cubicBezTo>
                <a:cubicBezTo>
                  <a:pt x="3099" y="365"/>
                  <a:pt x="3098" y="366"/>
                  <a:pt x="3098" y="366"/>
                </a:cubicBezTo>
                <a:cubicBezTo>
                  <a:pt x="3096" y="366"/>
                  <a:pt x="3095" y="365"/>
                  <a:pt x="3094" y="365"/>
                </a:cubicBezTo>
                <a:cubicBezTo>
                  <a:pt x="3093" y="365"/>
                  <a:pt x="3092" y="366"/>
                  <a:pt x="3091" y="367"/>
                </a:cubicBezTo>
                <a:cubicBezTo>
                  <a:pt x="3089" y="367"/>
                  <a:pt x="3088" y="366"/>
                  <a:pt x="3089" y="365"/>
                </a:cubicBezTo>
                <a:cubicBezTo>
                  <a:pt x="3090" y="363"/>
                  <a:pt x="3091" y="363"/>
                  <a:pt x="3092" y="363"/>
                </a:cubicBezTo>
                <a:cubicBezTo>
                  <a:pt x="3093" y="362"/>
                  <a:pt x="3093" y="361"/>
                  <a:pt x="3092" y="361"/>
                </a:cubicBezTo>
                <a:cubicBezTo>
                  <a:pt x="3091" y="361"/>
                  <a:pt x="3090" y="361"/>
                  <a:pt x="3089" y="361"/>
                </a:cubicBezTo>
                <a:cubicBezTo>
                  <a:pt x="3089" y="360"/>
                  <a:pt x="3088" y="360"/>
                  <a:pt x="3087" y="360"/>
                </a:cubicBezTo>
                <a:cubicBezTo>
                  <a:pt x="3085" y="360"/>
                  <a:pt x="3082" y="362"/>
                  <a:pt x="3080" y="360"/>
                </a:cubicBezTo>
                <a:cubicBezTo>
                  <a:pt x="3079" y="360"/>
                  <a:pt x="3079" y="360"/>
                  <a:pt x="3078" y="359"/>
                </a:cubicBezTo>
                <a:cubicBezTo>
                  <a:pt x="3078" y="359"/>
                  <a:pt x="3077" y="359"/>
                  <a:pt x="3076" y="359"/>
                </a:cubicBezTo>
                <a:cubicBezTo>
                  <a:pt x="3076" y="359"/>
                  <a:pt x="3076" y="358"/>
                  <a:pt x="3075" y="359"/>
                </a:cubicBezTo>
                <a:cubicBezTo>
                  <a:pt x="3074" y="359"/>
                  <a:pt x="3074" y="359"/>
                  <a:pt x="3073" y="359"/>
                </a:cubicBezTo>
                <a:cubicBezTo>
                  <a:pt x="3072" y="359"/>
                  <a:pt x="3071" y="359"/>
                  <a:pt x="3070" y="359"/>
                </a:cubicBezTo>
                <a:cubicBezTo>
                  <a:pt x="3069" y="359"/>
                  <a:pt x="3068" y="356"/>
                  <a:pt x="3069" y="355"/>
                </a:cubicBezTo>
                <a:cubicBezTo>
                  <a:pt x="3069" y="355"/>
                  <a:pt x="3070" y="356"/>
                  <a:pt x="3070" y="356"/>
                </a:cubicBezTo>
                <a:cubicBezTo>
                  <a:pt x="3071" y="356"/>
                  <a:pt x="3072" y="356"/>
                  <a:pt x="3072" y="356"/>
                </a:cubicBezTo>
                <a:cubicBezTo>
                  <a:pt x="3073" y="357"/>
                  <a:pt x="3073" y="357"/>
                  <a:pt x="3074" y="357"/>
                </a:cubicBezTo>
                <a:cubicBezTo>
                  <a:pt x="3075" y="357"/>
                  <a:pt x="3075" y="356"/>
                  <a:pt x="3075" y="356"/>
                </a:cubicBezTo>
                <a:cubicBezTo>
                  <a:pt x="3075" y="355"/>
                  <a:pt x="3075" y="354"/>
                  <a:pt x="3076" y="354"/>
                </a:cubicBezTo>
                <a:cubicBezTo>
                  <a:pt x="3077" y="353"/>
                  <a:pt x="3077" y="353"/>
                  <a:pt x="3078" y="353"/>
                </a:cubicBezTo>
                <a:cubicBezTo>
                  <a:pt x="3078" y="352"/>
                  <a:pt x="3079" y="352"/>
                  <a:pt x="3080" y="352"/>
                </a:cubicBezTo>
                <a:cubicBezTo>
                  <a:pt x="3080" y="352"/>
                  <a:pt x="3081" y="353"/>
                  <a:pt x="3081" y="353"/>
                </a:cubicBezTo>
                <a:cubicBezTo>
                  <a:pt x="3081" y="354"/>
                  <a:pt x="3082" y="354"/>
                  <a:pt x="3083" y="355"/>
                </a:cubicBezTo>
                <a:cubicBezTo>
                  <a:pt x="3083" y="355"/>
                  <a:pt x="3084" y="355"/>
                  <a:pt x="3084" y="356"/>
                </a:cubicBezTo>
                <a:cubicBezTo>
                  <a:pt x="3085" y="358"/>
                  <a:pt x="3086" y="358"/>
                  <a:pt x="3087" y="356"/>
                </a:cubicBezTo>
                <a:cubicBezTo>
                  <a:pt x="3088" y="356"/>
                  <a:pt x="3088" y="355"/>
                  <a:pt x="3089" y="354"/>
                </a:cubicBezTo>
                <a:cubicBezTo>
                  <a:pt x="3090" y="354"/>
                  <a:pt x="3090" y="354"/>
                  <a:pt x="3091" y="354"/>
                </a:cubicBezTo>
                <a:cubicBezTo>
                  <a:pt x="3092" y="353"/>
                  <a:pt x="3092" y="351"/>
                  <a:pt x="3092" y="350"/>
                </a:cubicBezTo>
                <a:cubicBezTo>
                  <a:pt x="3092" y="349"/>
                  <a:pt x="3091" y="349"/>
                  <a:pt x="3091" y="348"/>
                </a:cubicBezTo>
                <a:cubicBezTo>
                  <a:pt x="3090" y="348"/>
                  <a:pt x="3089" y="347"/>
                  <a:pt x="3088" y="347"/>
                </a:cubicBezTo>
                <a:cubicBezTo>
                  <a:pt x="3088" y="346"/>
                  <a:pt x="3087" y="346"/>
                  <a:pt x="3087" y="345"/>
                </a:cubicBezTo>
                <a:cubicBezTo>
                  <a:pt x="3086" y="344"/>
                  <a:pt x="3085" y="343"/>
                  <a:pt x="3084" y="343"/>
                </a:cubicBezTo>
                <a:cubicBezTo>
                  <a:pt x="3082" y="342"/>
                  <a:pt x="3080" y="342"/>
                  <a:pt x="3079" y="341"/>
                </a:cubicBezTo>
                <a:cubicBezTo>
                  <a:pt x="3077" y="341"/>
                  <a:pt x="3075" y="340"/>
                  <a:pt x="3074" y="340"/>
                </a:cubicBezTo>
                <a:cubicBezTo>
                  <a:pt x="3070" y="339"/>
                  <a:pt x="3067" y="339"/>
                  <a:pt x="3064" y="337"/>
                </a:cubicBezTo>
                <a:cubicBezTo>
                  <a:pt x="3061" y="336"/>
                  <a:pt x="3057" y="335"/>
                  <a:pt x="3054" y="335"/>
                </a:cubicBezTo>
                <a:cubicBezTo>
                  <a:pt x="3051" y="335"/>
                  <a:pt x="3048" y="335"/>
                  <a:pt x="3045" y="335"/>
                </a:cubicBezTo>
                <a:cubicBezTo>
                  <a:pt x="3043" y="335"/>
                  <a:pt x="3041" y="335"/>
                  <a:pt x="3039" y="335"/>
                </a:cubicBezTo>
                <a:cubicBezTo>
                  <a:pt x="3036" y="335"/>
                  <a:pt x="3034" y="336"/>
                  <a:pt x="3031" y="338"/>
                </a:cubicBezTo>
                <a:cubicBezTo>
                  <a:pt x="3030" y="339"/>
                  <a:pt x="3029" y="340"/>
                  <a:pt x="3028" y="342"/>
                </a:cubicBezTo>
                <a:cubicBezTo>
                  <a:pt x="3028" y="343"/>
                  <a:pt x="3027" y="344"/>
                  <a:pt x="3025" y="345"/>
                </a:cubicBezTo>
                <a:cubicBezTo>
                  <a:pt x="3024" y="346"/>
                  <a:pt x="3023" y="346"/>
                  <a:pt x="3022" y="348"/>
                </a:cubicBezTo>
                <a:cubicBezTo>
                  <a:pt x="3020" y="351"/>
                  <a:pt x="3018" y="354"/>
                  <a:pt x="3014" y="356"/>
                </a:cubicBezTo>
                <a:cubicBezTo>
                  <a:pt x="3011" y="357"/>
                  <a:pt x="3007" y="357"/>
                  <a:pt x="3003" y="357"/>
                </a:cubicBezTo>
                <a:cubicBezTo>
                  <a:pt x="3001" y="357"/>
                  <a:pt x="2999" y="358"/>
                  <a:pt x="2997" y="359"/>
                </a:cubicBezTo>
                <a:cubicBezTo>
                  <a:pt x="2996" y="359"/>
                  <a:pt x="2995" y="359"/>
                  <a:pt x="2994" y="359"/>
                </a:cubicBezTo>
                <a:cubicBezTo>
                  <a:pt x="2993" y="359"/>
                  <a:pt x="2991" y="360"/>
                  <a:pt x="2991" y="359"/>
                </a:cubicBezTo>
                <a:cubicBezTo>
                  <a:pt x="2990" y="359"/>
                  <a:pt x="2991" y="358"/>
                  <a:pt x="2991" y="358"/>
                </a:cubicBezTo>
                <a:cubicBezTo>
                  <a:pt x="2992" y="357"/>
                  <a:pt x="2991" y="357"/>
                  <a:pt x="2992" y="356"/>
                </a:cubicBezTo>
                <a:cubicBezTo>
                  <a:pt x="2993" y="356"/>
                  <a:pt x="2993" y="356"/>
                  <a:pt x="2994" y="356"/>
                </a:cubicBezTo>
                <a:cubicBezTo>
                  <a:pt x="2995" y="356"/>
                  <a:pt x="2997" y="355"/>
                  <a:pt x="2996" y="354"/>
                </a:cubicBezTo>
                <a:cubicBezTo>
                  <a:pt x="2996" y="353"/>
                  <a:pt x="2995" y="353"/>
                  <a:pt x="2994" y="353"/>
                </a:cubicBezTo>
                <a:cubicBezTo>
                  <a:pt x="2994" y="353"/>
                  <a:pt x="2993" y="352"/>
                  <a:pt x="2993" y="352"/>
                </a:cubicBezTo>
                <a:cubicBezTo>
                  <a:pt x="2993" y="351"/>
                  <a:pt x="2992" y="350"/>
                  <a:pt x="2993" y="350"/>
                </a:cubicBezTo>
                <a:cubicBezTo>
                  <a:pt x="2994" y="350"/>
                  <a:pt x="2994" y="351"/>
                  <a:pt x="2995" y="351"/>
                </a:cubicBezTo>
                <a:cubicBezTo>
                  <a:pt x="2996" y="352"/>
                  <a:pt x="2998" y="352"/>
                  <a:pt x="2999" y="353"/>
                </a:cubicBezTo>
                <a:cubicBezTo>
                  <a:pt x="3000" y="353"/>
                  <a:pt x="3001" y="352"/>
                  <a:pt x="3003" y="352"/>
                </a:cubicBezTo>
                <a:cubicBezTo>
                  <a:pt x="3004" y="351"/>
                  <a:pt x="3006" y="352"/>
                  <a:pt x="3007" y="351"/>
                </a:cubicBezTo>
                <a:cubicBezTo>
                  <a:pt x="3009" y="351"/>
                  <a:pt x="3010" y="350"/>
                  <a:pt x="3008" y="349"/>
                </a:cubicBezTo>
                <a:cubicBezTo>
                  <a:pt x="3007" y="348"/>
                  <a:pt x="3006" y="347"/>
                  <a:pt x="3005" y="346"/>
                </a:cubicBezTo>
                <a:cubicBezTo>
                  <a:pt x="3005" y="345"/>
                  <a:pt x="3005" y="344"/>
                  <a:pt x="3005" y="344"/>
                </a:cubicBezTo>
                <a:cubicBezTo>
                  <a:pt x="3005" y="343"/>
                  <a:pt x="3006" y="342"/>
                  <a:pt x="3006" y="342"/>
                </a:cubicBezTo>
                <a:cubicBezTo>
                  <a:pt x="3007" y="341"/>
                  <a:pt x="3007" y="339"/>
                  <a:pt x="3009" y="340"/>
                </a:cubicBezTo>
                <a:cubicBezTo>
                  <a:pt x="3010" y="340"/>
                  <a:pt x="3010" y="341"/>
                  <a:pt x="3010" y="342"/>
                </a:cubicBezTo>
                <a:cubicBezTo>
                  <a:pt x="3010" y="343"/>
                  <a:pt x="3010" y="343"/>
                  <a:pt x="3010" y="344"/>
                </a:cubicBezTo>
                <a:cubicBezTo>
                  <a:pt x="3011" y="344"/>
                  <a:pt x="3012" y="347"/>
                  <a:pt x="3013" y="345"/>
                </a:cubicBezTo>
                <a:cubicBezTo>
                  <a:pt x="3013" y="345"/>
                  <a:pt x="3013" y="344"/>
                  <a:pt x="3013" y="343"/>
                </a:cubicBezTo>
                <a:cubicBezTo>
                  <a:pt x="3014" y="343"/>
                  <a:pt x="3014" y="343"/>
                  <a:pt x="3015" y="343"/>
                </a:cubicBezTo>
                <a:cubicBezTo>
                  <a:pt x="3016" y="342"/>
                  <a:pt x="3018" y="342"/>
                  <a:pt x="3017" y="344"/>
                </a:cubicBezTo>
                <a:cubicBezTo>
                  <a:pt x="3016" y="345"/>
                  <a:pt x="3015" y="345"/>
                  <a:pt x="3014" y="346"/>
                </a:cubicBezTo>
                <a:cubicBezTo>
                  <a:pt x="3014" y="346"/>
                  <a:pt x="3014" y="346"/>
                  <a:pt x="3014" y="347"/>
                </a:cubicBezTo>
                <a:cubicBezTo>
                  <a:pt x="3013" y="347"/>
                  <a:pt x="3013" y="347"/>
                  <a:pt x="3012" y="347"/>
                </a:cubicBezTo>
                <a:cubicBezTo>
                  <a:pt x="3011" y="348"/>
                  <a:pt x="3012" y="349"/>
                  <a:pt x="3012" y="350"/>
                </a:cubicBezTo>
                <a:cubicBezTo>
                  <a:pt x="3012" y="350"/>
                  <a:pt x="3012" y="351"/>
                  <a:pt x="3011" y="351"/>
                </a:cubicBezTo>
                <a:cubicBezTo>
                  <a:pt x="3011" y="352"/>
                  <a:pt x="3011" y="352"/>
                  <a:pt x="3011" y="353"/>
                </a:cubicBezTo>
                <a:cubicBezTo>
                  <a:pt x="3012" y="353"/>
                  <a:pt x="3012" y="353"/>
                  <a:pt x="3012" y="354"/>
                </a:cubicBezTo>
                <a:cubicBezTo>
                  <a:pt x="3013" y="355"/>
                  <a:pt x="3013" y="354"/>
                  <a:pt x="3014" y="353"/>
                </a:cubicBezTo>
                <a:cubicBezTo>
                  <a:pt x="3014" y="352"/>
                  <a:pt x="3015" y="351"/>
                  <a:pt x="3016" y="350"/>
                </a:cubicBezTo>
                <a:cubicBezTo>
                  <a:pt x="3018" y="349"/>
                  <a:pt x="3021" y="348"/>
                  <a:pt x="3022" y="346"/>
                </a:cubicBezTo>
                <a:cubicBezTo>
                  <a:pt x="3023" y="345"/>
                  <a:pt x="3023" y="345"/>
                  <a:pt x="3024" y="344"/>
                </a:cubicBezTo>
                <a:cubicBezTo>
                  <a:pt x="3024" y="343"/>
                  <a:pt x="3025" y="343"/>
                  <a:pt x="3026" y="343"/>
                </a:cubicBezTo>
                <a:cubicBezTo>
                  <a:pt x="3026" y="342"/>
                  <a:pt x="3027" y="341"/>
                  <a:pt x="3027" y="341"/>
                </a:cubicBezTo>
                <a:cubicBezTo>
                  <a:pt x="3028" y="340"/>
                  <a:pt x="3029" y="340"/>
                  <a:pt x="3029" y="338"/>
                </a:cubicBezTo>
                <a:cubicBezTo>
                  <a:pt x="3030" y="338"/>
                  <a:pt x="3030" y="337"/>
                  <a:pt x="3029" y="336"/>
                </a:cubicBezTo>
                <a:cubicBezTo>
                  <a:pt x="3028" y="336"/>
                  <a:pt x="3027" y="337"/>
                  <a:pt x="3027" y="337"/>
                </a:cubicBezTo>
                <a:cubicBezTo>
                  <a:pt x="3026" y="337"/>
                  <a:pt x="3025" y="337"/>
                  <a:pt x="3025" y="337"/>
                </a:cubicBezTo>
                <a:cubicBezTo>
                  <a:pt x="3021" y="336"/>
                  <a:pt x="3018" y="336"/>
                  <a:pt x="3015" y="336"/>
                </a:cubicBezTo>
                <a:cubicBezTo>
                  <a:pt x="3014" y="337"/>
                  <a:pt x="3014" y="337"/>
                  <a:pt x="3013" y="337"/>
                </a:cubicBezTo>
                <a:cubicBezTo>
                  <a:pt x="3012" y="337"/>
                  <a:pt x="3011" y="337"/>
                  <a:pt x="3010" y="337"/>
                </a:cubicBezTo>
                <a:cubicBezTo>
                  <a:pt x="3008" y="337"/>
                  <a:pt x="3006" y="337"/>
                  <a:pt x="3004" y="337"/>
                </a:cubicBezTo>
                <a:cubicBezTo>
                  <a:pt x="3001" y="337"/>
                  <a:pt x="2998" y="338"/>
                  <a:pt x="2995" y="338"/>
                </a:cubicBezTo>
                <a:cubicBezTo>
                  <a:pt x="2993" y="338"/>
                  <a:pt x="2992" y="338"/>
                  <a:pt x="2990" y="338"/>
                </a:cubicBezTo>
                <a:cubicBezTo>
                  <a:pt x="2989" y="338"/>
                  <a:pt x="2988" y="339"/>
                  <a:pt x="2986" y="339"/>
                </a:cubicBezTo>
                <a:cubicBezTo>
                  <a:pt x="2985" y="339"/>
                  <a:pt x="2983" y="339"/>
                  <a:pt x="2982" y="339"/>
                </a:cubicBezTo>
                <a:cubicBezTo>
                  <a:pt x="2981" y="339"/>
                  <a:pt x="2980" y="339"/>
                  <a:pt x="2980" y="339"/>
                </a:cubicBezTo>
                <a:cubicBezTo>
                  <a:pt x="2979" y="339"/>
                  <a:pt x="2979" y="339"/>
                  <a:pt x="2980" y="339"/>
                </a:cubicBezTo>
                <a:cubicBezTo>
                  <a:pt x="2980" y="338"/>
                  <a:pt x="2981" y="338"/>
                  <a:pt x="2982" y="338"/>
                </a:cubicBezTo>
                <a:cubicBezTo>
                  <a:pt x="2982" y="338"/>
                  <a:pt x="2983" y="337"/>
                  <a:pt x="2984" y="337"/>
                </a:cubicBezTo>
                <a:cubicBezTo>
                  <a:pt x="2985" y="336"/>
                  <a:pt x="2986" y="335"/>
                  <a:pt x="2987" y="334"/>
                </a:cubicBezTo>
                <a:cubicBezTo>
                  <a:pt x="2990" y="333"/>
                  <a:pt x="2993" y="332"/>
                  <a:pt x="2996" y="333"/>
                </a:cubicBezTo>
                <a:cubicBezTo>
                  <a:pt x="2997" y="334"/>
                  <a:pt x="2998" y="335"/>
                  <a:pt x="3000" y="335"/>
                </a:cubicBezTo>
                <a:cubicBezTo>
                  <a:pt x="3001" y="335"/>
                  <a:pt x="3003" y="335"/>
                  <a:pt x="3005" y="335"/>
                </a:cubicBezTo>
                <a:cubicBezTo>
                  <a:pt x="3008" y="335"/>
                  <a:pt x="3011" y="334"/>
                  <a:pt x="3014" y="335"/>
                </a:cubicBezTo>
                <a:cubicBezTo>
                  <a:pt x="3017" y="335"/>
                  <a:pt x="3019" y="335"/>
                  <a:pt x="3022" y="335"/>
                </a:cubicBezTo>
                <a:cubicBezTo>
                  <a:pt x="3023" y="335"/>
                  <a:pt x="3024" y="335"/>
                  <a:pt x="3026" y="335"/>
                </a:cubicBezTo>
                <a:cubicBezTo>
                  <a:pt x="3027" y="335"/>
                  <a:pt x="3028" y="335"/>
                  <a:pt x="3029" y="335"/>
                </a:cubicBezTo>
                <a:cubicBezTo>
                  <a:pt x="3029" y="334"/>
                  <a:pt x="3026" y="334"/>
                  <a:pt x="3025" y="334"/>
                </a:cubicBezTo>
                <a:cubicBezTo>
                  <a:pt x="3024" y="333"/>
                  <a:pt x="3023" y="333"/>
                  <a:pt x="3021" y="333"/>
                </a:cubicBezTo>
                <a:cubicBezTo>
                  <a:pt x="3018" y="331"/>
                  <a:pt x="3015" y="330"/>
                  <a:pt x="3012" y="330"/>
                </a:cubicBezTo>
                <a:cubicBezTo>
                  <a:pt x="3008" y="329"/>
                  <a:pt x="3005" y="328"/>
                  <a:pt x="3001" y="327"/>
                </a:cubicBezTo>
                <a:cubicBezTo>
                  <a:pt x="2997" y="327"/>
                  <a:pt x="2993" y="326"/>
                  <a:pt x="2989" y="325"/>
                </a:cubicBezTo>
                <a:cubicBezTo>
                  <a:pt x="2985" y="324"/>
                  <a:pt x="2981" y="324"/>
                  <a:pt x="2977" y="324"/>
                </a:cubicBezTo>
                <a:cubicBezTo>
                  <a:pt x="2976" y="323"/>
                  <a:pt x="2975" y="324"/>
                  <a:pt x="2974" y="324"/>
                </a:cubicBezTo>
                <a:cubicBezTo>
                  <a:pt x="2973" y="324"/>
                  <a:pt x="2973" y="324"/>
                  <a:pt x="2972" y="324"/>
                </a:cubicBezTo>
                <a:cubicBezTo>
                  <a:pt x="2971" y="323"/>
                  <a:pt x="2970" y="323"/>
                  <a:pt x="2969" y="323"/>
                </a:cubicBezTo>
                <a:cubicBezTo>
                  <a:pt x="2968" y="323"/>
                  <a:pt x="2967" y="323"/>
                  <a:pt x="2966" y="323"/>
                </a:cubicBezTo>
                <a:cubicBezTo>
                  <a:pt x="2961" y="322"/>
                  <a:pt x="2957" y="322"/>
                  <a:pt x="2952" y="322"/>
                </a:cubicBezTo>
                <a:cubicBezTo>
                  <a:pt x="2951" y="322"/>
                  <a:pt x="2950" y="322"/>
                  <a:pt x="2950" y="322"/>
                </a:cubicBezTo>
                <a:cubicBezTo>
                  <a:pt x="2949" y="322"/>
                  <a:pt x="2948" y="322"/>
                  <a:pt x="2947" y="322"/>
                </a:cubicBezTo>
                <a:cubicBezTo>
                  <a:pt x="2946" y="322"/>
                  <a:pt x="2945" y="321"/>
                  <a:pt x="2945" y="321"/>
                </a:cubicBezTo>
                <a:cubicBezTo>
                  <a:pt x="2944" y="322"/>
                  <a:pt x="2943" y="322"/>
                  <a:pt x="2942" y="322"/>
                </a:cubicBezTo>
                <a:cubicBezTo>
                  <a:pt x="2941" y="322"/>
                  <a:pt x="2939" y="322"/>
                  <a:pt x="2938" y="322"/>
                </a:cubicBezTo>
                <a:cubicBezTo>
                  <a:pt x="2937" y="322"/>
                  <a:pt x="2936" y="322"/>
                  <a:pt x="2935" y="321"/>
                </a:cubicBezTo>
                <a:cubicBezTo>
                  <a:pt x="2933" y="320"/>
                  <a:pt x="2931" y="320"/>
                  <a:pt x="2929" y="319"/>
                </a:cubicBezTo>
                <a:cubicBezTo>
                  <a:pt x="2927" y="319"/>
                  <a:pt x="2924" y="317"/>
                  <a:pt x="2921" y="316"/>
                </a:cubicBezTo>
                <a:cubicBezTo>
                  <a:pt x="2919" y="316"/>
                  <a:pt x="2916" y="315"/>
                  <a:pt x="2913" y="315"/>
                </a:cubicBezTo>
                <a:cubicBezTo>
                  <a:pt x="2911" y="315"/>
                  <a:pt x="2910" y="315"/>
                  <a:pt x="2908" y="315"/>
                </a:cubicBezTo>
                <a:cubicBezTo>
                  <a:pt x="2908" y="315"/>
                  <a:pt x="2905" y="315"/>
                  <a:pt x="2905" y="316"/>
                </a:cubicBezTo>
                <a:cubicBezTo>
                  <a:pt x="2905" y="316"/>
                  <a:pt x="2906" y="316"/>
                  <a:pt x="2906" y="317"/>
                </a:cubicBezTo>
                <a:cubicBezTo>
                  <a:pt x="2907" y="317"/>
                  <a:pt x="2908" y="318"/>
                  <a:pt x="2908" y="318"/>
                </a:cubicBezTo>
                <a:cubicBezTo>
                  <a:pt x="2909" y="319"/>
                  <a:pt x="2909" y="321"/>
                  <a:pt x="2910" y="322"/>
                </a:cubicBezTo>
                <a:cubicBezTo>
                  <a:pt x="2911" y="323"/>
                  <a:pt x="2912" y="323"/>
                  <a:pt x="2913" y="325"/>
                </a:cubicBezTo>
                <a:cubicBezTo>
                  <a:pt x="2915" y="326"/>
                  <a:pt x="2914" y="327"/>
                  <a:pt x="2912" y="327"/>
                </a:cubicBezTo>
                <a:cubicBezTo>
                  <a:pt x="2909" y="327"/>
                  <a:pt x="2907" y="330"/>
                  <a:pt x="2904" y="330"/>
                </a:cubicBezTo>
                <a:cubicBezTo>
                  <a:pt x="2903" y="330"/>
                  <a:pt x="2901" y="330"/>
                  <a:pt x="2899" y="330"/>
                </a:cubicBezTo>
                <a:cubicBezTo>
                  <a:pt x="2897" y="330"/>
                  <a:pt x="2895" y="330"/>
                  <a:pt x="2894" y="330"/>
                </a:cubicBezTo>
                <a:cubicBezTo>
                  <a:pt x="2891" y="331"/>
                  <a:pt x="2890" y="332"/>
                  <a:pt x="2888" y="333"/>
                </a:cubicBezTo>
                <a:cubicBezTo>
                  <a:pt x="2886" y="333"/>
                  <a:pt x="2885" y="334"/>
                  <a:pt x="2884" y="335"/>
                </a:cubicBezTo>
                <a:cubicBezTo>
                  <a:pt x="2883" y="336"/>
                  <a:pt x="2882" y="336"/>
                  <a:pt x="2880" y="337"/>
                </a:cubicBezTo>
                <a:cubicBezTo>
                  <a:pt x="2879" y="338"/>
                  <a:pt x="2877" y="338"/>
                  <a:pt x="2877" y="339"/>
                </a:cubicBezTo>
                <a:cubicBezTo>
                  <a:pt x="2877" y="339"/>
                  <a:pt x="2877" y="340"/>
                  <a:pt x="2877" y="340"/>
                </a:cubicBezTo>
                <a:cubicBezTo>
                  <a:pt x="2878" y="340"/>
                  <a:pt x="2878" y="341"/>
                  <a:pt x="2878" y="341"/>
                </a:cubicBezTo>
                <a:cubicBezTo>
                  <a:pt x="2878" y="342"/>
                  <a:pt x="2878" y="342"/>
                  <a:pt x="2879" y="342"/>
                </a:cubicBezTo>
                <a:cubicBezTo>
                  <a:pt x="2880" y="342"/>
                  <a:pt x="2881" y="342"/>
                  <a:pt x="2881" y="342"/>
                </a:cubicBezTo>
                <a:cubicBezTo>
                  <a:pt x="2882" y="341"/>
                  <a:pt x="2883" y="341"/>
                  <a:pt x="2883" y="341"/>
                </a:cubicBezTo>
                <a:cubicBezTo>
                  <a:pt x="2885" y="341"/>
                  <a:pt x="2885" y="339"/>
                  <a:pt x="2887" y="339"/>
                </a:cubicBezTo>
                <a:cubicBezTo>
                  <a:pt x="2888" y="339"/>
                  <a:pt x="2888" y="340"/>
                  <a:pt x="2889" y="340"/>
                </a:cubicBezTo>
                <a:cubicBezTo>
                  <a:pt x="2890" y="340"/>
                  <a:pt x="2890" y="340"/>
                  <a:pt x="2891" y="340"/>
                </a:cubicBezTo>
                <a:cubicBezTo>
                  <a:pt x="2893" y="340"/>
                  <a:pt x="2894" y="339"/>
                  <a:pt x="2895" y="340"/>
                </a:cubicBezTo>
                <a:cubicBezTo>
                  <a:pt x="2896" y="340"/>
                  <a:pt x="2897" y="341"/>
                  <a:pt x="2896" y="342"/>
                </a:cubicBezTo>
                <a:cubicBezTo>
                  <a:pt x="2896" y="343"/>
                  <a:pt x="2895" y="343"/>
                  <a:pt x="2894" y="343"/>
                </a:cubicBezTo>
                <a:cubicBezTo>
                  <a:pt x="2893" y="343"/>
                  <a:pt x="2891" y="343"/>
                  <a:pt x="2890" y="344"/>
                </a:cubicBezTo>
                <a:cubicBezTo>
                  <a:pt x="2890" y="345"/>
                  <a:pt x="2889" y="346"/>
                  <a:pt x="2889" y="346"/>
                </a:cubicBezTo>
                <a:cubicBezTo>
                  <a:pt x="2889" y="347"/>
                  <a:pt x="2888" y="347"/>
                  <a:pt x="2888" y="348"/>
                </a:cubicBezTo>
                <a:cubicBezTo>
                  <a:pt x="2887" y="349"/>
                  <a:pt x="2886" y="350"/>
                  <a:pt x="2884" y="350"/>
                </a:cubicBezTo>
                <a:cubicBezTo>
                  <a:pt x="2884" y="349"/>
                  <a:pt x="2882" y="349"/>
                  <a:pt x="2882" y="350"/>
                </a:cubicBezTo>
                <a:cubicBezTo>
                  <a:pt x="2882" y="351"/>
                  <a:pt x="2883" y="351"/>
                  <a:pt x="2884" y="350"/>
                </a:cubicBezTo>
                <a:cubicBezTo>
                  <a:pt x="2885" y="350"/>
                  <a:pt x="2886" y="351"/>
                  <a:pt x="2887" y="352"/>
                </a:cubicBezTo>
                <a:cubicBezTo>
                  <a:pt x="2887" y="353"/>
                  <a:pt x="2887" y="354"/>
                  <a:pt x="2887" y="354"/>
                </a:cubicBezTo>
                <a:cubicBezTo>
                  <a:pt x="2887" y="355"/>
                  <a:pt x="2888" y="356"/>
                  <a:pt x="2888" y="357"/>
                </a:cubicBezTo>
                <a:cubicBezTo>
                  <a:pt x="2888" y="358"/>
                  <a:pt x="2888" y="358"/>
                  <a:pt x="2888" y="359"/>
                </a:cubicBezTo>
                <a:cubicBezTo>
                  <a:pt x="2888" y="360"/>
                  <a:pt x="2888" y="361"/>
                  <a:pt x="2889" y="362"/>
                </a:cubicBezTo>
                <a:cubicBezTo>
                  <a:pt x="2890" y="363"/>
                  <a:pt x="2891" y="363"/>
                  <a:pt x="2891" y="364"/>
                </a:cubicBezTo>
                <a:cubicBezTo>
                  <a:pt x="2892" y="364"/>
                  <a:pt x="2892" y="365"/>
                  <a:pt x="2893" y="365"/>
                </a:cubicBezTo>
                <a:cubicBezTo>
                  <a:pt x="2893" y="366"/>
                  <a:pt x="2894" y="366"/>
                  <a:pt x="2894" y="367"/>
                </a:cubicBezTo>
                <a:cubicBezTo>
                  <a:pt x="2893" y="367"/>
                  <a:pt x="2892" y="367"/>
                  <a:pt x="2891" y="367"/>
                </a:cubicBezTo>
                <a:cubicBezTo>
                  <a:pt x="2890" y="368"/>
                  <a:pt x="2890" y="368"/>
                  <a:pt x="2889" y="368"/>
                </a:cubicBezTo>
                <a:cubicBezTo>
                  <a:pt x="2888" y="368"/>
                  <a:pt x="2888" y="367"/>
                  <a:pt x="2887" y="367"/>
                </a:cubicBezTo>
                <a:cubicBezTo>
                  <a:pt x="2886" y="366"/>
                  <a:pt x="2883" y="366"/>
                  <a:pt x="2883" y="367"/>
                </a:cubicBezTo>
                <a:cubicBezTo>
                  <a:pt x="2882" y="368"/>
                  <a:pt x="2882" y="368"/>
                  <a:pt x="2881" y="369"/>
                </a:cubicBezTo>
                <a:cubicBezTo>
                  <a:pt x="2881" y="370"/>
                  <a:pt x="2879" y="370"/>
                  <a:pt x="2878" y="369"/>
                </a:cubicBezTo>
                <a:cubicBezTo>
                  <a:pt x="2877" y="368"/>
                  <a:pt x="2877" y="366"/>
                  <a:pt x="2876" y="364"/>
                </a:cubicBezTo>
                <a:cubicBezTo>
                  <a:pt x="2874" y="363"/>
                  <a:pt x="2873" y="362"/>
                  <a:pt x="2871" y="362"/>
                </a:cubicBezTo>
                <a:cubicBezTo>
                  <a:pt x="2869" y="361"/>
                  <a:pt x="2868" y="362"/>
                  <a:pt x="2867" y="364"/>
                </a:cubicBezTo>
                <a:cubicBezTo>
                  <a:pt x="2866" y="364"/>
                  <a:pt x="2866" y="365"/>
                  <a:pt x="2865" y="365"/>
                </a:cubicBezTo>
                <a:cubicBezTo>
                  <a:pt x="2865" y="365"/>
                  <a:pt x="2863" y="365"/>
                  <a:pt x="2863" y="365"/>
                </a:cubicBezTo>
                <a:cubicBezTo>
                  <a:pt x="2862" y="364"/>
                  <a:pt x="2866" y="364"/>
                  <a:pt x="2864" y="362"/>
                </a:cubicBezTo>
                <a:cubicBezTo>
                  <a:pt x="2864" y="362"/>
                  <a:pt x="2862" y="362"/>
                  <a:pt x="2861" y="362"/>
                </a:cubicBezTo>
                <a:cubicBezTo>
                  <a:pt x="2860" y="363"/>
                  <a:pt x="2859" y="362"/>
                  <a:pt x="2858" y="363"/>
                </a:cubicBezTo>
                <a:cubicBezTo>
                  <a:pt x="2857" y="363"/>
                  <a:pt x="2856" y="364"/>
                  <a:pt x="2855" y="365"/>
                </a:cubicBezTo>
                <a:cubicBezTo>
                  <a:pt x="2854" y="366"/>
                  <a:pt x="2853" y="366"/>
                  <a:pt x="2851" y="366"/>
                </a:cubicBezTo>
                <a:cubicBezTo>
                  <a:pt x="2850" y="366"/>
                  <a:pt x="2850" y="366"/>
                  <a:pt x="2849" y="366"/>
                </a:cubicBezTo>
                <a:cubicBezTo>
                  <a:pt x="2848" y="366"/>
                  <a:pt x="2847" y="366"/>
                  <a:pt x="2846" y="366"/>
                </a:cubicBezTo>
                <a:cubicBezTo>
                  <a:pt x="2843" y="366"/>
                  <a:pt x="2840" y="366"/>
                  <a:pt x="2837" y="366"/>
                </a:cubicBezTo>
                <a:cubicBezTo>
                  <a:pt x="2836" y="366"/>
                  <a:pt x="2835" y="366"/>
                  <a:pt x="2835" y="367"/>
                </a:cubicBezTo>
                <a:cubicBezTo>
                  <a:pt x="2835" y="367"/>
                  <a:pt x="2836" y="367"/>
                  <a:pt x="2837" y="367"/>
                </a:cubicBezTo>
                <a:cubicBezTo>
                  <a:pt x="2837" y="367"/>
                  <a:pt x="2838" y="368"/>
                  <a:pt x="2838" y="368"/>
                </a:cubicBezTo>
                <a:cubicBezTo>
                  <a:pt x="2840" y="368"/>
                  <a:pt x="2841" y="367"/>
                  <a:pt x="2842" y="367"/>
                </a:cubicBezTo>
                <a:cubicBezTo>
                  <a:pt x="2844" y="366"/>
                  <a:pt x="2844" y="368"/>
                  <a:pt x="2846" y="369"/>
                </a:cubicBezTo>
                <a:cubicBezTo>
                  <a:pt x="2846" y="369"/>
                  <a:pt x="2847" y="369"/>
                  <a:pt x="2847" y="369"/>
                </a:cubicBezTo>
                <a:cubicBezTo>
                  <a:pt x="2848" y="369"/>
                  <a:pt x="2848" y="370"/>
                  <a:pt x="2849" y="370"/>
                </a:cubicBezTo>
                <a:cubicBezTo>
                  <a:pt x="2851" y="369"/>
                  <a:pt x="2851" y="367"/>
                  <a:pt x="2852" y="367"/>
                </a:cubicBezTo>
                <a:cubicBezTo>
                  <a:pt x="2853" y="367"/>
                  <a:pt x="2853" y="368"/>
                  <a:pt x="2853" y="369"/>
                </a:cubicBezTo>
                <a:cubicBezTo>
                  <a:pt x="2852" y="369"/>
                  <a:pt x="2851" y="369"/>
                  <a:pt x="2851" y="370"/>
                </a:cubicBezTo>
                <a:cubicBezTo>
                  <a:pt x="2852" y="371"/>
                  <a:pt x="2852" y="371"/>
                  <a:pt x="2853" y="371"/>
                </a:cubicBezTo>
                <a:cubicBezTo>
                  <a:pt x="2854" y="371"/>
                  <a:pt x="2854" y="372"/>
                  <a:pt x="2855" y="372"/>
                </a:cubicBezTo>
                <a:cubicBezTo>
                  <a:pt x="2855" y="372"/>
                  <a:pt x="2857" y="372"/>
                  <a:pt x="2857" y="372"/>
                </a:cubicBezTo>
                <a:cubicBezTo>
                  <a:pt x="2858" y="373"/>
                  <a:pt x="2856" y="373"/>
                  <a:pt x="2856" y="373"/>
                </a:cubicBezTo>
                <a:cubicBezTo>
                  <a:pt x="2855" y="374"/>
                  <a:pt x="2854" y="374"/>
                  <a:pt x="2855" y="374"/>
                </a:cubicBezTo>
                <a:cubicBezTo>
                  <a:pt x="2856" y="375"/>
                  <a:pt x="2856" y="374"/>
                  <a:pt x="2857" y="374"/>
                </a:cubicBezTo>
                <a:cubicBezTo>
                  <a:pt x="2858" y="375"/>
                  <a:pt x="2857" y="376"/>
                  <a:pt x="2857" y="376"/>
                </a:cubicBezTo>
                <a:cubicBezTo>
                  <a:pt x="2856" y="376"/>
                  <a:pt x="2855" y="376"/>
                  <a:pt x="2855" y="376"/>
                </a:cubicBezTo>
                <a:cubicBezTo>
                  <a:pt x="2854" y="376"/>
                  <a:pt x="2850" y="376"/>
                  <a:pt x="2851" y="377"/>
                </a:cubicBezTo>
                <a:cubicBezTo>
                  <a:pt x="2852" y="378"/>
                  <a:pt x="2854" y="377"/>
                  <a:pt x="2854" y="379"/>
                </a:cubicBezTo>
                <a:cubicBezTo>
                  <a:pt x="2854" y="380"/>
                  <a:pt x="2853" y="381"/>
                  <a:pt x="2852" y="381"/>
                </a:cubicBezTo>
                <a:cubicBezTo>
                  <a:pt x="2851" y="381"/>
                  <a:pt x="2851" y="380"/>
                  <a:pt x="2851" y="379"/>
                </a:cubicBezTo>
                <a:cubicBezTo>
                  <a:pt x="2851" y="378"/>
                  <a:pt x="2849" y="379"/>
                  <a:pt x="2848" y="378"/>
                </a:cubicBezTo>
                <a:cubicBezTo>
                  <a:pt x="2847" y="377"/>
                  <a:pt x="2848" y="377"/>
                  <a:pt x="2849" y="377"/>
                </a:cubicBezTo>
                <a:cubicBezTo>
                  <a:pt x="2850" y="376"/>
                  <a:pt x="2850" y="376"/>
                  <a:pt x="2849" y="375"/>
                </a:cubicBezTo>
                <a:cubicBezTo>
                  <a:pt x="2848" y="375"/>
                  <a:pt x="2847" y="375"/>
                  <a:pt x="2847" y="375"/>
                </a:cubicBezTo>
                <a:cubicBezTo>
                  <a:pt x="2845" y="375"/>
                  <a:pt x="2844" y="376"/>
                  <a:pt x="2844" y="373"/>
                </a:cubicBezTo>
                <a:cubicBezTo>
                  <a:pt x="2844" y="371"/>
                  <a:pt x="2843" y="372"/>
                  <a:pt x="2842" y="372"/>
                </a:cubicBezTo>
                <a:cubicBezTo>
                  <a:pt x="2841" y="372"/>
                  <a:pt x="2841" y="371"/>
                  <a:pt x="2840" y="371"/>
                </a:cubicBezTo>
                <a:cubicBezTo>
                  <a:pt x="2839" y="370"/>
                  <a:pt x="2839" y="370"/>
                  <a:pt x="2839" y="370"/>
                </a:cubicBezTo>
                <a:cubicBezTo>
                  <a:pt x="2838" y="369"/>
                  <a:pt x="2838" y="369"/>
                  <a:pt x="2837" y="369"/>
                </a:cubicBezTo>
                <a:cubicBezTo>
                  <a:pt x="2837" y="369"/>
                  <a:pt x="2836" y="369"/>
                  <a:pt x="2835" y="369"/>
                </a:cubicBezTo>
                <a:cubicBezTo>
                  <a:pt x="2835" y="368"/>
                  <a:pt x="2835" y="368"/>
                  <a:pt x="2835" y="368"/>
                </a:cubicBezTo>
                <a:cubicBezTo>
                  <a:pt x="2834" y="368"/>
                  <a:pt x="2834" y="368"/>
                  <a:pt x="2834" y="368"/>
                </a:cubicBezTo>
                <a:cubicBezTo>
                  <a:pt x="2833" y="367"/>
                  <a:pt x="2831" y="367"/>
                  <a:pt x="2830" y="367"/>
                </a:cubicBezTo>
                <a:cubicBezTo>
                  <a:pt x="2829" y="367"/>
                  <a:pt x="2827" y="367"/>
                  <a:pt x="2826" y="367"/>
                </a:cubicBezTo>
                <a:cubicBezTo>
                  <a:pt x="2826" y="365"/>
                  <a:pt x="2826" y="365"/>
                  <a:pt x="2825" y="364"/>
                </a:cubicBezTo>
                <a:cubicBezTo>
                  <a:pt x="2823" y="364"/>
                  <a:pt x="2822" y="364"/>
                  <a:pt x="2821" y="363"/>
                </a:cubicBezTo>
                <a:cubicBezTo>
                  <a:pt x="2818" y="362"/>
                  <a:pt x="2816" y="361"/>
                  <a:pt x="2813" y="361"/>
                </a:cubicBezTo>
                <a:cubicBezTo>
                  <a:pt x="2811" y="361"/>
                  <a:pt x="2809" y="362"/>
                  <a:pt x="2808" y="362"/>
                </a:cubicBezTo>
                <a:cubicBezTo>
                  <a:pt x="2807" y="362"/>
                  <a:pt x="2806" y="363"/>
                  <a:pt x="2805" y="363"/>
                </a:cubicBezTo>
                <a:cubicBezTo>
                  <a:pt x="2804" y="363"/>
                  <a:pt x="2803" y="364"/>
                  <a:pt x="2802" y="364"/>
                </a:cubicBezTo>
                <a:cubicBezTo>
                  <a:pt x="2800" y="365"/>
                  <a:pt x="2799" y="365"/>
                  <a:pt x="2797" y="365"/>
                </a:cubicBezTo>
                <a:cubicBezTo>
                  <a:pt x="2795" y="366"/>
                  <a:pt x="2793" y="366"/>
                  <a:pt x="2792" y="367"/>
                </a:cubicBezTo>
                <a:cubicBezTo>
                  <a:pt x="2791" y="368"/>
                  <a:pt x="2790" y="370"/>
                  <a:pt x="2789" y="370"/>
                </a:cubicBezTo>
                <a:cubicBezTo>
                  <a:pt x="2789" y="370"/>
                  <a:pt x="2788" y="371"/>
                  <a:pt x="2787" y="371"/>
                </a:cubicBezTo>
                <a:cubicBezTo>
                  <a:pt x="2785" y="371"/>
                  <a:pt x="2784" y="371"/>
                  <a:pt x="2782" y="371"/>
                </a:cubicBezTo>
                <a:cubicBezTo>
                  <a:pt x="2780" y="371"/>
                  <a:pt x="2779" y="371"/>
                  <a:pt x="2777" y="370"/>
                </a:cubicBezTo>
                <a:cubicBezTo>
                  <a:pt x="2776" y="370"/>
                  <a:pt x="2775" y="369"/>
                  <a:pt x="2773" y="369"/>
                </a:cubicBezTo>
                <a:cubicBezTo>
                  <a:pt x="2770" y="368"/>
                  <a:pt x="2767" y="368"/>
                  <a:pt x="2764" y="367"/>
                </a:cubicBezTo>
                <a:cubicBezTo>
                  <a:pt x="2761" y="366"/>
                  <a:pt x="2760" y="363"/>
                  <a:pt x="2758" y="361"/>
                </a:cubicBezTo>
                <a:cubicBezTo>
                  <a:pt x="2756" y="359"/>
                  <a:pt x="2755" y="358"/>
                  <a:pt x="2753" y="357"/>
                </a:cubicBezTo>
                <a:cubicBezTo>
                  <a:pt x="2752" y="357"/>
                  <a:pt x="2751" y="357"/>
                  <a:pt x="2751" y="356"/>
                </a:cubicBezTo>
                <a:cubicBezTo>
                  <a:pt x="2750" y="354"/>
                  <a:pt x="2751" y="351"/>
                  <a:pt x="2748" y="351"/>
                </a:cubicBezTo>
                <a:cubicBezTo>
                  <a:pt x="2747" y="352"/>
                  <a:pt x="2745" y="353"/>
                  <a:pt x="2744" y="355"/>
                </a:cubicBezTo>
                <a:cubicBezTo>
                  <a:pt x="2743" y="358"/>
                  <a:pt x="2742" y="360"/>
                  <a:pt x="2740" y="363"/>
                </a:cubicBezTo>
                <a:cubicBezTo>
                  <a:pt x="2739" y="364"/>
                  <a:pt x="2738" y="366"/>
                  <a:pt x="2738" y="367"/>
                </a:cubicBezTo>
                <a:cubicBezTo>
                  <a:pt x="2737" y="368"/>
                  <a:pt x="2737" y="370"/>
                  <a:pt x="2737" y="371"/>
                </a:cubicBezTo>
                <a:cubicBezTo>
                  <a:pt x="2736" y="372"/>
                  <a:pt x="2735" y="373"/>
                  <a:pt x="2735" y="375"/>
                </a:cubicBezTo>
                <a:cubicBezTo>
                  <a:pt x="2734" y="376"/>
                  <a:pt x="2734" y="377"/>
                  <a:pt x="2734" y="378"/>
                </a:cubicBezTo>
                <a:cubicBezTo>
                  <a:pt x="2733" y="379"/>
                  <a:pt x="2733" y="380"/>
                  <a:pt x="2732" y="381"/>
                </a:cubicBezTo>
                <a:cubicBezTo>
                  <a:pt x="2731" y="381"/>
                  <a:pt x="2731" y="382"/>
                  <a:pt x="2730" y="382"/>
                </a:cubicBezTo>
                <a:cubicBezTo>
                  <a:pt x="2729" y="383"/>
                  <a:pt x="2728" y="384"/>
                  <a:pt x="2727" y="385"/>
                </a:cubicBezTo>
                <a:cubicBezTo>
                  <a:pt x="2726" y="387"/>
                  <a:pt x="2725" y="388"/>
                  <a:pt x="2724" y="389"/>
                </a:cubicBezTo>
                <a:cubicBezTo>
                  <a:pt x="2722" y="390"/>
                  <a:pt x="2721" y="393"/>
                  <a:pt x="2719" y="393"/>
                </a:cubicBezTo>
                <a:cubicBezTo>
                  <a:pt x="2718" y="393"/>
                  <a:pt x="2717" y="393"/>
                  <a:pt x="2716" y="393"/>
                </a:cubicBezTo>
                <a:cubicBezTo>
                  <a:pt x="2715" y="393"/>
                  <a:pt x="2715" y="393"/>
                  <a:pt x="2715" y="392"/>
                </a:cubicBezTo>
                <a:cubicBezTo>
                  <a:pt x="2715" y="391"/>
                  <a:pt x="2715" y="389"/>
                  <a:pt x="2713" y="389"/>
                </a:cubicBezTo>
                <a:cubicBezTo>
                  <a:pt x="2713" y="389"/>
                  <a:pt x="2712" y="389"/>
                  <a:pt x="2711" y="389"/>
                </a:cubicBezTo>
                <a:cubicBezTo>
                  <a:pt x="2711" y="389"/>
                  <a:pt x="2710" y="389"/>
                  <a:pt x="2709" y="389"/>
                </a:cubicBezTo>
                <a:cubicBezTo>
                  <a:pt x="2709" y="389"/>
                  <a:pt x="2708" y="389"/>
                  <a:pt x="2708" y="389"/>
                </a:cubicBezTo>
                <a:cubicBezTo>
                  <a:pt x="2708" y="389"/>
                  <a:pt x="2708" y="389"/>
                  <a:pt x="2708" y="388"/>
                </a:cubicBezTo>
                <a:cubicBezTo>
                  <a:pt x="2707" y="388"/>
                  <a:pt x="2707" y="387"/>
                  <a:pt x="2706" y="387"/>
                </a:cubicBezTo>
                <a:cubicBezTo>
                  <a:pt x="2705" y="387"/>
                  <a:pt x="2703" y="388"/>
                  <a:pt x="2702" y="387"/>
                </a:cubicBezTo>
                <a:cubicBezTo>
                  <a:pt x="2701" y="385"/>
                  <a:pt x="2701" y="384"/>
                  <a:pt x="2699" y="383"/>
                </a:cubicBezTo>
                <a:cubicBezTo>
                  <a:pt x="2698" y="383"/>
                  <a:pt x="2696" y="383"/>
                  <a:pt x="2695" y="382"/>
                </a:cubicBezTo>
                <a:cubicBezTo>
                  <a:pt x="2694" y="382"/>
                  <a:pt x="2694" y="382"/>
                  <a:pt x="2693" y="382"/>
                </a:cubicBezTo>
                <a:cubicBezTo>
                  <a:pt x="2693" y="382"/>
                  <a:pt x="2692" y="382"/>
                  <a:pt x="2691" y="381"/>
                </a:cubicBezTo>
                <a:cubicBezTo>
                  <a:pt x="2691" y="380"/>
                  <a:pt x="2692" y="380"/>
                  <a:pt x="2692" y="379"/>
                </a:cubicBezTo>
                <a:cubicBezTo>
                  <a:pt x="2692" y="379"/>
                  <a:pt x="2692" y="378"/>
                  <a:pt x="2692" y="378"/>
                </a:cubicBezTo>
                <a:cubicBezTo>
                  <a:pt x="2691" y="376"/>
                  <a:pt x="2691" y="375"/>
                  <a:pt x="2689" y="375"/>
                </a:cubicBezTo>
                <a:cubicBezTo>
                  <a:pt x="2688" y="374"/>
                  <a:pt x="2686" y="373"/>
                  <a:pt x="2685" y="372"/>
                </a:cubicBezTo>
                <a:cubicBezTo>
                  <a:pt x="2684" y="370"/>
                  <a:pt x="2684" y="368"/>
                  <a:pt x="2683" y="367"/>
                </a:cubicBezTo>
                <a:cubicBezTo>
                  <a:pt x="2682" y="366"/>
                  <a:pt x="2681" y="366"/>
                  <a:pt x="2680" y="365"/>
                </a:cubicBezTo>
                <a:cubicBezTo>
                  <a:pt x="2679" y="365"/>
                  <a:pt x="2679" y="365"/>
                  <a:pt x="2678" y="364"/>
                </a:cubicBezTo>
                <a:cubicBezTo>
                  <a:pt x="2678" y="364"/>
                  <a:pt x="2677" y="364"/>
                  <a:pt x="2676" y="363"/>
                </a:cubicBezTo>
                <a:cubicBezTo>
                  <a:pt x="2675" y="363"/>
                  <a:pt x="2675" y="362"/>
                  <a:pt x="2674" y="360"/>
                </a:cubicBezTo>
                <a:cubicBezTo>
                  <a:pt x="2674" y="358"/>
                  <a:pt x="2676" y="359"/>
                  <a:pt x="2677" y="359"/>
                </a:cubicBezTo>
                <a:cubicBezTo>
                  <a:pt x="2679" y="359"/>
                  <a:pt x="2679" y="359"/>
                  <a:pt x="2681" y="358"/>
                </a:cubicBezTo>
                <a:cubicBezTo>
                  <a:pt x="2682" y="357"/>
                  <a:pt x="2683" y="357"/>
                  <a:pt x="2684" y="357"/>
                </a:cubicBezTo>
                <a:cubicBezTo>
                  <a:pt x="2685" y="358"/>
                  <a:pt x="2686" y="359"/>
                  <a:pt x="2687" y="359"/>
                </a:cubicBezTo>
                <a:cubicBezTo>
                  <a:pt x="2688" y="358"/>
                  <a:pt x="2686" y="358"/>
                  <a:pt x="2686" y="358"/>
                </a:cubicBezTo>
                <a:cubicBezTo>
                  <a:pt x="2685" y="357"/>
                  <a:pt x="2685" y="357"/>
                  <a:pt x="2684" y="356"/>
                </a:cubicBezTo>
                <a:cubicBezTo>
                  <a:pt x="2683" y="355"/>
                  <a:pt x="2683" y="354"/>
                  <a:pt x="2682" y="353"/>
                </a:cubicBezTo>
                <a:cubicBezTo>
                  <a:pt x="2682" y="352"/>
                  <a:pt x="2680" y="351"/>
                  <a:pt x="2680" y="350"/>
                </a:cubicBezTo>
                <a:cubicBezTo>
                  <a:pt x="2679" y="349"/>
                  <a:pt x="2678" y="347"/>
                  <a:pt x="2677" y="347"/>
                </a:cubicBezTo>
                <a:cubicBezTo>
                  <a:pt x="2677" y="348"/>
                  <a:pt x="2677" y="349"/>
                  <a:pt x="2678" y="349"/>
                </a:cubicBezTo>
                <a:cubicBezTo>
                  <a:pt x="2678" y="350"/>
                  <a:pt x="2679" y="350"/>
                  <a:pt x="2679" y="351"/>
                </a:cubicBezTo>
                <a:cubicBezTo>
                  <a:pt x="2679" y="351"/>
                  <a:pt x="2679" y="352"/>
                  <a:pt x="2680" y="353"/>
                </a:cubicBezTo>
                <a:cubicBezTo>
                  <a:pt x="2680" y="353"/>
                  <a:pt x="2681" y="354"/>
                  <a:pt x="2680" y="354"/>
                </a:cubicBezTo>
                <a:cubicBezTo>
                  <a:pt x="2680" y="356"/>
                  <a:pt x="2678" y="355"/>
                  <a:pt x="2677" y="355"/>
                </a:cubicBezTo>
                <a:cubicBezTo>
                  <a:pt x="2676" y="355"/>
                  <a:pt x="2675" y="355"/>
                  <a:pt x="2675" y="355"/>
                </a:cubicBezTo>
                <a:cubicBezTo>
                  <a:pt x="2674" y="356"/>
                  <a:pt x="2673" y="356"/>
                  <a:pt x="2673" y="356"/>
                </a:cubicBezTo>
                <a:cubicBezTo>
                  <a:pt x="2672" y="356"/>
                  <a:pt x="2672" y="355"/>
                  <a:pt x="2671" y="355"/>
                </a:cubicBezTo>
                <a:cubicBezTo>
                  <a:pt x="2671" y="355"/>
                  <a:pt x="2671" y="355"/>
                  <a:pt x="2670" y="355"/>
                </a:cubicBezTo>
                <a:cubicBezTo>
                  <a:pt x="2670" y="354"/>
                  <a:pt x="2670" y="353"/>
                  <a:pt x="2669" y="352"/>
                </a:cubicBezTo>
                <a:cubicBezTo>
                  <a:pt x="2669" y="351"/>
                  <a:pt x="2667" y="351"/>
                  <a:pt x="2666" y="349"/>
                </a:cubicBezTo>
                <a:cubicBezTo>
                  <a:pt x="2666" y="348"/>
                  <a:pt x="2665" y="347"/>
                  <a:pt x="2664" y="346"/>
                </a:cubicBezTo>
                <a:cubicBezTo>
                  <a:pt x="2663" y="345"/>
                  <a:pt x="2662" y="344"/>
                  <a:pt x="2662" y="342"/>
                </a:cubicBezTo>
                <a:cubicBezTo>
                  <a:pt x="2662" y="341"/>
                  <a:pt x="2662" y="338"/>
                  <a:pt x="2663" y="339"/>
                </a:cubicBezTo>
                <a:cubicBezTo>
                  <a:pt x="2664" y="340"/>
                  <a:pt x="2664" y="340"/>
                  <a:pt x="2665" y="340"/>
                </a:cubicBezTo>
                <a:cubicBezTo>
                  <a:pt x="2666" y="341"/>
                  <a:pt x="2667" y="341"/>
                  <a:pt x="2667" y="341"/>
                </a:cubicBezTo>
                <a:cubicBezTo>
                  <a:pt x="2668" y="342"/>
                  <a:pt x="2669" y="343"/>
                  <a:pt x="2669" y="344"/>
                </a:cubicBezTo>
                <a:cubicBezTo>
                  <a:pt x="2670" y="345"/>
                  <a:pt x="2672" y="346"/>
                  <a:pt x="2673" y="346"/>
                </a:cubicBezTo>
                <a:cubicBezTo>
                  <a:pt x="2675" y="346"/>
                  <a:pt x="2676" y="346"/>
                  <a:pt x="2678" y="346"/>
                </a:cubicBezTo>
                <a:cubicBezTo>
                  <a:pt x="2679" y="346"/>
                  <a:pt x="2680" y="345"/>
                  <a:pt x="2682" y="345"/>
                </a:cubicBezTo>
                <a:cubicBezTo>
                  <a:pt x="2683" y="345"/>
                  <a:pt x="2685" y="345"/>
                  <a:pt x="2686" y="344"/>
                </a:cubicBezTo>
                <a:cubicBezTo>
                  <a:pt x="2687" y="343"/>
                  <a:pt x="2688" y="342"/>
                  <a:pt x="2688" y="340"/>
                </a:cubicBezTo>
                <a:cubicBezTo>
                  <a:pt x="2688" y="339"/>
                  <a:pt x="2687" y="338"/>
                  <a:pt x="2687" y="336"/>
                </a:cubicBezTo>
                <a:cubicBezTo>
                  <a:pt x="2687" y="335"/>
                  <a:pt x="2687" y="334"/>
                  <a:pt x="2686" y="334"/>
                </a:cubicBezTo>
                <a:cubicBezTo>
                  <a:pt x="2685" y="333"/>
                  <a:pt x="2684" y="333"/>
                  <a:pt x="2684" y="333"/>
                </a:cubicBezTo>
                <a:cubicBezTo>
                  <a:pt x="2683" y="332"/>
                  <a:pt x="2683" y="332"/>
                  <a:pt x="2682" y="332"/>
                </a:cubicBezTo>
                <a:cubicBezTo>
                  <a:pt x="2680" y="330"/>
                  <a:pt x="2677" y="330"/>
                  <a:pt x="2673" y="330"/>
                </a:cubicBezTo>
                <a:cubicBezTo>
                  <a:pt x="2672" y="329"/>
                  <a:pt x="2671" y="329"/>
                  <a:pt x="2670" y="329"/>
                </a:cubicBezTo>
                <a:cubicBezTo>
                  <a:pt x="2669" y="328"/>
                  <a:pt x="2668" y="329"/>
                  <a:pt x="2667" y="329"/>
                </a:cubicBezTo>
                <a:cubicBezTo>
                  <a:pt x="2667" y="328"/>
                  <a:pt x="2666" y="328"/>
                  <a:pt x="2666" y="328"/>
                </a:cubicBezTo>
                <a:cubicBezTo>
                  <a:pt x="2668" y="328"/>
                  <a:pt x="2669" y="328"/>
                  <a:pt x="2670" y="328"/>
                </a:cubicBezTo>
                <a:cubicBezTo>
                  <a:pt x="2672" y="328"/>
                  <a:pt x="2673" y="328"/>
                  <a:pt x="2674" y="327"/>
                </a:cubicBezTo>
                <a:cubicBezTo>
                  <a:pt x="2675" y="327"/>
                  <a:pt x="2676" y="326"/>
                  <a:pt x="2677" y="325"/>
                </a:cubicBezTo>
                <a:cubicBezTo>
                  <a:pt x="2678" y="324"/>
                  <a:pt x="2678" y="324"/>
                  <a:pt x="2678" y="323"/>
                </a:cubicBezTo>
                <a:cubicBezTo>
                  <a:pt x="2679" y="323"/>
                  <a:pt x="2680" y="324"/>
                  <a:pt x="2681" y="324"/>
                </a:cubicBezTo>
                <a:cubicBezTo>
                  <a:pt x="2681" y="324"/>
                  <a:pt x="2682" y="323"/>
                  <a:pt x="2682" y="323"/>
                </a:cubicBezTo>
                <a:cubicBezTo>
                  <a:pt x="2683" y="323"/>
                  <a:pt x="2684" y="323"/>
                  <a:pt x="2684" y="322"/>
                </a:cubicBezTo>
                <a:cubicBezTo>
                  <a:pt x="2684" y="321"/>
                  <a:pt x="2681" y="321"/>
                  <a:pt x="2681" y="320"/>
                </a:cubicBezTo>
                <a:cubicBezTo>
                  <a:pt x="2679" y="320"/>
                  <a:pt x="2678" y="319"/>
                  <a:pt x="2677" y="319"/>
                </a:cubicBezTo>
                <a:cubicBezTo>
                  <a:pt x="2676" y="318"/>
                  <a:pt x="2675" y="318"/>
                  <a:pt x="2673" y="317"/>
                </a:cubicBezTo>
                <a:cubicBezTo>
                  <a:pt x="2672" y="317"/>
                  <a:pt x="2671" y="316"/>
                  <a:pt x="2670" y="316"/>
                </a:cubicBezTo>
                <a:cubicBezTo>
                  <a:pt x="2669" y="315"/>
                  <a:pt x="2666" y="315"/>
                  <a:pt x="2667" y="314"/>
                </a:cubicBezTo>
                <a:cubicBezTo>
                  <a:pt x="2668" y="312"/>
                  <a:pt x="2670" y="314"/>
                  <a:pt x="2671" y="313"/>
                </a:cubicBezTo>
                <a:cubicBezTo>
                  <a:pt x="2672" y="313"/>
                  <a:pt x="2672" y="313"/>
                  <a:pt x="2672" y="312"/>
                </a:cubicBezTo>
                <a:cubicBezTo>
                  <a:pt x="2673" y="312"/>
                  <a:pt x="2673" y="312"/>
                  <a:pt x="2674" y="312"/>
                </a:cubicBezTo>
                <a:cubicBezTo>
                  <a:pt x="2675" y="311"/>
                  <a:pt x="2676" y="312"/>
                  <a:pt x="2678" y="310"/>
                </a:cubicBezTo>
                <a:cubicBezTo>
                  <a:pt x="2679" y="310"/>
                  <a:pt x="2680" y="308"/>
                  <a:pt x="2680" y="307"/>
                </a:cubicBezTo>
                <a:cubicBezTo>
                  <a:pt x="2680" y="305"/>
                  <a:pt x="2679" y="305"/>
                  <a:pt x="2678" y="305"/>
                </a:cubicBezTo>
                <a:cubicBezTo>
                  <a:pt x="2677" y="304"/>
                  <a:pt x="2676" y="304"/>
                  <a:pt x="2675" y="303"/>
                </a:cubicBezTo>
                <a:cubicBezTo>
                  <a:pt x="2674" y="303"/>
                  <a:pt x="2673" y="302"/>
                  <a:pt x="2672" y="302"/>
                </a:cubicBezTo>
                <a:cubicBezTo>
                  <a:pt x="2671" y="301"/>
                  <a:pt x="2670" y="300"/>
                  <a:pt x="2669" y="299"/>
                </a:cubicBezTo>
                <a:cubicBezTo>
                  <a:pt x="2667" y="298"/>
                  <a:pt x="2665" y="298"/>
                  <a:pt x="2664" y="297"/>
                </a:cubicBezTo>
                <a:cubicBezTo>
                  <a:pt x="2663" y="296"/>
                  <a:pt x="2662" y="295"/>
                  <a:pt x="2660" y="294"/>
                </a:cubicBezTo>
                <a:cubicBezTo>
                  <a:pt x="2659" y="294"/>
                  <a:pt x="2657" y="293"/>
                  <a:pt x="2656" y="293"/>
                </a:cubicBezTo>
                <a:cubicBezTo>
                  <a:pt x="2654" y="292"/>
                  <a:pt x="2653" y="291"/>
                  <a:pt x="2652" y="291"/>
                </a:cubicBezTo>
                <a:cubicBezTo>
                  <a:pt x="2649" y="290"/>
                  <a:pt x="2646" y="291"/>
                  <a:pt x="2643" y="291"/>
                </a:cubicBezTo>
                <a:cubicBezTo>
                  <a:pt x="2641" y="290"/>
                  <a:pt x="2640" y="290"/>
                  <a:pt x="2638" y="290"/>
                </a:cubicBezTo>
                <a:cubicBezTo>
                  <a:pt x="2637" y="290"/>
                  <a:pt x="2637" y="290"/>
                  <a:pt x="2636" y="291"/>
                </a:cubicBezTo>
                <a:cubicBezTo>
                  <a:pt x="2636" y="291"/>
                  <a:pt x="2636" y="292"/>
                  <a:pt x="2636" y="293"/>
                </a:cubicBezTo>
                <a:cubicBezTo>
                  <a:pt x="2635" y="294"/>
                  <a:pt x="2635" y="295"/>
                  <a:pt x="2633" y="296"/>
                </a:cubicBezTo>
                <a:cubicBezTo>
                  <a:pt x="2632" y="296"/>
                  <a:pt x="2630" y="296"/>
                  <a:pt x="2629" y="297"/>
                </a:cubicBezTo>
                <a:cubicBezTo>
                  <a:pt x="2628" y="297"/>
                  <a:pt x="2626" y="297"/>
                  <a:pt x="2625" y="296"/>
                </a:cubicBezTo>
                <a:cubicBezTo>
                  <a:pt x="2624" y="296"/>
                  <a:pt x="2624" y="296"/>
                  <a:pt x="2623" y="295"/>
                </a:cubicBezTo>
                <a:cubicBezTo>
                  <a:pt x="2623" y="295"/>
                  <a:pt x="2622" y="295"/>
                  <a:pt x="2622" y="294"/>
                </a:cubicBezTo>
                <a:cubicBezTo>
                  <a:pt x="2623" y="292"/>
                  <a:pt x="2625" y="294"/>
                  <a:pt x="2626" y="292"/>
                </a:cubicBezTo>
                <a:cubicBezTo>
                  <a:pt x="2626" y="291"/>
                  <a:pt x="2625" y="291"/>
                  <a:pt x="2624" y="291"/>
                </a:cubicBezTo>
                <a:cubicBezTo>
                  <a:pt x="2624" y="291"/>
                  <a:pt x="2624" y="290"/>
                  <a:pt x="2623" y="290"/>
                </a:cubicBezTo>
                <a:cubicBezTo>
                  <a:pt x="2622" y="289"/>
                  <a:pt x="2621" y="290"/>
                  <a:pt x="2619" y="291"/>
                </a:cubicBezTo>
                <a:cubicBezTo>
                  <a:pt x="2618" y="291"/>
                  <a:pt x="2616" y="290"/>
                  <a:pt x="2615" y="290"/>
                </a:cubicBezTo>
                <a:cubicBezTo>
                  <a:pt x="2613" y="290"/>
                  <a:pt x="2611" y="291"/>
                  <a:pt x="2610" y="291"/>
                </a:cubicBezTo>
                <a:cubicBezTo>
                  <a:pt x="2608" y="291"/>
                  <a:pt x="2607" y="290"/>
                  <a:pt x="2605" y="290"/>
                </a:cubicBezTo>
                <a:cubicBezTo>
                  <a:pt x="2604" y="290"/>
                  <a:pt x="2603" y="290"/>
                  <a:pt x="2603" y="289"/>
                </a:cubicBezTo>
                <a:cubicBezTo>
                  <a:pt x="2602" y="288"/>
                  <a:pt x="2602" y="287"/>
                  <a:pt x="2602" y="286"/>
                </a:cubicBezTo>
                <a:cubicBezTo>
                  <a:pt x="2601" y="284"/>
                  <a:pt x="2599" y="284"/>
                  <a:pt x="2597" y="284"/>
                </a:cubicBezTo>
                <a:cubicBezTo>
                  <a:pt x="2595" y="284"/>
                  <a:pt x="2594" y="284"/>
                  <a:pt x="2593" y="283"/>
                </a:cubicBezTo>
                <a:cubicBezTo>
                  <a:pt x="2591" y="282"/>
                  <a:pt x="2590" y="282"/>
                  <a:pt x="2589" y="281"/>
                </a:cubicBezTo>
                <a:cubicBezTo>
                  <a:pt x="2588" y="281"/>
                  <a:pt x="2587" y="281"/>
                  <a:pt x="2587" y="281"/>
                </a:cubicBezTo>
                <a:cubicBezTo>
                  <a:pt x="2586" y="280"/>
                  <a:pt x="2586" y="280"/>
                  <a:pt x="2585" y="280"/>
                </a:cubicBezTo>
                <a:cubicBezTo>
                  <a:pt x="2585" y="280"/>
                  <a:pt x="2585" y="281"/>
                  <a:pt x="2585" y="281"/>
                </a:cubicBezTo>
                <a:cubicBezTo>
                  <a:pt x="2584" y="282"/>
                  <a:pt x="2584" y="282"/>
                  <a:pt x="2583" y="282"/>
                </a:cubicBezTo>
                <a:cubicBezTo>
                  <a:pt x="2582" y="282"/>
                  <a:pt x="2582" y="282"/>
                  <a:pt x="2582" y="283"/>
                </a:cubicBezTo>
                <a:cubicBezTo>
                  <a:pt x="2581" y="283"/>
                  <a:pt x="2581" y="284"/>
                  <a:pt x="2580" y="284"/>
                </a:cubicBezTo>
                <a:cubicBezTo>
                  <a:pt x="2579" y="285"/>
                  <a:pt x="2579" y="283"/>
                  <a:pt x="2579" y="282"/>
                </a:cubicBezTo>
                <a:cubicBezTo>
                  <a:pt x="2578" y="281"/>
                  <a:pt x="2577" y="281"/>
                  <a:pt x="2577" y="282"/>
                </a:cubicBezTo>
                <a:cubicBezTo>
                  <a:pt x="2576" y="283"/>
                  <a:pt x="2577" y="283"/>
                  <a:pt x="2577" y="283"/>
                </a:cubicBezTo>
                <a:cubicBezTo>
                  <a:pt x="2577" y="284"/>
                  <a:pt x="2577" y="285"/>
                  <a:pt x="2578" y="285"/>
                </a:cubicBezTo>
                <a:cubicBezTo>
                  <a:pt x="2578" y="286"/>
                  <a:pt x="2578" y="286"/>
                  <a:pt x="2577" y="286"/>
                </a:cubicBezTo>
                <a:cubicBezTo>
                  <a:pt x="2576" y="286"/>
                  <a:pt x="2576" y="286"/>
                  <a:pt x="2575" y="287"/>
                </a:cubicBezTo>
                <a:cubicBezTo>
                  <a:pt x="2574" y="287"/>
                  <a:pt x="2572" y="288"/>
                  <a:pt x="2571" y="287"/>
                </a:cubicBezTo>
                <a:cubicBezTo>
                  <a:pt x="2571" y="287"/>
                  <a:pt x="2571" y="286"/>
                  <a:pt x="2571" y="286"/>
                </a:cubicBezTo>
                <a:cubicBezTo>
                  <a:pt x="2570" y="286"/>
                  <a:pt x="2570" y="286"/>
                  <a:pt x="2570" y="285"/>
                </a:cubicBezTo>
                <a:cubicBezTo>
                  <a:pt x="2570" y="285"/>
                  <a:pt x="2571" y="284"/>
                  <a:pt x="2570" y="284"/>
                </a:cubicBezTo>
                <a:cubicBezTo>
                  <a:pt x="2570" y="283"/>
                  <a:pt x="2569" y="284"/>
                  <a:pt x="2569" y="284"/>
                </a:cubicBezTo>
                <a:cubicBezTo>
                  <a:pt x="2568" y="285"/>
                  <a:pt x="2568" y="285"/>
                  <a:pt x="2568" y="286"/>
                </a:cubicBezTo>
                <a:cubicBezTo>
                  <a:pt x="2567" y="286"/>
                  <a:pt x="2566" y="286"/>
                  <a:pt x="2566" y="287"/>
                </a:cubicBezTo>
                <a:cubicBezTo>
                  <a:pt x="2566" y="287"/>
                  <a:pt x="2565" y="288"/>
                  <a:pt x="2565" y="288"/>
                </a:cubicBezTo>
                <a:cubicBezTo>
                  <a:pt x="2565" y="289"/>
                  <a:pt x="2564" y="289"/>
                  <a:pt x="2564" y="290"/>
                </a:cubicBezTo>
                <a:cubicBezTo>
                  <a:pt x="2564" y="291"/>
                  <a:pt x="2567" y="291"/>
                  <a:pt x="2566" y="293"/>
                </a:cubicBezTo>
                <a:cubicBezTo>
                  <a:pt x="2566" y="294"/>
                  <a:pt x="2565" y="293"/>
                  <a:pt x="2564" y="294"/>
                </a:cubicBezTo>
                <a:cubicBezTo>
                  <a:pt x="2564" y="294"/>
                  <a:pt x="2563" y="295"/>
                  <a:pt x="2564" y="296"/>
                </a:cubicBezTo>
                <a:cubicBezTo>
                  <a:pt x="2564" y="296"/>
                  <a:pt x="2565" y="295"/>
                  <a:pt x="2566" y="296"/>
                </a:cubicBezTo>
                <a:cubicBezTo>
                  <a:pt x="2566" y="296"/>
                  <a:pt x="2567" y="296"/>
                  <a:pt x="2567" y="297"/>
                </a:cubicBezTo>
                <a:cubicBezTo>
                  <a:pt x="2567" y="297"/>
                  <a:pt x="2567" y="298"/>
                  <a:pt x="2568" y="299"/>
                </a:cubicBezTo>
                <a:cubicBezTo>
                  <a:pt x="2568" y="299"/>
                  <a:pt x="2569" y="299"/>
                  <a:pt x="2569" y="300"/>
                </a:cubicBezTo>
                <a:cubicBezTo>
                  <a:pt x="2570" y="301"/>
                  <a:pt x="2570" y="303"/>
                  <a:pt x="2570" y="304"/>
                </a:cubicBezTo>
                <a:cubicBezTo>
                  <a:pt x="2569" y="304"/>
                  <a:pt x="2569" y="304"/>
                  <a:pt x="2569" y="304"/>
                </a:cubicBezTo>
                <a:cubicBezTo>
                  <a:pt x="2569" y="305"/>
                  <a:pt x="2568" y="304"/>
                  <a:pt x="2567" y="304"/>
                </a:cubicBezTo>
                <a:cubicBezTo>
                  <a:pt x="2565" y="306"/>
                  <a:pt x="2567" y="308"/>
                  <a:pt x="2566" y="310"/>
                </a:cubicBezTo>
                <a:cubicBezTo>
                  <a:pt x="2565" y="310"/>
                  <a:pt x="2565" y="311"/>
                  <a:pt x="2564" y="311"/>
                </a:cubicBezTo>
                <a:cubicBezTo>
                  <a:pt x="2564" y="312"/>
                  <a:pt x="2563" y="312"/>
                  <a:pt x="2563" y="313"/>
                </a:cubicBezTo>
                <a:cubicBezTo>
                  <a:pt x="2563" y="314"/>
                  <a:pt x="2562" y="314"/>
                  <a:pt x="2561" y="314"/>
                </a:cubicBezTo>
                <a:cubicBezTo>
                  <a:pt x="2561" y="314"/>
                  <a:pt x="2560" y="313"/>
                  <a:pt x="2560" y="313"/>
                </a:cubicBezTo>
                <a:cubicBezTo>
                  <a:pt x="2559" y="313"/>
                  <a:pt x="2558" y="313"/>
                  <a:pt x="2557" y="313"/>
                </a:cubicBezTo>
                <a:cubicBezTo>
                  <a:pt x="2557" y="312"/>
                  <a:pt x="2556" y="312"/>
                  <a:pt x="2556" y="312"/>
                </a:cubicBezTo>
                <a:cubicBezTo>
                  <a:pt x="2555" y="312"/>
                  <a:pt x="2555" y="312"/>
                  <a:pt x="2555" y="312"/>
                </a:cubicBezTo>
                <a:cubicBezTo>
                  <a:pt x="2554" y="312"/>
                  <a:pt x="2553" y="312"/>
                  <a:pt x="2552" y="312"/>
                </a:cubicBezTo>
                <a:cubicBezTo>
                  <a:pt x="2550" y="311"/>
                  <a:pt x="2549" y="311"/>
                  <a:pt x="2547" y="311"/>
                </a:cubicBezTo>
                <a:cubicBezTo>
                  <a:pt x="2546" y="311"/>
                  <a:pt x="2546" y="311"/>
                  <a:pt x="2545" y="311"/>
                </a:cubicBezTo>
                <a:cubicBezTo>
                  <a:pt x="2544" y="312"/>
                  <a:pt x="2543" y="312"/>
                  <a:pt x="2543" y="312"/>
                </a:cubicBezTo>
                <a:cubicBezTo>
                  <a:pt x="2541" y="312"/>
                  <a:pt x="2539" y="312"/>
                  <a:pt x="2537" y="312"/>
                </a:cubicBezTo>
                <a:cubicBezTo>
                  <a:pt x="2536" y="313"/>
                  <a:pt x="2534" y="312"/>
                  <a:pt x="2532" y="312"/>
                </a:cubicBezTo>
                <a:cubicBezTo>
                  <a:pt x="2530" y="311"/>
                  <a:pt x="2528" y="312"/>
                  <a:pt x="2526" y="312"/>
                </a:cubicBezTo>
                <a:cubicBezTo>
                  <a:pt x="2522" y="312"/>
                  <a:pt x="2518" y="311"/>
                  <a:pt x="2514" y="311"/>
                </a:cubicBezTo>
                <a:cubicBezTo>
                  <a:pt x="2512" y="311"/>
                  <a:pt x="2510" y="311"/>
                  <a:pt x="2508" y="310"/>
                </a:cubicBezTo>
                <a:cubicBezTo>
                  <a:pt x="2505" y="310"/>
                  <a:pt x="2502" y="310"/>
                  <a:pt x="2499" y="310"/>
                </a:cubicBezTo>
                <a:cubicBezTo>
                  <a:pt x="2497" y="310"/>
                  <a:pt x="2494" y="310"/>
                  <a:pt x="2492" y="310"/>
                </a:cubicBezTo>
                <a:cubicBezTo>
                  <a:pt x="2490" y="310"/>
                  <a:pt x="2488" y="309"/>
                  <a:pt x="2487" y="308"/>
                </a:cubicBezTo>
                <a:cubicBezTo>
                  <a:pt x="2485" y="308"/>
                  <a:pt x="2484" y="307"/>
                  <a:pt x="2482" y="307"/>
                </a:cubicBezTo>
                <a:cubicBezTo>
                  <a:pt x="2481" y="307"/>
                  <a:pt x="2479" y="307"/>
                  <a:pt x="2478" y="306"/>
                </a:cubicBezTo>
                <a:cubicBezTo>
                  <a:pt x="2476" y="305"/>
                  <a:pt x="2475" y="305"/>
                  <a:pt x="2474" y="304"/>
                </a:cubicBezTo>
                <a:cubicBezTo>
                  <a:pt x="2472" y="303"/>
                  <a:pt x="2471" y="303"/>
                  <a:pt x="2470" y="302"/>
                </a:cubicBezTo>
                <a:cubicBezTo>
                  <a:pt x="2468" y="301"/>
                  <a:pt x="2468" y="300"/>
                  <a:pt x="2468" y="299"/>
                </a:cubicBezTo>
                <a:cubicBezTo>
                  <a:pt x="2468" y="297"/>
                  <a:pt x="2468" y="296"/>
                  <a:pt x="2469" y="295"/>
                </a:cubicBezTo>
                <a:cubicBezTo>
                  <a:pt x="2470" y="294"/>
                  <a:pt x="2471" y="293"/>
                  <a:pt x="2473" y="293"/>
                </a:cubicBezTo>
                <a:cubicBezTo>
                  <a:pt x="2474" y="293"/>
                  <a:pt x="2476" y="293"/>
                  <a:pt x="2478" y="293"/>
                </a:cubicBezTo>
                <a:cubicBezTo>
                  <a:pt x="2479" y="293"/>
                  <a:pt x="2481" y="293"/>
                  <a:pt x="2479" y="291"/>
                </a:cubicBezTo>
                <a:cubicBezTo>
                  <a:pt x="2477" y="291"/>
                  <a:pt x="2476" y="290"/>
                  <a:pt x="2475" y="290"/>
                </a:cubicBezTo>
                <a:cubicBezTo>
                  <a:pt x="2473" y="290"/>
                  <a:pt x="2472" y="289"/>
                  <a:pt x="2471" y="289"/>
                </a:cubicBezTo>
                <a:cubicBezTo>
                  <a:pt x="2470" y="289"/>
                  <a:pt x="2468" y="289"/>
                  <a:pt x="2467" y="289"/>
                </a:cubicBezTo>
                <a:cubicBezTo>
                  <a:pt x="2463" y="289"/>
                  <a:pt x="2459" y="288"/>
                  <a:pt x="2455" y="288"/>
                </a:cubicBezTo>
                <a:cubicBezTo>
                  <a:pt x="2451" y="288"/>
                  <a:pt x="2448" y="289"/>
                  <a:pt x="2445" y="288"/>
                </a:cubicBezTo>
                <a:cubicBezTo>
                  <a:pt x="2443" y="288"/>
                  <a:pt x="2441" y="287"/>
                  <a:pt x="2439" y="286"/>
                </a:cubicBezTo>
                <a:cubicBezTo>
                  <a:pt x="2437" y="286"/>
                  <a:pt x="2436" y="286"/>
                  <a:pt x="2435" y="286"/>
                </a:cubicBezTo>
                <a:cubicBezTo>
                  <a:pt x="2432" y="286"/>
                  <a:pt x="2430" y="285"/>
                  <a:pt x="2427" y="285"/>
                </a:cubicBezTo>
                <a:cubicBezTo>
                  <a:pt x="2422" y="284"/>
                  <a:pt x="2416" y="284"/>
                  <a:pt x="2410" y="284"/>
                </a:cubicBezTo>
                <a:cubicBezTo>
                  <a:pt x="2408" y="283"/>
                  <a:pt x="2406" y="284"/>
                  <a:pt x="2403" y="285"/>
                </a:cubicBezTo>
                <a:cubicBezTo>
                  <a:pt x="2401" y="285"/>
                  <a:pt x="2400" y="286"/>
                  <a:pt x="2398" y="287"/>
                </a:cubicBezTo>
                <a:cubicBezTo>
                  <a:pt x="2396" y="288"/>
                  <a:pt x="2393" y="288"/>
                  <a:pt x="2390" y="288"/>
                </a:cubicBezTo>
                <a:cubicBezTo>
                  <a:pt x="2388" y="288"/>
                  <a:pt x="2385" y="288"/>
                  <a:pt x="2383" y="289"/>
                </a:cubicBezTo>
                <a:cubicBezTo>
                  <a:pt x="2381" y="289"/>
                  <a:pt x="2381" y="290"/>
                  <a:pt x="2379" y="290"/>
                </a:cubicBezTo>
                <a:cubicBezTo>
                  <a:pt x="2379" y="291"/>
                  <a:pt x="2378" y="291"/>
                  <a:pt x="2377" y="291"/>
                </a:cubicBezTo>
                <a:cubicBezTo>
                  <a:pt x="2376" y="291"/>
                  <a:pt x="2374" y="291"/>
                  <a:pt x="2373" y="291"/>
                </a:cubicBezTo>
                <a:cubicBezTo>
                  <a:pt x="2372" y="291"/>
                  <a:pt x="2371" y="292"/>
                  <a:pt x="2371" y="293"/>
                </a:cubicBezTo>
                <a:cubicBezTo>
                  <a:pt x="2371" y="293"/>
                  <a:pt x="2372" y="293"/>
                  <a:pt x="2373" y="294"/>
                </a:cubicBezTo>
                <a:cubicBezTo>
                  <a:pt x="2373" y="294"/>
                  <a:pt x="2373" y="295"/>
                  <a:pt x="2374" y="295"/>
                </a:cubicBezTo>
                <a:cubicBezTo>
                  <a:pt x="2374" y="296"/>
                  <a:pt x="2375" y="296"/>
                  <a:pt x="2375" y="296"/>
                </a:cubicBezTo>
                <a:cubicBezTo>
                  <a:pt x="2376" y="298"/>
                  <a:pt x="2375" y="298"/>
                  <a:pt x="2374" y="299"/>
                </a:cubicBezTo>
                <a:cubicBezTo>
                  <a:pt x="2374" y="300"/>
                  <a:pt x="2373" y="302"/>
                  <a:pt x="2372" y="301"/>
                </a:cubicBezTo>
                <a:cubicBezTo>
                  <a:pt x="2371" y="301"/>
                  <a:pt x="2371" y="300"/>
                  <a:pt x="2371" y="299"/>
                </a:cubicBezTo>
                <a:cubicBezTo>
                  <a:pt x="2371" y="299"/>
                  <a:pt x="2371" y="298"/>
                  <a:pt x="2370" y="298"/>
                </a:cubicBezTo>
                <a:cubicBezTo>
                  <a:pt x="2369" y="297"/>
                  <a:pt x="2368" y="296"/>
                  <a:pt x="2367" y="295"/>
                </a:cubicBezTo>
                <a:cubicBezTo>
                  <a:pt x="2367" y="293"/>
                  <a:pt x="2366" y="292"/>
                  <a:pt x="2368" y="291"/>
                </a:cubicBezTo>
                <a:cubicBezTo>
                  <a:pt x="2368" y="290"/>
                  <a:pt x="2370" y="289"/>
                  <a:pt x="2370" y="287"/>
                </a:cubicBezTo>
                <a:cubicBezTo>
                  <a:pt x="2370" y="287"/>
                  <a:pt x="2370" y="286"/>
                  <a:pt x="2370" y="285"/>
                </a:cubicBezTo>
                <a:cubicBezTo>
                  <a:pt x="2369" y="284"/>
                  <a:pt x="2369" y="283"/>
                  <a:pt x="2368" y="282"/>
                </a:cubicBezTo>
                <a:cubicBezTo>
                  <a:pt x="2367" y="281"/>
                  <a:pt x="2367" y="280"/>
                  <a:pt x="2367" y="280"/>
                </a:cubicBezTo>
                <a:cubicBezTo>
                  <a:pt x="2366" y="278"/>
                  <a:pt x="2365" y="277"/>
                  <a:pt x="2363" y="276"/>
                </a:cubicBezTo>
                <a:cubicBezTo>
                  <a:pt x="2362" y="275"/>
                  <a:pt x="2361" y="274"/>
                  <a:pt x="2360" y="273"/>
                </a:cubicBezTo>
                <a:cubicBezTo>
                  <a:pt x="2360" y="273"/>
                  <a:pt x="2359" y="272"/>
                  <a:pt x="2358" y="272"/>
                </a:cubicBezTo>
                <a:cubicBezTo>
                  <a:pt x="2358" y="272"/>
                  <a:pt x="2357" y="273"/>
                  <a:pt x="2357" y="274"/>
                </a:cubicBezTo>
                <a:cubicBezTo>
                  <a:pt x="2358" y="275"/>
                  <a:pt x="2360" y="276"/>
                  <a:pt x="2360" y="278"/>
                </a:cubicBezTo>
                <a:cubicBezTo>
                  <a:pt x="2360" y="279"/>
                  <a:pt x="2360" y="280"/>
                  <a:pt x="2361" y="280"/>
                </a:cubicBezTo>
                <a:cubicBezTo>
                  <a:pt x="2361" y="282"/>
                  <a:pt x="2359" y="283"/>
                  <a:pt x="2358" y="284"/>
                </a:cubicBezTo>
                <a:cubicBezTo>
                  <a:pt x="2357" y="284"/>
                  <a:pt x="2355" y="285"/>
                  <a:pt x="2354" y="284"/>
                </a:cubicBezTo>
                <a:cubicBezTo>
                  <a:pt x="2353" y="284"/>
                  <a:pt x="2352" y="284"/>
                  <a:pt x="2351" y="284"/>
                </a:cubicBezTo>
                <a:cubicBezTo>
                  <a:pt x="2350" y="284"/>
                  <a:pt x="2349" y="284"/>
                  <a:pt x="2348" y="284"/>
                </a:cubicBezTo>
                <a:cubicBezTo>
                  <a:pt x="2345" y="284"/>
                  <a:pt x="2343" y="282"/>
                  <a:pt x="2340" y="281"/>
                </a:cubicBezTo>
                <a:cubicBezTo>
                  <a:pt x="2338" y="280"/>
                  <a:pt x="2336" y="280"/>
                  <a:pt x="2334" y="280"/>
                </a:cubicBezTo>
                <a:cubicBezTo>
                  <a:pt x="2333" y="280"/>
                  <a:pt x="2333" y="279"/>
                  <a:pt x="2332" y="279"/>
                </a:cubicBezTo>
                <a:cubicBezTo>
                  <a:pt x="2331" y="279"/>
                  <a:pt x="2330" y="279"/>
                  <a:pt x="2330" y="278"/>
                </a:cubicBezTo>
                <a:cubicBezTo>
                  <a:pt x="2328" y="277"/>
                  <a:pt x="2330" y="276"/>
                  <a:pt x="2331" y="275"/>
                </a:cubicBezTo>
                <a:cubicBezTo>
                  <a:pt x="2331" y="274"/>
                  <a:pt x="2331" y="274"/>
                  <a:pt x="2331" y="273"/>
                </a:cubicBezTo>
                <a:cubicBezTo>
                  <a:pt x="2332" y="273"/>
                  <a:pt x="2332" y="272"/>
                  <a:pt x="2332" y="272"/>
                </a:cubicBezTo>
                <a:cubicBezTo>
                  <a:pt x="2331" y="270"/>
                  <a:pt x="2329" y="271"/>
                  <a:pt x="2328" y="271"/>
                </a:cubicBezTo>
                <a:cubicBezTo>
                  <a:pt x="2326" y="271"/>
                  <a:pt x="2325" y="271"/>
                  <a:pt x="2324" y="273"/>
                </a:cubicBezTo>
                <a:cubicBezTo>
                  <a:pt x="2321" y="275"/>
                  <a:pt x="2319" y="273"/>
                  <a:pt x="2316" y="273"/>
                </a:cubicBezTo>
                <a:cubicBezTo>
                  <a:pt x="2312" y="273"/>
                  <a:pt x="2309" y="273"/>
                  <a:pt x="2305" y="273"/>
                </a:cubicBezTo>
                <a:cubicBezTo>
                  <a:pt x="2304" y="273"/>
                  <a:pt x="2302" y="273"/>
                  <a:pt x="2301" y="273"/>
                </a:cubicBezTo>
                <a:cubicBezTo>
                  <a:pt x="2300" y="274"/>
                  <a:pt x="2298" y="275"/>
                  <a:pt x="2297" y="276"/>
                </a:cubicBezTo>
                <a:cubicBezTo>
                  <a:pt x="2296" y="278"/>
                  <a:pt x="2292" y="279"/>
                  <a:pt x="2293" y="282"/>
                </a:cubicBezTo>
                <a:cubicBezTo>
                  <a:pt x="2294" y="284"/>
                  <a:pt x="2295" y="284"/>
                  <a:pt x="2296" y="285"/>
                </a:cubicBezTo>
                <a:cubicBezTo>
                  <a:pt x="2297" y="286"/>
                  <a:pt x="2297" y="286"/>
                  <a:pt x="2298" y="285"/>
                </a:cubicBezTo>
                <a:cubicBezTo>
                  <a:pt x="2299" y="285"/>
                  <a:pt x="2300" y="285"/>
                  <a:pt x="2301" y="284"/>
                </a:cubicBezTo>
                <a:cubicBezTo>
                  <a:pt x="2304" y="284"/>
                  <a:pt x="2307" y="284"/>
                  <a:pt x="2309" y="283"/>
                </a:cubicBezTo>
                <a:cubicBezTo>
                  <a:pt x="2311" y="283"/>
                  <a:pt x="2312" y="282"/>
                  <a:pt x="2314" y="283"/>
                </a:cubicBezTo>
                <a:cubicBezTo>
                  <a:pt x="2316" y="283"/>
                  <a:pt x="2317" y="282"/>
                  <a:pt x="2318" y="282"/>
                </a:cubicBezTo>
                <a:cubicBezTo>
                  <a:pt x="2319" y="282"/>
                  <a:pt x="2322" y="283"/>
                  <a:pt x="2320" y="284"/>
                </a:cubicBezTo>
                <a:cubicBezTo>
                  <a:pt x="2319" y="285"/>
                  <a:pt x="2316" y="285"/>
                  <a:pt x="2315" y="286"/>
                </a:cubicBezTo>
                <a:cubicBezTo>
                  <a:pt x="2313" y="287"/>
                  <a:pt x="2311" y="288"/>
                  <a:pt x="2309" y="289"/>
                </a:cubicBezTo>
                <a:cubicBezTo>
                  <a:pt x="2308" y="290"/>
                  <a:pt x="2306" y="291"/>
                  <a:pt x="2304" y="291"/>
                </a:cubicBezTo>
                <a:cubicBezTo>
                  <a:pt x="2302" y="292"/>
                  <a:pt x="2299" y="291"/>
                  <a:pt x="2297" y="291"/>
                </a:cubicBezTo>
                <a:cubicBezTo>
                  <a:pt x="2295" y="291"/>
                  <a:pt x="2294" y="291"/>
                  <a:pt x="2293" y="291"/>
                </a:cubicBezTo>
                <a:cubicBezTo>
                  <a:pt x="2292" y="291"/>
                  <a:pt x="2291" y="291"/>
                  <a:pt x="2290" y="290"/>
                </a:cubicBezTo>
                <a:cubicBezTo>
                  <a:pt x="2289" y="290"/>
                  <a:pt x="2288" y="290"/>
                  <a:pt x="2287" y="291"/>
                </a:cubicBezTo>
                <a:cubicBezTo>
                  <a:pt x="2285" y="291"/>
                  <a:pt x="2285" y="292"/>
                  <a:pt x="2286" y="293"/>
                </a:cubicBezTo>
                <a:cubicBezTo>
                  <a:pt x="2287" y="293"/>
                  <a:pt x="2287" y="293"/>
                  <a:pt x="2287" y="294"/>
                </a:cubicBezTo>
                <a:cubicBezTo>
                  <a:pt x="2287" y="295"/>
                  <a:pt x="2287" y="295"/>
                  <a:pt x="2287" y="296"/>
                </a:cubicBezTo>
                <a:cubicBezTo>
                  <a:pt x="2286" y="296"/>
                  <a:pt x="2285" y="296"/>
                  <a:pt x="2285" y="297"/>
                </a:cubicBezTo>
                <a:cubicBezTo>
                  <a:pt x="2284" y="297"/>
                  <a:pt x="2283" y="297"/>
                  <a:pt x="2281" y="297"/>
                </a:cubicBezTo>
                <a:cubicBezTo>
                  <a:pt x="2281" y="298"/>
                  <a:pt x="2280" y="298"/>
                  <a:pt x="2279" y="298"/>
                </a:cubicBezTo>
                <a:cubicBezTo>
                  <a:pt x="2277" y="298"/>
                  <a:pt x="2275" y="299"/>
                  <a:pt x="2273" y="299"/>
                </a:cubicBezTo>
                <a:cubicBezTo>
                  <a:pt x="2271" y="299"/>
                  <a:pt x="2269" y="300"/>
                  <a:pt x="2267" y="301"/>
                </a:cubicBezTo>
                <a:cubicBezTo>
                  <a:pt x="2265" y="301"/>
                  <a:pt x="2263" y="302"/>
                  <a:pt x="2261" y="302"/>
                </a:cubicBezTo>
                <a:cubicBezTo>
                  <a:pt x="2259" y="302"/>
                  <a:pt x="2258" y="303"/>
                  <a:pt x="2256" y="303"/>
                </a:cubicBezTo>
                <a:cubicBezTo>
                  <a:pt x="2254" y="304"/>
                  <a:pt x="2252" y="304"/>
                  <a:pt x="2250" y="305"/>
                </a:cubicBezTo>
                <a:cubicBezTo>
                  <a:pt x="2247" y="305"/>
                  <a:pt x="2245" y="305"/>
                  <a:pt x="2243" y="305"/>
                </a:cubicBezTo>
                <a:cubicBezTo>
                  <a:pt x="2241" y="305"/>
                  <a:pt x="2239" y="306"/>
                  <a:pt x="2238" y="306"/>
                </a:cubicBezTo>
                <a:cubicBezTo>
                  <a:pt x="2234" y="306"/>
                  <a:pt x="2231" y="307"/>
                  <a:pt x="2228" y="307"/>
                </a:cubicBezTo>
                <a:cubicBezTo>
                  <a:pt x="2227" y="307"/>
                  <a:pt x="2224" y="307"/>
                  <a:pt x="2225" y="309"/>
                </a:cubicBezTo>
                <a:cubicBezTo>
                  <a:pt x="2226" y="310"/>
                  <a:pt x="2228" y="310"/>
                  <a:pt x="2227" y="312"/>
                </a:cubicBezTo>
                <a:cubicBezTo>
                  <a:pt x="2226" y="313"/>
                  <a:pt x="2224" y="313"/>
                  <a:pt x="2223" y="313"/>
                </a:cubicBezTo>
                <a:cubicBezTo>
                  <a:pt x="2222" y="314"/>
                  <a:pt x="2221" y="314"/>
                  <a:pt x="2219" y="315"/>
                </a:cubicBezTo>
                <a:cubicBezTo>
                  <a:pt x="2217" y="315"/>
                  <a:pt x="2214" y="316"/>
                  <a:pt x="2211" y="318"/>
                </a:cubicBezTo>
                <a:cubicBezTo>
                  <a:pt x="2210" y="318"/>
                  <a:pt x="2209" y="319"/>
                  <a:pt x="2207" y="319"/>
                </a:cubicBezTo>
                <a:cubicBezTo>
                  <a:pt x="2208" y="318"/>
                  <a:pt x="2210" y="318"/>
                  <a:pt x="2211" y="317"/>
                </a:cubicBezTo>
                <a:cubicBezTo>
                  <a:pt x="2212" y="316"/>
                  <a:pt x="2214" y="316"/>
                  <a:pt x="2215" y="315"/>
                </a:cubicBezTo>
                <a:cubicBezTo>
                  <a:pt x="2216" y="314"/>
                  <a:pt x="2217" y="313"/>
                  <a:pt x="2218" y="312"/>
                </a:cubicBezTo>
                <a:cubicBezTo>
                  <a:pt x="2219" y="310"/>
                  <a:pt x="2220" y="309"/>
                  <a:pt x="2220" y="308"/>
                </a:cubicBezTo>
                <a:cubicBezTo>
                  <a:pt x="2221" y="305"/>
                  <a:pt x="2223" y="303"/>
                  <a:pt x="2225" y="301"/>
                </a:cubicBezTo>
                <a:cubicBezTo>
                  <a:pt x="2228" y="298"/>
                  <a:pt x="2232" y="299"/>
                  <a:pt x="2235" y="299"/>
                </a:cubicBezTo>
                <a:cubicBezTo>
                  <a:pt x="2239" y="298"/>
                  <a:pt x="2239" y="295"/>
                  <a:pt x="2241" y="293"/>
                </a:cubicBezTo>
                <a:cubicBezTo>
                  <a:pt x="2243" y="291"/>
                  <a:pt x="2244" y="288"/>
                  <a:pt x="2247" y="287"/>
                </a:cubicBezTo>
                <a:cubicBezTo>
                  <a:pt x="2250" y="287"/>
                  <a:pt x="2252" y="288"/>
                  <a:pt x="2254" y="287"/>
                </a:cubicBezTo>
                <a:cubicBezTo>
                  <a:pt x="2257" y="287"/>
                  <a:pt x="2259" y="286"/>
                  <a:pt x="2261" y="285"/>
                </a:cubicBezTo>
                <a:cubicBezTo>
                  <a:pt x="2263" y="284"/>
                  <a:pt x="2266" y="283"/>
                  <a:pt x="2268" y="281"/>
                </a:cubicBezTo>
                <a:cubicBezTo>
                  <a:pt x="2270" y="280"/>
                  <a:pt x="2272" y="279"/>
                  <a:pt x="2275" y="278"/>
                </a:cubicBezTo>
                <a:cubicBezTo>
                  <a:pt x="2277" y="277"/>
                  <a:pt x="2279" y="276"/>
                  <a:pt x="2282" y="275"/>
                </a:cubicBezTo>
                <a:cubicBezTo>
                  <a:pt x="2283" y="274"/>
                  <a:pt x="2285" y="273"/>
                  <a:pt x="2287" y="272"/>
                </a:cubicBezTo>
                <a:cubicBezTo>
                  <a:pt x="2288" y="271"/>
                  <a:pt x="2289" y="271"/>
                  <a:pt x="2291" y="270"/>
                </a:cubicBezTo>
                <a:cubicBezTo>
                  <a:pt x="2293" y="270"/>
                  <a:pt x="2294" y="269"/>
                  <a:pt x="2295" y="268"/>
                </a:cubicBezTo>
                <a:cubicBezTo>
                  <a:pt x="2296" y="267"/>
                  <a:pt x="2297" y="267"/>
                  <a:pt x="2299" y="266"/>
                </a:cubicBezTo>
                <a:cubicBezTo>
                  <a:pt x="2300" y="265"/>
                  <a:pt x="2301" y="264"/>
                  <a:pt x="2302" y="263"/>
                </a:cubicBezTo>
                <a:cubicBezTo>
                  <a:pt x="2302" y="263"/>
                  <a:pt x="2302" y="262"/>
                  <a:pt x="2302" y="261"/>
                </a:cubicBezTo>
                <a:cubicBezTo>
                  <a:pt x="2301" y="261"/>
                  <a:pt x="2299" y="261"/>
                  <a:pt x="2298" y="261"/>
                </a:cubicBezTo>
                <a:cubicBezTo>
                  <a:pt x="2297" y="261"/>
                  <a:pt x="2296" y="261"/>
                  <a:pt x="2296" y="261"/>
                </a:cubicBezTo>
                <a:cubicBezTo>
                  <a:pt x="2296" y="260"/>
                  <a:pt x="2297" y="260"/>
                  <a:pt x="2298" y="260"/>
                </a:cubicBezTo>
                <a:cubicBezTo>
                  <a:pt x="2299" y="259"/>
                  <a:pt x="2301" y="259"/>
                  <a:pt x="2302" y="258"/>
                </a:cubicBezTo>
                <a:cubicBezTo>
                  <a:pt x="2303" y="257"/>
                  <a:pt x="2305" y="256"/>
                  <a:pt x="2306" y="255"/>
                </a:cubicBezTo>
                <a:cubicBezTo>
                  <a:pt x="2307" y="255"/>
                  <a:pt x="2308" y="254"/>
                  <a:pt x="2309" y="254"/>
                </a:cubicBezTo>
                <a:cubicBezTo>
                  <a:pt x="2310" y="254"/>
                  <a:pt x="2310" y="254"/>
                  <a:pt x="2311" y="254"/>
                </a:cubicBezTo>
                <a:cubicBezTo>
                  <a:pt x="2314" y="254"/>
                  <a:pt x="2316" y="253"/>
                  <a:pt x="2319" y="252"/>
                </a:cubicBezTo>
                <a:cubicBezTo>
                  <a:pt x="2321" y="251"/>
                  <a:pt x="2323" y="250"/>
                  <a:pt x="2325" y="249"/>
                </a:cubicBezTo>
                <a:cubicBezTo>
                  <a:pt x="2327" y="248"/>
                  <a:pt x="2329" y="246"/>
                  <a:pt x="2332" y="245"/>
                </a:cubicBezTo>
                <a:cubicBezTo>
                  <a:pt x="2335" y="243"/>
                  <a:pt x="2337" y="242"/>
                  <a:pt x="2340" y="241"/>
                </a:cubicBezTo>
                <a:cubicBezTo>
                  <a:pt x="2342" y="240"/>
                  <a:pt x="2343" y="239"/>
                  <a:pt x="2344" y="239"/>
                </a:cubicBezTo>
                <a:cubicBezTo>
                  <a:pt x="2346" y="238"/>
                  <a:pt x="2347" y="238"/>
                  <a:pt x="2349" y="237"/>
                </a:cubicBezTo>
                <a:cubicBezTo>
                  <a:pt x="2351" y="236"/>
                  <a:pt x="2354" y="234"/>
                  <a:pt x="2357" y="233"/>
                </a:cubicBezTo>
                <a:cubicBezTo>
                  <a:pt x="2359" y="232"/>
                  <a:pt x="2361" y="231"/>
                  <a:pt x="2363" y="230"/>
                </a:cubicBezTo>
                <a:cubicBezTo>
                  <a:pt x="2365" y="229"/>
                  <a:pt x="2367" y="228"/>
                  <a:pt x="2369" y="227"/>
                </a:cubicBezTo>
                <a:cubicBezTo>
                  <a:pt x="2370" y="226"/>
                  <a:pt x="2372" y="225"/>
                  <a:pt x="2373" y="224"/>
                </a:cubicBezTo>
                <a:cubicBezTo>
                  <a:pt x="2374" y="222"/>
                  <a:pt x="2376" y="219"/>
                  <a:pt x="2376" y="216"/>
                </a:cubicBezTo>
                <a:cubicBezTo>
                  <a:pt x="2377" y="213"/>
                  <a:pt x="2372" y="214"/>
                  <a:pt x="2370" y="213"/>
                </a:cubicBezTo>
                <a:cubicBezTo>
                  <a:pt x="2368" y="213"/>
                  <a:pt x="2367" y="212"/>
                  <a:pt x="2367" y="211"/>
                </a:cubicBezTo>
                <a:cubicBezTo>
                  <a:pt x="2367" y="210"/>
                  <a:pt x="2368" y="209"/>
                  <a:pt x="2367" y="209"/>
                </a:cubicBezTo>
                <a:cubicBezTo>
                  <a:pt x="2367" y="208"/>
                  <a:pt x="2366" y="209"/>
                  <a:pt x="2366" y="209"/>
                </a:cubicBezTo>
                <a:cubicBezTo>
                  <a:pt x="2365" y="210"/>
                  <a:pt x="2364" y="211"/>
                  <a:pt x="2363" y="211"/>
                </a:cubicBezTo>
                <a:cubicBezTo>
                  <a:pt x="2361" y="212"/>
                  <a:pt x="2360" y="212"/>
                  <a:pt x="2359" y="212"/>
                </a:cubicBezTo>
                <a:cubicBezTo>
                  <a:pt x="2359" y="212"/>
                  <a:pt x="2358" y="211"/>
                  <a:pt x="2359" y="210"/>
                </a:cubicBezTo>
                <a:cubicBezTo>
                  <a:pt x="2359" y="210"/>
                  <a:pt x="2360" y="209"/>
                  <a:pt x="2359" y="209"/>
                </a:cubicBezTo>
                <a:cubicBezTo>
                  <a:pt x="2359" y="208"/>
                  <a:pt x="2359" y="208"/>
                  <a:pt x="2359" y="208"/>
                </a:cubicBezTo>
                <a:cubicBezTo>
                  <a:pt x="2359" y="208"/>
                  <a:pt x="2359" y="208"/>
                  <a:pt x="2359" y="207"/>
                </a:cubicBezTo>
                <a:cubicBezTo>
                  <a:pt x="2359" y="206"/>
                  <a:pt x="2359" y="206"/>
                  <a:pt x="2359" y="205"/>
                </a:cubicBezTo>
                <a:cubicBezTo>
                  <a:pt x="2358" y="205"/>
                  <a:pt x="2357" y="204"/>
                  <a:pt x="2357" y="204"/>
                </a:cubicBezTo>
                <a:cubicBezTo>
                  <a:pt x="2356" y="204"/>
                  <a:pt x="2356" y="204"/>
                  <a:pt x="2355" y="204"/>
                </a:cubicBezTo>
                <a:cubicBezTo>
                  <a:pt x="2353" y="203"/>
                  <a:pt x="2352" y="204"/>
                  <a:pt x="2351" y="203"/>
                </a:cubicBezTo>
                <a:cubicBezTo>
                  <a:pt x="2350" y="202"/>
                  <a:pt x="2349" y="200"/>
                  <a:pt x="2350" y="199"/>
                </a:cubicBezTo>
                <a:cubicBezTo>
                  <a:pt x="2350" y="199"/>
                  <a:pt x="2351" y="200"/>
                  <a:pt x="2351" y="200"/>
                </a:cubicBezTo>
                <a:cubicBezTo>
                  <a:pt x="2352" y="201"/>
                  <a:pt x="2352" y="201"/>
                  <a:pt x="2353" y="201"/>
                </a:cubicBezTo>
                <a:cubicBezTo>
                  <a:pt x="2354" y="201"/>
                  <a:pt x="2355" y="201"/>
                  <a:pt x="2356" y="201"/>
                </a:cubicBezTo>
                <a:cubicBezTo>
                  <a:pt x="2356" y="201"/>
                  <a:pt x="2356" y="202"/>
                  <a:pt x="2357" y="202"/>
                </a:cubicBezTo>
                <a:cubicBezTo>
                  <a:pt x="2358" y="203"/>
                  <a:pt x="2359" y="204"/>
                  <a:pt x="2360" y="204"/>
                </a:cubicBezTo>
                <a:cubicBezTo>
                  <a:pt x="2361" y="204"/>
                  <a:pt x="2362" y="205"/>
                  <a:pt x="2362" y="205"/>
                </a:cubicBezTo>
                <a:cubicBezTo>
                  <a:pt x="2363" y="205"/>
                  <a:pt x="2364" y="205"/>
                  <a:pt x="2364" y="206"/>
                </a:cubicBezTo>
                <a:cubicBezTo>
                  <a:pt x="2364" y="206"/>
                  <a:pt x="2363" y="206"/>
                  <a:pt x="2364" y="207"/>
                </a:cubicBezTo>
                <a:cubicBezTo>
                  <a:pt x="2364" y="207"/>
                  <a:pt x="2365" y="207"/>
                  <a:pt x="2366" y="207"/>
                </a:cubicBezTo>
                <a:cubicBezTo>
                  <a:pt x="2368" y="207"/>
                  <a:pt x="2369" y="207"/>
                  <a:pt x="2371" y="207"/>
                </a:cubicBezTo>
                <a:cubicBezTo>
                  <a:pt x="2372" y="207"/>
                  <a:pt x="2373" y="209"/>
                  <a:pt x="2373" y="210"/>
                </a:cubicBezTo>
                <a:cubicBezTo>
                  <a:pt x="2374" y="212"/>
                  <a:pt x="2376" y="212"/>
                  <a:pt x="2377" y="210"/>
                </a:cubicBezTo>
                <a:cubicBezTo>
                  <a:pt x="2377" y="209"/>
                  <a:pt x="2376" y="206"/>
                  <a:pt x="2377" y="205"/>
                </a:cubicBezTo>
                <a:cubicBezTo>
                  <a:pt x="2378" y="204"/>
                  <a:pt x="2378" y="204"/>
                  <a:pt x="2379" y="203"/>
                </a:cubicBezTo>
                <a:cubicBezTo>
                  <a:pt x="2380" y="201"/>
                  <a:pt x="2379" y="199"/>
                  <a:pt x="2378" y="198"/>
                </a:cubicBezTo>
                <a:cubicBezTo>
                  <a:pt x="2378" y="197"/>
                  <a:pt x="2378" y="197"/>
                  <a:pt x="2377" y="196"/>
                </a:cubicBezTo>
                <a:cubicBezTo>
                  <a:pt x="2376" y="196"/>
                  <a:pt x="2377" y="197"/>
                  <a:pt x="2376" y="197"/>
                </a:cubicBezTo>
                <a:cubicBezTo>
                  <a:pt x="2376" y="198"/>
                  <a:pt x="2375" y="198"/>
                  <a:pt x="2375" y="198"/>
                </a:cubicBezTo>
                <a:cubicBezTo>
                  <a:pt x="2374" y="199"/>
                  <a:pt x="2375" y="199"/>
                  <a:pt x="2374" y="199"/>
                </a:cubicBezTo>
                <a:cubicBezTo>
                  <a:pt x="2374" y="200"/>
                  <a:pt x="2374" y="200"/>
                  <a:pt x="2373" y="200"/>
                </a:cubicBezTo>
                <a:cubicBezTo>
                  <a:pt x="2372" y="199"/>
                  <a:pt x="2373" y="197"/>
                  <a:pt x="2373" y="196"/>
                </a:cubicBezTo>
                <a:cubicBezTo>
                  <a:pt x="2373" y="195"/>
                  <a:pt x="2373" y="194"/>
                  <a:pt x="2372" y="194"/>
                </a:cubicBezTo>
                <a:cubicBezTo>
                  <a:pt x="2372" y="193"/>
                  <a:pt x="2371" y="193"/>
                  <a:pt x="2371" y="192"/>
                </a:cubicBezTo>
                <a:cubicBezTo>
                  <a:pt x="2370" y="192"/>
                  <a:pt x="2371" y="191"/>
                  <a:pt x="2371" y="190"/>
                </a:cubicBezTo>
                <a:cubicBezTo>
                  <a:pt x="2371" y="189"/>
                  <a:pt x="2371" y="188"/>
                  <a:pt x="2370" y="187"/>
                </a:cubicBezTo>
                <a:cubicBezTo>
                  <a:pt x="2369" y="186"/>
                  <a:pt x="2368" y="186"/>
                  <a:pt x="2367" y="184"/>
                </a:cubicBezTo>
                <a:cubicBezTo>
                  <a:pt x="2367" y="183"/>
                  <a:pt x="2366" y="183"/>
                  <a:pt x="2364" y="183"/>
                </a:cubicBezTo>
                <a:cubicBezTo>
                  <a:pt x="2363" y="183"/>
                  <a:pt x="2362" y="183"/>
                  <a:pt x="2361" y="184"/>
                </a:cubicBezTo>
                <a:cubicBezTo>
                  <a:pt x="2361" y="184"/>
                  <a:pt x="2360" y="184"/>
                  <a:pt x="2360" y="184"/>
                </a:cubicBezTo>
                <a:cubicBezTo>
                  <a:pt x="2360" y="185"/>
                  <a:pt x="2361" y="185"/>
                  <a:pt x="2362" y="185"/>
                </a:cubicBezTo>
                <a:cubicBezTo>
                  <a:pt x="2362" y="185"/>
                  <a:pt x="2362" y="185"/>
                  <a:pt x="2362" y="186"/>
                </a:cubicBezTo>
                <a:cubicBezTo>
                  <a:pt x="2363" y="186"/>
                  <a:pt x="2364" y="186"/>
                  <a:pt x="2365" y="186"/>
                </a:cubicBezTo>
                <a:cubicBezTo>
                  <a:pt x="2366" y="186"/>
                  <a:pt x="2366" y="187"/>
                  <a:pt x="2366" y="188"/>
                </a:cubicBezTo>
                <a:cubicBezTo>
                  <a:pt x="2365" y="188"/>
                  <a:pt x="2363" y="187"/>
                  <a:pt x="2363" y="189"/>
                </a:cubicBezTo>
                <a:cubicBezTo>
                  <a:pt x="2362" y="190"/>
                  <a:pt x="2362" y="191"/>
                  <a:pt x="2361" y="191"/>
                </a:cubicBezTo>
                <a:cubicBezTo>
                  <a:pt x="2358" y="193"/>
                  <a:pt x="2359" y="190"/>
                  <a:pt x="2359" y="189"/>
                </a:cubicBezTo>
                <a:cubicBezTo>
                  <a:pt x="2359" y="187"/>
                  <a:pt x="2358" y="187"/>
                  <a:pt x="2357" y="186"/>
                </a:cubicBezTo>
                <a:cubicBezTo>
                  <a:pt x="2356" y="184"/>
                  <a:pt x="2357" y="181"/>
                  <a:pt x="2356" y="180"/>
                </a:cubicBezTo>
                <a:cubicBezTo>
                  <a:pt x="2354" y="178"/>
                  <a:pt x="2352" y="178"/>
                  <a:pt x="2351" y="177"/>
                </a:cubicBezTo>
                <a:cubicBezTo>
                  <a:pt x="2349" y="176"/>
                  <a:pt x="2347" y="176"/>
                  <a:pt x="2346" y="175"/>
                </a:cubicBezTo>
                <a:cubicBezTo>
                  <a:pt x="2345" y="174"/>
                  <a:pt x="2344" y="173"/>
                  <a:pt x="2342" y="173"/>
                </a:cubicBezTo>
                <a:cubicBezTo>
                  <a:pt x="2341" y="172"/>
                  <a:pt x="2340" y="171"/>
                  <a:pt x="2339" y="170"/>
                </a:cubicBezTo>
                <a:cubicBezTo>
                  <a:pt x="2338" y="169"/>
                  <a:pt x="2336" y="169"/>
                  <a:pt x="2335" y="169"/>
                </a:cubicBezTo>
                <a:cubicBezTo>
                  <a:pt x="2333" y="169"/>
                  <a:pt x="2333" y="167"/>
                  <a:pt x="2332" y="166"/>
                </a:cubicBezTo>
                <a:cubicBezTo>
                  <a:pt x="2331" y="165"/>
                  <a:pt x="2328" y="166"/>
                  <a:pt x="2327" y="165"/>
                </a:cubicBezTo>
                <a:cubicBezTo>
                  <a:pt x="2326" y="165"/>
                  <a:pt x="2326" y="165"/>
                  <a:pt x="2325" y="165"/>
                </a:cubicBezTo>
                <a:cubicBezTo>
                  <a:pt x="2325" y="164"/>
                  <a:pt x="2325" y="164"/>
                  <a:pt x="2324" y="163"/>
                </a:cubicBezTo>
                <a:cubicBezTo>
                  <a:pt x="2323" y="162"/>
                  <a:pt x="2321" y="163"/>
                  <a:pt x="2319" y="164"/>
                </a:cubicBezTo>
                <a:cubicBezTo>
                  <a:pt x="2317" y="165"/>
                  <a:pt x="2315" y="164"/>
                  <a:pt x="2313" y="163"/>
                </a:cubicBezTo>
                <a:cubicBezTo>
                  <a:pt x="2312" y="163"/>
                  <a:pt x="2310" y="163"/>
                  <a:pt x="2309" y="163"/>
                </a:cubicBezTo>
                <a:cubicBezTo>
                  <a:pt x="2307" y="164"/>
                  <a:pt x="2306" y="165"/>
                  <a:pt x="2305" y="166"/>
                </a:cubicBezTo>
                <a:cubicBezTo>
                  <a:pt x="2303" y="166"/>
                  <a:pt x="2302" y="166"/>
                  <a:pt x="2300" y="165"/>
                </a:cubicBezTo>
                <a:cubicBezTo>
                  <a:pt x="2299" y="165"/>
                  <a:pt x="2298" y="164"/>
                  <a:pt x="2296" y="164"/>
                </a:cubicBezTo>
                <a:cubicBezTo>
                  <a:pt x="2295" y="164"/>
                  <a:pt x="2293" y="164"/>
                  <a:pt x="2292" y="163"/>
                </a:cubicBezTo>
                <a:cubicBezTo>
                  <a:pt x="2291" y="163"/>
                  <a:pt x="2289" y="163"/>
                  <a:pt x="2288" y="163"/>
                </a:cubicBezTo>
                <a:cubicBezTo>
                  <a:pt x="2286" y="163"/>
                  <a:pt x="2285" y="164"/>
                  <a:pt x="2284" y="164"/>
                </a:cubicBezTo>
                <a:cubicBezTo>
                  <a:pt x="2280" y="164"/>
                  <a:pt x="2277" y="164"/>
                  <a:pt x="2273" y="164"/>
                </a:cubicBezTo>
                <a:cubicBezTo>
                  <a:pt x="2272" y="165"/>
                  <a:pt x="2271" y="164"/>
                  <a:pt x="2269" y="164"/>
                </a:cubicBezTo>
                <a:cubicBezTo>
                  <a:pt x="2268" y="163"/>
                  <a:pt x="2266" y="164"/>
                  <a:pt x="2265" y="164"/>
                </a:cubicBezTo>
                <a:cubicBezTo>
                  <a:pt x="2264" y="164"/>
                  <a:pt x="2262" y="164"/>
                  <a:pt x="2261" y="165"/>
                </a:cubicBezTo>
                <a:cubicBezTo>
                  <a:pt x="2260" y="165"/>
                  <a:pt x="2261" y="166"/>
                  <a:pt x="2261" y="166"/>
                </a:cubicBezTo>
                <a:cubicBezTo>
                  <a:pt x="2262" y="166"/>
                  <a:pt x="2262" y="167"/>
                  <a:pt x="2262" y="168"/>
                </a:cubicBezTo>
                <a:cubicBezTo>
                  <a:pt x="2262" y="169"/>
                  <a:pt x="2260" y="169"/>
                  <a:pt x="2260" y="171"/>
                </a:cubicBezTo>
                <a:cubicBezTo>
                  <a:pt x="2259" y="172"/>
                  <a:pt x="2258" y="173"/>
                  <a:pt x="2256" y="173"/>
                </a:cubicBezTo>
                <a:cubicBezTo>
                  <a:pt x="2253" y="174"/>
                  <a:pt x="2251" y="172"/>
                  <a:pt x="2248" y="172"/>
                </a:cubicBezTo>
                <a:cubicBezTo>
                  <a:pt x="2246" y="172"/>
                  <a:pt x="2245" y="173"/>
                  <a:pt x="2244" y="173"/>
                </a:cubicBezTo>
                <a:cubicBezTo>
                  <a:pt x="2243" y="173"/>
                  <a:pt x="2241" y="173"/>
                  <a:pt x="2240" y="174"/>
                </a:cubicBezTo>
                <a:cubicBezTo>
                  <a:pt x="2240" y="174"/>
                  <a:pt x="2239" y="175"/>
                  <a:pt x="2238" y="175"/>
                </a:cubicBezTo>
                <a:cubicBezTo>
                  <a:pt x="2236" y="176"/>
                  <a:pt x="2237" y="174"/>
                  <a:pt x="2236" y="173"/>
                </a:cubicBezTo>
                <a:cubicBezTo>
                  <a:pt x="2235" y="173"/>
                  <a:pt x="2234" y="173"/>
                  <a:pt x="2234" y="173"/>
                </a:cubicBezTo>
                <a:cubicBezTo>
                  <a:pt x="2233" y="173"/>
                  <a:pt x="2232" y="173"/>
                  <a:pt x="2232" y="173"/>
                </a:cubicBezTo>
                <a:cubicBezTo>
                  <a:pt x="2231" y="173"/>
                  <a:pt x="2231" y="172"/>
                  <a:pt x="2232" y="171"/>
                </a:cubicBezTo>
                <a:cubicBezTo>
                  <a:pt x="2232" y="171"/>
                  <a:pt x="2233" y="171"/>
                  <a:pt x="2233" y="170"/>
                </a:cubicBezTo>
                <a:cubicBezTo>
                  <a:pt x="2237" y="169"/>
                  <a:pt x="2239" y="166"/>
                  <a:pt x="2242" y="164"/>
                </a:cubicBezTo>
                <a:cubicBezTo>
                  <a:pt x="2243" y="163"/>
                  <a:pt x="2245" y="163"/>
                  <a:pt x="2246" y="161"/>
                </a:cubicBezTo>
                <a:cubicBezTo>
                  <a:pt x="2247" y="160"/>
                  <a:pt x="2248" y="160"/>
                  <a:pt x="2250" y="159"/>
                </a:cubicBezTo>
                <a:cubicBezTo>
                  <a:pt x="2250" y="159"/>
                  <a:pt x="2253" y="158"/>
                  <a:pt x="2253" y="157"/>
                </a:cubicBezTo>
                <a:cubicBezTo>
                  <a:pt x="2253" y="156"/>
                  <a:pt x="2252" y="156"/>
                  <a:pt x="2251" y="156"/>
                </a:cubicBezTo>
                <a:cubicBezTo>
                  <a:pt x="2250" y="156"/>
                  <a:pt x="2250" y="156"/>
                  <a:pt x="2249" y="155"/>
                </a:cubicBezTo>
                <a:cubicBezTo>
                  <a:pt x="2248" y="154"/>
                  <a:pt x="2248" y="153"/>
                  <a:pt x="2246" y="152"/>
                </a:cubicBezTo>
                <a:cubicBezTo>
                  <a:pt x="2244" y="152"/>
                  <a:pt x="2243" y="152"/>
                  <a:pt x="2242" y="152"/>
                </a:cubicBezTo>
                <a:cubicBezTo>
                  <a:pt x="2240" y="151"/>
                  <a:pt x="2239" y="150"/>
                  <a:pt x="2238" y="151"/>
                </a:cubicBezTo>
                <a:cubicBezTo>
                  <a:pt x="2236" y="152"/>
                  <a:pt x="2235" y="153"/>
                  <a:pt x="2234" y="153"/>
                </a:cubicBezTo>
                <a:cubicBezTo>
                  <a:pt x="2232" y="153"/>
                  <a:pt x="2232" y="151"/>
                  <a:pt x="2230" y="151"/>
                </a:cubicBezTo>
                <a:cubicBezTo>
                  <a:pt x="2230" y="150"/>
                  <a:pt x="2229" y="151"/>
                  <a:pt x="2228" y="150"/>
                </a:cubicBezTo>
                <a:cubicBezTo>
                  <a:pt x="2227" y="150"/>
                  <a:pt x="2226" y="150"/>
                  <a:pt x="2226" y="150"/>
                </a:cubicBezTo>
                <a:cubicBezTo>
                  <a:pt x="2224" y="151"/>
                  <a:pt x="2223" y="153"/>
                  <a:pt x="2221" y="153"/>
                </a:cubicBezTo>
                <a:cubicBezTo>
                  <a:pt x="2220" y="154"/>
                  <a:pt x="2219" y="154"/>
                  <a:pt x="2217" y="154"/>
                </a:cubicBezTo>
                <a:cubicBezTo>
                  <a:pt x="2215" y="154"/>
                  <a:pt x="2214" y="154"/>
                  <a:pt x="2212" y="154"/>
                </a:cubicBezTo>
                <a:cubicBezTo>
                  <a:pt x="2212" y="154"/>
                  <a:pt x="2211" y="154"/>
                  <a:pt x="2211" y="153"/>
                </a:cubicBezTo>
                <a:cubicBezTo>
                  <a:pt x="2211" y="152"/>
                  <a:pt x="2212" y="152"/>
                  <a:pt x="2213" y="152"/>
                </a:cubicBezTo>
                <a:cubicBezTo>
                  <a:pt x="2214" y="152"/>
                  <a:pt x="2216" y="152"/>
                  <a:pt x="2217" y="151"/>
                </a:cubicBezTo>
                <a:cubicBezTo>
                  <a:pt x="2218" y="151"/>
                  <a:pt x="2218" y="150"/>
                  <a:pt x="2219" y="150"/>
                </a:cubicBezTo>
                <a:cubicBezTo>
                  <a:pt x="2219" y="149"/>
                  <a:pt x="2220" y="149"/>
                  <a:pt x="2220" y="148"/>
                </a:cubicBezTo>
                <a:cubicBezTo>
                  <a:pt x="2220" y="148"/>
                  <a:pt x="2220" y="147"/>
                  <a:pt x="2219" y="147"/>
                </a:cubicBezTo>
                <a:cubicBezTo>
                  <a:pt x="2219" y="147"/>
                  <a:pt x="2219" y="148"/>
                  <a:pt x="2218" y="148"/>
                </a:cubicBezTo>
                <a:cubicBezTo>
                  <a:pt x="2217" y="149"/>
                  <a:pt x="2215" y="149"/>
                  <a:pt x="2214" y="149"/>
                </a:cubicBezTo>
                <a:cubicBezTo>
                  <a:pt x="2212" y="148"/>
                  <a:pt x="2211" y="149"/>
                  <a:pt x="2210" y="149"/>
                </a:cubicBezTo>
                <a:cubicBezTo>
                  <a:pt x="2208" y="150"/>
                  <a:pt x="2207" y="149"/>
                  <a:pt x="2205" y="149"/>
                </a:cubicBezTo>
                <a:cubicBezTo>
                  <a:pt x="2204" y="148"/>
                  <a:pt x="2203" y="150"/>
                  <a:pt x="2202" y="150"/>
                </a:cubicBezTo>
                <a:cubicBezTo>
                  <a:pt x="2200" y="150"/>
                  <a:pt x="2199" y="149"/>
                  <a:pt x="2198" y="148"/>
                </a:cubicBezTo>
                <a:cubicBezTo>
                  <a:pt x="2197" y="147"/>
                  <a:pt x="2195" y="149"/>
                  <a:pt x="2193" y="149"/>
                </a:cubicBezTo>
                <a:cubicBezTo>
                  <a:pt x="2191" y="149"/>
                  <a:pt x="2190" y="149"/>
                  <a:pt x="2188" y="150"/>
                </a:cubicBezTo>
                <a:cubicBezTo>
                  <a:pt x="2188" y="149"/>
                  <a:pt x="2190" y="148"/>
                  <a:pt x="2191" y="148"/>
                </a:cubicBezTo>
                <a:cubicBezTo>
                  <a:pt x="2192" y="148"/>
                  <a:pt x="2192" y="148"/>
                  <a:pt x="2193" y="148"/>
                </a:cubicBezTo>
                <a:cubicBezTo>
                  <a:pt x="2194" y="147"/>
                  <a:pt x="2194" y="147"/>
                  <a:pt x="2195" y="147"/>
                </a:cubicBezTo>
                <a:cubicBezTo>
                  <a:pt x="2197" y="146"/>
                  <a:pt x="2201" y="147"/>
                  <a:pt x="2204" y="146"/>
                </a:cubicBezTo>
                <a:cubicBezTo>
                  <a:pt x="2206" y="145"/>
                  <a:pt x="2209" y="145"/>
                  <a:pt x="2210" y="143"/>
                </a:cubicBezTo>
                <a:cubicBezTo>
                  <a:pt x="2210" y="142"/>
                  <a:pt x="2211" y="142"/>
                  <a:pt x="2212" y="141"/>
                </a:cubicBezTo>
                <a:cubicBezTo>
                  <a:pt x="2212" y="141"/>
                  <a:pt x="2213" y="141"/>
                  <a:pt x="2214" y="141"/>
                </a:cubicBezTo>
                <a:cubicBezTo>
                  <a:pt x="2215" y="141"/>
                  <a:pt x="2216" y="140"/>
                  <a:pt x="2216" y="139"/>
                </a:cubicBezTo>
                <a:cubicBezTo>
                  <a:pt x="2218" y="137"/>
                  <a:pt x="2218" y="139"/>
                  <a:pt x="2220" y="139"/>
                </a:cubicBezTo>
                <a:cubicBezTo>
                  <a:pt x="2221" y="139"/>
                  <a:pt x="2222" y="138"/>
                  <a:pt x="2224" y="138"/>
                </a:cubicBezTo>
                <a:cubicBezTo>
                  <a:pt x="2224" y="138"/>
                  <a:pt x="2228" y="139"/>
                  <a:pt x="2227" y="137"/>
                </a:cubicBezTo>
                <a:cubicBezTo>
                  <a:pt x="2227" y="137"/>
                  <a:pt x="2227" y="137"/>
                  <a:pt x="2226" y="137"/>
                </a:cubicBezTo>
                <a:cubicBezTo>
                  <a:pt x="2226" y="137"/>
                  <a:pt x="2226" y="136"/>
                  <a:pt x="2226" y="136"/>
                </a:cubicBezTo>
                <a:cubicBezTo>
                  <a:pt x="2225" y="135"/>
                  <a:pt x="2224" y="134"/>
                  <a:pt x="2223" y="133"/>
                </a:cubicBezTo>
                <a:cubicBezTo>
                  <a:pt x="2222" y="132"/>
                  <a:pt x="2221" y="131"/>
                  <a:pt x="2220" y="130"/>
                </a:cubicBezTo>
                <a:cubicBezTo>
                  <a:pt x="2219" y="129"/>
                  <a:pt x="2217" y="128"/>
                  <a:pt x="2216" y="128"/>
                </a:cubicBezTo>
                <a:cubicBezTo>
                  <a:pt x="2214" y="128"/>
                  <a:pt x="2212" y="128"/>
                  <a:pt x="2210" y="127"/>
                </a:cubicBezTo>
                <a:cubicBezTo>
                  <a:pt x="2208" y="126"/>
                  <a:pt x="2207" y="126"/>
                  <a:pt x="2205" y="125"/>
                </a:cubicBezTo>
                <a:cubicBezTo>
                  <a:pt x="2203" y="125"/>
                  <a:pt x="2200" y="125"/>
                  <a:pt x="2198" y="125"/>
                </a:cubicBezTo>
                <a:cubicBezTo>
                  <a:pt x="2196" y="124"/>
                  <a:pt x="2195" y="123"/>
                  <a:pt x="2192" y="123"/>
                </a:cubicBezTo>
                <a:cubicBezTo>
                  <a:pt x="2189" y="123"/>
                  <a:pt x="2187" y="122"/>
                  <a:pt x="2184" y="123"/>
                </a:cubicBezTo>
                <a:cubicBezTo>
                  <a:pt x="2180" y="123"/>
                  <a:pt x="2178" y="124"/>
                  <a:pt x="2174" y="125"/>
                </a:cubicBezTo>
                <a:cubicBezTo>
                  <a:pt x="2170" y="127"/>
                  <a:pt x="2166" y="127"/>
                  <a:pt x="2162" y="127"/>
                </a:cubicBezTo>
                <a:cubicBezTo>
                  <a:pt x="2160" y="128"/>
                  <a:pt x="2157" y="129"/>
                  <a:pt x="2155" y="131"/>
                </a:cubicBezTo>
                <a:cubicBezTo>
                  <a:pt x="2153" y="132"/>
                  <a:pt x="2150" y="133"/>
                  <a:pt x="2147" y="135"/>
                </a:cubicBezTo>
                <a:cubicBezTo>
                  <a:pt x="2145" y="135"/>
                  <a:pt x="2143" y="135"/>
                  <a:pt x="2142" y="136"/>
                </a:cubicBezTo>
                <a:cubicBezTo>
                  <a:pt x="2141" y="137"/>
                  <a:pt x="2139" y="138"/>
                  <a:pt x="2140" y="139"/>
                </a:cubicBezTo>
                <a:cubicBezTo>
                  <a:pt x="2140" y="140"/>
                  <a:pt x="2144" y="139"/>
                  <a:pt x="2143" y="140"/>
                </a:cubicBezTo>
                <a:cubicBezTo>
                  <a:pt x="2143" y="141"/>
                  <a:pt x="2141" y="141"/>
                  <a:pt x="2141" y="141"/>
                </a:cubicBezTo>
                <a:cubicBezTo>
                  <a:pt x="2139" y="142"/>
                  <a:pt x="2138" y="143"/>
                  <a:pt x="2137" y="144"/>
                </a:cubicBezTo>
                <a:cubicBezTo>
                  <a:pt x="2136" y="144"/>
                  <a:pt x="2136" y="145"/>
                  <a:pt x="2135" y="145"/>
                </a:cubicBezTo>
                <a:cubicBezTo>
                  <a:pt x="2134" y="146"/>
                  <a:pt x="2132" y="147"/>
                  <a:pt x="2131" y="148"/>
                </a:cubicBezTo>
                <a:cubicBezTo>
                  <a:pt x="2130" y="149"/>
                  <a:pt x="2130" y="151"/>
                  <a:pt x="2128" y="152"/>
                </a:cubicBezTo>
                <a:cubicBezTo>
                  <a:pt x="2127" y="153"/>
                  <a:pt x="2125" y="153"/>
                  <a:pt x="2124" y="154"/>
                </a:cubicBezTo>
                <a:cubicBezTo>
                  <a:pt x="2124" y="155"/>
                  <a:pt x="2123" y="157"/>
                  <a:pt x="2123" y="158"/>
                </a:cubicBezTo>
                <a:cubicBezTo>
                  <a:pt x="2123" y="160"/>
                  <a:pt x="2124" y="160"/>
                  <a:pt x="2125" y="161"/>
                </a:cubicBezTo>
                <a:cubicBezTo>
                  <a:pt x="2125" y="162"/>
                  <a:pt x="2125" y="162"/>
                  <a:pt x="2126" y="162"/>
                </a:cubicBezTo>
                <a:cubicBezTo>
                  <a:pt x="2127" y="163"/>
                  <a:pt x="2128" y="162"/>
                  <a:pt x="2128" y="162"/>
                </a:cubicBezTo>
                <a:cubicBezTo>
                  <a:pt x="2129" y="163"/>
                  <a:pt x="2129" y="164"/>
                  <a:pt x="2129" y="164"/>
                </a:cubicBezTo>
                <a:cubicBezTo>
                  <a:pt x="2129" y="165"/>
                  <a:pt x="2128" y="165"/>
                  <a:pt x="2128" y="165"/>
                </a:cubicBezTo>
                <a:cubicBezTo>
                  <a:pt x="2128" y="166"/>
                  <a:pt x="2128" y="167"/>
                  <a:pt x="2128" y="168"/>
                </a:cubicBezTo>
                <a:cubicBezTo>
                  <a:pt x="2127" y="169"/>
                  <a:pt x="2127" y="169"/>
                  <a:pt x="2126" y="170"/>
                </a:cubicBezTo>
                <a:cubicBezTo>
                  <a:pt x="2126" y="170"/>
                  <a:pt x="2125" y="170"/>
                  <a:pt x="2125" y="171"/>
                </a:cubicBezTo>
                <a:cubicBezTo>
                  <a:pt x="2124" y="172"/>
                  <a:pt x="2124" y="172"/>
                  <a:pt x="2125" y="172"/>
                </a:cubicBezTo>
                <a:cubicBezTo>
                  <a:pt x="2126" y="172"/>
                  <a:pt x="2126" y="173"/>
                  <a:pt x="2127" y="173"/>
                </a:cubicBezTo>
                <a:cubicBezTo>
                  <a:pt x="2127" y="173"/>
                  <a:pt x="2128" y="173"/>
                  <a:pt x="2129" y="173"/>
                </a:cubicBezTo>
                <a:cubicBezTo>
                  <a:pt x="2130" y="173"/>
                  <a:pt x="2132" y="173"/>
                  <a:pt x="2133" y="173"/>
                </a:cubicBezTo>
                <a:cubicBezTo>
                  <a:pt x="2135" y="173"/>
                  <a:pt x="2135" y="174"/>
                  <a:pt x="2136" y="175"/>
                </a:cubicBezTo>
                <a:cubicBezTo>
                  <a:pt x="2137" y="175"/>
                  <a:pt x="2139" y="175"/>
                  <a:pt x="2140" y="175"/>
                </a:cubicBezTo>
                <a:cubicBezTo>
                  <a:pt x="2141" y="175"/>
                  <a:pt x="2143" y="175"/>
                  <a:pt x="2144" y="176"/>
                </a:cubicBezTo>
                <a:cubicBezTo>
                  <a:pt x="2144" y="177"/>
                  <a:pt x="2145" y="177"/>
                  <a:pt x="2146" y="178"/>
                </a:cubicBezTo>
                <a:cubicBezTo>
                  <a:pt x="2145" y="179"/>
                  <a:pt x="2144" y="178"/>
                  <a:pt x="2143" y="177"/>
                </a:cubicBezTo>
                <a:cubicBezTo>
                  <a:pt x="2142" y="176"/>
                  <a:pt x="2141" y="176"/>
                  <a:pt x="2139" y="176"/>
                </a:cubicBezTo>
                <a:cubicBezTo>
                  <a:pt x="2138" y="176"/>
                  <a:pt x="2137" y="175"/>
                  <a:pt x="2135" y="175"/>
                </a:cubicBezTo>
                <a:cubicBezTo>
                  <a:pt x="2134" y="175"/>
                  <a:pt x="2133" y="174"/>
                  <a:pt x="2131" y="174"/>
                </a:cubicBezTo>
                <a:cubicBezTo>
                  <a:pt x="2130" y="175"/>
                  <a:pt x="2128" y="176"/>
                  <a:pt x="2127" y="174"/>
                </a:cubicBezTo>
                <a:cubicBezTo>
                  <a:pt x="2126" y="174"/>
                  <a:pt x="2126" y="173"/>
                  <a:pt x="2125" y="173"/>
                </a:cubicBezTo>
                <a:cubicBezTo>
                  <a:pt x="2124" y="173"/>
                  <a:pt x="2123" y="173"/>
                  <a:pt x="2123" y="173"/>
                </a:cubicBezTo>
                <a:cubicBezTo>
                  <a:pt x="2122" y="173"/>
                  <a:pt x="2121" y="173"/>
                  <a:pt x="2120" y="173"/>
                </a:cubicBezTo>
                <a:cubicBezTo>
                  <a:pt x="2118" y="173"/>
                  <a:pt x="2116" y="174"/>
                  <a:pt x="2114" y="175"/>
                </a:cubicBezTo>
                <a:cubicBezTo>
                  <a:pt x="2113" y="175"/>
                  <a:pt x="2112" y="175"/>
                  <a:pt x="2112" y="175"/>
                </a:cubicBezTo>
                <a:cubicBezTo>
                  <a:pt x="2111" y="175"/>
                  <a:pt x="2110" y="174"/>
                  <a:pt x="2110" y="174"/>
                </a:cubicBezTo>
                <a:cubicBezTo>
                  <a:pt x="2108" y="174"/>
                  <a:pt x="2107" y="174"/>
                  <a:pt x="2105" y="174"/>
                </a:cubicBezTo>
                <a:cubicBezTo>
                  <a:pt x="2104" y="174"/>
                  <a:pt x="2102" y="174"/>
                  <a:pt x="2100" y="174"/>
                </a:cubicBezTo>
                <a:cubicBezTo>
                  <a:pt x="2099" y="175"/>
                  <a:pt x="2097" y="175"/>
                  <a:pt x="2096" y="175"/>
                </a:cubicBezTo>
                <a:cubicBezTo>
                  <a:pt x="2094" y="175"/>
                  <a:pt x="2093" y="174"/>
                  <a:pt x="2091" y="174"/>
                </a:cubicBezTo>
                <a:cubicBezTo>
                  <a:pt x="2090" y="174"/>
                  <a:pt x="2088" y="174"/>
                  <a:pt x="2087" y="173"/>
                </a:cubicBezTo>
                <a:cubicBezTo>
                  <a:pt x="2085" y="173"/>
                  <a:pt x="2084" y="173"/>
                  <a:pt x="2082" y="173"/>
                </a:cubicBezTo>
                <a:cubicBezTo>
                  <a:pt x="2082" y="174"/>
                  <a:pt x="2084" y="175"/>
                  <a:pt x="2085" y="176"/>
                </a:cubicBezTo>
                <a:cubicBezTo>
                  <a:pt x="2086" y="177"/>
                  <a:pt x="2086" y="179"/>
                  <a:pt x="2087" y="180"/>
                </a:cubicBezTo>
                <a:cubicBezTo>
                  <a:pt x="2089" y="180"/>
                  <a:pt x="2091" y="179"/>
                  <a:pt x="2092" y="180"/>
                </a:cubicBezTo>
                <a:cubicBezTo>
                  <a:pt x="2093" y="181"/>
                  <a:pt x="2094" y="183"/>
                  <a:pt x="2096" y="183"/>
                </a:cubicBezTo>
                <a:cubicBezTo>
                  <a:pt x="2097" y="183"/>
                  <a:pt x="2097" y="183"/>
                  <a:pt x="2098" y="184"/>
                </a:cubicBezTo>
                <a:cubicBezTo>
                  <a:pt x="2098" y="185"/>
                  <a:pt x="2098" y="186"/>
                  <a:pt x="2099" y="187"/>
                </a:cubicBezTo>
                <a:cubicBezTo>
                  <a:pt x="2100" y="187"/>
                  <a:pt x="2102" y="187"/>
                  <a:pt x="2102" y="189"/>
                </a:cubicBezTo>
                <a:cubicBezTo>
                  <a:pt x="2103" y="190"/>
                  <a:pt x="2103" y="193"/>
                  <a:pt x="2101" y="192"/>
                </a:cubicBezTo>
                <a:cubicBezTo>
                  <a:pt x="2101" y="192"/>
                  <a:pt x="2101" y="191"/>
                  <a:pt x="2100" y="191"/>
                </a:cubicBezTo>
                <a:cubicBezTo>
                  <a:pt x="2099" y="190"/>
                  <a:pt x="2098" y="190"/>
                  <a:pt x="2098" y="190"/>
                </a:cubicBezTo>
                <a:cubicBezTo>
                  <a:pt x="2096" y="189"/>
                  <a:pt x="2095" y="189"/>
                  <a:pt x="2094" y="188"/>
                </a:cubicBezTo>
                <a:cubicBezTo>
                  <a:pt x="2093" y="188"/>
                  <a:pt x="2092" y="187"/>
                  <a:pt x="2090" y="187"/>
                </a:cubicBezTo>
                <a:cubicBezTo>
                  <a:pt x="2089" y="186"/>
                  <a:pt x="2088" y="185"/>
                  <a:pt x="2087" y="185"/>
                </a:cubicBezTo>
                <a:cubicBezTo>
                  <a:pt x="2086" y="184"/>
                  <a:pt x="2085" y="184"/>
                  <a:pt x="2085" y="184"/>
                </a:cubicBezTo>
                <a:cubicBezTo>
                  <a:pt x="2084" y="184"/>
                  <a:pt x="2083" y="184"/>
                  <a:pt x="2083" y="183"/>
                </a:cubicBezTo>
                <a:cubicBezTo>
                  <a:pt x="2081" y="183"/>
                  <a:pt x="2081" y="183"/>
                  <a:pt x="2079" y="184"/>
                </a:cubicBezTo>
                <a:cubicBezTo>
                  <a:pt x="2078" y="184"/>
                  <a:pt x="2078" y="185"/>
                  <a:pt x="2076" y="186"/>
                </a:cubicBezTo>
                <a:cubicBezTo>
                  <a:pt x="2073" y="188"/>
                  <a:pt x="2070" y="186"/>
                  <a:pt x="2067" y="187"/>
                </a:cubicBezTo>
                <a:cubicBezTo>
                  <a:pt x="2065" y="188"/>
                  <a:pt x="2064" y="189"/>
                  <a:pt x="2062" y="190"/>
                </a:cubicBezTo>
                <a:cubicBezTo>
                  <a:pt x="2061" y="190"/>
                  <a:pt x="2059" y="190"/>
                  <a:pt x="2058" y="191"/>
                </a:cubicBezTo>
                <a:cubicBezTo>
                  <a:pt x="2057" y="192"/>
                  <a:pt x="2055" y="194"/>
                  <a:pt x="2054" y="195"/>
                </a:cubicBezTo>
                <a:cubicBezTo>
                  <a:pt x="2054" y="195"/>
                  <a:pt x="2052" y="196"/>
                  <a:pt x="2052" y="195"/>
                </a:cubicBezTo>
                <a:cubicBezTo>
                  <a:pt x="2052" y="194"/>
                  <a:pt x="2053" y="194"/>
                  <a:pt x="2053" y="193"/>
                </a:cubicBezTo>
                <a:cubicBezTo>
                  <a:pt x="2054" y="191"/>
                  <a:pt x="2051" y="193"/>
                  <a:pt x="2050" y="193"/>
                </a:cubicBezTo>
                <a:cubicBezTo>
                  <a:pt x="2049" y="194"/>
                  <a:pt x="2048" y="194"/>
                  <a:pt x="2048" y="194"/>
                </a:cubicBezTo>
                <a:cubicBezTo>
                  <a:pt x="2047" y="195"/>
                  <a:pt x="2046" y="194"/>
                  <a:pt x="2045" y="195"/>
                </a:cubicBezTo>
                <a:cubicBezTo>
                  <a:pt x="2044" y="195"/>
                  <a:pt x="2042" y="196"/>
                  <a:pt x="2041" y="197"/>
                </a:cubicBezTo>
                <a:cubicBezTo>
                  <a:pt x="2040" y="198"/>
                  <a:pt x="2038" y="199"/>
                  <a:pt x="2037" y="199"/>
                </a:cubicBezTo>
                <a:cubicBezTo>
                  <a:pt x="2037" y="198"/>
                  <a:pt x="2038" y="196"/>
                  <a:pt x="2037" y="195"/>
                </a:cubicBezTo>
                <a:cubicBezTo>
                  <a:pt x="2037" y="193"/>
                  <a:pt x="2035" y="194"/>
                  <a:pt x="2034" y="194"/>
                </a:cubicBezTo>
                <a:cubicBezTo>
                  <a:pt x="2033" y="195"/>
                  <a:pt x="2031" y="195"/>
                  <a:pt x="2030" y="195"/>
                </a:cubicBezTo>
                <a:cubicBezTo>
                  <a:pt x="2028" y="196"/>
                  <a:pt x="2027" y="197"/>
                  <a:pt x="2025" y="198"/>
                </a:cubicBezTo>
                <a:cubicBezTo>
                  <a:pt x="2024" y="199"/>
                  <a:pt x="2022" y="200"/>
                  <a:pt x="2021" y="200"/>
                </a:cubicBezTo>
                <a:cubicBezTo>
                  <a:pt x="2019" y="199"/>
                  <a:pt x="2022" y="198"/>
                  <a:pt x="2022" y="197"/>
                </a:cubicBezTo>
                <a:cubicBezTo>
                  <a:pt x="2023" y="197"/>
                  <a:pt x="2025" y="195"/>
                  <a:pt x="2024" y="194"/>
                </a:cubicBezTo>
                <a:cubicBezTo>
                  <a:pt x="2024" y="194"/>
                  <a:pt x="2022" y="194"/>
                  <a:pt x="2022" y="194"/>
                </a:cubicBezTo>
                <a:cubicBezTo>
                  <a:pt x="2021" y="195"/>
                  <a:pt x="2020" y="195"/>
                  <a:pt x="2019" y="195"/>
                </a:cubicBezTo>
                <a:cubicBezTo>
                  <a:pt x="2016" y="195"/>
                  <a:pt x="2013" y="193"/>
                  <a:pt x="2009" y="193"/>
                </a:cubicBezTo>
                <a:cubicBezTo>
                  <a:pt x="2007" y="193"/>
                  <a:pt x="2006" y="193"/>
                  <a:pt x="2004" y="193"/>
                </a:cubicBezTo>
                <a:cubicBezTo>
                  <a:pt x="2002" y="192"/>
                  <a:pt x="2001" y="192"/>
                  <a:pt x="1999" y="192"/>
                </a:cubicBezTo>
                <a:cubicBezTo>
                  <a:pt x="1997" y="192"/>
                  <a:pt x="1995" y="193"/>
                  <a:pt x="1993" y="192"/>
                </a:cubicBezTo>
                <a:cubicBezTo>
                  <a:pt x="1991" y="192"/>
                  <a:pt x="1990" y="192"/>
                  <a:pt x="1988" y="191"/>
                </a:cubicBezTo>
                <a:cubicBezTo>
                  <a:pt x="1987" y="191"/>
                  <a:pt x="1985" y="191"/>
                  <a:pt x="1984" y="191"/>
                </a:cubicBezTo>
                <a:cubicBezTo>
                  <a:pt x="1982" y="191"/>
                  <a:pt x="1981" y="191"/>
                  <a:pt x="1979" y="191"/>
                </a:cubicBezTo>
                <a:cubicBezTo>
                  <a:pt x="1976" y="190"/>
                  <a:pt x="1973" y="189"/>
                  <a:pt x="1970" y="190"/>
                </a:cubicBezTo>
                <a:cubicBezTo>
                  <a:pt x="1969" y="190"/>
                  <a:pt x="1968" y="191"/>
                  <a:pt x="1966" y="192"/>
                </a:cubicBezTo>
                <a:cubicBezTo>
                  <a:pt x="1966" y="193"/>
                  <a:pt x="1965" y="193"/>
                  <a:pt x="1964" y="194"/>
                </a:cubicBezTo>
                <a:cubicBezTo>
                  <a:pt x="1964" y="196"/>
                  <a:pt x="1965" y="196"/>
                  <a:pt x="1966" y="196"/>
                </a:cubicBezTo>
                <a:cubicBezTo>
                  <a:pt x="1967" y="196"/>
                  <a:pt x="1968" y="195"/>
                  <a:pt x="1968" y="195"/>
                </a:cubicBezTo>
                <a:cubicBezTo>
                  <a:pt x="1970" y="195"/>
                  <a:pt x="1971" y="196"/>
                  <a:pt x="1973" y="196"/>
                </a:cubicBezTo>
                <a:cubicBezTo>
                  <a:pt x="1974" y="196"/>
                  <a:pt x="1976" y="196"/>
                  <a:pt x="1977" y="196"/>
                </a:cubicBezTo>
                <a:cubicBezTo>
                  <a:pt x="1978" y="196"/>
                  <a:pt x="1979" y="197"/>
                  <a:pt x="1981" y="197"/>
                </a:cubicBezTo>
                <a:cubicBezTo>
                  <a:pt x="1982" y="197"/>
                  <a:pt x="1984" y="197"/>
                  <a:pt x="1986" y="196"/>
                </a:cubicBezTo>
                <a:cubicBezTo>
                  <a:pt x="1987" y="196"/>
                  <a:pt x="1989" y="196"/>
                  <a:pt x="1990" y="197"/>
                </a:cubicBezTo>
                <a:cubicBezTo>
                  <a:pt x="1989" y="198"/>
                  <a:pt x="1986" y="198"/>
                  <a:pt x="1985" y="198"/>
                </a:cubicBezTo>
                <a:cubicBezTo>
                  <a:pt x="1983" y="198"/>
                  <a:pt x="1981" y="198"/>
                  <a:pt x="1979" y="199"/>
                </a:cubicBezTo>
                <a:cubicBezTo>
                  <a:pt x="1976" y="200"/>
                  <a:pt x="1974" y="200"/>
                  <a:pt x="1971" y="200"/>
                </a:cubicBezTo>
                <a:cubicBezTo>
                  <a:pt x="1968" y="201"/>
                  <a:pt x="1966" y="201"/>
                  <a:pt x="1963" y="201"/>
                </a:cubicBezTo>
                <a:cubicBezTo>
                  <a:pt x="1961" y="202"/>
                  <a:pt x="1959" y="202"/>
                  <a:pt x="1956" y="202"/>
                </a:cubicBezTo>
                <a:cubicBezTo>
                  <a:pt x="1954" y="202"/>
                  <a:pt x="1952" y="203"/>
                  <a:pt x="1951" y="203"/>
                </a:cubicBezTo>
                <a:cubicBezTo>
                  <a:pt x="1947" y="203"/>
                  <a:pt x="1943" y="204"/>
                  <a:pt x="1940" y="205"/>
                </a:cubicBezTo>
                <a:cubicBezTo>
                  <a:pt x="1938" y="205"/>
                  <a:pt x="1936" y="205"/>
                  <a:pt x="1935" y="205"/>
                </a:cubicBezTo>
                <a:cubicBezTo>
                  <a:pt x="1931" y="206"/>
                  <a:pt x="1928" y="206"/>
                  <a:pt x="1924" y="207"/>
                </a:cubicBezTo>
                <a:cubicBezTo>
                  <a:pt x="1921" y="208"/>
                  <a:pt x="1918" y="209"/>
                  <a:pt x="1916" y="209"/>
                </a:cubicBezTo>
                <a:cubicBezTo>
                  <a:pt x="1912" y="210"/>
                  <a:pt x="1909" y="211"/>
                  <a:pt x="1906" y="211"/>
                </a:cubicBezTo>
                <a:cubicBezTo>
                  <a:pt x="1900" y="212"/>
                  <a:pt x="1895" y="213"/>
                  <a:pt x="1891" y="216"/>
                </a:cubicBezTo>
                <a:cubicBezTo>
                  <a:pt x="1888" y="217"/>
                  <a:pt x="1886" y="218"/>
                  <a:pt x="1884" y="220"/>
                </a:cubicBezTo>
                <a:cubicBezTo>
                  <a:pt x="1882" y="221"/>
                  <a:pt x="1879" y="222"/>
                  <a:pt x="1877" y="224"/>
                </a:cubicBezTo>
                <a:cubicBezTo>
                  <a:pt x="1874" y="225"/>
                  <a:pt x="1873" y="227"/>
                  <a:pt x="1871" y="228"/>
                </a:cubicBezTo>
                <a:cubicBezTo>
                  <a:pt x="1870" y="229"/>
                  <a:pt x="1869" y="230"/>
                  <a:pt x="1868" y="230"/>
                </a:cubicBezTo>
                <a:cubicBezTo>
                  <a:pt x="1866" y="230"/>
                  <a:pt x="1863" y="230"/>
                  <a:pt x="1861" y="229"/>
                </a:cubicBezTo>
                <a:cubicBezTo>
                  <a:pt x="1861" y="229"/>
                  <a:pt x="1860" y="229"/>
                  <a:pt x="1859" y="229"/>
                </a:cubicBezTo>
                <a:cubicBezTo>
                  <a:pt x="1857" y="229"/>
                  <a:pt x="1856" y="229"/>
                  <a:pt x="1854" y="228"/>
                </a:cubicBezTo>
                <a:cubicBezTo>
                  <a:pt x="1853" y="228"/>
                  <a:pt x="1851" y="228"/>
                  <a:pt x="1850" y="229"/>
                </a:cubicBezTo>
                <a:cubicBezTo>
                  <a:pt x="1849" y="229"/>
                  <a:pt x="1848" y="229"/>
                  <a:pt x="1848" y="229"/>
                </a:cubicBezTo>
                <a:cubicBezTo>
                  <a:pt x="1847" y="230"/>
                  <a:pt x="1848" y="230"/>
                  <a:pt x="1849" y="230"/>
                </a:cubicBezTo>
                <a:cubicBezTo>
                  <a:pt x="1849" y="230"/>
                  <a:pt x="1850" y="230"/>
                  <a:pt x="1851" y="230"/>
                </a:cubicBezTo>
                <a:cubicBezTo>
                  <a:pt x="1851" y="231"/>
                  <a:pt x="1852" y="231"/>
                  <a:pt x="1852" y="231"/>
                </a:cubicBezTo>
                <a:cubicBezTo>
                  <a:pt x="1854" y="232"/>
                  <a:pt x="1855" y="231"/>
                  <a:pt x="1857" y="232"/>
                </a:cubicBezTo>
                <a:cubicBezTo>
                  <a:pt x="1857" y="232"/>
                  <a:pt x="1858" y="232"/>
                  <a:pt x="1858" y="232"/>
                </a:cubicBezTo>
                <a:cubicBezTo>
                  <a:pt x="1859" y="233"/>
                  <a:pt x="1858" y="233"/>
                  <a:pt x="1857" y="233"/>
                </a:cubicBezTo>
                <a:cubicBezTo>
                  <a:pt x="1856" y="233"/>
                  <a:pt x="1854" y="232"/>
                  <a:pt x="1854" y="234"/>
                </a:cubicBezTo>
                <a:cubicBezTo>
                  <a:pt x="1853" y="236"/>
                  <a:pt x="1856" y="234"/>
                  <a:pt x="1856" y="236"/>
                </a:cubicBezTo>
                <a:cubicBezTo>
                  <a:pt x="1857" y="237"/>
                  <a:pt x="1854" y="237"/>
                  <a:pt x="1854" y="238"/>
                </a:cubicBezTo>
                <a:cubicBezTo>
                  <a:pt x="1853" y="238"/>
                  <a:pt x="1853" y="238"/>
                  <a:pt x="1853" y="239"/>
                </a:cubicBezTo>
                <a:cubicBezTo>
                  <a:pt x="1852" y="239"/>
                  <a:pt x="1851" y="239"/>
                  <a:pt x="1851" y="240"/>
                </a:cubicBezTo>
                <a:cubicBezTo>
                  <a:pt x="1850" y="240"/>
                  <a:pt x="1851" y="243"/>
                  <a:pt x="1849" y="243"/>
                </a:cubicBezTo>
                <a:cubicBezTo>
                  <a:pt x="1848" y="244"/>
                  <a:pt x="1847" y="245"/>
                  <a:pt x="1846" y="245"/>
                </a:cubicBezTo>
                <a:cubicBezTo>
                  <a:pt x="1844" y="247"/>
                  <a:pt x="1846" y="247"/>
                  <a:pt x="1847" y="248"/>
                </a:cubicBezTo>
                <a:cubicBezTo>
                  <a:pt x="1847" y="249"/>
                  <a:pt x="1846" y="250"/>
                  <a:pt x="1846" y="250"/>
                </a:cubicBezTo>
                <a:cubicBezTo>
                  <a:pt x="1844" y="250"/>
                  <a:pt x="1845" y="249"/>
                  <a:pt x="1844" y="248"/>
                </a:cubicBezTo>
                <a:cubicBezTo>
                  <a:pt x="1844" y="248"/>
                  <a:pt x="1843" y="248"/>
                  <a:pt x="1843" y="247"/>
                </a:cubicBezTo>
                <a:cubicBezTo>
                  <a:pt x="1843" y="247"/>
                  <a:pt x="1843" y="247"/>
                  <a:pt x="1843" y="246"/>
                </a:cubicBezTo>
                <a:cubicBezTo>
                  <a:pt x="1842" y="245"/>
                  <a:pt x="1841" y="245"/>
                  <a:pt x="1840" y="245"/>
                </a:cubicBezTo>
                <a:cubicBezTo>
                  <a:pt x="1839" y="245"/>
                  <a:pt x="1837" y="245"/>
                  <a:pt x="1836" y="245"/>
                </a:cubicBezTo>
                <a:cubicBezTo>
                  <a:pt x="1835" y="244"/>
                  <a:pt x="1835" y="244"/>
                  <a:pt x="1835" y="244"/>
                </a:cubicBezTo>
                <a:cubicBezTo>
                  <a:pt x="1834" y="243"/>
                  <a:pt x="1834" y="243"/>
                  <a:pt x="1833" y="242"/>
                </a:cubicBezTo>
                <a:cubicBezTo>
                  <a:pt x="1833" y="242"/>
                  <a:pt x="1833" y="242"/>
                  <a:pt x="1832" y="241"/>
                </a:cubicBezTo>
                <a:cubicBezTo>
                  <a:pt x="1832" y="241"/>
                  <a:pt x="1830" y="241"/>
                  <a:pt x="1831" y="242"/>
                </a:cubicBezTo>
                <a:cubicBezTo>
                  <a:pt x="1831" y="242"/>
                  <a:pt x="1832" y="242"/>
                  <a:pt x="1832" y="243"/>
                </a:cubicBezTo>
                <a:cubicBezTo>
                  <a:pt x="1831" y="244"/>
                  <a:pt x="1830" y="244"/>
                  <a:pt x="1830" y="244"/>
                </a:cubicBezTo>
                <a:cubicBezTo>
                  <a:pt x="1829" y="244"/>
                  <a:pt x="1828" y="244"/>
                  <a:pt x="1827" y="246"/>
                </a:cubicBezTo>
                <a:cubicBezTo>
                  <a:pt x="1826" y="246"/>
                  <a:pt x="1825" y="248"/>
                  <a:pt x="1825" y="249"/>
                </a:cubicBezTo>
                <a:cubicBezTo>
                  <a:pt x="1826" y="249"/>
                  <a:pt x="1826" y="249"/>
                  <a:pt x="1827" y="249"/>
                </a:cubicBezTo>
                <a:cubicBezTo>
                  <a:pt x="1828" y="249"/>
                  <a:pt x="1828" y="249"/>
                  <a:pt x="1829" y="249"/>
                </a:cubicBezTo>
                <a:cubicBezTo>
                  <a:pt x="1830" y="249"/>
                  <a:pt x="1830" y="249"/>
                  <a:pt x="1831" y="248"/>
                </a:cubicBezTo>
                <a:cubicBezTo>
                  <a:pt x="1832" y="248"/>
                  <a:pt x="1832" y="248"/>
                  <a:pt x="1832" y="249"/>
                </a:cubicBezTo>
                <a:cubicBezTo>
                  <a:pt x="1833" y="249"/>
                  <a:pt x="1834" y="249"/>
                  <a:pt x="1834" y="249"/>
                </a:cubicBezTo>
                <a:cubicBezTo>
                  <a:pt x="1835" y="249"/>
                  <a:pt x="1836" y="249"/>
                  <a:pt x="1836" y="249"/>
                </a:cubicBezTo>
                <a:cubicBezTo>
                  <a:pt x="1837" y="249"/>
                  <a:pt x="1837" y="250"/>
                  <a:pt x="1838" y="250"/>
                </a:cubicBezTo>
                <a:cubicBezTo>
                  <a:pt x="1838" y="251"/>
                  <a:pt x="1839" y="250"/>
                  <a:pt x="1840" y="251"/>
                </a:cubicBezTo>
                <a:cubicBezTo>
                  <a:pt x="1840" y="251"/>
                  <a:pt x="1841" y="251"/>
                  <a:pt x="1841" y="251"/>
                </a:cubicBezTo>
                <a:cubicBezTo>
                  <a:pt x="1842" y="252"/>
                  <a:pt x="1843" y="251"/>
                  <a:pt x="1843" y="252"/>
                </a:cubicBezTo>
                <a:cubicBezTo>
                  <a:pt x="1842" y="252"/>
                  <a:pt x="1839" y="253"/>
                  <a:pt x="1841" y="254"/>
                </a:cubicBezTo>
                <a:cubicBezTo>
                  <a:pt x="1841" y="254"/>
                  <a:pt x="1842" y="253"/>
                  <a:pt x="1843" y="254"/>
                </a:cubicBezTo>
                <a:cubicBezTo>
                  <a:pt x="1843" y="254"/>
                  <a:pt x="1843" y="255"/>
                  <a:pt x="1844" y="255"/>
                </a:cubicBezTo>
                <a:cubicBezTo>
                  <a:pt x="1844" y="255"/>
                  <a:pt x="1845" y="255"/>
                  <a:pt x="1845" y="256"/>
                </a:cubicBezTo>
                <a:cubicBezTo>
                  <a:pt x="1845" y="256"/>
                  <a:pt x="1845" y="257"/>
                  <a:pt x="1846" y="257"/>
                </a:cubicBezTo>
                <a:cubicBezTo>
                  <a:pt x="1848" y="257"/>
                  <a:pt x="1848" y="256"/>
                  <a:pt x="1849" y="256"/>
                </a:cubicBezTo>
                <a:cubicBezTo>
                  <a:pt x="1850" y="256"/>
                  <a:pt x="1851" y="255"/>
                  <a:pt x="1851" y="256"/>
                </a:cubicBezTo>
                <a:cubicBezTo>
                  <a:pt x="1851" y="257"/>
                  <a:pt x="1850" y="257"/>
                  <a:pt x="1850" y="258"/>
                </a:cubicBezTo>
                <a:cubicBezTo>
                  <a:pt x="1850" y="258"/>
                  <a:pt x="1851" y="258"/>
                  <a:pt x="1851" y="259"/>
                </a:cubicBezTo>
                <a:cubicBezTo>
                  <a:pt x="1851" y="259"/>
                  <a:pt x="1851" y="259"/>
                  <a:pt x="1851" y="260"/>
                </a:cubicBezTo>
                <a:cubicBezTo>
                  <a:pt x="1850" y="260"/>
                  <a:pt x="1850" y="261"/>
                  <a:pt x="1849" y="261"/>
                </a:cubicBezTo>
                <a:cubicBezTo>
                  <a:pt x="1849" y="261"/>
                  <a:pt x="1848" y="260"/>
                  <a:pt x="1847" y="261"/>
                </a:cubicBezTo>
                <a:cubicBezTo>
                  <a:pt x="1847" y="261"/>
                  <a:pt x="1846" y="261"/>
                  <a:pt x="1846" y="261"/>
                </a:cubicBezTo>
                <a:cubicBezTo>
                  <a:pt x="1844" y="261"/>
                  <a:pt x="1845" y="261"/>
                  <a:pt x="1846" y="260"/>
                </a:cubicBezTo>
                <a:cubicBezTo>
                  <a:pt x="1847" y="260"/>
                  <a:pt x="1847" y="260"/>
                  <a:pt x="1847" y="259"/>
                </a:cubicBezTo>
                <a:cubicBezTo>
                  <a:pt x="1848" y="259"/>
                  <a:pt x="1848" y="259"/>
                  <a:pt x="1849" y="259"/>
                </a:cubicBezTo>
                <a:cubicBezTo>
                  <a:pt x="1850" y="258"/>
                  <a:pt x="1847" y="258"/>
                  <a:pt x="1847" y="258"/>
                </a:cubicBezTo>
                <a:cubicBezTo>
                  <a:pt x="1846" y="258"/>
                  <a:pt x="1845" y="257"/>
                  <a:pt x="1844" y="257"/>
                </a:cubicBezTo>
                <a:cubicBezTo>
                  <a:pt x="1841" y="257"/>
                  <a:pt x="1839" y="257"/>
                  <a:pt x="1837" y="257"/>
                </a:cubicBezTo>
                <a:cubicBezTo>
                  <a:pt x="1836" y="257"/>
                  <a:pt x="1836" y="257"/>
                  <a:pt x="1835" y="257"/>
                </a:cubicBezTo>
                <a:cubicBezTo>
                  <a:pt x="1835" y="257"/>
                  <a:pt x="1834" y="257"/>
                  <a:pt x="1834" y="257"/>
                </a:cubicBezTo>
                <a:cubicBezTo>
                  <a:pt x="1833" y="257"/>
                  <a:pt x="1832" y="257"/>
                  <a:pt x="1831" y="257"/>
                </a:cubicBezTo>
                <a:cubicBezTo>
                  <a:pt x="1830" y="258"/>
                  <a:pt x="1828" y="259"/>
                  <a:pt x="1828" y="260"/>
                </a:cubicBezTo>
                <a:cubicBezTo>
                  <a:pt x="1829" y="261"/>
                  <a:pt x="1829" y="261"/>
                  <a:pt x="1830" y="262"/>
                </a:cubicBezTo>
                <a:cubicBezTo>
                  <a:pt x="1830" y="262"/>
                  <a:pt x="1830" y="263"/>
                  <a:pt x="1831" y="263"/>
                </a:cubicBezTo>
                <a:cubicBezTo>
                  <a:pt x="1832" y="264"/>
                  <a:pt x="1834" y="263"/>
                  <a:pt x="1836" y="263"/>
                </a:cubicBezTo>
                <a:cubicBezTo>
                  <a:pt x="1837" y="263"/>
                  <a:pt x="1838" y="263"/>
                  <a:pt x="1840" y="263"/>
                </a:cubicBezTo>
                <a:cubicBezTo>
                  <a:pt x="1842" y="263"/>
                  <a:pt x="1842" y="263"/>
                  <a:pt x="1844" y="264"/>
                </a:cubicBezTo>
                <a:cubicBezTo>
                  <a:pt x="1844" y="265"/>
                  <a:pt x="1845" y="265"/>
                  <a:pt x="1845" y="266"/>
                </a:cubicBezTo>
                <a:cubicBezTo>
                  <a:pt x="1845" y="266"/>
                  <a:pt x="1844" y="267"/>
                  <a:pt x="1844" y="267"/>
                </a:cubicBezTo>
                <a:cubicBezTo>
                  <a:pt x="1844" y="269"/>
                  <a:pt x="1846" y="268"/>
                  <a:pt x="1846" y="268"/>
                </a:cubicBezTo>
                <a:cubicBezTo>
                  <a:pt x="1847" y="269"/>
                  <a:pt x="1847" y="270"/>
                  <a:pt x="1848" y="271"/>
                </a:cubicBezTo>
                <a:cubicBezTo>
                  <a:pt x="1849" y="271"/>
                  <a:pt x="1851" y="271"/>
                  <a:pt x="1852" y="271"/>
                </a:cubicBezTo>
                <a:cubicBezTo>
                  <a:pt x="1852" y="270"/>
                  <a:pt x="1853" y="270"/>
                  <a:pt x="1853" y="271"/>
                </a:cubicBezTo>
                <a:cubicBezTo>
                  <a:pt x="1854" y="272"/>
                  <a:pt x="1853" y="272"/>
                  <a:pt x="1852" y="272"/>
                </a:cubicBezTo>
                <a:cubicBezTo>
                  <a:pt x="1851" y="272"/>
                  <a:pt x="1849" y="271"/>
                  <a:pt x="1848" y="272"/>
                </a:cubicBezTo>
                <a:cubicBezTo>
                  <a:pt x="1848" y="273"/>
                  <a:pt x="1850" y="273"/>
                  <a:pt x="1850" y="273"/>
                </a:cubicBezTo>
                <a:cubicBezTo>
                  <a:pt x="1851" y="274"/>
                  <a:pt x="1851" y="275"/>
                  <a:pt x="1851" y="275"/>
                </a:cubicBezTo>
                <a:cubicBezTo>
                  <a:pt x="1852" y="276"/>
                  <a:pt x="1853" y="277"/>
                  <a:pt x="1852" y="277"/>
                </a:cubicBezTo>
                <a:cubicBezTo>
                  <a:pt x="1851" y="277"/>
                  <a:pt x="1850" y="277"/>
                  <a:pt x="1850" y="278"/>
                </a:cubicBezTo>
                <a:cubicBezTo>
                  <a:pt x="1849" y="278"/>
                  <a:pt x="1848" y="278"/>
                  <a:pt x="1847" y="278"/>
                </a:cubicBezTo>
                <a:cubicBezTo>
                  <a:pt x="1846" y="278"/>
                  <a:pt x="1844" y="278"/>
                  <a:pt x="1843" y="278"/>
                </a:cubicBezTo>
                <a:cubicBezTo>
                  <a:pt x="1840" y="279"/>
                  <a:pt x="1836" y="279"/>
                  <a:pt x="1833" y="279"/>
                </a:cubicBezTo>
                <a:cubicBezTo>
                  <a:pt x="1830" y="279"/>
                  <a:pt x="1828" y="279"/>
                  <a:pt x="1826" y="280"/>
                </a:cubicBezTo>
                <a:cubicBezTo>
                  <a:pt x="1823" y="280"/>
                  <a:pt x="1821" y="280"/>
                  <a:pt x="1818" y="280"/>
                </a:cubicBezTo>
                <a:cubicBezTo>
                  <a:pt x="1816" y="281"/>
                  <a:pt x="1814" y="281"/>
                  <a:pt x="1811" y="281"/>
                </a:cubicBezTo>
                <a:cubicBezTo>
                  <a:pt x="1809" y="282"/>
                  <a:pt x="1807" y="282"/>
                  <a:pt x="1805" y="282"/>
                </a:cubicBezTo>
                <a:cubicBezTo>
                  <a:pt x="1796" y="283"/>
                  <a:pt x="1787" y="283"/>
                  <a:pt x="1778" y="284"/>
                </a:cubicBezTo>
                <a:cubicBezTo>
                  <a:pt x="1775" y="284"/>
                  <a:pt x="1772" y="284"/>
                  <a:pt x="1769" y="285"/>
                </a:cubicBezTo>
                <a:cubicBezTo>
                  <a:pt x="1764" y="285"/>
                  <a:pt x="1760" y="286"/>
                  <a:pt x="1756" y="286"/>
                </a:cubicBezTo>
                <a:cubicBezTo>
                  <a:pt x="1753" y="287"/>
                  <a:pt x="1750" y="287"/>
                  <a:pt x="1747" y="287"/>
                </a:cubicBezTo>
                <a:cubicBezTo>
                  <a:pt x="1743" y="287"/>
                  <a:pt x="1739" y="287"/>
                  <a:pt x="1734" y="288"/>
                </a:cubicBezTo>
                <a:cubicBezTo>
                  <a:pt x="1731" y="289"/>
                  <a:pt x="1728" y="288"/>
                  <a:pt x="1725" y="288"/>
                </a:cubicBezTo>
                <a:cubicBezTo>
                  <a:pt x="1724" y="288"/>
                  <a:pt x="1724" y="288"/>
                  <a:pt x="1723" y="289"/>
                </a:cubicBezTo>
                <a:cubicBezTo>
                  <a:pt x="1723" y="289"/>
                  <a:pt x="1723" y="289"/>
                  <a:pt x="1722" y="290"/>
                </a:cubicBezTo>
                <a:cubicBezTo>
                  <a:pt x="1722" y="290"/>
                  <a:pt x="1722" y="291"/>
                  <a:pt x="1722" y="291"/>
                </a:cubicBezTo>
                <a:cubicBezTo>
                  <a:pt x="1722" y="292"/>
                  <a:pt x="1723" y="292"/>
                  <a:pt x="1724" y="292"/>
                </a:cubicBezTo>
                <a:cubicBezTo>
                  <a:pt x="1725" y="294"/>
                  <a:pt x="1722" y="294"/>
                  <a:pt x="1721" y="295"/>
                </a:cubicBezTo>
                <a:cubicBezTo>
                  <a:pt x="1721" y="295"/>
                  <a:pt x="1721" y="296"/>
                  <a:pt x="1720" y="296"/>
                </a:cubicBezTo>
                <a:cubicBezTo>
                  <a:pt x="1719" y="296"/>
                  <a:pt x="1719" y="297"/>
                  <a:pt x="1718" y="297"/>
                </a:cubicBezTo>
                <a:cubicBezTo>
                  <a:pt x="1718" y="297"/>
                  <a:pt x="1717" y="297"/>
                  <a:pt x="1716" y="298"/>
                </a:cubicBezTo>
                <a:cubicBezTo>
                  <a:pt x="1716" y="299"/>
                  <a:pt x="1717" y="299"/>
                  <a:pt x="1717" y="299"/>
                </a:cubicBezTo>
                <a:cubicBezTo>
                  <a:pt x="1718" y="299"/>
                  <a:pt x="1718" y="300"/>
                  <a:pt x="1719" y="300"/>
                </a:cubicBezTo>
                <a:cubicBezTo>
                  <a:pt x="1719" y="300"/>
                  <a:pt x="1720" y="300"/>
                  <a:pt x="1721" y="300"/>
                </a:cubicBezTo>
                <a:cubicBezTo>
                  <a:pt x="1723" y="301"/>
                  <a:pt x="1716" y="304"/>
                  <a:pt x="1716" y="304"/>
                </a:cubicBezTo>
                <a:cubicBezTo>
                  <a:pt x="1717" y="305"/>
                  <a:pt x="1720" y="304"/>
                  <a:pt x="1720" y="305"/>
                </a:cubicBezTo>
                <a:cubicBezTo>
                  <a:pt x="1721" y="305"/>
                  <a:pt x="1722" y="305"/>
                  <a:pt x="1722" y="306"/>
                </a:cubicBezTo>
                <a:cubicBezTo>
                  <a:pt x="1722" y="307"/>
                  <a:pt x="1720" y="307"/>
                  <a:pt x="1721" y="307"/>
                </a:cubicBezTo>
                <a:cubicBezTo>
                  <a:pt x="1721" y="308"/>
                  <a:pt x="1722" y="308"/>
                  <a:pt x="1722" y="308"/>
                </a:cubicBezTo>
                <a:cubicBezTo>
                  <a:pt x="1723" y="308"/>
                  <a:pt x="1723" y="308"/>
                  <a:pt x="1723" y="309"/>
                </a:cubicBezTo>
                <a:cubicBezTo>
                  <a:pt x="1725" y="309"/>
                  <a:pt x="1726" y="308"/>
                  <a:pt x="1727" y="309"/>
                </a:cubicBezTo>
                <a:cubicBezTo>
                  <a:pt x="1728" y="310"/>
                  <a:pt x="1727" y="312"/>
                  <a:pt x="1728" y="312"/>
                </a:cubicBezTo>
                <a:cubicBezTo>
                  <a:pt x="1728" y="313"/>
                  <a:pt x="1728" y="313"/>
                  <a:pt x="1728" y="314"/>
                </a:cubicBezTo>
                <a:cubicBezTo>
                  <a:pt x="1729" y="315"/>
                  <a:pt x="1727" y="316"/>
                  <a:pt x="1727" y="317"/>
                </a:cubicBezTo>
                <a:cubicBezTo>
                  <a:pt x="1726" y="318"/>
                  <a:pt x="1726" y="319"/>
                  <a:pt x="1725" y="320"/>
                </a:cubicBezTo>
                <a:cubicBezTo>
                  <a:pt x="1724" y="320"/>
                  <a:pt x="1723" y="322"/>
                  <a:pt x="1724" y="323"/>
                </a:cubicBezTo>
                <a:cubicBezTo>
                  <a:pt x="1724" y="323"/>
                  <a:pt x="1725" y="324"/>
                  <a:pt x="1725" y="324"/>
                </a:cubicBezTo>
                <a:cubicBezTo>
                  <a:pt x="1725" y="324"/>
                  <a:pt x="1725" y="324"/>
                  <a:pt x="1725" y="324"/>
                </a:cubicBezTo>
                <a:cubicBezTo>
                  <a:pt x="1726" y="325"/>
                  <a:pt x="1727" y="324"/>
                  <a:pt x="1727" y="325"/>
                </a:cubicBezTo>
                <a:cubicBezTo>
                  <a:pt x="1728" y="326"/>
                  <a:pt x="1725" y="327"/>
                  <a:pt x="1726" y="328"/>
                </a:cubicBezTo>
                <a:cubicBezTo>
                  <a:pt x="1726" y="329"/>
                  <a:pt x="1728" y="330"/>
                  <a:pt x="1729" y="331"/>
                </a:cubicBezTo>
                <a:cubicBezTo>
                  <a:pt x="1730" y="332"/>
                  <a:pt x="1731" y="332"/>
                  <a:pt x="1733" y="333"/>
                </a:cubicBezTo>
                <a:cubicBezTo>
                  <a:pt x="1734" y="333"/>
                  <a:pt x="1736" y="333"/>
                  <a:pt x="1737" y="333"/>
                </a:cubicBezTo>
                <a:cubicBezTo>
                  <a:pt x="1738" y="334"/>
                  <a:pt x="1739" y="334"/>
                  <a:pt x="1739" y="335"/>
                </a:cubicBezTo>
                <a:cubicBezTo>
                  <a:pt x="1741" y="336"/>
                  <a:pt x="1744" y="335"/>
                  <a:pt x="1746" y="336"/>
                </a:cubicBezTo>
                <a:cubicBezTo>
                  <a:pt x="1748" y="336"/>
                  <a:pt x="1749" y="337"/>
                  <a:pt x="1751" y="337"/>
                </a:cubicBezTo>
                <a:cubicBezTo>
                  <a:pt x="1753" y="338"/>
                  <a:pt x="1754" y="337"/>
                  <a:pt x="1754" y="339"/>
                </a:cubicBezTo>
                <a:cubicBezTo>
                  <a:pt x="1755" y="340"/>
                  <a:pt x="1755" y="342"/>
                  <a:pt x="1755" y="343"/>
                </a:cubicBezTo>
                <a:cubicBezTo>
                  <a:pt x="1755" y="345"/>
                  <a:pt x="1756" y="345"/>
                  <a:pt x="1757" y="346"/>
                </a:cubicBezTo>
                <a:cubicBezTo>
                  <a:pt x="1758" y="347"/>
                  <a:pt x="1759" y="348"/>
                  <a:pt x="1760" y="349"/>
                </a:cubicBezTo>
                <a:cubicBezTo>
                  <a:pt x="1761" y="350"/>
                  <a:pt x="1763" y="351"/>
                  <a:pt x="1763" y="352"/>
                </a:cubicBezTo>
                <a:cubicBezTo>
                  <a:pt x="1764" y="353"/>
                  <a:pt x="1765" y="355"/>
                  <a:pt x="1763" y="356"/>
                </a:cubicBezTo>
                <a:cubicBezTo>
                  <a:pt x="1762" y="357"/>
                  <a:pt x="1760" y="357"/>
                  <a:pt x="1759" y="357"/>
                </a:cubicBezTo>
                <a:cubicBezTo>
                  <a:pt x="1758" y="357"/>
                  <a:pt x="1757" y="357"/>
                  <a:pt x="1757" y="357"/>
                </a:cubicBezTo>
                <a:cubicBezTo>
                  <a:pt x="1756" y="358"/>
                  <a:pt x="1755" y="359"/>
                  <a:pt x="1754" y="359"/>
                </a:cubicBezTo>
                <a:cubicBezTo>
                  <a:pt x="1752" y="359"/>
                  <a:pt x="1751" y="359"/>
                  <a:pt x="1750" y="359"/>
                </a:cubicBezTo>
                <a:cubicBezTo>
                  <a:pt x="1749" y="359"/>
                  <a:pt x="1748" y="358"/>
                  <a:pt x="1748" y="358"/>
                </a:cubicBezTo>
                <a:cubicBezTo>
                  <a:pt x="1747" y="358"/>
                  <a:pt x="1746" y="358"/>
                  <a:pt x="1745" y="358"/>
                </a:cubicBezTo>
                <a:cubicBezTo>
                  <a:pt x="1744" y="358"/>
                  <a:pt x="1743" y="357"/>
                  <a:pt x="1742" y="356"/>
                </a:cubicBezTo>
                <a:cubicBezTo>
                  <a:pt x="1740" y="354"/>
                  <a:pt x="1738" y="352"/>
                  <a:pt x="1735" y="350"/>
                </a:cubicBezTo>
                <a:cubicBezTo>
                  <a:pt x="1732" y="349"/>
                  <a:pt x="1730" y="346"/>
                  <a:pt x="1727" y="345"/>
                </a:cubicBezTo>
                <a:cubicBezTo>
                  <a:pt x="1723" y="343"/>
                  <a:pt x="1720" y="343"/>
                  <a:pt x="1717" y="341"/>
                </a:cubicBezTo>
                <a:cubicBezTo>
                  <a:pt x="1714" y="340"/>
                  <a:pt x="1711" y="339"/>
                  <a:pt x="1708" y="339"/>
                </a:cubicBezTo>
                <a:cubicBezTo>
                  <a:pt x="1706" y="339"/>
                  <a:pt x="1705" y="339"/>
                  <a:pt x="1703" y="338"/>
                </a:cubicBezTo>
                <a:cubicBezTo>
                  <a:pt x="1702" y="338"/>
                  <a:pt x="1700" y="337"/>
                  <a:pt x="1699" y="337"/>
                </a:cubicBezTo>
                <a:cubicBezTo>
                  <a:pt x="1697" y="337"/>
                  <a:pt x="1695" y="337"/>
                  <a:pt x="1694" y="336"/>
                </a:cubicBezTo>
                <a:cubicBezTo>
                  <a:pt x="1692" y="336"/>
                  <a:pt x="1691" y="336"/>
                  <a:pt x="1689" y="335"/>
                </a:cubicBezTo>
                <a:cubicBezTo>
                  <a:pt x="1686" y="334"/>
                  <a:pt x="1684" y="333"/>
                  <a:pt x="1681" y="334"/>
                </a:cubicBezTo>
                <a:cubicBezTo>
                  <a:pt x="1680" y="334"/>
                  <a:pt x="1679" y="334"/>
                  <a:pt x="1678" y="335"/>
                </a:cubicBezTo>
                <a:cubicBezTo>
                  <a:pt x="1677" y="335"/>
                  <a:pt x="1676" y="335"/>
                  <a:pt x="1675" y="336"/>
                </a:cubicBezTo>
                <a:cubicBezTo>
                  <a:pt x="1674" y="337"/>
                  <a:pt x="1673" y="337"/>
                  <a:pt x="1671" y="337"/>
                </a:cubicBezTo>
                <a:cubicBezTo>
                  <a:pt x="1670" y="337"/>
                  <a:pt x="1669" y="338"/>
                  <a:pt x="1667" y="339"/>
                </a:cubicBezTo>
                <a:cubicBezTo>
                  <a:pt x="1665" y="340"/>
                  <a:pt x="1661" y="339"/>
                  <a:pt x="1660" y="343"/>
                </a:cubicBezTo>
                <a:cubicBezTo>
                  <a:pt x="1660" y="344"/>
                  <a:pt x="1659" y="345"/>
                  <a:pt x="1661" y="346"/>
                </a:cubicBezTo>
                <a:cubicBezTo>
                  <a:pt x="1662" y="346"/>
                  <a:pt x="1664" y="346"/>
                  <a:pt x="1665" y="345"/>
                </a:cubicBezTo>
                <a:cubicBezTo>
                  <a:pt x="1667" y="344"/>
                  <a:pt x="1668" y="344"/>
                  <a:pt x="1669" y="344"/>
                </a:cubicBezTo>
                <a:cubicBezTo>
                  <a:pt x="1672" y="344"/>
                  <a:pt x="1675" y="346"/>
                  <a:pt x="1675" y="349"/>
                </a:cubicBezTo>
                <a:cubicBezTo>
                  <a:pt x="1675" y="351"/>
                  <a:pt x="1674" y="352"/>
                  <a:pt x="1673" y="353"/>
                </a:cubicBezTo>
                <a:cubicBezTo>
                  <a:pt x="1672" y="353"/>
                  <a:pt x="1671" y="353"/>
                  <a:pt x="1671" y="353"/>
                </a:cubicBezTo>
                <a:cubicBezTo>
                  <a:pt x="1670" y="353"/>
                  <a:pt x="1669" y="353"/>
                  <a:pt x="1669" y="354"/>
                </a:cubicBezTo>
                <a:cubicBezTo>
                  <a:pt x="1667" y="354"/>
                  <a:pt x="1666" y="355"/>
                  <a:pt x="1664" y="354"/>
                </a:cubicBezTo>
                <a:cubicBezTo>
                  <a:pt x="1663" y="354"/>
                  <a:pt x="1662" y="353"/>
                  <a:pt x="1661" y="352"/>
                </a:cubicBezTo>
                <a:cubicBezTo>
                  <a:pt x="1660" y="352"/>
                  <a:pt x="1660" y="352"/>
                  <a:pt x="1659" y="351"/>
                </a:cubicBezTo>
                <a:cubicBezTo>
                  <a:pt x="1658" y="351"/>
                  <a:pt x="1658" y="350"/>
                  <a:pt x="1657" y="350"/>
                </a:cubicBezTo>
                <a:cubicBezTo>
                  <a:pt x="1656" y="349"/>
                  <a:pt x="1655" y="348"/>
                  <a:pt x="1654" y="348"/>
                </a:cubicBezTo>
                <a:cubicBezTo>
                  <a:pt x="1653" y="348"/>
                  <a:pt x="1652" y="349"/>
                  <a:pt x="1650" y="349"/>
                </a:cubicBezTo>
                <a:cubicBezTo>
                  <a:pt x="1649" y="349"/>
                  <a:pt x="1647" y="349"/>
                  <a:pt x="1645" y="349"/>
                </a:cubicBezTo>
                <a:cubicBezTo>
                  <a:pt x="1643" y="349"/>
                  <a:pt x="1642" y="350"/>
                  <a:pt x="1641" y="350"/>
                </a:cubicBezTo>
                <a:cubicBezTo>
                  <a:pt x="1639" y="350"/>
                  <a:pt x="1637" y="351"/>
                  <a:pt x="1636" y="351"/>
                </a:cubicBezTo>
                <a:cubicBezTo>
                  <a:pt x="1635" y="351"/>
                  <a:pt x="1631" y="350"/>
                  <a:pt x="1632" y="352"/>
                </a:cubicBezTo>
                <a:cubicBezTo>
                  <a:pt x="1633" y="352"/>
                  <a:pt x="1634" y="352"/>
                  <a:pt x="1634" y="353"/>
                </a:cubicBezTo>
                <a:cubicBezTo>
                  <a:pt x="1635" y="353"/>
                  <a:pt x="1635" y="354"/>
                  <a:pt x="1635" y="355"/>
                </a:cubicBezTo>
                <a:cubicBezTo>
                  <a:pt x="1636" y="356"/>
                  <a:pt x="1636" y="358"/>
                  <a:pt x="1637" y="359"/>
                </a:cubicBezTo>
                <a:cubicBezTo>
                  <a:pt x="1637" y="359"/>
                  <a:pt x="1638" y="360"/>
                  <a:pt x="1638" y="361"/>
                </a:cubicBezTo>
                <a:cubicBezTo>
                  <a:pt x="1638" y="362"/>
                  <a:pt x="1638" y="362"/>
                  <a:pt x="1638" y="363"/>
                </a:cubicBezTo>
                <a:cubicBezTo>
                  <a:pt x="1639" y="365"/>
                  <a:pt x="1640" y="365"/>
                  <a:pt x="1642" y="365"/>
                </a:cubicBezTo>
                <a:cubicBezTo>
                  <a:pt x="1642" y="365"/>
                  <a:pt x="1643" y="365"/>
                  <a:pt x="1644" y="366"/>
                </a:cubicBezTo>
                <a:cubicBezTo>
                  <a:pt x="1645" y="366"/>
                  <a:pt x="1646" y="367"/>
                  <a:pt x="1646" y="367"/>
                </a:cubicBezTo>
                <a:cubicBezTo>
                  <a:pt x="1648" y="369"/>
                  <a:pt x="1649" y="369"/>
                  <a:pt x="1651" y="369"/>
                </a:cubicBezTo>
                <a:cubicBezTo>
                  <a:pt x="1652" y="369"/>
                  <a:pt x="1653" y="369"/>
                  <a:pt x="1654" y="369"/>
                </a:cubicBezTo>
                <a:cubicBezTo>
                  <a:pt x="1655" y="369"/>
                  <a:pt x="1655" y="370"/>
                  <a:pt x="1656" y="370"/>
                </a:cubicBezTo>
                <a:cubicBezTo>
                  <a:pt x="1657" y="371"/>
                  <a:pt x="1658" y="372"/>
                  <a:pt x="1660" y="373"/>
                </a:cubicBezTo>
                <a:cubicBezTo>
                  <a:pt x="1660" y="373"/>
                  <a:pt x="1661" y="373"/>
                  <a:pt x="1661" y="373"/>
                </a:cubicBezTo>
                <a:cubicBezTo>
                  <a:pt x="1662" y="373"/>
                  <a:pt x="1662" y="372"/>
                  <a:pt x="1663" y="372"/>
                </a:cubicBezTo>
                <a:cubicBezTo>
                  <a:pt x="1664" y="373"/>
                  <a:pt x="1664" y="373"/>
                  <a:pt x="1664" y="374"/>
                </a:cubicBezTo>
                <a:cubicBezTo>
                  <a:pt x="1666" y="375"/>
                  <a:pt x="1667" y="374"/>
                  <a:pt x="1669" y="373"/>
                </a:cubicBezTo>
                <a:cubicBezTo>
                  <a:pt x="1669" y="373"/>
                  <a:pt x="1670" y="373"/>
                  <a:pt x="1670" y="372"/>
                </a:cubicBezTo>
                <a:cubicBezTo>
                  <a:pt x="1671" y="372"/>
                  <a:pt x="1671" y="371"/>
                  <a:pt x="1672" y="372"/>
                </a:cubicBezTo>
                <a:cubicBezTo>
                  <a:pt x="1673" y="372"/>
                  <a:pt x="1670" y="375"/>
                  <a:pt x="1672" y="375"/>
                </a:cubicBezTo>
                <a:cubicBezTo>
                  <a:pt x="1673" y="375"/>
                  <a:pt x="1673" y="374"/>
                  <a:pt x="1674" y="374"/>
                </a:cubicBezTo>
                <a:cubicBezTo>
                  <a:pt x="1675" y="374"/>
                  <a:pt x="1676" y="375"/>
                  <a:pt x="1676" y="375"/>
                </a:cubicBezTo>
                <a:cubicBezTo>
                  <a:pt x="1677" y="375"/>
                  <a:pt x="1678" y="375"/>
                  <a:pt x="1679" y="376"/>
                </a:cubicBezTo>
                <a:cubicBezTo>
                  <a:pt x="1679" y="377"/>
                  <a:pt x="1677" y="379"/>
                  <a:pt x="1677" y="380"/>
                </a:cubicBezTo>
                <a:cubicBezTo>
                  <a:pt x="1678" y="381"/>
                  <a:pt x="1679" y="382"/>
                  <a:pt x="1679" y="382"/>
                </a:cubicBezTo>
                <a:cubicBezTo>
                  <a:pt x="1680" y="383"/>
                  <a:pt x="1680" y="383"/>
                  <a:pt x="1680" y="383"/>
                </a:cubicBezTo>
                <a:cubicBezTo>
                  <a:pt x="1681" y="383"/>
                  <a:pt x="1681" y="383"/>
                  <a:pt x="1681" y="382"/>
                </a:cubicBezTo>
                <a:cubicBezTo>
                  <a:pt x="1682" y="382"/>
                  <a:pt x="1683" y="381"/>
                  <a:pt x="1683" y="382"/>
                </a:cubicBezTo>
                <a:cubicBezTo>
                  <a:pt x="1683" y="383"/>
                  <a:pt x="1682" y="383"/>
                  <a:pt x="1682" y="384"/>
                </a:cubicBezTo>
                <a:cubicBezTo>
                  <a:pt x="1682" y="384"/>
                  <a:pt x="1682" y="385"/>
                  <a:pt x="1682" y="386"/>
                </a:cubicBezTo>
                <a:cubicBezTo>
                  <a:pt x="1682" y="386"/>
                  <a:pt x="1681" y="386"/>
                  <a:pt x="1681" y="387"/>
                </a:cubicBezTo>
                <a:cubicBezTo>
                  <a:pt x="1682" y="387"/>
                  <a:pt x="1683" y="387"/>
                  <a:pt x="1683" y="387"/>
                </a:cubicBezTo>
                <a:cubicBezTo>
                  <a:pt x="1684" y="386"/>
                  <a:pt x="1684" y="386"/>
                  <a:pt x="1685" y="386"/>
                </a:cubicBezTo>
                <a:cubicBezTo>
                  <a:pt x="1685" y="386"/>
                  <a:pt x="1686" y="386"/>
                  <a:pt x="1686" y="387"/>
                </a:cubicBezTo>
                <a:cubicBezTo>
                  <a:pt x="1686" y="387"/>
                  <a:pt x="1686" y="387"/>
                  <a:pt x="1685" y="387"/>
                </a:cubicBezTo>
                <a:cubicBezTo>
                  <a:pt x="1685" y="387"/>
                  <a:pt x="1684" y="387"/>
                  <a:pt x="1684" y="388"/>
                </a:cubicBezTo>
                <a:cubicBezTo>
                  <a:pt x="1683" y="389"/>
                  <a:pt x="1681" y="389"/>
                  <a:pt x="1680" y="388"/>
                </a:cubicBezTo>
                <a:cubicBezTo>
                  <a:pt x="1679" y="387"/>
                  <a:pt x="1679" y="386"/>
                  <a:pt x="1677" y="386"/>
                </a:cubicBezTo>
                <a:cubicBezTo>
                  <a:pt x="1676" y="386"/>
                  <a:pt x="1674" y="386"/>
                  <a:pt x="1673" y="386"/>
                </a:cubicBezTo>
                <a:cubicBezTo>
                  <a:pt x="1672" y="385"/>
                  <a:pt x="1672" y="385"/>
                  <a:pt x="1671" y="384"/>
                </a:cubicBezTo>
                <a:cubicBezTo>
                  <a:pt x="1671" y="384"/>
                  <a:pt x="1670" y="384"/>
                  <a:pt x="1670" y="383"/>
                </a:cubicBezTo>
                <a:cubicBezTo>
                  <a:pt x="1670" y="382"/>
                  <a:pt x="1670" y="381"/>
                  <a:pt x="1670" y="380"/>
                </a:cubicBezTo>
                <a:cubicBezTo>
                  <a:pt x="1669" y="379"/>
                  <a:pt x="1668" y="379"/>
                  <a:pt x="1667" y="379"/>
                </a:cubicBezTo>
                <a:cubicBezTo>
                  <a:pt x="1665" y="378"/>
                  <a:pt x="1663" y="378"/>
                  <a:pt x="1661" y="378"/>
                </a:cubicBezTo>
                <a:cubicBezTo>
                  <a:pt x="1659" y="378"/>
                  <a:pt x="1657" y="379"/>
                  <a:pt x="1655" y="378"/>
                </a:cubicBezTo>
                <a:cubicBezTo>
                  <a:pt x="1654" y="378"/>
                  <a:pt x="1654" y="378"/>
                  <a:pt x="1653" y="379"/>
                </a:cubicBezTo>
                <a:cubicBezTo>
                  <a:pt x="1653" y="379"/>
                  <a:pt x="1652" y="380"/>
                  <a:pt x="1652" y="380"/>
                </a:cubicBezTo>
                <a:cubicBezTo>
                  <a:pt x="1651" y="380"/>
                  <a:pt x="1650" y="380"/>
                  <a:pt x="1650" y="379"/>
                </a:cubicBezTo>
                <a:cubicBezTo>
                  <a:pt x="1650" y="379"/>
                  <a:pt x="1652" y="378"/>
                  <a:pt x="1651" y="378"/>
                </a:cubicBezTo>
                <a:cubicBezTo>
                  <a:pt x="1650" y="377"/>
                  <a:pt x="1649" y="378"/>
                  <a:pt x="1649" y="378"/>
                </a:cubicBezTo>
                <a:cubicBezTo>
                  <a:pt x="1648" y="378"/>
                  <a:pt x="1648" y="377"/>
                  <a:pt x="1647" y="377"/>
                </a:cubicBezTo>
                <a:cubicBezTo>
                  <a:pt x="1646" y="377"/>
                  <a:pt x="1644" y="376"/>
                  <a:pt x="1643" y="376"/>
                </a:cubicBezTo>
                <a:cubicBezTo>
                  <a:pt x="1641" y="376"/>
                  <a:pt x="1639" y="376"/>
                  <a:pt x="1638" y="376"/>
                </a:cubicBezTo>
                <a:cubicBezTo>
                  <a:pt x="1636" y="377"/>
                  <a:pt x="1635" y="377"/>
                  <a:pt x="1634" y="376"/>
                </a:cubicBezTo>
                <a:cubicBezTo>
                  <a:pt x="1632" y="375"/>
                  <a:pt x="1631" y="375"/>
                  <a:pt x="1629" y="374"/>
                </a:cubicBezTo>
                <a:cubicBezTo>
                  <a:pt x="1629" y="374"/>
                  <a:pt x="1628" y="374"/>
                  <a:pt x="1628" y="374"/>
                </a:cubicBezTo>
                <a:cubicBezTo>
                  <a:pt x="1627" y="374"/>
                  <a:pt x="1627" y="374"/>
                  <a:pt x="1626" y="374"/>
                </a:cubicBezTo>
                <a:cubicBezTo>
                  <a:pt x="1625" y="374"/>
                  <a:pt x="1625" y="374"/>
                  <a:pt x="1624" y="373"/>
                </a:cubicBezTo>
                <a:cubicBezTo>
                  <a:pt x="1623" y="373"/>
                  <a:pt x="1621" y="373"/>
                  <a:pt x="1619" y="372"/>
                </a:cubicBezTo>
                <a:cubicBezTo>
                  <a:pt x="1619" y="371"/>
                  <a:pt x="1618" y="368"/>
                  <a:pt x="1619" y="368"/>
                </a:cubicBezTo>
                <a:cubicBezTo>
                  <a:pt x="1620" y="367"/>
                  <a:pt x="1621" y="370"/>
                  <a:pt x="1622" y="369"/>
                </a:cubicBezTo>
                <a:cubicBezTo>
                  <a:pt x="1623" y="368"/>
                  <a:pt x="1622" y="367"/>
                  <a:pt x="1622" y="367"/>
                </a:cubicBezTo>
                <a:cubicBezTo>
                  <a:pt x="1623" y="366"/>
                  <a:pt x="1623" y="366"/>
                  <a:pt x="1624" y="366"/>
                </a:cubicBezTo>
                <a:cubicBezTo>
                  <a:pt x="1626" y="364"/>
                  <a:pt x="1623" y="364"/>
                  <a:pt x="1622" y="363"/>
                </a:cubicBezTo>
                <a:cubicBezTo>
                  <a:pt x="1621" y="362"/>
                  <a:pt x="1623" y="361"/>
                  <a:pt x="1623" y="360"/>
                </a:cubicBezTo>
                <a:cubicBezTo>
                  <a:pt x="1622" y="360"/>
                  <a:pt x="1621" y="359"/>
                  <a:pt x="1621" y="359"/>
                </a:cubicBezTo>
                <a:cubicBezTo>
                  <a:pt x="1621" y="358"/>
                  <a:pt x="1620" y="358"/>
                  <a:pt x="1620" y="357"/>
                </a:cubicBezTo>
                <a:cubicBezTo>
                  <a:pt x="1618" y="356"/>
                  <a:pt x="1618" y="355"/>
                  <a:pt x="1618" y="353"/>
                </a:cubicBezTo>
                <a:cubicBezTo>
                  <a:pt x="1618" y="351"/>
                  <a:pt x="1619" y="350"/>
                  <a:pt x="1621" y="349"/>
                </a:cubicBezTo>
                <a:cubicBezTo>
                  <a:pt x="1621" y="349"/>
                  <a:pt x="1622" y="349"/>
                  <a:pt x="1622" y="348"/>
                </a:cubicBezTo>
                <a:cubicBezTo>
                  <a:pt x="1622" y="348"/>
                  <a:pt x="1622" y="347"/>
                  <a:pt x="1623" y="346"/>
                </a:cubicBezTo>
                <a:cubicBezTo>
                  <a:pt x="1623" y="346"/>
                  <a:pt x="1624" y="345"/>
                  <a:pt x="1624" y="344"/>
                </a:cubicBezTo>
                <a:cubicBezTo>
                  <a:pt x="1624" y="344"/>
                  <a:pt x="1624" y="343"/>
                  <a:pt x="1624" y="342"/>
                </a:cubicBezTo>
                <a:cubicBezTo>
                  <a:pt x="1624" y="341"/>
                  <a:pt x="1625" y="341"/>
                  <a:pt x="1625" y="340"/>
                </a:cubicBezTo>
                <a:cubicBezTo>
                  <a:pt x="1626" y="340"/>
                  <a:pt x="1626" y="340"/>
                  <a:pt x="1627" y="339"/>
                </a:cubicBezTo>
                <a:cubicBezTo>
                  <a:pt x="1629" y="338"/>
                  <a:pt x="1627" y="337"/>
                  <a:pt x="1627" y="336"/>
                </a:cubicBezTo>
                <a:cubicBezTo>
                  <a:pt x="1626" y="334"/>
                  <a:pt x="1626" y="333"/>
                  <a:pt x="1625" y="331"/>
                </a:cubicBezTo>
                <a:cubicBezTo>
                  <a:pt x="1624" y="329"/>
                  <a:pt x="1623" y="327"/>
                  <a:pt x="1622" y="325"/>
                </a:cubicBezTo>
                <a:cubicBezTo>
                  <a:pt x="1621" y="324"/>
                  <a:pt x="1620" y="323"/>
                  <a:pt x="1619" y="322"/>
                </a:cubicBezTo>
                <a:cubicBezTo>
                  <a:pt x="1618" y="321"/>
                  <a:pt x="1617" y="320"/>
                  <a:pt x="1616" y="319"/>
                </a:cubicBezTo>
                <a:cubicBezTo>
                  <a:pt x="1615" y="318"/>
                  <a:pt x="1614" y="316"/>
                  <a:pt x="1613" y="316"/>
                </a:cubicBezTo>
                <a:cubicBezTo>
                  <a:pt x="1611" y="315"/>
                  <a:pt x="1611" y="317"/>
                  <a:pt x="1609" y="317"/>
                </a:cubicBezTo>
                <a:cubicBezTo>
                  <a:pt x="1609" y="318"/>
                  <a:pt x="1608" y="318"/>
                  <a:pt x="1608" y="319"/>
                </a:cubicBezTo>
                <a:cubicBezTo>
                  <a:pt x="1608" y="319"/>
                  <a:pt x="1609" y="319"/>
                  <a:pt x="1609" y="320"/>
                </a:cubicBezTo>
                <a:cubicBezTo>
                  <a:pt x="1611" y="320"/>
                  <a:pt x="1611" y="321"/>
                  <a:pt x="1612" y="323"/>
                </a:cubicBezTo>
                <a:cubicBezTo>
                  <a:pt x="1613" y="324"/>
                  <a:pt x="1614" y="325"/>
                  <a:pt x="1615" y="327"/>
                </a:cubicBezTo>
                <a:cubicBezTo>
                  <a:pt x="1615" y="329"/>
                  <a:pt x="1615" y="331"/>
                  <a:pt x="1615" y="333"/>
                </a:cubicBezTo>
                <a:cubicBezTo>
                  <a:pt x="1615" y="336"/>
                  <a:pt x="1615" y="338"/>
                  <a:pt x="1614" y="340"/>
                </a:cubicBezTo>
                <a:cubicBezTo>
                  <a:pt x="1614" y="342"/>
                  <a:pt x="1613" y="343"/>
                  <a:pt x="1612" y="344"/>
                </a:cubicBezTo>
                <a:cubicBezTo>
                  <a:pt x="1610" y="345"/>
                  <a:pt x="1608" y="346"/>
                  <a:pt x="1607" y="347"/>
                </a:cubicBezTo>
                <a:cubicBezTo>
                  <a:pt x="1605" y="348"/>
                  <a:pt x="1602" y="348"/>
                  <a:pt x="1601" y="348"/>
                </a:cubicBezTo>
                <a:cubicBezTo>
                  <a:pt x="1599" y="349"/>
                  <a:pt x="1597" y="350"/>
                  <a:pt x="1595" y="351"/>
                </a:cubicBezTo>
                <a:cubicBezTo>
                  <a:pt x="1592" y="352"/>
                  <a:pt x="1589" y="352"/>
                  <a:pt x="1586" y="354"/>
                </a:cubicBezTo>
                <a:cubicBezTo>
                  <a:pt x="1585" y="354"/>
                  <a:pt x="1584" y="355"/>
                  <a:pt x="1583" y="356"/>
                </a:cubicBezTo>
                <a:cubicBezTo>
                  <a:pt x="1583" y="357"/>
                  <a:pt x="1584" y="358"/>
                  <a:pt x="1584" y="360"/>
                </a:cubicBezTo>
                <a:cubicBezTo>
                  <a:pt x="1583" y="360"/>
                  <a:pt x="1583" y="361"/>
                  <a:pt x="1582" y="361"/>
                </a:cubicBezTo>
                <a:cubicBezTo>
                  <a:pt x="1581" y="362"/>
                  <a:pt x="1580" y="363"/>
                  <a:pt x="1579" y="364"/>
                </a:cubicBezTo>
                <a:cubicBezTo>
                  <a:pt x="1578" y="366"/>
                  <a:pt x="1577" y="366"/>
                  <a:pt x="1576" y="367"/>
                </a:cubicBezTo>
                <a:cubicBezTo>
                  <a:pt x="1575" y="368"/>
                  <a:pt x="1573" y="370"/>
                  <a:pt x="1575" y="370"/>
                </a:cubicBezTo>
                <a:cubicBezTo>
                  <a:pt x="1577" y="370"/>
                  <a:pt x="1578" y="371"/>
                  <a:pt x="1579" y="372"/>
                </a:cubicBezTo>
                <a:cubicBezTo>
                  <a:pt x="1581" y="372"/>
                  <a:pt x="1582" y="373"/>
                  <a:pt x="1583" y="374"/>
                </a:cubicBezTo>
                <a:cubicBezTo>
                  <a:pt x="1584" y="375"/>
                  <a:pt x="1585" y="376"/>
                  <a:pt x="1586" y="377"/>
                </a:cubicBezTo>
                <a:cubicBezTo>
                  <a:pt x="1587" y="379"/>
                  <a:pt x="1587" y="381"/>
                  <a:pt x="1588" y="382"/>
                </a:cubicBezTo>
                <a:cubicBezTo>
                  <a:pt x="1588" y="383"/>
                  <a:pt x="1589" y="384"/>
                  <a:pt x="1590" y="384"/>
                </a:cubicBezTo>
                <a:cubicBezTo>
                  <a:pt x="1591" y="385"/>
                  <a:pt x="1592" y="385"/>
                  <a:pt x="1592" y="387"/>
                </a:cubicBezTo>
                <a:cubicBezTo>
                  <a:pt x="1592" y="388"/>
                  <a:pt x="1592" y="389"/>
                  <a:pt x="1592" y="390"/>
                </a:cubicBezTo>
                <a:cubicBezTo>
                  <a:pt x="1593" y="392"/>
                  <a:pt x="1596" y="393"/>
                  <a:pt x="1598" y="394"/>
                </a:cubicBezTo>
                <a:cubicBezTo>
                  <a:pt x="1599" y="395"/>
                  <a:pt x="1600" y="397"/>
                  <a:pt x="1600" y="398"/>
                </a:cubicBezTo>
                <a:cubicBezTo>
                  <a:pt x="1600" y="401"/>
                  <a:pt x="1597" y="404"/>
                  <a:pt x="1595" y="406"/>
                </a:cubicBezTo>
                <a:cubicBezTo>
                  <a:pt x="1594" y="407"/>
                  <a:pt x="1593" y="408"/>
                  <a:pt x="1592" y="409"/>
                </a:cubicBezTo>
                <a:cubicBezTo>
                  <a:pt x="1591" y="411"/>
                  <a:pt x="1589" y="412"/>
                  <a:pt x="1588" y="413"/>
                </a:cubicBezTo>
                <a:cubicBezTo>
                  <a:pt x="1588" y="413"/>
                  <a:pt x="1587" y="414"/>
                  <a:pt x="1587" y="414"/>
                </a:cubicBezTo>
                <a:cubicBezTo>
                  <a:pt x="1587" y="415"/>
                  <a:pt x="1587" y="415"/>
                  <a:pt x="1588" y="416"/>
                </a:cubicBezTo>
                <a:cubicBezTo>
                  <a:pt x="1589" y="417"/>
                  <a:pt x="1588" y="418"/>
                  <a:pt x="1588" y="420"/>
                </a:cubicBezTo>
                <a:cubicBezTo>
                  <a:pt x="1587" y="421"/>
                  <a:pt x="1586" y="422"/>
                  <a:pt x="1586" y="424"/>
                </a:cubicBezTo>
                <a:cubicBezTo>
                  <a:pt x="1586" y="425"/>
                  <a:pt x="1585" y="426"/>
                  <a:pt x="1584" y="428"/>
                </a:cubicBezTo>
                <a:cubicBezTo>
                  <a:pt x="1584" y="428"/>
                  <a:pt x="1584" y="429"/>
                  <a:pt x="1584" y="430"/>
                </a:cubicBezTo>
                <a:cubicBezTo>
                  <a:pt x="1584" y="431"/>
                  <a:pt x="1585" y="431"/>
                  <a:pt x="1585" y="432"/>
                </a:cubicBezTo>
                <a:cubicBezTo>
                  <a:pt x="1587" y="432"/>
                  <a:pt x="1587" y="434"/>
                  <a:pt x="1588" y="435"/>
                </a:cubicBezTo>
                <a:cubicBezTo>
                  <a:pt x="1589" y="437"/>
                  <a:pt x="1591" y="438"/>
                  <a:pt x="1591" y="440"/>
                </a:cubicBezTo>
                <a:cubicBezTo>
                  <a:pt x="1591" y="442"/>
                  <a:pt x="1590" y="444"/>
                  <a:pt x="1589" y="446"/>
                </a:cubicBezTo>
                <a:cubicBezTo>
                  <a:pt x="1589" y="447"/>
                  <a:pt x="1588" y="449"/>
                  <a:pt x="1589" y="450"/>
                </a:cubicBezTo>
                <a:cubicBezTo>
                  <a:pt x="1590" y="450"/>
                  <a:pt x="1591" y="451"/>
                  <a:pt x="1591" y="451"/>
                </a:cubicBezTo>
                <a:cubicBezTo>
                  <a:pt x="1592" y="451"/>
                  <a:pt x="1592" y="452"/>
                  <a:pt x="1592" y="453"/>
                </a:cubicBezTo>
                <a:cubicBezTo>
                  <a:pt x="1594" y="454"/>
                  <a:pt x="1595" y="452"/>
                  <a:pt x="1596" y="451"/>
                </a:cubicBezTo>
                <a:cubicBezTo>
                  <a:pt x="1597" y="450"/>
                  <a:pt x="1598" y="450"/>
                  <a:pt x="1600" y="450"/>
                </a:cubicBezTo>
                <a:cubicBezTo>
                  <a:pt x="1600" y="450"/>
                  <a:pt x="1601" y="450"/>
                  <a:pt x="1602" y="450"/>
                </a:cubicBezTo>
                <a:cubicBezTo>
                  <a:pt x="1603" y="450"/>
                  <a:pt x="1603" y="451"/>
                  <a:pt x="1604" y="451"/>
                </a:cubicBezTo>
                <a:cubicBezTo>
                  <a:pt x="1605" y="452"/>
                  <a:pt x="1607" y="452"/>
                  <a:pt x="1608" y="452"/>
                </a:cubicBezTo>
                <a:cubicBezTo>
                  <a:pt x="1611" y="452"/>
                  <a:pt x="1613" y="453"/>
                  <a:pt x="1615" y="451"/>
                </a:cubicBezTo>
                <a:cubicBezTo>
                  <a:pt x="1617" y="450"/>
                  <a:pt x="1617" y="449"/>
                  <a:pt x="1619" y="448"/>
                </a:cubicBezTo>
                <a:cubicBezTo>
                  <a:pt x="1620" y="448"/>
                  <a:pt x="1622" y="447"/>
                  <a:pt x="1623" y="447"/>
                </a:cubicBezTo>
                <a:cubicBezTo>
                  <a:pt x="1625" y="446"/>
                  <a:pt x="1627" y="446"/>
                  <a:pt x="1629" y="446"/>
                </a:cubicBezTo>
                <a:cubicBezTo>
                  <a:pt x="1630" y="446"/>
                  <a:pt x="1632" y="447"/>
                  <a:pt x="1634" y="447"/>
                </a:cubicBezTo>
                <a:cubicBezTo>
                  <a:pt x="1636" y="447"/>
                  <a:pt x="1637" y="448"/>
                  <a:pt x="1638" y="449"/>
                </a:cubicBezTo>
                <a:cubicBezTo>
                  <a:pt x="1640" y="450"/>
                  <a:pt x="1641" y="450"/>
                  <a:pt x="1642" y="450"/>
                </a:cubicBezTo>
                <a:cubicBezTo>
                  <a:pt x="1644" y="450"/>
                  <a:pt x="1645" y="450"/>
                  <a:pt x="1647" y="451"/>
                </a:cubicBezTo>
                <a:cubicBezTo>
                  <a:pt x="1648" y="451"/>
                  <a:pt x="1649" y="453"/>
                  <a:pt x="1650" y="454"/>
                </a:cubicBezTo>
                <a:cubicBezTo>
                  <a:pt x="1651" y="455"/>
                  <a:pt x="1652" y="455"/>
                  <a:pt x="1654" y="455"/>
                </a:cubicBezTo>
                <a:cubicBezTo>
                  <a:pt x="1655" y="455"/>
                  <a:pt x="1657" y="455"/>
                  <a:pt x="1658" y="456"/>
                </a:cubicBezTo>
                <a:cubicBezTo>
                  <a:pt x="1659" y="457"/>
                  <a:pt x="1660" y="458"/>
                  <a:pt x="1661" y="458"/>
                </a:cubicBezTo>
                <a:cubicBezTo>
                  <a:pt x="1663" y="458"/>
                  <a:pt x="1664" y="458"/>
                  <a:pt x="1665" y="459"/>
                </a:cubicBezTo>
                <a:cubicBezTo>
                  <a:pt x="1666" y="461"/>
                  <a:pt x="1666" y="462"/>
                  <a:pt x="1666" y="464"/>
                </a:cubicBezTo>
                <a:cubicBezTo>
                  <a:pt x="1665" y="466"/>
                  <a:pt x="1666" y="467"/>
                  <a:pt x="1667" y="469"/>
                </a:cubicBezTo>
                <a:cubicBezTo>
                  <a:pt x="1667" y="470"/>
                  <a:pt x="1668" y="471"/>
                  <a:pt x="1668" y="472"/>
                </a:cubicBezTo>
                <a:cubicBezTo>
                  <a:pt x="1669" y="472"/>
                  <a:pt x="1670" y="473"/>
                  <a:pt x="1671" y="474"/>
                </a:cubicBezTo>
                <a:cubicBezTo>
                  <a:pt x="1671" y="475"/>
                  <a:pt x="1671" y="475"/>
                  <a:pt x="1671" y="476"/>
                </a:cubicBezTo>
                <a:cubicBezTo>
                  <a:pt x="1672" y="477"/>
                  <a:pt x="1672" y="477"/>
                  <a:pt x="1673" y="477"/>
                </a:cubicBezTo>
                <a:cubicBezTo>
                  <a:pt x="1674" y="478"/>
                  <a:pt x="1676" y="479"/>
                  <a:pt x="1674" y="480"/>
                </a:cubicBezTo>
                <a:cubicBezTo>
                  <a:pt x="1674" y="481"/>
                  <a:pt x="1671" y="481"/>
                  <a:pt x="1670" y="481"/>
                </a:cubicBezTo>
                <a:cubicBezTo>
                  <a:pt x="1669" y="481"/>
                  <a:pt x="1667" y="481"/>
                  <a:pt x="1666" y="482"/>
                </a:cubicBezTo>
                <a:cubicBezTo>
                  <a:pt x="1665" y="483"/>
                  <a:pt x="1664" y="484"/>
                  <a:pt x="1663" y="485"/>
                </a:cubicBezTo>
                <a:cubicBezTo>
                  <a:pt x="1662" y="486"/>
                  <a:pt x="1662" y="488"/>
                  <a:pt x="1662" y="489"/>
                </a:cubicBezTo>
                <a:cubicBezTo>
                  <a:pt x="1662" y="490"/>
                  <a:pt x="1662" y="490"/>
                  <a:pt x="1663" y="491"/>
                </a:cubicBezTo>
                <a:cubicBezTo>
                  <a:pt x="1664" y="491"/>
                  <a:pt x="1664" y="491"/>
                  <a:pt x="1664" y="492"/>
                </a:cubicBezTo>
                <a:cubicBezTo>
                  <a:pt x="1664" y="493"/>
                  <a:pt x="1663" y="493"/>
                  <a:pt x="1663" y="494"/>
                </a:cubicBezTo>
                <a:cubicBezTo>
                  <a:pt x="1662" y="494"/>
                  <a:pt x="1662" y="495"/>
                  <a:pt x="1662" y="495"/>
                </a:cubicBezTo>
                <a:cubicBezTo>
                  <a:pt x="1662" y="496"/>
                  <a:pt x="1661" y="497"/>
                  <a:pt x="1662" y="497"/>
                </a:cubicBezTo>
                <a:cubicBezTo>
                  <a:pt x="1662" y="498"/>
                  <a:pt x="1663" y="498"/>
                  <a:pt x="1663" y="498"/>
                </a:cubicBezTo>
                <a:cubicBezTo>
                  <a:pt x="1665" y="498"/>
                  <a:pt x="1666" y="500"/>
                  <a:pt x="1667" y="499"/>
                </a:cubicBezTo>
                <a:cubicBezTo>
                  <a:pt x="1668" y="498"/>
                  <a:pt x="1668" y="497"/>
                  <a:pt x="1669" y="498"/>
                </a:cubicBezTo>
                <a:cubicBezTo>
                  <a:pt x="1670" y="498"/>
                  <a:pt x="1670" y="498"/>
                  <a:pt x="1670" y="499"/>
                </a:cubicBezTo>
                <a:cubicBezTo>
                  <a:pt x="1671" y="500"/>
                  <a:pt x="1672" y="500"/>
                  <a:pt x="1673" y="500"/>
                </a:cubicBezTo>
                <a:cubicBezTo>
                  <a:pt x="1675" y="500"/>
                  <a:pt x="1676" y="501"/>
                  <a:pt x="1677" y="501"/>
                </a:cubicBezTo>
                <a:cubicBezTo>
                  <a:pt x="1678" y="501"/>
                  <a:pt x="1678" y="500"/>
                  <a:pt x="1679" y="500"/>
                </a:cubicBezTo>
                <a:cubicBezTo>
                  <a:pt x="1680" y="500"/>
                  <a:pt x="1680" y="501"/>
                  <a:pt x="1681" y="501"/>
                </a:cubicBezTo>
                <a:cubicBezTo>
                  <a:pt x="1682" y="501"/>
                  <a:pt x="1682" y="500"/>
                  <a:pt x="1683" y="500"/>
                </a:cubicBezTo>
                <a:cubicBezTo>
                  <a:pt x="1684" y="500"/>
                  <a:pt x="1684" y="501"/>
                  <a:pt x="1683" y="502"/>
                </a:cubicBezTo>
                <a:cubicBezTo>
                  <a:pt x="1683" y="502"/>
                  <a:pt x="1683" y="502"/>
                  <a:pt x="1682" y="502"/>
                </a:cubicBezTo>
                <a:cubicBezTo>
                  <a:pt x="1682" y="503"/>
                  <a:pt x="1684" y="503"/>
                  <a:pt x="1684" y="503"/>
                </a:cubicBezTo>
                <a:cubicBezTo>
                  <a:pt x="1685" y="503"/>
                  <a:pt x="1686" y="502"/>
                  <a:pt x="1687" y="502"/>
                </a:cubicBezTo>
                <a:cubicBezTo>
                  <a:pt x="1689" y="501"/>
                  <a:pt x="1690" y="503"/>
                  <a:pt x="1691" y="503"/>
                </a:cubicBezTo>
                <a:cubicBezTo>
                  <a:pt x="1691" y="504"/>
                  <a:pt x="1689" y="503"/>
                  <a:pt x="1688" y="503"/>
                </a:cubicBezTo>
                <a:cubicBezTo>
                  <a:pt x="1687" y="503"/>
                  <a:pt x="1686" y="503"/>
                  <a:pt x="1685" y="503"/>
                </a:cubicBezTo>
                <a:cubicBezTo>
                  <a:pt x="1684" y="504"/>
                  <a:pt x="1683" y="504"/>
                  <a:pt x="1682" y="504"/>
                </a:cubicBezTo>
                <a:cubicBezTo>
                  <a:pt x="1681" y="504"/>
                  <a:pt x="1681" y="503"/>
                  <a:pt x="1680" y="504"/>
                </a:cubicBezTo>
                <a:cubicBezTo>
                  <a:pt x="1679" y="504"/>
                  <a:pt x="1678" y="504"/>
                  <a:pt x="1677" y="504"/>
                </a:cubicBezTo>
                <a:cubicBezTo>
                  <a:pt x="1677" y="504"/>
                  <a:pt x="1676" y="504"/>
                  <a:pt x="1675" y="503"/>
                </a:cubicBezTo>
                <a:cubicBezTo>
                  <a:pt x="1673" y="503"/>
                  <a:pt x="1673" y="504"/>
                  <a:pt x="1671" y="504"/>
                </a:cubicBezTo>
                <a:cubicBezTo>
                  <a:pt x="1670" y="505"/>
                  <a:pt x="1668" y="505"/>
                  <a:pt x="1667" y="504"/>
                </a:cubicBezTo>
                <a:cubicBezTo>
                  <a:pt x="1666" y="504"/>
                  <a:pt x="1665" y="503"/>
                  <a:pt x="1664" y="502"/>
                </a:cubicBezTo>
                <a:cubicBezTo>
                  <a:pt x="1663" y="501"/>
                  <a:pt x="1662" y="501"/>
                  <a:pt x="1661" y="500"/>
                </a:cubicBezTo>
                <a:cubicBezTo>
                  <a:pt x="1660" y="499"/>
                  <a:pt x="1660" y="498"/>
                  <a:pt x="1659" y="498"/>
                </a:cubicBezTo>
                <a:cubicBezTo>
                  <a:pt x="1658" y="497"/>
                  <a:pt x="1657" y="497"/>
                  <a:pt x="1656" y="496"/>
                </a:cubicBezTo>
                <a:cubicBezTo>
                  <a:pt x="1656" y="496"/>
                  <a:pt x="1655" y="496"/>
                  <a:pt x="1655" y="496"/>
                </a:cubicBezTo>
                <a:cubicBezTo>
                  <a:pt x="1655" y="495"/>
                  <a:pt x="1654" y="494"/>
                  <a:pt x="1655" y="494"/>
                </a:cubicBezTo>
                <a:cubicBezTo>
                  <a:pt x="1656" y="495"/>
                  <a:pt x="1657" y="496"/>
                  <a:pt x="1658" y="494"/>
                </a:cubicBezTo>
                <a:cubicBezTo>
                  <a:pt x="1658" y="494"/>
                  <a:pt x="1658" y="493"/>
                  <a:pt x="1658" y="493"/>
                </a:cubicBezTo>
                <a:cubicBezTo>
                  <a:pt x="1658" y="493"/>
                  <a:pt x="1658" y="493"/>
                  <a:pt x="1658" y="492"/>
                </a:cubicBezTo>
                <a:cubicBezTo>
                  <a:pt x="1659" y="492"/>
                  <a:pt x="1659" y="491"/>
                  <a:pt x="1658" y="490"/>
                </a:cubicBezTo>
                <a:cubicBezTo>
                  <a:pt x="1658" y="489"/>
                  <a:pt x="1657" y="487"/>
                  <a:pt x="1657" y="486"/>
                </a:cubicBezTo>
                <a:cubicBezTo>
                  <a:pt x="1658" y="484"/>
                  <a:pt x="1659" y="484"/>
                  <a:pt x="1659" y="482"/>
                </a:cubicBezTo>
                <a:cubicBezTo>
                  <a:pt x="1659" y="480"/>
                  <a:pt x="1657" y="480"/>
                  <a:pt x="1656" y="479"/>
                </a:cubicBezTo>
                <a:cubicBezTo>
                  <a:pt x="1656" y="478"/>
                  <a:pt x="1657" y="476"/>
                  <a:pt x="1657" y="475"/>
                </a:cubicBezTo>
                <a:cubicBezTo>
                  <a:pt x="1658" y="473"/>
                  <a:pt x="1659" y="471"/>
                  <a:pt x="1657" y="469"/>
                </a:cubicBezTo>
                <a:cubicBezTo>
                  <a:pt x="1656" y="469"/>
                  <a:pt x="1656" y="469"/>
                  <a:pt x="1655" y="469"/>
                </a:cubicBezTo>
                <a:cubicBezTo>
                  <a:pt x="1655" y="469"/>
                  <a:pt x="1655" y="469"/>
                  <a:pt x="1654" y="468"/>
                </a:cubicBezTo>
                <a:cubicBezTo>
                  <a:pt x="1653" y="468"/>
                  <a:pt x="1652" y="466"/>
                  <a:pt x="1651" y="465"/>
                </a:cubicBezTo>
                <a:cubicBezTo>
                  <a:pt x="1650" y="465"/>
                  <a:pt x="1650" y="464"/>
                  <a:pt x="1649" y="464"/>
                </a:cubicBezTo>
                <a:cubicBezTo>
                  <a:pt x="1649" y="462"/>
                  <a:pt x="1648" y="461"/>
                  <a:pt x="1647" y="460"/>
                </a:cubicBezTo>
                <a:cubicBezTo>
                  <a:pt x="1647" y="459"/>
                  <a:pt x="1646" y="457"/>
                  <a:pt x="1645" y="456"/>
                </a:cubicBezTo>
                <a:cubicBezTo>
                  <a:pt x="1644" y="455"/>
                  <a:pt x="1642" y="455"/>
                  <a:pt x="1641" y="455"/>
                </a:cubicBezTo>
                <a:cubicBezTo>
                  <a:pt x="1638" y="455"/>
                  <a:pt x="1635" y="455"/>
                  <a:pt x="1632" y="456"/>
                </a:cubicBezTo>
                <a:cubicBezTo>
                  <a:pt x="1629" y="457"/>
                  <a:pt x="1625" y="458"/>
                  <a:pt x="1622" y="459"/>
                </a:cubicBezTo>
                <a:cubicBezTo>
                  <a:pt x="1618" y="460"/>
                  <a:pt x="1615" y="462"/>
                  <a:pt x="1611" y="463"/>
                </a:cubicBezTo>
                <a:cubicBezTo>
                  <a:pt x="1610" y="463"/>
                  <a:pt x="1609" y="463"/>
                  <a:pt x="1608" y="463"/>
                </a:cubicBezTo>
                <a:cubicBezTo>
                  <a:pt x="1607" y="463"/>
                  <a:pt x="1607" y="464"/>
                  <a:pt x="1606" y="464"/>
                </a:cubicBezTo>
                <a:cubicBezTo>
                  <a:pt x="1606" y="464"/>
                  <a:pt x="1605" y="464"/>
                  <a:pt x="1605" y="464"/>
                </a:cubicBezTo>
                <a:cubicBezTo>
                  <a:pt x="1604" y="464"/>
                  <a:pt x="1603" y="464"/>
                  <a:pt x="1603" y="465"/>
                </a:cubicBezTo>
                <a:cubicBezTo>
                  <a:pt x="1602" y="466"/>
                  <a:pt x="1602" y="466"/>
                  <a:pt x="1602" y="467"/>
                </a:cubicBezTo>
                <a:cubicBezTo>
                  <a:pt x="1602" y="467"/>
                  <a:pt x="1602" y="468"/>
                  <a:pt x="1602" y="468"/>
                </a:cubicBezTo>
                <a:cubicBezTo>
                  <a:pt x="1601" y="469"/>
                  <a:pt x="1603" y="470"/>
                  <a:pt x="1602" y="471"/>
                </a:cubicBezTo>
                <a:cubicBezTo>
                  <a:pt x="1602" y="472"/>
                  <a:pt x="1601" y="473"/>
                  <a:pt x="1601" y="474"/>
                </a:cubicBezTo>
                <a:cubicBezTo>
                  <a:pt x="1600" y="475"/>
                  <a:pt x="1600" y="475"/>
                  <a:pt x="1600" y="476"/>
                </a:cubicBezTo>
                <a:cubicBezTo>
                  <a:pt x="1600" y="477"/>
                  <a:pt x="1600" y="477"/>
                  <a:pt x="1601" y="477"/>
                </a:cubicBezTo>
                <a:cubicBezTo>
                  <a:pt x="1602" y="478"/>
                  <a:pt x="1603" y="479"/>
                  <a:pt x="1604" y="480"/>
                </a:cubicBezTo>
                <a:cubicBezTo>
                  <a:pt x="1605" y="481"/>
                  <a:pt x="1606" y="481"/>
                  <a:pt x="1607" y="483"/>
                </a:cubicBezTo>
                <a:cubicBezTo>
                  <a:pt x="1608" y="484"/>
                  <a:pt x="1607" y="486"/>
                  <a:pt x="1609" y="488"/>
                </a:cubicBezTo>
                <a:cubicBezTo>
                  <a:pt x="1609" y="489"/>
                  <a:pt x="1610" y="489"/>
                  <a:pt x="1610" y="490"/>
                </a:cubicBezTo>
                <a:cubicBezTo>
                  <a:pt x="1610" y="490"/>
                  <a:pt x="1610" y="491"/>
                  <a:pt x="1610" y="491"/>
                </a:cubicBezTo>
                <a:cubicBezTo>
                  <a:pt x="1610" y="492"/>
                  <a:pt x="1609" y="493"/>
                  <a:pt x="1608" y="494"/>
                </a:cubicBezTo>
                <a:cubicBezTo>
                  <a:pt x="1608" y="495"/>
                  <a:pt x="1608" y="496"/>
                  <a:pt x="1608" y="497"/>
                </a:cubicBezTo>
                <a:cubicBezTo>
                  <a:pt x="1608" y="499"/>
                  <a:pt x="1607" y="500"/>
                  <a:pt x="1606" y="501"/>
                </a:cubicBezTo>
                <a:cubicBezTo>
                  <a:pt x="1604" y="503"/>
                  <a:pt x="1602" y="504"/>
                  <a:pt x="1600" y="505"/>
                </a:cubicBezTo>
                <a:cubicBezTo>
                  <a:pt x="1599" y="506"/>
                  <a:pt x="1597" y="507"/>
                  <a:pt x="1596" y="508"/>
                </a:cubicBezTo>
                <a:cubicBezTo>
                  <a:pt x="1594" y="509"/>
                  <a:pt x="1594" y="510"/>
                  <a:pt x="1593" y="512"/>
                </a:cubicBezTo>
                <a:cubicBezTo>
                  <a:pt x="1593" y="512"/>
                  <a:pt x="1592" y="512"/>
                  <a:pt x="1592" y="513"/>
                </a:cubicBezTo>
                <a:cubicBezTo>
                  <a:pt x="1592" y="514"/>
                  <a:pt x="1592" y="514"/>
                  <a:pt x="1592" y="515"/>
                </a:cubicBezTo>
                <a:cubicBezTo>
                  <a:pt x="1593" y="518"/>
                  <a:pt x="1591" y="521"/>
                  <a:pt x="1589" y="524"/>
                </a:cubicBezTo>
                <a:cubicBezTo>
                  <a:pt x="1589" y="525"/>
                  <a:pt x="1588" y="525"/>
                  <a:pt x="1587" y="525"/>
                </a:cubicBezTo>
                <a:cubicBezTo>
                  <a:pt x="1587" y="526"/>
                  <a:pt x="1586" y="526"/>
                  <a:pt x="1585" y="526"/>
                </a:cubicBezTo>
                <a:cubicBezTo>
                  <a:pt x="1584" y="527"/>
                  <a:pt x="1584" y="528"/>
                  <a:pt x="1583" y="528"/>
                </a:cubicBezTo>
                <a:cubicBezTo>
                  <a:pt x="1582" y="529"/>
                  <a:pt x="1580" y="529"/>
                  <a:pt x="1578" y="530"/>
                </a:cubicBezTo>
                <a:cubicBezTo>
                  <a:pt x="1577" y="530"/>
                  <a:pt x="1575" y="531"/>
                  <a:pt x="1574" y="533"/>
                </a:cubicBezTo>
                <a:cubicBezTo>
                  <a:pt x="1572" y="534"/>
                  <a:pt x="1571" y="535"/>
                  <a:pt x="1570" y="535"/>
                </a:cubicBezTo>
                <a:cubicBezTo>
                  <a:pt x="1568" y="535"/>
                  <a:pt x="1566" y="535"/>
                  <a:pt x="1565" y="535"/>
                </a:cubicBezTo>
                <a:cubicBezTo>
                  <a:pt x="1564" y="536"/>
                  <a:pt x="1563" y="537"/>
                  <a:pt x="1561" y="538"/>
                </a:cubicBezTo>
                <a:cubicBezTo>
                  <a:pt x="1561" y="538"/>
                  <a:pt x="1559" y="539"/>
                  <a:pt x="1560" y="540"/>
                </a:cubicBezTo>
                <a:cubicBezTo>
                  <a:pt x="1560" y="540"/>
                  <a:pt x="1561" y="540"/>
                  <a:pt x="1561" y="540"/>
                </a:cubicBezTo>
                <a:cubicBezTo>
                  <a:pt x="1562" y="541"/>
                  <a:pt x="1562" y="543"/>
                  <a:pt x="1561" y="544"/>
                </a:cubicBezTo>
                <a:cubicBezTo>
                  <a:pt x="1560" y="545"/>
                  <a:pt x="1559" y="546"/>
                  <a:pt x="1557" y="547"/>
                </a:cubicBezTo>
                <a:cubicBezTo>
                  <a:pt x="1557" y="547"/>
                  <a:pt x="1556" y="548"/>
                  <a:pt x="1555" y="548"/>
                </a:cubicBezTo>
                <a:cubicBezTo>
                  <a:pt x="1555" y="548"/>
                  <a:pt x="1554" y="548"/>
                  <a:pt x="1553" y="548"/>
                </a:cubicBezTo>
                <a:cubicBezTo>
                  <a:pt x="1552" y="547"/>
                  <a:pt x="1551" y="548"/>
                  <a:pt x="1550" y="547"/>
                </a:cubicBezTo>
                <a:cubicBezTo>
                  <a:pt x="1548" y="547"/>
                  <a:pt x="1548" y="545"/>
                  <a:pt x="1546" y="544"/>
                </a:cubicBezTo>
                <a:cubicBezTo>
                  <a:pt x="1546" y="544"/>
                  <a:pt x="1545" y="544"/>
                  <a:pt x="1544" y="544"/>
                </a:cubicBezTo>
                <a:cubicBezTo>
                  <a:pt x="1544" y="544"/>
                  <a:pt x="1543" y="544"/>
                  <a:pt x="1542" y="544"/>
                </a:cubicBezTo>
                <a:cubicBezTo>
                  <a:pt x="1540" y="543"/>
                  <a:pt x="1538" y="543"/>
                  <a:pt x="1536" y="543"/>
                </a:cubicBezTo>
                <a:cubicBezTo>
                  <a:pt x="1534" y="543"/>
                  <a:pt x="1532" y="543"/>
                  <a:pt x="1531" y="544"/>
                </a:cubicBezTo>
                <a:cubicBezTo>
                  <a:pt x="1528" y="544"/>
                  <a:pt x="1524" y="545"/>
                  <a:pt x="1522" y="545"/>
                </a:cubicBezTo>
                <a:cubicBezTo>
                  <a:pt x="1520" y="544"/>
                  <a:pt x="1519" y="544"/>
                  <a:pt x="1517" y="543"/>
                </a:cubicBezTo>
                <a:cubicBezTo>
                  <a:pt x="1516" y="543"/>
                  <a:pt x="1514" y="543"/>
                  <a:pt x="1513" y="542"/>
                </a:cubicBezTo>
                <a:cubicBezTo>
                  <a:pt x="1511" y="540"/>
                  <a:pt x="1510" y="539"/>
                  <a:pt x="1507" y="539"/>
                </a:cubicBezTo>
                <a:cubicBezTo>
                  <a:pt x="1506" y="539"/>
                  <a:pt x="1504" y="539"/>
                  <a:pt x="1503" y="539"/>
                </a:cubicBezTo>
                <a:cubicBezTo>
                  <a:pt x="1501" y="538"/>
                  <a:pt x="1501" y="537"/>
                  <a:pt x="1499" y="537"/>
                </a:cubicBezTo>
                <a:cubicBezTo>
                  <a:pt x="1498" y="536"/>
                  <a:pt x="1497" y="535"/>
                  <a:pt x="1497" y="534"/>
                </a:cubicBezTo>
                <a:cubicBezTo>
                  <a:pt x="1496" y="533"/>
                  <a:pt x="1496" y="532"/>
                  <a:pt x="1496" y="531"/>
                </a:cubicBezTo>
                <a:cubicBezTo>
                  <a:pt x="1496" y="530"/>
                  <a:pt x="1495" y="530"/>
                  <a:pt x="1495" y="529"/>
                </a:cubicBezTo>
                <a:cubicBezTo>
                  <a:pt x="1498" y="530"/>
                  <a:pt x="1501" y="529"/>
                  <a:pt x="1504" y="529"/>
                </a:cubicBezTo>
                <a:cubicBezTo>
                  <a:pt x="1507" y="528"/>
                  <a:pt x="1511" y="527"/>
                  <a:pt x="1513" y="528"/>
                </a:cubicBezTo>
                <a:cubicBezTo>
                  <a:pt x="1515" y="529"/>
                  <a:pt x="1516" y="529"/>
                  <a:pt x="1518" y="531"/>
                </a:cubicBezTo>
                <a:cubicBezTo>
                  <a:pt x="1519" y="532"/>
                  <a:pt x="1519" y="533"/>
                  <a:pt x="1521" y="533"/>
                </a:cubicBezTo>
                <a:cubicBezTo>
                  <a:pt x="1524" y="534"/>
                  <a:pt x="1527" y="531"/>
                  <a:pt x="1530" y="530"/>
                </a:cubicBezTo>
                <a:cubicBezTo>
                  <a:pt x="1532" y="530"/>
                  <a:pt x="1533" y="529"/>
                  <a:pt x="1535" y="529"/>
                </a:cubicBezTo>
                <a:cubicBezTo>
                  <a:pt x="1537" y="529"/>
                  <a:pt x="1539" y="529"/>
                  <a:pt x="1541" y="528"/>
                </a:cubicBezTo>
                <a:cubicBezTo>
                  <a:pt x="1543" y="527"/>
                  <a:pt x="1546" y="527"/>
                  <a:pt x="1548" y="526"/>
                </a:cubicBezTo>
                <a:cubicBezTo>
                  <a:pt x="1550" y="526"/>
                  <a:pt x="1551" y="525"/>
                  <a:pt x="1552" y="523"/>
                </a:cubicBezTo>
                <a:cubicBezTo>
                  <a:pt x="1553" y="522"/>
                  <a:pt x="1554" y="521"/>
                  <a:pt x="1555" y="520"/>
                </a:cubicBezTo>
                <a:cubicBezTo>
                  <a:pt x="1556" y="520"/>
                  <a:pt x="1556" y="519"/>
                  <a:pt x="1557" y="519"/>
                </a:cubicBezTo>
                <a:cubicBezTo>
                  <a:pt x="1557" y="518"/>
                  <a:pt x="1558" y="518"/>
                  <a:pt x="1559" y="518"/>
                </a:cubicBezTo>
                <a:cubicBezTo>
                  <a:pt x="1560" y="517"/>
                  <a:pt x="1559" y="515"/>
                  <a:pt x="1560" y="513"/>
                </a:cubicBezTo>
                <a:cubicBezTo>
                  <a:pt x="1561" y="512"/>
                  <a:pt x="1563" y="512"/>
                  <a:pt x="1563" y="510"/>
                </a:cubicBezTo>
                <a:cubicBezTo>
                  <a:pt x="1564" y="509"/>
                  <a:pt x="1564" y="509"/>
                  <a:pt x="1564" y="508"/>
                </a:cubicBezTo>
                <a:cubicBezTo>
                  <a:pt x="1565" y="507"/>
                  <a:pt x="1565" y="507"/>
                  <a:pt x="1566" y="506"/>
                </a:cubicBezTo>
                <a:cubicBezTo>
                  <a:pt x="1569" y="504"/>
                  <a:pt x="1571" y="502"/>
                  <a:pt x="1574" y="501"/>
                </a:cubicBezTo>
                <a:cubicBezTo>
                  <a:pt x="1576" y="500"/>
                  <a:pt x="1577" y="499"/>
                  <a:pt x="1577" y="497"/>
                </a:cubicBezTo>
                <a:cubicBezTo>
                  <a:pt x="1576" y="497"/>
                  <a:pt x="1576" y="496"/>
                  <a:pt x="1577" y="495"/>
                </a:cubicBezTo>
                <a:cubicBezTo>
                  <a:pt x="1577" y="495"/>
                  <a:pt x="1578" y="495"/>
                  <a:pt x="1578" y="494"/>
                </a:cubicBezTo>
                <a:cubicBezTo>
                  <a:pt x="1579" y="492"/>
                  <a:pt x="1578" y="488"/>
                  <a:pt x="1576" y="487"/>
                </a:cubicBezTo>
                <a:cubicBezTo>
                  <a:pt x="1575" y="485"/>
                  <a:pt x="1576" y="485"/>
                  <a:pt x="1577" y="484"/>
                </a:cubicBezTo>
                <a:cubicBezTo>
                  <a:pt x="1579" y="483"/>
                  <a:pt x="1580" y="482"/>
                  <a:pt x="1581" y="480"/>
                </a:cubicBezTo>
                <a:cubicBezTo>
                  <a:pt x="1582" y="479"/>
                  <a:pt x="1582" y="477"/>
                  <a:pt x="1584" y="476"/>
                </a:cubicBezTo>
                <a:cubicBezTo>
                  <a:pt x="1585" y="475"/>
                  <a:pt x="1587" y="475"/>
                  <a:pt x="1587" y="473"/>
                </a:cubicBezTo>
                <a:cubicBezTo>
                  <a:pt x="1587" y="472"/>
                  <a:pt x="1587" y="472"/>
                  <a:pt x="1586" y="471"/>
                </a:cubicBezTo>
                <a:cubicBezTo>
                  <a:pt x="1585" y="470"/>
                  <a:pt x="1584" y="469"/>
                  <a:pt x="1583" y="468"/>
                </a:cubicBezTo>
                <a:cubicBezTo>
                  <a:pt x="1581" y="467"/>
                  <a:pt x="1580" y="467"/>
                  <a:pt x="1579" y="465"/>
                </a:cubicBezTo>
                <a:cubicBezTo>
                  <a:pt x="1578" y="465"/>
                  <a:pt x="1576" y="464"/>
                  <a:pt x="1575" y="463"/>
                </a:cubicBezTo>
                <a:cubicBezTo>
                  <a:pt x="1574" y="463"/>
                  <a:pt x="1572" y="463"/>
                  <a:pt x="1571" y="462"/>
                </a:cubicBezTo>
                <a:cubicBezTo>
                  <a:pt x="1570" y="461"/>
                  <a:pt x="1569" y="460"/>
                  <a:pt x="1568" y="459"/>
                </a:cubicBezTo>
                <a:cubicBezTo>
                  <a:pt x="1567" y="458"/>
                  <a:pt x="1566" y="458"/>
                  <a:pt x="1565" y="457"/>
                </a:cubicBezTo>
                <a:cubicBezTo>
                  <a:pt x="1565" y="455"/>
                  <a:pt x="1565" y="454"/>
                  <a:pt x="1565" y="452"/>
                </a:cubicBezTo>
                <a:cubicBezTo>
                  <a:pt x="1565" y="451"/>
                  <a:pt x="1565" y="450"/>
                  <a:pt x="1565" y="449"/>
                </a:cubicBezTo>
                <a:cubicBezTo>
                  <a:pt x="1566" y="448"/>
                  <a:pt x="1567" y="447"/>
                  <a:pt x="1567" y="446"/>
                </a:cubicBezTo>
                <a:cubicBezTo>
                  <a:pt x="1567" y="445"/>
                  <a:pt x="1567" y="444"/>
                  <a:pt x="1566" y="443"/>
                </a:cubicBezTo>
                <a:cubicBezTo>
                  <a:pt x="1566" y="442"/>
                  <a:pt x="1566" y="441"/>
                  <a:pt x="1566" y="440"/>
                </a:cubicBezTo>
                <a:cubicBezTo>
                  <a:pt x="1567" y="438"/>
                  <a:pt x="1566" y="437"/>
                  <a:pt x="1566" y="436"/>
                </a:cubicBezTo>
                <a:cubicBezTo>
                  <a:pt x="1565" y="435"/>
                  <a:pt x="1565" y="433"/>
                  <a:pt x="1566" y="432"/>
                </a:cubicBezTo>
                <a:cubicBezTo>
                  <a:pt x="1567" y="431"/>
                  <a:pt x="1567" y="429"/>
                  <a:pt x="1567" y="428"/>
                </a:cubicBezTo>
                <a:cubicBezTo>
                  <a:pt x="1567" y="427"/>
                  <a:pt x="1568" y="427"/>
                  <a:pt x="1568" y="426"/>
                </a:cubicBezTo>
                <a:cubicBezTo>
                  <a:pt x="1568" y="425"/>
                  <a:pt x="1567" y="424"/>
                  <a:pt x="1567" y="424"/>
                </a:cubicBezTo>
                <a:cubicBezTo>
                  <a:pt x="1566" y="422"/>
                  <a:pt x="1564" y="421"/>
                  <a:pt x="1565" y="419"/>
                </a:cubicBezTo>
                <a:cubicBezTo>
                  <a:pt x="1565" y="418"/>
                  <a:pt x="1566" y="417"/>
                  <a:pt x="1566" y="415"/>
                </a:cubicBezTo>
                <a:cubicBezTo>
                  <a:pt x="1567" y="414"/>
                  <a:pt x="1566" y="413"/>
                  <a:pt x="1565" y="411"/>
                </a:cubicBezTo>
                <a:cubicBezTo>
                  <a:pt x="1563" y="410"/>
                  <a:pt x="1563" y="409"/>
                  <a:pt x="1564" y="408"/>
                </a:cubicBezTo>
                <a:cubicBezTo>
                  <a:pt x="1566" y="406"/>
                  <a:pt x="1571" y="406"/>
                  <a:pt x="1570" y="402"/>
                </a:cubicBezTo>
                <a:cubicBezTo>
                  <a:pt x="1570" y="401"/>
                  <a:pt x="1569" y="401"/>
                  <a:pt x="1569" y="400"/>
                </a:cubicBezTo>
                <a:cubicBezTo>
                  <a:pt x="1568" y="400"/>
                  <a:pt x="1568" y="398"/>
                  <a:pt x="1569" y="398"/>
                </a:cubicBezTo>
                <a:cubicBezTo>
                  <a:pt x="1569" y="397"/>
                  <a:pt x="1569" y="397"/>
                  <a:pt x="1569" y="396"/>
                </a:cubicBezTo>
                <a:cubicBezTo>
                  <a:pt x="1569" y="395"/>
                  <a:pt x="1569" y="395"/>
                  <a:pt x="1569" y="394"/>
                </a:cubicBezTo>
                <a:cubicBezTo>
                  <a:pt x="1569" y="394"/>
                  <a:pt x="1570" y="393"/>
                  <a:pt x="1570" y="393"/>
                </a:cubicBezTo>
                <a:cubicBezTo>
                  <a:pt x="1570" y="392"/>
                  <a:pt x="1571" y="392"/>
                  <a:pt x="1571" y="391"/>
                </a:cubicBezTo>
                <a:cubicBezTo>
                  <a:pt x="1571" y="389"/>
                  <a:pt x="1570" y="388"/>
                  <a:pt x="1569" y="387"/>
                </a:cubicBezTo>
                <a:cubicBezTo>
                  <a:pt x="1568" y="386"/>
                  <a:pt x="1566" y="385"/>
                  <a:pt x="1566" y="384"/>
                </a:cubicBezTo>
                <a:cubicBezTo>
                  <a:pt x="1566" y="383"/>
                  <a:pt x="1567" y="381"/>
                  <a:pt x="1567" y="380"/>
                </a:cubicBezTo>
                <a:cubicBezTo>
                  <a:pt x="1567" y="380"/>
                  <a:pt x="1566" y="379"/>
                  <a:pt x="1566" y="379"/>
                </a:cubicBezTo>
                <a:cubicBezTo>
                  <a:pt x="1565" y="377"/>
                  <a:pt x="1563" y="378"/>
                  <a:pt x="1561" y="377"/>
                </a:cubicBezTo>
                <a:cubicBezTo>
                  <a:pt x="1560" y="377"/>
                  <a:pt x="1559" y="375"/>
                  <a:pt x="1558" y="374"/>
                </a:cubicBezTo>
                <a:cubicBezTo>
                  <a:pt x="1556" y="374"/>
                  <a:pt x="1555" y="373"/>
                  <a:pt x="1554" y="372"/>
                </a:cubicBezTo>
                <a:cubicBezTo>
                  <a:pt x="1553" y="371"/>
                  <a:pt x="1553" y="369"/>
                  <a:pt x="1552" y="368"/>
                </a:cubicBezTo>
                <a:cubicBezTo>
                  <a:pt x="1551" y="367"/>
                  <a:pt x="1550" y="366"/>
                  <a:pt x="1552" y="365"/>
                </a:cubicBezTo>
                <a:cubicBezTo>
                  <a:pt x="1553" y="364"/>
                  <a:pt x="1555" y="364"/>
                  <a:pt x="1556" y="363"/>
                </a:cubicBezTo>
                <a:cubicBezTo>
                  <a:pt x="1558" y="363"/>
                  <a:pt x="1559" y="362"/>
                  <a:pt x="1559" y="361"/>
                </a:cubicBezTo>
                <a:cubicBezTo>
                  <a:pt x="1560" y="358"/>
                  <a:pt x="1559" y="355"/>
                  <a:pt x="1562" y="353"/>
                </a:cubicBezTo>
                <a:cubicBezTo>
                  <a:pt x="1564" y="352"/>
                  <a:pt x="1564" y="351"/>
                  <a:pt x="1565" y="349"/>
                </a:cubicBezTo>
                <a:cubicBezTo>
                  <a:pt x="1565" y="347"/>
                  <a:pt x="1567" y="346"/>
                  <a:pt x="1568" y="344"/>
                </a:cubicBezTo>
                <a:cubicBezTo>
                  <a:pt x="1568" y="344"/>
                  <a:pt x="1568" y="343"/>
                  <a:pt x="1568" y="342"/>
                </a:cubicBezTo>
                <a:cubicBezTo>
                  <a:pt x="1569" y="342"/>
                  <a:pt x="1569" y="341"/>
                  <a:pt x="1570" y="340"/>
                </a:cubicBezTo>
                <a:cubicBezTo>
                  <a:pt x="1570" y="339"/>
                  <a:pt x="1571" y="339"/>
                  <a:pt x="1572" y="338"/>
                </a:cubicBezTo>
                <a:cubicBezTo>
                  <a:pt x="1572" y="336"/>
                  <a:pt x="1570" y="335"/>
                  <a:pt x="1570" y="334"/>
                </a:cubicBezTo>
                <a:cubicBezTo>
                  <a:pt x="1570" y="333"/>
                  <a:pt x="1570" y="331"/>
                  <a:pt x="1570" y="330"/>
                </a:cubicBezTo>
                <a:cubicBezTo>
                  <a:pt x="1570" y="328"/>
                  <a:pt x="1570" y="326"/>
                  <a:pt x="1570" y="325"/>
                </a:cubicBezTo>
                <a:cubicBezTo>
                  <a:pt x="1570" y="323"/>
                  <a:pt x="1570" y="322"/>
                  <a:pt x="1569" y="321"/>
                </a:cubicBezTo>
                <a:cubicBezTo>
                  <a:pt x="1568" y="320"/>
                  <a:pt x="1566" y="320"/>
                  <a:pt x="1565" y="320"/>
                </a:cubicBezTo>
                <a:cubicBezTo>
                  <a:pt x="1563" y="320"/>
                  <a:pt x="1561" y="318"/>
                  <a:pt x="1559" y="318"/>
                </a:cubicBezTo>
                <a:cubicBezTo>
                  <a:pt x="1557" y="318"/>
                  <a:pt x="1556" y="317"/>
                  <a:pt x="1555" y="318"/>
                </a:cubicBezTo>
                <a:cubicBezTo>
                  <a:pt x="1554" y="318"/>
                  <a:pt x="1553" y="318"/>
                  <a:pt x="1553" y="318"/>
                </a:cubicBezTo>
                <a:cubicBezTo>
                  <a:pt x="1553" y="317"/>
                  <a:pt x="1554" y="317"/>
                  <a:pt x="1553" y="316"/>
                </a:cubicBezTo>
                <a:cubicBezTo>
                  <a:pt x="1553" y="315"/>
                  <a:pt x="1552" y="316"/>
                  <a:pt x="1551" y="316"/>
                </a:cubicBezTo>
                <a:cubicBezTo>
                  <a:pt x="1550" y="316"/>
                  <a:pt x="1549" y="316"/>
                  <a:pt x="1548" y="315"/>
                </a:cubicBezTo>
                <a:cubicBezTo>
                  <a:pt x="1547" y="314"/>
                  <a:pt x="1546" y="314"/>
                  <a:pt x="1544" y="314"/>
                </a:cubicBezTo>
                <a:cubicBezTo>
                  <a:pt x="1542" y="314"/>
                  <a:pt x="1541" y="315"/>
                  <a:pt x="1539" y="315"/>
                </a:cubicBezTo>
                <a:cubicBezTo>
                  <a:pt x="1538" y="315"/>
                  <a:pt x="1537" y="314"/>
                  <a:pt x="1535" y="314"/>
                </a:cubicBezTo>
                <a:cubicBezTo>
                  <a:pt x="1534" y="315"/>
                  <a:pt x="1533" y="315"/>
                  <a:pt x="1532" y="315"/>
                </a:cubicBezTo>
                <a:cubicBezTo>
                  <a:pt x="1531" y="315"/>
                  <a:pt x="1530" y="315"/>
                  <a:pt x="1529" y="315"/>
                </a:cubicBezTo>
                <a:cubicBezTo>
                  <a:pt x="1528" y="315"/>
                  <a:pt x="1527" y="315"/>
                  <a:pt x="1526" y="315"/>
                </a:cubicBezTo>
                <a:cubicBezTo>
                  <a:pt x="1525" y="315"/>
                  <a:pt x="1524" y="315"/>
                  <a:pt x="1523" y="315"/>
                </a:cubicBezTo>
                <a:cubicBezTo>
                  <a:pt x="1522" y="315"/>
                  <a:pt x="1521" y="315"/>
                  <a:pt x="1520" y="315"/>
                </a:cubicBezTo>
                <a:cubicBezTo>
                  <a:pt x="1518" y="314"/>
                  <a:pt x="1517" y="314"/>
                  <a:pt x="1515" y="314"/>
                </a:cubicBezTo>
                <a:cubicBezTo>
                  <a:pt x="1513" y="314"/>
                  <a:pt x="1512" y="315"/>
                  <a:pt x="1510" y="315"/>
                </a:cubicBezTo>
                <a:cubicBezTo>
                  <a:pt x="1510" y="315"/>
                  <a:pt x="1506" y="315"/>
                  <a:pt x="1507" y="314"/>
                </a:cubicBezTo>
                <a:cubicBezTo>
                  <a:pt x="1508" y="314"/>
                  <a:pt x="1508" y="314"/>
                  <a:pt x="1509" y="313"/>
                </a:cubicBezTo>
                <a:cubicBezTo>
                  <a:pt x="1509" y="313"/>
                  <a:pt x="1510" y="313"/>
                  <a:pt x="1510" y="312"/>
                </a:cubicBezTo>
                <a:cubicBezTo>
                  <a:pt x="1511" y="311"/>
                  <a:pt x="1508" y="312"/>
                  <a:pt x="1507" y="312"/>
                </a:cubicBezTo>
                <a:cubicBezTo>
                  <a:pt x="1506" y="312"/>
                  <a:pt x="1504" y="312"/>
                  <a:pt x="1503" y="312"/>
                </a:cubicBezTo>
                <a:cubicBezTo>
                  <a:pt x="1501" y="313"/>
                  <a:pt x="1501" y="314"/>
                  <a:pt x="1501" y="315"/>
                </a:cubicBezTo>
                <a:cubicBezTo>
                  <a:pt x="1500" y="317"/>
                  <a:pt x="1499" y="319"/>
                  <a:pt x="1498" y="320"/>
                </a:cubicBezTo>
                <a:cubicBezTo>
                  <a:pt x="1497" y="321"/>
                  <a:pt x="1496" y="321"/>
                  <a:pt x="1495" y="323"/>
                </a:cubicBezTo>
                <a:cubicBezTo>
                  <a:pt x="1494" y="325"/>
                  <a:pt x="1494" y="327"/>
                  <a:pt x="1494" y="328"/>
                </a:cubicBezTo>
                <a:cubicBezTo>
                  <a:pt x="1493" y="330"/>
                  <a:pt x="1493" y="332"/>
                  <a:pt x="1492" y="334"/>
                </a:cubicBezTo>
                <a:cubicBezTo>
                  <a:pt x="1491" y="336"/>
                  <a:pt x="1490" y="339"/>
                  <a:pt x="1490" y="341"/>
                </a:cubicBezTo>
                <a:cubicBezTo>
                  <a:pt x="1489" y="344"/>
                  <a:pt x="1488" y="346"/>
                  <a:pt x="1487" y="348"/>
                </a:cubicBezTo>
                <a:cubicBezTo>
                  <a:pt x="1487" y="350"/>
                  <a:pt x="1486" y="350"/>
                  <a:pt x="1486" y="351"/>
                </a:cubicBezTo>
                <a:cubicBezTo>
                  <a:pt x="1484" y="353"/>
                  <a:pt x="1484" y="355"/>
                  <a:pt x="1483" y="357"/>
                </a:cubicBezTo>
                <a:cubicBezTo>
                  <a:pt x="1480" y="361"/>
                  <a:pt x="1476" y="364"/>
                  <a:pt x="1473" y="367"/>
                </a:cubicBezTo>
                <a:cubicBezTo>
                  <a:pt x="1470" y="369"/>
                  <a:pt x="1466" y="370"/>
                  <a:pt x="1463" y="371"/>
                </a:cubicBezTo>
                <a:cubicBezTo>
                  <a:pt x="1461" y="372"/>
                  <a:pt x="1460" y="373"/>
                  <a:pt x="1459" y="373"/>
                </a:cubicBezTo>
                <a:cubicBezTo>
                  <a:pt x="1457" y="374"/>
                  <a:pt x="1456" y="373"/>
                  <a:pt x="1455" y="374"/>
                </a:cubicBezTo>
                <a:cubicBezTo>
                  <a:pt x="1453" y="375"/>
                  <a:pt x="1453" y="376"/>
                  <a:pt x="1452" y="377"/>
                </a:cubicBezTo>
                <a:cubicBezTo>
                  <a:pt x="1452" y="379"/>
                  <a:pt x="1451" y="380"/>
                  <a:pt x="1450" y="381"/>
                </a:cubicBezTo>
                <a:cubicBezTo>
                  <a:pt x="1449" y="382"/>
                  <a:pt x="1447" y="384"/>
                  <a:pt x="1449" y="384"/>
                </a:cubicBezTo>
                <a:cubicBezTo>
                  <a:pt x="1451" y="385"/>
                  <a:pt x="1451" y="382"/>
                  <a:pt x="1452" y="382"/>
                </a:cubicBezTo>
                <a:cubicBezTo>
                  <a:pt x="1453" y="382"/>
                  <a:pt x="1452" y="384"/>
                  <a:pt x="1452" y="385"/>
                </a:cubicBezTo>
                <a:cubicBezTo>
                  <a:pt x="1451" y="385"/>
                  <a:pt x="1451" y="386"/>
                  <a:pt x="1450" y="387"/>
                </a:cubicBezTo>
                <a:cubicBezTo>
                  <a:pt x="1449" y="388"/>
                  <a:pt x="1448" y="388"/>
                  <a:pt x="1448" y="390"/>
                </a:cubicBezTo>
                <a:cubicBezTo>
                  <a:pt x="1449" y="391"/>
                  <a:pt x="1449" y="393"/>
                  <a:pt x="1450" y="393"/>
                </a:cubicBezTo>
                <a:cubicBezTo>
                  <a:pt x="1451" y="393"/>
                  <a:pt x="1452" y="393"/>
                  <a:pt x="1454" y="392"/>
                </a:cubicBezTo>
                <a:cubicBezTo>
                  <a:pt x="1454" y="392"/>
                  <a:pt x="1455" y="392"/>
                  <a:pt x="1456" y="391"/>
                </a:cubicBezTo>
                <a:cubicBezTo>
                  <a:pt x="1456" y="391"/>
                  <a:pt x="1457" y="390"/>
                  <a:pt x="1457" y="390"/>
                </a:cubicBezTo>
                <a:cubicBezTo>
                  <a:pt x="1458" y="390"/>
                  <a:pt x="1459" y="391"/>
                  <a:pt x="1460" y="392"/>
                </a:cubicBezTo>
                <a:cubicBezTo>
                  <a:pt x="1461" y="393"/>
                  <a:pt x="1462" y="393"/>
                  <a:pt x="1462" y="394"/>
                </a:cubicBezTo>
                <a:cubicBezTo>
                  <a:pt x="1462" y="396"/>
                  <a:pt x="1460" y="397"/>
                  <a:pt x="1460" y="398"/>
                </a:cubicBezTo>
                <a:cubicBezTo>
                  <a:pt x="1459" y="401"/>
                  <a:pt x="1462" y="404"/>
                  <a:pt x="1460" y="406"/>
                </a:cubicBezTo>
                <a:cubicBezTo>
                  <a:pt x="1459" y="407"/>
                  <a:pt x="1458" y="408"/>
                  <a:pt x="1458" y="410"/>
                </a:cubicBezTo>
                <a:cubicBezTo>
                  <a:pt x="1458" y="411"/>
                  <a:pt x="1457" y="413"/>
                  <a:pt x="1458" y="414"/>
                </a:cubicBezTo>
                <a:cubicBezTo>
                  <a:pt x="1459" y="414"/>
                  <a:pt x="1460" y="414"/>
                  <a:pt x="1461" y="414"/>
                </a:cubicBezTo>
                <a:cubicBezTo>
                  <a:pt x="1461" y="415"/>
                  <a:pt x="1461" y="415"/>
                  <a:pt x="1461" y="416"/>
                </a:cubicBezTo>
                <a:cubicBezTo>
                  <a:pt x="1462" y="417"/>
                  <a:pt x="1461" y="418"/>
                  <a:pt x="1460" y="419"/>
                </a:cubicBezTo>
                <a:cubicBezTo>
                  <a:pt x="1459" y="420"/>
                  <a:pt x="1458" y="422"/>
                  <a:pt x="1457" y="420"/>
                </a:cubicBezTo>
                <a:cubicBezTo>
                  <a:pt x="1457" y="420"/>
                  <a:pt x="1457" y="420"/>
                  <a:pt x="1456" y="419"/>
                </a:cubicBezTo>
                <a:cubicBezTo>
                  <a:pt x="1456" y="419"/>
                  <a:pt x="1456" y="418"/>
                  <a:pt x="1455" y="418"/>
                </a:cubicBezTo>
                <a:cubicBezTo>
                  <a:pt x="1453" y="417"/>
                  <a:pt x="1454" y="419"/>
                  <a:pt x="1454" y="420"/>
                </a:cubicBezTo>
                <a:cubicBezTo>
                  <a:pt x="1453" y="422"/>
                  <a:pt x="1452" y="422"/>
                  <a:pt x="1452" y="424"/>
                </a:cubicBezTo>
                <a:cubicBezTo>
                  <a:pt x="1451" y="425"/>
                  <a:pt x="1451" y="427"/>
                  <a:pt x="1451" y="429"/>
                </a:cubicBezTo>
                <a:cubicBezTo>
                  <a:pt x="1451" y="430"/>
                  <a:pt x="1451" y="432"/>
                  <a:pt x="1451" y="433"/>
                </a:cubicBezTo>
                <a:cubicBezTo>
                  <a:pt x="1451" y="434"/>
                  <a:pt x="1452" y="437"/>
                  <a:pt x="1453" y="436"/>
                </a:cubicBezTo>
                <a:cubicBezTo>
                  <a:pt x="1454" y="435"/>
                  <a:pt x="1453" y="434"/>
                  <a:pt x="1454" y="433"/>
                </a:cubicBezTo>
                <a:cubicBezTo>
                  <a:pt x="1454" y="433"/>
                  <a:pt x="1455" y="433"/>
                  <a:pt x="1455" y="433"/>
                </a:cubicBezTo>
                <a:cubicBezTo>
                  <a:pt x="1456" y="432"/>
                  <a:pt x="1455" y="431"/>
                  <a:pt x="1456" y="431"/>
                </a:cubicBezTo>
                <a:cubicBezTo>
                  <a:pt x="1457" y="430"/>
                  <a:pt x="1457" y="431"/>
                  <a:pt x="1458" y="431"/>
                </a:cubicBezTo>
                <a:cubicBezTo>
                  <a:pt x="1459" y="432"/>
                  <a:pt x="1460" y="432"/>
                  <a:pt x="1462" y="432"/>
                </a:cubicBezTo>
                <a:cubicBezTo>
                  <a:pt x="1463" y="433"/>
                  <a:pt x="1465" y="433"/>
                  <a:pt x="1466" y="434"/>
                </a:cubicBezTo>
                <a:cubicBezTo>
                  <a:pt x="1468" y="434"/>
                  <a:pt x="1468" y="436"/>
                  <a:pt x="1470" y="437"/>
                </a:cubicBezTo>
                <a:cubicBezTo>
                  <a:pt x="1471" y="437"/>
                  <a:pt x="1472" y="437"/>
                  <a:pt x="1474" y="438"/>
                </a:cubicBezTo>
                <a:cubicBezTo>
                  <a:pt x="1474" y="438"/>
                  <a:pt x="1475" y="439"/>
                  <a:pt x="1475" y="439"/>
                </a:cubicBezTo>
                <a:cubicBezTo>
                  <a:pt x="1476" y="438"/>
                  <a:pt x="1476" y="437"/>
                  <a:pt x="1477" y="437"/>
                </a:cubicBezTo>
                <a:cubicBezTo>
                  <a:pt x="1478" y="437"/>
                  <a:pt x="1477" y="440"/>
                  <a:pt x="1477" y="441"/>
                </a:cubicBezTo>
                <a:cubicBezTo>
                  <a:pt x="1477" y="442"/>
                  <a:pt x="1476" y="443"/>
                  <a:pt x="1476" y="444"/>
                </a:cubicBezTo>
                <a:cubicBezTo>
                  <a:pt x="1476" y="446"/>
                  <a:pt x="1477" y="447"/>
                  <a:pt x="1478" y="448"/>
                </a:cubicBezTo>
                <a:cubicBezTo>
                  <a:pt x="1478" y="448"/>
                  <a:pt x="1478" y="449"/>
                  <a:pt x="1479" y="449"/>
                </a:cubicBezTo>
                <a:cubicBezTo>
                  <a:pt x="1479" y="450"/>
                  <a:pt x="1480" y="450"/>
                  <a:pt x="1481" y="451"/>
                </a:cubicBezTo>
                <a:cubicBezTo>
                  <a:pt x="1481" y="451"/>
                  <a:pt x="1482" y="452"/>
                  <a:pt x="1482" y="452"/>
                </a:cubicBezTo>
                <a:cubicBezTo>
                  <a:pt x="1483" y="453"/>
                  <a:pt x="1483" y="455"/>
                  <a:pt x="1484" y="456"/>
                </a:cubicBezTo>
                <a:cubicBezTo>
                  <a:pt x="1485" y="456"/>
                  <a:pt x="1486" y="456"/>
                  <a:pt x="1487" y="456"/>
                </a:cubicBezTo>
                <a:cubicBezTo>
                  <a:pt x="1488" y="457"/>
                  <a:pt x="1488" y="457"/>
                  <a:pt x="1489" y="458"/>
                </a:cubicBezTo>
                <a:cubicBezTo>
                  <a:pt x="1490" y="458"/>
                  <a:pt x="1492" y="457"/>
                  <a:pt x="1493" y="457"/>
                </a:cubicBezTo>
                <a:cubicBezTo>
                  <a:pt x="1494" y="457"/>
                  <a:pt x="1496" y="457"/>
                  <a:pt x="1497" y="458"/>
                </a:cubicBezTo>
                <a:cubicBezTo>
                  <a:pt x="1497" y="459"/>
                  <a:pt x="1495" y="458"/>
                  <a:pt x="1495" y="458"/>
                </a:cubicBezTo>
                <a:cubicBezTo>
                  <a:pt x="1494" y="459"/>
                  <a:pt x="1494" y="459"/>
                  <a:pt x="1494" y="460"/>
                </a:cubicBezTo>
                <a:cubicBezTo>
                  <a:pt x="1495" y="460"/>
                  <a:pt x="1496" y="460"/>
                  <a:pt x="1496" y="461"/>
                </a:cubicBezTo>
                <a:cubicBezTo>
                  <a:pt x="1496" y="462"/>
                  <a:pt x="1495" y="462"/>
                  <a:pt x="1495" y="463"/>
                </a:cubicBezTo>
                <a:cubicBezTo>
                  <a:pt x="1493" y="464"/>
                  <a:pt x="1494" y="465"/>
                  <a:pt x="1494" y="467"/>
                </a:cubicBezTo>
                <a:cubicBezTo>
                  <a:pt x="1493" y="469"/>
                  <a:pt x="1490" y="471"/>
                  <a:pt x="1489" y="473"/>
                </a:cubicBezTo>
                <a:cubicBezTo>
                  <a:pt x="1488" y="474"/>
                  <a:pt x="1487" y="474"/>
                  <a:pt x="1487" y="475"/>
                </a:cubicBezTo>
                <a:cubicBezTo>
                  <a:pt x="1487" y="477"/>
                  <a:pt x="1487" y="478"/>
                  <a:pt x="1485" y="479"/>
                </a:cubicBezTo>
                <a:cubicBezTo>
                  <a:pt x="1484" y="480"/>
                  <a:pt x="1483" y="482"/>
                  <a:pt x="1482" y="481"/>
                </a:cubicBezTo>
                <a:cubicBezTo>
                  <a:pt x="1481" y="480"/>
                  <a:pt x="1480" y="479"/>
                  <a:pt x="1479" y="478"/>
                </a:cubicBezTo>
                <a:cubicBezTo>
                  <a:pt x="1478" y="478"/>
                  <a:pt x="1478" y="477"/>
                  <a:pt x="1477" y="477"/>
                </a:cubicBezTo>
                <a:cubicBezTo>
                  <a:pt x="1477" y="476"/>
                  <a:pt x="1476" y="476"/>
                  <a:pt x="1476" y="475"/>
                </a:cubicBezTo>
                <a:cubicBezTo>
                  <a:pt x="1474" y="474"/>
                  <a:pt x="1474" y="473"/>
                  <a:pt x="1473" y="472"/>
                </a:cubicBezTo>
                <a:cubicBezTo>
                  <a:pt x="1471" y="471"/>
                  <a:pt x="1470" y="470"/>
                  <a:pt x="1469" y="469"/>
                </a:cubicBezTo>
                <a:cubicBezTo>
                  <a:pt x="1468" y="469"/>
                  <a:pt x="1467" y="468"/>
                  <a:pt x="1467" y="468"/>
                </a:cubicBezTo>
                <a:cubicBezTo>
                  <a:pt x="1466" y="467"/>
                  <a:pt x="1466" y="467"/>
                  <a:pt x="1465" y="466"/>
                </a:cubicBezTo>
                <a:cubicBezTo>
                  <a:pt x="1464" y="465"/>
                  <a:pt x="1463" y="464"/>
                  <a:pt x="1462" y="463"/>
                </a:cubicBezTo>
                <a:cubicBezTo>
                  <a:pt x="1461" y="462"/>
                  <a:pt x="1460" y="461"/>
                  <a:pt x="1459" y="460"/>
                </a:cubicBezTo>
                <a:cubicBezTo>
                  <a:pt x="1458" y="460"/>
                  <a:pt x="1457" y="460"/>
                  <a:pt x="1456" y="460"/>
                </a:cubicBezTo>
                <a:cubicBezTo>
                  <a:pt x="1454" y="460"/>
                  <a:pt x="1452" y="459"/>
                  <a:pt x="1449" y="459"/>
                </a:cubicBezTo>
                <a:cubicBezTo>
                  <a:pt x="1448" y="459"/>
                  <a:pt x="1446" y="458"/>
                  <a:pt x="1445" y="457"/>
                </a:cubicBezTo>
                <a:cubicBezTo>
                  <a:pt x="1443" y="456"/>
                  <a:pt x="1442" y="456"/>
                  <a:pt x="1440" y="455"/>
                </a:cubicBezTo>
                <a:cubicBezTo>
                  <a:pt x="1439" y="455"/>
                  <a:pt x="1438" y="454"/>
                  <a:pt x="1437" y="454"/>
                </a:cubicBezTo>
                <a:cubicBezTo>
                  <a:pt x="1436" y="454"/>
                  <a:pt x="1434" y="453"/>
                  <a:pt x="1433" y="452"/>
                </a:cubicBezTo>
                <a:cubicBezTo>
                  <a:pt x="1432" y="452"/>
                  <a:pt x="1431" y="450"/>
                  <a:pt x="1430" y="449"/>
                </a:cubicBezTo>
                <a:cubicBezTo>
                  <a:pt x="1429" y="449"/>
                  <a:pt x="1427" y="449"/>
                  <a:pt x="1426" y="448"/>
                </a:cubicBezTo>
                <a:cubicBezTo>
                  <a:pt x="1425" y="448"/>
                  <a:pt x="1423" y="447"/>
                  <a:pt x="1422" y="447"/>
                </a:cubicBezTo>
                <a:cubicBezTo>
                  <a:pt x="1421" y="447"/>
                  <a:pt x="1420" y="446"/>
                  <a:pt x="1418" y="446"/>
                </a:cubicBezTo>
                <a:cubicBezTo>
                  <a:pt x="1417" y="445"/>
                  <a:pt x="1416" y="446"/>
                  <a:pt x="1415" y="447"/>
                </a:cubicBezTo>
                <a:cubicBezTo>
                  <a:pt x="1414" y="448"/>
                  <a:pt x="1413" y="449"/>
                  <a:pt x="1413" y="447"/>
                </a:cubicBezTo>
                <a:cubicBezTo>
                  <a:pt x="1413" y="447"/>
                  <a:pt x="1413" y="446"/>
                  <a:pt x="1414" y="445"/>
                </a:cubicBezTo>
                <a:cubicBezTo>
                  <a:pt x="1414" y="445"/>
                  <a:pt x="1415" y="445"/>
                  <a:pt x="1416" y="445"/>
                </a:cubicBezTo>
                <a:cubicBezTo>
                  <a:pt x="1416" y="445"/>
                  <a:pt x="1417" y="445"/>
                  <a:pt x="1416" y="444"/>
                </a:cubicBezTo>
                <a:cubicBezTo>
                  <a:pt x="1416" y="444"/>
                  <a:pt x="1415" y="443"/>
                  <a:pt x="1414" y="443"/>
                </a:cubicBezTo>
                <a:cubicBezTo>
                  <a:pt x="1413" y="443"/>
                  <a:pt x="1412" y="442"/>
                  <a:pt x="1411" y="441"/>
                </a:cubicBezTo>
                <a:cubicBezTo>
                  <a:pt x="1409" y="441"/>
                  <a:pt x="1408" y="440"/>
                  <a:pt x="1407" y="439"/>
                </a:cubicBezTo>
                <a:cubicBezTo>
                  <a:pt x="1403" y="437"/>
                  <a:pt x="1400" y="435"/>
                  <a:pt x="1396" y="435"/>
                </a:cubicBezTo>
                <a:cubicBezTo>
                  <a:pt x="1394" y="434"/>
                  <a:pt x="1392" y="434"/>
                  <a:pt x="1390" y="433"/>
                </a:cubicBezTo>
                <a:cubicBezTo>
                  <a:pt x="1388" y="433"/>
                  <a:pt x="1387" y="432"/>
                  <a:pt x="1385" y="432"/>
                </a:cubicBezTo>
                <a:cubicBezTo>
                  <a:pt x="1384" y="432"/>
                  <a:pt x="1384" y="432"/>
                  <a:pt x="1383" y="431"/>
                </a:cubicBezTo>
                <a:cubicBezTo>
                  <a:pt x="1382" y="430"/>
                  <a:pt x="1380" y="430"/>
                  <a:pt x="1378" y="430"/>
                </a:cubicBezTo>
                <a:cubicBezTo>
                  <a:pt x="1376" y="430"/>
                  <a:pt x="1374" y="430"/>
                  <a:pt x="1372" y="430"/>
                </a:cubicBezTo>
                <a:cubicBezTo>
                  <a:pt x="1371" y="430"/>
                  <a:pt x="1370" y="429"/>
                  <a:pt x="1368" y="429"/>
                </a:cubicBezTo>
                <a:cubicBezTo>
                  <a:pt x="1366" y="428"/>
                  <a:pt x="1365" y="429"/>
                  <a:pt x="1363" y="428"/>
                </a:cubicBezTo>
                <a:cubicBezTo>
                  <a:pt x="1361" y="428"/>
                  <a:pt x="1360" y="428"/>
                  <a:pt x="1358" y="428"/>
                </a:cubicBezTo>
                <a:cubicBezTo>
                  <a:pt x="1355" y="427"/>
                  <a:pt x="1352" y="427"/>
                  <a:pt x="1349" y="427"/>
                </a:cubicBezTo>
                <a:cubicBezTo>
                  <a:pt x="1347" y="427"/>
                  <a:pt x="1346" y="426"/>
                  <a:pt x="1344" y="426"/>
                </a:cubicBezTo>
                <a:cubicBezTo>
                  <a:pt x="1343" y="425"/>
                  <a:pt x="1342" y="425"/>
                  <a:pt x="1340" y="425"/>
                </a:cubicBezTo>
                <a:cubicBezTo>
                  <a:pt x="1339" y="425"/>
                  <a:pt x="1339" y="425"/>
                  <a:pt x="1338" y="425"/>
                </a:cubicBezTo>
                <a:cubicBezTo>
                  <a:pt x="1337" y="425"/>
                  <a:pt x="1337" y="426"/>
                  <a:pt x="1336" y="426"/>
                </a:cubicBezTo>
                <a:cubicBezTo>
                  <a:pt x="1335" y="427"/>
                  <a:pt x="1334" y="428"/>
                  <a:pt x="1332" y="428"/>
                </a:cubicBezTo>
                <a:cubicBezTo>
                  <a:pt x="1330" y="430"/>
                  <a:pt x="1328" y="431"/>
                  <a:pt x="1325" y="431"/>
                </a:cubicBezTo>
                <a:cubicBezTo>
                  <a:pt x="1324" y="432"/>
                  <a:pt x="1322" y="431"/>
                  <a:pt x="1321" y="432"/>
                </a:cubicBezTo>
                <a:cubicBezTo>
                  <a:pt x="1321" y="432"/>
                  <a:pt x="1321" y="434"/>
                  <a:pt x="1321" y="434"/>
                </a:cubicBezTo>
                <a:cubicBezTo>
                  <a:pt x="1321" y="435"/>
                  <a:pt x="1322" y="435"/>
                  <a:pt x="1322" y="435"/>
                </a:cubicBezTo>
                <a:cubicBezTo>
                  <a:pt x="1324" y="437"/>
                  <a:pt x="1323" y="439"/>
                  <a:pt x="1325" y="440"/>
                </a:cubicBezTo>
                <a:cubicBezTo>
                  <a:pt x="1326" y="441"/>
                  <a:pt x="1327" y="442"/>
                  <a:pt x="1328" y="443"/>
                </a:cubicBezTo>
                <a:cubicBezTo>
                  <a:pt x="1328" y="444"/>
                  <a:pt x="1329" y="446"/>
                  <a:pt x="1329" y="447"/>
                </a:cubicBezTo>
                <a:cubicBezTo>
                  <a:pt x="1329" y="448"/>
                  <a:pt x="1329" y="449"/>
                  <a:pt x="1329" y="449"/>
                </a:cubicBezTo>
                <a:cubicBezTo>
                  <a:pt x="1330" y="450"/>
                  <a:pt x="1330" y="450"/>
                  <a:pt x="1330" y="451"/>
                </a:cubicBezTo>
                <a:cubicBezTo>
                  <a:pt x="1331" y="451"/>
                  <a:pt x="1331" y="452"/>
                  <a:pt x="1332" y="452"/>
                </a:cubicBezTo>
                <a:cubicBezTo>
                  <a:pt x="1332" y="452"/>
                  <a:pt x="1333" y="451"/>
                  <a:pt x="1333" y="451"/>
                </a:cubicBezTo>
                <a:cubicBezTo>
                  <a:pt x="1334" y="449"/>
                  <a:pt x="1335" y="450"/>
                  <a:pt x="1335" y="452"/>
                </a:cubicBezTo>
                <a:cubicBezTo>
                  <a:pt x="1335" y="453"/>
                  <a:pt x="1336" y="455"/>
                  <a:pt x="1336" y="456"/>
                </a:cubicBezTo>
                <a:cubicBezTo>
                  <a:pt x="1335" y="457"/>
                  <a:pt x="1335" y="457"/>
                  <a:pt x="1334" y="458"/>
                </a:cubicBezTo>
                <a:cubicBezTo>
                  <a:pt x="1334" y="458"/>
                  <a:pt x="1333" y="459"/>
                  <a:pt x="1333" y="459"/>
                </a:cubicBezTo>
                <a:cubicBezTo>
                  <a:pt x="1332" y="460"/>
                  <a:pt x="1331" y="461"/>
                  <a:pt x="1331" y="461"/>
                </a:cubicBezTo>
                <a:cubicBezTo>
                  <a:pt x="1330" y="461"/>
                  <a:pt x="1329" y="461"/>
                  <a:pt x="1328" y="462"/>
                </a:cubicBezTo>
                <a:cubicBezTo>
                  <a:pt x="1326" y="462"/>
                  <a:pt x="1324" y="463"/>
                  <a:pt x="1321" y="464"/>
                </a:cubicBezTo>
                <a:cubicBezTo>
                  <a:pt x="1320" y="464"/>
                  <a:pt x="1318" y="465"/>
                  <a:pt x="1317" y="466"/>
                </a:cubicBezTo>
                <a:cubicBezTo>
                  <a:pt x="1316" y="467"/>
                  <a:pt x="1315" y="469"/>
                  <a:pt x="1316" y="470"/>
                </a:cubicBezTo>
                <a:cubicBezTo>
                  <a:pt x="1316" y="471"/>
                  <a:pt x="1317" y="473"/>
                  <a:pt x="1316" y="474"/>
                </a:cubicBezTo>
                <a:cubicBezTo>
                  <a:pt x="1316" y="475"/>
                  <a:pt x="1314" y="477"/>
                  <a:pt x="1313" y="477"/>
                </a:cubicBezTo>
                <a:cubicBezTo>
                  <a:pt x="1311" y="477"/>
                  <a:pt x="1309" y="478"/>
                  <a:pt x="1307" y="477"/>
                </a:cubicBezTo>
                <a:cubicBezTo>
                  <a:pt x="1306" y="477"/>
                  <a:pt x="1305" y="476"/>
                  <a:pt x="1303" y="475"/>
                </a:cubicBezTo>
                <a:cubicBezTo>
                  <a:pt x="1302" y="475"/>
                  <a:pt x="1301" y="475"/>
                  <a:pt x="1300" y="474"/>
                </a:cubicBezTo>
                <a:cubicBezTo>
                  <a:pt x="1299" y="473"/>
                  <a:pt x="1301" y="472"/>
                  <a:pt x="1301" y="470"/>
                </a:cubicBezTo>
                <a:cubicBezTo>
                  <a:pt x="1300" y="469"/>
                  <a:pt x="1298" y="468"/>
                  <a:pt x="1300" y="467"/>
                </a:cubicBezTo>
                <a:cubicBezTo>
                  <a:pt x="1301" y="467"/>
                  <a:pt x="1301" y="467"/>
                  <a:pt x="1301" y="467"/>
                </a:cubicBezTo>
                <a:cubicBezTo>
                  <a:pt x="1301" y="466"/>
                  <a:pt x="1301" y="466"/>
                  <a:pt x="1302" y="465"/>
                </a:cubicBezTo>
                <a:cubicBezTo>
                  <a:pt x="1302" y="465"/>
                  <a:pt x="1303" y="465"/>
                  <a:pt x="1304" y="465"/>
                </a:cubicBezTo>
                <a:cubicBezTo>
                  <a:pt x="1305" y="465"/>
                  <a:pt x="1305" y="465"/>
                  <a:pt x="1306" y="465"/>
                </a:cubicBezTo>
                <a:cubicBezTo>
                  <a:pt x="1306" y="464"/>
                  <a:pt x="1306" y="464"/>
                  <a:pt x="1306" y="463"/>
                </a:cubicBezTo>
                <a:cubicBezTo>
                  <a:pt x="1306" y="461"/>
                  <a:pt x="1304" y="461"/>
                  <a:pt x="1303" y="460"/>
                </a:cubicBezTo>
                <a:cubicBezTo>
                  <a:pt x="1302" y="459"/>
                  <a:pt x="1301" y="459"/>
                  <a:pt x="1300" y="459"/>
                </a:cubicBezTo>
                <a:cubicBezTo>
                  <a:pt x="1299" y="458"/>
                  <a:pt x="1298" y="459"/>
                  <a:pt x="1298" y="458"/>
                </a:cubicBezTo>
                <a:cubicBezTo>
                  <a:pt x="1297" y="457"/>
                  <a:pt x="1299" y="456"/>
                  <a:pt x="1299" y="456"/>
                </a:cubicBezTo>
                <a:cubicBezTo>
                  <a:pt x="1300" y="457"/>
                  <a:pt x="1302" y="457"/>
                  <a:pt x="1302" y="456"/>
                </a:cubicBezTo>
                <a:cubicBezTo>
                  <a:pt x="1301" y="455"/>
                  <a:pt x="1300" y="455"/>
                  <a:pt x="1299" y="455"/>
                </a:cubicBezTo>
                <a:cubicBezTo>
                  <a:pt x="1297" y="455"/>
                  <a:pt x="1295" y="455"/>
                  <a:pt x="1293" y="456"/>
                </a:cubicBezTo>
                <a:cubicBezTo>
                  <a:pt x="1292" y="456"/>
                  <a:pt x="1292" y="457"/>
                  <a:pt x="1291" y="457"/>
                </a:cubicBezTo>
                <a:cubicBezTo>
                  <a:pt x="1289" y="458"/>
                  <a:pt x="1287" y="459"/>
                  <a:pt x="1286" y="460"/>
                </a:cubicBezTo>
                <a:cubicBezTo>
                  <a:pt x="1285" y="461"/>
                  <a:pt x="1283" y="463"/>
                  <a:pt x="1283" y="461"/>
                </a:cubicBezTo>
                <a:cubicBezTo>
                  <a:pt x="1283" y="461"/>
                  <a:pt x="1284" y="458"/>
                  <a:pt x="1282" y="458"/>
                </a:cubicBezTo>
                <a:cubicBezTo>
                  <a:pt x="1282" y="459"/>
                  <a:pt x="1282" y="459"/>
                  <a:pt x="1281" y="459"/>
                </a:cubicBezTo>
                <a:cubicBezTo>
                  <a:pt x="1280" y="460"/>
                  <a:pt x="1280" y="460"/>
                  <a:pt x="1279" y="460"/>
                </a:cubicBezTo>
                <a:cubicBezTo>
                  <a:pt x="1277" y="460"/>
                  <a:pt x="1276" y="462"/>
                  <a:pt x="1274" y="463"/>
                </a:cubicBezTo>
                <a:cubicBezTo>
                  <a:pt x="1273" y="464"/>
                  <a:pt x="1272" y="464"/>
                  <a:pt x="1271" y="464"/>
                </a:cubicBezTo>
                <a:cubicBezTo>
                  <a:pt x="1269" y="465"/>
                  <a:pt x="1268" y="466"/>
                  <a:pt x="1267" y="468"/>
                </a:cubicBezTo>
                <a:cubicBezTo>
                  <a:pt x="1266" y="469"/>
                  <a:pt x="1265" y="469"/>
                  <a:pt x="1263" y="469"/>
                </a:cubicBezTo>
                <a:cubicBezTo>
                  <a:pt x="1260" y="470"/>
                  <a:pt x="1258" y="468"/>
                  <a:pt x="1255" y="468"/>
                </a:cubicBezTo>
                <a:cubicBezTo>
                  <a:pt x="1253" y="468"/>
                  <a:pt x="1252" y="468"/>
                  <a:pt x="1250" y="468"/>
                </a:cubicBezTo>
                <a:cubicBezTo>
                  <a:pt x="1248" y="468"/>
                  <a:pt x="1247" y="468"/>
                  <a:pt x="1245" y="468"/>
                </a:cubicBezTo>
                <a:cubicBezTo>
                  <a:pt x="1244" y="468"/>
                  <a:pt x="1243" y="467"/>
                  <a:pt x="1241" y="467"/>
                </a:cubicBezTo>
                <a:cubicBezTo>
                  <a:pt x="1240" y="466"/>
                  <a:pt x="1238" y="467"/>
                  <a:pt x="1237" y="467"/>
                </a:cubicBezTo>
                <a:cubicBezTo>
                  <a:pt x="1234" y="467"/>
                  <a:pt x="1232" y="469"/>
                  <a:pt x="1230" y="471"/>
                </a:cubicBezTo>
                <a:cubicBezTo>
                  <a:pt x="1229" y="472"/>
                  <a:pt x="1228" y="473"/>
                  <a:pt x="1227" y="473"/>
                </a:cubicBezTo>
                <a:cubicBezTo>
                  <a:pt x="1225" y="474"/>
                  <a:pt x="1225" y="474"/>
                  <a:pt x="1224" y="475"/>
                </a:cubicBezTo>
                <a:cubicBezTo>
                  <a:pt x="1222" y="476"/>
                  <a:pt x="1221" y="477"/>
                  <a:pt x="1220" y="477"/>
                </a:cubicBezTo>
                <a:cubicBezTo>
                  <a:pt x="1219" y="478"/>
                  <a:pt x="1218" y="478"/>
                  <a:pt x="1218" y="479"/>
                </a:cubicBezTo>
                <a:cubicBezTo>
                  <a:pt x="1217" y="481"/>
                  <a:pt x="1215" y="484"/>
                  <a:pt x="1214" y="482"/>
                </a:cubicBezTo>
                <a:cubicBezTo>
                  <a:pt x="1214" y="481"/>
                  <a:pt x="1213" y="481"/>
                  <a:pt x="1213" y="480"/>
                </a:cubicBezTo>
                <a:cubicBezTo>
                  <a:pt x="1211" y="480"/>
                  <a:pt x="1210" y="478"/>
                  <a:pt x="1209" y="479"/>
                </a:cubicBezTo>
                <a:cubicBezTo>
                  <a:pt x="1208" y="479"/>
                  <a:pt x="1207" y="480"/>
                  <a:pt x="1206" y="481"/>
                </a:cubicBezTo>
                <a:cubicBezTo>
                  <a:pt x="1205" y="481"/>
                  <a:pt x="1204" y="482"/>
                  <a:pt x="1204" y="481"/>
                </a:cubicBezTo>
                <a:cubicBezTo>
                  <a:pt x="1203" y="481"/>
                  <a:pt x="1204" y="479"/>
                  <a:pt x="1204" y="479"/>
                </a:cubicBezTo>
                <a:cubicBezTo>
                  <a:pt x="1203" y="479"/>
                  <a:pt x="1201" y="479"/>
                  <a:pt x="1201" y="480"/>
                </a:cubicBezTo>
                <a:cubicBezTo>
                  <a:pt x="1200" y="480"/>
                  <a:pt x="1200" y="481"/>
                  <a:pt x="1199" y="481"/>
                </a:cubicBezTo>
                <a:cubicBezTo>
                  <a:pt x="1198" y="482"/>
                  <a:pt x="1196" y="482"/>
                  <a:pt x="1195" y="481"/>
                </a:cubicBezTo>
                <a:cubicBezTo>
                  <a:pt x="1194" y="480"/>
                  <a:pt x="1193" y="480"/>
                  <a:pt x="1192" y="479"/>
                </a:cubicBezTo>
                <a:cubicBezTo>
                  <a:pt x="1191" y="479"/>
                  <a:pt x="1191" y="479"/>
                  <a:pt x="1190" y="478"/>
                </a:cubicBezTo>
                <a:cubicBezTo>
                  <a:pt x="1189" y="478"/>
                  <a:pt x="1188" y="478"/>
                  <a:pt x="1188" y="478"/>
                </a:cubicBezTo>
                <a:cubicBezTo>
                  <a:pt x="1188" y="476"/>
                  <a:pt x="1191" y="477"/>
                  <a:pt x="1191" y="477"/>
                </a:cubicBezTo>
                <a:cubicBezTo>
                  <a:pt x="1193" y="477"/>
                  <a:pt x="1192" y="476"/>
                  <a:pt x="1193" y="476"/>
                </a:cubicBezTo>
                <a:cubicBezTo>
                  <a:pt x="1193" y="475"/>
                  <a:pt x="1194" y="475"/>
                  <a:pt x="1195" y="475"/>
                </a:cubicBezTo>
                <a:cubicBezTo>
                  <a:pt x="1196" y="475"/>
                  <a:pt x="1198" y="476"/>
                  <a:pt x="1198" y="474"/>
                </a:cubicBezTo>
                <a:cubicBezTo>
                  <a:pt x="1198" y="472"/>
                  <a:pt x="1197" y="471"/>
                  <a:pt x="1196" y="470"/>
                </a:cubicBezTo>
                <a:cubicBezTo>
                  <a:pt x="1195" y="469"/>
                  <a:pt x="1194" y="468"/>
                  <a:pt x="1194" y="467"/>
                </a:cubicBezTo>
                <a:cubicBezTo>
                  <a:pt x="1195" y="465"/>
                  <a:pt x="1196" y="465"/>
                  <a:pt x="1197" y="464"/>
                </a:cubicBezTo>
                <a:cubicBezTo>
                  <a:pt x="1197" y="463"/>
                  <a:pt x="1197" y="462"/>
                  <a:pt x="1197" y="462"/>
                </a:cubicBezTo>
                <a:cubicBezTo>
                  <a:pt x="1198" y="461"/>
                  <a:pt x="1200" y="462"/>
                  <a:pt x="1200" y="460"/>
                </a:cubicBezTo>
                <a:cubicBezTo>
                  <a:pt x="1200" y="458"/>
                  <a:pt x="1197" y="459"/>
                  <a:pt x="1196" y="459"/>
                </a:cubicBezTo>
                <a:cubicBezTo>
                  <a:pt x="1195" y="459"/>
                  <a:pt x="1194" y="459"/>
                  <a:pt x="1194" y="459"/>
                </a:cubicBezTo>
                <a:cubicBezTo>
                  <a:pt x="1193" y="458"/>
                  <a:pt x="1194" y="458"/>
                  <a:pt x="1194" y="457"/>
                </a:cubicBezTo>
                <a:cubicBezTo>
                  <a:pt x="1194" y="457"/>
                  <a:pt x="1193" y="457"/>
                  <a:pt x="1192" y="457"/>
                </a:cubicBezTo>
                <a:cubicBezTo>
                  <a:pt x="1191" y="458"/>
                  <a:pt x="1191" y="458"/>
                  <a:pt x="1190" y="458"/>
                </a:cubicBezTo>
                <a:cubicBezTo>
                  <a:pt x="1188" y="458"/>
                  <a:pt x="1186" y="458"/>
                  <a:pt x="1185" y="459"/>
                </a:cubicBezTo>
                <a:cubicBezTo>
                  <a:pt x="1183" y="460"/>
                  <a:pt x="1182" y="461"/>
                  <a:pt x="1180" y="461"/>
                </a:cubicBezTo>
                <a:cubicBezTo>
                  <a:pt x="1178" y="462"/>
                  <a:pt x="1176" y="462"/>
                  <a:pt x="1175" y="463"/>
                </a:cubicBezTo>
                <a:cubicBezTo>
                  <a:pt x="1173" y="463"/>
                  <a:pt x="1172" y="465"/>
                  <a:pt x="1170" y="466"/>
                </a:cubicBezTo>
                <a:cubicBezTo>
                  <a:pt x="1169" y="467"/>
                  <a:pt x="1166" y="467"/>
                  <a:pt x="1166" y="468"/>
                </a:cubicBezTo>
                <a:cubicBezTo>
                  <a:pt x="1166" y="469"/>
                  <a:pt x="1167" y="469"/>
                  <a:pt x="1168" y="469"/>
                </a:cubicBezTo>
                <a:cubicBezTo>
                  <a:pt x="1168" y="470"/>
                  <a:pt x="1168" y="470"/>
                  <a:pt x="1169" y="470"/>
                </a:cubicBezTo>
                <a:cubicBezTo>
                  <a:pt x="1171" y="470"/>
                  <a:pt x="1172" y="471"/>
                  <a:pt x="1173" y="472"/>
                </a:cubicBezTo>
                <a:cubicBezTo>
                  <a:pt x="1173" y="473"/>
                  <a:pt x="1174" y="473"/>
                  <a:pt x="1174" y="474"/>
                </a:cubicBezTo>
                <a:cubicBezTo>
                  <a:pt x="1174" y="475"/>
                  <a:pt x="1172" y="475"/>
                  <a:pt x="1172" y="475"/>
                </a:cubicBezTo>
                <a:cubicBezTo>
                  <a:pt x="1170" y="475"/>
                  <a:pt x="1169" y="477"/>
                  <a:pt x="1167" y="478"/>
                </a:cubicBezTo>
                <a:cubicBezTo>
                  <a:pt x="1166" y="479"/>
                  <a:pt x="1165" y="477"/>
                  <a:pt x="1166" y="476"/>
                </a:cubicBezTo>
                <a:cubicBezTo>
                  <a:pt x="1166" y="475"/>
                  <a:pt x="1166" y="474"/>
                  <a:pt x="1166" y="474"/>
                </a:cubicBezTo>
                <a:cubicBezTo>
                  <a:pt x="1166" y="473"/>
                  <a:pt x="1167" y="473"/>
                  <a:pt x="1167" y="472"/>
                </a:cubicBezTo>
                <a:cubicBezTo>
                  <a:pt x="1167" y="471"/>
                  <a:pt x="1164" y="472"/>
                  <a:pt x="1163" y="471"/>
                </a:cubicBezTo>
                <a:cubicBezTo>
                  <a:pt x="1163" y="470"/>
                  <a:pt x="1164" y="470"/>
                  <a:pt x="1164" y="470"/>
                </a:cubicBezTo>
                <a:cubicBezTo>
                  <a:pt x="1165" y="469"/>
                  <a:pt x="1164" y="469"/>
                  <a:pt x="1163" y="469"/>
                </a:cubicBezTo>
                <a:cubicBezTo>
                  <a:pt x="1163" y="470"/>
                  <a:pt x="1162" y="470"/>
                  <a:pt x="1162" y="470"/>
                </a:cubicBezTo>
                <a:cubicBezTo>
                  <a:pt x="1161" y="470"/>
                  <a:pt x="1160" y="470"/>
                  <a:pt x="1159" y="470"/>
                </a:cubicBezTo>
                <a:cubicBezTo>
                  <a:pt x="1158" y="470"/>
                  <a:pt x="1157" y="470"/>
                  <a:pt x="1155" y="471"/>
                </a:cubicBezTo>
                <a:cubicBezTo>
                  <a:pt x="1154" y="471"/>
                  <a:pt x="1153" y="471"/>
                  <a:pt x="1152" y="472"/>
                </a:cubicBezTo>
                <a:cubicBezTo>
                  <a:pt x="1151" y="473"/>
                  <a:pt x="1151" y="474"/>
                  <a:pt x="1150" y="475"/>
                </a:cubicBezTo>
                <a:cubicBezTo>
                  <a:pt x="1150" y="475"/>
                  <a:pt x="1149" y="475"/>
                  <a:pt x="1149" y="475"/>
                </a:cubicBezTo>
                <a:cubicBezTo>
                  <a:pt x="1147" y="475"/>
                  <a:pt x="1145" y="476"/>
                  <a:pt x="1143" y="477"/>
                </a:cubicBezTo>
                <a:cubicBezTo>
                  <a:pt x="1142" y="477"/>
                  <a:pt x="1140" y="477"/>
                  <a:pt x="1138" y="477"/>
                </a:cubicBezTo>
                <a:cubicBezTo>
                  <a:pt x="1137" y="477"/>
                  <a:pt x="1136" y="478"/>
                  <a:pt x="1134" y="478"/>
                </a:cubicBezTo>
                <a:cubicBezTo>
                  <a:pt x="1133" y="478"/>
                  <a:pt x="1132" y="479"/>
                  <a:pt x="1131" y="480"/>
                </a:cubicBezTo>
                <a:cubicBezTo>
                  <a:pt x="1130" y="480"/>
                  <a:pt x="1129" y="481"/>
                  <a:pt x="1128" y="482"/>
                </a:cubicBezTo>
                <a:cubicBezTo>
                  <a:pt x="1127" y="482"/>
                  <a:pt x="1127" y="483"/>
                  <a:pt x="1126" y="483"/>
                </a:cubicBezTo>
                <a:cubicBezTo>
                  <a:pt x="1124" y="484"/>
                  <a:pt x="1123" y="485"/>
                  <a:pt x="1122" y="486"/>
                </a:cubicBezTo>
                <a:cubicBezTo>
                  <a:pt x="1119" y="488"/>
                  <a:pt x="1116" y="489"/>
                  <a:pt x="1113" y="489"/>
                </a:cubicBezTo>
                <a:cubicBezTo>
                  <a:pt x="1110" y="490"/>
                  <a:pt x="1108" y="492"/>
                  <a:pt x="1105" y="493"/>
                </a:cubicBezTo>
                <a:cubicBezTo>
                  <a:pt x="1103" y="493"/>
                  <a:pt x="1102" y="494"/>
                  <a:pt x="1101" y="494"/>
                </a:cubicBezTo>
                <a:cubicBezTo>
                  <a:pt x="1100" y="494"/>
                  <a:pt x="1098" y="493"/>
                  <a:pt x="1097" y="495"/>
                </a:cubicBezTo>
                <a:cubicBezTo>
                  <a:pt x="1097" y="496"/>
                  <a:pt x="1097" y="496"/>
                  <a:pt x="1097" y="497"/>
                </a:cubicBezTo>
                <a:cubicBezTo>
                  <a:pt x="1098" y="497"/>
                  <a:pt x="1097" y="498"/>
                  <a:pt x="1098" y="499"/>
                </a:cubicBezTo>
                <a:cubicBezTo>
                  <a:pt x="1099" y="499"/>
                  <a:pt x="1101" y="498"/>
                  <a:pt x="1101" y="500"/>
                </a:cubicBezTo>
                <a:cubicBezTo>
                  <a:pt x="1102" y="502"/>
                  <a:pt x="1099" y="502"/>
                  <a:pt x="1098" y="501"/>
                </a:cubicBezTo>
                <a:cubicBezTo>
                  <a:pt x="1097" y="501"/>
                  <a:pt x="1097" y="500"/>
                  <a:pt x="1096" y="500"/>
                </a:cubicBezTo>
                <a:cubicBezTo>
                  <a:pt x="1096" y="500"/>
                  <a:pt x="1095" y="500"/>
                  <a:pt x="1094" y="500"/>
                </a:cubicBezTo>
                <a:cubicBezTo>
                  <a:pt x="1092" y="500"/>
                  <a:pt x="1091" y="500"/>
                  <a:pt x="1090" y="500"/>
                </a:cubicBezTo>
                <a:cubicBezTo>
                  <a:pt x="1089" y="499"/>
                  <a:pt x="1087" y="500"/>
                  <a:pt x="1086" y="500"/>
                </a:cubicBezTo>
                <a:cubicBezTo>
                  <a:pt x="1085" y="501"/>
                  <a:pt x="1084" y="502"/>
                  <a:pt x="1083" y="502"/>
                </a:cubicBezTo>
                <a:cubicBezTo>
                  <a:pt x="1082" y="502"/>
                  <a:pt x="1081" y="502"/>
                  <a:pt x="1080" y="502"/>
                </a:cubicBezTo>
                <a:cubicBezTo>
                  <a:pt x="1079" y="502"/>
                  <a:pt x="1078" y="502"/>
                  <a:pt x="1078" y="502"/>
                </a:cubicBezTo>
                <a:cubicBezTo>
                  <a:pt x="1077" y="503"/>
                  <a:pt x="1078" y="503"/>
                  <a:pt x="1078" y="504"/>
                </a:cubicBezTo>
                <a:cubicBezTo>
                  <a:pt x="1079" y="504"/>
                  <a:pt x="1079" y="505"/>
                  <a:pt x="1079" y="506"/>
                </a:cubicBezTo>
                <a:cubicBezTo>
                  <a:pt x="1079" y="507"/>
                  <a:pt x="1080" y="507"/>
                  <a:pt x="1080" y="508"/>
                </a:cubicBezTo>
                <a:cubicBezTo>
                  <a:pt x="1080" y="508"/>
                  <a:pt x="1079" y="509"/>
                  <a:pt x="1079" y="510"/>
                </a:cubicBezTo>
                <a:cubicBezTo>
                  <a:pt x="1078" y="510"/>
                  <a:pt x="1078" y="510"/>
                  <a:pt x="1077" y="511"/>
                </a:cubicBezTo>
                <a:cubicBezTo>
                  <a:pt x="1076" y="512"/>
                  <a:pt x="1077" y="514"/>
                  <a:pt x="1076" y="515"/>
                </a:cubicBezTo>
                <a:cubicBezTo>
                  <a:pt x="1075" y="516"/>
                  <a:pt x="1075" y="517"/>
                  <a:pt x="1076" y="518"/>
                </a:cubicBezTo>
                <a:cubicBezTo>
                  <a:pt x="1076" y="519"/>
                  <a:pt x="1076" y="520"/>
                  <a:pt x="1076" y="521"/>
                </a:cubicBezTo>
                <a:cubicBezTo>
                  <a:pt x="1075" y="522"/>
                  <a:pt x="1075" y="523"/>
                  <a:pt x="1074" y="524"/>
                </a:cubicBezTo>
                <a:cubicBezTo>
                  <a:pt x="1073" y="524"/>
                  <a:pt x="1073" y="524"/>
                  <a:pt x="1073" y="525"/>
                </a:cubicBezTo>
                <a:cubicBezTo>
                  <a:pt x="1072" y="525"/>
                  <a:pt x="1073" y="526"/>
                  <a:pt x="1072" y="526"/>
                </a:cubicBezTo>
                <a:cubicBezTo>
                  <a:pt x="1071" y="527"/>
                  <a:pt x="1070" y="527"/>
                  <a:pt x="1070" y="527"/>
                </a:cubicBezTo>
                <a:cubicBezTo>
                  <a:pt x="1068" y="527"/>
                  <a:pt x="1066" y="527"/>
                  <a:pt x="1064" y="527"/>
                </a:cubicBezTo>
                <a:cubicBezTo>
                  <a:pt x="1062" y="527"/>
                  <a:pt x="1060" y="527"/>
                  <a:pt x="1059" y="527"/>
                </a:cubicBezTo>
                <a:cubicBezTo>
                  <a:pt x="1057" y="527"/>
                  <a:pt x="1056" y="528"/>
                  <a:pt x="1054" y="528"/>
                </a:cubicBezTo>
                <a:cubicBezTo>
                  <a:pt x="1054" y="528"/>
                  <a:pt x="1053" y="528"/>
                  <a:pt x="1053" y="528"/>
                </a:cubicBezTo>
                <a:cubicBezTo>
                  <a:pt x="1052" y="527"/>
                  <a:pt x="1051" y="527"/>
                  <a:pt x="1051" y="527"/>
                </a:cubicBezTo>
                <a:cubicBezTo>
                  <a:pt x="1049" y="527"/>
                  <a:pt x="1048" y="527"/>
                  <a:pt x="1047" y="528"/>
                </a:cubicBezTo>
                <a:cubicBezTo>
                  <a:pt x="1045" y="528"/>
                  <a:pt x="1044" y="529"/>
                  <a:pt x="1043" y="529"/>
                </a:cubicBezTo>
                <a:cubicBezTo>
                  <a:pt x="1041" y="528"/>
                  <a:pt x="1040" y="527"/>
                  <a:pt x="1039" y="526"/>
                </a:cubicBezTo>
                <a:cubicBezTo>
                  <a:pt x="1036" y="524"/>
                  <a:pt x="1035" y="521"/>
                  <a:pt x="1033" y="519"/>
                </a:cubicBezTo>
                <a:cubicBezTo>
                  <a:pt x="1031" y="516"/>
                  <a:pt x="1028" y="514"/>
                  <a:pt x="1025" y="513"/>
                </a:cubicBezTo>
                <a:cubicBezTo>
                  <a:pt x="1023" y="512"/>
                  <a:pt x="1019" y="510"/>
                  <a:pt x="1021" y="507"/>
                </a:cubicBezTo>
                <a:cubicBezTo>
                  <a:pt x="1022" y="506"/>
                  <a:pt x="1023" y="505"/>
                  <a:pt x="1024" y="504"/>
                </a:cubicBezTo>
                <a:cubicBezTo>
                  <a:pt x="1026" y="503"/>
                  <a:pt x="1027" y="503"/>
                  <a:pt x="1028" y="503"/>
                </a:cubicBezTo>
                <a:cubicBezTo>
                  <a:pt x="1030" y="502"/>
                  <a:pt x="1029" y="501"/>
                  <a:pt x="1030" y="499"/>
                </a:cubicBezTo>
                <a:cubicBezTo>
                  <a:pt x="1030" y="498"/>
                  <a:pt x="1031" y="497"/>
                  <a:pt x="1033" y="497"/>
                </a:cubicBezTo>
                <a:cubicBezTo>
                  <a:pt x="1034" y="497"/>
                  <a:pt x="1036" y="497"/>
                  <a:pt x="1037" y="497"/>
                </a:cubicBezTo>
                <a:cubicBezTo>
                  <a:pt x="1039" y="497"/>
                  <a:pt x="1040" y="496"/>
                  <a:pt x="1041" y="496"/>
                </a:cubicBezTo>
                <a:cubicBezTo>
                  <a:pt x="1043" y="496"/>
                  <a:pt x="1044" y="497"/>
                  <a:pt x="1046" y="496"/>
                </a:cubicBezTo>
                <a:cubicBezTo>
                  <a:pt x="1047" y="496"/>
                  <a:pt x="1048" y="495"/>
                  <a:pt x="1050" y="495"/>
                </a:cubicBezTo>
                <a:cubicBezTo>
                  <a:pt x="1052" y="495"/>
                  <a:pt x="1057" y="497"/>
                  <a:pt x="1057" y="494"/>
                </a:cubicBezTo>
                <a:cubicBezTo>
                  <a:pt x="1057" y="492"/>
                  <a:pt x="1055" y="490"/>
                  <a:pt x="1054" y="489"/>
                </a:cubicBezTo>
                <a:cubicBezTo>
                  <a:pt x="1053" y="488"/>
                  <a:pt x="1053" y="487"/>
                  <a:pt x="1052" y="486"/>
                </a:cubicBezTo>
                <a:cubicBezTo>
                  <a:pt x="1052" y="485"/>
                  <a:pt x="1051" y="483"/>
                  <a:pt x="1050" y="482"/>
                </a:cubicBezTo>
                <a:cubicBezTo>
                  <a:pt x="1049" y="482"/>
                  <a:pt x="1049" y="481"/>
                  <a:pt x="1048" y="481"/>
                </a:cubicBezTo>
                <a:cubicBezTo>
                  <a:pt x="1046" y="480"/>
                  <a:pt x="1044" y="479"/>
                  <a:pt x="1043" y="477"/>
                </a:cubicBezTo>
                <a:cubicBezTo>
                  <a:pt x="1042" y="477"/>
                  <a:pt x="1042" y="476"/>
                  <a:pt x="1042" y="476"/>
                </a:cubicBezTo>
                <a:cubicBezTo>
                  <a:pt x="1041" y="475"/>
                  <a:pt x="1040" y="475"/>
                  <a:pt x="1041" y="474"/>
                </a:cubicBezTo>
                <a:cubicBezTo>
                  <a:pt x="1041" y="474"/>
                  <a:pt x="1043" y="473"/>
                  <a:pt x="1041" y="473"/>
                </a:cubicBezTo>
                <a:cubicBezTo>
                  <a:pt x="1040" y="473"/>
                  <a:pt x="1040" y="473"/>
                  <a:pt x="1039" y="473"/>
                </a:cubicBezTo>
                <a:cubicBezTo>
                  <a:pt x="1038" y="473"/>
                  <a:pt x="1038" y="473"/>
                  <a:pt x="1037" y="473"/>
                </a:cubicBezTo>
                <a:cubicBezTo>
                  <a:pt x="1036" y="473"/>
                  <a:pt x="1034" y="473"/>
                  <a:pt x="1033" y="472"/>
                </a:cubicBezTo>
                <a:cubicBezTo>
                  <a:pt x="1032" y="472"/>
                  <a:pt x="1031" y="472"/>
                  <a:pt x="1031" y="471"/>
                </a:cubicBezTo>
                <a:cubicBezTo>
                  <a:pt x="1029" y="471"/>
                  <a:pt x="1027" y="471"/>
                  <a:pt x="1026" y="471"/>
                </a:cubicBezTo>
                <a:cubicBezTo>
                  <a:pt x="1022" y="471"/>
                  <a:pt x="1018" y="470"/>
                  <a:pt x="1015" y="470"/>
                </a:cubicBezTo>
                <a:cubicBezTo>
                  <a:pt x="1013" y="470"/>
                  <a:pt x="1012" y="470"/>
                  <a:pt x="1010" y="469"/>
                </a:cubicBezTo>
                <a:cubicBezTo>
                  <a:pt x="1009" y="469"/>
                  <a:pt x="1007" y="469"/>
                  <a:pt x="1006" y="468"/>
                </a:cubicBezTo>
                <a:cubicBezTo>
                  <a:pt x="1003" y="468"/>
                  <a:pt x="1000" y="468"/>
                  <a:pt x="997" y="467"/>
                </a:cubicBezTo>
                <a:cubicBezTo>
                  <a:pt x="994" y="467"/>
                  <a:pt x="991" y="467"/>
                  <a:pt x="989" y="466"/>
                </a:cubicBezTo>
                <a:cubicBezTo>
                  <a:pt x="988" y="466"/>
                  <a:pt x="988" y="465"/>
                  <a:pt x="987" y="466"/>
                </a:cubicBezTo>
                <a:cubicBezTo>
                  <a:pt x="987" y="467"/>
                  <a:pt x="988" y="467"/>
                  <a:pt x="988" y="467"/>
                </a:cubicBezTo>
                <a:cubicBezTo>
                  <a:pt x="989" y="468"/>
                  <a:pt x="990" y="468"/>
                  <a:pt x="991" y="469"/>
                </a:cubicBezTo>
                <a:cubicBezTo>
                  <a:pt x="993" y="471"/>
                  <a:pt x="995" y="473"/>
                  <a:pt x="997" y="474"/>
                </a:cubicBezTo>
                <a:cubicBezTo>
                  <a:pt x="999" y="474"/>
                  <a:pt x="1000" y="474"/>
                  <a:pt x="1002" y="475"/>
                </a:cubicBezTo>
                <a:cubicBezTo>
                  <a:pt x="1003" y="476"/>
                  <a:pt x="1004" y="477"/>
                  <a:pt x="1005" y="478"/>
                </a:cubicBezTo>
                <a:cubicBezTo>
                  <a:pt x="1006" y="479"/>
                  <a:pt x="1007" y="480"/>
                  <a:pt x="1008" y="482"/>
                </a:cubicBezTo>
                <a:cubicBezTo>
                  <a:pt x="1008" y="482"/>
                  <a:pt x="1008" y="483"/>
                  <a:pt x="1008" y="483"/>
                </a:cubicBezTo>
                <a:cubicBezTo>
                  <a:pt x="1008" y="484"/>
                  <a:pt x="1009" y="485"/>
                  <a:pt x="1009" y="485"/>
                </a:cubicBezTo>
                <a:cubicBezTo>
                  <a:pt x="1010" y="487"/>
                  <a:pt x="1009" y="488"/>
                  <a:pt x="1007" y="488"/>
                </a:cubicBezTo>
                <a:cubicBezTo>
                  <a:pt x="1006" y="488"/>
                  <a:pt x="1004" y="489"/>
                  <a:pt x="1005" y="490"/>
                </a:cubicBezTo>
                <a:cubicBezTo>
                  <a:pt x="1005" y="491"/>
                  <a:pt x="1006" y="491"/>
                  <a:pt x="1006" y="492"/>
                </a:cubicBezTo>
                <a:cubicBezTo>
                  <a:pt x="1006" y="493"/>
                  <a:pt x="1006" y="493"/>
                  <a:pt x="1005" y="493"/>
                </a:cubicBezTo>
                <a:cubicBezTo>
                  <a:pt x="1004" y="494"/>
                  <a:pt x="1003" y="495"/>
                  <a:pt x="1003" y="496"/>
                </a:cubicBezTo>
                <a:cubicBezTo>
                  <a:pt x="1003" y="497"/>
                  <a:pt x="1004" y="498"/>
                  <a:pt x="1003" y="499"/>
                </a:cubicBezTo>
                <a:cubicBezTo>
                  <a:pt x="1003" y="500"/>
                  <a:pt x="1002" y="501"/>
                  <a:pt x="1001" y="503"/>
                </a:cubicBezTo>
                <a:cubicBezTo>
                  <a:pt x="1001" y="504"/>
                  <a:pt x="1000" y="505"/>
                  <a:pt x="999" y="506"/>
                </a:cubicBezTo>
                <a:cubicBezTo>
                  <a:pt x="999" y="508"/>
                  <a:pt x="998" y="509"/>
                  <a:pt x="997" y="511"/>
                </a:cubicBezTo>
                <a:cubicBezTo>
                  <a:pt x="997" y="514"/>
                  <a:pt x="1000" y="515"/>
                  <a:pt x="1002" y="516"/>
                </a:cubicBezTo>
                <a:cubicBezTo>
                  <a:pt x="1004" y="516"/>
                  <a:pt x="1005" y="517"/>
                  <a:pt x="1006" y="518"/>
                </a:cubicBezTo>
                <a:cubicBezTo>
                  <a:pt x="1007" y="520"/>
                  <a:pt x="1008" y="519"/>
                  <a:pt x="1009" y="520"/>
                </a:cubicBezTo>
                <a:cubicBezTo>
                  <a:pt x="1011" y="521"/>
                  <a:pt x="1012" y="522"/>
                  <a:pt x="1012" y="524"/>
                </a:cubicBezTo>
                <a:cubicBezTo>
                  <a:pt x="1012" y="525"/>
                  <a:pt x="1012" y="526"/>
                  <a:pt x="1012" y="526"/>
                </a:cubicBezTo>
                <a:cubicBezTo>
                  <a:pt x="1012" y="527"/>
                  <a:pt x="1012" y="528"/>
                  <a:pt x="1013" y="529"/>
                </a:cubicBezTo>
                <a:cubicBezTo>
                  <a:pt x="1013" y="531"/>
                  <a:pt x="1012" y="532"/>
                  <a:pt x="1012" y="534"/>
                </a:cubicBezTo>
                <a:cubicBezTo>
                  <a:pt x="1011" y="539"/>
                  <a:pt x="1006" y="541"/>
                  <a:pt x="1005" y="545"/>
                </a:cubicBezTo>
                <a:cubicBezTo>
                  <a:pt x="1004" y="547"/>
                  <a:pt x="1004" y="548"/>
                  <a:pt x="1004" y="549"/>
                </a:cubicBezTo>
                <a:cubicBezTo>
                  <a:pt x="1004" y="551"/>
                  <a:pt x="1004" y="552"/>
                  <a:pt x="1005" y="553"/>
                </a:cubicBezTo>
                <a:cubicBezTo>
                  <a:pt x="1005" y="555"/>
                  <a:pt x="1005" y="556"/>
                  <a:pt x="1005" y="557"/>
                </a:cubicBezTo>
                <a:cubicBezTo>
                  <a:pt x="1005" y="558"/>
                  <a:pt x="1006" y="558"/>
                  <a:pt x="1006" y="559"/>
                </a:cubicBezTo>
                <a:cubicBezTo>
                  <a:pt x="1005" y="559"/>
                  <a:pt x="1005" y="558"/>
                  <a:pt x="1005" y="558"/>
                </a:cubicBezTo>
                <a:cubicBezTo>
                  <a:pt x="1004" y="557"/>
                  <a:pt x="1004" y="557"/>
                  <a:pt x="1004" y="556"/>
                </a:cubicBezTo>
                <a:cubicBezTo>
                  <a:pt x="1004" y="556"/>
                  <a:pt x="1004" y="555"/>
                  <a:pt x="1004" y="554"/>
                </a:cubicBezTo>
                <a:cubicBezTo>
                  <a:pt x="1004" y="554"/>
                  <a:pt x="1003" y="554"/>
                  <a:pt x="1003" y="553"/>
                </a:cubicBezTo>
                <a:cubicBezTo>
                  <a:pt x="1003" y="552"/>
                  <a:pt x="1003" y="552"/>
                  <a:pt x="1002" y="551"/>
                </a:cubicBezTo>
                <a:cubicBezTo>
                  <a:pt x="1002" y="551"/>
                  <a:pt x="1001" y="551"/>
                  <a:pt x="1001" y="550"/>
                </a:cubicBezTo>
                <a:cubicBezTo>
                  <a:pt x="1000" y="550"/>
                  <a:pt x="1000" y="549"/>
                  <a:pt x="999" y="549"/>
                </a:cubicBezTo>
                <a:cubicBezTo>
                  <a:pt x="998" y="549"/>
                  <a:pt x="998" y="550"/>
                  <a:pt x="997" y="550"/>
                </a:cubicBezTo>
                <a:cubicBezTo>
                  <a:pt x="997" y="550"/>
                  <a:pt x="996" y="550"/>
                  <a:pt x="995" y="551"/>
                </a:cubicBezTo>
                <a:cubicBezTo>
                  <a:pt x="995" y="551"/>
                  <a:pt x="994" y="551"/>
                  <a:pt x="994" y="552"/>
                </a:cubicBezTo>
                <a:cubicBezTo>
                  <a:pt x="994" y="552"/>
                  <a:pt x="993" y="552"/>
                  <a:pt x="993" y="553"/>
                </a:cubicBezTo>
                <a:cubicBezTo>
                  <a:pt x="992" y="554"/>
                  <a:pt x="992" y="554"/>
                  <a:pt x="993" y="554"/>
                </a:cubicBezTo>
                <a:cubicBezTo>
                  <a:pt x="993" y="555"/>
                  <a:pt x="993" y="556"/>
                  <a:pt x="993" y="556"/>
                </a:cubicBezTo>
                <a:cubicBezTo>
                  <a:pt x="992" y="556"/>
                  <a:pt x="992" y="555"/>
                  <a:pt x="992" y="555"/>
                </a:cubicBezTo>
                <a:cubicBezTo>
                  <a:pt x="992" y="555"/>
                  <a:pt x="992" y="555"/>
                  <a:pt x="991" y="555"/>
                </a:cubicBezTo>
                <a:cubicBezTo>
                  <a:pt x="991" y="554"/>
                  <a:pt x="990" y="555"/>
                  <a:pt x="990" y="554"/>
                </a:cubicBezTo>
                <a:cubicBezTo>
                  <a:pt x="990" y="554"/>
                  <a:pt x="989" y="553"/>
                  <a:pt x="990" y="553"/>
                </a:cubicBezTo>
                <a:cubicBezTo>
                  <a:pt x="990" y="552"/>
                  <a:pt x="990" y="553"/>
                  <a:pt x="990" y="553"/>
                </a:cubicBezTo>
                <a:cubicBezTo>
                  <a:pt x="991" y="552"/>
                  <a:pt x="991" y="551"/>
                  <a:pt x="992" y="550"/>
                </a:cubicBezTo>
                <a:cubicBezTo>
                  <a:pt x="993" y="550"/>
                  <a:pt x="994" y="550"/>
                  <a:pt x="995" y="549"/>
                </a:cubicBezTo>
                <a:cubicBezTo>
                  <a:pt x="996" y="549"/>
                  <a:pt x="997" y="547"/>
                  <a:pt x="996" y="546"/>
                </a:cubicBezTo>
                <a:cubicBezTo>
                  <a:pt x="996" y="545"/>
                  <a:pt x="994" y="546"/>
                  <a:pt x="993" y="546"/>
                </a:cubicBezTo>
                <a:cubicBezTo>
                  <a:pt x="993" y="545"/>
                  <a:pt x="992" y="545"/>
                  <a:pt x="992" y="545"/>
                </a:cubicBezTo>
                <a:cubicBezTo>
                  <a:pt x="991" y="544"/>
                  <a:pt x="989" y="543"/>
                  <a:pt x="988" y="542"/>
                </a:cubicBezTo>
                <a:cubicBezTo>
                  <a:pt x="986" y="540"/>
                  <a:pt x="983" y="542"/>
                  <a:pt x="980" y="541"/>
                </a:cubicBezTo>
                <a:cubicBezTo>
                  <a:pt x="979" y="541"/>
                  <a:pt x="979" y="541"/>
                  <a:pt x="978" y="541"/>
                </a:cubicBezTo>
                <a:cubicBezTo>
                  <a:pt x="977" y="540"/>
                  <a:pt x="977" y="540"/>
                  <a:pt x="976" y="540"/>
                </a:cubicBezTo>
                <a:cubicBezTo>
                  <a:pt x="975" y="540"/>
                  <a:pt x="974" y="539"/>
                  <a:pt x="972" y="539"/>
                </a:cubicBezTo>
                <a:cubicBezTo>
                  <a:pt x="971" y="539"/>
                  <a:pt x="970" y="538"/>
                  <a:pt x="969" y="538"/>
                </a:cubicBezTo>
                <a:cubicBezTo>
                  <a:pt x="967" y="538"/>
                  <a:pt x="966" y="539"/>
                  <a:pt x="964" y="540"/>
                </a:cubicBezTo>
                <a:cubicBezTo>
                  <a:pt x="963" y="542"/>
                  <a:pt x="961" y="543"/>
                  <a:pt x="960" y="545"/>
                </a:cubicBezTo>
                <a:cubicBezTo>
                  <a:pt x="959" y="547"/>
                  <a:pt x="956" y="550"/>
                  <a:pt x="954" y="551"/>
                </a:cubicBezTo>
                <a:cubicBezTo>
                  <a:pt x="953" y="551"/>
                  <a:pt x="951" y="552"/>
                  <a:pt x="950" y="552"/>
                </a:cubicBezTo>
                <a:cubicBezTo>
                  <a:pt x="948" y="553"/>
                  <a:pt x="947" y="553"/>
                  <a:pt x="946" y="554"/>
                </a:cubicBezTo>
                <a:cubicBezTo>
                  <a:pt x="944" y="554"/>
                  <a:pt x="943" y="554"/>
                  <a:pt x="941" y="555"/>
                </a:cubicBezTo>
                <a:cubicBezTo>
                  <a:pt x="940" y="555"/>
                  <a:pt x="939" y="556"/>
                  <a:pt x="937" y="557"/>
                </a:cubicBezTo>
                <a:cubicBezTo>
                  <a:pt x="935" y="557"/>
                  <a:pt x="934" y="559"/>
                  <a:pt x="933" y="560"/>
                </a:cubicBezTo>
                <a:cubicBezTo>
                  <a:pt x="930" y="561"/>
                  <a:pt x="928" y="563"/>
                  <a:pt x="925" y="565"/>
                </a:cubicBezTo>
                <a:cubicBezTo>
                  <a:pt x="924" y="566"/>
                  <a:pt x="922" y="567"/>
                  <a:pt x="921" y="568"/>
                </a:cubicBezTo>
                <a:cubicBezTo>
                  <a:pt x="920" y="568"/>
                  <a:pt x="919" y="569"/>
                  <a:pt x="918" y="570"/>
                </a:cubicBezTo>
                <a:cubicBezTo>
                  <a:pt x="917" y="571"/>
                  <a:pt x="917" y="573"/>
                  <a:pt x="918" y="574"/>
                </a:cubicBezTo>
                <a:cubicBezTo>
                  <a:pt x="918" y="575"/>
                  <a:pt x="919" y="576"/>
                  <a:pt x="920" y="578"/>
                </a:cubicBezTo>
                <a:cubicBezTo>
                  <a:pt x="921" y="579"/>
                  <a:pt x="921" y="580"/>
                  <a:pt x="922" y="581"/>
                </a:cubicBezTo>
                <a:cubicBezTo>
                  <a:pt x="923" y="582"/>
                  <a:pt x="924" y="583"/>
                  <a:pt x="925" y="584"/>
                </a:cubicBezTo>
                <a:cubicBezTo>
                  <a:pt x="928" y="586"/>
                  <a:pt x="929" y="588"/>
                  <a:pt x="930" y="591"/>
                </a:cubicBezTo>
                <a:cubicBezTo>
                  <a:pt x="931" y="593"/>
                  <a:pt x="932" y="594"/>
                  <a:pt x="932" y="595"/>
                </a:cubicBezTo>
                <a:cubicBezTo>
                  <a:pt x="933" y="596"/>
                  <a:pt x="933" y="598"/>
                  <a:pt x="933" y="599"/>
                </a:cubicBezTo>
                <a:cubicBezTo>
                  <a:pt x="933" y="600"/>
                  <a:pt x="934" y="602"/>
                  <a:pt x="933" y="602"/>
                </a:cubicBezTo>
                <a:cubicBezTo>
                  <a:pt x="932" y="603"/>
                  <a:pt x="930" y="602"/>
                  <a:pt x="929" y="602"/>
                </a:cubicBezTo>
                <a:cubicBezTo>
                  <a:pt x="926" y="601"/>
                  <a:pt x="923" y="600"/>
                  <a:pt x="920" y="600"/>
                </a:cubicBezTo>
                <a:cubicBezTo>
                  <a:pt x="918" y="600"/>
                  <a:pt x="917" y="600"/>
                  <a:pt x="915" y="600"/>
                </a:cubicBezTo>
                <a:cubicBezTo>
                  <a:pt x="914" y="599"/>
                  <a:pt x="912" y="599"/>
                  <a:pt x="911" y="599"/>
                </a:cubicBezTo>
                <a:cubicBezTo>
                  <a:pt x="910" y="599"/>
                  <a:pt x="909" y="599"/>
                  <a:pt x="908" y="599"/>
                </a:cubicBezTo>
                <a:cubicBezTo>
                  <a:pt x="906" y="598"/>
                  <a:pt x="904" y="599"/>
                  <a:pt x="903" y="598"/>
                </a:cubicBezTo>
                <a:cubicBezTo>
                  <a:pt x="900" y="598"/>
                  <a:pt x="896" y="597"/>
                  <a:pt x="893" y="597"/>
                </a:cubicBezTo>
                <a:cubicBezTo>
                  <a:pt x="892" y="597"/>
                  <a:pt x="891" y="596"/>
                  <a:pt x="889" y="596"/>
                </a:cubicBezTo>
                <a:cubicBezTo>
                  <a:pt x="888" y="596"/>
                  <a:pt x="888" y="596"/>
                  <a:pt x="887" y="597"/>
                </a:cubicBezTo>
                <a:cubicBezTo>
                  <a:pt x="887" y="598"/>
                  <a:pt x="888" y="598"/>
                  <a:pt x="887" y="598"/>
                </a:cubicBezTo>
                <a:cubicBezTo>
                  <a:pt x="886" y="598"/>
                  <a:pt x="885" y="598"/>
                  <a:pt x="885" y="598"/>
                </a:cubicBezTo>
                <a:cubicBezTo>
                  <a:pt x="884" y="597"/>
                  <a:pt x="885" y="597"/>
                  <a:pt x="885" y="596"/>
                </a:cubicBezTo>
                <a:cubicBezTo>
                  <a:pt x="886" y="596"/>
                  <a:pt x="886" y="595"/>
                  <a:pt x="887" y="595"/>
                </a:cubicBezTo>
                <a:cubicBezTo>
                  <a:pt x="888" y="595"/>
                  <a:pt x="888" y="595"/>
                  <a:pt x="889" y="595"/>
                </a:cubicBezTo>
                <a:cubicBezTo>
                  <a:pt x="890" y="595"/>
                  <a:pt x="892" y="595"/>
                  <a:pt x="892" y="594"/>
                </a:cubicBezTo>
                <a:cubicBezTo>
                  <a:pt x="893" y="592"/>
                  <a:pt x="891" y="592"/>
                  <a:pt x="890" y="591"/>
                </a:cubicBezTo>
                <a:cubicBezTo>
                  <a:pt x="888" y="591"/>
                  <a:pt x="887" y="590"/>
                  <a:pt x="886" y="590"/>
                </a:cubicBezTo>
                <a:cubicBezTo>
                  <a:pt x="884" y="590"/>
                  <a:pt x="883" y="589"/>
                  <a:pt x="882" y="588"/>
                </a:cubicBezTo>
                <a:cubicBezTo>
                  <a:pt x="879" y="587"/>
                  <a:pt x="877" y="585"/>
                  <a:pt x="874" y="584"/>
                </a:cubicBezTo>
                <a:cubicBezTo>
                  <a:pt x="873" y="584"/>
                  <a:pt x="872" y="583"/>
                  <a:pt x="870" y="582"/>
                </a:cubicBezTo>
                <a:cubicBezTo>
                  <a:pt x="869" y="582"/>
                  <a:pt x="867" y="581"/>
                  <a:pt x="866" y="581"/>
                </a:cubicBezTo>
                <a:cubicBezTo>
                  <a:pt x="865" y="581"/>
                  <a:pt x="863" y="581"/>
                  <a:pt x="862" y="582"/>
                </a:cubicBezTo>
                <a:cubicBezTo>
                  <a:pt x="861" y="583"/>
                  <a:pt x="861" y="584"/>
                  <a:pt x="861" y="586"/>
                </a:cubicBezTo>
                <a:cubicBezTo>
                  <a:pt x="861" y="588"/>
                  <a:pt x="860" y="588"/>
                  <a:pt x="859" y="589"/>
                </a:cubicBezTo>
                <a:cubicBezTo>
                  <a:pt x="858" y="590"/>
                  <a:pt x="857" y="590"/>
                  <a:pt x="856" y="590"/>
                </a:cubicBezTo>
                <a:cubicBezTo>
                  <a:pt x="855" y="590"/>
                  <a:pt x="854" y="589"/>
                  <a:pt x="854" y="589"/>
                </a:cubicBezTo>
                <a:cubicBezTo>
                  <a:pt x="853" y="590"/>
                  <a:pt x="853" y="591"/>
                  <a:pt x="854" y="591"/>
                </a:cubicBezTo>
                <a:cubicBezTo>
                  <a:pt x="854" y="591"/>
                  <a:pt x="855" y="591"/>
                  <a:pt x="855" y="592"/>
                </a:cubicBezTo>
                <a:cubicBezTo>
                  <a:pt x="856" y="593"/>
                  <a:pt x="856" y="594"/>
                  <a:pt x="856" y="594"/>
                </a:cubicBezTo>
                <a:cubicBezTo>
                  <a:pt x="857" y="595"/>
                  <a:pt x="858" y="596"/>
                  <a:pt x="859" y="597"/>
                </a:cubicBezTo>
                <a:cubicBezTo>
                  <a:pt x="860" y="598"/>
                  <a:pt x="861" y="600"/>
                  <a:pt x="862" y="601"/>
                </a:cubicBezTo>
                <a:cubicBezTo>
                  <a:pt x="863" y="602"/>
                  <a:pt x="864" y="603"/>
                  <a:pt x="865" y="604"/>
                </a:cubicBezTo>
                <a:cubicBezTo>
                  <a:pt x="867" y="604"/>
                  <a:pt x="867" y="606"/>
                  <a:pt x="868" y="607"/>
                </a:cubicBezTo>
                <a:cubicBezTo>
                  <a:pt x="869" y="608"/>
                  <a:pt x="870" y="609"/>
                  <a:pt x="872" y="608"/>
                </a:cubicBezTo>
                <a:cubicBezTo>
                  <a:pt x="872" y="608"/>
                  <a:pt x="873" y="608"/>
                  <a:pt x="874" y="607"/>
                </a:cubicBezTo>
                <a:cubicBezTo>
                  <a:pt x="875" y="607"/>
                  <a:pt x="875" y="607"/>
                  <a:pt x="876" y="607"/>
                </a:cubicBezTo>
                <a:cubicBezTo>
                  <a:pt x="878" y="608"/>
                  <a:pt x="877" y="606"/>
                  <a:pt x="879" y="605"/>
                </a:cubicBezTo>
                <a:cubicBezTo>
                  <a:pt x="881" y="605"/>
                  <a:pt x="880" y="608"/>
                  <a:pt x="881" y="608"/>
                </a:cubicBezTo>
                <a:cubicBezTo>
                  <a:pt x="881" y="609"/>
                  <a:pt x="882" y="609"/>
                  <a:pt x="883" y="609"/>
                </a:cubicBezTo>
                <a:cubicBezTo>
                  <a:pt x="884" y="610"/>
                  <a:pt x="884" y="610"/>
                  <a:pt x="884" y="611"/>
                </a:cubicBezTo>
                <a:cubicBezTo>
                  <a:pt x="884" y="612"/>
                  <a:pt x="884" y="614"/>
                  <a:pt x="885" y="615"/>
                </a:cubicBezTo>
                <a:cubicBezTo>
                  <a:pt x="885" y="616"/>
                  <a:pt x="886" y="618"/>
                  <a:pt x="885" y="619"/>
                </a:cubicBezTo>
                <a:cubicBezTo>
                  <a:pt x="884" y="620"/>
                  <a:pt x="883" y="621"/>
                  <a:pt x="882" y="621"/>
                </a:cubicBezTo>
                <a:cubicBezTo>
                  <a:pt x="881" y="622"/>
                  <a:pt x="880" y="622"/>
                  <a:pt x="878" y="622"/>
                </a:cubicBezTo>
                <a:cubicBezTo>
                  <a:pt x="876" y="622"/>
                  <a:pt x="876" y="624"/>
                  <a:pt x="875" y="625"/>
                </a:cubicBezTo>
                <a:cubicBezTo>
                  <a:pt x="873" y="625"/>
                  <a:pt x="872" y="626"/>
                  <a:pt x="870" y="625"/>
                </a:cubicBezTo>
                <a:cubicBezTo>
                  <a:pt x="869" y="624"/>
                  <a:pt x="868" y="624"/>
                  <a:pt x="867" y="624"/>
                </a:cubicBezTo>
                <a:cubicBezTo>
                  <a:pt x="865" y="623"/>
                  <a:pt x="864" y="623"/>
                  <a:pt x="863" y="622"/>
                </a:cubicBezTo>
                <a:cubicBezTo>
                  <a:pt x="862" y="622"/>
                  <a:pt x="860" y="622"/>
                  <a:pt x="859" y="621"/>
                </a:cubicBezTo>
                <a:cubicBezTo>
                  <a:pt x="856" y="620"/>
                  <a:pt x="853" y="619"/>
                  <a:pt x="851" y="617"/>
                </a:cubicBezTo>
                <a:cubicBezTo>
                  <a:pt x="850" y="616"/>
                  <a:pt x="849" y="615"/>
                  <a:pt x="848" y="614"/>
                </a:cubicBezTo>
                <a:cubicBezTo>
                  <a:pt x="847" y="612"/>
                  <a:pt x="846" y="611"/>
                  <a:pt x="845" y="610"/>
                </a:cubicBezTo>
                <a:cubicBezTo>
                  <a:pt x="843" y="609"/>
                  <a:pt x="841" y="609"/>
                  <a:pt x="839" y="608"/>
                </a:cubicBezTo>
                <a:cubicBezTo>
                  <a:pt x="837" y="608"/>
                  <a:pt x="836" y="608"/>
                  <a:pt x="834" y="608"/>
                </a:cubicBezTo>
                <a:cubicBezTo>
                  <a:pt x="833" y="608"/>
                  <a:pt x="831" y="607"/>
                  <a:pt x="830" y="607"/>
                </a:cubicBezTo>
                <a:cubicBezTo>
                  <a:pt x="828" y="607"/>
                  <a:pt x="827" y="606"/>
                  <a:pt x="826" y="605"/>
                </a:cubicBezTo>
                <a:cubicBezTo>
                  <a:pt x="824" y="605"/>
                  <a:pt x="824" y="604"/>
                  <a:pt x="822" y="604"/>
                </a:cubicBezTo>
                <a:cubicBezTo>
                  <a:pt x="821" y="603"/>
                  <a:pt x="820" y="602"/>
                  <a:pt x="821" y="600"/>
                </a:cubicBezTo>
                <a:cubicBezTo>
                  <a:pt x="821" y="599"/>
                  <a:pt x="822" y="599"/>
                  <a:pt x="822" y="598"/>
                </a:cubicBezTo>
                <a:cubicBezTo>
                  <a:pt x="822" y="598"/>
                  <a:pt x="822" y="597"/>
                  <a:pt x="822" y="597"/>
                </a:cubicBezTo>
                <a:cubicBezTo>
                  <a:pt x="823" y="596"/>
                  <a:pt x="826" y="596"/>
                  <a:pt x="825" y="595"/>
                </a:cubicBezTo>
                <a:cubicBezTo>
                  <a:pt x="824" y="594"/>
                  <a:pt x="824" y="594"/>
                  <a:pt x="824" y="594"/>
                </a:cubicBezTo>
                <a:cubicBezTo>
                  <a:pt x="823" y="593"/>
                  <a:pt x="824" y="592"/>
                  <a:pt x="823" y="592"/>
                </a:cubicBezTo>
                <a:cubicBezTo>
                  <a:pt x="823" y="590"/>
                  <a:pt x="821" y="590"/>
                  <a:pt x="820" y="588"/>
                </a:cubicBezTo>
                <a:cubicBezTo>
                  <a:pt x="820" y="588"/>
                  <a:pt x="819" y="587"/>
                  <a:pt x="819" y="587"/>
                </a:cubicBezTo>
                <a:cubicBezTo>
                  <a:pt x="819" y="586"/>
                  <a:pt x="819" y="585"/>
                  <a:pt x="819" y="584"/>
                </a:cubicBezTo>
                <a:cubicBezTo>
                  <a:pt x="818" y="583"/>
                  <a:pt x="817" y="581"/>
                  <a:pt x="816" y="579"/>
                </a:cubicBezTo>
                <a:cubicBezTo>
                  <a:pt x="816" y="579"/>
                  <a:pt x="816" y="579"/>
                  <a:pt x="815" y="578"/>
                </a:cubicBezTo>
                <a:cubicBezTo>
                  <a:pt x="815" y="578"/>
                  <a:pt x="815" y="577"/>
                  <a:pt x="814" y="577"/>
                </a:cubicBezTo>
                <a:cubicBezTo>
                  <a:pt x="814" y="577"/>
                  <a:pt x="813" y="577"/>
                  <a:pt x="812" y="576"/>
                </a:cubicBezTo>
                <a:cubicBezTo>
                  <a:pt x="812" y="575"/>
                  <a:pt x="813" y="575"/>
                  <a:pt x="813" y="575"/>
                </a:cubicBezTo>
                <a:cubicBezTo>
                  <a:pt x="814" y="574"/>
                  <a:pt x="815" y="574"/>
                  <a:pt x="815" y="574"/>
                </a:cubicBezTo>
                <a:cubicBezTo>
                  <a:pt x="817" y="573"/>
                  <a:pt x="818" y="574"/>
                  <a:pt x="819" y="572"/>
                </a:cubicBezTo>
                <a:cubicBezTo>
                  <a:pt x="819" y="571"/>
                  <a:pt x="819" y="569"/>
                  <a:pt x="819" y="568"/>
                </a:cubicBezTo>
                <a:cubicBezTo>
                  <a:pt x="819" y="566"/>
                  <a:pt x="819" y="565"/>
                  <a:pt x="819" y="564"/>
                </a:cubicBezTo>
                <a:cubicBezTo>
                  <a:pt x="820" y="562"/>
                  <a:pt x="821" y="564"/>
                  <a:pt x="822" y="564"/>
                </a:cubicBezTo>
                <a:cubicBezTo>
                  <a:pt x="822" y="565"/>
                  <a:pt x="823" y="565"/>
                  <a:pt x="824" y="565"/>
                </a:cubicBezTo>
                <a:cubicBezTo>
                  <a:pt x="825" y="564"/>
                  <a:pt x="824" y="563"/>
                  <a:pt x="824" y="563"/>
                </a:cubicBezTo>
                <a:cubicBezTo>
                  <a:pt x="824" y="562"/>
                  <a:pt x="823" y="562"/>
                  <a:pt x="823" y="561"/>
                </a:cubicBezTo>
                <a:cubicBezTo>
                  <a:pt x="823" y="560"/>
                  <a:pt x="822" y="560"/>
                  <a:pt x="822" y="559"/>
                </a:cubicBezTo>
                <a:cubicBezTo>
                  <a:pt x="821" y="559"/>
                  <a:pt x="821" y="558"/>
                  <a:pt x="821" y="557"/>
                </a:cubicBezTo>
                <a:cubicBezTo>
                  <a:pt x="820" y="557"/>
                  <a:pt x="820" y="557"/>
                  <a:pt x="819" y="556"/>
                </a:cubicBezTo>
                <a:cubicBezTo>
                  <a:pt x="819" y="555"/>
                  <a:pt x="819" y="555"/>
                  <a:pt x="818" y="554"/>
                </a:cubicBezTo>
                <a:cubicBezTo>
                  <a:pt x="818" y="553"/>
                  <a:pt x="817" y="553"/>
                  <a:pt x="816" y="553"/>
                </a:cubicBezTo>
                <a:cubicBezTo>
                  <a:pt x="815" y="552"/>
                  <a:pt x="814" y="551"/>
                  <a:pt x="813" y="551"/>
                </a:cubicBezTo>
                <a:cubicBezTo>
                  <a:pt x="811" y="550"/>
                  <a:pt x="810" y="550"/>
                  <a:pt x="808" y="550"/>
                </a:cubicBezTo>
                <a:cubicBezTo>
                  <a:pt x="807" y="550"/>
                  <a:pt x="806" y="549"/>
                  <a:pt x="804" y="548"/>
                </a:cubicBezTo>
                <a:cubicBezTo>
                  <a:pt x="803" y="547"/>
                  <a:pt x="801" y="548"/>
                  <a:pt x="800" y="547"/>
                </a:cubicBezTo>
                <a:cubicBezTo>
                  <a:pt x="798" y="547"/>
                  <a:pt x="797" y="546"/>
                  <a:pt x="796" y="546"/>
                </a:cubicBezTo>
                <a:cubicBezTo>
                  <a:pt x="795" y="546"/>
                  <a:pt x="794" y="546"/>
                  <a:pt x="794" y="545"/>
                </a:cubicBezTo>
                <a:cubicBezTo>
                  <a:pt x="793" y="545"/>
                  <a:pt x="794" y="544"/>
                  <a:pt x="794" y="544"/>
                </a:cubicBezTo>
                <a:cubicBezTo>
                  <a:pt x="796" y="544"/>
                  <a:pt x="797" y="544"/>
                  <a:pt x="798" y="543"/>
                </a:cubicBezTo>
                <a:cubicBezTo>
                  <a:pt x="799" y="543"/>
                  <a:pt x="800" y="541"/>
                  <a:pt x="799" y="540"/>
                </a:cubicBezTo>
                <a:cubicBezTo>
                  <a:pt x="798" y="539"/>
                  <a:pt x="796" y="539"/>
                  <a:pt x="795" y="539"/>
                </a:cubicBezTo>
                <a:cubicBezTo>
                  <a:pt x="794" y="539"/>
                  <a:pt x="793" y="538"/>
                  <a:pt x="792" y="538"/>
                </a:cubicBezTo>
                <a:cubicBezTo>
                  <a:pt x="791" y="538"/>
                  <a:pt x="790" y="539"/>
                  <a:pt x="789" y="538"/>
                </a:cubicBezTo>
                <a:cubicBezTo>
                  <a:pt x="788" y="538"/>
                  <a:pt x="789" y="537"/>
                  <a:pt x="788" y="537"/>
                </a:cubicBezTo>
                <a:cubicBezTo>
                  <a:pt x="787" y="536"/>
                  <a:pt x="786" y="536"/>
                  <a:pt x="786" y="536"/>
                </a:cubicBezTo>
                <a:cubicBezTo>
                  <a:pt x="785" y="536"/>
                  <a:pt x="787" y="536"/>
                  <a:pt x="787" y="536"/>
                </a:cubicBezTo>
                <a:cubicBezTo>
                  <a:pt x="787" y="535"/>
                  <a:pt x="788" y="535"/>
                  <a:pt x="788" y="535"/>
                </a:cubicBezTo>
                <a:cubicBezTo>
                  <a:pt x="789" y="535"/>
                  <a:pt x="792" y="534"/>
                  <a:pt x="790" y="533"/>
                </a:cubicBezTo>
                <a:cubicBezTo>
                  <a:pt x="790" y="533"/>
                  <a:pt x="789" y="533"/>
                  <a:pt x="788" y="533"/>
                </a:cubicBezTo>
                <a:cubicBezTo>
                  <a:pt x="788" y="533"/>
                  <a:pt x="787" y="532"/>
                  <a:pt x="786" y="532"/>
                </a:cubicBezTo>
                <a:cubicBezTo>
                  <a:pt x="785" y="532"/>
                  <a:pt x="783" y="533"/>
                  <a:pt x="782" y="532"/>
                </a:cubicBezTo>
                <a:cubicBezTo>
                  <a:pt x="782" y="531"/>
                  <a:pt x="783" y="530"/>
                  <a:pt x="783" y="530"/>
                </a:cubicBezTo>
                <a:cubicBezTo>
                  <a:pt x="782" y="528"/>
                  <a:pt x="779" y="529"/>
                  <a:pt x="778" y="529"/>
                </a:cubicBezTo>
                <a:cubicBezTo>
                  <a:pt x="778" y="528"/>
                  <a:pt x="777" y="528"/>
                  <a:pt x="777" y="527"/>
                </a:cubicBezTo>
                <a:cubicBezTo>
                  <a:pt x="775" y="527"/>
                  <a:pt x="774" y="527"/>
                  <a:pt x="774" y="525"/>
                </a:cubicBezTo>
                <a:cubicBezTo>
                  <a:pt x="774" y="524"/>
                  <a:pt x="774" y="524"/>
                  <a:pt x="775" y="523"/>
                </a:cubicBezTo>
                <a:cubicBezTo>
                  <a:pt x="775" y="523"/>
                  <a:pt x="776" y="522"/>
                  <a:pt x="776" y="522"/>
                </a:cubicBezTo>
                <a:cubicBezTo>
                  <a:pt x="776" y="521"/>
                  <a:pt x="775" y="522"/>
                  <a:pt x="775" y="521"/>
                </a:cubicBezTo>
                <a:cubicBezTo>
                  <a:pt x="774" y="521"/>
                  <a:pt x="774" y="520"/>
                  <a:pt x="773" y="520"/>
                </a:cubicBezTo>
                <a:cubicBezTo>
                  <a:pt x="772" y="519"/>
                  <a:pt x="771" y="519"/>
                  <a:pt x="770" y="519"/>
                </a:cubicBezTo>
                <a:cubicBezTo>
                  <a:pt x="770" y="518"/>
                  <a:pt x="770" y="518"/>
                  <a:pt x="770" y="518"/>
                </a:cubicBezTo>
                <a:cubicBezTo>
                  <a:pt x="769" y="518"/>
                  <a:pt x="769" y="517"/>
                  <a:pt x="768" y="517"/>
                </a:cubicBezTo>
                <a:cubicBezTo>
                  <a:pt x="770" y="517"/>
                  <a:pt x="771" y="518"/>
                  <a:pt x="772" y="518"/>
                </a:cubicBezTo>
                <a:cubicBezTo>
                  <a:pt x="773" y="518"/>
                  <a:pt x="774" y="518"/>
                  <a:pt x="775" y="518"/>
                </a:cubicBezTo>
                <a:cubicBezTo>
                  <a:pt x="775" y="518"/>
                  <a:pt x="776" y="518"/>
                  <a:pt x="777" y="519"/>
                </a:cubicBezTo>
                <a:cubicBezTo>
                  <a:pt x="778" y="519"/>
                  <a:pt x="779" y="519"/>
                  <a:pt x="781" y="519"/>
                </a:cubicBezTo>
                <a:cubicBezTo>
                  <a:pt x="781" y="519"/>
                  <a:pt x="782" y="519"/>
                  <a:pt x="782" y="520"/>
                </a:cubicBezTo>
                <a:cubicBezTo>
                  <a:pt x="783" y="520"/>
                  <a:pt x="783" y="520"/>
                  <a:pt x="782" y="521"/>
                </a:cubicBezTo>
                <a:cubicBezTo>
                  <a:pt x="780" y="522"/>
                  <a:pt x="782" y="522"/>
                  <a:pt x="783" y="523"/>
                </a:cubicBezTo>
                <a:cubicBezTo>
                  <a:pt x="785" y="524"/>
                  <a:pt x="784" y="526"/>
                  <a:pt x="786" y="526"/>
                </a:cubicBezTo>
                <a:cubicBezTo>
                  <a:pt x="786" y="527"/>
                  <a:pt x="787" y="526"/>
                  <a:pt x="788" y="527"/>
                </a:cubicBezTo>
                <a:cubicBezTo>
                  <a:pt x="789" y="527"/>
                  <a:pt x="789" y="527"/>
                  <a:pt x="789" y="528"/>
                </a:cubicBezTo>
                <a:cubicBezTo>
                  <a:pt x="790" y="529"/>
                  <a:pt x="791" y="529"/>
                  <a:pt x="793" y="530"/>
                </a:cubicBezTo>
                <a:cubicBezTo>
                  <a:pt x="793" y="530"/>
                  <a:pt x="794" y="531"/>
                  <a:pt x="794" y="531"/>
                </a:cubicBezTo>
                <a:cubicBezTo>
                  <a:pt x="795" y="532"/>
                  <a:pt x="795" y="532"/>
                  <a:pt x="796" y="532"/>
                </a:cubicBezTo>
                <a:cubicBezTo>
                  <a:pt x="797" y="532"/>
                  <a:pt x="799" y="532"/>
                  <a:pt x="800" y="532"/>
                </a:cubicBezTo>
                <a:cubicBezTo>
                  <a:pt x="802" y="533"/>
                  <a:pt x="803" y="533"/>
                  <a:pt x="804" y="533"/>
                </a:cubicBezTo>
                <a:cubicBezTo>
                  <a:pt x="805" y="533"/>
                  <a:pt x="805" y="532"/>
                  <a:pt x="806" y="532"/>
                </a:cubicBezTo>
                <a:cubicBezTo>
                  <a:pt x="807" y="531"/>
                  <a:pt x="807" y="531"/>
                  <a:pt x="808" y="531"/>
                </a:cubicBezTo>
                <a:cubicBezTo>
                  <a:pt x="808" y="531"/>
                  <a:pt x="809" y="531"/>
                  <a:pt x="810" y="531"/>
                </a:cubicBezTo>
                <a:cubicBezTo>
                  <a:pt x="811" y="531"/>
                  <a:pt x="811" y="532"/>
                  <a:pt x="812" y="533"/>
                </a:cubicBezTo>
                <a:cubicBezTo>
                  <a:pt x="813" y="533"/>
                  <a:pt x="815" y="533"/>
                  <a:pt x="815" y="535"/>
                </a:cubicBezTo>
                <a:cubicBezTo>
                  <a:pt x="815" y="536"/>
                  <a:pt x="814" y="537"/>
                  <a:pt x="816" y="538"/>
                </a:cubicBezTo>
                <a:cubicBezTo>
                  <a:pt x="818" y="538"/>
                  <a:pt x="819" y="537"/>
                  <a:pt x="821" y="537"/>
                </a:cubicBezTo>
                <a:cubicBezTo>
                  <a:pt x="823" y="537"/>
                  <a:pt x="826" y="537"/>
                  <a:pt x="828" y="538"/>
                </a:cubicBezTo>
                <a:cubicBezTo>
                  <a:pt x="829" y="538"/>
                  <a:pt x="830" y="539"/>
                  <a:pt x="831" y="539"/>
                </a:cubicBezTo>
                <a:cubicBezTo>
                  <a:pt x="833" y="539"/>
                  <a:pt x="835" y="540"/>
                  <a:pt x="837" y="540"/>
                </a:cubicBezTo>
                <a:cubicBezTo>
                  <a:pt x="839" y="541"/>
                  <a:pt x="841" y="541"/>
                  <a:pt x="844" y="542"/>
                </a:cubicBezTo>
                <a:cubicBezTo>
                  <a:pt x="846" y="542"/>
                  <a:pt x="849" y="543"/>
                  <a:pt x="851" y="543"/>
                </a:cubicBezTo>
                <a:cubicBezTo>
                  <a:pt x="853" y="544"/>
                  <a:pt x="855" y="545"/>
                  <a:pt x="858" y="545"/>
                </a:cubicBezTo>
                <a:cubicBezTo>
                  <a:pt x="860" y="546"/>
                  <a:pt x="862" y="546"/>
                  <a:pt x="864" y="547"/>
                </a:cubicBezTo>
                <a:cubicBezTo>
                  <a:pt x="867" y="548"/>
                  <a:pt x="869" y="549"/>
                  <a:pt x="872" y="549"/>
                </a:cubicBezTo>
                <a:cubicBezTo>
                  <a:pt x="874" y="549"/>
                  <a:pt x="876" y="550"/>
                  <a:pt x="879" y="551"/>
                </a:cubicBezTo>
                <a:cubicBezTo>
                  <a:pt x="880" y="551"/>
                  <a:pt x="882" y="551"/>
                  <a:pt x="884" y="552"/>
                </a:cubicBezTo>
                <a:cubicBezTo>
                  <a:pt x="888" y="553"/>
                  <a:pt x="891" y="553"/>
                  <a:pt x="895" y="553"/>
                </a:cubicBezTo>
                <a:cubicBezTo>
                  <a:pt x="897" y="553"/>
                  <a:pt x="899" y="553"/>
                  <a:pt x="901" y="553"/>
                </a:cubicBezTo>
                <a:cubicBezTo>
                  <a:pt x="906" y="553"/>
                  <a:pt x="910" y="552"/>
                  <a:pt x="915" y="550"/>
                </a:cubicBezTo>
                <a:cubicBezTo>
                  <a:pt x="916" y="549"/>
                  <a:pt x="917" y="549"/>
                  <a:pt x="918" y="548"/>
                </a:cubicBezTo>
                <a:cubicBezTo>
                  <a:pt x="919" y="548"/>
                  <a:pt x="920" y="548"/>
                  <a:pt x="921" y="548"/>
                </a:cubicBezTo>
                <a:cubicBezTo>
                  <a:pt x="924" y="548"/>
                  <a:pt x="925" y="547"/>
                  <a:pt x="928" y="546"/>
                </a:cubicBezTo>
                <a:cubicBezTo>
                  <a:pt x="929" y="545"/>
                  <a:pt x="931" y="544"/>
                  <a:pt x="932" y="542"/>
                </a:cubicBezTo>
                <a:cubicBezTo>
                  <a:pt x="934" y="541"/>
                  <a:pt x="936" y="540"/>
                  <a:pt x="937" y="538"/>
                </a:cubicBezTo>
                <a:cubicBezTo>
                  <a:pt x="939" y="537"/>
                  <a:pt x="939" y="535"/>
                  <a:pt x="940" y="533"/>
                </a:cubicBezTo>
                <a:cubicBezTo>
                  <a:pt x="942" y="531"/>
                  <a:pt x="944" y="529"/>
                  <a:pt x="946" y="528"/>
                </a:cubicBezTo>
                <a:cubicBezTo>
                  <a:pt x="948" y="526"/>
                  <a:pt x="949" y="524"/>
                  <a:pt x="950" y="521"/>
                </a:cubicBezTo>
                <a:cubicBezTo>
                  <a:pt x="951" y="520"/>
                  <a:pt x="951" y="518"/>
                  <a:pt x="951" y="517"/>
                </a:cubicBezTo>
                <a:cubicBezTo>
                  <a:pt x="951" y="516"/>
                  <a:pt x="949" y="515"/>
                  <a:pt x="948" y="515"/>
                </a:cubicBezTo>
                <a:cubicBezTo>
                  <a:pt x="947" y="514"/>
                  <a:pt x="946" y="514"/>
                  <a:pt x="945" y="512"/>
                </a:cubicBezTo>
                <a:cubicBezTo>
                  <a:pt x="945" y="511"/>
                  <a:pt x="946" y="509"/>
                  <a:pt x="945" y="507"/>
                </a:cubicBezTo>
                <a:cubicBezTo>
                  <a:pt x="945" y="507"/>
                  <a:pt x="944" y="507"/>
                  <a:pt x="944" y="506"/>
                </a:cubicBezTo>
                <a:cubicBezTo>
                  <a:pt x="943" y="504"/>
                  <a:pt x="945" y="499"/>
                  <a:pt x="941" y="498"/>
                </a:cubicBezTo>
                <a:cubicBezTo>
                  <a:pt x="940" y="497"/>
                  <a:pt x="938" y="498"/>
                  <a:pt x="937" y="498"/>
                </a:cubicBezTo>
                <a:cubicBezTo>
                  <a:pt x="936" y="498"/>
                  <a:pt x="934" y="497"/>
                  <a:pt x="933" y="497"/>
                </a:cubicBezTo>
                <a:cubicBezTo>
                  <a:pt x="932" y="496"/>
                  <a:pt x="931" y="495"/>
                  <a:pt x="930" y="494"/>
                </a:cubicBezTo>
                <a:cubicBezTo>
                  <a:pt x="929" y="493"/>
                  <a:pt x="928" y="492"/>
                  <a:pt x="927" y="490"/>
                </a:cubicBezTo>
                <a:cubicBezTo>
                  <a:pt x="925" y="489"/>
                  <a:pt x="922" y="487"/>
                  <a:pt x="920" y="484"/>
                </a:cubicBezTo>
                <a:cubicBezTo>
                  <a:pt x="920" y="484"/>
                  <a:pt x="919" y="483"/>
                  <a:pt x="919" y="483"/>
                </a:cubicBezTo>
                <a:cubicBezTo>
                  <a:pt x="918" y="483"/>
                  <a:pt x="918" y="484"/>
                  <a:pt x="918" y="484"/>
                </a:cubicBezTo>
                <a:cubicBezTo>
                  <a:pt x="918" y="485"/>
                  <a:pt x="919" y="486"/>
                  <a:pt x="918" y="486"/>
                </a:cubicBezTo>
                <a:cubicBezTo>
                  <a:pt x="917" y="486"/>
                  <a:pt x="917" y="485"/>
                  <a:pt x="916" y="484"/>
                </a:cubicBezTo>
                <a:cubicBezTo>
                  <a:pt x="915" y="484"/>
                  <a:pt x="913" y="484"/>
                  <a:pt x="912" y="484"/>
                </a:cubicBezTo>
                <a:cubicBezTo>
                  <a:pt x="910" y="483"/>
                  <a:pt x="909" y="482"/>
                  <a:pt x="907" y="482"/>
                </a:cubicBezTo>
                <a:cubicBezTo>
                  <a:pt x="906" y="481"/>
                  <a:pt x="905" y="481"/>
                  <a:pt x="903" y="480"/>
                </a:cubicBezTo>
                <a:cubicBezTo>
                  <a:pt x="901" y="480"/>
                  <a:pt x="899" y="479"/>
                  <a:pt x="898" y="479"/>
                </a:cubicBezTo>
                <a:cubicBezTo>
                  <a:pt x="894" y="478"/>
                  <a:pt x="892" y="478"/>
                  <a:pt x="889" y="475"/>
                </a:cubicBezTo>
                <a:cubicBezTo>
                  <a:pt x="887" y="472"/>
                  <a:pt x="884" y="469"/>
                  <a:pt x="880" y="467"/>
                </a:cubicBezTo>
                <a:cubicBezTo>
                  <a:pt x="879" y="467"/>
                  <a:pt x="878" y="467"/>
                  <a:pt x="876" y="466"/>
                </a:cubicBezTo>
                <a:cubicBezTo>
                  <a:pt x="875" y="465"/>
                  <a:pt x="874" y="464"/>
                  <a:pt x="872" y="464"/>
                </a:cubicBezTo>
                <a:cubicBezTo>
                  <a:pt x="871" y="463"/>
                  <a:pt x="869" y="462"/>
                  <a:pt x="868" y="461"/>
                </a:cubicBezTo>
                <a:cubicBezTo>
                  <a:pt x="867" y="461"/>
                  <a:pt x="865" y="460"/>
                  <a:pt x="864" y="460"/>
                </a:cubicBezTo>
                <a:cubicBezTo>
                  <a:pt x="862" y="459"/>
                  <a:pt x="861" y="459"/>
                  <a:pt x="860" y="458"/>
                </a:cubicBezTo>
                <a:cubicBezTo>
                  <a:pt x="858" y="457"/>
                  <a:pt x="857" y="456"/>
                  <a:pt x="855" y="455"/>
                </a:cubicBezTo>
                <a:cubicBezTo>
                  <a:pt x="854" y="455"/>
                  <a:pt x="852" y="454"/>
                  <a:pt x="850" y="454"/>
                </a:cubicBezTo>
                <a:cubicBezTo>
                  <a:pt x="849" y="453"/>
                  <a:pt x="847" y="452"/>
                  <a:pt x="846" y="452"/>
                </a:cubicBezTo>
                <a:cubicBezTo>
                  <a:pt x="844" y="451"/>
                  <a:pt x="843" y="450"/>
                  <a:pt x="841" y="450"/>
                </a:cubicBezTo>
                <a:cubicBezTo>
                  <a:pt x="840" y="449"/>
                  <a:pt x="838" y="448"/>
                  <a:pt x="837" y="448"/>
                </a:cubicBezTo>
                <a:cubicBezTo>
                  <a:pt x="836" y="447"/>
                  <a:pt x="834" y="446"/>
                  <a:pt x="833" y="446"/>
                </a:cubicBezTo>
                <a:cubicBezTo>
                  <a:pt x="830" y="445"/>
                  <a:pt x="826" y="446"/>
                  <a:pt x="823" y="445"/>
                </a:cubicBezTo>
                <a:cubicBezTo>
                  <a:pt x="821" y="445"/>
                  <a:pt x="818" y="444"/>
                  <a:pt x="815" y="444"/>
                </a:cubicBezTo>
                <a:cubicBezTo>
                  <a:pt x="812" y="443"/>
                  <a:pt x="809" y="444"/>
                  <a:pt x="807" y="443"/>
                </a:cubicBezTo>
                <a:cubicBezTo>
                  <a:pt x="804" y="443"/>
                  <a:pt x="802" y="443"/>
                  <a:pt x="800" y="443"/>
                </a:cubicBezTo>
                <a:cubicBezTo>
                  <a:pt x="800" y="443"/>
                  <a:pt x="799" y="443"/>
                  <a:pt x="798" y="443"/>
                </a:cubicBezTo>
                <a:cubicBezTo>
                  <a:pt x="797" y="444"/>
                  <a:pt x="797" y="444"/>
                  <a:pt x="797" y="445"/>
                </a:cubicBezTo>
                <a:cubicBezTo>
                  <a:pt x="796" y="446"/>
                  <a:pt x="796" y="446"/>
                  <a:pt x="796" y="447"/>
                </a:cubicBezTo>
                <a:cubicBezTo>
                  <a:pt x="796" y="448"/>
                  <a:pt x="795" y="450"/>
                  <a:pt x="794" y="451"/>
                </a:cubicBezTo>
                <a:cubicBezTo>
                  <a:pt x="792" y="451"/>
                  <a:pt x="791" y="452"/>
                  <a:pt x="790" y="452"/>
                </a:cubicBezTo>
                <a:cubicBezTo>
                  <a:pt x="789" y="453"/>
                  <a:pt x="787" y="453"/>
                  <a:pt x="787" y="455"/>
                </a:cubicBezTo>
                <a:cubicBezTo>
                  <a:pt x="787" y="453"/>
                  <a:pt x="788" y="452"/>
                  <a:pt x="789" y="452"/>
                </a:cubicBezTo>
                <a:cubicBezTo>
                  <a:pt x="790" y="452"/>
                  <a:pt x="790" y="452"/>
                  <a:pt x="791" y="452"/>
                </a:cubicBezTo>
                <a:cubicBezTo>
                  <a:pt x="791" y="451"/>
                  <a:pt x="792" y="451"/>
                  <a:pt x="792" y="450"/>
                </a:cubicBezTo>
                <a:cubicBezTo>
                  <a:pt x="793" y="450"/>
                  <a:pt x="795" y="449"/>
                  <a:pt x="795" y="448"/>
                </a:cubicBezTo>
                <a:cubicBezTo>
                  <a:pt x="795" y="447"/>
                  <a:pt x="793" y="448"/>
                  <a:pt x="793" y="448"/>
                </a:cubicBezTo>
                <a:cubicBezTo>
                  <a:pt x="792" y="448"/>
                  <a:pt x="792" y="447"/>
                  <a:pt x="792" y="447"/>
                </a:cubicBezTo>
                <a:cubicBezTo>
                  <a:pt x="791" y="446"/>
                  <a:pt x="790" y="446"/>
                  <a:pt x="791" y="445"/>
                </a:cubicBezTo>
                <a:cubicBezTo>
                  <a:pt x="791" y="444"/>
                  <a:pt x="792" y="445"/>
                  <a:pt x="793" y="445"/>
                </a:cubicBezTo>
                <a:cubicBezTo>
                  <a:pt x="794" y="444"/>
                  <a:pt x="794" y="442"/>
                  <a:pt x="793" y="441"/>
                </a:cubicBezTo>
                <a:cubicBezTo>
                  <a:pt x="793" y="440"/>
                  <a:pt x="793" y="439"/>
                  <a:pt x="792" y="440"/>
                </a:cubicBezTo>
                <a:cubicBezTo>
                  <a:pt x="792" y="440"/>
                  <a:pt x="792" y="441"/>
                  <a:pt x="791" y="441"/>
                </a:cubicBezTo>
                <a:cubicBezTo>
                  <a:pt x="790" y="441"/>
                  <a:pt x="789" y="441"/>
                  <a:pt x="789" y="441"/>
                </a:cubicBezTo>
                <a:cubicBezTo>
                  <a:pt x="788" y="442"/>
                  <a:pt x="788" y="442"/>
                  <a:pt x="787" y="442"/>
                </a:cubicBezTo>
                <a:cubicBezTo>
                  <a:pt x="787" y="442"/>
                  <a:pt x="787" y="442"/>
                  <a:pt x="786" y="443"/>
                </a:cubicBezTo>
                <a:cubicBezTo>
                  <a:pt x="785" y="443"/>
                  <a:pt x="783" y="444"/>
                  <a:pt x="783" y="443"/>
                </a:cubicBezTo>
                <a:cubicBezTo>
                  <a:pt x="782" y="443"/>
                  <a:pt x="783" y="442"/>
                  <a:pt x="782" y="442"/>
                </a:cubicBezTo>
                <a:cubicBezTo>
                  <a:pt x="781" y="442"/>
                  <a:pt x="780" y="442"/>
                  <a:pt x="780" y="442"/>
                </a:cubicBezTo>
                <a:cubicBezTo>
                  <a:pt x="779" y="442"/>
                  <a:pt x="779" y="441"/>
                  <a:pt x="778" y="441"/>
                </a:cubicBezTo>
                <a:cubicBezTo>
                  <a:pt x="776" y="440"/>
                  <a:pt x="774" y="442"/>
                  <a:pt x="773" y="441"/>
                </a:cubicBezTo>
                <a:cubicBezTo>
                  <a:pt x="772" y="440"/>
                  <a:pt x="772" y="440"/>
                  <a:pt x="771" y="440"/>
                </a:cubicBezTo>
                <a:cubicBezTo>
                  <a:pt x="771" y="439"/>
                  <a:pt x="770" y="439"/>
                  <a:pt x="769" y="439"/>
                </a:cubicBezTo>
                <a:cubicBezTo>
                  <a:pt x="769" y="438"/>
                  <a:pt x="769" y="438"/>
                  <a:pt x="769" y="437"/>
                </a:cubicBezTo>
                <a:cubicBezTo>
                  <a:pt x="768" y="436"/>
                  <a:pt x="768" y="436"/>
                  <a:pt x="767" y="436"/>
                </a:cubicBezTo>
                <a:cubicBezTo>
                  <a:pt x="766" y="435"/>
                  <a:pt x="766" y="433"/>
                  <a:pt x="767" y="432"/>
                </a:cubicBezTo>
                <a:cubicBezTo>
                  <a:pt x="767" y="432"/>
                  <a:pt x="768" y="431"/>
                  <a:pt x="768" y="431"/>
                </a:cubicBezTo>
                <a:cubicBezTo>
                  <a:pt x="768" y="430"/>
                  <a:pt x="768" y="429"/>
                  <a:pt x="769" y="430"/>
                </a:cubicBezTo>
                <a:cubicBezTo>
                  <a:pt x="770" y="430"/>
                  <a:pt x="769" y="431"/>
                  <a:pt x="770" y="432"/>
                </a:cubicBezTo>
                <a:cubicBezTo>
                  <a:pt x="770" y="432"/>
                  <a:pt x="771" y="432"/>
                  <a:pt x="771" y="432"/>
                </a:cubicBezTo>
                <a:cubicBezTo>
                  <a:pt x="772" y="432"/>
                  <a:pt x="772" y="432"/>
                  <a:pt x="772" y="432"/>
                </a:cubicBezTo>
                <a:cubicBezTo>
                  <a:pt x="773" y="433"/>
                  <a:pt x="775" y="433"/>
                  <a:pt x="776" y="433"/>
                </a:cubicBezTo>
                <a:cubicBezTo>
                  <a:pt x="778" y="433"/>
                  <a:pt x="779" y="434"/>
                  <a:pt x="780" y="434"/>
                </a:cubicBezTo>
                <a:cubicBezTo>
                  <a:pt x="782" y="435"/>
                  <a:pt x="783" y="435"/>
                  <a:pt x="785" y="434"/>
                </a:cubicBezTo>
                <a:cubicBezTo>
                  <a:pt x="786" y="434"/>
                  <a:pt x="785" y="432"/>
                  <a:pt x="786" y="431"/>
                </a:cubicBezTo>
                <a:cubicBezTo>
                  <a:pt x="787" y="431"/>
                  <a:pt x="788" y="431"/>
                  <a:pt x="788" y="430"/>
                </a:cubicBezTo>
                <a:cubicBezTo>
                  <a:pt x="788" y="429"/>
                  <a:pt x="788" y="429"/>
                  <a:pt x="787" y="428"/>
                </a:cubicBezTo>
                <a:cubicBezTo>
                  <a:pt x="786" y="428"/>
                  <a:pt x="785" y="428"/>
                  <a:pt x="785" y="428"/>
                </a:cubicBezTo>
                <a:cubicBezTo>
                  <a:pt x="784" y="428"/>
                  <a:pt x="783" y="428"/>
                  <a:pt x="783" y="427"/>
                </a:cubicBezTo>
                <a:cubicBezTo>
                  <a:pt x="781" y="427"/>
                  <a:pt x="780" y="427"/>
                  <a:pt x="778" y="427"/>
                </a:cubicBezTo>
                <a:cubicBezTo>
                  <a:pt x="777" y="427"/>
                  <a:pt x="776" y="426"/>
                  <a:pt x="775" y="425"/>
                </a:cubicBezTo>
                <a:cubicBezTo>
                  <a:pt x="774" y="424"/>
                  <a:pt x="773" y="424"/>
                  <a:pt x="771" y="424"/>
                </a:cubicBezTo>
                <a:cubicBezTo>
                  <a:pt x="771" y="424"/>
                  <a:pt x="770" y="423"/>
                  <a:pt x="770" y="423"/>
                </a:cubicBezTo>
                <a:cubicBezTo>
                  <a:pt x="769" y="423"/>
                  <a:pt x="769" y="422"/>
                  <a:pt x="768" y="422"/>
                </a:cubicBezTo>
                <a:cubicBezTo>
                  <a:pt x="768" y="422"/>
                  <a:pt x="764" y="420"/>
                  <a:pt x="764" y="422"/>
                </a:cubicBezTo>
                <a:cubicBezTo>
                  <a:pt x="764" y="423"/>
                  <a:pt x="765" y="423"/>
                  <a:pt x="765" y="423"/>
                </a:cubicBezTo>
                <a:cubicBezTo>
                  <a:pt x="766" y="424"/>
                  <a:pt x="766" y="424"/>
                  <a:pt x="766" y="425"/>
                </a:cubicBezTo>
                <a:cubicBezTo>
                  <a:pt x="767" y="425"/>
                  <a:pt x="767" y="425"/>
                  <a:pt x="768" y="426"/>
                </a:cubicBezTo>
                <a:cubicBezTo>
                  <a:pt x="768" y="427"/>
                  <a:pt x="768" y="427"/>
                  <a:pt x="767" y="427"/>
                </a:cubicBezTo>
                <a:cubicBezTo>
                  <a:pt x="766" y="427"/>
                  <a:pt x="766" y="427"/>
                  <a:pt x="765" y="426"/>
                </a:cubicBezTo>
                <a:cubicBezTo>
                  <a:pt x="765" y="426"/>
                  <a:pt x="764" y="426"/>
                  <a:pt x="763" y="426"/>
                </a:cubicBezTo>
                <a:cubicBezTo>
                  <a:pt x="763" y="426"/>
                  <a:pt x="762" y="425"/>
                  <a:pt x="761" y="425"/>
                </a:cubicBezTo>
                <a:cubicBezTo>
                  <a:pt x="760" y="425"/>
                  <a:pt x="761" y="426"/>
                  <a:pt x="761" y="427"/>
                </a:cubicBezTo>
                <a:cubicBezTo>
                  <a:pt x="761" y="430"/>
                  <a:pt x="758" y="429"/>
                  <a:pt x="756" y="429"/>
                </a:cubicBezTo>
                <a:cubicBezTo>
                  <a:pt x="755" y="429"/>
                  <a:pt x="753" y="429"/>
                  <a:pt x="751" y="429"/>
                </a:cubicBezTo>
                <a:cubicBezTo>
                  <a:pt x="750" y="429"/>
                  <a:pt x="749" y="428"/>
                  <a:pt x="748" y="428"/>
                </a:cubicBezTo>
                <a:cubicBezTo>
                  <a:pt x="746" y="428"/>
                  <a:pt x="745" y="428"/>
                  <a:pt x="743" y="427"/>
                </a:cubicBezTo>
                <a:cubicBezTo>
                  <a:pt x="742" y="427"/>
                  <a:pt x="740" y="426"/>
                  <a:pt x="738" y="427"/>
                </a:cubicBezTo>
                <a:cubicBezTo>
                  <a:pt x="737" y="427"/>
                  <a:pt x="736" y="428"/>
                  <a:pt x="735" y="429"/>
                </a:cubicBezTo>
                <a:cubicBezTo>
                  <a:pt x="735" y="429"/>
                  <a:pt x="734" y="427"/>
                  <a:pt x="733" y="427"/>
                </a:cubicBezTo>
                <a:cubicBezTo>
                  <a:pt x="733" y="426"/>
                  <a:pt x="732" y="426"/>
                  <a:pt x="732" y="425"/>
                </a:cubicBezTo>
                <a:cubicBezTo>
                  <a:pt x="732" y="425"/>
                  <a:pt x="731" y="424"/>
                  <a:pt x="730" y="424"/>
                </a:cubicBezTo>
                <a:cubicBezTo>
                  <a:pt x="730" y="424"/>
                  <a:pt x="730" y="425"/>
                  <a:pt x="729" y="426"/>
                </a:cubicBezTo>
                <a:cubicBezTo>
                  <a:pt x="728" y="427"/>
                  <a:pt x="727" y="427"/>
                  <a:pt x="726" y="428"/>
                </a:cubicBezTo>
                <a:cubicBezTo>
                  <a:pt x="725" y="428"/>
                  <a:pt x="725" y="429"/>
                  <a:pt x="724" y="429"/>
                </a:cubicBezTo>
                <a:cubicBezTo>
                  <a:pt x="723" y="429"/>
                  <a:pt x="723" y="429"/>
                  <a:pt x="722" y="429"/>
                </a:cubicBezTo>
                <a:cubicBezTo>
                  <a:pt x="721" y="430"/>
                  <a:pt x="721" y="430"/>
                  <a:pt x="720" y="431"/>
                </a:cubicBezTo>
                <a:cubicBezTo>
                  <a:pt x="720" y="431"/>
                  <a:pt x="719" y="430"/>
                  <a:pt x="719" y="431"/>
                </a:cubicBezTo>
                <a:cubicBezTo>
                  <a:pt x="719" y="431"/>
                  <a:pt x="719" y="431"/>
                  <a:pt x="718" y="431"/>
                </a:cubicBezTo>
                <a:cubicBezTo>
                  <a:pt x="718" y="431"/>
                  <a:pt x="719" y="430"/>
                  <a:pt x="719" y="430"/>
                </a:cubicBezTo>
                <a:cubicBezTo>
                  <a:pt x="720" y="429"/>
                  <a:pt x="720" y="430"/>
                  <a:pt x="721" y="429"/>
                </a:cubicBezTo>
                <a:cubicBezTo>
                  <a:pt x="722" y="428"/>
                  <a:pt x="720" y="426"/>
                  <a:pt x="719" y="426"/>
                </a:cubicBezTo>
                <a:cubicBezTo>
                  <a:pt x="718" y="426"/>
                  <a:pt x="718" y="426"/>
                  <a:pt x="717" y="426"/>
                </a:cubicBezTo>
                <a:cubicBezTo>
                  <a:pt x="717" y="426"/>
                  <a:pt x="716" y="425"/>
                  <a:pt x="715" y="425"/>
                </a:cubicBezTo>
                <a:cubicBezTo>
                  <a:pt x="715" y="424"/>
                  <a:pt x="716" y="423"/>
                  <a:pt x="716" y="423"/>
                </a:cubicBezTo>
                <a:cubicBezTo>
                  <a:pt x="716" y="422"/>
                  <a:pt x="716" y="421"/>
                  <a:pt x="716" y="421"/>
                </a:cubicBezTo>
                <a:cubicBezTo>
                  <a:pt x="715" y="420"/>
                  <a:pt x="714" y="419"/>
                  <a:pt x="713" y="419"/>
                </a:cubicBezTo>
                <a:cubicBezTo>
                  <a:pt x="712" y="418"/>
                  <a:pt x="711" y="418"/>
                  <a:pt x="710" y="418"/>
                </a:cubicBezTo>
                <a:cubicBezTo>
                  <a:pt x="709" y="418"/>
                  <a:pt x="708" y="418"/>
                  <a:pt x="708" y="418"/>
                </a:cubicBezTo>
                <a:cubicBezTo>
                  <a:pt x="707" y="417"/>
                  <a:pt x="707" y="417"/>
                  <a:pt x="706" y="417"/>
                </a:cubicBezTo>
                <a:cubicBezTo>
                  <a:pt x="705" y="417"/>
                  <a:pt x="704" y="417"/>
                  <a:pt x="704" y="417"/>
                </a:cubicBezTo>
                <a:cubicBezTo>
                  <a:pt x="703" y="417"/>
                  <a:pt x="703" y="416"/>
                  <a:pt x="702" y="416"/>
                </a:cubicBezTo>
                <a:cubicBezTo>
                  <a:pt x="701" y="416"/>
                  <a:pt x="701" y="416"/>
                  <a:pt x="700" y="415"/>
                </a:cubicBezTo>
                <a:cubicBezTo>
                  <a:pt x="700" y="414"/>
                  <a:pt x="701" y="414"/>
                  <a:pt x="701" y="414"/>
                </a:cubicBezTo>
                <a:cubicBezTo>
                  <a:pt x="703" y="414"/>
                  <a:pt x="704" y="415"/>
                  <a:pt x="705" y="415"/>
                </a:cubicBezTo>
                <a:cubicBezTo>
                  <a:pt x="707" y="415"/>
                  <a:pt x="708" y="416"/>
                  <a:pt x="709" y="416"/>
                </a:cubicBezTo>
                <a:cubicBezTo>
                  <a:pt x="711" y="416"/>
                  <a:pt x="712" y="416"/>
                  <a:pt x="713" y="416"/>
                </a:cubicBezTo>
                <a:cubicBezTo>
                  <a:pt x="715" y="417"/>
                  <a:pt x="716" y="417"/>
                  <a:pt x="718" y="417"/>
                </a:cubicBezTo>
                <a:cubicBezTo>
                  <a:pt x="722" y="417"/>
                  <a:pt x="722" y="417"/>
                  <a:pt x="722" y="417"/>
                </a:cubicBezTo>
                <a:cubicBezTo>
                  <a:pt x="724" y="417"/>
                  <a:pt x="725" y="416"/>
                  <a:pt x="726" y="417"/>
                </a:cubicBezTo>
                <a:cubicBezTo>
                  <a:pt x="728" y="418"/>
                  <a:pt x="729" y="418"/>
                  <a:pt x="730" y="418"/>
                </a:cubicBezTo>
                <a:cubicBezTo>
                  <a:pt x="732" y="417"/>
                  <a:pt x="732" y="415"/>
                  <a:pt x="734" y="415"/>
                </a:cubicBezTo>
                <a:cubicBezTo>
                  <a:pt x="734" y="415"/>
                  <a:pt x="735" y="415"/>
                  <a:pt x="735" y="414"/>
                </a:cubicBezTo>
                <a:cubicBezTo>
                  <a:pt x="736" y="414"/>
                  <a:pt x="736" y="413"/>
                  <a:pt x="737" y="413"/>
                </a:cubicBezTo>
                <a:cubicBezTo>
                  <a:pt x="738" y="412"/>
                  <a:pt x="740" y="413"/>
                  <a:pt x="741" y="412"/>
                </a:cubicBezTo>
                <a:cubicBezTo>
                  <a:pt x="742" y="412"/>
                  <a:pt x="744" y="412"/>
                  <a:pt x="745" y="411"/>
                </a:cubicBezTo>
                <a:cubicBezTo>
                  <a:pt x="746" y="411"/>
                  <a:pt x="747" y="411"/>
                  <a:pt x="747" y="410"/>
                </a:cubicBezTo>
                <a:cubicBezTo>
                  <a:pt x="748" y="410"/>
                  <a:pt x="747" y="409"/>
                  <a:pt x="748" y="408"/>
                </a:cubicBezTo>
                <a:cubicBezTo>
                  <a:pt x="748" y="408"/>
                  <a:pt x="748" y="407"/>
                  <a:pt x="748" y="406"/>
                </a:cubicBezTo>
                <a:cubicBezTo>
                  <a:pt x="748" y="406"/>
                  <a:pt x="747" y="405"/>
                  <a:pt x="746" y="405"/>
                </a:cubicBezTo>
                <a:cubicBezTo>
                  <a:pt x="746" y="405"/>
                  <a:pt x="745" y="404"/>
                  <a:pt x="745" y="404"/>
                </a:cubicBezTo>
                <a:cubicBezTo>
                  <a:pt x="744" y="404"/>
                  <a:pt x="743" y="404"/>
                  <a:pt x="743" y="404"/>
                </a:cubicBezTo>
                <a:cubicBezTo>
                  <a:pt x="742" y="404"/>
                  <a:pt x="741" y="403"/>
                  <a:pt x="741" y="403"/>
                </a:cubicBezTo>
                <a:cubicBezTo>
                  <a:pt x="740" y="403"/>
                  <a:pt x="740" y="403"/>
                  <a:pt x="739" y="403"/>
                </a:cubicBezTo>
                <a:cubicBezTo>
                  <a:pt x="737" y="403"/>
                  <a:pt x="736" y="402"/>
                  <a:pt x="735" y="402"/>
                </a:cubicBezTo>
                <a:cubicBezTo>
                  <a:pt x="733" y="401"/>
                  <a:pt x="731" y="402"/>
                  <a:pt x="731" y="401"/>
                </a:cubicBezTo>
                <a:cubicBezTo>
                  <a:pt x="731" y="400"/>
                  <a:pt x="731" y="400"/>
                  <a:pt x="731" y="399"/>
                </a:cubicBezTo>
                <a:cubicBezTo>
                  <a:pt x="731" y="398"/>
                  <a:pt x="731" y="397"/>
                  <a:pt x="731" y="397"/>
                </a:cubicBezTo>
                <a:cubicBezTo>
                  <a:pt x="730" y="396"/>
                  <a:pt x="729" y="394"/>
                  <a:pt x="728" y="394"/>
                </a:cubicBezTo>
                <a:cubicBezTo>
                  <a:pt x="726" y="395"/>
                  <a:pt x="726" y="395"/>
                  <a:pt x="724" y="396"/>
                </a:cubicBezTo>
                <a:cubicBezTo>
                  <a:pt x="724" y="396"/>
                  <a:pt x="723" y="397"/>
                  <a:pt x="723" y="397"/>
                </a:cubicBezTo>
                <a:cubicBezTo>
                  <a:pt x="722" y="396"/>
                  <a:pt x="722" y="396"/>
                  <a:pt x="722" y="395"/>
                </a:cubicBezTo>
                <a:cubicBezTo>
                  <a:pt x="721" y="393"/>
                  <a:pt x="719" y="394"/>
                  <a:pt x="718" y="395"/>
                </a:cubicBezTo>
                <a:cubicBezTo>
                  <a:pt x="718" y="395"/>
                  <a:pt x="717" y="395"/>
                  <a:pt x="716" y="395"/>
                </a:cubicBezTo>
                <a:cubicBezTo>
                  <a:pt x="715" y="396"/>
                  <a:pt x="715" y="396"/>
                  <a:pt x="715" y="395"/>
                </a:cubicBezTo>
                <a:cubicBezTo>
                  <a:pt x="715" y="394"/>
                  <a:pt x="715" y="394"/>
                  <a:pt x="714" y="394"/>
                </a:cubicBezTo>
                <a:cubicBezTo>
                  <a:pt x="713" y="394"/>
                  <a:pt x="713" y="393"/>
                  <a:pt x="712" y="393"/>
                </a:cubicBezTo>
                <a:cubicBezTo>
                  <a:pt x="711" y="392"/>
                  <a:pt x="711" y="391"/>
                  <a:pt x="710" y="391"/>
                </a:cubicBezTo>
                <a:cubicBezTo>
                  <a:pt x="709" y="390"/>
                  <a:pt x="709" y="390"/>
                  <a:pt x="708" y="390"/>
                </a:cubicBezTo>
                <a:cubicBezTo>
                  <a:pt x="707" y="390"/>
                  <a:pt x="707" y="389"/>
                  <a:pt x="706" y="389"/>
                </a:cubicBezTo>
                <a:cubicBezTo>
                  <a:pt x="705" y="389"/>
                  <a:pt x="703" y="389"/>
                  <a:pt x="702" y="390"/>
                </a:cubicBezTo>
                <a:cubicBezTo>
                  <a:pt x="701" y="391"/>
                  <a:pt x="701" y="393"/>
                  <a:pt x="700" y="394"/>
                </a:cubicBezTo>
                <a:cubicBezTo>
                  <a:pt x="699" y="396"/>
                  <a:pt x="696" y="397"/>
                  <a:pt x="696" y="400"/>
                </a:cubicBezTo>
                <a:cubicBezTo>
                  <a:pt x="696" y="401"/>
                  <a:pt x="697" y="402"/>
                  <a:pt x="697" y="404"/>
                </a:cubicBezTo>
                <a:cubicBezTo>
                  <a:pt x="697" y="405"/>
                  <a:pt x="695" y="406"/>
                  <a:pt x="694" y="407"/>
                </a:cubicBezTo>
                <a:cubicBezTo>
                  <a:pt x="694" y="407"/>
                  <a:pt x="693" y="408"/>
                  <a:pt x="692" y="408"/>
                </a:cubicBezTo>
                <a:cubicBezTo>
                  <a:pt x="692" y="408"/>
                  <a:pt x="691" y="407"/>
                  <a:pt x="692" y="407"/>
                </a:cubicBezTo>
                <a:cubicBezTo>
                  <a:pt x="692" y="406"/>
                  <a:pt x="693" y="406"/>
                  <a:pt x="693" y="406"/>
                </a:cubicBezTo>
                <a:cubicBezTo>
                  <a:pt x="694" y="405"/>
                  <a:pt x="694" y="404"/>
                  <a:pt x="694" y="404"/>
                </a:cubicBezTo>
                <a:cubicBezTo>
                  <a:pt x="694" y="403"/>
                  <a:pt x="695" y="403"/>
                  <a:pt x="694" y="403"/>
                </a:cubicBezTo>
                <a:cubicBezTo>
                  <a:pt x="693" y="402"/>
                  <a:pt x="692" y="404"/>
                  <a:pt x="691" y="404"/>
                </a:cubicBezTo>
                <a:cubicBezTo>
                  <a:pt x="691" y="404"/>
                  <a:pt x="690" y="404"/>
                  <a:pt x="690" y="404"/>
                </a:cubicBezTo>
                <a:cubicBezTo>
                  <a:pt x="689" y="404"/>
                  <a:pt x="688" y="404"/>
                  <a:pt x="688" y="405"/>
                </a:cubicBezTo>
                <a:cubicBezTo>
                  <a:pt x="687" y="405"/>
                  <a:pt x="687" y="405"/>
                  <a:pt x="686" y="404"/>
                </a:cubicBezTo>
                <a:cubicBezTo>
                  <a:pt x="686" y="404"/>
                  <a:pt x="685" y="404"/>
                  <a:pt x="685" y="403"/>
                </a:cubicBezTo>
                <a:cubicBezTo>
                  <a:pt x="685" y="402"/>
                  <a:pt x="686" y="402"/>
                  <a:pt x="686" y="402"/>
                </a:cubicBezTo>
                <a:cubicBezTo>
                  <a:pt x="687" y="402"/>
                  <a:pt x="687" y="401"/>
                  <a:pt x="688" y="401"/>
                </a:cubicBezTo>
                <a:cubicBezTo>
                  <a:pt x="689" y="400"/>
                  <a:pt x="690" y="400"/>
                  <a:pt x="691" y="399"/>
                </a:cubicBezTo>
                <a:cubicBezTo>
                  <a:pt x="692" y="398"/>
                  <a:pt x="692" y="398"/>
                  <a:pt x="692" y="398"/>
                </a:cubicBezTo>
                <a:cubicBezTo>
                  <a:pt x="692" y="397"/>
                  <a:pt x="693" y="397"/>
                  <a:pt x="693" y="396"/>
                </a:cubicBezTo>
                <a:cubicBezTo>
                  <a:pt x="693" y="396"/>
                  <a:pt x="694" y="393"/>
                  <a:pt x="693" y="394"/>
                </a:cubicBezTo>
                <a:cubicBezTo>
                  <a:pt x="692" y="394"/>
                  <a:pt x="692" y="395"/>
                  <a:pt x="692" y="395"/>
                </a:cubicBezTo>
                <a:cubicBezTo>
                  <a:pt x="692" y="395"/>
                  <a:pt x="691" y="395"/>
                  <a:pt x="691" y="395"/>
                </a:cubicBezTo>
                <a:cubicBezTo>
                  <a:pt x="690" y="395"/>
                  <a:pt x="689" y="396"/>
                  <a:pt x="688" y="396"/>
                </a:cubicBezTo>
                <a:cubicBezTo>
                  <a:pt x="686" y="396"/>
                  <a:pt x="687" y="394"/>
                  <a:pt x="686" y="394"/>
                </a:cubicBezTo>
                <a:cubicBezTo>
                  <a:pt x="685" y="393"/>
                  <a:pt x="686" y="393"/>
                  <a:pt x="687" y="392"/>
                </a:cubicBezTo>
                <a:cubicBezTo>
                  <a:pt x="687" y="392"/>
                  <a:pt x="688" y="392"/>
                  <a:pt x="688" y="392"/>
                </a:cubicBezTo>
                <a:cubicBezTo>
                  <a:pt x="688" y="392"/>
                  <a:pt x="688" y="392"/>
                  <a:pt x="689" y="392"/>
                </a:cubicBezTo>
                <a:cubicBezTo>
                  <a:pt x="690" y="391"/>
                  <a:pt x="691" y="393"/>
                  <a:pt x="693" y="392"/>
                </a:cubicBezTo>
                <a:cubicBezTo>
                  <a:pt x="694" y="392"/>
                  <a:pt x="695" y="390"/>
                  <a:pt x="696" y="389"/>
                </a:cubicBezTo>
                <a:cubicBezTo>
                  <a:pt x="696" y="388"/>
                  <a:pt x="696" y="388"/>
                  <a:pt x="697" y="388"/>
                </a:cubicBezTo>
                <a:cubicBezTo>
                  <a:pt x="698" y="387"/>
                  <a:pt x="699" y="387"/>
                  <a:pt x="699" y="386"/>
                </a:cubicBezTo>
                <a:cubicBezTo>
                  <a:pt x="698" y="385"/>
                  <a:pt x="696" y="385"/>
                  <a:pt x="695" y="384"/>
                </a:cubicBezTo>
                <a:cubicBezTo>
                  <a:pt x="694" y="384"/>
                  <a:pt x="693" y="383"/>
                  <a:pt x="692" y="382"/>
                </a:cubicBezTo>
                <a:cubicBezTo>
                  <a:pt x="690" y="382"/>
                  <a:pt x="689" y="382"/>
                  <a:pt x="688" y="382"/>
                </a:cubicBezTo>
                <a:cubicBezTo>
                  <a:pt x="686" y="382"/>
                  <a:pt x="685" y="381"/>
                  <a:pt x="684" y="380"/>
                </a:cubicBezTo>
                <a:cubicBezTo>
                  <a:pt x="683" y="380"/>
                  <a:pt x="681" y="379"/>
                  <a:pt x="680" y="381"/>
                </a:cubicBezTo>
                <a:cubicBezTo>
                  <a:pt x="680" y="382"/>
                  <a:pt x="681" y="382"/>
                  <a:pt x="681" y="383"/>
                </a:cubicBezTo>
                <a:cubicBezTo>
                  <a:pt x="681" y="384"/>
                  <a:pt x="680" y="385"/>
                  <a:pt x="680" y="385"/>
                </a:cubicBezTo>
                <a:cubicBezTo>
                  <a:pt x="679" y="386"/>
                  <a:pt x="679" y="387"/>
                  <a:pt x="678" y="387"/>
                </a:cubicBezTo>
                <a:cubicBezTo>
                  <a:pt x="678" y="387"/>
                  <a:pt x="677" y="387"/>
                  <a:pt x="676" y="387"/>
                </a:cubicBezTo>
                <a:cubicBezTo>
                  <a:pt x="675" y="387"/>
                  <a:pt x="674" y="387"/>
                  <a:pt x="674" y="388"/>
                </a:cubicBezTo>
                <a:cubicBezTo>
                  <a:pt x="673" y="388"/>
                  <a:pt x="673" y="389"/>
                  <a:pt x="674" y="389"/>
                </a:cubicBezTo>
                <a:cubicBezTo>
                  <a:pt x="674" y="389"/>
                  <a:pt x="675" y="389"/>
                  <a:pt x="676" y="389"/>
                </a:cubicBezTo>
                <a:cubicBezTo>
                  <a:pt x="677" y="389"/>
                  <a:pt x="677" y="389"/>
                  <a:pt x="677" y="390"/>
                </a:cubicBezTo>
                <a:cubicBezTo>
                  <a:pt x="678" y="390"/>
                  <a:pt x="679" y="390"/>
                  <a:pt x="679" y="391"/>
                </a:cubicBezTo>
                <a:cubicBezTo>
                  <a:pt x="679" y="392"/>
                  <a:pt x="678" y="392"/>
                  <a:pt x="678" y="392"/>
                </a:cubicBezTo>
                <a:cubicBezTo>
                  <a:pt x="677" y="392"/>
                  <a:pt x="676" y="392"/>
                  <a:pt x="675" y="392"/>
                </a:cubicBezTo>
                <a:cubicBezTo>
                  <a:pt x="675" y="392"/>
                  <a:pt x="674" y="393"/>
                  <a:pt x="674" y="393"/>
                </a:cubicBezTo>
                <a:cubicBezTo>
                  <a:pt x="673" y="394"/>
                  <a:pt x="670" y="394"/>
                  <a:pt x="670" y="395"/>
                </a:cubicBezTo>
                <a:cubicBezTo>
                  <a:pt x="670" y="396"/>
                  <a:pt x="671" y="396"/>
                  <a:pt x="671" y="396"/>
                </a:cubicBezTo>
                <a:cubicBezTo>
                  <a:pt x="672" y="397"/>
                  <a:pt x="671" y="397"/>
                  <a:pt x="671" y="398"/>
                </a:cubicBezTo>
                <a:cubicBezTo>
                  <a:pt x="670" y="399"/>
                  <a:pt x="670" y="399"/>
                  <a:pt x="669" y="399"/>
                </a:cubicBezTo>
                <a:cubicBezTo>
                  <a:pt x="669" y="399"/>
                  <a:pt x="668" y="399"/>
                  <a:pt x="667" y="399"/>
                </a:cubicBezTo>
                <a:cubicBezTo>
                  <a:pt x="666" y="401"/>
                  <a:pt x="669" y="401"/>
                  <a:pt x="669" y="402"/>
                </a:cubicBezTo>
                <a:cubicBezTo>
                  <a:pt x="669" y="404"/>
                  <a:pt x="667" y="402"/>
                  <a:pt x="666" y="402"/>
                </a:cubicBezTo>
                <a:cubicBezTo>
                  <a:pt x="665" y="402"/>
                  <a:pt x="664" y="402"/>
                  <a:pt x="664" y="403"/>
                </a:cubicBezTo>
                <a:cubicBezTo>
                  <a:pt x="663" y="404"/>
                  <a:pt x="662" y="404"/>
                  <a:pt x="662" y="405"/>
                </a:cubicBezTo>
                <a:cubicBezTo>
                  <a:pt x="661" y="405"/>
                  <a:pt x="661" y="405"/>
                  <a:pt x="661" y="406"/>
                </a:cubicBezTo>
                <a:cubicBezTo>
                  <a:pt x="659" y="409"/>
                  <a:pt x="659" y="404"/>
                  <a:pt x="659" y="403"/>
                </a:cubicBezTo>
                <a:cubicBezTo>
                  <a:pt x="659" y="402"/>
                  <a:pt x="660" y="402"/>
                  <a:pt x="659" y="401"/>
                </a:cubicBezTo>
                <a:cubicBezTo>
                  <a:pt x="659" y="400"/>
                  <a:pt x="658" y="400"/>
                  <a:pt x="658" y="399"/>
                </a:cubicBezTo>
                <a:cubicBezTo>
                  <a:pt x="658" y="398"/>
                  <a:pt x="658" y="398"/>
                  <a:pt x="658" y="397"/>
                </a:cubicBezTo>
                <a:cubicBezTo>
                  <a:pt x="658" y="397"/>
                  <a:pt x="656" y="396"/>
                  <a:pt x="657" y="396"/>
                </a:cubicBezTo>
                <a:cubicBezTo>
                  <a:pt x="657" y="395"/>
                  <a:pt x="658" y="396"/>
                  <a:pt x="659" y="396"/>
                </a:cubicBezTo>
                <a:cubicBezTo>
                  <a:pt x="660" y="396"/>
                  <a:pt x="660" y="395"/>
                  <a:pt x="660" y="394"/>
                </a:cubicBezTo>
                <a:cubicBezTo>
                  <a:pt x="661" y="393"/>
                  <a:pt x="662" y="392"/>
                  <a:pt x="663" y="391"/>
                </a:cubicBezTo>
                <a:cubicBezTo>
                  <a:pt x="663" y="390"/>
                  <a:pt x="663" y="388"/>
                  <a:pt x="663" y="387"/>
                </a:cubicBezTo>
                <a:cubicBezTo>
                  <a:pt x="662" y="386"/>
                  <a:pt x="663" y="385"/>
                  <a:pt x="662" y="385"/>
                </a:cubicBezTo>
                <a:cubicBezTo>
                  <a:pt x="661" y="385"/>
                  <a:pt x="660" y="386"/>
                  <a:pt x="660" y="387"/>
                </a:cubicBezTo>
                <a:cubicBezTo>
                  <a:pt x="658" y="389"/>
                  <a:pt x="656" y="390"/>
                  <a:pt x="654" y="392"/>
                </a:cubicBezTo>
                <a:cubicBezTo>
                  <a:pt x="653" y="392"/>
                  <a:pt x="652" y="393"/>
                  <a:pt x="650" y="394"/>
                </a:cubicBezTo>
                <a:cubicBezTo>
                  <a:pt x="649" y="395"/>
                  <a:pt x="648" y="397"/>
                  <a:pt x="647" y="398"/>
                </a:cubicBezTo>
                <a:cubicBezTo>
                  <a:pt x="646" y="399"/>
                  <a:pt x="645" y="399"/>
                  <a:pt x="644" y="401"/>
                </a:cubicBezTo>
                <a:cubicBezTo>
                  <a:pt x="642" y="403"/>
                  <a:pt x="640" y="405"/>
                  <a:pt x="638" y="406"/>
                </a:cubicBezTo>
                <a:cubicBezTo>
                  <a:pt x="638" y="406"/>
                  <a:pt x="637" y="407"/>
                  <a:pt x="637" y="407"/>
                </a:cubicBezTo>
                <a:cubicBezTo>
                  <a:pt x="636" y="408"/>
                  <a:pt x="637" y="408"/>
                  <a:pt x="637" y="408"/>
                </a:cubicBezTo>
                <a:cubicBezTo>
                  <a:pt x="638" y="409"/>
                  <a:pt x="638" y="409"/>
                  <a:pt x="638" y="409"/>
                </a:cubicBezTo>
                <a:cubicBezTo>
                  <a:pt x="638" y="409"/>
                  <a:pt x="638" y="409"/>
                  <a:pt x="638" y="410"/>
                </a:cubicBezTo>
                <a:cubicBezTo>
                  <a:pt x="639" y="411"/>
                  <a:pt x="638" y="411"/>
                  <a:pt x="637" y="411"/>
                </a:cubicBezTo>
                <a:cubicBezTo>
                  <a:pt x="636" y="412"/>
                  <a:pt x="635" y="413"/>
                  <a:pt x="634" y="414"/>
                </a:cubicBezTo>
                <a:cubicBezTo>
                  <a:pt x="634" y="414"/>
                  <a:pt x="633" y="415"/>
                  <a:pt x="633" y="415"/>
                </a:cubicBezTo>
                <a:cubicBezTo>
                  <a:pt x="633" y="416"/>
                  <a:pt x="633" y="416"/>
                  <a:pt x="632" y="417"/>
                </a:cubicBezTo>
                <a:cubicBezTo>
                  <a:pt x="632" y="417"/>
                  <a:pt x="632" y="416"/>
                  <a:pt x="632" y="416"/>
                </a:cubicBezTo>
                <a:cubicBezTo>
                  <a:pt x="632" y="416"/>
                  <a:pt x="631" y="416"/>
                  <a:pt x="631" y="415"/>
                </a:cubicBezTo>
                <a:cubicBezTo>
                  <a:pt x="631" y="415"/>
                  <a:pt x="631" y="414"/>
                  <a:pt x="630" y="414"/>
                </a:cubicBezTo>
                <a:cubicBezTo>
                  <a:pt x="629" y="414"/>
                  <a:pt x="629" y="417"/>
                  <a:pt x="628" y="417"/>
                </a:cubicBezTo>
                <a:cubicBezTo>
                  <a:pt x="628" y="417"/>
                  <a:pt x="628" y="413"/>
                  <a:pt x="628" y="413"/>
                </a:cubicBezTo>
                <a:cubicBezTo>
                  <a:pt x="628" y="411"/>
                  <a:pt x="629" y="410"/>
                  <a:pt x="629" y="409"/>
                </a:cubicBezTo>
                <a:cubicBezTo>
                  <a:pt x="629" y="408"/>
                  <a:pt x="629" y="407"/>
                  <a:pt x="630" y="406"/>
                </a:cubicBezTo>
                <a:cubicBezTo>
                  <a:pt x="630" y="406"/>
                  <a:pt x="631" y="405"/>
                  <a:pt x="631" y="405"/>
                </a:cubicBezTo>
                <a:cubicBezTo>
                  <a:pt x="632" y="404"/>
                  <a:pt x="632" y="404"/>
                  <a:pt x="631" y="403"/>
                </a:cubicBezTo>
                <a:cubicBezTo>
                  <a:pt x="631" y="402"/>
                  <a:pt x="630" y="402"/>
                  <a:pt x="631" y="401"/>
                </a:cubicBezTo>
                <a:cubicBezTo>
                  <a:pt x="632" y="400"/>
                  <a:pt x="633" y="400"/>
                  <a:pt x="634" y="399"/>
                </a:cubicBezTo>
                <a:cubicBezTo>
                  <a:pt x="636" y="398"/>
                  <a:pt x="637" y="397"/>
                  <a:pt x="638" y="396"/>
                </a:cubicBezTo>
                <a:cubicBezTo>
                  <a:pt x="639" y="396"/>
                  <a:pt x="640" y="396"/>
                  <a:pt x="641" y="395"/>
                </a:cubicBezTo>
                <a:cubicBezTo>
                  <a:pt x="642" y="394"/>
                  <a:pt x="642" y="393"/>
                  <a:pt x="643" y="392"/>
                </a:cubicBezTo>
                <a:cubicBezTo>
                  <a:pt x="644" y="392"/>
                  <a:pt x="644" y="392"/>
                  <a:pt x="644" y="391"/>
                </a:cubicBezTo>
                <a:cubicBezTo>
                  <a:pt x="645" y="391"/>
                  <a:pt x="645" y="391"/>
                  <a:pt x="646" y="390"/>
                </a:cubicBezTo>
                <a:cubicBezTo>
                  <a:pt x="646" y="390"/>
                  <a:pt x="647" y="390"/>
                  <a:pt x="647" y="389"/>
                </a:cubicBezTo>
                <a:cubicBezTo>
                  <a:pt x="647" y="389"/>
                  <a:pt x="646" y="389"/>
                  <a:pt x="645" y="389"/>
                </a:cubicBezTo>
                <a:cubicBezTo>
                  <a:pt x="645" y="388"/>
                  <a:pt x="644" y="388"/>
                  <a:pt x="644" y="388"/>
                </a:cubicBezTo>
                <a:cubicBezTo>
                  <a:pt x="643" y="388"/>
                  <a:pt x="643" y="387"/>
                  <a:pt x="642" y="387"/>
                </a:cubicBezTo>
                <a:cubicBezTo>
                  <a:pt x="642" y="387"/>
                  <a:pt x="640" y="387"/>
                  <a:pt x="641" y="386"/>
                </a:cubicBezTo>
                <a:cubicBezTo>
                  <a:pt x="642" y="385"/>
                  <a:pt x="643" y="386"/>
                  <a:pt x="644" y="386"/>
                </a:cubicBezTo>
                <a:cubicBezTo>
                  <a:pt x="645" y="386"/>
                  <a:pt x="645" y="386"/>
                  <a:pt x="646" y="385"/>
                </a:cubicBezTo>
                <a:cubicBezTo>
                  <a:pt x="646" y="385"/>
                  <a:pt x="647" y="385"/>
                  <a:pt x="648" y="385"/>
                </a:cubicBezTo>
                <a:cubicBezTo>
                  <a:pt x="648" y="385"/>
                  <a:pt x="649" y="385"/>
                  <a:pt x="650" y="385"/>
                </a:cubicBezTo>
                <a:cubicBezTo>
                  <a:pt x="650" y="384"/>
                  <a:pt x="650" y="384"/>
                  <a:pt x="649" y="383"/>
                </a:cubicBezTo>
                <a:cubicBezTo>
                  <a:pt x="649" y="382"/>
                  <a:pt x="650" y="380"/>
                  <a:pt x="648" y="380"/>
                </a:cubicBezTo>
                <a:cubicBezTo>
                  <a:pt x="647" y="379"/>
                  <a:pt x="646" y="380"/>
                  <a:pt x="645" y="379"/>
                </a:cubicBezTo>
                <a:cubicBezTo>
                  <a:pt x="644" y="379"/>
                  <a:pt x="644" y="378"/>
                  <a:pt x="642" y="378"/>
                </a:cubicBezTo>
                <a:cubicBezTo>
                  <a:pt x="642" y="378"/>
                  <a:pt x="640" y="379"/>
                  <a:pt x="640" y="380"/>
                </a:cubicBezTo>
                <a:cubicBezTo>
                  <a:pt x="641" y="380"/>
                  <a:pt x="642" y="381"/>
                  <a:pt x="641" y="381"/>
                </a:cubicBezTo>
                <a:cubicBezTo>
                  <a:pt x="641" y="382"/>
                  <a:pt x="639" y="382"/>
                  <a:pt x="639" y="382"/>
                </a:cubicBezTo>
                <a:cubicBezTo>
                  <a:pt x="638" y="382"/>
                  <a:pt x="636" y="382"/>
                  <a:pt x="635" y="382"/>
                </a:cubicBezTo>
                <a:cubicBezTo>
                  <a:pt x="633" y="383"/>
                  <a:pt x="636" y="384"/>
                  <a:pt x="637" y="384"/>
                </a:cubicBezTo>
                <a:cubicBezTo>
                  <a:pt x="637" y="385"/>
                  <a:pt x="638" y="386"/>
                  <a:pt x="637" y="386"/>
                </a:cubicBezTo>
                <a:cubicBezTo>
                  <a:pt x="637" y="387"/>
                  <a:pt x="636" y="387"/>
                  <a:pt x="635" y="387"/>
                </a:cubicBezTo>
                <a:cubicBezTo>
                  <a:pt x="634" y="387"/>
                  <a:pt x="632" y="387"/>
                  <a:pt x="631" y="387"/>
                </a:cubicBezTo>
                <a:cubicBezTo>
                  <a:pt x="630" y="387"/>
                  <a:pt x="630" y="386"/>
                  <a:pt x="630" y="386"/>
                </a:cubicBezTo>
                <a:cubicBezTo>
                  <a:pt x="629" y="385"/>
                  <a:pt x="629" y="385"/>
                  <a:pt x="628" y="385"/>
                </a:cubicBezTo>
                <a:cubicBezTo>
                  <a:pt x="627" y="385"/>
                  <a:pt x="627" y="386"/>
                  <a:pt x="627" y="386"/>
                </a:cubicBezTo>
                <a:cubicBezTo>
                  <a:pt x="626" y="386"/>
                  <a:pt x="625" y="386"/>
                  <a:pt x="625" y="386"/>
                </a:cubicBezTo>
                <a:cubicBezTo>
                  <a:pt x="624" y="386"/>
                  <a:pt x="624" y="385"/>
                  <a:pt x="624" y="385"/>
                </a:cubicBezTo>
                <a:cubicBezTo>
                  <a:pt x="624" y="385"/>
                  <a:pt x="624" y="384"/>
                  <a:pt x="624" y="384"/>
                </a:cubicBezTo>
                <a:cubicBezTo>
                  <a:pt x="623" y="383"/>
                  <a:pt x="622" y="383"/>
                  <a:pt x="620" y="384"/>
                </a:cubicBezTo>
                <a:cubicBezTo>
                  <a:pt x="619" y="384"/>
                  <a:pt x="619" y="386"/>
                  <a:pt x="619" y="388"/>
                </a:cubicBezTo>
                <a:cubicBezTo>
                  <a:pt x="619" y="388"/>
                  <a:pt x="619" y="389"/>
                  <a:pt x="619" y="390"/>
                </a:cubicBezTo>
                <a:cubicBezTo>
                  <a:pt x="618" y="391"/>
                  <a:pt x="618" y="390"/>
                  <a:pt x="617" y="390"/>
                </a:cubicBezTo>
                <a:cubicBezTo>
                  <a:pt x="616" y="389"/>
                  <a:pt x="614" y="389"/>
                  <a:pt x="614" y="390"/>
                </a:cubicBezTo>
                <a:cubicBezTo>
                  <a:pt x="614" y="391"/>
                  <a:pt x="614" y="391"/>
                  <a:pt x="615" y="391"/>
                </a:cubicBezTo>
                <a:cubicBezTo>
                  <a:pt x="615" y="392"/>
                  <a:pt x="615" y="393"/>
                  <a:pt x="616" y="393"/>
                </a:cubicBezTo>
                <a:cubicBezTo>
                  <a:pt x="616" y="395"/>
                  <a:pt x="619" y="393"/>
                  <a:pt x="619" y="395"/>
                </a:cubicBezTo>
                <a:cubicBezTo>
                  <a:pt x="619" y="396"/>
                  <a:pt x="618" y="396"/>
                  <a:pt x="617" y="396"/>
                </a:cubicBezTo>
                <a:cubicBezTo>
                  <a:pt x="617" y="396"/>
                  <a:pt x="616" y="396"/>
                  <a:pt x="615" y="397"/>
                </a:cubicBezTo>
                <a:cubicBezTo>
                  <a:pt x="615" y="397"/>
                  <a:pt x="614" y="398"/>
                  <a:pt x="614" y="399"/>
                </a:cubicBezTo>
                <a:cubicBezTo>
                  <a:pt x="614" y="399"/>
                  <a:pt x="613" y="400"/>
                  <a:pt x="613" y="400"/>
                </a:cubicBezTo>
                <a:cubicBezTo>
                  <a:pt x="613" y="401"/>
                  <a:pt x="616" y="403"/>
                  <a:pt x="614" y="403"/>
                </a:cubicBezTo>
                <a:cubicBezTo>
                  <a:pt x="612" y="403"/>
                  <a:pt x="611" y="402"/>
                  <a:pt x="609" y="402"/>
                </a:cubicBezTo>
                <a:cubicBezTo>
                  <a:pt x="607" y="402"/>
                  <a:pt x="606" y="403"/>
                  <a:pt x="604" y="404"/>
                </a:cubicBezTo>
                <a:cubicBezTo>
                  <a:pt x="603" y="405"/>
                  <a:pt x="602" y="406"/>
                  <a:pt x="601" y="406"/>
                </a:cubicBezTo>
                <a:cubicBezTo>
                  <a:pt x="600" y="406"/>
                  <a:pt x="598" y="407"/>
                  <a:pt x="597" y="408"/>
                </a:cubicBezTo>
                <a:cubicBezTo>
                  <a:pt x="597" y="409"/>
                  <a:pt x="596" y="410"/>
                  <a:pt x="595" y="410"/>
                </a:cubicBezTo>
                <a:cubicBezTo>
                  <a:pt x="595" y="411"/>
                  <a:pt x="594" y="412"/>
                  <a:pt x="594" y="413"/>
                </a:cubicBezTo>
                <a:cubicBezTo>
                  <a:pt x="595" y="413"/>
                  <a:pt x="596" y="415"/>
                  <a:pt x="595" y="416"/>
                </a:cubicBezTo>
                <a:cubicBezTo>
                  <a:pt x="594" y="417"/>
                  <a:pt x="593" y="417"/>
                  <a:pt x="593" y="417"/>
                </a:cubicBezTo>
                <a:cubicBezTo>
                  <a:pt x="593" y="418"/>
                  <a:pt x="595" y="418"/>
                  <a:pt x="595" y="419"/>
                </a:cubicBezTo>
                <a:cubicBezTo>
                  <a:pt x="596" y="419"/>
                  <a:pt x="596" y="419"/>
                  <a:pt x="597" y="419"/>
                </a:cubicBezTo>
                <a:cubicBezTo>
                  <a:pt x="597" y="419"/>
                  <a:pt x="598" y="419"/>
                  <a:pt x="599" y="419"/>
                </a:cubicBezTo>
                <a:cubicBezTo>
                  <a:pt x="600" y="420"/>
                  <a:pt x="596" y="420"/>
                  <a:pt x="595" y="420"/>
                </a:cubicBezTo>
                <a:cubicBezTo>
                  <a:pt x="595" y="421"/>
                  <a:pt x="594" y="422"/>
                  <a:pt x="593" y="422"/>
                </a:cubicBezTo>
                <a:cubicBezTo>
                  <a:pt x="592" y="422"/>
                  <a:pt x="592" y="421"/>
                  <a:pt x="592" y="421"/>
                </a:cubicBezTo>
                <a:cubicBezTo>
                  <a:pt x="591" y="420"/>
                  <a:pt x="591" y="419"/>
                  <a:pt x="590" y="419"/>
                </a:cubicBezTo>
                <a:cubicBezTo>
                  <a:pt x="590" y="419"/>
                  <a:pt x="589" y="419"/>
                  <a:pt x="589" y="418"/>
                </a:cubicBezTo>
                <a:cubicBezTo>
                  <a:pt x="590" y="418"/>
                  <a:pt x="589" y="417"/>
                  <a:pt x="589" y="417"/>
                </a:cubicBezTo>
                <a:cubicBezTo>
                  <a:pt x="588" y="417"/>
                  <a:pt x="587" y="417"/>
                  <a:pt x="586" y="416"/>
                </a:cubicBezTo>
                <a:cubicBezTo>
                  <a:pt x="585" y="415"/>
                  <a:pt x="588" y="415"/>
                  <a:pt x="589" y="415"/>
                </a:cubicBezTo>
                <a:cubicBezTo>
                  <a:pt x="589" y="414"/>
                  <a:pt x="589" y="413"/>
                  <a:pt x="588" y="413"/>
                </a:cubicBezTo>
                <a:cubicBezTo>
                  <a:pt x="588" y="413"/>
                  <a:pt x="587" y="413"/>
                  <a:pt x="586" y="413"/>
                </a:cubicBezTo>
                <a:cubicBezTo>
                  <a:pt x="585" y="412"/>
                  <a:pt x="586" y="411"/>
                  <a:pt x="587" y="411"/>
                </a:cubicBezTo>
                <a:cubicBezTo>
                  <a:pt x="587" y="411"/>
                  <a:pt x="587" y="411"/>
                  <a:pt x="588" y="411"/>
                </a:cubicBezTo>
                <a:cubicBezTo>
                  <a:pt x="588" y="411"/>
                  <a:pt x="588" y="410"/>
                  <a:pt x="588" y="410"/>
                </a:cubicBezTo>
                <a:cubicBezTo>
                  <a:pt x="589" y="410"/>
                  <a:pt x="589" y="410"/>
                  <a:pt x="589" y="410"/>
                </a:cubicBezTo>
                <a:cubicBezTo>
                  <a:pt x="589" y="409"/>
                  <a:pt x="589" y="409"/>
                  <a:pt x="588" y="409"/>
                </a:cubicBezTo>
                <a:cubicBezTo>
                  <a:pt x="587" y="409"/>
                  <a:pt x="587" y="409"/>
                  <a:pt x="587" y="408"/>
                </a:cubicBezTo>
                <a:cubicBezTo>
                  <a:pt x="586" y="408"/>
                  <a:pt x="586" y="408"/>
                  <a:pt x="585" y="407"/>
                </a:cubicBezTo>
                <a:cubicBezTo>
                  <a:pt x="585" y="407"/>
                  <a:pt x="584" y="407"/>
                  <a:pt x="583" y="407"/>
                </a:cubicBezTo>
                <a:cubicBezTo>
                  <a:pt x="582" y="407"/>
                  <a:pt x="576" y="406"/>
                  <a:pt x="576" y="408"/>
                </a:cubicBezTo>
                <a:cubicBezTo>
                  <a:pt x="577" y="408"/>
                  <a:pt x="577" y="408"/>
                  <a:pt x="578" y="408"/>
                </a:cubicBezTo>
                <a:cubicBezTo>
                  <a:pt x="579" y="409"/>
                  <a:pt x="578" y="409"/>
                  <a:pt x="579" y="410"/>
                </a:cubicBezTo>
                <a:cubicBezTo>
                  <a:pt x="579" y="410"/>
                  <a:pt x="580" y="410"/>
                  <a:pt x="581" y="410"/>
                </a:cubicBezTo>
                <a:cubicBezTo>
                  <a:pt x="581" y="411"/>
                  <a:pt x="580" y="411"/>
                  <a:pt x="580" y="411"/>
                </a:cubicBezTo>
                <a:cubicBezTo>
                  <a:pt x="579" y="411"/>
                  <a:pt x="579" y="410"/>
                  <a:pt x="578" y="410"/>
                </a:cubicBezTo>
                <a:cubicBezTo>
                  <a:pt x="577" y="410"/>
                  <a:pt x="577" y="411"/>
                  <a:pt x="576" y="412"/>
                </a:cubicBezTo>
                <a:cubicBezTo>
                  <a:pt x="576" y="413"/>
                  <a:pt x="576" y="414"/>
                  <a:pt x="577" y="415"/>
                </a:cubicBezTo>
                <a:cubicBezTo>
                  <a:pt x="578" y="415"/>
                  <a:pt x="579" y="416"/>
                  <a:pt x="578" y="416"/>
                </a:cubicBezTo>
                <a:cubicBezTo>
                  <a:pt x="577" y="416"/>
                  <a:pt x="576" y="416"/>
                  <a:pt x="575" y="416"/>
                </a:cubicBezTo>
                <a:cubicBezTo>
                  <a:pt x="574" y="416"/>
                  <a:pt x="574" y="415"/>
                  <a:pt x="574" y="415"/>
                </a:cubicBezTo>
                <a:cubicBezTo>
                  <a:pt x="573" y="414"/>
                  <a:pt x="572" y="415"/>
                  <a:pt x="571" y="414"/>
                </a:cubicBezTo>
                <a:cubicBezTo>
                  <a:pt x="570" y="414"/>
                  <a:pt x="570" y="414"/>
                  <a:pt x="569" y="414"/>
                </a:cubicBezTo>
                <a:cubicBezTo>
                  <a:pt x="567" y="414"/>
                  <a:pt x="566" y="414"/>
                  <a:pt x="564" y="414"/>
                </a:cubicBezTo>
                <a:cubicBezTo>
                  <a:pt x="563" y="413"/>
                  <a:pt x="562" y="413"/>
                  <a:pt x="560" y="413"/>
                </a:cubicBezTo>
                <a:cubicBezTo>
                  <a:pt x="559" y="412"/>
                  <a:pt x="557" y="412"/>
                  <a:pt x="556" y="412"/>
                </a:cubicBezTo>
                <a:cubicBezTo>
                  <a:pt x="555" y="412"/>
                  <a:pt x="554" y="412"/>
                  <a:pt x="554" y="412"/>
                </a:cubicBezTo>
                <a:cubicBezTo>
                  <a:pt x="553" y="413"/>
                  <a:pt x="556" y="413"/>
                  <a:pt x="557" y="414"/>
                </a:cubicBezTo>
                <a:cubicBezTo>
                  <a:pt x="558" y="414"/>
                  <a:pt x="559" y="414"/>
                  <a:pt x="559" y="414"/>
                </a:cubicBezTo>
                <a:cubicBezTo>
                  <a:pt x="560" y="415"/>
                  <a:pt x="560" y="415"/>
                  <a:pt x="560" y="416"/>
                </a:cubicBezTo>
                <a:cubicBezTo>
                  <a:pt x="560" y="417"/>
                  <a:pt x="561" y="417"/>
                  <a:pt x="562" y="417"/>
                </a:cubicBezTo>
                <a:cubicBezTo>
                  <a:pt x="562" y="417"/>
                  <a:pt x="563" y="417"/>
                  <a:pt x="563" y="418"/>
                </a:cubicBezTo>
                <a:cubicBezTo>
                  <a:pt x="564" y="418"/>
                  <a:pt x="566" y="418"/>
                  <a:pt x="567" y="417"/>
                </a:cubicBezTo>
                <a:cubicBezTo>
                  <a:pt x="568" y="417"/>
                  <a:pt x="568" y="417"/>
                  <a:pt x="569" y="417"/>
                </a:cubicBezTo>
                <a:cubicBezTo>
                  <a:pt x="570" y="416"/>
                  <a:pt x="571" y="416"/>
                  <a:pt x="571" y="416"/>
                </a:cubicBezTo>
                <a:cubicBezTo>
                  <a:pt x="571" y="417"/>
                  <a:pt x="571" y="418"/>
                  <a:pt x="571" y="418"/>
                </a:cubicBezTo>
                <a:cubicBezTo>
                  <a:pt x="570" y="419"/>
                  <a:pt x="570" y="420"/>
                  <a:pt x="571" y="420"/>
                </a:cubicBezTo>
                <a:cubicBezTo>
                  <a:pt x="571" y="421"/>
                  <a:pt x="571" y="422"/>
                  <a:pt x="570" y="422"/>
                </a:cubicBezTo>
                <a:cubicBezTo>
                  <a:pt x="570" y="423"/>
                  <a:pt x="568" y="423"/>
                  <a:pt x="568" y="423"/>
                </a:cubicBezTo>
                <a:cubicBezTo>
                  <a:pt x="567" y="424"/>
                  <a:pt x="568" y="424"/>
                  <a:pt x="569" y="424"/>
                </a:cubicBezTo>
                <a:cubicBezTo>
                  <a:pt x="570" y="424"/>
                  <a:pt x="570" y="425"/>
                  <a:pt x="570" y="426"/>
                </a:cubicBezTo>
                <a:cubicBezTo>
                  <a:pt x="569" y="427"/>
                  <a:pt x="569" y="428"/>
                  <a:pt x="568" y="427"/>
                </a:cubicBezTo>
                <a:cubicBezTo>
                  <a:pt x="567" y="427"/>
                  <a:pt x="567" y="426"/>
                  <a:pt x="567" y="426"/>
                </a:cubicBezTo>
                <a:cubicBezTo>
                  <a:pt x="566" y="425"/>
                  <a:pt x="564" y="425"/>
                  <a:pt x="563" y="425"/>
                </a:cubicBezTo>
                <a:cubicBezTo>
                  <a:pt x="563" y="425"/>
                  <a:pt x="562" y="425"/>
                  <a:pt x="561" y="424"/>
                </a:cubicBezTo>
                <a:cubicBezTo>
                  <a:pt x="560" y="424"/>
                  <a:pt x="559" y="423"/>
                  <a:pt x="558" y="422"/>
                </a:cubicBezTo>
                <a:cubicBezTo>
                  <a:pt x="557" y="422"/>
                  <a:pt x="555" y="420"/>
                  <a:pt x="555" y="422"/>
                </a:cubicBezTo>
                <a:cubicBezTo>
                  <a:pt x="555" y="423"/>
                  <a:pt x="555" y="423"/>
                  <a:pt x="555" y="424"/>
                </a:cubicBezTo>
                <a:cubicBezTo>
                  <a:pt x="555" y="424"/>
                  <a:pt x="554" y="425"/>
                  <a:pt x="554" y="426"/>
                </a:cubicBezTo>
                <a:cubicBezTo>
                  <a:pt x="553" y="426"/>
                  <a:pt x="552" y="426"/>
                  <a:pt x="551" y="426"/>
                </a:cubicBezTo>
                <a:cubicBezTo>
                  <a:pt x="550" y="426"/>
                  <a:pt x="551" y="425"/>
                  <a:pt x="550" y="424"/>
                </a:cubicBezTo>
                <a:cubicBezTo>
                  <a:pt x="550" y="424"/>
                  <a:pt x="549" y="423"/>
                  <a:pt x="548" y="423"/>
                </a:cubicBezTo>
                <a:cubicBezTo>
                  <a:pt x="547" y="423"/>
                  <a:pt x="546" y="424"/>
                  <a:pt x="545" y="424"/>
                </a:cubicBezTo>
                <a:cubicBezTo>
                  <a:pt x="545" y="425"/>
                  <a:pt x="544" y="425"/>
                  <a:pt x="543" y="425"/>
                </a:cubicBezTo>
                <a:cubicBezTo>
                  <a:pt x="542" y="426"/>
                  <a:pt x="541" y="427"/>
                  <a:pt x="540" y="427"/>
                </a:cubicBezTo>
                <a:cubicBezTo>
                  <a:pt x="540" y="427"/>
                  <a:pt x="539" y="428"/>
                  <a:pt x="539" y="429"/>
                </a:cubicBezTo>
                <a:cubicBezTo>
                  <a:pt x="539" y="429"/>
                  <a:pt x="540" y="429"/>
                  <a:pt x="540" y="430"/>
                </a:cubicBezTo>
                <a:cubicBezTo>
                  <a:pt x="540" y="431"/>
                  <a:pt x="540" y="431"/>
                  <a:pt x="540" y="432"/>
                </a:cubicBezTo>
                <a:cubicBezTo>
                  <a:pt x="541" y="433"/>
                  <a:pt x="541" y="433"/>
                  <a:pt x="542" y="434"/>
                </a:cubicBezTo>
                <a:cubicBezTo>
                  <a:pt x="542" y="436"/>
                  <a:pt x="539" y="434"/>
                  <a:pt x="538" y="435"/>
                </a:cubicBezTo>
                <a:cubicBezTo>
                  <a:pt x="538" y="436"/>
                  <a:pt x="538" y="437"/>
                  <a:pt x="538" y="437"/>
                </a:cubicBezTo>
                <a:cubicBezTo>
                  <a:pt x="538" y="438"/>
                  <a:pt x="537" y="439"/>
                  <a:pt x="537" y="439"/>
                </a:cubicBezTo>
                <a:cubicBezTo>
                  <a:pt x="536" y="440"/>
                  <a:pt x="535" y="441"/>
                  <a:pt x="534" y="442"/>
                </a:cubicBezTo>
                <a:cubicBezTo>
                  <a:pt x="534" y="443"/>
                  <a:pt x="533" y="444"/>
                  <a:pt x="533" y="443"/>
                </a:cubicBezTo>
                <a:cubicBezTo>
                  <a:pt x="533" y="442"/>
                  <a:pt x="534" y="441"/>
                  <a:pt x="534" y="441"/>
                </a:cubicBezTo>
                <a:cubicBezTo>
                  <a:pt x="535" y="440"/>
                  <a:pt x="535" y="438"/>
                  <a:pt x="536" y="437"/>
                </a:cubicBezTo>
                <a:cubicBezTo>
                  <a:pt x="536" y="436"/>
                  <a:pt x="536" y="435"/>
                  <a:pt x="536" y="435"/>
                </a:cubicBezTo>
                <a:cubicBezTo>
                  <a:pt x="537" y="434"/>
                  <a:pt x="537" y="434"/>
                  <a:pt x="537" y="433"/>
                </a:cubicBezTo>
                <a:cubicBezTo>
                  <a:pt x="538" y="431"/>
                  <a:pt x="537" y="430"/>
                  <a:pt x="537" y="428"/>
                </a:cubicBezTo>
                <a:cubicBezTo>
                  <a:pt x="537" y="427"/>
                  <a:pt x="539" y="426"/>
                  <a:pt x="539" y="425"/>
                </a:cubicBezTo>
                <a:cubicBezTo>
                  <a:pt x="539" y="423"/>
                  <a:pt x="538" y="423"/>
                  <a:pt x="538" y="422"/>
                </a:cubicBezTo>
                <a:cubicBezTo>
                  <a:pt x="537" y="422"/>
                  <a:pt x="537" y="421"/>
                  <a:pt x="536" y="420"/>
                </a:cubicBezTo>
                <a:cubicBezTo>
                  <a:pt x="535" y="420"/>
                  <a:pt x="535" y="421"/>
                  <a:pt x="534" y="422"/>
                </a:cubicBezTo>
                <a:cubicBezTo>
                  <a:pt x="534" y="422"/>
                  <a:pt x="534" y="422"/>
                  <a:pt x="533" y="422"/>
                </a:cubicBezTo>
                <a:cubicBezTo>
                  <a:pt x="532" y="423"/>
                  <a:pt x="532" y="423"/>
                  <a:pt x="531" y="423"/>
                </a:cubicBezTo>
                <a:cubicBezTo>
                  <a:pt x="531" y="424"/>
                  <a:pt x="532" y="424"/>
                  <a:pt x="531" y="425"/>
                </a:cubicBezTo>
                <a:cubicBezTo>
                  <a:pt x="530" y="426"/>
                  <a:pt x="531" y="425"/>
                  <a:pt x="530" y="425"/>
                </a:cubicBezTo>
                <a:cubicBezTo>
                  <a:pt x="529" y="425"/>
                  <a:pt x="529" y="426"/>
                  <a:pt x="529" y="427"/>
                </a:cubicBezTo>
                <a:cubicBezTo>
                  <a:pt x="529" y="428"/>
                  <a:pt x="527" y="428"/>
                  <a:pt x="526" y="430"/>
                </a:cubicBezTo>
                <a:cubicBezTo>
                  <a:pt x="526" y="430"/>
                  <a:pt x="526" y="431"/>
                  <a:pt x="526" y="432"/>
                </a:cubicBezTo>
                <a:cubicBezTo>
                  <a:pt x="526" y="433"/>
                  <a:pt x="527" y="432"/>
                  <a:pt x="528" y="433"/>
                </a:cubicBezTo>
                <a:cubicBezTo>
                  <a:pt x="528" y="433"/>
                  <a:pt x="528" y="434"/>
                  <a:pt x="529" y="434"/>
                </a:cubicBezTo>
                <a:cubicBezTo>
                  <a:pt x="530" y="434"/>
                  <a:pt x="530" y="434"/>
                  <a:pt x="530" y="435"/>
                </a:cubicBezTo>
                <a:cubicBezTo>
                  <a:pt x="530" y="436"/>
                  <a:pt x="529" y="436"/>
                  <a:pt x="528" y="436"/>
                </a:cubicBezTo>
                <a:cubicBezTo>
                  <a:pt x="527" y="437"/>
                  <a:pt x="527" y="437"/>
                  <a:pt x="527" y="438"/>
                </a:cubicBezTo>
                <a:cubicBezTo>
                  <a:pt x="526" y="439"/>
                  <a:pt x="525" y="439"/>
                  <a:pt x="524" y="440"/>
                </a:cubicBezTo>
                <a:cubicBezTo>
                  <a:pt x="522" y="441"/>
                  <a:pt x="523" y="438"/>
                  <a:pt x="523" y="437"/>
                </a:cubicBezTo>
                <a:cubicBezTo>
                  <a:pt x="523" y="437"/>
                  <a:pt x="524" y="436"/>
                  <a:pt x="524" y="436"/>
                </a:cubicBezTo>
                <a:cubicBezTo>
                  <a:pt x="524" y="435"/>
                  <a:pt x="525" y="435"/>
                  <a:pt x="525" y="434"/>
                </a:cubicBezTo>
                <a:cubicBezTo>
                  <a:pt x="526" y="433"/>
                  <a:pt x="524" y="433"/>
                  <a:pt x="524" y="431"/>
                </a:cubicBezTo>
                <a:cubicBezTo>
                  <a:pt x="524" y="430"/>
                  <a:pt x="525" y="429"/>
                  <a:pt x="525" y="428"/>
                </a:cubicBezTo>
                <a:cubicBezTo>
                  <a:pt x="525" y="425"/>
                  <a:pt x="523" y="426"/>
                  <a:pt x="521" y="427"/>
                </a:cubicBezTo>
                <a:cubicBezTo>
                  <a:pt x="521" y="427"/>
                  <a:pt x="520" y="427"/>
                  <a:pt x="519" y="427"/>
                </a:cubicBezTo>
                <a:cubicBezTo>
                  <a:pt x="518" y="427"/>
                  <a:pt x="516" y="427"/>
                  <a:pt x="515" y="428"/>
                </a:cubicBezTo>
                <a:cubicBezTo>
                  <a:pt x="514" y="428"/>
                  <a:pt x="513" y="429"/>
                  <a:pt x="512" y="430"/>
                </a:cubicBezTo>
                <a:cubicBezTo>
                  <a:pt x="511" y="431"/>
                  <a:pt x="510" y="432"/>
                  <a:pt x="510" y="433"/>
                </a:cubicBezTo>
                <a:cubicBezTo>
                  <a:pt x="509" y="434"/>
                  <a:pt x="511" y="433"/>
                  <a:pt x="512" y="434"/>
                </a:cubicBezTo>
                <a:cubicBezTo>
                  <a:pt x="512" y="434"/>
                  <a:pt x="512" y="435"/>
                  <a:pt x="512" y="435"/>
                </a:cubicBezTo>
                <a:cubicBezTo>
                  <a:pt x="513" y="435"/>
                  <a:pt x="514" y="435"/>
                  <a:pt x="514" y="435"/>
                </a:cubicBezTo>
                <a:cubicBezTo>
                  <a:pt x="515" y="437"/>
                  <a:pt x="513" y="437"/>
                  <a:pt x="512" y="437"/>
                </a:cubicBezTo>
                <a:cubicBezTo>
                  <a:pt x="511" y="437"/>
                  <a:pt x="510" y="437"/>
                  <a:pt x="510" y="438"/>
                </a:cubicBezTo>
                <a:cubicBezTo>
                  <a:pt x="511" y="438"/>
                  <a:pt x="512" y="439"/>
                  <a:pt x="511" y="440"/>
                </a:cubicBezTo>
                <a:cubicBezTo>
                  <a:pt x="511" y="441"/>
                  <a:pt x="510" y="440"/>
                  <a:pt x="510" y="439"/>
                </a:cubicBezTo>
                <a:cubicBezTo>
                  <a:pt x="509" y="439"/>
                  <a:pt x="509" y="438"/>
                  <a:pt x="508" y="438"/>
                </a:cubicBezTo>
                <a:cubicBezTo>
                  <a:pt x="507" y="439"/>
                  <a:pt x="506" y="438"/>
                  <a:pt x="505" y="437"/>
                </a:cubicBezTo>
                <a:cubicBezTo>
                  <a:pt x="504" y="437"/>
                  <a:pt x="501" y="436"/>
                  <a:pt x="501" y="437"/>
                </a:cubicBezTo>
                <a:cubicBezTo>
                  <a:pt x="501" y="438"/>
                  <a:pt x="502" y="438"/>
                  <a:pt x="503" y="438"/>
                </a:cubicBezTo>
                <a:cubicBezTo>
                  <a:pt x="503" y="438"/>
                  <a:pt x="503" y="439"/>
                  <a:pt x="504" y="440"/>
                </a:cubicBezTo>
                <a:cubicBezTo>
                  <a:pt x="504" y="441"/>
                  <a:pt x="506" y="441"/>
                  <a:pt x="507" y="442"/>
                </a:cubicBezTo>
                <a:cubicBezTo>
                  <a:pt x="507" y="443"/>
                  <a:pt x="507" y="443"/>
                  <a:pt x="508" y="443"/>
                </a:cubicBezTo>
                <a:cubicBezTo>
                  <a:pt x="509" y="444"/>
                  <a:pt x="509" y="444"/>
                  <a:pt x="508" y="445"/>
                </a:cubicBezTo>
                <a:cubicBezTo>
                  <a:pt x="508" y="446"/>
                  <a:pt x="506" y="445"/>
                  <a:pt x="505" y="445"/>
                </a:cubicBezTo>
                <a:cubicBezTo>
                  <a:pt x="505" y="445"/>
                  <a:pt x="504" y="445"/>
                  <a:pt x="503" y="445"/>
                </a:cubicBezTo>
                <a:cubicBezTo>
                  <a:pt x="503" y="445"/>
                  <a:pt x="502" y="444"/>
                  <a:pt x="501" y="444"/>
                </a:cubicBezTo>
                <a:cubicBezTo>
                  <a:pt x="501" y="443"/>
                  <a:pt x="500" y="443"/>
                  <a:pt x="499" y="442"/>
                </a:cubicBezTo>
                <a:cubicBezTo>
                  <a:pt x="499" y="442"/>
                  <a:pt x="498" y="442"/>
                  <a:pt x="498" y="441"/>
                </a:cubicBezTo>
                <a:cubicBezTo>
                  <a:pt x="497" y="440"/>
                  <a:pt x="498" y="440"/>
                  <a:pt x="498" y="440"/>
                </a:cubicBezTo>
                <a:cubicBezTo>
                  <a:pt x="498" y="438"/>
                  <a:pt x="496" y="437"/>
                  <a:pt x="495" y="438"/>
                </a:cubicBezTo>
                <a:cubicBezTo>
                  <a:pt x="494" y="438"/>
                  <a:pt x="494" y="439"/>
                  <a:pt x="494" y="440"/>
                </a:cubicBezTo>
                <a:cubicBezTo>
                  <a:pt x="493" y="440"/>
                  <a:pt x="493" y="441"/>
                  <a:pt x="493" y="441"/>
                </a:cubicBezTo>
                <a:cubicBezTo>
                  <a:pt x="491" y="442"/>
                  <a:pt x="492" y="439"/>
                  <a:pt x="492" y="439"/>
                </a:cubicBezTo>
                <a:cubicBezTo>
                  <a:pt x="492" y="437"/>
                  <a:pt x="491" y="437"/>
                  <a:pt x="490" y="437"/>
                </a:cubicBezTo>
                <a:cubicBezTo>
                  <a:pt x="489" y="436"/>
                  <a:pt x="489" y="435"/>
                  <a:pt x="488" y="435"/>
                </a:cubicBezTo>
                <a:cubicBezTo>
                  <a:pt x="487" y="435"/>
                  <a:pt x="486" y="436"/>
                  <a:pt x="485" y="436"/>
                </a:cubicBezTo>
                <a:cubicBezTo>
                  <a:pt x="485" y="435"/>
                  <a:pt x="485" y="434"/>
                  <a:pt x="484" y="434"/>
                </a:cubicBezTo>
                <a:cubicBezTo>
                  <a:pt x="483" y="434"/>
                  <a:pt x="484" y="435"/>
                  <a:pt x="483" y="435"/>
                </a:cubicBezTo>
                <a:cubicBezTo>
                  <a:pt x="482" y="436"/>
                  <a:pt x="482" y="435"/>
                  <a:pt x="482" y="434"/>
                </a:cubicBezTo>
                <a:cubicBezTo>
                  <a:pt x="482" y="434"/>
                  <a:pt x="481" y="433"/>
                  <a:pt x="481" y="434"/>
                </a:cubicBezTo>
                <a:cubicBezTo>
                  <a:pt x="481" y="435"/>
                  <a:pt x="482" y="435"/>
                  <a:pt x="482" y="436"/>
                </a:cubicBezTo>
                <a:cubicBezTo>
                  <a:pt x="482" y="436"/>
                  <a:pt x="483" y="437"/>
                  <a:pt x="483" y="437"/>
                </a:cubicBezTo>
                <a:cubicBezTo>
                  <a:pt x="484" y="438"/>
                  <a:pt x="483" y="439"/>
                  <a:pt x="483" y="438"/>
                </a:cubicBezTo>
                <a:cubicBezTo>
                  <a:pt x="482" y="438"/>
                  <a:pt x="482" y="437"/>
                  <a:pt x="481" y="437"/>
                </a:cubicBezTo>
                <a:cubicBezTo>
                  <a:pt x="480" y="437"/>
                  <a:pt x="479" y="438"/>
                  <a:pt x="479" y="438"/>
                </a:cubicBezTo>
                <a:cubicBezTo>
                  <a:pt x="478" y="438"/>
                  <a:pt x="477" y="438"/>
                  <a:pt x="477" y="438"/>
                </a:cubicBezTo>
                <a:cubicBezTo>
                  <a:pt x="476" y="438"/>
                  <a:pt x="475" y="437"/>
                  <a:pt x="475" y="438"/>
                </a:cubicBezTo>
                <a:cubicBezTo>
                  <a:pt x="474" y="438"/>
                  <a:pt x="475" y="439"/>
                  <a:pt x="475" y="439"/>
                </a:cubicBezTo>
                <a:cubicBezTo>
                  <a:pt x="476" y="439"/>
                  <a:pt x="476" y="439"/>
                  <a:pt x="477" y="440"/>
                </a:cubicBezTo>
                <a:cubicBezTo>
                  <a:pt x="477" y="440"/>
                  <a:pt x="479" y="440"/>
                  <a:pt x="478" y="441"/>
                </a:cubicBezTo>
                <a:cubicBezTo>
                  <a:pt x="478" y="441"/>
                  <a:pt x="476" y="441"/>
                  <a:pt x="476" y="441"/>
                </a:cubicBezTo>
                <a:cubicBezTo>
                  <a:pt x="474" y="441"/>
                  <a:pt x="472" y="441"/>
                  <a:pt x="471" y="441"/>
                </a:cubicBezTo>
                <a:cubicBezTo>
                  <a:pt x="470" y="442"/>
                  <a:pt x="468" y="443"/>
                  <a:pt x="469" y="444"/>
                </a:cubicBezTo>
                <a:cubicBezTo>
                  <a:pt x="469" y="444"/>
                  <a:pt x="470" y="444"/>
                  <a:pt x="470" y="444"/>
                </a:cubicBezTo>
                <a:cubicBezTo>
                  <a:pt x="471" y="444"/>
                  <a:pt x="470" y="445"/>
                  <a:pt x="471" y="445"/>
                </a:cubicBezTo>
                <a:cubicBezTo>
                  <a:pt x="471" y="446"/>
                  <a:pt x="471" y="446"/>
                  <a:pt x="472" y="446"/>
                </a:cubicBezTo>
                <a:cubicBezTo>
                  <a:pt x="474" y="448"/>
                  <a:pt x="470" y="447"/>
                  <a:pt x="470" y="448"/>
                </a:cubicBezTo>
                <a:cubicBezTo>
                  <a:pt x="468" y="448"/>
                  <a:pt x="469" y="448"/>
                  <a:pt x="470" y="448"/>
                </a:cubicBezTo>
                <a:cubicBezTo>
                  <a:pt x="470" y="449"/>
                  <a:pt x="471" y="449"/>
                  <a:pt x="471" y="449"/>
                </a:cubicBezTo>
                <a:cubicBezTo>
                  <a:pt x="470" y="450"/>
                  <a:pt x="469" y="449"/>
                  <a:pt x="469" y="450"/>
                </a:cubicBezTo>
                <a:cubicBezTo>
                  <a:pt x="468" y="451"/>
                  <a:pt x="469" y="451"/>
                  <a:pt x="468" y="452"/>
                </a:cubicBezTo>
                <a:cubicBezTo>
                  <a:pt x="467" y="453"/>
                  <a:pt x="468" y="453"/>
                  <a:pt x="469" y="453"/>
                </a:cubicBezTo>
                <a:cubicBezTo>
                  <a:pt x="470" y="453"/>
                  <a:pt x="471" y="453"/>
                  <a:pt x="471" y="453"/>
                </a:cubicBezTo>
                <a:cubicBezTo>
                  <a:pt x="472" y="453"/>
                  <a:pt x="472" y="453"/>
                  <a:pt x="472" y="454"/>
                </a:cubicBezTo>
                <a:cubicBezTo>
                  <a:pt x="473" y="456"/>
                  <a:pt x="475" y="455"/>
                  <a:pt x="476" y="454"/>
                </a:cubicBezTo>
                <a:cubicBezTo>
                  <a:pt x="476" y="453"/>
                  <a:pt x="476" y="452"/>
                  <a:pt x="477" y="452"/>
                </a:cubicBezTo>
                <a:cubicBezTo>
                  <a:pt x="478" y="452"/>
                  <a:pt x="479" y="452"/>
                  <a:pt x="479" y="452"/>
                </a:cubicBezTo>
                <a:cubicBezTo>
                  <a:pt x="480" y="451"/>
                  <a:pt x="481" y="451"/>
                  <a:pt x="482" y="451"/>
                </a:cubicBezTo>
                <a:cubicBezTo>
                  <a:pt x="483" y="451"/>
                  <a:pt x="483" y="451"/>
                  <a:pt x="484" y="451"/>
                </a:cubicBezTo>
                <a:cubicBezTo>
                  <a:pt x="485" y="451"/>
                  <a:pt x="486" y="450"/>
                  <a:pt x="486" y="450"/>
                </a:cubicBezTo>
                <a:cubicBezTo>
                  <a:pt x="488" y="450"/>
                  <a:pt x="489" y="449"/>
                  <a:pt x="490" y="448"/>
                </a:cubicBezTo>
                <a:cubicBezTo>
                  <a:pt x="489" y="451"/>
                  <a:pt x="486" y="450"/>
                  <a:pt x="484" y="452"/>
                </a:cubicBezTo>
                <a:cubicBezTo>
                  <a:pt x="483" y="452"/>
                  <a:pt x="483" y="454"/>
                  <a:pt x="483" y="455"/>
                </a:cubicBezTo>
                <a:cubicBezTo>
                  <a:pt x="484" y="456"/>
                  <a:pt x="485" y="456"/>
                  <a:pt x="485" y="457"/>
                </a:cubicBezTo>
                <a:cubicBezTo>
                  <a:pt x="485" y="458"/>
                  <a:pt x="485" y="458"/>
                  <a:pt x="486" y="458"/>
                </a:cubicBezTo>
                <a:cubicBezTo>
                  <a:pt x="488" y="460"/>
                  <a:pt x="485" y="460"/>
                  <a:pt x="484" y="460"/>
                </a:cubicBezTo>
                <a:cubicBezTo>
                  <a:pt x="483" y="460"/>
                  <a:pt x="483" y="461"/>
                  <a:pt x="482" y="461"/>
                </a:cubicBezTo>
                <a:cubicBezTo>
                  <a:pt x="481" y="461"/>
                  <a:pt x="480" y="461"/>
                  <a:pt x="481" y="461"/>
                </a:cubicBezTo>
                <a:cubicBezTo>
                  <a:pt x="482" y="462"/>
                  <a:pt x="483" y="461"/>
                  <a:pt x="483" y="461"/>
                </a:cubicBezTo>
                <a:cubicBezTo>
                  <a:pt x="484" y="462"/>
                  <a:pt x="484" y="462"/>
                  <a:pt x="483" y="462"/>
                </a:cubicBezTo>
                <a:cubicBezTo>
                  <a:pt x="482" y="463"/>
                  <a:pt x="480" y="461"/>
                  <a:pt x="480" y="461"/>
                </a:cubicBezTo>
                <a:cubicBezTo>
                  <a:pt x="479" y="462"/>
                  <a:pt x="481" y="463"/>
                  <a:pt x="481" y="463"/>
                </a:cubicBezTo>
                <a:cubicBezTo>
                  <a:pt x="481" y="463"/>
                  <a:pt x="481" y="464"/>
                  <a:pt x="481" y="464"/>
                </a:cubicBezTo>
                <a:cubicBezTo>
                  <a:pt x="481" y="465"/>
                  <a:pt x="481" y="465"/>
                  <a:pt x="481" y="465"/>
                </a:cubicBezTo>
                <a:cubicBezTo>
                  <a:pt x="479" y="466"/>
                  <a:pt x="478" y="465"/>
                  <a:pt x="476" y="464"/>
                </a:cubicBezTo>
                <a:cubicBezTo>
                  <a:pt x="475" y="464"/>
                  <a:pt x="474" y="465"/>
                  <a:pt x="472" y="466"/>
                </a:cubicBezTo>
                <a:cubicBezTo>
                  <a:pt x="471" y="466"/>
                  <a:pt x="469" y="466"/>
                  <a:pt x="468" y="467"/>
                </a:cubicBezTo>
                <a:cubicBezTo>
                  <a:pt x="467" y="468"/>
                  <a:pt x="466" y="469"/>
                  <a:pt x="465" y="469"/>
                </a:cubicBezTo>
                <a:cubicBezTo>
                  <a:pt x="463" y="470"/>
                  <a:pt x="463" y="470"/>
                  <a:pt x="463" y="472"/>
                </a:cubicBezTo>
                <a:cubicBezTo>
                  <a:pt x="463" y="473"/>
                  <a:pt x="463" y="474"/>
                  <a:pt x="465" y="474"/>
                </a:cubicBezTo>
                <a:cubicBezTo>
                  <a:pt x="466" y="474"/>
                  <a:pt x="467" y="473"/>
                  <a:pt x="469" y="473"/>
                </a:cubicBezTo>
                <a:cubicBezTo>
                  <a:pt x="470" y="473"/>
                  <a:pt x="472" y="473"/>
                  <a:pt x="473" y="473"/>
                </a:cubicBezTo>
                <a:cubicBezTo>
                  <a:pt x="475" y="474"/>
                  <a:pt x="476" y="474"/>
                  <a:pt x="477" y="473"/>
                </a:cubicBezTo>
                <a:cubicBezTo>
                  <a:pt x="478" y="472"/>
                  <a:pt x="479" y="472"/>
                  <a:pt x="481" y="472"/>
                </a:cubicBezTo>
                <a:cubicBezTo>
                  <a:pt x="481" y="472"/>
                  <a:pt x="482" y="472"/>
                  <a:pt x="483" y="473"/>
                </a:cubicBezTo>
                <a:cubicBezTo>
                  <a:pt x="483" y="473"/>
                  <a:pt x="483" y="474"/>
                  <a:pt x="484" y="474"/>
                </a:cubicBezTo>
                <a:cubicBezTo>
                  <a:pt x="485" y="474"/>
                  <a:pt x="485" y="474"/>
                  <a:pt x="486" y="475"/>
                </a:cubicBezTo>
                <a:cubicBezTo>
                  <a:pt x="486" y="475"/>
                  <a:pt x="486" y="476"/>
                  <a:pt x="485" y="476"/>
                </a:cubicBezTo>
                <a:cubicBezTo>
                  <a:pt x="484" y="477"/>
                  <a:pt x="483" y="476"/>
                  <a:pt x="481" y="477"/>
                </a:cubicBezTo>
                <a:cubicBezTo>
                  <a:pt x="481" y="478"/>
                  <a:pt x="481" y="478"/>
                  <a:pt x="480" y="478"/>
                </a:cubicBezTo>
                <a:cubicBezTo>
                  <a:pt x="479" y="479"/>
                  <a:pt x="479" y="479"/>
                  <a:pt x="479" y="480"/>
                </a:cubicBezTo>
                <a:cubicBezTo>
                  <a:pt x="478" y="480"/>
                  <a:pt x="478" y="481"/>
                  <a:pt x="477" y="481"/>
                </a:cubicBezTo>
                <a:cubicBezTo>
                  <a:pt x="477" y="481"/>
                  <a:pt x="476" y="481"/>
                  <a:pt x="476" y="480"/>
                </a:cubicBezTo>
                <a:cubicBezTo>
                  <a:pt x="476" y="479"/>
                  <a:pt x="476" y="479"/>
                  <a:pt x="475" y="479"/>
                </a:cubicBezTo>
                <a:cubicBezTo>
                  <a:pt x="474" y="478"/>
                  <a:pt x="474" y="478"/>
                  <a:pt x="473" y="477"/>
                </a:cubicBezTo>
                <a:cubicBezTo>
                  <a:pt x="472" y="476"/>
                  <a:pt x="471" y="475"/>
                  <a:pt x="470" y="477"/>
                </a:cubicBezTo>
                <a:cubicBezTo>
                  <a:pt x="470" y="477"/>
                  <a:pt x="470" y="478"/>
                  <a:pt x="469" y="478"/>
                </a:cubicBezTo>
                <a:cubicBezTo>
                  <a:pt x="469" y="478"/>
                  <a:pt x="468" y="478"/>
                  <a:pt x="468" y="478"/>
                </a:cubicBezTo>
                <a:cubicBezTo>
                  <a:pt x="467" y="479"/>
                  <a:pt x="466" y="479"/>
                  <a:pt x="465" y="480"/>
                </a:cubicBezTo>
                <a:cubicBezTo>
                  <a:pt x="465" y="481"/>
                  <a:pt x="465" y="482"/>
                  <a:pt x="463" y="482"/>
                </a:cubicBezTo>
                <a:cubicBezTo>
                  <a:pt x="463" y="482"/>
                  <a:pt x="461" y="481"/>
                  <a:pt x="461" y="482"/>
                </a:cubicBezTo>
                <a:cubicBezTo>
                  <a:pt x="461" y="482"/>
                  <a:pt x="463" y="482"/>
                  <a:pt x="462" y="483"/>
                </a:cubicBezTo>
                <a:cubicBezTo>
                  <a:pt x="462" y="484"/>
                  <a:pt x="461" y="483"/>
                  <a:pt x="460" y="484"/>
                </a:cubicBezTo>
                <a:cubicBezTo>
                  <a:pt x="460" y="484"/>
                  <a:pt x="458" y="486"/>
                  <a:pt x="460" y="485"/>
                </a:cubicBezTo>
                <a:cubicBezTo>
                  <a:pt x="460" y="485"/>
                  <a:pt x="460" y="485"/>
                  <a:pt x="461" y="485"/>
                </a:cubicBezTo>
                <a:cubicBezTo>
                  <a:pt x="462" y="485"/>
                  <a:pt x="463" y="486"/>
                  <a:pt x="462" y="487"/>
                </a:cubicBezTo>
                <a:cubicBezTo>
                  <a:pt x="462" y="487"/>
                  <a:pt x="460" y="486"/>
                  <a:pt x="459" y="487"/>
                </a:cubicBezTo>
                <a:cubicBezTo>
                  <a:pt x="459" y="488"/>
                  <a:pt x="460" y="488"/>
                  <a:pt x="460" y="488"/>
                </a:cubicBezTo>
                <a:cubicBezTo>
                  <a:pt x="461" y="488"/>
                  <a:pt x="460" y="489"/>
                  <a:pt x="461" y="489"/>
                </a:cubicBezTo>
                <a:cubicBezTo>
                  <a:pt x="461" y="490"/>
                  <a:pt x="462" y="489"/>
                  <a:pt x="461" y="490"/>
                </a:cubicBezTo>
                <a:cubicBezTo>
                  <a:pt x="461" y="491"/>
                  <a:pt x="460" y="492"/>
                  <a:pt x="459" y="492"/>
                </a:cubicBezTo>
                <a:cubicBezTo>
                  <a:pt x="458" y="492"/>
                  <a:pt x="458" y="492"/>
                  <a:pt x="458" y="492"/>
                </a:cubicBezTo>
                <a:cubicBezTo>
                  <a:pt x="458" y="493"/>
                  <a:pt x="458" y="493"/>
                  <a:pt x="457" y="493"/>
                </a:cubicBezTo>
                <a:cubicBezTo>
                  <a:pt x="457" y="492"/>
                  <a:pt x="457" y="492"/>
                  <a:pt x="456" y="492"/>
                </a:cubicBezTo>
                <a:cubicBezTo>
                  <a:pt x="455" y="492"/>
                  <a:pt x="455" y="491"/>
                  <a:pt x="455" y="490"/>
                </a:cubicBezTo>
                <a:cubicBezTo>
                  <a:pt x="455" y="490"/>
                  <a:pt x="455" y="489"/>
                  <a:pt x="455" y="488"/>
                </a:cubicBezTo>
                <a:cubicBezTo>
                  <a:pt x="455" y="487"/>
                  <a:pt x="455" y="487"/>
                  <a:pt x="454" y="487"/>
                </a:cubicBezTo>
                <a:cubicBezTo>
                  <a:pt x="453" y="486"/>
                  <a:pt x="454" y="484"/>
                  <a:pt x="454" y="483"/>
                </a:cubicBezTo>
                <a:cubicBezTo>
                  <a:pt x="453" y="482"/>
                  <a:pt x="452" y="482"/>
                  <a:pt x="452" y="482"/>
                </a:cubicBezTo>
                <a:cubicBezTo>
                  <a:pt x="451" y="481"/>
                  <a:pt x="451" y="480"/>
                  <a:pt x="450" y="481"/>
                </a:cubicBezTo>
                <a:cubicBezTo>
                  <a:pt x="450" y="481"/>
                  <a:pt x="449" y="482"/>
                  <a:pt x="448" y="482"/>
                </a:cubicBezTo>
                <a:cubicBezTo>
                  <a:pt x="448" y="482"/>
                  <a:pt x="447" y="483"/>
                  <a:pt x="447" y="484"/>
                </a:cubicBezTo>
                <a:cubicBezTo>
                  <a:pt x="446" y="485"/>
                  <a:pt x="445" y="486"/>
                  <a:pt x="444" y="486"/>
                </a:cubicBezTo>
                <a:cubicBezTo>
                  <a:pt x="443" y="486"/>
                  <a:pt x="444" y="485"/>
                  <a:pt x="445" y="485"/>
                </a:cubicBezTo>
                <a:cubicBezTo>
                  <a:pt x="445" y="485"/>
                  <a:pt x="445" y="484"/>
                  <a:pt x="445" y="483"/>
                </a:cubicBezTo>
                <a:cubicBezTo>
                  <a:pt x="445" y="483"/>
                  <a:pt x="444" y="482"/>
                  <a:pt x="443" y="483"/>
                </a:cubicBezTo>
                <a:cubicBezTo>
                  <a:pt x="443" y="483"/>
                  <a:pt x="443" y="484"/>
                  <a:pt x="442" y="484"/>
                </a:cubicBezTo>
                <a:cubicBezTo>
                  <a:pt x="442" y="485"/>
                  <a:pt x="442" y="484"/>
                  <a:pt x="441" y="484"/>
                </a:cubicBezTo>
                <a:cubicBezTo>
                  <a:pt x="441" y="484"/>
                  <a:pt x="440" y="483"/>
                  <a:pt x="439" y="484"/>
                </a:cubicBezTo>
                <a:cubicBezTo>
                  <a:pt x="439" y="485"/>
                  <a:pt x="439" y="485"/>
                  <a:pt x="439" y="486"/>
                </a:cubicBezTo>
                <a:cubicBezTo>
                  <a:pt x="438" y="486"/>
                  <a:pt x="437" y="486"/>
                  <a:pt x="438" y="487"/>
                </a:cubicBezTo>
                <a:cubicBezTo>
                  <a:pt x="439" y="488"/>
                  <a:pt x="441" y="486"/>
                  <a:pt x="442" y="487"/>
                </a:cubicBezTo>
                <a:cubicBezTo>
                  <a:pt x="442" y="487"/>
                  <a:pt x="442" y="487"/>
                  <a:pt x="442" y="487"/>
                </a:cubicBezTo>
                <a:cubicBezTo>
                  <a:pt x="443" y="488"/>
                  <a:pt x="443" y="488"/>
                  <a:pt x="443" y="488"/>
                </a:cubicBezTo>
                <a:cubicBezTo>
                  <a:pt x="444" y="488"/>
                  <a:pt x="445" y="487"/>
                  <a:pt x="446" y="487"/>
                </a:cubicBezTo>
                <a:cubicBezTo>
                  <a:pt x="447" y="487"/>
                  <a:pt x="450" y="488"/>
                  <a:pt x="448" y="489"/>
                </a:cubicBezTo>
                <a:cubicBezTo>
                  <a:pt x="447" y="490"/>
                  <a:pt x="446" y="490"/>
                  <a:pt x="446" y="490"/>
                </a:cubicBezTo>
                <a:cubicBezTo>
                  <a:pt x="445" y="490"/>
                  <a:pt x="445" y="491"/>
                  <a:pt x="444" y="491"/>
                </a:cubicBezTo>
                <a:cubicBezTo>
                  <a:pt x="442" y="492"/>
                  <a:pt x="441" y="491"/>
                  <a:pt x="439" y="492"/>
                </a:cubicBezTo>
                <a:cubicBezTo>
                  <a:pt x="438" y="492"/>
                  <a:pt x="437" y="493"/>
                  <a:pt x="436" y="493"/>
                </a:cubicBezTo>
                <a:cubicBezTo>
                  <a:pt x="434" y="495"/>
                  <a:pt x="435" y="492"/>
                  <a:pt x="434" y="492"/>
                </a:cubicBezTo>
                <a:cubicBezTo>
                  <a:pt x="433" y="492"/>
                  <a:pt x="431" y="492"/>
                  <a:pt x="430" y="493"/>
                </a:cubicBezTo>
                <a:cubicBezTo>
                  <a:pt x="429" y="493"/>
                  <a:pt x="427" y="494"/>
                  <a:pt x="427" y="496"/>
                </a:cubicBezTo>
                <a:cubicBezTo>
                  <a:pt x="427" y="497"/>
                  <a:pt x="428" y="496"/>
                  <a:pt x="428" y="497"/>
                </a:cubicBezTo>
                <a:cubicBezTo>
                  <a:pt x="428" y="497"/>
                  <a:pt x="428" y="498"/>
                  <a:pt x="428" y="499"/>
                </a:cubicBezTo>
                <a:cubicBezTo>
                  <a:pt x="428" y="500"/>
                  <a:pt x="427" y="501"/>
                  <a:pt x="428" y="500"/>
                </a:cubicBezTo>
                <a:cubicBezTo>
                  <a:pt x="429" y="500"/>
                  <a:pt x="429" y="500"/>
                  <a:pt x="430" y="499"/>
                </a:cubicBezTo>
                <a:cubicBezTo>
                  <a:pt x="430" y="498"/>
                  <a:pt x="431" y="498"/>
                  <a:pt x="432" y="498"/>
                </a:cubicBezTo>
                <a:cubicBezTo>
                  <a:pt x="432" y="498"/>
                  <a:pt x="433" y="499"/>
                  <a:pt x="434" y="498"/>
                </a:cubicBezTo>
                <a:cubicBezTo>
                  <a:pt x="435" y="498"/>
                  <a:pt x="435" y="496"/>
                  <a:pt x="437" y="496"/>
                </a:cubicBezTo>
                <a:cubicBezTo>
                  <a:pt x="437" y="495"/>
                  <a:pt x="438" y="495"/>
                  <a:pt x="438" y="495"/>
                </a:cubicBezTo>
                <a:cubicBezTo>
                  <a:pt x="439" y="494"/>
                  <a:pt x="439" y="494"/>
                  <a:pt x="440" y="494"/>
                </a:cubicBezTo>
                <a:cubicBezTo>
                  <a:pt x="441" y="494"/>
                  <a:pt x="441" y="494"/>
                  <a:pt x="442" y="495"/>
                </a:cubicBezTo>
                <a:cubicBezTo>
                  <a:pt x="442" y="495"/>
                  <a:pt x="443" y="495"/>
                  <a:pt x="443" y="496"/>
                </a:cubicBezTo>
                <a:cubicBezTo>
                  <a:pt x="445" y="497"/>
                  <a:pt x="443" y="497"/>
                  <a:pt x="442" y="498"/>
                </a:cubicBezTo>
                <a:cubicBezTo>
                  <a:pt x="441" y="498"/>
                  <a:pt x="441" y="498"/>
                  <a:pt x="440" y="499"/>
                </a:cubicBezTo>
                <a:cubicBezTo>
                  <a:pt x="439" y="499"/>
                  <a:pt x="439" y="499"/>
                  <a:pt x="438" y="500"/>
                </a:cubicBezTo>
                <a:cubicBezTo>
                  <a:pt x="437" y="500"/>
                  <a:pt x="436" y="500"/>
                  <a:pt x="436" y="500"/>
                </a:cubicBezTo>
                <a:cubicBezTo>
                  <a:pt x="435" y="501"/>
                  <a:pt x="435" y="501"/>
                  <a:pt x="436" y="501"/>
                </a:cubicBezTo>
                <a:cubicBezTo>
                  <a:pt x="438" y="501"/>
                  <a:pt x="439" y="500"/>
                  <a:pt x="440" y="502"/>
                </a:cubicBezTo>
                <a:cubicBezTo>
                  <a:pt x="441" y="503"/>
                  <a:pt x="440" y="504"/>
                  <a:pt x="442" y="505"/>
                </a:cubicBezTo>
                <a:cubicBezTo>
                  <a:pt x="443" y="505"/>
                  <a:pt x="443" y="505"/>
                  <a:pt x="444" y="505"/>
                </a:cubicBezTo>
                <a:cubicBezTo>
                  <a:pt x="444" y="504"/>
                  <a:pt x="445" y="504"/>
                  <a:pt x="446" y="504"/>
                </a:cubicBezTo>
                <a:cubicBezTo>
                  <a:pt x="446" y="504"/>
                  <a:pt x="447" y="503"/>
                  <a:pt x="447" y="504"/>
                </a:cubicBezTo>
                <a:cubicBezTo>
                  <a:pt x="448" y="505"/>
                  <a:pt x="447" y="505"/>
                  <a:pt x="446" y="505"/>
                </a:cubicBezTo>
                <a:cubicBezTo>
                  <a:pt x="445" y="506"/>
                  <a:pt x="444" y="507"/>
                  <a:pt x="443" y="508"/>
                </a:cubicBezTo>
                <a:cubicBezTo>
                  <a:pt x="443" y="508"/>
                  <a:pt x="443" y="509"/>
                  <a:pt x="442" y="509"/>
                </a:cubicBezTo>
                <a:cubicBezTo>
                  <a:pt x="441" y="509"/>
                  <a:pt x="441" y="508"/>
                  <a:pt x="440" y="508"/>
                </a:cubicBezTo>
                <a:cubicBezTo>
                  <a:pt x="440" y="507"/>
                  <a:pt x="439" y="507"/>
                  <a:pt x="438" y="507"/>
                </a:cubicBezTo>
                <a:cubicBezTo>
                  <a:pt x="438" y="507"/>
                  <a:pt x="437" y="507"/>
                  <a:pt x="437" y="506"/>
                </a:cubicBezTo>
                <a:cubicBezTo>
                  <a:pt x="436" y="505"/>
                  <a:pt x="434" y="505"/>
                  <a:pt x="433" y="505"/>
                </a:cubicBezTo>
                <a:cubicBezTo>
                  <a:pt x="432" y="505"/>
                  <a:pt x="431" y="505"/>
                  <a:pt x="432" y="504"/>
                </a:cubicBezTo>
                <a:cubicBezTo>
                  <a:pt x="432" y="504"/>
                  <a:pt x="434" y="504"/>
                  <a:pt x="433" y="503"/>
                </a:cubicBezTo>
                <a:cubicBezTo>
                  <a:pt x="432" y="502"/>
                  <a:pt x="431" y="503"/>
                  <a:pt x="431" y="504"/>
                </a:cubicBezTo>
                <a:cubicBezTo>
                  <a:pt x="430" y="504"/>
                  <a:pt x="428" y="504"/>
                  <a:pt x="427" y="505"/>
                </a:cubicBezTo>
                <a:cubicBezTo>
                  <a:pt x="427" y="506"/>
                  <a:pt x="426" y="506"/>
                  <a:pt x="426" y="507"/>
                </a:cubicBezTo>
                <a:cubicBezTo>
                  <a:pt x="427" y="507"/>
                  <a:pt x="429" y="507"/>
                  <a:pt x="430" y="507"/>
                </a:cubicBezTo>
                <a:cubicBezTo>
                  <a:pt x="430" y="507"/>
                  <a:pt x="432" y="507"/>
                  <a:pt x="431" y="508"/>
                </a:cubicBezTo>
                <a:cubicBezTo>
                  <a:pt x="431" y="508"/>
                  <a:pt x="429" y="508"/>
                  <a:pt x="429" y="508"/>
                </a:cubicBezTo>
                <a:cubicBezTo>
                  <a:pt x="428" y="509"/>
                  <a:pt x="428" y="509"/>
                  <a:pt x="428" y="508"/>
                </a:cubicBezTo>
                <a:cubicBezTo>
                  <a:pt x="427" y="508"/>
                  <a:pt x="426" y="508"/>
                  <a:pt x="426" y="508"/>
                </a:cubicBezTo>
                <a:cubicBezTo>
                  <a:pt x="424" y="508"/>
                  <a:pt x="423" y="510"/>
                  <a:pt x="423" y="511"/>
                </a:cubicBezTo>
                <a:cubicBezTo>
                  <a:pt x="422" y="511"/>
                  <a:pt x="422" y="511"/>
                  <a:pt x="421" y="512"/>
                </a:cubicBezTo>
                <a:cubicBezTo>
                  <a:pt x="421" y="512"/>
                  <a:pt x="420" y="512"/>
                  <a:pt x="420" y="513"/>
                </a:cubicBezTo>
                <a:cubicBezTo>
                  <a:pt x="419" y="514"/>
                  <a:pt x="423" y="513"/>
                  <a:pt x="423" y="513"/>
                </a:cubicBezTo>
                <a:cubicBezTo>
                  <a:pt x="425" y="512"/>
                  <a:pt x="426" y="513"/>
                  <a:pt x="427" y="513"/>
                </a:cubicBezTo>
                <a:cubicBezTo>
                  <a:pt x="429" y="513"/>
                  <a:pt x="430" y="512"/>
                  <a:pt x="432" y="512"/>
                </a:cubicBezTo>
                <a:cubicBezTo>
                  <a:pt x="432" y="512"/>
                  <a:pt x="433" y="512"/>
                  <a:pt x="434" y="512"/>
                </a:cubicBezTo>
                <a:cubicBezTo>
                  <a:pt x="434" y="513"/>
                  <a:pt x="435" y="513"/>
                  <a:pt x="435" y="513"/>
                </a:cubicBezTo>
                <a:cubicBezTo>
                  <a:pt x="436" y="514"/>
                  <a:pt x="436" y="513"/>
                  <a:pt x="437" y="514"/>
                </a:cubicBezTo>
                <a:cubicBezTo>
                  <a:pt x="438" y="514"/>
                  <a:pt x="439" y="515"/>
                  <a:pt x="439" y="515"/>
                </a:cubicBezTo>
                <a:cubicBezTo>
                  <a:pt x="439" y="516"/>
                  <a:pt x="440" y="517"/>
                  <a:pt x="440" y="517"/>
                </a:cubicBezTo>
                <a:cubicBezTo>
                  <a:pt x="439" y="518"/>
                  <a:pt x="439" y="516"/>
                  <a:pt x="438" y="516"/>
                </a:cubicBezTo>
                <a:cubicBezTo>
                  <a:pt x="437" y="515"/>
                  <a:pt x="436" y="517"/>
                  <a:pt x="434" y="517"/>
                </a:cubicBezTo>
                <a:cubicBezTo>
                  <a:pt x="434" y="516"/>
                  <a:pt x="434" y="516"/>
                  <a:pt x="433" y="516"/>
                </a:cubicBezTo>
                <a:cubicBezTo>
                  <a:pt x="432" y="515"/>
                  <a:pt x="432" y="515"/>
                  <a:pt x="431" y="515"/>
                </a:cubicBezTo>
                <a:cubicBezTo>
                  <a:pt x="430" y="515"/>
                  <a:pt x="429" y="515"/>
                  <a:pt x="429" y="515"/>
                </a:cubicBezTo>
                <a:cubicBezTo>
                  <a:pt x="427" y="515"/>
                  <a:pt x="426" y="515"/>
                  <a:pt x="424" y="515"/>
                </a:cubicBezTo>
                <a:cubicBezTo>
                  <a:pt x="424" y="516"/>
                  <a:pt x="423" y="516"/>
                  <a:pt x="423" y="517"/>
                </a:cubicBezTo>
                <a:cubicBezTo>
                  <a:pt x="422" y="517"/>
                  <a:pt x="422" y="517"/>
                  <a:pt x="421" y="517"/>
                </a:cubicBezTo>
                <a:cubicBezTo>
                  <a:pt x="420" y="516"/>
                  <a:pt x="417" y="517"/>
                  <a:pt x="418" y="519"/>
                </a:cubicBezTo>
                <a:cubicBezTo>
                  <a:pt x="418" y="519"/>
                  <a:pt x="419" y="519"/>
                  <a:pt x="419" y="519"/>
                </a:cubicBezTo>
                <a:cubicBezTo>
                  <a:pt x="419" y="520"/>
                  <a:pt x="419" y="520"/>
                  <a:pt x="419" y="521"/>
                </a:cubicBezTo>
                <a:cubicBezTo>
                  <a:pt x="418" y="521"/>
                  <a:pt x="417" y="521"/>
                  <a:pt x="416" y="521"/>
                </a:cubicBezTo>
                <a:cubicBezTo>
                  <a:pt x="414" y="520"/>
                  <a:pt x="413" y="521"/>
                  <a:pt x="411" y="522"/>
                </a:cubicBezTo>
                <a:cubicBezTo>
                  <a:pt x="411" y="522"/>
                  <a:pt x="410" y="522"/>
                  <a:pt x="409" y="522"/>
                </a:cubicBezTo>
                <a:cubicBezTo>
                  <a:pt x="409" y="523"/>
                  <a:pt x="408" y="523"/>
                  <a:pt x="407" y="523"/>
                </a:cubicBezTo>
                <a:cubicBezTo>
                  <a:pt x="406" y="523"/>
                  <a:pt x="406" y="523"/>
                  <a:pt x="406" y="523"/>
                </a:cubicBezTo>
                <a:cubicBezTo>
                  <a:pt x="405" y="524"/>
                  <a:pt x="404" y="524"/>
                  <a:pt x="404" y="524"/>
                </a:cubicBezTo>
                <a:cubicBezTo>
                  <a:pt x="403" y="525"/>
                  <a:pt x="404" y="525"/>
                  <a:pt x="405" y="525"/>
                </a:cubicBezTo>
                <a:cubicBezTo>
                  <a:pt x="406" y="526"/>
                  <a:pt x="405" y="526"/>
                  <a:pt x="406" y="527"/>
                </a:cubicBezTo>
                <a:cubicBezTo>
                  <a:pt x="406" y="528"/>
                  <a:pt x="409" y="527"/>
                  <a:pt x="409" y="529"/>
                </a:cubicBezTo>
                <a:cubicBezTo>
                  <a:pt x="409" y="530"/>
                  <a:pt x="406" y="530"/>
                  <a:pt x="405" y="530"/>
                </a:cubicBezTo>
                <a:cubicBezTo>
                  <a:pt x="404" y="530"/>
                  <a:pt x="404" y="530"/>
                  <a:pt x="403" y="530"/>
                </a:cubicBezTo>
                <a:cubicBezTo>
                  <a:pt x="403" y="531"/>
                  <a:pt x="402" y="531"/>
                  <a:pt x="401" y="531"/>
                </a:cubicBezTo>
                <a:cubicBezTo>
                  <a:pt x="401" y="531"/>
                  <a:pt x="400" y="531"/>
                  <a:pt x="400" y="531"/>
                </a:cubicBezTo>
                <a:cubicBezTo>
                  <a:pt x="399" y="532"/>
                  <a:pt x="399" y="532"/>
                  <a:pt x="400" y="532"/>
                </a:cubicBezTo>
                <a:cubicBezTo>
                  <a:pt x="400" y="532"/>
                  <a:pt x="401" y="532"/>
                  <a:pt x="401" y="533"/>
                </a:cubicBezTo>
                <a:cubicBezTo>
                  <a:pt x="401" y="534"/>
                  <a:pt x="400" y="534"/>
                  <a:pt x="399" y="533"/>
                </a:cubicBezTo>
                <a:cubicBezTo>
                  <a:pt x="399" y="533"/>
                  <a:pt x="398" y="533"/>
                  <a:pt x="398" y="534"/>
                </a:cubicBezTo>
                <a:cubicBezTo>
                  <a:pt x="398" y="535"/>
                  <a:pt x="399" y="535"/>
                  <a:pt x="400" y="535"/>
                </a:cubicBezTo>
                <a:cubicBezTo>
                  <a:pt x="400" y="536"/>
                  <a:pt x="399" y="537"/>
                  <a:pt x="400" y="537"/>
                </a:cubicBezTo>
                <a:cubicBezTo>
                  <a:pt x="401" y="538"/>
                  <a:pt x="401" y="537"/>
                  <a:pt x="402" y="536"/>
                </a:cubicBezTo>
                <a:cubicBezTo>
                  <a:pt x="403" y="536"/>
                  <a:pt x="403" y="536"/>
                  <a:pt x="404" y="536"/>
                </a:cubicBezTo>
                <a:cubicBezTo>
                  <a:pt x="405" y="536"/>
                  <a:pt x="405" y="535"/>
                  <a:pt x="406" y="535"/>
                </a:cubicBezTo>
                <a:cubicBezTo>
                  <a:pt x="407" y="536"/>
                  <a:pt x="406" y="536"/>
                  <a:pt x="405" y="537"/>
                </a:cubicBezTo>
                <a:cubicBezTo>
                  <a:pt x="405" y="537"/>
                  <a:pt x="405" y="538"/>
                  <a:pt x="404" y="538"/>
                </a:cubicBezTo>
                <a:cubicBezTo>
                  <a:pt x="403" y="538"/>
                  <a:pt x="403" y="538"/>
                  <a:pt x="402" y="538"/>
                </a:cubicBezTo>
                <a:cubicBezTo>
                  <a:pt x="400" y="538"/>
                  <a:pt x="399" y="538"/>
                  <a:pt x="398" y="538"/>
                </a:cubicBezTo>
                <a:cubicBezTo>
                  <a:pt x="396" y="538"/>
                  <a:pt x="395" y="538"/>
                  <a:pt x="394" y="538"/>
                </a:cubicBezTo>
                <a:cubicBezTo>
                  <a:pt x="392" y="539"/>
                  <a:pt x="392" y="540"/>
                  <a:pt x="392" y="541"/>
                </a:cubicBezTo>
                <a:cubicBezTo>
                  <a:pt x="392" y="543"/>
                  <a:pt x="392" y="544"/>
                  <a:pt x="394" y="545"/>
                </a:cubicBezTo>
                <a:cubicBezTo>
                  <a:pt x="395" y="545"/>
                  <a:pt x="395" y="544"/>
                  <a:pt x="396" y="545"/>
                </a:cubicBezTo>
                <a:cubicBezTo>
                  <a:pt x="396" y="546"/>
                  <a:pt x="396" y="547"/>
                  <a:pt x="395" y="547"/>
                </a:cubicBezTo>
                <a:cubicBezTo>
                  <a:pt x="394" y="548"/>
                  <a:pt x="393" y="548"/>
                  <a:pt x="393" y="549"/>
                </a:cubicBezTo>
                <a:cubicBezTo>
                  <a:pt x="394" y="549"/>
                  <a:pt x="394" y="549"/>
                  <a:pt x="395" y="548"/>
                </a:cubicBezTo>
                <a:cubicBezTo>
                  <a:pt x="395" y="548"/>
                  <a:pt x="396" y="548"/>
                  <a:pt x="396" y="548"/>
                </a:cubicBezTo>
                <a:cubicBezTo>
                  <a:pt x="397" y="548"/>
                  <a:pt x="398" y="548"/>
                  <a:pt x="398" y="548"/>
                </a:cubicBezTo>
                <a:cubicBezTo>
                  <a:pt x="399" y="548"/>
                  <a:pt x="399" y="547"/>
                  <a:pt x="400" y="547"/>
                </a:cubicBezTo>
                <a:cubicBezTo>
                  <a:pt x="400" y="547"/>
                  <a:pt x="401" y="547"/>
                  <a:pt x="402" y="547"/>
                </a:cubicBezTo>
                <a:cubicBezTo>
                  <a:pt x="403" y="547"/>
                  <a:pt x="403" y="547"/>
                  <a:pt x="404" y="546"/>
                </a:cubicBezTo>
                <a:cubicBezTo>
                  <a:pt x="405" y="546"/>
                  <a:pt x="406" y="546"/>
                  <a:pt x="408" y="546"/>
                </a:cubicBezTo>
                <a:cubicBezTo>
                  <a:pt x="408" y="546"/>
                  <a:pt x="409" y="546"/>
                  <a:pt x="410" y="546"/>
                </a:cubicBezTo>
                <a:cubicBezTo>
                  <a:pt x="410" y="546"/>
                  <a:pt x="411" y="546"/>
                  <a:pt x="411" y="545"/>
                </a:cubicBezTo>
                <a:cubicBezTo>
                  <a:pt x="412" y="545"/>
                  <a:pt x="413" y="545"/>
                  <a:pt x="413" y="546"/>
                </a:cubicBezTo>
                <a:cubicBezTo>
                  <a:pt x="413" y="546"/>
                  <a:pt x="412" y="547"/>
                  <a:pt x="411" y="547"/>
                </a:cubicBezTo>
                <a:cubicBezTo>
                  <a:pt x="411" y="547"/>
                  <a:pt x="410" y="547"/>
                  <a:pt x="409" y="547"/>
                </a:cubicBezTo>
                <a:cubicBezTo>
                  <a:pt x="409" y="548"/>
                  <a:pt x="408" y="548"/>
                  <a:pt x="408" y="549"/>
                </a:cubicBezTo>
                <a:cubicBezTo>
                  <a:pt x="407" y="549"/>
                  <a:pt x="407" y="549"/>
                  <a:pt x="406" y="549"/>
                </a:cubicBezTo>
                <a:cubicBezTo>
                  <a:pt x="406" y="550"/>
                  <a:pt x="405" y="550"/>
                  <a:pt x="404" y="550"/>
                </a:cubicBezTo>
                <a:cubicBezTo>
                  <a:pt x="404" y="550"/>
                  <a:pt x="404" y="549"/>
                  <a:pt x="403" y="549"/>
                </a:cubicBezTo>
                <a:cubicBezTo>
                  <a:pt x="403" y="548"/>
                  <a:pt x="402" y="548"/>
                  <a:pt x="402" y="548"/>
                </a:cubicBezTo>
                <a:cubicBezTo>
                  <a:pt x="400" y="547"/>
                  <a:pt x="400" y="548"/>
                  <a:pt x="398" y="549"/>
                </a:cubicBezTo>
                <a:cubicBezTo>
                  <a:pt x="397" y="549"/>
                  <a:pt x="396" y="548"/>
                  <a:pt x="395" y="549"/>
                </a:cubicBezTo>
                <a:cubicBezTo>
                  <a:pt x="395" y="549"/>
                  <a:pt x="394" y="550"/>
                  <a:pt x="394" y="550"/>
                </a:cubicBezTo>
                <a:cubicBezTo>
                  <a:pt x="393" y="550"/>
                  <a:pt x="392" y="550"/>
                  <a:pt x="392" y="550"/>
                </a:cubicBezTo>
                <a:cubicBezTo>
                  <a:pt x="390" y="550"/>
                  <a:pt x="390" y="551"/>
                  <a:pt x="390" y="551"/>
                </a:cubicBezTo>
                <a:cubicBezTo>
                  <a:pt x="389" y="552"/>
                  <a:pt x="388" y="551"/>
                  <a:pt x="388" y="552"/>
                </a:cubicBezTo>
                <a:cubicBezTo>
                  <a:pt x="388" y="554"/>
                  <a:pt x="391" y="553"/>
                  <a:pt x="392" y="554"/>
                </a:cubicBezTo>
                <a:cubicBezTo>
                  <a:pt x="393" y="555"/>
                  <a:pt x="390" y="555"/>
                  <a:pt x="391" y="556"/>
                </a:cubicBezTo>
                <a:cubicBezTo>
                  <a:pt x="392" y="557"/>
                  <a:pt x="394" y="557"/>
                  <a:pt x="393" y="559"/>
                </a:cubicBezTo>
                <a:cubicBezTo>
                  <a:pt x="393" y="558"/>
                  <a:pt x="392" y="557"/>
                  <a:pt x="391" y="557"/>
                </a:cubicBezTo>
                <a:cubicBezTo>
                  <a:pt x="389" y="556"/>
                  <a:pt x="389" y="558"/>
                  <a:pt x="388" y="559"/>
                </a:cubicBezTo>
                <a:cubicBezTo>
                  <a:pt x="387" y="560"/>
                  <a:pt x="386" y="560"/>
                  <a:pt x="385" y="561"/>
                </a:cubicBezTo>
                <a:cubicBezTo>
                  <a:pt x="385" y="561"/>
                  <a:pt x="384" y="562"/>
                  <a:pt x="384" y="563"/>
                </a:cubicBezTo>
                <a:cubicBezTo>
                  <a:pt x="384" y="563"/>
                  <a:pt x="385" y="563"/>
                  <a:pt x="385" y="564"/>
                </a:cubicBezTo>
                <a:cubicBezTo>
                  <a:pt x="385" y="565"/>
                  <a:pt x="385" y="565"/>
                  <a:pt x="384" y="565"/>
                </a:cubicBezTo>
                <a:cubicBezTo>
                  <a:pt x="384" y="565"/>
                  <a:pt x="383" y="565"/>
                  <a:pt x="382" y="565"/>
                </a:cubicBezTo>
                <a:cubicBezTo>
                  <a:pt x="382" y="566"/>
                  <a:pt x="382" y="566"/>
                  <a:pt x="382" y="567"/>
                </a:cubicBezTo>
                <a:cubicBezTo>
                  <a:pt x="382" y="568"/>
                  <a:pt x="381" y="567"/>
                  <a:pt x="381" y="568"/>
                </a:cubicBezTo>
                <a:cubicBezTo>
                  <a:pt x="380" y="570"/>
                  <a:pt x="383" y="570"/>
                  <a:pt x="384" y="570"/>
                </a:cubicBezTo>
                <a:cubicBezTo>
                  <a:pt x="385" y="570"/>
                  <a:pt x="385" y="571"/>
                  <a:pt x="385" y="571"/>
                </a:cubicBezTo>
                <a:cubicBezTo>
                  <a:pt x="385" y="572"/>
                  <a:pt x="386" y="572"/>
                  <a:pt x="386" y="573"/>
                </a:cubicBezTo>
                <a:cubicBezTo>
                  <a:pt x="387" y="573"/>
                  <a:pt x="387" y="574"/>
                  <a:pt x="387" y="574"/>
                </a:cubicBezTo>
                <a:cubicBezTo>
                  <a:pt x="386" y="575"/>
                  <a:pt x="385" y="574"/>
                  <a:pt x="385" y="574"/>
                </a:cubicBezTo>
                <a:cubicBezTo>
                  <a:pt x="384" y="573"/>
                  <a:pt x="384" y="573"/>
                  <a:pt x="383" y="573"/>
                </a:cubicBezTo>
                <a:cubicBezTo>
                  <a:pt x="383" y="573"/>
                  <a:pt x="382" y="573"/>
                  <a:pt x="382" y="572"/>
                </a:cubicBezTo>
                <a:cubicBezTo>
                  <a:pt x="381" y="571"/>
                  <a:pt x="381" y="570"/>
                  <a:pt x="380" y="569"/>
                </a:cubicBezTo>
                <a:cubicBezTo>
                  <a:pt x="379" y="569"/>
                  <a:pt x="379" y="570"/>
                  <a:pt x="379" y="570"/>
                </a:cubicBezTo>
                <a:cubicBezTo>
                  <a:pt x="378" y="571"/>
                  <a:pt x="378" y="572"/>
                  <a:pt x="378" y="572"/>
                </a:cubicBezTo>
                <a:cubicBezTo>
                  <a:pt x="377" y="573"/>
                  <a:pt x="377" y="573"/>
                  <a:pt x="376" y="574"/>
                </a:cubicBezTo>
                <a:cubicBezTo>
                  <a:pt x="376" y="575"/>
                  <a:pt x="376" y="576"/>
                  <a:pt x="376" y="576"/>
                </a:cubicBezTo>
                <a:cubicBezTo>
                  <a:pt x="375" y="578"/>
                  <a:pt x="374" y="579"/>
                  <a:pt x="374" y="580"/>
                </a:cubicBezTo>
                <a:cubicBezTo>
                  <a:pt x="376" y="581"/>
                  <a:pt x="376" y="579"/>
                  <a:pt x="377" y="579"/>
                </a:cubicBezTo>
                <a:cubicBezTo>
                  <a:pt x="377" y="578"/>
                  <a:pt x="378" y="578"/>
                  <a:pt x="378" y="578"/>
                </a:cubicBezTo>
                <a:cubicBezTo>
                  <a:pt x="379" y="578"/>
                  <a:pt x="379" y="577"/>
                  <a:pt x="380" y="578"/>
                </a:cubicBezTo>
                <a:cubicBezTo>
                  <a:pt x="381" y="578"/>
                  <a:pt x="381" y="579"/>
                  <a:pt x="381" y="579"/>
                </a:cubicBezTo>
                <a:cubicBezTo>
                  <a:pt x="381" y="580"/>
                  <a:pt x="381" y="580"/>
                  <a:pt x="382" y="581"/>
                </a:cubicBezTo>
                <a:cubicBezTo>
                  <a:pt x="382" y="582"/>
                  <a:pt x="380" y="582"/>
                  <a:pt x="380" y="583"/>
                </a:cubicBezTo>
                <a:cubicBezTo>
                  <a:pt x="381" y="584"/>
                  <a:pt x="382" y="583"/>
                  <a:pt x="383" y="583"/>
                </a:cubicBezTo>
                <a:cubicBezTo>
                  <a:pt x="384" y="584"/>
                  <a:pt x="381" y="584"/>
                  <a:pt x="380" y="585"/>
                </a:cubicBezTo>
                <a:cubicBezTo>
                  <a:pt x="380" y="585"/>
                  <a:pt x="379" y="586"/>
                  <a:pt x="379" y="585"/>
                </a:cubicBezTo>
                <a:cubicBezTo>
                  <a:pt x="378" y="584"/>
                  <a:pt x="379" y="584"/>
                  <a:pt x="379" y="583"/>
                </a:cubicBezTo>
                <a:cubicBezTo>
                  <a:pt x="380" y="582"/>
                  <a:pt x="379" y="582"/>
                  <a:pt x="379" y="581"/>
                </a:cubicBezTo>
                <a:cubicBezTo>
                  <a:pt x="378" y="581"/>
                  <a:pt x="377" y="581"/>
                  <a:pt x="376" y="581"/>
                </a:cubicBezTo>
                <a:cubicBezTo>
                  <a:pt x="376" y="581"/>
                  <a:pt x="375" y="581"/>
                  <a:pt x="375" y="581"/>
                </a:cubicBezTo>
                <a:cubicBezTo>
                  <a:pt x="373" y="581"/>
                  <a:pt x="373" y="582"/>
                  <a:pt x="372" y="583"/>
                </a:cubicBezTo>
                <a:cubicBezTo>
                  <a:pt x="371" y="584"/>
                  <a:pt x="370" y="584"/>
                  <a:pt x="369" y="585"/>
                </a:cubicBezTo>
                <a:cubicBezTo>
                  <a:pt x="369" y="587"/>
                  <a:pt x="368" y="588"/>
                  <a:pt x="367" y="588"/>
                </a:cubicBezTo>
                <a:cubicBezTo>
                  <a:pt x="366" y="589"/>
                  <a:pt x="365" y="590"/>
                  <a:pt x="364" y="591"/>
                </a:cubicBezTo>
                <a:cubicBezTo>
                  <a:pt x="363" y="592"/>
                  <a:pt x="362" y="592"/>
                  <a:pt x="361" y="593"/>
                </a:cubicBezTo>
                <a:cubicBezTo>
                  <a:pt x="360" y="594"/>
                  <a:pt x="358" y="595"/>
                  <a:pt x="358" y="595"/>
                </a:cubicBezTo>
                <a:cubicBezTo>
                  <a:pt x="357" y="597"/>
                  <a:pt x="360" y="595"/>
                  <a:pt x="361" y="595"/>
                </a:cubicBezTo>
                <a:cubicBezTo>
                  <a:pt x="362" y="594"/>
                  <a:pt x="363" y="594"/>
                  <a:pt x="365" y="593"/>
                </a:cubicBezTo>
                <a:cubicBezTo>
                  <a:pt x="365" y="593"/>
                  <a:pt x="365" y="592"/>
                  <a:pt x="366" y="592"/>
                </a:cubicBezTo>
                <a:cubicBezTo>
                  <a:pt x="367" y="592"/>
                  <a:pt x="366" y="593"/>
                  <a:pt x="366" y="593"/>
                </a:cubicBezTo>
                <a:cubicBezTo>
                  <a:pt x="366" y="594"/>
                  <a:pt x="367" y="596"/>
                  <a:pt x="365" y="596"/>
                </a:cubicBezTo>
                <a:cubicBezTo>
                  <a:pt x="364" y="597"/>
                  <a:pt x="364" y="596"/>
                  <a:pt x="363" y="597"/>
                </a:cubicBezTo>
                <a:cubicBezTo>
                  <a:pt x="363" y="597"/>
                  <a:pt x="361" y="597"/>
                  <a:pt x="361" y="598"/>
                </a:cubicBezTo>
                <a:cubicBezTo>
                  <a:pt x="361" y="599"/>
                  <a:pt x="362" y="599"/>
                  <a:pt x="363" y="599"/>
                </a:cubicBezTo>
                <a:cubicBezTo>
                  <a:pt x="364" y="599"/>
                  <a:pt x="364" y="599"/>
                  <a:pt x="364" y="600"/>
                </a:cubicBezTo>
                <a:cubicBezTo>
                  <a:pt x="365" y="600"/>
                  <a:pt x="365" y="600"/>
                  <a:pt x="365" y="601"/>
                </a:cubicBezTo>
                <a:cubicBezTo>
                  <a:pt x="365" y="602"/>
                  <a:pt x="364" y="602"/>
                  <a:pt x="363" y="602"/>
                </a:cubicBezTo>
                <a:cubicBezTo>
                  <a:pt x="363" y="603"/>
                  <a:pt x="362" y="603"/>
                  <a:pt x="362" y="604"/>
                </a:cubicBezTo>
                <a:cubicBezTo>
                  <a:pt x="362" y="605"/>
                  <a:pt x="362" y="605"/>
                  <a:pt x="362" y="606"/>
                </a:cubicBezTo>
                <a:cubicBezTo>
                  <a:pt x="361" y="607"/>
                  <a:pt x="361" y="606"/>
                  <a:pt x="360" y="607"/>
                </a:cubicBezTo>
                <a:cubicBezTo>
                  <a:pt x="360" y="607"/>
                  <a:pt x="360" y="608"/>
                  <a:pt x="359" y="608"/>
                </a:cubicBezTo>
                <a:cubicBezTo>
                  <a:pt x="358" y="609"/>
                  <a:pt x="358" y="608"/>
                  <a:pt x="359" y="607"/>
                </a:cubicBezTo>
                <a:cubicBezTo>
                  <a:pt x="359" y="606"/>
                  <a:pt x="359" y="606"/>
                  <a:pt x="359" y="605"/>
                </a:cubicBezTo>
                <a:cubicBezTo>
                  <a:pt x="358" y="604"/>
                  <a:pt x="356" y="604"/>
                  <a:pt x="355" y="604"/>
                </a:cubicBezTo>
                <a:cubicBezTo>
                  <a:pt x="355" y="603"/>
                  <a:pt x="354" y="603"/>
                  <a:pt x="353" y="603"/>
                </a:cubicBezTo>
                <a:cubicBezTo>
                  <a:pt x="352" y="602"/>
                  <a:pt x="351" y="603"/>
                  <a:pt x="350" y="604"/>
                </a:cubicBezTo>
                <a:cubicBezTo>
                  <a:pt x="349" y="604"/>
                  <a:pt x="348" y="605"/>
                  <a:pt x="347" y="606"/>
                </a:cubicBezTo>
                <a:cubicBezTo>
                  <a:pt x="346" y="607"/>
                  <a:pt x="345" y="607"/>
                  <a:pt x="343" y="608"/>
                </a:cubicBezTo>
                <a:cubicBezTo>
                  <a:pt x="342" y="609"/>
                  <a:pt x="342" y="610"/>
                  <a:pt x="341" y="610"/>
                </a:cubicBezTo>
                <a:cubicBezTo>
                  <a:pt x="340" y="611"/>
                  <a:pt x="339" y="611"/>
                  <a:pt x="339" y="612"/>
                </a:cubicBezTo>
                <a:cubicBezTo>
                  <a:pt x="338" y="613"/>
                  <a:pt x="340" y="612"/>
                  <a:pt x="340" y="613"/>
                </a:cubicBezTo>
                <a:cubicBezTo>
                  <a:pt x="341" y="614"/>
                  <a:pt x="338" y="615"/>
                  <a:pt x="337" y="615"/>
                </a:cubicBezTo>
                <a:cubicBezTo>
                  <a:pt x="336" y="616"/>
                  <a:pt x="335" y="617"/>
                  <a:pt x="334" y="618"/>
                </a:cubicBezTo>
                <a:cubicBezTo>
                  <a:pt x="333" y="618"/>
                  <a:pt x="333" y="619"/>
                  <a:pt x="332" y="620"/>
                </a:cubicBezTo>
                <a:cubicBezTo>
                  <a:pt x="332" y="621"/>
                  <a:pt x="333" y="620"/>
                  <a:pt x="333" y="621"/>
                </a:cubicBezTo>
                <a:cubicBezTo>
                  <a:pt x="334" y="622"/>
                  <a:pt x="331" y="623"/>
                  <a:pt x="331" y="624"/>
                </a:cubicBezTo>
                <a:cubicBezTo>
                  <a:pt x="330" y="625"/>
                  <a:pt x="329" y="625"/>
                  <a:pt x="327" y="626"/>
                </a:cubicBezTo>
                <a:cubicBezTo>
                  <a:pt x="327" y="626"/>
                  <a:pt x="324" y="628"/>
                  <a:pt x="326" y="629"/>
                </a:cubicBezTo>
                <a:cubicBezTo>
                  <a:pt x="326" y="629"/>
                  <a:pt x="326" y="628"/>
                  <a:pt x="326" y="629"/>
                </a:cubicBezTo>
                <a:cubicBezTo>
                  <a:pt x="327" y="629"/>
                  <a:pt x="327" y="629"/>
                  <a:pt x="327" y="629"/>
                </a:cubicBezTo>
                <a:cubicBezTo>
                  <a:pt x="328" y="629"/>
                  <a:pt x="328" y="630"/>
                  <a:pt x="329" y="629"/>
                </a:cubicBezTo>
                <a:cubicBezTo>
                  <a:pt x="330" y="629"/>
                  <a:pt x="331" y="627"/>
                  <a:pt x="332" y="628"/>
                </a:cubicBezTo>
                <a:cubicBezTo>
                  <a:pt x="333" y="629"/>
                  <a:pt x="330" y="630"/>
                  <a:pt x="330" y="632"/>
                </a:cubicBezTo>
                <a:cubicBezTo>
                  <a:pt x="330" y="632"/>
                  <a:pt x="331" y="633"/>
                  <a:pt x="331" y="633"/>
                </a:cubicBezTo>
                <a:cubicBezTo>
                  <a:pt x="332" y="634"/>
                  <a:pt x="332" y="635"/>
                  <a:pt x="332" y="635"/>
                </a:cubicBezTo>
                <a:cubicBezTo>
                  <a:pt x="333" y="636"/>
                  <a:pt x="336" y="635"/>
                  <a:pt x="337" y="635"/>
                </a:cubicBezTo>
                <a:cubicBezTo>
                  <a:pt x="338" y="634"/>
                  <a:pt x="339" y="633"/>
                  <a:pt x="340" y="632"/>
                </a:cubicBezTo>
                <a:cubicBezTo>
                  <a:pt x="341" y="632"/>
                  <a:pt x="342" y="632"/>
                  <a:pt x="342" y="632"/>
                </a:cubicBezTo>
                <a:cubicBezTo>
                  <a:pt x="343" y="632"/>
                  <a:pt x="344" y="631"/>
                  <a:pt x="344" y="631"/>
                </a:cubicBezTo>
                <a:cubicBezTo>
                  <a:pt x="345" y="631"/>
                  <a:pt x="345" y="631"/>
                  <a:pt x="345" y="631"/>
                </a:cubicBezTo>
                <a:cubicBezTo>
                  <a:pt x="346" y="630"/>
                  <a:pt x="346" y="630"/>
                  <a:pt x="346" y="630"/>
                </a:cubicBezTo>
                <a:cubicBezTo>
                  <a:pt x="347" y="629"/>
                  <a:pt x="347" y="629"/>
                  <a:pt x="348" y="629"/>
                </a:cubicBezTo>
                <a:cubicBezTo>
                  <a:pt x="349" y="628"/>
                  <a:pt x="351" y="627"/>
                  <a:pt x="352" y="626"/>
                </a:cubicBezTo>
                <a:cubicBezTo>
                  <a:pt x="353" y="626"/>
                  <a:pt x="353" y="626"/>
                  <a:pt x="354" y="625"/>
                </a:cubicBezTo>
                <a:cubicBezTo>
                  <a:pt x="354" y="625"/>
                  <a:pt x="354" y="624"/>
                  <a:pt x="353" y="623"/>
                </a:cubicBezTo>
                <a:cubicBezTo>
                  <a:pt x="353" y="623"/>
                  <a:pt x="353" y="622"/>
                  <a:pt x="352" y="622"/>
                </a:cubicBezTo>
                <a:cubicBezTo>
                  <a:pt x="351" y="622"/>
                  <a:pt x="351" y="623"/>
                  <a:pt x="351" y="624"/>
                </a:cubicBezTo>
                <a:cubicBezTo>
                  <a:pt x="350" y="624"/>
                  <a:pt x="349" y="623"/>
                  <a:pt x="349" y="623"/>
                </a:cubicBezTo>
                <a:cubicBezTo>
                  <a:pt x="349" y="622"/>
                  <a:pt x="351" y="622"/>
                  <a:pt x="351" y="622"/>
                </a:cubicBezTo>
                <a:cubicBezTo>
                  <a:pt x="352" y="621"/>
                  <a:pt x="352" y="621"/>
                  <a:pt x="353" y="620"/>
                </a:cubicBezTo>
                <a:cubicBezTo>
                  <a:pt x="353" y="620"/>
                  <a:pt x="354" y="620"/>
                  <a:pt x="355" y="619"/>
                </a:cubicBezTo>
                <a:cubicBezTo>
                  <a:pt x="356" y="619"/>
                  <a:pt x="358" y="615"/>
                  <a:pt x="360" y="617"/>
                </a:cubicBezTo>
                <a:cubicBezTo>
                  <a:pt x="360" y="617"/>
                  <a:pt x="360" y="617"/>
                  <a:pt x="360" y="617"/>
                </a:cubicBezTo>
                <a:cubicBezTo>
                  <a:pt x="360" y="618"/>
                  <a:pt x="360" y="618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9" y="620"/>
                  <a:pt x="358" y="621"/>
                  <a:pt x="358" y="621"/>
                </a:cubicBezTo>
                <a:cubicBezTo>
                  <a:pt x="357" y="621"/>
                  <a:pt x="356" y="621"/>
                  <a:pt x="356" y="622"/>
                </a:cubicBezTo>
                <a:cubicBezTo>
                  <a:pt x="355" y="622"/>
                  <a:pt x="355" y="622"/>
                  <a:pt x="354" y="623"/>
                </a:cubicBezTo>
                <a:cubicBezTo>
                  <a:pt x="354" y="624"/>
                  <a:pt x="356" y="623"/>
                  <a:pt x="356" y="623"/>
                </a:cubicBezTo>
                <a:cubicBezTo>
                  <a:pt x="357" y="624"/>
                  <a:pt x="356" y="624"/>
                  <a:pt x="357" y="624"/>
                </a:cubicBezTo>
                <a:cubicBezTo>
                  <a:pt x="358" y="625"/>
                  <a:pt x="359" y="624"/>
                  <a:pt x="360" y="624"/>
                </a:cubicBezTo>
                <a:cubicBezTo>
                  <a:pt x="361" y="625"/>
                  <a:pt x="358" y="627"/>
                  <a:pt x="358" y="627"/>
                </a:cubicBezTo>
                <a:cubicBezTo>
                  <a:pt x="357" y="627"/>
                  <a:pt x="356" y="627"/>
                  <a:pt x="356" y="628"/>
                </a:cubicBezTo>
                <a:cubicBezTo>
                  <a:pt x="355" y="628"/>
                  <a:pt x="355" y="629"/>
                  <a:pt x="354" y="629"/>
                </a:cubicBezTo>
                <a:cubicBezTo>
                  <a:pt x="353" y="630"/>
                  <a:pt x="351" y="630"/>
                  <a:pt x="350" y="630"/>
                </a:cubicBezTo>
                <a:cubicBezTo>
                  <a:pt x="349" y="631"/>
                  <a:pt x="349" y="631"/>
                  <a:pt x="348" y="632"/>
                </a:cubicBezTo>
                <a:cubicBezTo>
                  <a:pt x="347" y="632"/>
                  <a:pt x="346" y="632"/>
                  <a:pt x="346" y="633"/>
                </a:cubicBezTo>
                <a:cubicBezTo>
                  <a:pt x="347" y="633"/>
                  <a:pt x="348" y="633"/>
                  <a:pt x="348" y="633"/>
                </a:cubicBezTo>
                <a:cubicBezTo>
                  <a:pt x="349" y="633"/>
                  <a:pt x="348" y="634"/>
                  <a:pt x="348" y="634"/>
                </a:cubicBezTo>
                <a:cubicBezTo>
                  <a:pt x="348" y="635"/>
                  <a:pt x="349" y="635"/>
                  <a:pt x="349" y="636"/>
                </a:cubicBezTo>
                <a:cubicBezTo>
                  <a:pt x="349" y="637"/>
                  <a:pt x="347" y="638"/>
                  <a:pt x="346" y="638"/>
                </a:cubicBezTo>
                <a:cubicBezTo>
                  <a:pt x="345" y="638"/>
                  <a:pt x="344" y="638"/>
                  <a:pt x="344" y="638"/>
                </a:cubicBezTo>
                <a:cubicBezTo>
                  <a:pt x="342" y="637"/>
                  <a:pt x="340" y="637"/>
                  <a:pt x="339" y="638"/>
                </a:cubicBezTo>
                <a:cubicBezTo>
                  <a:pt x="338" y="638"/>
                  <a:pt x="336" y="639"/>
                  <a:pt x="335" y="639"/>
                </a:cubicBezTo>
                <a:cubicBezTo>
                  <a:pt x="334" y="640"/>
                  <a:pt x="332" y="640"/>
                  <a:pt x="331" y="640"/>
                </a:cubicBezTo>
                <a:cubicBezTo>
                  <a:pt x="330" y="639"/>
                  <a:pt x="332" y="638"/>
                  <a:pt x="332" y="636"/>
                </a:cubicBezTo>
                <a:cubicBezTo>
                  <a:pt x="331" y="635"/>
                  <a:pt x="330" y="635"/>
                  <a:pt x="330" y="634"/>
                </a:cubicBezTo>
                <a:cubicBezTo>
                  <a:pt x="329" y="633"/>
                  <a:pt x="329" y="632"/>
                  <a:pt x="328" y="631"/>
                </a:cubicBezTo>
                <a:cubicBezTo>
                  <a:pt x="326" y="630"/>
                  <a:pt x="325" y="631"/>
                  <a:pt x="324" y="632"/>
                </a:cubicBezTo>
                <a:cubicBezTo>
                  <a:pt x="323" y="632"/>
                  <a:pt x="322" y="632"/>
                  <a:pt x="322" y="633"/>
                </a:cubicBezTo>
                <a:cubicBezTo>
                  <a:pt x="321" y="633"/>
                  <a:pt x="320" y="633"/>
                  <a:pt x="320" y="633"/>
                </a:cubicBezTo>
                <a:cubicBezTo>
                  <a:pt x="319" y="634"/>
                  <a:pt x="316" y="635"/>
                  <a:pt x="318" y="636"/>
                </a:cubicBezTo>
                <a:cubicBezTo>
                  <a:pt x="319" y="636"/>
                  <a:pt x="321" y="636"/>
                  <a:pt x="320" y="637"/>
                </a:cubicBezTo>
                <a:cubicBezTo>
                  <a:pt x="320" y="638"/>
                  <a:pt x="319" y="638"/>
                  <a:pt x="318" y="639"/>
                </a:cubicBezTo>
                <a:cubicBezTo>
                  <a:pt x="318" y="639"/>
                  <a:pt x="317" y="639"/>
                  <a:pt x="317" y="640"/>
                </a:cubicBezTo>
                <a:cubicBezTo>
                  <a:pt x="315" y="641"/>
                  <a:pt x="315" y="639"/>
                  <a:pt x="315" y="638"/>
                </a:cubicBezTo>
                <a:cubicBezTo>
                  <a:pt x="314" y="637"/>
                  <a:pt x="312" y="637"/>
                  <a:pt x="311" y="637"/>
                </a:cubicBezTo>
                <a:cubicBezTo>
                  <a:pt x="310" y="637"/>
                  <a:pt x="309" y="637"/>
                  <a:pt x="308" y="638"/>
                </a:cubicBezTo>
                <a:cubicBezTo>
                  <a:pt x="307" y="638"/>
                  <a:pt x="306" y="640"/>
                  <a:pt x="305" y="640"/>
                </a:cubicBezTo>
                <a:cubicBezTo>
                  <a:pt x="304" y="641"/>
                  <a:pt x="304" y="642"/>
                  <a:pt x="305" y="642"/>
                </a:cubicBezTo>
                <a:cubicBezTo>
                  <a:pt x="306" y="643"/>
                  <a:pt x="306" y="643"/>
                  <a:pt x="306" y="643"/>
                </a:cubicBezTo>
                <a:cubicBezTo>
                  <a:pt x="307" y="643"/>
                  <a:pt x="307" y="643"/>
                  <a:pt x="308" y="643"/>
                </a:cubicBezTo>
                <a:cubicBezTo>
                  <a:pt x="309" y="645"/>
                  <a:pt x="306" y="645"/>
                  <a:pt x="305" y="645"/>
                </a:cubicBezTo>
                <a:cubicBezTo>
                  <a:pt x="304" y="645"/>
                  <a:pt x="303" y="645"/>
                  <a:pt x="301" y="645"/>
                </a:cubicBezTo>
                <a:cubicBezTo>
                  <a:pt x="301" y="645"/>
                  <a:pt x="300" y="645"/>
                  <a:pt x="299" y="646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8" y="647"/>
                  <a:pt x="298" y="646"/>
                  <a:pt x="298" y="646"/>
                </a:cubicBezTo>
                <a:cubicBezTo>
                  <a:pt x="297" y="647"/>
                  <a:pt x="297" y="647"/>
                  <a:pt x="297" y="648"/>
                </a:cubicBezTo>
                <a:cubicBezTo>
                  <a:pt x="297" y="649"/>
                  <a:pt x="298" y="649"/>
                  <a:pt x="299" y="649"/>
                </a:cubicBezTo>
                <a:cubicBezTo>
                  <a:pt x="299" y="650"/>
                  <a:pt x="299" y="650"/>
                  <a:pt x="300" y="650"/>
                </a:cubicBezTo>
                <a:cubicBezTo>
                  <a:pt x="301" y="650"/>
                  <a:pt x="301" y="650"/>
                  <a:pt x="302" y="650"/>
                </a:cubicBezTo>
                <a:cubicBezTo>
                  <a:pt x="303" y="650"/>
                  <a:pt x="303" y="650"/>
                  <a:pt x="304" y="651"/>
                </a:cubicBezTo>
                <a:cubicBezTo>
                  <a:pt x="305" y="651"/>
                  <a:pt x="305" y="651"/>
                  <a:pt x="306" y="652"/>
                </a:cubicBezTo>
                <a:cubicBezTo>
                  <a:pt x="307" y="652"/>
                  <a:pt x="308" y="655"/>
                  <a:pt x="307" y="655"/>
                </a:cubicBezTo>
                <a:cubicBezTo>
                  <a:pt x="307" y="656"/>
                  <a:pt x="307" y="655"/>
                  <a:pt x="306" y="655"/>
                </a:cubicBezTo>
                <a:cubicBezTo>
                  <a:pt x="306" y="654"/>
                  <a:pt x="305" y="654"/>
                  <a:pt x="304" y="654"/>
                </a:cubicBezTo>
                <a:cubicBezTo>
                  <a:pt x="302" y="654"/>
                  <a:pt x="302" y="654"/>
                  <a:pt x="301" y="653"/>
                </a:cubicBezTo>
                <a:cubicBezTo>
                  <a:pt x="300" y="652"/>
                  <a:pt x="300" y="652"/>
                  <a:pt x="300" y="651"/>
                </a:cubicBezTo>
                <a:cubicBezTo>
                  <a:pt x="299" y="651"/>
                  <a:pt x="299" y="651"/>
                  <a:pt x="298" y="650"/>
                </a:cubicBezTo>
                <a:cubicBezTo>
                  <a:pt x="297" y="649"/>
                  <a:pt x="296" y="648"/>
                  <a:pt x="295" y="648"/>
                </a:cubicBezTo>
                <a:cubicBezTo>
                  <a:pt x="294" y="648"/>
                  <a:pt x="292" y="648"/>
                  <a:pt x="293" y="650"/>
                </a:cubicBezTo>
                <a:cubicBezTo>
                  <a:pt x="293" y="651"/>
                  <a:pt x="295" y="651"/>
                  <a:pt x="296" y="652"/>
                </a:cubicBezTo>
                <a:cubicBezTo>
                  <a:pt x="297" y="653"/>
                  <a:pt x="297" y="653"/>
                  <a:pt x="297" y="654"/>
                </a:cubicBezTo>
                <a:cubicBezTo>
                  <a:pt x="298" y="654"/>
                  <a:pt x="299" y="654"/>
                  <a:pt x="299" y="655"/>
                </a:cubicBezTo>
                <a:cubicBezTo>
                  <a:pt x="299" y="656"/>
                  <a:pt x="298" y="656"/>
                  <a:pt x="297" y="656"/>
                </a:cubicBezTo>
                <a:cubicBezTo>
                  <a:pt x="297" y="655"/>
                  <a:pt x="297" y="655"/>
                  <a:pt x="296" y="654"/>
                </a:cubicBezTo>
                <a:cubicBezTo>
                  <a:pt x="296" y="654"/>
                  <a:pt x="295" y="654"/>
                  <a:pt x="294" y="653"/>
                </a:cubicBezTo>
                <a:cubicBezTo>
                  <a:pt x="294" y="653"/>
                  <a:pt x="293" y="653"/>
                  <a:pt x="293" y="652"/>
                </a:cubicBezTo>
                <a:cubicBezTo>
                  <a:pt x="291" y="651"/>
                  <a:pt x="289" y="652"/>
                  <a:pt x="287" y="653"/>
                </a:cubicBezTo>
                <a:cubicBezTo>
                  <a:pt x="285" y="653"/>
                  <a:pt x="283" y="653"/>
                  <a:pt x="282" y="652"/>
                </a:cubicBezTo>
                <a:cubicBezTo>
                  <a:pt x="281" y="651"/>
                  <a:pt x="280" y="650"/>
                  <a:pt x="279" y="650"/>
                </a:cubicBezTo>
                <a:cubicBezTo>
                  <a:pt x="278" y="651"/>
                  <a:pt x="277" y="651"/>
                  <a:pt x="276" y="652"/>
                </a:cubicBezTo>
                <a:cubicBezTo>
                  <a:pt x="276" y="652"/>
                  <a:pt x="275" y="652"/>
                  <a:pt x="274" y="652"/>
                </a:cubicBezTo>
                <a:cubicBezTo>
                  <a:pt x="274" y="653"/>
                  <a:pt x="272" y="653"/>
                  <a:pt x="273" y="654"/>
                </a:cubicBezTo>
                <a:cubicBezTo>
                  <a:pt x="273" y="655"/>
                  <a:pt x="273" y="655"/>
                  <a:pt x="274" y="655"/>
                </a:cubicBezTo>
                <a:cubicBezTo>
                  <a:pt x="275" y="655"/>
                  <a:pt x="274" y="655"/>
                  <a:pt x="275" y="655"/>
                </a:cubicBezTo>
                <a:cubicBezTo>
                  <a:pt x="275" y="656"/>
                  <a:pt x="277" y="656"/>
                  <a:pt x="276" y="657"/>
                </a:cubicBezTo>
                <a:cubicBezTo>
                  <a:pt x="275" y="658"/>
                  <a:pt x="272" y="658"/>
                  <a:pt x="274" y="659"/>
                </a:cubicBezTo>
                <a:cubicBezTo>
                  <a:pt x="274" y="660"/>
                  <a:pt x="276" y="659"/>
                  <a:pt x="277" y="659"/>
                </a:cubicBezTo>
                <a:cubicBezTo>
                  <a:pt x="278" y="659"/>
                  <a:pt x="280" y="659"/>
                  <a:pt x="281" y="659"/>
                </a:cubicBezTo>
                <a:cubicBezTo>
                  <a:pt x="283" y="659"/>
                  <a:pt x="284" y="659"/>
                  <a:pt x="286" y="660"/>
                </a:cubicBezTo>
                <a:cubicBezTo>
                  <a:pt x="286" y="660"/>
                  <a:pt x="287" y="660"/>
                  <a:pt x="286" y="661"/>
                </a:cubicBezTo>
                <a:cubicBezTo>
                  <a:pt x="285" y="661"/>
                  <a:pt x="285" y="661"/>
                  <a:pt x="284" y="661"/>
                </a:cubicBezTo>
                <a:cubicBezTo>
                  <a:pt x="283" y="662"/>
                  <a:pt x="281" y="663"/>
                  <a:pt x="283" y="663"/>
                </a:cubicBezTo>
                <a:cubicBezTo>
                  <a:pt x="284" y="663"/>
                  <a:pt x="284" y="663"/>
                  <a:pt x="285" y="663"/>
                </a:cubicBezTo>
                <a:cubicBezTo>
                  <a:pt x="286" y="664"/>
                  <a:pt x="287" y="664"/>
                  <a:pt x="286" y="665"/>
                </a:cubicBezTo>
                <a:cubicBezTo>
                  <a:pt x="284" y="665"/>
                  <a:pt x="283" y="665"/>
                  <a:pt x="282" y="664"/>
                </a:cubicBezTo>
                <a:cubicBezTo>
                  <a:pt x="280" y="663"/>
                  <a:pt x="279" y="662"/>
                  <a:pt x="277" y="662"/>
                </a:cubicBezTo>
                <a:cubicBezTo>
                  <a:pt x="276" y="662"/>
                  <a:pt x="275" y="662"/>
                  <a:pt x="275" y="663"/>
                </a:cubicBezTo>
                <a:cubicBezTo>
                  <a:pt x="274" y="663"/>
                  <a:pt x="273" y="663"/>
                  <a:pt x="272" y="663"/>
                </a:cubicBezTo>
                <a:cubicBezTo>
                  <a:pt x="271" y="663"/>
                  <a:pt x="271" y="663"/>
                  <a:pt x="270" y="663"/>
                </a:cubicBezTo>
                <a:cubicBezTo>
                  <a:pt x="269" y="662"/>
                  <a:pt x="268" y="663"/>
                  <a:pt x="266" y="663"/>
                </a:cubicBezTo>
                <a:cubicBezTo>
                  <a:pt x="265" y="663"/>
                  <a:pt x="263" y="664"/>
                  <a:pt x="262" y="664"/>
                </a:cubicBezTo>
                <a:cubicBezTo>
                  <a:pt x="261" y="664"/>
                  <a:pt x="260" y="663"/>
                  <a:pt x="260" y="664"/>
                </a:cubicBezTo>
                <a:cubicBezTo>
                  <a:pt x="260" y="665"/>
                  <a:pt x="261" y="665"/>
                  <a:pt x="262" y="665"/>
                </a:cubicBezTo>
                <a:cubicBezTo>
                  <a:pt x="262" y="665"/>
                  <a:pt x="264" y="665"/>
                  <a:pt x="264" y="665"/>
                </a:cubicBezTo>
                <a:cubicBezTo>
                  <a:pt x="265" y="666"/>
                  <a:pt x="263" y="666"/>
                  <a:pt x="263" y="666"/>
                </a:cubicBezTo>
                <a:cubicBezTo>
                  <a:pt x="261" y="667"/>
                  <a:pt x="264" y="668"/>
                  <a:pt x="265" y="668"/>
                </a:cubicBezTo>
                <a:cubicBezTo>
                  <a:pt x="265" y="667"/>
                  <a:pt x="266" y="667"/>
                  <a:pt x="267" y="667"/>
                </a:cubicBezTo>
                <a:cubicBezTo>
                  <a:pt x="267" y="667"/>
                  <a:pt x="268" y="667"/>
                  <a:pt x="269" y="667"/>
                </a:cubicBezTo>
                <a:cubicBezTo>
                  <a:pt x="269" y="667"/>
                  <a:pt x="270" y="667"/>
                  <a:pt x="270" y="667"/>
                </a:cubicBezTo>
                <a:cubicBezTo>
                  <a:pt x="271" y="668"/>
                  <a:pt x="269" y="668"/>
                  <a:pt x="269" y="668"/>
                </a:cubicBezTo>
                <a:cubicBezTo>
                  <a:pt x="268" y="668"/>
                  <a:pt x="267" y="667"/>
                  <a:pt x="265" y="668"/>
                </a:cubicBezTo>
                <a:cubicBezTo>
                  <a:pt x="265" y="668"/>
                  <a:pt x="265" y="669"/>
                  <a:pt x="264" y="669"/>
                </a:cubicBezTo>
                <a:cubicBezTo>
                  <a:pt x="263" y="669"/>
                  <a:pt x="263" y="669"/>
                  <a:pt x="262" y="670"/>
                </a:cubicBezTo>
                <a:cubicBezTo>
                  <a:pt x="262" y="671"/>
                  <a:pt x="262" y="671"/>
                  <a:pt x="261" y="671"/>
                </a:cubicBezTo>
                <a:cubicBezTo>
                  <a:pt x="260" y="670"/>
                  <a:pt x="260" y="670"/>
                  <a:pt x="259" y="670"/>
                </a:cubicBezTo>
                <a:cubicBezTo>
                  <a:pt x="259" y="670"/>
                  <a:pt x="259" y="671"/>
                  <a:pt x="258" y="671"/>
                </a:cubicBezTo>
                <a:cubicBezTo>
                  <a:pt x="258" y="672"/>
                  <a:pt x="257" y="672"/>
                  <a:pt x="257" y="672"/>
                </a:cubicBezTo>
                <a:cubicBezTo>
                  <a:pt x="256" y="673"/>
                  <a:pt x="254" y="673"/>
                  <a:pt x="254" y="674"/>
                </a:cubicBezTo>
                <a:cubicBezTo>
                  <a:pt x="254" y="675"/>
                  <a:pt x="254" y="675"/>
                  <a:pt x="255" y="676"/>
                </a:cubicBezTo>
                <a:cubicBezTo>
                  <a:pt x="256" y="676"/>
                  <a:pt x="255" y="677"/>
                  <a:pt x="255" y="677"/>
                </a:cubicBezTo>
                <a:cubicBezTo>
                  <a:pt x="254" y="677"/>
                  <a:pt x="254" y="677"/>
                  <a:pt x="254" y="677"/>
                </a:cubicBezTo>
                <a:cubicBezTo>
                  <a:pt x="253" y="678"/>
                  <a:pt x="253" y="678"/>
                  <a:pt x="253" y="678"/>
                </a:cubicBezTo>
                <a:cubicBezTo>
                  <a:pt x="253" y="679"/>
                  <a:pt x="252" y="679"/>
                  <a:pt x="252" y="678"/>
                </a:cubicBezTo>
                <a:cubicBezTo>
                  <a:pt x="251" y="677"/>
                  <a:pt x="252" y="677"/>
                  <a:pt x="252" y="676"/>
                </a:cubicBezTo>
                <a:cubicBezTo>
                  <a:pt x="251" y="676"/>
                  <a:pt x="250" y="675"/>
                  <a:pt x="250" y="675"/>
                </a:cubicBezTo>
                <a:cubicBezTo>
                  <a:pt x="249" y="675"/>
                  <a:pt x="249" y="676"/>
                  <a:pt x="248" y="676"/>
                </a:cubicBezTo>
                <a:cubicBezTo>
                  <a:pt x="247" y="676"/>
                  <a:pt x="247" y="676"/>
                  <a:pt x="248" y="675"/>
                </a:cubicBezTo>
                <a:cubicBezTo>
                  <a:pt x="248" y="675"/>
                  <a:pt x="249" y="674"/>
                  <a:pt x="250" y="674"/>
                </a:cubicBezTo>
                <a:cubicBezTo>
                  <a:pt x="250" y="673"/>
                  <a:pt x="250" y="673"/>
                  <a:pt x="251" y="673"/>
                </a:cubicBezTo>
                <a:cubicBezTo>
                  <a:pt x="251" y="673"/>
                  <a:pt x="251" y="674"/>
                  <a:pt x="251" y="674"/>
                </a:cubicBezTo>
                <a:cubicBezTo>
                  <a:pt x="252" y="674"/>
                  <a:pt x="252" y="674"/>
                  <a:pt x="252" y="674"/>
                </a:cubicBezTo>
                <a:cubicBezTo>
                  <a:pt x="253" y="673"/>
                  <a:pt x="253" y="673"/>
                  <a:pt x="253" y="672"/>
                </a:cubicBezTo>
                <a:cubicBezTo>
                  <a:pt x="253" y="671"/>
                  <a:pt x="254" y="671"/>
                  <a:pt x="255" y="671"/>
                </a:cubicBezTo>
                <a:cubicBezTo>
                  <a:pt x="255" y="670"/>
                  <a:pt x="256" y="670"/>
                  <a:pt x="255" y="669"/>
                </a:cubicBezTo>
                <a:cubicBezTo>
                  <a:pt x="255" y="669"/>
                  <a:pt x="254" y="669"/>
                  <a:pt x="253" y="670"/>
                </a:cubicBezTo>
                <a:cubicBezTo>
                  <a:pt x="253" y="670"/>
                  <a:pt x="252" y="669"/>
                  <a:pt x="251" y="670"/>
                </a:cubicBezTo>
                <a:cubicBezTo>
                  <a:pt x="251" y="670"/>
                  <a:pt x="251" y="671"/>
                  <a:pt x="251" y="671"/>
                </a:cubicBezTo>
                <a:cubicBezTo>
                  <a:pt x="251" y="672"/>
                  <a:pt x="250" y="672"/>
                  <a:pt x="249" y="672"/>
                </a:cubicBezTo>
                <a:cubicBezTo>
                  <a:pt x="249" y="672"/>
                  <a:pt x="249" y="673"/>
                  <a:pt x="248" y="673"/>
                </a:cubicBezTo>
                <a:cubicBezTo>
                  <a:pt x="248" y="674"/>
                  <a:pt x="247" y="674"/>
                  <a:pt x="247" y="674"/>
                </a:cubicBezTo>
                <a:cubicBezTo>
                  <a:pt x="246" y="674"/>
                  <a:pt x="246" y="674"/>
                  <a:pt x="246" y="675"/>
                </a:cubicBezTo>
                <a:cubicBezTo>
                  <a:pt x="246" y="675"/>
                  <a:pt x="246" y="676"/>
                  <a:pt x="245" y="676"/>
                </a:cubicBezTo>
                <a:cubicBezTo>
                  <a:pt x="245" y="675"/>
                  <a:pt x="244" y="676"/>
                  <a:pt x="244" y="676"/>
                </a:cubicBezTo>
                <a:cubicBezTo>
                  <a:pt x="243" y="677"/>
                  <a:pt x="244" y="677"/>
                  <a:pt x="243" y="677"/>
                </a:cubicBezTo>
                <a:cubicBezTo>
                  <a:pt x="243" y="677"/>
                  <a:pt x="242" y="677"/>
                  <a:pt x="242" y="677"/>
                </a:cubicBezTo>
                <a:cubicBezTo>
                  <a:pt x="242" y="676"/>
                  <a:pt x="241" y="676"/>
                  <a:pt x="241" y="676"/>
                </a:cubicBezTo>
                <a:cubicBezTo>
                  <a:pt x="240" y="675"/>
                  <a:pt x="240" y="674"/>
                  <a:pt x="239" y="674"/>
                </a:cubicBezTo>
                <a:cubicBezTo>
                  <a:pt x="238" y="675"/>
                  <a:pt x="239" y="676"/>
                  <a:pt x="240" y="676"/>
                </a:cubicBezTo>
                <a:cubicBezTo>
                  <a:pt x="240" y="677"/>
                  <a:pt x="240" y="677"/>
                  <a:pt x="241" y="678"/>
                </a:cubicBezTo>
                <a:cubicBezTo>
                  <a:pt x="241" y="679"/>
                  <a:pt x="241" y="679"/>
                  <a:pt x="242" y="679"/>
                </a:cubicBezTo>
                <a:cubicBezTo>
                  <a:pt x="242" y="680"/>
                  <a:pt x="242" y="679"/>
                  <a:pt x="243" y="680"/>
                </a:cubicBezTo>
                <a:cubicBezTo>
                  <a:pt x="243" y="680"/>
                  <a:pt x="242" y="681"/>
                  <a:pt x="242" y="681"/>
                </a:cubicBezTo>
                <a:cubicBezTo>
                  <a:pt x="242" y="681"/>
                  <a:pt x="241" y="681"/>
                  <a:pt x="240" y="681"/>
                </a:cubicBezTo>
                <a:cubicBezTo>
                  <a:pt x="239" y="682"/>
                  <a:pt x="239" y="682"/>
                  <a:pt x="239" y="683"/>
                </a:cubicBezTo>
                <a:cubicBezTo>
                  <a:pt x="239" y="683"/>
                  <a:pt x="242" y="683"/>
                  <a:pt x="241" y="684"/>
                </a:cubicBezTo>
                <a:cubicBezTo>
                  <a:pt x="241" y="685"/>
                  <a:pt x="239" y="686"/>
                  <a:pt x="238" y="686"/>
                </a:cubicBezTo>
                <a:cubicBezTo>
                  <a:pt x="237" y="686"/>
                  <a:pt x="235" y="685"/>
                  <a:pt x="234" y="685"/>
                </a:cubicBezTo>
                <a:cubicBezTo>
                  <a:pt x="233" y="685"/>
                  <a:pt x="233" y="685"/>
                  <a:pt x="232" y="686"/>
                </a:cubicBezTo>
                <a:cubicBezTo>
                  <a:pt x="232" y="687"/>
                  <a:pt x="233" y="687"/>
                  <a:pt x="233" y="687"/>
                </a:cubicBezTo>
                <a:cubicBezTo>
                  <a:pt x="234" y="688"/>
                  <a:pt x="234" y="688"/>
                  <a:pt x="235" y="688"/>
                </a:cubicBezTo>
                <a:cubicBezTo>
                  <a:pt x="236" y="687"/>
                  <a:pt x="236" y="687"/>
                  <a:pt x="237" y="687"/>
                </a:cubicBezTo>
                <a:cubicBezTo>
                  <a:pt x="237" y="687"/>
                  <a:pt x="237" y="687"/>
                  <a:pt x="237" y="687"/>
                </a:cubicBezTo>
                <a:cubicBezTo>
                  <a:pt x="238" y="689"/>
                  <a:pt x="236" y="689"/>
                  <a:pt x="235" y="690"/>
                </a:cubicBezTo>
                <a:cubicBezTo>
                  <a:pt x="234" y="692"/>
                  <a:pt x="238" y="690"/>
                  <a:pt x="237" y="692"/>
                </a:cubicBezTo>
                <a:cubicBezTo>
                  <a:pt x="237" y="692"/>
                  <a:pt x="235" y="693"/>
                  <a:pt x="236" y="694"/>
                </a:cubicBezTo>
                <a:cubicBezTo>
                  <a:pt x="237" y="694"/>
                  <a:pt x="238" y="693"/>
                  <a:pt x="238" y="693"/>
                </a:cubicBezTo>
                <a:cubicBezTo>
                  <a:pt x="239" y="693"/>
                  <a:pt x="239" y="694"/>
                  <a:pt x="240" y="694"/>
                </a:cubicBezTo>
                <a:cubicBezTo>
                  <a:pt x="240" y="694"/>
                  <a:pt x="241" y="694"/>
                  <a:pt x="241" y="695"/>
                </a:cubicBezTo>
                <a:cubicBezTo>
                  <a:pt x="241" y="695"/>
                  <a:pt x="241" y="696"/>
                  <a:pt x="241" y="697"/>
                </a:cubicBezTo>
                <a:cubicBezTo>
                  <a:pt x="240" y="697"/>
                  <a:pt x="239" y="697"/>
                  <a:pt x="239" y="697"/>
                </a:cubicBezTo>
                <a:cubicBezTo>
                  <a:pt x="237" y="697"/>
                  <a:pt x="236" y="698"/>
                  <a:pt x="237" y="700"/>
                </a:cubicBezTo>
                <a:cubicBezTo>
                  <a:pt x="237" y="701"/>
                  <a:pt x="238" y="700"/>
                  <a:pt x="238" y="701"/>
                </a:cubicBezTo>
                <a:cubicBezTo>
                  <a:pt x="239" y="702"/>
                  <a:pt x="237" y="702"/>
                  <a:pt x="237" y="702"/>
                </a:cubicBezTo>
                <a:cubicBezTo>
                  <a:pt x="236" y="703"/>
                  <a:pt x="235" y="705"/>
                  <a:pt x="236" y="705"/>
                </a:cubicBezTo>
                <a:cubicBezTo>
                  <a:pt x="237" y="706"/>
                  <a:pt x="238" y="706"/>
                  <a:pt x="239" y="706"/>
                </a:cubicBezTo>
                <a:cubicBezTo>
                  <a:pt x="239" y="707"/>
                  <a:pt x="240" y="708"/>
                  <a:pt x="241" y="708"/>
                </a:cubicBezTo>
                <a:cubicBezTo>
                  <a:pt x="242" y="709"/>
                  <a:pt x="243" y="708"/>
                  <a:pt x="245" y="708"/>
                </a:cubicBezTo>
                <a:cubicBezTo>
                  <a:pt x="246" y="708"/>
                  <a:pt x="248" y="708"/>
                  <a:pt x="249" y="708"/>
                </a:cubicBezTo>
                <a:cubicBezTo>
                  <a:pt x="251" y="708"/>
                  <a:pt x="252" y="707"/>
                  <a:pt x="253" y="707"/>
                </a:cubicBezTo>
                <a:cubicBezTo>
                  <a:pt x="254" y="707"/>
                  <a:pt x="256" y="707"/>
                  <a:pt x="258" y="707"/>
                </a:cubicBezTo>
                <a:cubicBezTo>
                  <a:pt x="259" y="707"/>
                  <a:pt x="260" y="709"/>
                  <a:pt x="261" y="709"/>
                </a:cubicBezTo>
                <a:cubicBezTo>
                  <a:pt x="264" y="709"/>
                  <a:pt x="265" y="704"/>
                  <a:pt x="268" y="705"/>
                </a:cubicBezTo>
                <a:cubicBezTo>
                  <a:pt x="271" y="706"/>
                  <a:pt x="274" y="706"/>
                  <a:pt x="277" y="706"/>
                </a:cubicBezTo>
                <a:cubicBezTo>
                  <a:pt x="278" y="706"/>
                  <a:pt x="280" y="706"/>
                  <a:pt x="280" y="705"/>
                </a:cubicBezTo>
                <a:cubicBezTo>
                  <a:pt x="281" y="703"/>
                  <a:pt x="279" y="702"/>
                  <a:pt x="280" y="701"/>
                </a:cubicBezTo>
                <a:cubicBezTo>
                  <a:pt x="280" y="700"/>
                  <a:pt x="281" y="700"/>
                  <a:pt x="282" y="700"/>
                </a:cubicBezTo>
                <a:cubicBezTo>
                  <a:pt x="281" y="701"/>
                  <a:pt x="281" y="702"/>
                  <a:pt x="281" y="703"/>
                </a:cubicBezTo>
                <a:cubicBezTo>
                  <a:pt x="281" y="704"/>
                  <a:pt x="281" y="705"/>
                  <a:pt x="282" y="706"/>
                </a:cubicBezTo>
                <a:cubicBezTo>
                  <a:pt x="282" y="706"/>
                  <a:pt x="281" y="705"/>
                  <a:pt x="280" y="706"/>
                </a:cubicBezTo>
                <a:cubicBezTo>
                  <a:pt x="280" y="706"/>
                  <a:pt x="280" y="707"/>
                  <a:pt x="279" y="707"/>
                </a:cubicBezTo>
                <a:cubicBezTo>
                  <a:pt x="278" y="707"/>
                  <a:pt x="277" y="707"/>
                  <a:pt x="277" y="708"/>
                </a:cubicBezTo>
                <a:cubicBezTo>
                  <a:pt x="276" y="708"/>
                  <a:pt x="275" y="709"/>
                  <a:pt x="275" y="709"/>
                </a:cubicBezTo>
                <a:cubicBezTo>
                  <a:pt x="274" y="711"/>
                  <a:pt x="275" y="711"/>
                  <a:pt x="276" y="712"/>
                </a:cubicBezTo>
                <a:cubicBezTo>
                  <a:pt x="277" y="712"/>
                  <a:pt x="277" y="713"/>
                  <a:pt x="277" y="714"/>
                </a:cubicBezTo>
                <a:cubicBezTo>
                  <a:pt x="276" y="714"/>
                  <a:pt x="276" y="714"/>
                  <a:pt x="276" y="714"/>
                </a:cubicBezTo>
                <a:cubicBezTo>
                  <a:pt x="276" y="714"/>
                  <a:pt x="275" y="714"/>
                  <a:pt x="275" y="714"/>
                </a:cubicBezTo>
                <a:cubicBezTo>
                  <a:pt x="275" y="714"/>
                  <a:pt x="275" y="713"/>
                  <a:pt x="275" y="713"/>
                </a:cubicBezTo>
                <a:cubicBezTo>
                  <a:pt x="274" y="713"/>
                  <a:pt x="273" y="714"/>
                  <a:pt x="273" y="712"/>
                </a:cubicBezTo>
                <a:cubicBezTo>
                  <a:pt x="274" y="712"/>
                  <a:pt x="274" y="712"/>
                  <a:pt x="274" y="711"/>
                </a:cubicBezTo>
                <a:cubicBezTo>
                  <a:pt x="274" y="710"/>
                  <a:pt x="274" y="710"/>
                  <a:pt x="274" y="709"/>
                </a:cubicBezTo>
                <a:cubicBezTo>
                  <a:pt x="273" y="709"/>
                  <a:pt x="272" y="709"/>
                  <a:pt x="272" y="708"/>
                </a:cubicBezTo>
                <a:cubicBezTo>
                  <a:pt x="270" y="708"/>
                  <a:pt x="268" y="706"/>
                  <a:pt x="267" y="706"/>
                </a:cubicBezTo>
                <a:cubicBezTo>
                  <a:pt x="266" y="707"/>
                  <a:pt x="264" y="708"/>
                  <a:pt x="264" y="709"/>
                </a:cubicBezTo>
                <a:cubicBezTo>
                  <a:pt x="263" y="710"/>
                  <a:pt x="262" y="711"/>
                  <a:pt x="261" y="710"/>
                </a:cubicBezTo>
                <a:cubicBezTo>
                  <a:pt x="260" y="709"/>
                  <a:pt x="259" y="709"/>
                  <a:pt x="258" y="708"/>
                </a:cubicBezTo>
                <a:cubicBezTo>
                  <a:pt x="257" y="707"/>
                  <a:pt x="256" y="708"/>
                  <a:pt x="254" y="708"/>
                </a:cubicBezTo>
                <a:cubicBezTo>
                  <a:pt x="253" y="708"/>
                  <a:pt x="252" y="708"/>
                  <a:pt x="251" y="708"/>
                </a:cubicBezTo>
                <a:cubicBezTo>
                  <a:pt x="249" y="709"/>
                  <a:pt x="248" y="709"/>
                  <a:pt x="247" y="709"/>
                </a:cubicBezTo>
                <a:cubicBezTo>
                  <a:pt x="245" y="709"/>
                  <a:pt x="244" y="709"/>
                  <a:pt x="243" y="709"/>
                </a:cubicBezTo>
                <a:cubicBezTo>
                  <a:pt x="241" y="709"/>
                  <a:pt x="240" y="708"/>
                  <a:pt x="239" y="708"/>
                </a:cubicBezTo>
                <a:cubicBezTo>
                  <a:pt x="238" y="708"/>
                  <a:pt x="237" y="709"/>
                  <a:pt x="237" y="709"/>
                </a:cubicBezTo>
                <a:cubicBezTo>
                  <a:pt x="236" y="710"/>
                  <a:pt x="237" y="710"/>
                  <a:pt x="237" y="711"/>
                </a:cubicBezTo>
                <a:cubicBezTo>
                  <a:pt x="238" y="711"/>
                  <a:pt x="240" y="712"/>
                  <a:pt x="238" y="713"/>
                </a:cubicBezTo>
                <a:cubicBezTo>
                  <a:pt x="238" y="713"/>
                  <a:pt x="237" y="713"/>
                  <a:pt x="236" y="713"/>
                </a:cubicBezTo>
                <a:cubicBezTo>
                  <a:pt x="236" y="713"/>
                  <a:pt x="235" y="712"/>
                  <a:pt x="235" y="713"/>
                </a:cubicBezTo>
                <a:cubicBezTo>
                  <a:pt x="234" y="713"/>
                  <a:pt x="235" y="714"/>
                  <a:pt x="236" y="714"/>
                </a:cubicBezTo>
                <a:cubicBezTo>
                  <a:pt x="236" y="715"/>
                  <a:pt x="235" y="715"/>
                  <a:pt x="236" y="716"/>
                </a:cubicBezTo>
                <a:cubicBezTo>
                  <a:pt x="237" y="717"/>
                  <a:pt x="239" y="715"/>
                  <a:pt x="240" y="716"/>
                </a:cubicBezTo>
                <a:cubicBezTo>
                  <a:pt x="241" y="716"/>
                  <a:pt x="241" y="716"/>
                  <a:pt x="241" y="717"/>
                </a:cubicBezTo>
                <a:cubicBezTo>
                  <a:pt x="241" y="719"/>
                  <a:pt x="241" y="718"/>
                  <a:pt x="242" y="719"/>
                </a:cubicBezTo>
                <a:cubicBezTo>
                  <a:pt x="243" y="720"/>
                  <a:pt x="241" y="721"/>
                  <a:pt x="240" y="722"/>
                </a:cubicBezTo>
                <a:cubicBezTo>
                  <a:pt x="239" y="722"/>
                  <a:pt x="239" y="722"/>
                  <a:pt x="239" y="723"/>
                </a:cubicBezTo>
                <a:cubicBezTo>
                  <a:pt x="239" y="724"/>
                  <a:pt x="240" y="723"/>
                  <a:pt x="240" y="724"/>
                </a:cubicBezTo>
                <a:cubicBezTo>
                  <a:pt x="241" y="724"/>
                  <a:pt x="241" y="724"/>
                  <a:pt x="242" y="724"/>
                </a:cubicBezTo>
                <a:cubicBezTo>
                  <a:pt x="243" y="724"/>
                  <a:pt x="244" y="724"/>
                  <a:pt x="244" y="723"/>
                </a:cubicBezTo>
                <a:cubicBezTo>
                  <a:pt x="245" y="722"/>
                  <a:pt x="244" y="722"/>
                  <a:pt x="245" y="721"/>
                </a:cubicBezTo>
                <a:cubicBezTo>
                  <a:pt x="246" y="721"/>
                  <a:pt x="246" y="721"/>
                  <a:pt x="247" y="721"/>
                </a:cubicBezTo>
                <a:cubicBezTo>
                  <a:pt x="247" y="720"/>
                  <a:pt x="248" y="720"/>
                  <a:pt x="249" y="720"/>
                </a:cubicBezTo>
                <a:cubicBezTo>
                  <a:pt x="249" y="720"/>
                  <a:pt x="249" y="721"/>
                  <a:pt x="249" y="721"/>
                </a:cubicBezTo>
                <a:cubicBezTo>
                  <a:pt x="249" y="722"/>
                  <a:pt x="249" y="723"/>
                  <a:pt x="248" y="723"/>
                </a:cubicBezTo>
                <a:cubicBezTo>
                  <a:pt x="248" y="724"/>
                  <a:pt x="248" y="724"/>
                  <a:pt x="248" y="725"/>
                </a:cubicBezTo>
                <a:cubicBezTo>
                  <a:pt x="248" y="726"/>
                  <a:pt x="247" y="727"/>
                  <a:pt x="247" y="727"/>
                </a:cubicBezTo>
                <a:cubicBezTo>
                  <a:pt x="246" y="727"/>
                  <a:pt x="245" y="728"/>
                  <a:pt x="244" y="728"/>
                </a:cubicBezTo>
                <a:cubicBezTo>
                  <a:pt x="243" y="728"/>
                  <a:pt x="242" y="726"/>
                  <a:pt x="241" y="726"/>
                </a:cubicBezTo>
                <a:cubicBezTo>
                  <a:pt x="241" y="725"/>
                  <a:pt x="240" y="725"/>
                  <a:pt x="240" y="726"/>
                </a:cubicBezTo>
                <a:cubicBezTo>
                  <a:pt x="240" y="726"/>
                  <a:pt x="240" y="726"/>
                  <a:pt x="240" y="727"/>
                </a:cubicBezTo>
                <a:cubicBezTo>
                  <a:pt x="240" y="727"/>
                  <a:pt x="240" y="727"/>
                  <a:pt x="239" y="728"/>
                </a:cubicBezTo>
                <a:cubicBezTo>
                  <a:pt x="239" y="728"/>
                  <a:pt x="238" y="730"/>
                  <a:pt x="239" y="731"/>
                </a:cubicBezTo>
                <a:cubicBezTo>
                  <a:pt x="239" y="732"/>
                  <a:pt x="240" y="732"/>
                  <a:pt x="240" y="733"/>
                </a:cubicBezTo>
                <a:cubicBezTo>
                  <a:pt x="241" y="733"/>
                  <a:pt x="241" y="734"/>
                  <a:pt x="241" y="734"/>
                </a:cubicBezTo>
                <a:cubicBezTo>
                  <a:pt x="242" y="736"/>
                  <a:pt x="243" y="737"/>
                  <a:pt x="244" y="736"/>
                </a:cubicBezTo>
                <a:cubicBezTo>
                  <a:pt x="245" y="735"/>
                  <a:pt x="244" y="734"/>
                  <a:pt x="245" y="734"/>
                </a:cubicBezTo>
                <a:cubicBezTo>
                  <a:pt x="246" y="733"/>
                  <a:pt x="246" y="734"/>
                  <a:pt x="247" y="735"/>
                </a:cubicBezTo>
                <a:cubicBezTo>
                  <a:pt x="247" y="736"/>
                  <a:pt x="247" y="736"/>
                  <a:pt x="248" y="736"/>
                </a:cubicBezTo>
                <a:cubicBezTo>
                  <a:pt x="249" y="736"/>
                  <a:pt x="249" y="736"/>
                  <a:pt x="250" y="737"/>
                </a:cubicBezTo>
                <a:cubicBezTo>
                  <a:pt x="250" y="738"/>
                  <a:pt x="249" y="739"/>
                  <a:pt x="249" y="741"/>
                </a:cubicBezTo>
                <a:cubicBezTo>
                  <a:pt x="250" y="742"/>
                  <a:pt x="251" y="741"/>
                  <a:pt x="252" y="740"/>
                </a:cubicBezTo>
                <a:cubicBezTo>
                  <a:pt x="252" y="739"/>
                  <a:pt x="252" y="738"/>
                  <a:pt x="253" y="737"/>
                </a:cubicBezTo>
                <a:cubicBezTo>
                  <a:pt x="254" y="736"/>
                  <a:pt x="254" y="736"/>
                  <a:pt x="254" y="736"/>
                </a:cubicBezTo>
                <a:cubicBezTo>
                  <a:pt x="255" y="735"/>
                  <a:pt x="255" y="735"/>
                  <a:pt x="256" y="735"/>
                </a:cubicBezTo>
                <a:cubicBezTo>
                  <a:pt x="257" y="735"/>
                  <a:pt x="256" y="736"/>
                  <a:pt x="257" y="737"/>
                </a:cubicBezTo>
                <a:cubicBezTo>
                  <a:pt x="257" y="738"/>
                  <a:pt x="259" y="737"/>
                  <a:pt x="259" y="739"/>
                </a:cubicBezTo>
                <a:cubicBezTo>
                  <a:pt x="258" y="739"/>
                  <a:pt x="257" y="739"/>
                  <a:pt x="257" y="739"/>
                </a:cubicBezTo>
                <a:cubicBezTo>
                  <a:pt x="256" y="739"/>
                  <a:pt x="256" y="740"/>
                  <a:pt x="255" y="740"/>
                </a:cubicBezTo>
                <a:cubicBezTo>
                  <a:pt x="254" y="741"/>
                  <a:pt x="253" y="742"/>
                  <a:pt x="253" y="743"/>
                </a:cubicBezTo>
                <a:cubicBezTo>
                  <a:pt x="252" y="743"/>
                  <a:pt x="251" y="743"/>
                  <a:pt x="251" y="744"/>
                </a:cubicBezTo>
                <a:cubicBezTo>
                  <a:pt x="250" y="744"/>
                  <a:pt x="249" y="745"/>
                  <a:pt x="249" y="745"/>
                </a:cubicBezTo>
                <a:cubicBezTo>
                  <a:pt x="248" y="745"/>
                  <a:pt x="248" y="745"/>
                  <a:pt x="248" y="746"/>
                </a:cubicBezTo>
                <a:cubicBezTo>
                  <a:pt x="248" y="746"/>
                  <a:pt x="248" y="746"/>
                  <a:pt x="248" y="746"/>
                </a:cubicBezTo>
                <a:cubicBezTo>
                  <a:pt x="249" y="746"/>
                  <a:pt x="249" y="746"/>
                  <a:pt x="249" y="746"/>
                </a:cubicBezTo>
                <a:cubicBezTo>
                  <a:pt x="250" y="746"/>
                  <a:pt x="250" y="747"/>
                  <a:pt x="250" y="747"/>
                </a:cubicBezTo>
                <a:cubicBezTo>
                  <a:pt x="250" y="747"/>
                  <a:pt x="251" y="747"/>
                  <a:pt x="252" y="747"/>
                </a:cubicBezTo>
                <a:cubicBezTo>
                  <a:pt x="253" y="747"/>
                  <a:pt x="253" y="747"/>
                  <a:pt x="254" y="748"/>
                </a:cubicBezTo>
                <a:cubicBezTo>
                  <a:pt x="254" y="749"/>
                  <a:pt x="253" y="749"/>
                  <a:pt x="253" y="749"/>
                </a:cubicBezTo>
                <a:cubicBezTo>
                  <a:pt x="252" y="749"/>
                  <a:pt x="252" y="749"/>
                  <a:pt x="251" y="750"/>
                </a:cubicBezTo>
                <a:cubicBezTo>
                  <a:pt x="251" y="751"/>
                  <a:pt x="251" y="751"/>
                  <a:pt x="251" y="752"/>
                </a:cubicBezTo>
                <a:cubicBezTo>
                  <a:pt x="249" y="753"/>
                  <a:pt x="248" y="750"/>
                  <a:pt x="247" y="751"/>
                </a:cubicBezTo>
                <a:cubicBezTo>
                  <a:pt x="246" y="751"/>
                  <a:pt x="245" y="756"/>
                  <a:pt x="244" y="755"/>
                </a:cubicBezTo>
                <a:cubicBezTo>
                  <a:pt x="244" y="754"/>
                  <a:pt x="245" y="754"/>
                  <a:pt x="245" y="753"/>
                </a:cubicBezTo>
                <a:cubicBezTo>
                  <a:pt x="245" y="753"/>
                  <a:pt x="245" y="752"/>
                  <a:pt x="245" y="752"/>
                </a:cubicBezTo>
                <a:cubicBezTo>
                  <a:pt x="245" y="752"/>
                  <a:pt x="245" y="751"/>
                  <a:pt x="245" y="751"/>
                </a:cubicBezTo>
                <a:cubicBezTo>
                  <a:pt x="245" y="750"/>
                  <a:pt x="245" y="750"/>
                  <a:pt x="244" y="750"/>
                </a:cubicBezTo>
                <a:cubicBezTo>
                  <a:pt x="243" y="750"/>
                  <a:pt x="243" y="751"/>
                  <a:pt x="243" y="751"/>
                </a:cubicBezTo>
                <a:cubicBezTo>
                  <a:pt x="242" y="752"/>
                  <a:pt x="240" y="751"/>
                  <a:pt x="240" y="753"/>
                </a:cubicBezTo>
                <a:cubicBezTo>
                  <a:pt x="240" y="754"/>
                  <a:pt x="240" y="754"/>
                  <a:pt x="240" y="755"/>
                </a:cubicBezTo>
                <a:cubicBezTo>
                  <a:pt x="240" y="756"/>
                  <a:pt x="240" y="756"/>
                  <a:pt x="240" y="757"/>
                </a:cubicBezTo>
                <a:cubicBezTo>
                  <a:pt x="239" y="758"/>
                  <a:pt x="240" y="758"/>
                  <a:pt x="241" y="758"/>
                </a:cubicBezTo>
                <a:cubicBezTo>
                  <a:pt x="242" y="758"/>
                  <a:pt x="242" y="758"/>
                  <a:pt x="242" y="759"/>
                </a:cubicBezTo>
                <a:cubicBezTo>
                  <a:pt x="243" y="760"/>
                  <a:pt x="243" y="760"/>
                  <a:pt x="244" y="760"/>
                </a:cubicBezTo>
                <a:cubicBezTo>
                  <a:pt x="244" y="761"/>
                  <a:pt x="244" y="761"/>
                  <a:pt x="245" y="762"/>
                </a:cubicBezTo>
                <a:cubicBezTo>
                  <a:pt x="245" y="762"/>
                  <a:pt x="246" y="762"/>
                  <a:pt x="247" y="762"/>
                </a:cubicBezTo>
                <a:cubicBezTo>
                  <a:pt x="248" y="761"/>
                  <a:pt x="247" y="762"/>
                  <a:pt x="248" y="762"/>
                </a:cubicBezTo>
                <a:cubicBezTo>
                  <a:pt x="250" y="763"/>
                  <a:pt x="249" y="760"/>
                  <a:pt x="249" y="759"/>
                </a:cubicBezTo>
                <a:cubicBezTo>
                  <a:pt x="249" y="759"/>
                  <a:pt x="250" y="758"/>
                  <a:pt x="250" y="758"/>
                </a:cubicBezTo>
                <a:cubicBezTo>
                  <a:pt x="250" y="758"/>
                  <a:pt x="250" y="757"/>
                  <a:pt x="250" y="757"/>
                </a:cubicBezTo>
                <a:cubicBezTo>
                  <a:pt x="250" y="756"/>
                  <a:pt x="250" y="756"/>
                  <a:pt x="251" y="756"/>
                </a:cubicBezTo>
                <a:cubicBezTo>
                  <a:pt x="252" y="757"/>
                  <a:pt x="252" y="757"/>
                  <a:pt x="253" y="756"/>
                </a:cubicBezTo>
                <a:cubicBezTo>
                  <a:pt x="254" y="756"/>
                  <a:pt x="254" y="756"/>
                  <a:pt x="255" y="756"/>
                </a:cubicBezTo>
                <a:cubicBezTo>
                  <a:pt x="256" y="756"/>
                  <a:pt x="258" y="757"/>
                  <a:pt x="259" y="756"/>
                </a:cubicBezTo>
                <a:cubicBezTo>
                  <a:pt x="260" y="755"/>
                  <a:pt x="260" y="754"/>
                  <a:pt x="260" y="754"/>
                </a:cubicBezTo>
                <a:cubicBezTo>
                  <a:pt x="261" y="754"/>
                  <a:pt x="262" y="754"/>
                  <a:pt x="262" y="754"/>
                </a:cubicBezTo>
                <a:cubicBezTo>
                  <a:pt x="263" y="754"/>
                  <a:pt x="264" y="754"/>
                  <a:pt x="263" y="755"/>
                </a:cubicBezTo>
                <a:cubicBezTo>
                  <a:pt x="262" y="755"/>
                  <a:pt x="261" y="755"/>
                  <a:pt x="261" y="755"/>
                </a:cubicBezTo>
                <a:cubicBezTo>
                  <a:pt x="260" y="756"/>
                  <a:pt x="260" y="757"/>
                  <a:pt x="259" y="757"/>
                </a:cubicBezTo>
                <a:cubicBezTo>
                  <a:pt x="259" y="757"/>
                  <a:pt x="258" y="757"/>
                  <a:pt x="257" y="757"/>
                </a:cubicBezTo>
                <a:cubicBezTo>
                  <a:pt x="256" y="757"/>
                  <a:pt x="254" y="758"/>
                  <a:pt x="254" y="759"/>
                </a:cubicBezTo>
                <a:cubicBezTo>
                  <a:pt x="254" y="760"/>
                  <a:pt x="255" y="760"/>
                  <a:pt x="256" y="760"/>
                </a:cubicBezTo>
                <a:cubicBezTo>
                  <a:pt x="256" y="760"/>
                  <a:pt x="256" y="761"/>
                  <a:pt x="257" y="761"/>
                </a:cubicBezTo>
                <a:cubicBezTo>
                  <a:pt x="258" y="761"/>
                  <a:pt x="260" y="760"/>
                  <a:pt x="261" y="761"/>
                </a:cubicBezTo>
                <a:cubicBezTo>
                  <a:pt x="261" y="762"/>
                  <a:pt x="261" y="762"/>
                  <a:pt x="260" y="763"/>
                </a:cubicBezTo>
                <a:cubicBezTo>
                  <a:pt x="260" y="763"/>
                  <a:pt x="259" y="763"/>
                  <a:pt x="258" y="763"/>
                </a:cubicBezTo>
                <a:cubicBezTo>
                  <a:pt x="258" y="763"/>
                  <a:pt x="257" y="764"/>
                  <a:pt x="257" y="764"/>
                </a:cubicBezTo>
                <a:cubicBezTo>
                  <a:pt x="256" y="765"/>
                  <a:pt x="255" y="766"/>
                  <a:pt x="253" y="767"/>
                </a:cubicBezTo>
                <a:cubicBezTo>
                  <a:pt x="253" y="768"/>
                  <a:pt x="252" y="770"/>
                  <a:pt x="254" y="770"/>
                </a:cubicBezTo>
                <a:cubicBezTo>
                  <a:pt x="255" y="770"/>
                  <a:pt x="255" y="769"/>
                  <a:pt x="256" y="770"/>
                </a:cubicBezTo>
                <a:cubicBezTo>
                  <a:pt x="257" y="770"/>
                  <a:pt x="257" y="770"/>
                  <a:pt x="258" y="770"/>
                </a:cubicBezTo>
                <a:cubicBezTo>
                  <a:pt x="259" y="770"/>
                  <a:pt x="260" y="770"/>
                  <a:pt x="259" y="771"/>
                </a:cubicBezTo>
                <a:cubicBezTo>
                  <a:pt x="259" y="771"/>
                  <a:pt x="258" y="771"/>
                  <a:pt x="258" y="772"/>
                </a:cubicBezTo>
                <a:cubicBezTo>
                  <a:pt x="258" y="773"/>
                  <a:pt x="258" y="773"/>
                  <a:pt x="258" y="774"/>
                </a:cubicBezTo>
                <a:cubicBezTo>
                  <a:pt x="258" y="775"/>
                  <a:pt x="257" y="775"/>
                  <a:pt x="256" y="774"/>
                </a:cubicBezTo>
                <a:cubicBezTo>
                  <a:pt x="256" y="774"/>
                  <a:pt x="256" y="774"/>
                  <a:pt x="256" y="774"/>
                </a:cubicBezTo>
                <a:cubicBezTo>
                  <a:pt x="255" y="774"/>
                  <a:pt x="255" y="774"/>
                  <a:pt x="255" y="774"/>
                </a:cubicBezTo>
                <a:cubicBezTo>
                  <a:pt x="254" y="773"/>
                  <a:pt x="253" y="773"/>
                  <a:pt x="253" y="773"/>
                </a:cubicBezTo>
                <a:cubicBezTo>
                  <a:pt x="251" y="772"/>
                  <a:pt x="250" y="773"/>
                  <a:pt x="249" y="773"/>
                </a:cubicBezTo>
                <a:cubicBezTo>
                  <a:pt x="249" y="772"/>
                  <a:pt x="249" y="772"/>
                  <a:pt x="248" y="772"/>
                </a:cubicBezTo>
                <a:cubicBezTo>
                  <a:pt x="248" y="771"/>
                  <a:pt x="246" y="770"/>
                  <a:pt x="246" y="771"/>
                </a:cubicBezTo>
                <a:cubicBezTo>
                  <a:pt x="246" y="771"/>
                  <a:pt x="247" y="771"/>
                  <a:pt x="247" y="772"/>
                </a:cubicBezTo>
                <a:cubicBezTo>
                  <a:pt x="247" y="773"/>
                  <a:pt x="246" y="773"/>
                  <a:pt x="246" y="774"/>
                </a:cubicBezTo>
                <a:cubicBezTo>
                  <a:pt x="245" y="774"/>
                  <a:pt x="245" y="775"/>
                  <a:pt x="245" y="776"/>
                </a:cubicBezTo>
                <a:cubicBezTo>
                  <a:pt x="245" y="777"/>
                  <a:pt x="245" y="777"/>
                  <a:pt x="245" y="778"/>
                </a:cubicBezTo>
                <a:cubicBezTo>
                  <a:pt x="244" y="779"/>
                  <a:pt x="246" y="780"/>
                  <a:pt x="247" y="781"/>
                </a:cubicBezTo>
                <a:cubicBezTo>
                  <a:pt x="248" y="782"/>
                  <a:pt x="248" y="784"/>
                  <a:pt x="249" y="785"/>
                </a:cubicBezTo>
                <a:cubicBezTo>
                  <a:pt x="250" y="786"/>
                  <a:pt x="252" y="786"/>
                  <a:pt x="253" y="787"/>
                </a:cubicBezTo>
                <a:cubicBezTo>
                  <a:pt x="255" y="788"/>
                  <a:pt x="255" y="789"/>
                  <a:pt x="257" y="790"/>
                </a:cubicBezTo>
                <a:cubicBezTo>
                  <a:pt x="258" y="790"/>
                  <a:pt x="260" y="790"/>
                  <a:pt x="261" y="791"/>
                </a:cubicBezTo>
                <a:cubicBezTo>
                  <a:pt x="262" y="791"/>
                  <a:pt x="263" y="792"/>
                  <a:pt x="265" y="792"/>
                </a:cubicBezTo>
                <a:cubicBezTo>
                  <a:pt x="266" y="792"/>
                  <a:pt x="269" y="791"/>
                  <a:pt x="269" y="793"/>
                </a:cubicBezTo>
                <a:cubicBezTo>
                  <a:pt x="269" y="793"/>
                  <a:pt x="268" y="794"/>
                  <a:pt x="268" y="794"/>
                </a:cubicBezTo>
                <a:cubicBezTo>
                  <a:pt x="267" y="795"/>
                  <a:pt x="266" y="795"/>
                  <a:pt x="266" y="796"/>
                </a:cubicBezTo>
                <a:cubicBezTo>
                  <a:pt x="265" y="797"/>
                  <a:pt x="268" y="797"/>
                  <a:pt x="269" y="797"/>
                </a:cubicBezTo>
                <a:cubicBezTo>
                  <a:pt x="270" y="797"/>
                  <a:pt x="270" y="797"/>
                  <a:pt x="271" y="797"/>
                </a:cubicBezTo>
                <a:cubicBezTo>
                  <a:pt x="272" y="798"/>
                  <a:pt x="273" y="798"/>
                  <a:pt x="273" y="798"/>
                </a:cubicBezTo>
                <a:cubicBezTo>
                  <a:pt x="274" y="798"/>
                  <a:pt x="274" y="798"/>
                  <a:pt x="275" y="799"/>
                </a:cubicBezTo>
                <a:cubicBezTo>
                  <a:pt x="275" y="799"/>
                  <a:pt x="276" y="799"/>
                  <a:pt x="277" y="799"/>
                </a:cubicBezTo>
                <a:cubicBezTo>
                  <a:pt x="277" y="799"/>
                  <a:pt x="278" y="798"/>
                  <a:pt x="279" y="798"/>
                </a:cubicBezTo>
                <a:cubicBezTo>
                  <a:pt x="280" y="798"/>
                  <a:pt x="280" y="798"/>
                  <a:pt x="281" y="798"/>
                </a:cubicBezTo>
                <a:cubicBezTo>
                  <a:pt x="283" y="799"/>
                  <a:pt x="284" y="798"/>
                  <a:pt x="286" y="798"/>
                </a:cubicBezTo>
                <a:cubicBezTo>
                  <a:pt x="287" y="797"/>
                  <a:pt x="287" y="797"/>
                  <a:pt x="288" y="797"/>
                </a:cubicBezTo>
                <a:cubicBezTo>
                  <a:pt x="288" y="797"/>
                  <a:pt x="288" y="796"/>
                  <a:pt x="289" y="796"/>
                </a:cubicBezTo>
                <a:cubicBezTo>
                  <a:pt x="289" y="796"/>
                  <a:pt x="290" y="796"/>
                  <a:pt x="290" y="796"/>
                </a:cubicBezTo>
                <a:cubicBezTo>
                  <a:pt x="293" y="795"/>
                  <a:pt x="296" y="796"/>
                  <a:pt x="298" y="794"/>
                </a:cubicBezTo>
                <a:cubicBezTo>
                  <a:pt x="300" y="794"/>
                  <a:pt x="302" y="793"/>
                  <a:pt x="303" y="791"/>
                </a:cubicBezTo>
                <a:cubicBezTo>
                  <a:pt x="305" y="789"/>
                  <a:pt x="309" y="788"/>
                  <a:pt x="311" y="785"/>
                </a:cubicBezTo>
                <a:cubicBezTo>
                  <a:pt x="312" y="783"/>
                  <a:pt x="312" y="782"/>
                  <a:pt x="314" y="781"/>
                </a:cubicBezTo>
                <a:cubicBezTo>
                  <a:pt x="315" y="781"/>
                  <a:pt x="316" y="781"/>
                  <a:pt x="317" y="780"/>
                </a:cubicBezTo>
                <a:cubicBezTo>
                  <a:pt x="317" y="780"/>
                  <a:pt x="317" y="780"/>
                  <a:pt x="318" y="779"/>
                </a:cubicBezTo>
                <a:cubicBezTo>
                  <a:pt x="318" y="779"/>
                  <a:pt x="317" y="779"/>
                  <a:pt x="318" y="778"/>
                </a:cubicBezTo>
                <a:cubicBezTo>
                  <a:pt x="318" y="777"/>
                  <a:pt x="320" y="778"/>
                  <a:pt x="320" y="777"/>
                </a:cubicBezTo>
                <a:cubicBezTo>
                  <a:pt x="321" y="776"/>
                  <a:pt x="320" y="775"/>
                  <a:pt x="320" y="775"/>
                </a:cubicBezTo>
                <a:cubicBezTo>
                  <a:pt x="321" y="774"/>
                  <a:pt x="321" y="773"/>
                  <a:pt x="322" y="773"/>
                </a:cubicBezTo>
                <a:cubicBezTo>
                  <a:pt x="323" y="773"/>
                  <a:pt x="323" y="773"/>
                  <a:pt x="324" y="773"/>
                </a:cubicBezTo>
                <a:cubicBezTo>
                  <a:pt x="325" y="773"/>
                  <a:pt x="325" y="772"/>
                  <a:pt x="326" y="772"/>
                </a:cubicBezTo>
                <a:cubicBezTo>
                  <a:pt x="326" y="771"/>
                  <a:pt x="327" y="771"/>
                  <a:pt x="327" y="770"/>
                </a:cubicBezTo>
                <a:cubicBezTo>
                  <a:pt x="327" y="770"/>
                  <a:pt x="326" y="769"/>
                  <a:pt x="325" y="769"/>
                </a:cubicBezTo>
                <a:cubicBezTo>
                  <a:pt x="325" y="768"/>
                  <a:pt x="325" y="768"/>
                  <a:pt x="325" y="767"/>
                </a:cubicBezTo>
                <a:cubicBezTo>
                  <a:pt x="326" y="767"/>
                  <a:pt x="327" y="768"/>
                  <a:pt x="327" y="768"/>
                </a:cubicBezTo>
                <a:cubicBezTo>
                  <a:pt x="329" y="769"/>
                  <a:pt x="330" y="769"/>
                  <a:pt x="331" y="769"/>
                </a:cubicBezTo>
                <a:cubicBezTo>
                  <a:pt x="333" y="769"/>
                  <a:pt x="334" y="769"/>
                  <a:pt x="336" y="769"/>
                </a:cubicBezTo>
                <a:cubicBezTo>
                  <a:pt x="337" y="768"/>
                  <a:pt x="338" y="767"/>
                  <a:pt x="339" y="766"/>
                </a:cubicBezTo>
                <a:cubicBezTo>
                  <a:pt x="339" y="765"/>
                  <a:pt x="339" y="764"/>
                  <a:pt x="340" y="764"/>
                </a:cubicBezTo>
                <a:cubicBezTo>
                  <a:pt x="341" y="763"/>
                  <a:pt x="341" y="764"/>
                  <a:pt x="341" y="764"/>
                </a:cubicBezTo>
                <a:cubicBezTo>
                  <a:pt x="343" y="766"/>
                  <a:pt x="343" y="763"/>
                  <a:pt x="343" y="762"/>
                </a:cubicBezTo>
                <a:cubicBezTo>
                  <a:pt x="343" y="761"/>
                  <a:pt x="343" y="759"/>
                  <a:pt x="342" y="758"/>
                </a:cubicBezTo>
                <a:cubicBezTo>
                  <a:pt x="341" y="757"/>
                  <a:pt x="338" y="756"/>
                  <a:pt x="340" y="754"/>
                </a:cubicBezTo>
                <a:cubicBezTo>
                  <a:pt x="340" y="754"/>
                  <a:pt x="341" y="754"/>
                  <a:pt x="342" y="754"/>
                </a:cubicBezTo>
                <a:cubicBezTo>
                  <a:pt x="343" y="754"/>
                  <a:pt x="343" y="753"/>
                  <a:pt x="343" y="753"/>
                </a:cubicBezTo>
                <a:cubicBezTo>
                  <a:pt x="344" y="752"/>
                  <a:pt x="345" y="753"/>
                  <a:pt x="345" y="752"/>
                </a:cubicBezTo>
                <a:cubicBezTo>
                  <a:pt x="345" y="751"/>
                  <a:pt x="344" y="751"/>
                  <a:pt x="344" y="750"/>
                </a:cubicBezTo>
                <a:cubicBezTo>
                  <a:pt x="343" y="749"/>
                  <a:pt x="343" y="748"/>
                  <a:pt x="344" y="746"/>
                </a:cubicBezTo>
                <a:cubicBezTo>
                  <a:pt x="344" y="745"/>
                  <a:pt x="344" y="744"/>
                  <a:pt x="346" y="744"/>
                </a:cubicBezTo>
                <a:cubicBezTo>
                  <a:pt x="346" y="744"/>
                  <a:pt x="346" y="744"/>
                  <a:pt x="347" y="744"/>
                </a:cubicBezTo>
                <a:cubicBezTo>
                  <a:pt x="347" y="744"/>
                  <a:pt x="347" y="743"/>
                  <a:pt x="348" y="743"/>
                </a:cubicBezTo>
                <a:cubicBezTo>
                  <a:pt x="349" y="744"/>
                  <a:pt x="347" y="745"/>
                  <a:pt x="347" y="745"/>
                </a:cubicBezTo>
                <a:cubicBezTo>
                  <a:pt x="346" y="745"/>
                  <a:pt x="346" y="746"/>
                  <a:pt x="346" y="746"/>
                </a:cubicBezTo>
                <a:cubicBezTo>
                  <a:pt x="346" y="747"/>
                  <a:pt x="346" y="747"/>
                  <a:pt x="345" y="748"/>
                </a:cubicBezTo>
                <a:cubicBezTo>
                  <a:pt x="344" y="749"/>
                  <a:pt x="344" y="750"/>
                  <a:pt x="345" y="751"/>
                </a:cubicBezTo>
                <a:cubicBezTo>
                  <a:pt x="347" y="754"/>
                  <a:pt x="346" y="757"/>
                  <a:pt x="346" y="759"/>
                </a:cubicBezTo>
                <a:cubicBezTo>
                  <a:pt x="346" y="760"/>
                  <a:pt x="346" y="761"/>
                  <a:pt x="346" y="761"/>
                </a:cubicBezTo>
                <a:cubicBezTo>
                  <a:pt x="347" y="762"/>
                  <a:pt x="348" y="761"/>
                  <a:pt x="348" y="762"/>
                </a:cubicBezTo>
                <a:cubicBezTo>
                  <a:pt x="349" y="763"/>
                  <a:pt x="348" y="765"/>
                  <a:pt x="350" y="765"/>
                </a:cubicBezTo>
                <a:cubicBezTo>
                  <a:pt x="351" y="766"/>
                  <a:pt x="357" y="764"/>
                  <a:pt x="357" y="767"/>
                </a:cubicBezTo>
                <a:cubicBezTo>
                  <a:pt x="357" y="768"/>
                  <a:pt x="356" y="768"/>
                  <a:pt x="356" y="769"/>
                </a:cubicBezTo>
                <a:cubicBezTo>
                  <a:pt x="355" y="769"/>
                  <a:pt x="355" y="770"/>
                  <a:pt x="355" y="770"/>
                </a:cubicBezTo>
                <a:cubicBezTo>
                  <a:pt x="355" y="772"/>
                  <a:pt x="356" y="773"/>
                  <a:pt x="356" y="774"/>
                </a:cubicBezTo>
                <a:cubicBezTo>
                  <a:pt x="356" y="776"/>
                  <a:pt x="356" y="777"/>
                  <a:pt x="356" y="779"/>
                </a:cubicBezTo>
                <a:cubicBezTo>
                  <a:pt x="356" y="780"/>
                  <a:pt x="357" y="781"/>
                  <a:pt x="357" y="782"/>
                </a:cubicBezTo>
                <a:cubicBezTo>
                  <a:pt x="357" y="783"/>
                  <a:pt x="357" y="784"/>
                  <a:pt x="357" y="785"/>
                </a:cubicBezTo>
                <a:cubicBezTo>
                  <a:pt x="357" y="786"/>
                  <a:pt x="357" y="787"/>
                  <a:pt x="358" y="788"/>
                </a:cubicBezTo>
                <a:cubicBezTo>
                  <a:pt x="359" y="789"/>
                  <a:pt x="360" y="789"/>
                  <a:pt x="361" y="790"/>
                </a:cubicBezTo>
                <a:cubicBezTo>
                  <a:pt x="361" y="791"/>
                  <a:pt x="361" y="791"/>
                  <a:pt x="362" y="791"/>
                </a:cubicBezTo>
                <a:cubicBezTo>
                  <a:pt x="364" y="791"/>
                  <a:pt x="365" y="791"/>
                  <a:pt x="364" y="789"/>
                </a:cubicBezTo>
                <a:cubicBezTo>
                  <a:pt x="364" y="789"/>
                  <a:pt x="364" y="788"/>
                  <a:pt x="364" y="787"/>
                </a:cubicBezTo>
                <a:cubicBezTo>
                  <a:pt x="364" y="787"/>
                  <a:pt x="365" y="787"/>
                  <a:pt x="366" y="787"/>
                </a:cubicBezTo>
                <a:cubicBezTo>
                  <a:pt x="366" y="788"/>
                  <a:pt x="365" y="789"/>
                  <a:pt x="365" y="789"/>
                </a:cubicBezTo>
                <a:cubicBezTo>
                  <a:pt x="365" y="790"/>
                  <a:pt x="365" y="791"/>
                  <a:pt x="365" y="792"/>
                </a:cubicBezTo>
                <a:cubicBezTo>
                  <a:pt x="365" y="793"/>
                  <a:pt x="363" y="793"/>
                  <a:pt x="362" y="794"/>
                </a:cubicBezTo>
                <a:cubicBezTo>
                  <a:pt x="361" y="795"/>
                  <a:pt x="361" y="796"/>
                  <a:pt x="363" y="796"/>
                </a:cubicBezTo>
                <a:cubicBezTo>
                  <a:pt x="364" y="795"/>
                  <a:pt x="364" y="795"/>
                  <a:pt x="365" y="795"/>
                </a:cubicBezTo>
                <a:cubicBezTo>
                  <a:pt x="366" y="795"/>
                  <a:pt x="366" y="796"/>
                  <a:pt x="367" y="796"/>
                </a:cubicBezTo>
                <a:cubicBezTo>
                  <a:pt x="368" y="796"/>
                  <a:pt x="368" y="795"/>
                  <a:pt x="368" y="795"/>
                </a:cubicBezTo>
                <a:cubicBezTo>
                  <a:pt x="369" y="794"/>
                  <a:pt x="369" y="794"/>
                  <a:pt x="369" y="794"/>
                </a:cubicBezTo>
                <a:cubicBezTo>
                  <a:pt x="371" y="792"/>
                  <a:pt x="367" y="792"/>
                  <a:pt x="368" y="791"/>
                </a:cubicBezTo>
                <a:cubicBezTo>
                  <a:pt x="368" y="790"/>
                  <a:pt x="369" y="790"/>
                  <a:pt x="369" y="791"/>
                </a:cubicBezTo>
                <a:cubicBezTo>
                  <a:pt x="370" y="791"/>
                  <a:pt x="370" y="792"/>
                  <a:pt x="370" y="792"/>
                </a:cubicBezTo>
                <a:cubicBezTo>
                  <a:pt x="370" y="794"/>
                  <a:pt x="369" y="795"/>
                  <a:pt x="369" y="796"/>
                </a:cubicBezTo>
                <a:cubicBezTo>
                  <a:pt x="368" y="797"/>
                  <a:pt x="368" y="798"/>
                  <a:pt x="368" y="800"/>
                </a:cubicBezTo>
                <a:cubicBezTo>
                  <a:pt x="368" y="801"/>
                  <a:pt x="368" y="801"/>
                  <a:pt x="367" y="801"/>
                </a:cubicBezTo>
                <a:cubicBezTo>
                  <a:pt x="367" y="802"/>
                  <a:pt x="367" y="802"/>
                  <a:pt x="367" y="803"/>
                </a:cubicBezTo>
                <a:cubicBezTo>
                  <a:pt x="367" y="803"/>
                  <a:pt x="367" y="804"/>
                  <a:pt x="367" y="805"/>
                </a:cubicBezTo>
                <a:cubicBezTo>
                  <a:pt x="367" y="805"/>
                  <a:pt x="368" y="805"/>
                  <a:pt x="368" y="806"/>
                </a:cubicBezTo>
                <a:cubicBezTo>
                  <a:pt x="368" y="807"/>
                  <a:pt x="367" y="808"/>
                  <a:pt x="369" y="809"/>
                </a:cubicBezTo>
                <a:cubicBezTo>
                  <a:pt x="370" y="811"/>
                  <a:pt x="371" y="812"/>
                  <a:pt x="371" y="814"/>
                </a:cubicBezTo>
                <a:cubicBezTo>
                  <a:pt x="370" y="816"/>
                  <a:pt x="370" y="817"/>
                  <a:pt x="372" y="818"/>
                </a:cubicBezTo>
                <a:cubicBezTo>
                  <a:pt x="373" y="819"/>
                  <a:pt x="373" y="820"/>
                  <a:pt x="374" y="821"/>
                </a:cubicBezTo>
                <a:cubicBezTo>
                  <a:pt x="374" y="823"/>
                  <a:pt x="375" y="823"/>
                  <a:pt x="376" y="825"/>
                </a:cubicBezTo>
                <a:cubicBezTo>
                  <a:pt x="378" y="827"/>
                  <a:pt x="378" y="829"/>
                  <a:pt x="381" y="831"/>
                </a:cubicBezTo>
                <a:cubicBezTo>
                  <a:pt x="382" y="832"/>
                  <a:pt x="383" y="832"/>
                  <a:pt x="384" y="834"/>
                </a:cubicBezTo>
                <a:cubicBezTo>
                  <a:pt x="384" y="835"/>
                  <a:pt x="385" y="836"/>
                  <a:pt x="386" y="837"/>
                </a:cubicBezTo>
                <a:cubicBezTo>
                  <a:pt x="386" y="837"/>
                  <a:pt x="387" y="837"/>
                  <a:pt x="387" y="838"/>
                </a:cubicBezTo>
                <a:cubicBezTo>
                  <a:pt x="388" y="838"/>
                  <a:pt x="388" y="838"/>
                  <a:pt x="389" y="839"/>
                </a:cubicBezTo>
                <a:cubicBezTo>
                  <a:pt x="390" y="839"/>
                  <a:pt x="391" y="841"/>
                  <a:pt x="390" y="842"/>
                </a:cubicBezTo>
                <a:cubicBezTo>
                  <a:pt x="390" y="843"/>
                  <a:pt x="388" y="843"/>
                  <a:pt x="387" y="843"/>
                </a:cubicBezTo>
                <a:cubicBezTo>
                  <a:pt x="386" y="843"/>
                  <a:pt x="385" y="843"/>
                  <a:pt x="385" y="844"/>
                </a:cubicBezTo>
                <a:cubicBezTo>
                  <a:pt x="385" y="844"/>
                  <a:pt x="386" y="844"/>
                  <a:pt x="386" y="845"/>
                </a:cubicBezTo>
                <a:cubicBezTo>
                  <a:pt x="387" y="845"/>
                  <a:pt x="388" y="847"/>
                  <a:pt x="387" y="848"/>
                </a:cubicBezTo>
                <a:cubicBezTo>
                  <a:pt x="386" y="849"/>
                  <a:pt x="384" y="848"/>
                  <a:pt x="383" y="847"/>
                </a:cubicBezTo>
                <a:cubicBezTo>
                  <a:pt x="382" y="847"/>
                  <a:pt x="382" y="848"/>
                  <a:pt x="382" y="848"/>
                </a:cubicBezTo>
                <a:cubicBezTo>
                  <a:pt x="383" y="850"/>
                  <a:pt x="384" y="850"/>
                  <a:pt x="385" y="851"/>
                </a:cubicBezTo>
                <a:cubicBezTo>
                  <a:pt x="385" y="853"/>
                  <a:pt x="385" y="854"/>
                  <a:pt x="386" y="855"/>
                </a:cubicBezTo>
                <a:cubicBezTo>
                  <a:pt x="387" y="856"/>
                  <a:pt x="388" y="857"/>
                  <a:pt x="388" y="858"/>
                </a:cubicBezTo>
                <a:cubicBezTo>
                  <a:pt x="389" y="859"/>
                  <a:pt x="389" y="861"/>
                  <a:pt x="389" y="862"/>
                </a:cubicBezTo>
                <a:cubicBezTo>
                  <a:pt x="390" y="862"/>
                  <a:pt x="390" y="862"/>
                  <a:pt x="391" y="863"/>
                </a:cubicBezTo>
                <a:cubicBezTo>
                  <a:pt x="391" y="863"/>
                  <a:pt x="391" y="863"/>
                  <a:pt x="392" y="864"/>
                </a:cubicBezTo>
                <a:cubicBezTo>
                  <a:pt x="392" y="864"/>
                  <a:pt x="393" y="865"/>
                  <a:pt x="393" y="865"/>
                </a:cubicBezTo>
                <a:cubicBezTo>
                  <a:pt x="392" y="866"/>
                  <a:pt x="392" y="866"/>
                  <a:pt x="391" y="866"/>
                </a:cubicBezTo>
                <a:cubicBezTo>
                  <a:pt x="391" y="868"/>
                  <a:pt x="392" y="870"/>
                  <a:pt x="390" y="871"/>
                </a:cubicBezTo>
                <a:cubicBezTo>
                  <a:pt x="390" y="872"/>
                  <a:pt x="389" y="873"/>
                  <a:pt x="388" y="873"/>
                </a:cubicBezTo>
                <a:cubicBezTo>
                  <a:pt x="388" y="874"/>
                  <a:pt x="390" y="874"/>
                  <a:pt x="390" y="874"/>
                </a:cubicBezTo>
                <a:cubicBezTo>
                  <a:pt x="391" y="873"/>
                  <a:pt x="391" y="873"/>
                  <a:pt x="392" y="873"/>
                </a:cubicBezTo>
                <a:cubicBezTo>
                  <a:pt x="393" y="873"/>
                  <a:pt x="394" y="873"/>
                  <a:pt x="396" y="874"/>
                </a:cubicBezTo>
                <a:cubicBezTo>
                  <a:pt x="397" y="874"/>
                  <a:pt x="398" y="875"/>
                  <a:pt x="400" y="875"/>
                </a:cubicBezTo>
                <a:cubicBezTo>
                  <a:pt x="401" y="875"/>
                  <a:pt x="402" y="875"/>
                  <a:pt x="404" y="875"/>
                </a:cubicBezTo>
                <a:cubicBezTo>
                  <a:pt x="405" y="875"/>
                  <a:pt x="406" y="874"/>
                  <a:pt x="407" y="873"/>
                </a:cubicBezTo>
                <a:cubicBezTo>
                  <a:pt x="408" y="873"/>
                  <a:pt x="410" y="873"/>
                  <a:pt x="411" y="873"/>
                </a:cubicBezTo>
                <a:cubicBezTo>
                  <a:pt x="413" y="873"/>
                  <a:pt x="413" y="874"/>
                  <a:pt x="415" y="874"/>
                </a:cubicBezTo>
                <a:cubicBezTo>
                  <a:pt x="416" y="874"/>
                  <a:pt x="417" y="872"/>
                  <a:pt x="417" y="871"/>
                </a:cubicBezTo>
                <a:cubicBezTo>
                  <a:pt x="418" y="870"/>
                  <a:pt x="420" y="868"/>
                  <a:pt x="419" y="867"/>
                </a:cubicBezTo>
                <a:cubicBezTo>
                  <a:pt x="418" y="866"/>
                  <a:pt x="418" y="866"/>
                  <a:pt x="418" y="865"/>
                </a:cubicBezTo>
                <a:cubicBezTo>
                  <a:pt x="417" y="864"/>
                  <a:pt x="418" y="863"/>
                  <a:pt x="417" y="863"/>
                </a:cubicBezTo>
                <a:cubicBezTo>
                  <a:pt x="417" y="861"/>
                  <a:pt x="417" y="860"/>
                  <a:pt x="417" y="859"/>
                </a:cubicBezTo>
                <a:cubicBezTo>
                  <a:pt x="418" y="858"/>
                  <a:pt x="418" y="858"/>
                  <a:pt x="418" y="857"/>
                </a:cubicBezTo>
                <a:cubicBezTo>
                  <a:pt x="419" y="857"/>
                  <a:pt x="419" y="856"/>
                  <a:pt x="420" y="856"/>
                </a:cubicBezTo>
                <a:cubicBezTo>
                  <a:pt x="421" y="855"/>
                  <a:pt x="422" y="854"/>
                  <a:pt x="424" y="854"/>
                </a:cubicBezTo>
                <a:cubicBezTo>
                  <a:pt x="424" y="854"/>
                  <a:pt x="425" y="853"/>
                  <a:pt x="426" y="853"/>
                </a:cubicBezTo>
                <a:cubicBezTo>
                  <a:pt x="427" y="853"/>
                  <a:pt x="428" y="853"/>
                  <a:pt x="429" y="853"/>
                </a:cubicBezTo>
                <a:cubicBezTo>
                  <a:pt x="432" y="853"/>
                  <a:pt x="434" y="851"/>
                  <a:pt x="436" y="851"/>
                </a:cubicBezTo>
                <a:cubicBezTo>
                  <a:pt x="437" y="851"/>
                  <a:pt x="438" y="851"/>
                  <a:pt x="439" y="851"/>
                </a:cubicBezTo>
                <a:cubicBezTo>
                  <a:pt x="439" y="851"/>
                  <a:pt x="440" y="850"/>
                  <a:pt x="440" y="850"/>
                </a:cubicBezTo>
                <a:cubicBezTo>
                  <a:pt x="442" y="850"/>
                  <a:pt x="444" y="850"/>
                  <a:pt x="445" y="851"/>
                </a:cubicBezTo>
                <a:cubicBezTo>
                  <a:pt x="446" y="851"/>
                  <a:pt x="446" y="852"/>
                  <a:pt x="447" y="853"/>
                </a:cubicBezTo>
                <a:cubicBezTo>
                  <a:pt x="448" y="853"/>
                  <a:pt x="448" y="853"/>
                  <a:pt x="449" y="853"/>
                </a:cubicBezTo>
                <a:cubicBezTo>
                  <a:pt x="449" y="852"/>
                  <a:pt x="450" y="852"/>
                  <a:pt x="450" y="851"/>
                </a:cubicBezTo>
                <a:cubicBezTo>
                  <a:pt x="451" y="850"/>
                  <a:pt x="451" y="849"/>
                  <a:pt x="452" y="848"/>
                </a:cubicBezTo>
                <a:cubicBezTo>
                  <a:pt x="453" y="846"/>
                  <a:pt x="454" y="844"/>
                  <a:pt x="455" y="842"/>
                </a:cubicBezTo>
                <a:cubicBezTo>
                  <a:pt x="456" y="841"/>
                  <a:pt x="457" y="840"/>
                  <a:pt x="458" y="838"/>
                </a:cubicBezTo>
                <a:cubicBezTo>
                  <a:pt x="458" y="837"/>
                  <a:pt x="459" y="836"/>
                  <a:pt x="460" y="835"/>
                </a:cubicBezTo>
                <a:cubicBezTo>
                  <a:pt x="461" y="834"/>
                  <a:pt x="461" y="833"/>
                  <a:pt x="460" y="831"/>
                </a:cubicBezTo>
                <a:cubicBezTo>
                  <a:pt x="460" y="830"/>
                  <a:pt x="460" y="829"/>
                  <a:pt x="460" y="828"/>
                </a:cubicBezTo>
                <a:cubicBezTo>
                  <a:pt x="461" y="827"/>
                  <a:pt x="463" y="826"/>
                  <a:pt x="462" y="825"/>
                </a:cubicBezTo>
                <a:cubicBezTo>
                  <a:pt x="462" y="824"/>
                  <a:pt x="461" y="824"/>
                  <a:pt x="461" y="823"/>
                </a:cubicBezTo>
                <a:cubicBezTo>
                  <a:pt x="461" y="823"/>
                  <a:pt x="461" y="822"/>
                  <a:pt x="461" y="821"/>
                </a:cubicBezTo>
                <a:cubicBezTo>
                  <a:pt x="461" y="820"/>
                  <a:pt x="461" y="818"/>
                  <a:pt x="462" y="817"/>
                </a:cubicBezTo>
                <a:cubicBezTo>
                  <a:pt x="464" y="816"/>
                  <a:pt x="465" y="816"/>
                  <a:pt x="464" y="814"/>
                </a:cubicBezTo>
                <a:cubicBezTo>
                  <a:pt x="464" y="812"/>
                  <a:pt x="462" y="812"/>
                  <a:pt x="463" y="810"/>
                </a:cubicBezTo>
                <a:cubicBezTo>
                  <a:pt x="463" y="810"/>
                  <a:pt x="463" y="809"/>
                  <a:pt x="464" y="809"/>
                </a:cubicBezTo>
                <a:cubicBezTo>
                  <a:pt x="464" y="808"/>
                  <a:pt x="465" y="808"/>
                  <a:pt x="465" y="808"/>
                </a:cubicBezTo>
                <a:cubicBezTo>
                  <a:pt x="466" y="807"/>
                  <a:pt x="465" y="805"/>
                  <a:pt x="464" y="804"/>
                </a:cubicBezTo>
                <a:cubicBezTo>
                  <a:pt x="464" y="804"/>
                  <a:pt x="463" y="804"/>
                  <a:pt x="463" y="803"/>
                </a:cubicBezTo>
                <a:cubicBezTo>
                  <a:pt x="463" y="802"/>
                  <a:pt x="463" y="802"/>
                  <a:pt x="463" y="802"/>
                </a:cubicBezTo>
                <a:cubicBezTo>
                  <a:pt x="464" y="802"/>
                  <a:pt x="464" y="802"/>
                  <a:pt x="464" y="802"/>
                </a:cubicBezTo>
                <a:cubicBezTo>
                  <a:pt x="465" y="803"/>
                  <a:pt x="466" y="803"/>
                  <a:pt x="467" y="802"/>
                </a:cubicBezTo>
                <a:cubicBezTo>
                  <a:pt x="468" y="801"/>
                  <a:pt x="463" y="799"/>
                  <a:pt x="465" y="798"/>
                </a:cubicBezTo>
                <a:cubicBezTo>
                  <a:pt x="466" y="797"/>
                  <a:pt x="467" y="797"/>
                  <a:pt x="467" y="797"/>
                </a:cubicBezTo>
                <a:cubicBezTo>
                  <a:pt x="468" y="796"/>
                  <a:pt x="468" y="795"/>
                  <a:pt x="468" y="795"/>
                </a:cubicBezTo>
                <a:cubicBezTo>
                  <a:pt x="468" y="793"/>
                  <a:pt x="467" y="792"/>
                  <a:pt x="466" y="791"/>
                </a:cubicBezTo>
                <a:cubicBezTo>
                  <a:pt x="465" y="790"/>
                  <a:pt x="466" y="788"/>
                  <a:pt x="464" y="787"/>
                </a:cubicBezTo>
                <a:cubicBezTo>
                  <a:pt x="464" y="787"/>
                  <a:pt x="463" y="787"/>
                  <a:pt x="462" y="787"/>
                </a:cubicBezTo>
                <a:cubicBezTo>
                  <a:pt x="461" y="786"/>
                  <a:pt x="462" y="786"/>
                  <a:pt x="463" y="786"/>
                </a:cubicBezTo>
                <a:cubicBezTo>
                  <a:pt x="463" y="786"/>
                  <a:pt x="464" y="787"/>
                  <a:pt x="464" y="787"/>
                </a:cubicBezTo>
                <a:cubicBezTo>
                  <a:pt x="465" y="787"/>
                  <a:pt x="466" y="787"/>
                  <a:pt x="466" y="787"/>
                </a:cubicBezTo>
                <a:cubicBezTo>
                  <a:pt x="467" y="788"/>
                  <a:pt x="468" y="787"/>
                  <a:pt x="468" y="787"/>
                </a:cubicBezTo>
                <a:cubicBezTo>
                  <a:pt x="469" y="787"/>
                  <a:pt x="470" y="787"/>
                  <a:pt x="470" y="786"/>
                </a:cubicBezTo>
                <a:cubicBezTo>
                  <a:pt x="471" y="785"/>
                  <a:pt x="468" y="784"/>
                  <a:pt x="467" y="784"/>
                </a:cubicBezTo>
                <a:cubicBezTo>
                  <a:pt x="467" y="783"/>
                  <a:pt x="467" y="783"/>
                  <a:pt x="466" y="783"/>
                </a:cubicBezTo>
                <a:cubicBezTo>
                  <a:pt x="466" y="782"/>
                  <a:pt x="465" y="782"/>
                  <a:pt x="464" y="782"/>
                </a:cubicBezTo>
                <a:cubicBezTo>
                  <a:pt x="464" y="782"/>
                  <a:pt x="463" y="782"/>
                  <a:pt x="464" y="781"/>
                </a:cubicBezTo>
                <a:cubicBezTo>
                  <a:pt x="464" y="781"/>
                  <a:pt x="465" y="782"/>
                  <a:pt x="465" y="782"/>
                </a:cubicBezTo>
                <a:cubicBezTo>
                  <a:pt x="466" y="782"/>
                  <a:pt x="468" y="781"/>
                  <a:pt x="469" y="781"/>
                </a:cubicBezTo>
                <a:cubicBezTo>
                  <a:pt x="470" y="781"/>
                  <a:pt x="470" y="782"/>
                  <a:pt x="471" y="782"/>
                </a:cubicBezTo>
                <a:cubicBezTo>
                  <a:pt x="471" y="781"/>
                  <a:pt x="472" y="780"/>
                  <a:pt x="472" y="780"/>
                </a:cubicBezTo>
                <a:cubicBezTo>
                  <a:pt x="473" y="779"/>
                  <a:pt x="474" y="780"/>
                  <a:pt x="475" y="780"/>
                </a:cubicBezTo>
                <a:cubicBezTo>
                  <a:pt x="476" y="780"/>
                  <a:pt x="477" y="779"/>
                  <a:pt x="479" y="778"/>
                </a:cubicBezTo>
                <a:cubicBezTo>
                  <a:pt x="479" y="778"/>
                  <a:pt x="480" y="778"/>
                  <a:pt x="481" y="777"/>
                </a:cubicBezTo>
                <a:cubicBezTo>
                  <a:pt x="481" y="777"/>
                  <a:pt x="481" y="776"/>
                  <a:pt x="482" y="775"/>
                </a:cubicBezTo>
                <a:cubicBezTo>
                  <a:pt x="482" y="775"/>
                  <a:pt x="482" y="774"/>
                  <a:pt x="483" y="773"/>
                </a:cubicBezTo>
                <a:cubicBezTo>
                  <a:pt x="483" y="773"/>
                  <a:pt x="484" y="773"/>
                  <a:pt x="484" y="773"/>
                </a:cubicBezTo>
                <a:cubicBezTo>
                  <a:pt x="485" y="772"/>
                  <a:pt x="485" y="771"/>
                  <a:pt x="485" y="771"/>
                </a:cubicBezTo>
                <a:cubicBezTo>
                  <a:pt x="485" y="770"/>
                  <a:pt x="485" y="769"/>
                  <a:pt x="485" y="769"/>
                </a:cubicBezTo>
                <a:cubicBezTo>
                  <a:pt x="486" y="768"/>
                  <a:pt x="486" y="771"/>
                  <a:pt x="486" y="771"/>
                </a:cubicBezTo>
                <a:cubicBezTo>
                  <a:pt x="486" y="772"/>
                  <a:pt x="486" y="773"/>
                  <a:pt x="486" y="774"/>
                </a:cubicBezTo>
                <a:cubicBezTo>
                  <a:pt x="486" y="775"/>
                  <a:pt x="486" y="774"/>
                  <a:pt x="487" y="775"/>
                </a:cubicBezTo>
                <a:cubicBezTo>
                  <a:pt x="488" y="775"/>
                  <a:pt x="487" y="776"/>
                  <a:pt x="488" y="776"/>
                </a:cubicBezTo>
                <a:cubicBezTo>
                  <a:pt x="490" y="775"/>
                  <a:pt x="489" y="773"/>
                  <a:pt x="491" y="772"/>
                </a:cubicBezTo>
                <a:cubicBezTo>
                  <a:pt x="491" y="772"/>
                  <a:pt x="492" y="772"/>
                  <a:pt x="493" y="771"/>
                </a:cubicBezTo>
                <a:cubicBezTo>
                  <a:pt x="493" y="771"/>
                  <a:pt x="494" y="770"/>
                  <a:pt x="494" y="770"/>
                </a:cubicBezTo>
                <a:cubicBezTo>
                  <a:pt x="495" y="769"/>
                  <a:pt x="495" y="768"/>
                  <a:pt x="496" y="768"/>
                </a:cubicBezTo>
                <a:cubicBezTo>
                  <a:pt x="497" y="768"/>
                  <a:pt x="497" y="768"/>
                  <a:pt x="498" y="767"/>
                </a:cubicBezTo>
                <a:cubicBezTo>
                  <a:pt x="499" y="767"/>
                  <a:pt x="500" y="766"/>
                  <a:pt x="500" y="766"/>
                </a:cubicBezTo>
                <a:cubicBezTo>
                  <a:pt x="500" y="765"/>
                  <a:pt x="499" y="765"/>
                  <a:pt x="499" y="764"/>
                </a:cubicBezTo>
                <a:cubicBezTo>
                  <a:pt x="498" y="764"/>
                  <a:pt x="498" y="763"/>
                  <a:pt x="498" y="762"/>
                </a:cubicBezTo>
                <a:cubicBezTo>
                  <a:pt x="499" y="762"/>
                  <a:pt x="500" y="763"/>
                  <a:pt x="500" y="763"/>
                </a:cubicBezTo>
                <a:cubicBezTo>
                  <a:pt x="501" y="764"/>
                  <a:pt x="501" y="764"/>
                  <a:pt x="502" y="763"/>
                </a:cubicBezTo>
                <a:cubicBezTo>
                  <a:pt x="503" y="763"/>
                  <a:pt x="505" y="762"/>
                  <a:pt x="504" y="761"/>
                </a:cubicBezTo>
                <a:cubicBezTo>
                  <a:pt x="504" y="761"/>
                  <a:pt x="503" y="761"/>
                  <a:pt x="503" y="761"/>
                </a:cubicBezTo>
                <a:cubicBezTo>
                  <a:pt x="502" y="760"/>
                  <a:pt x="502" y="760"/>
                  <a:pt x="502" y="759"/>
                </a:cubicBezTo>
                <a:cubicBezTo>
                  <a:pt x="501" y="759"/>
                  <a:pt x="500" y="758"/>
                  <a:pt x="499" y="758"/>
                </a:cubicBezTo>
                <a:cubicBezTo>
                  <a:pt x="499" y="759"/>
                  <a:pt x="499" y="759"/>
                  <a:pt x="499" y="760"/>
                </a:cubicBezTo>
                <a:cubicBezTo>
                  <a:pt x="498" y="760"/>
                  <a:pt x="497" y="759"/>
                  <a:pt x="497" y="759"/>
                </a:cubicBezTo>
                <a:cubicBezTo>
                  <a:pt x="495" y="759"/>
                  <a:pt x="495" y="761"/>
                  <a:pt x="494" y="761"/>
                </a:cubicBezTo>
                <a:cubicBezTo>
                  <a:pt x="493" y="759"/>
                  <a:pt x="495" y="759"/>
                  <a:pt x="496" y="759"/>
                </a:cubicBezTo>
                <a:cubicBezTo>
                  <a:pt x="497" y="758"/>
                  <a:pt x="497" y="758"/>
                  <a:pt x="497" y="758"/>
                </a:cubicBezTo>
                <a:cubicBezTo>
                  <a:pt x="497" y="756"/>
                  <a:pt x="499" y="755"/>
                  <a:pt x="500" y="754"/>
                </a:cubicBezTo>
                <a:cubicBezTo>
                  <a:pt x="501" y="753"/>
                  <a:pt x="503" y="753"/>
                  <a:pt x="504" y="752"/>
                </a:cubicBezTo>
                <a:cubicBezTo>
                  <a:pt x="505" y="751"/>
                  <a:pt x="506" y="750"/>
                  <a:pt x="507" y="750"/>
                </a:cubicBezTo>
                <a:cubicBezTo>
                  <a:pt x="508" y="750"/>
                  <a:pt x="508" y="749"/>
                  <a:pt x="509" y="749"/>
                </a:cubicBezTo>
                <a:cubicBezTo>
                  <a:pt x="510" y="749"/>
                  <a:pt x="510" y="749"/>
                  <a:pt x="511" y="749"/>
                </a:cubicBezTo>
                <a:cubicBezTo>
                  <a:pt x="512" y="749"/>
                  <a:pt x="512" y="748"/>
                  <a:pt x="512" y="748"/>
                </a:cubicBezTo>
                <a:cubicBezTo>
                  <a:pt x="512" y="747"/>
                  <a:pt x="511" y="746"/>
                  <a:pt x="511" y="746"/>
                </a:cubicBezTo>
                <a:cubicBezTo>
                  <a:pt x="510" y="745"/>
                  <a:pt x="510" y="744"/>
                  <a:pt x="509" y="742"/>
                </a:cubicBezTo>
                <a:cubicBezTo>
                  <a:pt x="509" y="742"/>
                  <a:pt x="509" y="741"/>
                  <a:pt x="508" y="741"/>
                </a:cubicBezTo>
                <a:cubicBezTo>
                  <a:pt x="508" y="740"/>
                  <a:pt x="508" y="739"/>
                  <a:pt x="508" y="739"/>
                </a:cubicBezTo>
                <a:cubicBezTo>
                  <a:pt x="507" y="737"/>
                  <a:pt x="505" y="737"/>
                  <a:pt x="504" y="737"/>
                </a:cubicBezTo>
                <a:cubicBezTo>
                  <a:pt x="502" y="737"/>
                  <a:pt x="502" y="737"/>
                  <a:pt x="502" y="735"/>
                </a:cubicBezTo>
                <a:cubicBezTo>
                  <a:pt x="502" y="733"/>
                  <a:pt x="502" y="732"/>
                  <a:pt x="500" y="731"/>
                </a:cubicBezTo>
                <a:cubicBezTo>
                  <a:pt x="498" y="729"/>
                  <a:pt x="495" y="729"/>
                  <a:pt x="493" y="726"/>
                </a:cubicBezTo>
                <a:cubicBezTo>
                  <a:pt x="492" y="725"/>
                  <a:pt x="490" y="721"/>
                  <a:pt x="488" y="724"/>
                </a:cubicBezTo>
                <a:cubicBezTo>
                  <a:pt x="487" y="725"/>
                  <a:pt x="486" y="726"/>
                  <a:pt x="484" y="726"/>
                </a:cubicBezTo>
                <a:cubicBezTo>
                  <a:pt x="483" y="726"/>
                  <a:pt x="482" y="724"/>
                  <a:pt x="481" y="723"/>
                </a:cubicBezTo>
                <a:cubicBezTo>
                  <a:pt x="480" y="722"/>
                  <a:pt x="479" y="722"/>
                  <a:pt x="478" y="721"/>
                </a:cubicBezTo>
                <a:cubicBezTo>
                  <a:pt x="477" y="721"/>
                  <a:pt x="474" y="720"/>
                  <a:pt x="476" y="720"/>
                </a:cubicBezTo>
                <a:cubicBezTo>
                  <a:pt x="477" y="720"/>
                  <a:pt x="478" y="720"/>
                  <a:pt x="477" y="719"/>
                </a:cubicBezTo>
                <a:cubicBezTo>
                  <a:pt x="477" y="718"/>
                  <a:pt x="477" y="718"/>
                  <a:pt x="476" y="717"/>
                </a:cubicBezTo>
                <a:cubicBezTo>
                  <a:pt x="476" y="717"/>
                  <a:pt x="475" y="716"/>
                  <a:pt x="475" y="715"/>
                </a:cubicBezTo>
                <a:cubicBezTo>
                  <a:pt x="475" y="715"/>
                  <a:pt x="475" y="714"/>
                  <a:pt x="475" y="714"/>
                </a:cubicBezTo>
                <a:cubicBezTo>
                  <a:pt x="474" y="713"/>
                  <a:pt x="474" y="712"/>
                  <a:pt x="473" y="712"/>
                </a:cubicBezTo>
                <a:cubicBezTo>
                  <a:pt x="472" y="710"/>
                  <a:pt x="473" y="707"/>
                  <a:pt x="473" y="706"/>
                </a:cubicBezTo>
                <a:cubicBezTo>
                  <a:pt x="473" y="705"/>
                  <a:pt x="473" y="704"/>
                  <a:pt x="473" y="704"/>
                </a:cubicBezTo>
                <a:cubicBezTo>
                  <a:pt x="474" y="703"/>
                  <a:pt x="474" y="704"/>
                  <a:pt x="475" y="703"/>
                </a:cubicBezTo>
                <a:cubicBezTo>
                  <a:pt x="476" y="703"/>
                  <a:pt x="475" y="702"/>
                  <a:pt x="475" y="702"/>
                </a:cubicBezTo>
                <a:cubicBezTo>
                  <a:pt x="474" y="701"/>
                  <a:pt x="474" y="701"/>
                  <a:pt x="473" y="700"/>
                </a:cubicBezTo>
                <a:cubicBezTo>
                  <a:pt x="473" y="699"/>
                  <a:pt x="473" y="699"/>
                  <a:pt x="473" y="698"/>
                </a:cubicBezTo>
                <a:cubicBezTo>
                  <a:pt x="473" y="697"/>
                  <a:pt x="473" y="696"/>
                  <a:pt x="473" y="696"/>
                </a:cubicBezTo>
                <a:cubicBezTo>
                  <a:pt x="473" y="695"/>
                  <a:pt x="474" y="696"/>
                  <a:pt x="475" y="695"/>
                </a:cubicBezTo>
                <a:cubicBezTo>
                  <a:pt x="475" y="693"/>
                  <a:pt x="473" y="693"/>
                  <a:pt x="474" y="691"/>
                </a:cubicBezTo>
                <a:cubicBezTo>
                  <a:pt x="474" y="690"/>
                  <a:pt x="476" y="689"/>
                  <a:pt x="477" y="690"/>
                </a:cubicBezTo>
                <a:cubicBezTo>
                  <a:pt x="477" y="690"/>
                  <a:pt x="478" y="691"/>
                  <a:pt x="478" y="691"/>
                </a:cubicBezTo>
                <a:cubicBezTo>
                  <a:pt x="479" y="692"/>
                  <a:pt x="479" y="692"/>
                  <a:pt x="479" y="693"/>
                </a:cubicBezTo>
                <a:cubicBezTo>
                  <a:pt x="480" y="693"/>
                  <a:pt x="481" y="693"/>
                  <a:pt x="480" y="692"/>
                </a:cubicBezTo>
                <a:cubicBezTo>
                  <a:pt x="480" y="691"/>
                  <a:pt x="479" y="691"/>
                  <a:pt x="479" y="690"/>
                </a:cubicBezTo>
                <a:cubicBezTo>
                  <a:pt x="479" y="690"/>
                  <a:pt x="479" y="689"/>
                  <a:pt x="479" y="689"/>
                </a:cubicBezTo>
                <a:cubicBezTo>
                  <a:pt x="478" y="688"/>
                  <a:pt x="478" y="688"/>
                  <a:pt x="478" y="687"/>
                </a:cubicBezTo>
                <a:cubicBezTo>
                  <a:pt x="477" y="686"/>
                  <a:pt x="477" y="685"/>
                  <a:pt x="478" y="683"/>
                </a:cubicBezTo>
                <a:cubicBezTo>
                  <a:pt x="478" y="683"/>
                  <a:pt x="478" y="682"/>
                  <a:pt x="479" y="682"/>
                </a:cubicBezTo>
                <a:cubicBezTo>
                  <a:pt x="479" y="681"/>
                  <a:pt x="479" y="681"/>
                  <a:pt x="479" y="680"/>
                </a:cubicBezTo>
                <a:cubicBezTo>
                  <a:pt x="480" y="679"/>
                  <a:pt x="481" y="678"/>
                  <a:pt x="481" y="676"/>
                </a:cubicBezTo>
                <a:cubicBezTo>
                  <a:pt x="481" y="675"/>
                  <a:pt x="481" y="673"/>
                  <a:pt x="481" y="672"/>
                </a:cubicBezTo>
                <a:cubicBezTo>
                  <a:pt x="480" y="672"/>
                  <a:pt x="480" y="672"/>
                  <a:pt x="479" y="671"/>
                </a:cubicBezTo>
                <a:cubicBezTo>
                  <a:pt x="479" y="671"/>
                  <a:pt x="479" y="670"/>
                  <a:pt x="479" y="669"/>
                </a:cubicBezTo>
                <a:cubicBezTo>
                  <a:pt x="479" y="669"/>
                  <a:pt x="479" y="667"/>
                  <a:pt x="479" y="667"/>
                </a:cubicBezTo>
                <a:cubicBezTo>
                  <a:pt x="480" y="666"/>
                  <a:pt x="480" y="667"/>
                  <a:pt x="481" y="667"/>
                </a:cubicBezTo>
                <a:cubicBezTo>
                  <a:pt x="482" y="668"/>
                  <a:pt x="483" y="669"/>
                  <a:pt x="484" y="668"/>
                </a:cubicBezTo>
                <a:cubicBezTo>
                  <a:pt x="486" y="667"/>
                  <a:pt x="487" y="667"/>
                  <a:pt x="487" y="666"/>
                </a:cubicBezTo>
                <a:cubicBezTo>
                  <a:pt x="488" y="665"/>
                  <a:pt x="487" y="664"/>
                  <a:pt x="488" y="663"/>
                </a:cubicBezTo>
                <a:cubicBezTo>
                  <a:pt x="488" y="663"/>
                  <a:pt x="488" y="662"/>
                  <a:pt x="488" y="662"/>
                </a:cubicBezTo>
                <a:cubicBezTo>
                  <a:pt x="489" y="661"/>
                  <a:pt x="490" y="659"/>
                  <a:pt x="490" y="658"/>
                </a:cubicBezTo>
                <a:cubicBezTo>
                  <a:pt x="490" y="657"/>
                  <a:pt x="489" y="657"/>
                  <a:pt x="489" y="656"/>
                </a:cubicBezTo>
                <a:cubicBezTo>
                  <a:pt x="489" y="655"/>
                  <a:pt x="489" y="655"/>
                  <a:pt x="488" y="654"/>
                </a:cubicBezTo>
                <a:cubicBezTo>
                  <a:pt x="488" y="653"/>
                  <a:pt x="487" y="653"/>
                  <a:pt x="487" y="652"/>
                </a:cubicBezTo>
                <a:cubicBezTo>
                  <a:pt x="486" y="652"/>
                  <a:pt x="485" y="651"/>
                  <a:pt x="485" y="650"/>
                </a:cubicBezTo>
                <a:cubicBezTo>
                  <a:pt x="486" y="650"/>
                  <a:pt x="487" y="652"/>
                  <a:pt x="488" y="652"/>
                </a:cubicBezTo>
                <a:cubicBezTo>
                  <a:pt x="488" y="653"/>
                  <a:pt x="489" y="653"/>
                  <a:pt x="489" y="654"/>
                </a:cubicBezTo>
                <a:cubicBezTo>
                  <a:pt x="489" y="654"/>
                  <a:pt x="489" y="655"/>
                  <a:pt x="489" y="656"/>
                </a:cubicBezTo>
                <a:cubicBezTo>
                  <a:pt x="490" y="657"/>
                  <a:pt x="490" y="656"/>
                  <a:pt x="491" y="656"/>
                </a:cubicBezTo>
                <a:cubicBezTo>
                  <a:pt x="492" y="656"/>
                  <a:pt x="492" y="657"/>
                  <a:pt x="492" y="657"/>
                </a:cubicBezTo>
                <a:cubicBezTo>
                  <a:pt x="493" y="658"/>
                  <a:pt x="493" y="658"/>
                  <a:pt x="494" y="657"/>
                </a:cubicBezTo>
                <a:cubicBezTo>
                  <a:pt x="494" y="657"/>
                  <a:pt x="494" y="656"/>
                  <a:pt x="494" y="655"/>
                </a:cubicBezTo>
                <a:cubicBezTo>
                  <a:pt x="494" y="655"/>
                  <a:pt x="495" y="655"/>
                  <a:pt x="495" y="654"/>
                </a:cubicBezTo>
                <a:cubicBezTo>
                  <a:pt x="496" y="653"/>
                  <a:pt x="496" y="653"/>
                  <a:pt x="496" y="652"/>
                </a:cubicBezTo>
                <a:cubicBezTo>
                  <a:pt x="496" y="650"/>
                  <a:pt x="497" y="650"/>
                  <a:pt x="499" y="649"/>
                </a:cubicBezTo>
                <a:cubicBezTo>
                  <a:pt x="500" y="649"/>
                  <a:pt x="502" y="648"/>
                  <a:pt x="503" y="647"/>
                </a:cubicBezTo>
                <a:cubicBezTo>
                  <a:pt x="504" y="646"/>
                  <a:pt x="505" y="646"/>
                  <a:pt x="507" y="645"/>
                </a:cubicBezTo>
                <a:cubicBezTo>
                  <a:pt x="507" y="645"/>
                  <a:pt x="508" y="645"/>
                  <a:pt x="509" y="645"/>
                </a:cubicBezTo>
                <a:cubicBezTo>
                  <a:pt x="510" y="644"/>
                  <a:pt x="510" y="645"/>
                  <a:pt x="511" y="645"/>
                </a:cubicBezTo>
                <a:cubicBezTo>
                  <a:pt x="512" y="645"/>
                  <a:pt x="512" y="644"/>
                  <a:pt x="512" y="644"/>
                </a:cubicBezTo>
                <a:cubicBezTo>
                  <a:pt x="512" y="643"/>
                  <a:pt x="512" y="643"/>
                  <a:pt x="513" y="642"/>
                </a:cubicBezTo>
                <a:cubicBezTo>
                  <a:pt x="513" y="642"/>
                  <a:pt x="513" y="641"/>
                  <a:pt x="514" y="640"/>
                </a:cubicBezTo>
                <a:cubicBezTo>
                  <a:pt x="515" y="639"/>
                  <a:pt x="515" y="638"/>
                  <a:pt x="515" y="638"/>
                </a:cubicBezTo>
                <a:cubicBezTo>
                  <a:pt x="516" y="637"/>
                  <a:pt x="516" y="637"/>
                  <a:pt x="517" y="637"/>
                </a:cubicBezTo>
                <a:cubicBezTo>
                  <a:pt x="517" y="636"/>
                  <a:pt x="518" y="637"/>
                  <a:pt x="519" y="637"/>
                </a:cubicBezTo>
                <a:cubicBezTo>
                  <a:pt x="519" y="637"/>
                  <a:pt x="519" y="637"/>
                  <a:pt x="519" y="637"/>
                </a:cubicBezTo>
                <a:cubicBezTo>
                  <a:pt x="520" y="637"/>
                  <a:pt x="520" y="637"/>
                  <a:pt x="520" y="638"/>
                </a:cubicBezTo>
                <a:cubicBezTo>
                  <a:pt x="521" y="638"/>
                  <a:pt x="521" y="637"/>
                  <a:pt x="520" y="636"/>
                </a:cubicBezTo>
                <a:cubicBezTo>
                  <a:pt x="520" y="636"/>
                  <a:pt x="519" y="635"/>
                  <a:pt x="520" y="635"/>
                </a:cubicBezTo>
                <a:cubicBezTo>
                  <a:pt x="520" y="634"/>
                  <a:pt x="521" y="635"/>
                  <a:pt x="521" y="636"/>
                </a:cubicBezTo>
                <a:cubicBezTo>
                  <a:pt x="522" y="636"/>
                  <a:pt x="522" y="636"/>
                  <a:pt x="523" y="636"/>
                </a:cubicBezTo>
                <a:cubicBezTo>
                  <a:pt x="524" y="637"/>
                  <a:pt x="524" y="637"/>
                  <a:pt x="525" y="637"/>
                </a:cubicBezTo>
                <a:cubicBezTo>
                  <a:pt x="526" y="637"/>
                  <a:pt x="527" y="635"/>
                  <a:pt x="528" y="634"/>
                </a:cubicBezTo>
                <a:cubicBezTo>
                  <a:pt x="528" y="634"/>
                  <a:pt x="529" y="633"/>
                  <a:pt x="530" y="633"/>
                </a:cubicBezTo>
                <a:cubicBezTo>
                  <a:pt x="531" y="633"/>
                  <a:pt x="531" y="632"/>
                  <a:pt x="532" y="631"/>
                </a:cubicBezTo>
                <a:cubicBezTo>
                  <a:pt x="533" y="630"/>
                  <a:pt x="534" y="631"/>
                  <a:pt x="535" y="630"/>
                </a:cubicBezTo>
                <a:cubicBezTo>
                  <a:pt x="536" y="629"/>
                  <a:pt x="536" y="629"/>
                  <a:pt x="536" y="629"/>
                </a:cubicBezTo>
                <a:cubicBezTo>
                  <a:pt x="537" y="629"/>
                  <a:pt x="537" y="629"/>
                  <a:pt x="538" y="629"/>
                </a:cubicBezTo>
                <a:cubicBezTo>
                  <a:pt x="539" y="629"/>
                  <a:pt x="540" y="629"/>
                  <a:pt x="541" y="628"/>
                </a:cubicBezTo>
                <a:cubicBezTo>
                  <a:pt x="543" y="626"/>
                  <a:pt x="545" y="624"/>
                  <a:pt x="546" y="622"/>
                </a:cubicBezTo>
                <a:cubicBezTo>
                  <a:pt x="548" y="621"/>
                  <a:pt x="548" y="620"/>
                  <a:pt x="549" y="618"/>
                </a:cubicBezTo>
                <a:cubicBezTo>
                  <a:pt x="550" y="615"/>
                  <a:pt x="553" y="613"/>
                  <a:pt x="555" y="611"/>
                </a:cubicBezTo>
                <a:cubicBezTo>
                  <a:pt x="557" y="610"/>
                  <a:pt x="558" y="609"/>
                  <a:pt x="559" y="608"/>
                </a:cubicBezTo>
                <a:cubicBezTo>
                  <a:pt x="559" y="607"/>
                  <a:pt x="560" y="607"/>
                  <a:pt x="560" y="607"/>
                </a:cubicBezTo>
                <a:cubicBezTo>
                  <a:pt x="561" y="606"/>
                  <a:pt x="562" y="606"/>
                  <a:pt x="562" y="606"/>
                </a:cubicBezTo>
                <a:cubicBezTo>
                  <a:pt x="562" y="605"/>
                  <a:pt x="558" y="606"/>
                  <a:pt x="559" y="604"/>
                </a:cubicBezTo>
                <a:cubicBezTo>
                  <a:pt x="560" y="603"/>
                  <a:pt x="561" y="604"/>
                  <a:pt x="561" y="603"/>
                </a:cubicBezTo>
                <a:cubicBezTo>
                  <a:pt x="561" y="602"/>
                  <a:pt x="560" y="602"/>
                  <a:pt x="559" y="601"/>
                </a:cubicBezTo>
                <a:cubicBezTo>
                  <a:pt x="558" y="601"/>
                  <a:pt x="555" y="601"/>
                  <a:pt x="555" y="599"/>
                </a:cubicBezTo>
                <a:cubicBezTo>
                  <a:pt x="555" y="599"/>
                  <a:pt x="556" y="599"/>
                  <a:pt x="556" y="598"/>
                </a:cubicBezTo>
                <a:cubicBezTo>
                  <a:pt x="556" y="597"/>
                  <a:pt x="555" y="597"/>
                  <a:pt x="555" y="597"/>
                </a:cubicBezTo>
                <a:cubicBezTo>
                  <a:pt x="555" y="596"/>
                  <a:pt x="555" y="596"/>
                  <a:pt x="555" y="596"/>
                </a:cubicBezTo>
                <a:cubicBezTo>
                  <a:pt x="554" y="594"/>
                  <a:pt x="550" y="596"/>
                  <a:pt x="551" y="594"/>
                </a:cubicBezTo>
                <a:cubicBezTo>
                  <a:pt x="551" y="592"/>
                  <a:pt x="553" y="592"/>
                  <a:pt x="554" y="591"/>
                </a:cubicBezTo>
                <a:cubicBezTo>
                  <a:pt x="555" y="590"/>
                  <a:pt x="555" y="589"/>
                  <a:pt x="557" y="588"/>
                </a:cubicBezTo>
                <a:cubicBezTo>
                  <a:pt x="558" y="588"/>
                  <a:pt x="559" y="587"/>
                  <a:pt x="560" y="586"/>
                </a:cubicBezTo>
                <a:cubicBezTo>
                  <a:pt x="561" y="585"/>
                  <a:pt x="562" y="584"/>
                  <a:pt x="562" y="583"/>
                </a:cubicBezTo>
                <a:cubicBezTo>
                  <a:pt x="561" y="582"/>
                  <a:pt x="560" y="580"/>
                  <a:pt x="562" y="579"/>
                </a:cubicBezTo>
                <a:cubicBezTo>
                  <a:pt x="563" y="579"/>
                  <a:pt x="565" y="578"/>
                  <a:pt x="563" y="577"/>
                </a:cubicBezTo>
                <a:cubicBezTo>
                  <a:pt x="563" y="577"/>
                  <a:pt x="562" y="577"/>
                  <a:pt x="562" y="576"/>
                </a:cubicBezTo>
                <a:cubicBezTo>
                  <a:pt x="561" y="576"/>
                  <a:pt x="560" y="577"/>
                  <a:pt x="560" y="576"/>
                </a:cubicBezTo>
                <a:cubicBezTo>
                  <a:pt x="559" y="575"/>
                  <a:pt x="562" y="575"/>
                  <a:pt x="562" y="574"/>
                </a:cubicBezTo>
                <a:cubicBezTo>
                  <a:pt x="564" y="574"/>
                  <a:pt x="564" y="572"/>
                  <a:pt x="566" y="572"/>
                </a:cubicBezTo>
                <a:cubicBezTo>
                  <a:pt x="567" y="571"/>
                  <a:pt x="568" y="571"/>
                  <a:pt x="569" y="569"/>
                </a:cubicBezTo>
                <a:cubicBezTo>
                  <a:pt x="570" y="569"/>
                  <a:pt x="570" y="568"/>
                  <a:pt x="571" y="568"/>
                </a:cubicBezTo>
                <a:cubicBezTo>
                  <a:pt x="572" y="568"/>
                  <a:pt x="572" y="569"/>
                  <a:pt x="573" y="569"/>
                </a:cubicBezTo>
                <a:cubicBezTo>
                  <a:pt x="574" y="570"/>
                  <a:pt x="575" y="570"/>
                  <a:pt x="576" y="570"/>
                </a:cubicBezTo>
                <a:cubicBezTo>
                  <a:pt x="578" y="570"/>
                  <a:pt x="578" y="568"/>
                  <a:pt x="577" y="567"/>
                </a:cubicBezTo>
                <a:cubicBezTo>
                  <a:pt x="577" y="566"/>
                  <a:pt x="575" y="565"/>
                  <a:pt x="575" y="564"/>
                </a:cubicBezTo>
                <a:cubicBezTo>
                  <a:pt x="576" y="564"/>
                  <a:pt x="577" y="564"/>
                  <a:pt x="577" y="563"/>
                </a:cubicBezTo>
                <a:cubicBezTo>
                  <a:pt x="577" y="563"/>
                  <a:pt x="575" y="562"/>
                  <a:pt x="576" y="561"/>
                </a:cubicBezTo>
                <a:cubicBezTo>
                  <a:pt x="578" y="560"/>
                  <a:pt x="579" y="562"/>
                  <a:pt x="580" y="562"/>
                </a:cubicBezTo>
                <a:cubicBezTo>
                  <a:pt x="580" y="562"/>
                  <a:pt x="581" y="563"/>
                  <a:pt x="581" y="563"/>
                </a:cubicBezTo>
                <a:cubicBezTo>
                  <a:pt x="582" y="563"/>
                  <a:pt x="583" y="563"/>
                  <a:pt x="583" y="562"/>
                </a:cubicBezTo>
                <a:cubicBezTo>
                  <a:pt x="584" y="562"/>
                  <a:pt x="583" y="561"/>
                  <a:pt x="584" y="561"/>
                </a:cubicBezTo>
                <a:cubicBezTo>
                  <a:pt x="585" y="560"/>
                  <a:pt x="585" y="561"/>
                  <a:pt x="586" y="561"/>
                </a:cubicBezTo>
                <a:cubicBezTo>
                  <a:pt x="587" y="562"/>
                  <a:pt x="588" y="562"/>
                  <a:pt x="589" y="563"/>
                </a:cubicBezTo>
                <a:cubicBezTo>
                  <a:pt x="589" y="564"/>
                  <a:pt x="589" y="564"/>
                  <a:pt x="590" y="565"/>
                </a:cubicBezTo>
                <a:cubicBezTo>
                  <a:pt x="590" y="565"/>
                  <a:pt x="591" y="565"/>
                  <a:pt x="591" y="564"/>
                </a:cubicBezTo>
                <a:cubicBezTo>
                  <a:pt x="592" y="564"/>
                  <a:pt x="592" y="564"/>
                  <a:pt x="592" y="564"/>
                </a:cubicBezTo>
                <a:cubicBezTo>
                  <a:pt x="592" y="563"/>
                  <a:pt x="592" y="563"/>
                  <a:pt x="593" y="563"/>
                </a:cubicBezTo>
                <a:cubicBezTo>
                  <a:pt x="593" y="562"/>
                  <a:pt x="593" y="562"/>
                  <a:pt x="594" y="561"/>
                </a:cubicBezTo>
                <a:cubicBezTo>
                  <a:pt x="594" y="561"/>
                  <a:pt x="595" y="561"/>
                  <a:pt x="596" y="561"/>
                </a:cubicBezTo>
                <a:cubicBezTo>
                  <a:pt x="597" y="561"/>
                  <a:pt x="598" y="562"/>
                  <a:pt x="600" y="562"/>
                </a:cubicBezTo>
                <a:cubicBezTo>
                  <a:pt x="601" y="562"/>
                  <a:pt x="603" y="561"/>
                  <a:pt x="605" y="561"/>
                </a:cubicBezTo>
                <a:cubicBezTo>
                  <a:pt x="606" y="561"/>
                  <a:pt x="607" y="561"/>
                  <a:pt x="609" y="562"/>
                </a:cubicBezTo>
                <a:cubicBezTo>
                  <a:pt x="610" y="562"/>
                  <a:pt x="611" y="562"/>
                  <a:pt x="613" y="562"/>
                </a:cubicBezTo>
                <a:cubicBezTo>
                  <a:pt x="614" y="562"/>
                  <a:pt x="615" y="563"/>
                  <a:pt x="617" y="563"/>
                </a:cubicBezTo>
                <a:cubicBezTo>
                  <a:pt x="618" y="564"/>
                  <a:pt x="619" y="565"/>
                  <a:pt x="620" y="566"/>
                </a:cubicBezTo>
                <a:cubicBezTo>
                  <a:pt x="621" y="567"/>
                  <a:pt x="623" y="567"/>
                  <a:pt x="624" y="567"/>
                </a:cubicBezTo>
                <a:cubicBezTo>
                  <a:pt x="625" y="568"/>
                  <a:pt x="627" y="568"/>
                  <a:pt x="628" y="569"/>
                </a:cubicBezTo>
                <a:cubicBezTo>
                  <a:pt x="630" y="569"/>
                  <a:pt x="632" y="569"/>
                  <a:pt x="633" y="570"/>
                </a:cubicBezTo>
                <a:cubicBezTo>
                  <a:pt x="633" y="571"/>
                  <a:pt x="633" y="572"/>
                  <a:pt x="634" y="573"/>
                </a:cubicBezTo>
                <a:cubicBezTo>
                  <a:pt x="634" y="574"/>
                  <a:pt x="635" y="575"/>
                  <a:pt x="635" y="577"/>
                </a:cubicBezTo>
                <a:cubicBezTo>
                  <a:pt x="634" y="578"/>
                  <a:pt x="634" y="579"/>
                  <a:pt x="634" y="580"/>
                </a:cubicBezTo>
                <a:cubicBezTo>
                  <a:pt x="633" y="582"/>
                  <a:pt x="632" y="583"/>
                  <a:pt x="634" y="585"/>
                </a:cubicBezTo>
                <a:cubicBezTo>
                  <a:pt x="635" y="586"/>
                  <a:pt x="636" y="586"/>
                  <a:pt x="637" y="587"/>
                </a:cubicBezTo>
                <a:cubicBezTo>
                  <a:pt x="637" y="588"/>
                  <a:pt x="637" y="589"/>
                  <a:pt x="637" y="589"/>
                </a:cubicBezTo>
                <a:cubicBezTo>
                  <a:pt x="636" y="589"/>
                  <a:pt x="636" y="589"/>
                  <a:pt x="635" y="589"/>
                </a:cubicBezTo>
                <a:cubicBezTo>
                  <a:pt x="635" y="588"/>
                  <a:pt x="633" y="588"/>
                  <a:pt x="633" y="589"/>
                </a:cubicBezTo>
                <a:cubicBezTo>
                  <a:pt x="634" y="590"/>
                  <a:pt x="634" y="590"/>
                  <a:pt x="635" y="590"/>
                </a:cubicBezTo>
                <a:cubicBezTo>
                  <a:pt x="635" y="590"/>
                  <a:pt x="635" y="591"/>
                  <a:pt x="635" y="592"/>
                </a:cubicBezTo>
                <a:cubicBezTo>
                  <a:pt x="635" y="592"/>
                  <a:pt x="635" y="593"/>
                  <a:pt x="635" y="593"/>
                </a:cubicBezTo>
                <a:cubicBezTo>
                  <a:pt x="634" y="594"/>
                  <a:pt x="634" y="593"/>
                  <a:pt x="633" y="593"/>
                </a:cubicBezTo>
                <a:cubicBezTo>
                  <a:pt x="632" y="592"/>
                  <a:pt x="631" y="592"/>
                  <a:pt x="630" y="591"/>
                </a:cubicBezTo>
                <a:cubicBezTo>
                  <a:pt x="630" y="591"/>
                  <a:pt x="630" y="591"/>
                  <a:pt x="629" y="591"/>
                </a:cubicBezTo>
                <a:cubicBezTo>
                  <a:pt x="627" y="590"/>
                  <a:pt x="625" y="592"/>
                  <a:pt x="623" y="593"/>
                </a:cubicBezTo>
                <a:cubicBezTo>
                  <a:pt x="621" y="594"/>
                  <a:pt x="620" y="595"/>
                  <a:pt x="619" y="596"/>
                </a:cubicBezTo>
                <a:cubicBezTo>
                  <a:pt x="618" y="597"/>
                  <a:pt x="617" y="599"/>
                  <a:pt x="616" y="601"/>
                </a:cubicBezTo>
                <a:cubicBezTo>
                  <a:pt x="615" y="602"/>
                  <a:pt x="614" y="604"/>
                  <a:pt x="613" y="605"/>
                </a:cubicBezTo>
                <a:cubicBezTo>
                  <a:pt x="612" y="606"/>
                  <a:pt x="611" y="607"/>
                  <a:pt x="609" y="608"/>
                </a:cubicBezTo>
                <a:cubicBezTo>
                  <a:pt x="608" y="610"/>
                  <a:pt x="606" y="611"/>
                  <a:pt x="605" y="612"/>
                </a:cubicBezTo>
                <a:cubicBezTo>
                  <a:pt x="604" y="614"/>
                  <a:pt x="602" y="615"/>
                  <a:pt x="602" y="617"/>
                </a:cubicBezTo>
                <a:cubicBezTo>
                  <a:pt x="601" y="617"/>
                  <a:pt x="601" y="618"/>
                  <a:pt x="600" y="618"/>
                </a:cubicBezTo>
                <a:cubicBezTo>
                  <a:pt x="599" y="618"/>
                  <a:pt x="599" y="618"/>
                  <a:pt x="598" y="618"/>
                </a:cubicBezTo>
                <a:cubicBezTo>
                  <a:pt x="596" y="617"/>
                  <a:pt x="596" y="619"/>
                  <a:pt x="596" y="620"/>
                </a:cubicBezTo>
                <a:cubicBezTo>
                  <a:pt x="597" y="622"/>
                  <a:pt x="595" y="622"/>
                  <a:pt x="594" y="623"/>
                </a:cubicBezTo>
                <a:cubicBezTo>
                  <a:pt x="593" y="623"/>
                  <a:pt x="592" y="625"/>
                  <a:pt x="591" y="626"/>
                </a:cubicBezTo>
                <a:cubicBezTo>
                  <a:pt x="590" y="627"/>
                  <a:pt x="589" y="628"/>
                  <a:pt x="587" y="629"/>
                </a:cubicBezTo>
                <a:cubicBezTo>
                  <a:pt x="586" y="630"/>
                  <a:pt x="584" y="630"/>
                  <a:pt x="583" y="630"/>
                </a:cubicBezTo>
                <a:cubicBezTo>
                  <a:pt x="582" y="631"/>
                  <a:pt x="580" y="631"/>
                  <a:pt x="579" y="632"/>
                </a:cubicBezTo>
                <a:cubicBezTo>
                  <a:pt x="578" y="633"/>
                  <a:pt x="576" y="633"/>
                  <a:pt x="575" y="634"/>
                </a:cubicBezTo>
                <a:cubicBezTo>
                  <a:pt x="574" y="636"/>
                  <a:pt x="575" y="636"/>
                  <a:pt x="575" y="638"/>
                </a:cubicBezTo>
                <a:cubicBezTo>
                  <a:pt x="576" y="639"/>
                  <a:pt x="576" y="641"/>
                  <a:pt x="575" y="642"/>
                </a:cubicBezTo>
                <a:cubicBezTo>
                  <a:pt x="575" y="643"/>
                  <a:pt x="573" y="643"/>
                  <a:pt x="572" y="643"/>
                </a:cubicBezTo>
                <a:cubicBezTo>
                  <a:pt x="571" y="644"/>
                  <a:pt x="570" y="646"/>
                  <a:pt x="569" y="645"/>
                </a:cubicBezTo>
                <a:cubicBezTo>
                  <a:pt x="569" y="644"/>
                  <a:pt x="569" y="643"/>
                  <a:pt x="569" y="643"/>
                </a:cubicBezTo>
                <a:cubicBezTo>
                  <a:pt x="568" y="642"/>
                  <a:pt x="567" y="642"/>
                  <a:pt x="567" y="642"/>
                </a:cubicBezTo>
                <a:cubicBezTo>
                  <a:pt x="564" y="642"/>
                  <a:pt x="563" y="643"/>
                  <a:pt x="562" y="644"/>
                </a:cubicBezTo>
                <a:cubicBezTo>
                  <a:pt x="561" y="645"/>
                  <a:pt x="560" y="645"/>
                  <a:pt x="561" y="646"/>
                </a:cubicBezTo>
                <a:cubicBezTo>
                  <a:pt x="561" y="647"/>
                  <a:pt x="562" y="646"/>
                  <a:pt x="562" y="647"/>
                </a:cubicBezTo>
                <a:cubicBezTo>
                  <a:pt x="562" y="647"/>
                  <a:pt x="563" y="649"/>
                  <a:pt x="562" y="649"/>
                </a:cubicBezTo>
                <a:cubicBezTo>
                  <a:pt x="562" y="650"/>
                  <a:pt x="561" y="650"/>
                  <a:pt x="561" y="650"/>
                </a:cubicBezTo>
                <a:cubicBezTo>
                  <a:pt x="560" y="650"/>
                  <a:pt x="558" y="651"/>
                  <a:pt x="557" y="652"/>
                </a:cubicBezTo>
                <a:cubicBezTo>
                  <a:pt x="555" y="654"/>
                  <a:pt x="554" y="657"/>
                  <a:pt x="553" y="659"/>
                </a:cubicBezTo>
                <a:cubicBezTo>
                  <a:pt x="552" y="661"/>
                  <a:pt x="552" y="662"/>
                  <a:pt x="552" y="663"/>
                </a:cubicBezTo>
                <a:cubicBezTo>
                  <a:pt x="552" y="664"/>
                  <a:pt x="552" y="665"/>
                  <a:pt x="552" y="666"/>
                </a:cubicBezTo>
                <a:cubicBezTo>
                  <a:pt x="553" y="666"/>
                  <a:pt x="553" y="667"/>
                  <a:pt x="553" y="668"/>
                </a:cubicBezTo>
                <a:cubicBezTo>
                  <a:pt x="553" y="669"/>
                  <a:pt x="554" y="670"/>
                  <a:pt x="555" y="671"/>
                </a:cubicBezTo>
                <a:cubicBezTo>
                  <a:pt x="557" y="672"/>
                  <a:pt x="558" y="673"/>
                  <a:pt x="558" y="674"/>
                </a:cubicBezTo>
                <a:cubicBezTo>
                  <a:pt x="558" y="675"/>
                  <a:pt x="558" y="675"/>
                  <a:pt x="558" y="676"/>
                </a:cubicBezTo>
                <a:cubicBezTo>
                  <a:pt x="558" y="678"/>
                  <a:pt x="557" y="679"/>
                  <a:pt x="556" y="680"/>
                </a:cubicBezTo>
                <a:cubicBezTo>
                  <a:pt x="556" y="682"/>
                  <a:pt x="556" y="684"/>
                  <a:pt x="557" y="685"/>
                </a:cubicBezTo>
                <a:cubicBezTo>
                  <a:pt x="558" y="686"/>
                  <a:pt x="559" y="687"/>
                  <a:pt x="559" y="689"/>
                </a:cubicBezTo>
                <a:cubicBezTo>
                  <a:pt x="560" y="690"/>
                  <a:pt x="561" y="690"/>
                  <a:pt x="562" y="691"/>
                </a:cubicBezTo>
                <a:cubicBezTo>
                  <a:pt x="562" y="692"/>
                  <a:pt x="562" y="693"/>
                  <a:pt x="563" y="693"/>
                </a:cubicBezTo>
                <a:cubicBezTo>
                  <a:pt x="563" y="694"/>
                  <a:pt x="562" y="694"/>
                  <a:pt x="561" y="694"/>
                </a:cubicBezTo>
                <a:cubicBezTo>
                  <a:pt x="561" y="694"/>
                  <a:pt x="560" y="694"/>
                  <a:pt x="559" y="694"/>
                </a:cubicBezTo>
                <a:cubicBezTo>
                  <a:pt x="558" y="694"/>
                  <a:pt x="558" y="695"/>
                  <a:pt x="559" y="695"/>
                </a:cubicBezTo>
                <a:cubicBezTo>
                  <a:pt x="559" y="697"/>
                  <a:pt x="559" y="698"/>
                  <a:pt x="559" y="700"/>
                </a:cubicBezTo>
                <a:cubicBezTo>
                  <a:pt x="559" y="701"/>
                  <a:pt x="560" y="701"/>
                  <a:pt x="560" y="702"/>
                </a:cubicBezTo>
                <a:cubicBezTo>
                  <a:pt x="560" y="702"/>
                  <a:pt x="560" y="703"/>
                  <a:pt x="560" y="704"/>
                </a:cubicBezTo>
                <a:cubicBezTo>
                  <a:pt x="560" y="705"/>
                  <a:pt x="559" y="706"/>
                  <a:pt x="558" y="707"/>
                </a:cubicBezTo>
                <a:cubicBezTo>
                  <a:pt x="557" y="707"/>
                  <a:pt x="556" y="708"/>
                  <a:pt x="556" y="710"/>
                </a:cubicBezTo>
                <a:cubicBezTo>
                  <a:pt x="556" y="711"/>
                  <a:pt x="557" y="712"/>
                  <a:pt x="558" y="714"/>
                </a:cubicBezTo>
                <a:cubicBezTo>
                  <a:pt x="558" y="715"/>
                  <a:pt x="558" y="717"/>
                  <a:pt x="558" y="718"/>
                </a:cubicBezTo>
                <a:cubicBezTo>
                  <a:pt x="558" y="720"/>
                  <a:pt x="558" y="722"/>
                  <a:pt x="558" y="723"/>
                </a:cubicBezTo>
                <a:cubicBezTo>
                  <a:pt x="558" y="724"/>
                  <a:pt x="559" y="724"/>
                  <a:pt x="559" y="725"/>
                </a:cubicBezTo>
                <a:cubicBezTo>
                  <a:pt x="560" y="725"/>
                  <a:pt x="560" y="725"/>
                  <a:pt x="561" y="726"/>
                </a:cubicBezTo>
                <a:cubicBezTo>
                  <a:pt x="562" y="728"/>
                  <a:pt x="563" y="726"/>
                  <a:pt x="563" y="725"/>
                </a:cubicBezTo>
                <a:cubicBezTo>
                  <a:pt x="563" y="723"/>
                  <a:pt x="564" y="722"/>
                  <a:pt x="566" y="724"/>
                </a:cubicBezTo>
                <a:cubicBezTo>
                  <a:pt x="567" y="725"/>
                  <a:pt x="568" y="725"/>
                  <a:pt x="569" y="726"/>
                </a:cubicBezTo>
                <a:cubicBezTo>
                  <a:pt x="570" y="727"/>
                  <a:pt x="571" y="728"/>
                  <a:pt x="572" y="728"/>
                </a:cubicBezTo>
                <a:cubicBezTo>
                  <a:pt x="574" y="728"/>
                  <a:pt x="575" y="729"/>
                  <a:pt x="576" y="729"/>
                </a:cubicBezTo>
                <a:cubicBezTo>
                  <a:pt x="577" y="730"/>
                  <a:pt x="578" y="729"/>
                  <a:pt x="578" y="730"/>
                </a:cubicBezTo>
                <a:cubicBezTo>
                  <a:pt x="579" y="730"/>
                  <a:pt x="579" y="730"/>
                  <a:pt x="580" y="731"/>
                </a:cubicBezTo>
                <a:cubicBezTo>
                  <a:pt x="580" y="731"/>
                  <a:pt x="581" y="731"/>
                  <a:pt x="581" y="732"/>
                </a:cubicBezTo>
                <a:cubicBezTo>
                  <a:pt x="581" y="732"/>
                  <a:pt x="581" y="733"/>
                  <a:pt x="580" y="734"/>
                </a:cubicBezTo>
                <a:cubicBezTo>
                  <a:pt x="580" y="734"/>
                  <a:pt x="578" y="735"/>
                  <a:pt x="578" y="736"/>
                </a:cubicBezTo>
                <a:cubicBezTo>
                  <a:pt x="578" y="737"/>
                  <a:pt x="578" y="737"/>
                  <a:pt x="578" y="738"/>
                </a:cubicBezTo>
                <a:cubicBezTo>
                  <a:pt x="578" y="739"/>
                  <a:pt x="577" y="739"/>
                  <a:pt x="577" y="739"/>
                </a:cubicBezTo>
                <a:cubicBezTo>
                  <a:pt x="576" y="742"/>
                  <a:pt x="579" y="741"/>
                  <a:pt x="580" y="741"/>
                </a:cubicBezTo>
                <a:cubicBezTo>
                  <a:pt x="582" y="741"/>
                  <a:pt x="583" y="742"/>
                  <a:pt x="584" y="741"/>
                </a:cubicBezTo>
                <a:cubicBezTo>
                  <a:pt x="585" y="740"/>
                  <a:pt x="585" y="738"/>
                  <a:pt x="586" y="738"/>
                </a:cubicBezTo>
                <a:cubicBezTo>
                  <a:pt x="587" y="737"/>
                  <a:pt x="587" y="737"/>
                  <a:pt x="588" y="737"/>
                </a:cubicBezTo>
                <a:cubicBezTo>
                  <a:pt x="589" y="738"/>
                  <a:pt x="588" y="738"/>
                  <a:pt x="589" y="739"/>
                </a:cubicBezTo>
                <a:cubicBezTo>
                  <a:pt x="590" y="739"/>
                  <a:pt x="592" y="739"/>
                  <a:pt x="593" y="740"/>
                </a:cubicBezTo>
                <a:cubicBezTo>
                  <a:pt x="593" y="742"/>
                  <a:pt x="592" y="742"/>
                  <a:pt x="592" y="744"/>
                </a:cubicBezTo>
                <a:cubicBezTo>
                  <a:pt x="592" y="746"/>
                  <a:pt x="594" y="744"/>
                  <a:pt x="595" y="743"/>
                </a:cubicBezTo>
                <a:cubicBezTo>
                  <a:pt x="596" y="743"/>
                  <a:pt x="596" y="743"/>
                  <a:pt x="597" y="742"/>
                </a:cubicBezTo>
                <a:cubicBezTo>
                  <a:pt x="597" y="742"/>
                  <a:pt x="598" y="742"/>
                  <a:pt x="599" y="742"/>
                </a:cubicBezTo>
                <a:cubicBezTo>
                  <a:pt x="601" y="742"/>
                  <a:pt x="603" y="742"/>
                  <a:pt x="605" y="742"/>
                </a:cubicBezTo>
                <a:cubicBezTo>
                  <a:pt x="607" y="742"/>
                  <a:pt x="608" y="741"/>
                  <a:pt x="609" y="741"/>
                </a:cubicBezTo>
                <a:cubicBezTo>
                  <a:pt x="611" y="741"/>
                  <a:pt x="612" y="741"/>
                  <a:pt x="613" y="740"/>
                </a:cubicBezTo>
                <a:cubicBezTo>
                  <a:pt x="614" y="740"/>
                  <a:pt x="614" y="739"/>
                  <a:pt x="615" y="739"/>
                </a:cubicBezTo>
                <a:cubicBezTo>
                  <a:pt x="615" y="740"/>
                  <a:pt x="616" y="740"/>
                  <a:pt x="616" y="740"/>
                </a:cubicBezTo>
                <a:cubicBezTo>
                  <a:pt x="616" y="740"/>
                  <a:pt x="616" y="740"/>
                  <a:pt x="617" y="740"/>
                </a:cubicBezTo>
                <a:cubicBezTo>
                  <a:pt x="617" y="741"/>
                  <a:pt x="617" y="742"/>
                  <a:pt x="618" y="742"/>
                </a:cubicBezTo>
                <a:cubicBezTo>
                  <a:pt x="619" y="742"/>
                  <a:pt x="619" y="741"/>
                  <a:pt x="619" y="741"/>
                </a:cubicBezTo>
                <a:cubicBezTo>
                  <a:pt x="619" y="740"/>
                  <a:pt x="620" y="740"/>
                  <a:pt x="620" y="739"/>
                </a:cubicBezTo>
                <a:cubicBezTo>
                  <a:pt x="620" y="738"/>
                  <a:pt x="620" y="738"/>
                  <a:pt x="620" y="737"/>
                </a:cubicBezTo>
                <a:cubicBezTo>
                  <a:pt x="620" y="736"/>
                  <a:pt x="622" y="736"/>
                  <a:pt x="623" y="736"/>
                </a:cubicBezTo>
                <a:cubicBezTo>
                  <a:pt x="625" y="736"/>
                  <a:pt x="626" y="735"/>
                  <a:pt x="628" y="735"/>
                </a:cubicBezTo>
                <a:cubicBezTo>
                  <a:pt x="629" y="735"/>
                  <a:pt x="631" y="736"/>
                  <a:pt x="632" y="735"/>
                </a:cubicBezTo>
                <a:cubicBezTo>
                  <a:pt x="634" y="735"/>
                  <a:pt x="635" y="735"/>
                  <a:pt x="637" y="734"/>
                </a:cubicBezTo>
                <a:cubicBezTo>
                  <a:pt x="638" y="734"/>
                  <a:pt x="639" y="734"/>
                  <a:pt x="640" y="732"/>
                </a:cubicBezTo>
                <a:cubicBezTo>
                  <a:pt x="640" y="730"/>
                  <a:pt x="642" y="731"/>
                  <a:pt x="643" y="732"/>
                </a:cubicBezTo>
                <a:cubicBezTo>
                  <a:pt x="643" y="732"/>
                  <a:pt x="644" y="732"/>
                  <a:pt x="645" y="733"/>
                </a:cubicBezTo>
                <a:cubicBezTo>
                  <a:pt x="645" y="733"/>
                  <a:pt x="645" y="733"/>
                  <a:pt x="646" y="733"/>
                </a:cubicBezTo>
                <a:cubicBezTo>
                  <a:pt x="646" y="733"/>
                  <a:pt x="646" y="734"/>
                  <a:pt x="646" y="734"/>
                </a:cubicBezTo>
                <a:cubicBezTo>
                  <a:pt x="648" y="734"/>
                  <a:pt x="646" y="730"/>
                  <a:pt x="648" y="730"/>
                </a:cubicBezTo>
                <a:cubicBezTo>
                  <a:pt x="648" y="732"/>
                  <a:pt x="651" y="732"/>
                  <a:pt x="650" y="730"/>
                </a:cubicBezTo>
                <a:cubicBezTo>
                  <a:pt x="650" y="730"/>
                  <a:pt x="649" y="729"/>
                  <a:pt x="649" y="729"/>
                </a:cubicBezTo>
                <a:cubicBezTo>
                  <a:pt x="649" y="727"/>
                  <a:pt x="650" y="728"/>
                  <a:pt x="650" y="728"/>
                </a:cubicBezTo>
                <a:cubicBezTo>
                  <a:pt x="651" y="729"/>
                  <a:pt x="651" y="729"/>
                  <a:pt x="652" y="729"/>
                </a:cubicBezTo>
                <a:cubicBezTo>
                  <a:pt x="653" y="729"/>
                  <a:pt x="653" y="729"/>
                  <a:pt x="654" y="729"/>
                </a:cubicBezTo>
                <a:cubicBezTo>
                  <a:pt x="656" y="729"/>
                  <a:pt x="657" y="728"/>
                  <a:pt x="658" y="727"/>
                </a:cubicBezTo>
                <a:cubicBezTo>
                  <a:pt x="660" y="726"/>
                  <a:pt x="661" y="726"/>
                  <a:pt x="663" y="726"/>
                </a:cubicBezTo>
                <a:cubicBezTo>
                  <a:pt x="665" y="726"/>
                  <a:pt x="667" y="726"/>
                  <a:pt x="669" y="726"/>
                </a:cubicBezTo>
                <a:cubicBezTo>
                  <a:pt x="672" y="726"/>
                  <a:pt x="675" y="726"/>
                  <a:pt x="678" y="726"/>
                </a:cubicBezTo>
                <a:cubicBezTo>
                  <a:pt x="679" y="726"/>
                  <a:pt x="680" y="727"/>
                  <a:pt x="681" y="726"/>
                </a:cubicBezTo>
                <a:cubicBezTo>
                  <a:pt x="682" y="726"/>
                  <a:pt x="683" y="725"/>
                  <a:pt x="684" y="725"/>
                </a:cubicBezTo>
                <a:cubicBezTo>
                  <a:pt x="685" y="725"/>
                  <a:pt x="687" y="724"/>
                  <a:pt x="689" y="724"/>
                </a:cubicBezTo>
                <a:cubicBezTo>
                  <a:pt x="691" y="724"/>
                  <a:pt x="692" y="724"/>
                  <a:pt x="693" y="723"/>
                </a:cubicBezTo>
                <a:cubicBezTo>
                  <a:pt x="695" y="723"/>
                  <a:pt x="696" y="722"/>
                  <a:pt x="697" y="721"/>
                </a:cubicBezTo>
                <a:cubicBezTo>
                  <a:pt x="698" y="721"/>
                  <a:pt x="699" y="721"/>
                  <a:pt x="699" y="721"/>
                </a:cubicBezTo>
                <a:cubicBezTo>
                  <a:pt x="700" y="721"/>
                  <a:pt x="700" y="720"/>
                  <a:pt x="701" y="719"/>
                </a:cubicBezTo>
                <a:cubicBezTo>
                  <a:pt x="701" y="721"/>
                  <a:pt x="700" y="722"/>
                  <a:pt x="699" y="722"/>
                </a:cubicBezTo>
                <a:cubicBezTo>
                  <a:pt x="698" y="723"/>
                  <a:pt x="698" y="723"/>
                  <a:pt x="698" y="724"/>
                </a:cubicBezTo>
                <a:cubicBezTo>
                  <a:pt x="698" y="724"/>
                  <a:pt x="699" y="724"/>
                  <a:pt x="699" y="724"/>
                </a:cubicBezTo>
                <a:cubicBezTo>
                  <a:pt x="699" y="724"/>
                  <a:pt x="699" y="724"/>
                  <a:pt x="699" y="725"/>
                </a:cubicBezTo>
                <a:cubicBezTo>
                  <a:pt x="699" y="725"/>
                  <a:pt x="700" y="726"/>
                  <a:pt x="699" y="727"/>
                </a:cubicBezTo>
                <a:cubicBezTo>
                  <a:pt x="699" y="727"/>
                  <a:pt x="699" y="726"/>
                  <a:pt x="698" y="726"/>
                </a:cubicBezTo>
                <a:cubicBezTo>
                  <a:pt x="698" y="725"/>
                  <a:pt x="697" y="725"/>
                  <a:pt x="697" y="725"/>
                </a:cubicBezTo>
                <a:cubicBezTo>
                  <a:pt x="696" y="724"/>
                  <a:pt x="696" y="724"/>
                  <a:pt x="695" y="724"/>
                </a:cubicBezTo>
                <a:cubicBezTo>
                  <a:pt x="696" y="725"/>
                  <a:pt x="696" y="725"/>
                  <a:pt x="697" y="725"/>
                </a:cubicBezTo>
                <a:cubicBezTo>
                  <a:pt x="697" y="726"/>
                  <a:pt x="697" y="726"/>
                  <a:pt x="697" y="727"/>
                </a:cubicBezTo>
                <a:cubicBezTo>
                  <a:pt x="698" y="728"/>
                  <a:pt x="698" y="727"/>
                  <a:pt x="699" y="728"/>
                </a:cubicBezTo>
                <a:cubicBezTo>
                  <a:pt x="699" y="728"/>
                  <a:pt x="700" y="729"/>
                  <a:pt x="700" y="730"/>
                </a:cubicBezTo>
                <a:cubicBezTo>
                  <a:pt x="701" y="731"/>
                  <a:pt x="702" y="731"/>
                  <a:pt x="704" y="731"/>
                </a:cubicBezTo>
                <a:cubicBezTo>
                  <a:pt x="705" y="732"/>
                  <a:pt x="706" y="733"/>
                  <a:pt x="707" y="733"/>
                </a:cubicBezTo>
                <a:cubicBezTo>
                  <a:pt x="708" y="734"/>
                  <a:pt x="710" y="734"/>
                  <a:pt x="711" y="734"/>
                </a:cubicBezTo>
                <a:cubicBezTo>
                  <a:pt x="712" y="735"/>
                  <a:pt x="713" y="736"/>
                  <a:pt x="715" y="736"/>
                </a:cubicBezTo>
                <a:cubicBezTo>
                  <a:pt x="716" y="736"/>
                  <a:pt x="718" y="737"/>
                  <a:pt x="719" y="738"/>
                </a:cubicBezTo>
                <a:cubicBezTo>
                  <a:pt x="720" y="738"/>
                  <a:pt x="721" y="738"/>
                  <a:pt x="722" y="738"/>
                </a:cubicBezTo>
                <a:cubicBezTo>
                  <a:pt x="723" y="739"/>
                  <a:pt x="725" y="739"/>
                  <a:pt x="726" y="740"/>
                </a:cubicBezTo>
                <a:cubicBezTo>
                  <a:pt x="727" y="741"/>
                  <a:pt x="727" y="741"/>
                  <a:pt x="728" y="741"/>
                </a:cubicBezTo>
                <a:cubicBezTo>
                  <a:pt x="729" y="742"/>
                  <a:pt x="729" y="741"/>
                  <a:pt x="729" y="742"/>
                </a:cubicBezTo>
                <a:cubicBezTo>
                  <a:pt x="730" y="743"/>
                  <a:pt x="731" y="745"/>
                  <a:pt x="729" y="745"/>
                </a:cubicBezTo>
                <a:cubicBezTo>
                  <a:pt x="728" y="745"/>
                  <a:pt x="728" y="744"/>
                  <a:pt x="727" y="744"/>
                </a:cubicBezTo>
                <a:cubicBezTo>
                  <a:pt x="727" y="744"/>
                  <a:pt x="726" y="744"/>
                  <a:pt x="725" y="744"/>
                </a:cubicBezTo>
                <a:cubicBezTo>
                  <a:pt x="724" y="743"/>
                  <a:pt x="723" y="743"/>
                  <a:pt x="722" y="743"/>
                </a:cubicBezTo>
                <a:cubicBezTo>
                  <a:pt x="721" y="743"/>
                  <a:pt x="721" y="743"/>
                  <a:pt x="720" y="743"/>
                </a:cubicBezTo>
                <a:cubicBezTo>
                  <a:pt x="719" y="743"/>
                  <a:pt x="719" y="742"/>
                  <a:pt x="719" y="742"/>
                </a:cubicBezTo>
                <a:cubicBezTo>
                  <a:pt x="718" y="742"/>
                  <a:pt x="717" y="742"/>
                  <a:pt x="717" y="742"/>
                </a:cubicBezTo>
                <a:cubicBezTo>
                  <a:pt x="716" y="742"/>
                  <a:pt x="716" y="741"/>
                  <a:pt x="715" y="741"/>
                </a:cubicBezTo>
                <a:cubicBezTo>
                  <a:pt x="711" y="740"/>
                  <a:pt x="707" y="743"/>
                  <a:pt x="705" y="746"/>
                </a:cubicBezTo>
                <a:cubicBezTo>
                  <a:pt x="704" y="747"/>
                  <a:pt x="703" y="747"/>
                  <a:pt x="702" y="747"/>
                </a:cubicBezTo>
                <a:cubicBezTo>
                  <a:pt x="701" y="747"/>
                  <a:pt x="700" y="746"/>
                  <a:pt x="698" y="746"/>
                </a:cubicBezTo>
                <a:cubicBezTo>
                  <a:pt x="697" y="745"/>
                  <a:pt x="696" y="746"/>
                  <a:pt x="695" y="746"/>
                </a:cubicBezTo>
                <a:cubicBezTo>
                  <a:pt x="694" y="747"/>
                  <a:pt x="693" y="747"/>
                  <a:pt x="692" y="748"/>
                </a:cubicBezTo>
                <a:cubicBezTo>
                  <a:pt x="691" y="748"/>
                  <a:pt x="691" y="747"/>
                  <a:pt x="690" y="747"/>
                </a:cubicBezTo>
                <a:cubicBezTo>
                  <a:pt x="689" y="747"/>
                  <a:pt x="688" y="749"/>
                  <a:pt x="688" y="749"/>
                </a:cubicBezTo>
                <a:cubicBezTo>
                  <a:pt x="687" y="751"/>
                  <a:pt x="688" y="752"/>
                  <a:pt x="688" y="753"/>
                </a:cubicBezTo>
                <a:cubicBezTo>
                  <a:pt x="688" y="754"/>
                  <a:pt x="687" y="754"/>
                  <a:pt x="687" y="755"/>
                </a:cubicBezTo>
                <a:cubicBezTo>
                  <a:pt x="687" y="755"/>
                  <a:pt x="687" y="756"/>
                  <a:pt x="687" y="757"/>
                </a:cubicBezTo>
                <a:cubicBezTo>
                  <a:pt x="686" y="757"/>
                  <a:pt x="685" y="757"/>
                  <a:pt x="685" y="758"/>
                </a:cubicBezTo>
                <a:cubicBezTo>
                  <a:pt x="684" y="758"/>
                  <a:pt x="684" y="758"/>
                  <a:pt x="683" y="758"/>
                </a:cubicBezTo>
                <a:cubicBezTo>
                  <a:pt x="682" y="759"/>
                  <a:pt x="681" y="758"/>
                  <a:pt x="679" y="757"/>
                </a:cubicBezTo>
                <a:cubicBezTo>
                  <a:pt x="676" y="757"/>
                  <a:pt x="673" y="758"/>
                  <a:pt x="670" y="758"/>
                </a:cubicBezTo>
                <a:cubicBezTo>
                  <a:pt x="668" y="758"/>
                  <a:pt x="667" y="757"/>
                  <a:pt x="666" y="757"/>
                </a:cubicBezTo>
                <a:cubicBezTo>
                  <a:pt x="664" y="756"/>
                  <a:pt x="663" y="756"/>
                  <a:pt x="662" y="755"/>
                </a:cubicBezTo>
                <a:cubicBezTo>
                  <a:pt x="661" y="755"/>
                  <a:pt x="659" y="755"/>
                  <a:pt x="658" y="755"/>
                </a:cubicBezTo>
                <a:cubicBezTo>
                  <a:pt x="656" y="755"/>
                  <a:pt x="655" y="754"/>
                  <a:pt x="653" y="754"/>
                </a:cubicBezTo>
                <a:cubicBezTo>
                  <a:pt x="652" y="754"/>
                  <a:pt x="651" y="754"/>
                  <a:pt x="649" y="754"/>
                </a:cubicBezTo>
                <a:cubicBezTo>
                  <a:pt x="648" y="754"/>
                  <a:pt x="646" y="754"/>
                  <a:pt x="645" y="753"/>
                </a:cubicBezTo>
                <a:cubicBezTo>
                  <a:pt x="643" y="753"/>
                  <a:pt x="642" y="754"/>
                  <a:pt x="641" y="753"/>
                </a:cubicBezTo>
                <a:cubicBezTo>
                  <a:pt x="640" y="753"/>
                  <a:pt x="639" y="752"/>
                  <a:pt x="638" y="751"/>
                </a:cubicBezTo>
                <a:cubicBezTo>
                  <a:pt x="637" y="750"/>
                  <a:pt x="637" y="751"/>
                  <a:pt x="637" y="752"/>
                </a:cubicBezTo>
                <a:cubicBezTo>
                  <a:pt x="637" y="752"/>
                  <a:pt x="637" y="752"/>
                  <a:pt x="638" y="753"/>
                </a:cubicBezTo>
                <a:cubicBezTo>
                  <a:pt x="638" y="753"/>
                  <a:pt x="638" y="753"/>
                  <a:pt x="638" y="754"/>
                </a:cubicBezTo>
                <a:cubicBezTo>
                  <a:pt x="639" y="754"/>
                  <a:pt x="637" y="755"/>
                  <a:pt x="637" y="755"/>
                </a:cubicBezTo>
                <a:cubicBezTo>
                  <a:pt x="636" y="755"/>
                  <a:pt x="635" y="755"/>
                  <a:pt x="634" y="756"/>
                </a:cubicBezTo>
                <a:cubicBezTo>
                  <a:pt x="633" y="756"/>
                  <a:pt x="633" y="756"/>
                  <a:pt x="632" y="756"/>
                </a:cubicBezTo>
                <a:cubicBezTo>
                  <a:pt x="631" y="756"/>
                  <a:pt x="629" y="756"/>
                  <a:pt x="628" y="756"/>
                </a:cubicBezTo>
                <a:cubicBezTo>
                  <a:pt x="627" y="756"/>
                  <a:pt x="625" y="756"/>
                  <a:pt x="624" y="756"/>
                </a:cubicBezTo>
                <a:cubicBezTo>
                  <a:pt x="622" y="756"/>
                  <a:pt x="621" y="757"/>
                  <a:pt x="619" y="757"/>
                </a:cubicBezTo>
                <a:cubicBezTo>
                  <a:pt x="618" y="757"/>
                  <a:pt x="617" y="758"/>
                  <a:pt x="615" y="758"/>
                </a:cubicBezTo>
                <a:cubicBezTo>
                  <a:pt x="614" y="759"/>
                  <a:pt x="612" y="759"/>
                  <a:pt x="611" y="760"/>
                </a:cubicBezTo>
                <a:cubicBezTo>
                  <a:pt x="610" y="761"/>
                  <a:pt x="609" y="762"/>
                  <a:pt x="607" y="762"/>
                </a:cubicBezTo>
                <a:cubicBezTo>
                  <a:pt x="606" y="763"/>
                  <a:pt x="605" y="763"/>
                  <a:pt x="603" y="763"/>
                </a:cubicBezTo>
                <a:cubicBezTo>
                  <a:pt x="602" y="763"/>
                  <a:pt x="601" y="763"/>
                  <a:pt x="599" y="764"/>
                </a:cubicBezTo>
                <a:cubicBezTo>
                  <a:pt x="599" y="765"/>
                  <a:pt x="598" y="765"/>
                  <a:pt x="597" y="765"/>
                </a:cubicBezTo>
                <a:cubicBezTo>
                  <a:pt x="597" y="766"/>
                  <a:pt x="597" y="767"/>
                  <a:pt x="597" y="767"/>
                </a:cubicBezTo>
                <a:cubicBezTo>
                  <a:pt x="597" y="768"/>
                  <a:pt x="596" y="769"/>
                  <a:pt x="596" y="769"/>
                </a:cubicBezTo>
                <a:cubicBezTo>
                  <a:pt x="597" y="770"/>
                  <a:pt x="598" y="770"/>
                  <a:pt x="598" y="770"/>
                </a:cubicBezTo>
                <a:cubicBezTo>
                  <a:pt x="599" y="770"/>
                  <a:pt x="600" y="769"/>
                  <a:pt x="601" y="770"/>
                </a:cubicBezTo>
                <a:cubicBezTo>
                  <a:pt x="601" y="771"/>
                  <a:pt x="599" y="772"/>
                  <a:pt x="599" y="772"/>
                </a:cubicBezTo>
                <a:cubicBezTo>
                  <a:pt x="598" y="773"/>
                  <a:pt x="599" y="774"/>
                  <a:pt x="598" y="775"/>
                </a:cubicBezTo>
                <a:cubicBezTo>
                  <a:pt x="598" y="776"/>
                  <a:pt x="597" y="776"/>
                  <a:pt x="597" y="777"/>
                </a:cubicBezTo>
                <a:cubicBezTo>
                  <a:pt x="598" y="777"/>
                  <a:pt x="600" y="777"/>
                  <a:pt x="601" y="777"/>
                </a:cubicBezTo>
                <a:cubicBezTo>
                  <a:pt x="602" y="777"/>
                  <a:pt x="603" y="776"/>
                  <a:pt x="603" y="777"/>
                </a:cubicBezTo>
                <a:cubicBezTo>
                  <a:pt x="603" y="778"/>
                  <a:pt x="601" y="778"/>
                  <a:pt x="601" y="778"/>
                </a:cubicBezTo>
                <a:cubicBezTo>
                  <a:pt x="600" y="778"/>
                  <a:pt x="599" y="777"/>
                  <a:pt x="599" y="778"/>
                </a:cubicBezTo>
                <a:cubicBezTo>
                  <a:pt x="598" y="779"/>
                  <a:pt x="599" y="779"/>
                  <a:pt x="599" y="780"/>
                </a:cubicBezTo>
                <a:cubicBezTo>
                  <a:pt x="599" y="781"/>
                  <a:pt x="598" y="780"/>
                  <a:pt x="598" y="781"/>
                </a:cubicBezTo>
                <a:cubicBezTo>
                  <a:pt x="598" y="782"/>
                  <a:pt x="598" y="783"/>
                  <a:pt x="599" y="783"/>
                </a:cubicBezTo>
                <a:cubicBezTo>
                  <a:pt x="599" y="784"/>
                  <a:pt x="600" y="784"/>
                  <a:pt x="601" y="785"/>
                </a:cubicBezTo>
                <a:cubicBezTo>
                  <a:pt x="602" y="786"/>
                  <a:pt x="602" y="786"/>
                  <a:pt x="603" y="787"/>
                </a:cubicBezTo>
                <a:cubicBezTo>
                  <a:pt x="604" y="787"/>
                  <a:pt x="605" y="788"/>
                  <a:pt x="605" y="789"/>
                </a:cubicBezTo>
                <a:cubicBezTo>
                  <a:pt x="607" y="790"/>
                  <a:pt x="608" y="790"/>
                  <a:pt x="609" y="790"/>
                </a:cubicBezTo>
                <a:cubicBezTo>
                  <a:pt x="610" y="791"/>
                  <a:pt x="611" y="791"/>
                  <a:pt x="613" y="791"/>
                </a:cubicBezTo>
                <a:cubicBezTo>
                  <a:pt x="614" y="791"/>
                  <a:pt x="615" y="790"/>
                  <a:pt x="616" y="789"/>
                </a:cubicBezTo>
                <a:cubicBezTo>
                  <a:pt x="617" y="788"/>
                  <a:pt x="619" y="789"/>
                  <a:pt x="619" y="790"/>
                </a:cubicBezTo>
                <a:cubicBezTo>
                  <a:pt x="618" y="792"/>
                  <a:pt x="617" y="793"/>
                  <a:pt x="617" y="794"/>
                </a:cubicBezTo>
                <a:cubicBezTo>
                  <a:pt x="617" y="795"/>
                  <a:pt x="617" y="797"/>
                  <a:pt x="616" y="798"/>
                </a:cubicBezTo>
                <a:cubicBezTo>
                  <a:pt x="616" y="799"/>
                  <a:pt x="615" y="801"/>
                  <a:pt x="615" y="802"/>
                </a:cubicBezTo>
                <a:cubicBezTo>
                  <a:pt x="614" y="804"/>
                  <a:pt x="613" y="808"/>
                  <a:pt x="614" y="810"/>
                </a:cubicBezTo>
                <a:cubicBezTo>
                  <a:pt x="615" y="811"/>
                  <a:pt x="615" y="812"/>
                  <a:pt x="616" y="814"/>
                </a:cubicBezTo>
                <a:cubicBezTo>
                  <a:pt x="616" y="815"/>
                  <a:pt x="616" y="817"/>
                  <a:pt x="616" y="818"/>
                </a:cubicBezTo>
                <a:cubicBezTo>
                  <a:pt x="616" y="819"/>
                  <a:pt x="615" y="821"/>
                  <a:pt x="614" y="822"/>
                </a:cubicBezTo>
                <a:cubicBezTo>
                  <a:pt x="613" y="823"/>
                  <a:pt x="612" y="823"/>
                  <a:pt x="611" y="824"/>
                </a:cubicBezTo>
                <a:cubicBezTo>
                  <a:pt x="610" y="825"/>
                  <a:pt x="610" y="825"/>
                  <a:pt x="609" y="826"/>
                </a:cubicBezTo>
                <a:cubicBezTo>
                  <a:pt x="609" y="826"/>
                  <a:pt x="608" y="826"/>
                  <a:pt x="607" y="827"/>
                </a:cubicBezTo>
                <a:cubicBezTo>
                  <a:pt x="605" y="828"/>
                  <a:pt x="601" y="828"/>
                  <a:pt x="598" y="827"/>
                </a:cubicBezTo>
                <a:cubicBezTo>
                  <a:pt x="597" y="826"/>
                  <a:pt x="596" y="825"/>
                  <a:pt x="595" y="824"/>
                </a:cubicBezTo>
                <a:cubicBezTo>
                  <a:pt x="595" y="824"/>
                  <a:pt x="594" y="823"/>
                  <a:pt x="594" y="823"/>
                </a:cubicBezTo>
                <a:cubicBezTo>
                  <a:pt x="594" y="822"/>
                  <a:pt x="594" y="822"/>
                  <a:pt x="593" y="821"/>
                </a:cubicBezTo>
                <a:cubicBezTo>
                  <a:pt x="593" y="818"/>
                  <a:pt x="590" y="816"/>
                  <a:pt x="587" y="815"/>
                </a:cubicBezTo>
                <a:cubicBezTo>
                  <a:pt x="586" y="814"/>
                  <a:pt x="586" y="813"/>
                  <a:pt x="585" y="812"/>
                </a:cubicBezTo>
                <a:cubicBezTo>
                  <a:pt x="584" y="811"/>
                  <a:pt x="583" y="810"/>
                  <a:pt x="582" y="809"/>
                </a:cubicBezTo>
                <a:cubicBezTo>
                  <a:pt x="580" y="807"/>
                  <a:pt x="577" y="808"/>
                  <a:pt x="574" y="808"/>
                </a:cubicBezTo>
                <a:cubicBezTo>
                  <a:pt x="572" y="809"/>
                  <a:pt x="570" y="809"/>
                  <a:pt x="567" y="810"/>
                </a:cubicBezTo>
                <a:cubicBezTo>
                  <a:pt x="566" y="810"/>
                  <a:pt x="565" y="810"/>
                  <a:pt x="564" y="811"/>
                </a:cubicBezTo>
                <a:cubicBezTo>
                  <a:pt x="563" y="812"/>
                  <a:pt x="562" y="812"/>
                  <a:pt x="562" y="813"/>
                </a:cubicBezTo>
                <a:cubicBezTo>
                  <a:pt x="561" y="814"/>
                  <a:pt x="560" y="815"/>
                  <a:pt x="560" y="816"/>
                </a:cubicBezTo>
                <a:cubicBezTo>
                  <a:pt x="558" y="817"/>
                  <a:pt x="558" y="818"/>
                  <a:pt x="558" y="820"/>
                </a:cubicBezTo>
                <a:cubicBezTo>
                  <a:pt x="558" y="822"/>
                  <a:pt x="558" y="823"/>
                  <a:pt x="557" y="825"/>
                </a:cubicBezTo>
                <a:cubicBezTo>
                  <a:pt x="557" y="827"/>
                  <a:pt x="556" y="827"/>
                  <a:pt x="555" y="828"/>
                </a:cubicBezTo>
                <a:cubicBezTo>
                  <a:pt x="553" y="830"/>
                  <a:pt x="550" y="832"/>
                  <a:pt x="550" y="835"/>
                </a:cubicBezTo>
                <a:cubicBezTo>
                  <a:pt x="550" y="836"/>
                  <a:pt x="550" y="838"/>
                  <a:pt x="550" y="839"/>
                </a:cubicBezTo>
                <a:cubicBezTo>
                  <a:pt x="550" y="841"/>
                  <a:pt x="550" y="842"/>
                  <a:pt x="550" y="844"/>
                </a:cubicBezTo>
                <a:cubicBezTo>
                  <a:pt x="549" y="845"/>
                  <a:pt x="549" y="846"/>
                  <a:pt x="549" y="848"/>
                </a:cubicBezTo>
                <a:cubicBezTo>
                  <a:pt x="549" y="849"/>
                  <a:pt x="550" y="850"/>
                  <a:pt x="550" y="852"/>
                </a:cubicBezTo>
                <a:cubicBezTo>
                  <a:pt x="550" y="853"/>
                  <a:pt x="550" y="855"/>
                  <a:pt x="550" y="857"/>
                </a:cubicBezTo>
                <a:cubicBezTo>
                  <a:pt x="550" y="858"/>
                  <a:pt x="550" y="860"/>
                  <a:pt x="550" y="861"/>
                </a:cubicBezTo>
                <a:cubicBezTo>
                  <a:pt x="551" y="864"/>
                  <a:pt x="552" y="866"/>
                  <a:pt x="551" y="870"/>
                </a:cubicBezTo>
                <a:cubicBezTo>
                  <a:pt x="550" y="872"/>
                  <a:pt x="548" y="874"/>
                  <a:pt x="546" y="876"/>
                </a:cubicBezTo>
                <a:cubicBezTo>
                  <a:pt x="544" y="878"/>
                  <a:pt x="542" y="880"/>
                  <a:pt x="540" y="881"/>
                </a:cubicBezTo>
                <a:cubicBezTo>
                  <a:pt x="537" y="883"/>
                  <a:pt x="535" y="883"/>
                  <a:pt x="532" y="884"/>
                </a:cubicBezTo>
                <a:cubicBezTo>
                  <a:pt x="531" y="884"/>
                  <a:pt x="528" y="885"/>
                  <a:pt x="528" y="886"/>
                </a:cubicBezTo>
                <a:cubicBezTo>
                  <a:pt x="527" y="887"/>
                  <a:pt x="528" y="889"/>
                  <a:pt x="527" y="890"/>
                </a:cubicBezTo>
                <a:cubicBezTo>
                  <a:pt x="527" y="892"/>
                  <a:pt x="526" y="893"/>
                  <a:pt x="525" y="894"/>
                </a:cubicBezTo>
                <a:cubicBezTo>
                  <a:pt x="524" y="895"/>
                  <a:pt x="523" y="896"/>
                  <a:pt x="522" y="897"/>
                </a:cubicBezTo>
                <a:cubicBezTo>
                  <a:pt x="521" y="898"/>
                  <a:pt x="520" y="898"/>
                  <a:pt x="519" y="898"/>
                </a:cubicBezTo>
                <a:cubicBezTo>
                  <a:pt x="517" y="898"/>
                  <a:pt x="516" y="899"/>
                  <a:pt x="514" y="899"/>
                </a:cubicBezTo>
                <a:cubicBezTo>
                  <a:pt x="514" y="899"/>
                  <a:pt x="513" y="899"/>
                  <a:pt x="512" y="899"/>
                </a:cubicBezTo>
                <a:cubicBezTo>
                  <a:pt x="512" y="899"/>
                  <a:pt x="511" y="900"/>
                  <a:pt x="510" y="900"/>
                </a:cubicBezTo>
                <a:cubicBezTo>
                  <a:pt x="509" y="901"/>
                  <a:pt x="508" y="901"/>
                  <a:pt x="506" y="900"/>
                </a:cubicBezTo>
                <a:cubicBezTo>
                  <a:pt x="504" y="900"/>
                  <a:pt x="501" y="898"/>
                  <a:pt x="501" y="896"/>
                </a:cubicBezTo>
                <a:cubicBezTo>
                  <a:pt x="500" y="895"/>
                  <a:pt x="500" y="894"/>
                  <a:pt x="499" y="893"/>
                </a:cubicBezTo>
                <a:cubicBezTo>
                  <a:pt x="499" y="892"/>
                  <a:pt x="498" y="889"/>
                  <a:pt x="499" y="889"/>
                </a:cubicBezTo>
                <a:cubicBezTo>
                  <a:pt x="501" y="889"/>
                  <a:pt x="503" y="891"/>
                  <a:pt x="504" y="892"/>
                </a:cubicBezTo>
                <a:cubicBezTo>
                  <a:pt x="504" y="892"/>
                  <a:pt x="505" y="893"/>
                  <a:pt x="505" y="893"/>
                </a:cubicBezTo>
                <a:cubicBezTo>
                  <a:pt x="506" y="893"/>
                  <a:pt x="506" y="893"/>
                  <a:pt x="505" y="892"/>
                </a:cubicBezTo>
                <a:cubicBezTo>
                  <a:pt x="504" y="891"/>
                  <a:pt x="503" y="890"/>
                  <a:pt x="501" y="889"/>
                </a:cubicBezTo>
                <a:cubicBezTo>
                  <a:pt x="500" y="888"/>
                  <a:pt x="499" y="888"/>
                  <a:pt x="498" y="887"/>
                </a:cubicBezTo>
                <a:cubicBezTo>
                  <a:pt x="497" y="887"/>
                  <a:pt x="495" y="887"/>
                  <a:pt x="494" y="887"/>
                </a:cubicBezTo>
                <a:cubicBezTo>
                  <a:pt x="493" y="887"/>
                  <a:pt x="492" y="887"/>
                  <a:pt x="491" y="887"/>
                </a:cubicBezTo>
                <a:cubicBezTo>
                  <a:pt x="489" y="887"/>
                  <a:pt x="487" y="887"/>
                  <a:pt x="486" y="888"/>
                </a:cubicBezTo>
                <a:cubicBezTo>
                  <a:pt x="484" y="888"/>
                  <a:pt x="483" y="888"/>
                  <a:pt x="482" y="889"/>
                </a:cubicBezTo>
                <a:cubicBezTo>
                  <a:pt x="480" y="889"/>
                  <a:pt x="479" y="890"/>
                  <a:pt x="478" y="891"/>
                </a:cubicBezTo>
                <a:cubicBezTo>
                  <a:pt x="476" y="891"/>
                  <a:pt x="475" y="892"/>
                  <a:pt x="473" y="892"/>
                </a:cubicBezTo>
                <a:cubicBezTo>
                  <a:pt x="472" y="892"/>
                  <a:pt x="470" y="893"/>
                  <a:pt x="469" y="893"/>
                </a:cubicBezTo>
                <a:cubicBezTo>
                  <a:pt x="468" y="894"/>
                  <a:pt x="466" y="894"/>
                  <a:pt x="465" y="895"/>
                </a:cubicBezTo>
                <a:cubicBezTo>
                  <a:pt x="463" y="895"/>
                  <a:pt x="462" y="895"/>
                  <a:pt x="461" y="896"/>
                </a:cubicBezTo>
                <a:cubicBezTo>
                  <a:pt x="459" y="896"/>
                  <a:pt x="458" y="898"/>
                  <a:pt x="457" y="899"/>
                </a:cubicBezTo>
                <a:cubicBezTo>
                  <a:pt x="456" y="900"/>
                  <a:pt x="455" y="902"/>
                  <a:pt x="454" y="903"/>
                </a:cubicBezTo>
                <a:cubicBezTo>
                  <a:pt x="453" y="904"/>
                  <a:pt x="452" y="904"/>
                  <a:pt x="450" y="904"/>
                </a:cubicBezTo>
                <a:cubicBezTo>
                  <a:pt x="447" y="905"/>
                  <a:pt x="444" y="905"/>
                  <a:pt x="441" y="905"/>
                </a:cubicBezTo>
                <a:cubicBezTo>
                  <a:pt x="435" y="907"/>
                  <a:pt x="430" y="908"/>
                  <a:pt x="424" y="910"/>
                </a:cubicBezTo>
                <a:cubicBezTo>
                  <a:pt x="421" y="910"/>
                  <a:pt x="418" y="912"/>
                  <a:pt x="415" y="912"/>
                </a:cubicBezTo>
                <a:cubicBezTo>
                  <a:pt x="414" y="912"/>
                  <a:pt x="413" y="911"/>
                  <a:pt x="413" y="910"/>
                </a:cubicBezTo>
                <a:cubicBezTo>
                  <a:pt x="412" y="910"/>
                  <a:pt x="412" y="909"/>
                  <a:pt x="411" y="910"/>
                </a:cubicBezTo>
                <a:cubicBezTo>
                  <a:pt x="411" y="910"/>
                  <a:pt x="411" y="910"/>
                  <a:pt x="411" y="911"/>
                </a:cubicBezTo>
                <a:cubicBezTo>
                  <a:pt x="410" y="911"/>
                  <a:pt x="410" y="911"/>
                  <a:pt x="410" y="911"/>
                </a:cubicBezTo>
                <a:cubicBezTo>
                  <a:pt x="409" y="912"/>
                  <a:pt x="409" y="913"/>
                  <a:pt x="408" y="913"/>
                </a:cubicBezTo>
                <a:cubicBezTo>
                  <a:pt x="407" y="913"/>
                  <a:pt x="407" y="912"/>
                  <a:pt x="407" y="911"/>
                </a:cubicBezTo>
                <a:cubicBezTo>
                  <a:pt x="407" y="910"/>
                  <a:pt x="408" y="910"/>
                  <a:pt x="407" y="909"/>
                </a:cubicBezTo>
                <a:cubicBezTo>
                  <a:pt x="407" y="908"/>
                  <a:pt x="407" y="906"/>
                  <a:pt x="405" y="906"/>
                </a:cubicBezTo>
                <a:cubicBezTo>
                  <a:pt x="404" y="906"/>
                  <a:pt x="403" y="906"/>
                  <a:pt x="402" y="906"/>
                </a:cubicBezTo>
                <a:cubicBezTo>
                  <a:pt x="401" y="906"/>
                  <a:pt x="401" y="906"/>
                  <a:pt x="400" y="906"/>
                </a:cubicBezTo>
                <a:cubicBezTo>
                  <a:pt x="399" y="905"/>
                  <a:pt x="399" y="905"/>
                  <a:pt x="398" y="905"/>
                </a:cubicBezTo>
                <a:cubicBezTo>
                  <a:pt x="398" y="905"/>
                  <a:pt x="398" y="905"/>
                  <a:pt x="397" y="904"/>
                </a:cubicBezTo>
                <a:cubicBezTo>
                  <a:pt x="397" y="904"/>
                  <a:pt x="397" y="903"/>
                  <a:pt x="397" y="903"/>
                </a:cubicBezTo>
                <a:cubicBezTo>
                  <a:pt x="397" y="902"/>
                  <a:pt x="398" y="905"/>
                  <a:pt x="400" y="904"/>
                </a:cubicBezTo>
                <a:cubicBezTo>
                  <a:pt x="400" y="903"/>
                  <a:pt x="400" y="903"/>
                  <a:pt x="400" y="902"/>
                </a:cubicBezTo>
                <a:cubicBezTo>
                  <a:pt x="401" y="901"/>
                  <a:pt x="401" y="902"/>
                  <a:pt x="402" y="902"/>
                </a:cubicBezTo>
                <a:cubicBezTo>
                  <a:pt x="403" y="902"/>
                  <a:pt x="403" y="901"/>
                  <a:pt x="404" y="901"/>
                </a:cubicBezTo>
                <a:cubicBezTo>
                  <a:pt x="404" y="901"/>
                  <a:pt x="405" y="901"/>
                  <a:pt x="405" y="902"/>
                </a:cubicBezTo>
                <a:cubicBezTo>
                  <a:pt x="405" y="902"/>
                  <a:pt x="406" y="903"/>
                  <a:pt x="406" y="902"/>
                </a:cubicBezTo>
                <a:cubicBezTo>
                  <a:pt x="407" y="902"/>
                  <a:pt x="406" y="901"/>
                  <a:pt x="406" y="901"/>
                </a:cubicBezTo>
                <a:cubicBezTo>
                  <a:pt x="405" y="900"/>
                  <a:pt x="406" y="900"/>
                  <a:pt x="405" y="899"/>
                </a:cubicBezTo>
                <a:cubicBezTo>
                  <a:pt x="404" y="899"/>
                  <a:pt x="404" y="899"/>
                  <a:pt x="403" y="898"/>
                </a:cubicBezTo>
                <a:cubicBezTo>
                  <a:pt x="403" y="897"/>
                  <a:pt x="403" y="897"/>
                  <a:pt x="404" y="896"/>
                </a:cubicBezTo>
                <a:cubicBezTo>
                  <a:pt x="404" y="896"/>
                  <a:pt x="405" y="896"/>
                  <a:pt x="405" y="895"/>
                </a:cubicBezTo>
                <a:cubicBezTo>
                  <a:pt x="405" y="894"/>
                  <a:pt x="402" y="895"/>
                  <a:pt x="401" y="895"/>
                </a:cubicBezTo>
                <a:cubicBezTo>
                  <a:pt x="401" y="895"/>
                  <a:pt x="401" y="895"/>
                  <a:pt x="400" y="895"/>
                </a:cubicBezTo>
                <a:cubicBezTo>
                  <a:pt x="400" y="895"/>
                  <a:pt x="400" y="895"/>
                  <a:pt x="399" y="895"/>
                </a:cubicBezTo>
                <a:cubicBezTo>
                  <a:pt x="399" y="895"/>
                  <a:pt x="398" y="895"/>
                  <a:pt x="399" y="894"/>
                </a:cubicBezTo>
                <a:cubicBezTo>
                  <a:pt x="399" y="893"/>
                  <a:pt x="399" y="892"/>
                  <a:pt x="400" y="892"/>
                </a:cubicBezTo>
                <a:cubicBezTo>
                  <a:pt x="400" y="892"/>
                  <a:pt x="401" y="893"/>
                  <a:pt x="401" y="892"/>
                </a:cubicBezTo>
                <a:cubicBezTo>
                  <a:pt x="401" y="892"/>
                  <a:pt x="400" y="891"/>
                  <a:pt x="400" y="891"/>
                </a:cubicBezTo>
                <a:cubicBezTo>
                  <a:pt x="400" y="891"/>
                  <a:pt x="399" y="892"/>
                  <a:pt x="399" y="892"/>
                </a:cubicBezTo>
                <a:cubicBezTo>
                  <a:pt x="398" y="892"/>
                  <a:pt x="398" y="892"/>
                  <a:pt x="397" y="892"/>
                </a:cubicBezTo>
                <a:cubicBezTo>
                  <a:pt x="397" y="892"/>
                  <a:pt x="396" y="893"/>
                  <a:pt x="396" y="893"/>
                </a:cubicBezTo>
                <a:cubicBezTo>
                  <a:pt x="396" y="893"/>
                  <a:pt x="397" y="894"/>
                  <a:pt x="397" y="894"/>
                </a:cubicBezTo>
                <a:cubicBezTo>
                  <a:pt x="398" y="894"/>
                  <a:pt x="398" y="895"/>
                  <a:pt x="397" y="895"/>
                </a:cubicBezTo>
                <a:cubicBezTo>
                  <a:pt x="396" y="896"/>
                  <a:pt x="396" y="895"/>
                  <a:pt x="395" y="895"/>
                </a:cubicBezTo>
                <a:cubicBezTo>
                  <a:pt x="394" y="895"/>
                  <a:pt x="394" y="896"/>
                  <a:pt x="394" y="896"/>
                </a:cubicBezTo>
                <a:cubicBezTo>
                  <a:pt x="394" y="897"/>
                  <a:pt x="394" y="898"/>
                  <a:pt x="394" y="898"/>
                </a:cubicBezTo>
                <a:cubicBezTo>
                  <a:pt x="394" y="899"/>
                  <a:pt x="394" y="898"/>
                  <a:pt x="394" y="899"/>
                </a:cubicBezTo>
                <a:cubicBezTo>
                  <a:pt x="394" y="899"/>
                  <a:pt x="394" y="900"/>
                  <a:pt x="394" y="900"/>
                </a:cubicBezTo>
                <a:cubicBezTo>
                  <a:pt x="395" y="901"/>
                  <a:pt x="394" y="900"/>
                  <a:pt x="393" y="900"/>
                </a:cubicBezTo>
                <a:cubicBezTo>
                  <a:pt x="393" y="899"/>
                  <a:pt x="393" y="898"/>
                  <a:pt x="392" y="898"/>
                </a:cubicBezTo>
                <a:cubicBezTo>
                  <a:pt x="391" y="898"/>
                  <a:pt x="391" y="899"/>
                  <a:pt x="391" y="899"/>
                </a:cubicBezTo>
                <a:cubicBezTo>
                  <a:pt x="390" y="899"/>
                  <a:pt x="389" y="899"/>
                  <a:pt x="389" y="899"/>
                </a:cubicBezTo>
                <a:cubicBezTo>
                  <a:pt x="388" y="900"/>
                  <a:pt x="387" y="900"/>
                  <a:pt x="386" y="901"/>
                </a:cubicBezTo>
                <a:cubicBezTo>
                  <a:pt x="386" y="901"/>
                  <a:pt x="385" y="901"/>
                  <a:pt x="384" y="901"/>
                </a:cubicBezTo>
                <a:cubicBezTo>
                  <a:pt x="383" y="901"/>
                  <a:pt x="382" y="901"/>
                  <a:pt x="381" y="901"/>
                </a:cubicBezTo>
                <a:cubicBezTo>
                  <a:pt x="381" y="900"/>
                  <a:pt x="382" y="900"/>
                  <a:pt x="382" y="900"/>
                </a:cubicBezTo>
                <a:cubicBezTo>
                  <a:pt x="383" y="900"/>
                  <a:pt x="383" y="900"/>
                  <a:pt x="384" y="899"/>
                </a:cubicBezTo>
                <a:cubicBezTo>
                  <a:pt x="385" y="899"/>
                  <a:pt x="385" y="899"/>
                  <a:pt x="386" y="899"/>
                </a:cubicBezTo>
                <a:cubicBezTo>
                  <a:pt x="387" y="899"/>
                  <a:pt x="388" y="899"/>
                  <a:pt x="388" y="899"/>
                </a:cubicBezTo>
                <a:cubicBezTo>
                  <a:pt x="389" y="898"/>
                  <a:pt x="389" y="898"/>
                  <a:pt x="388" y="898"/>
                </a:cubicBezTo>
                <a:cubicBezTo>
                  <a:pt x="387" y="898"/>
                  <a:pt x="387" y="898"/>
                  <a:pt x="386" y="898"/>
                </a:cubicBezTo>
                <a:cubicBezTo>
                  <a:pt x="385" y="898"/>
                  <a:pt x="383" y="896"/>
                  <a:pt x="382" y="897"/>
                </a:cubicBezTo>
                <a:cubicBezTo>
                  <a:pt x="382" y="898"/>
                  <a:pt x="381" y="898"/>
                  <a:pt x="381" y="899"/>
                </a:cubicBezTo>
                <a:cubicBezTo>
                  <a:pt x="381" y="899"/>
                  <a:pt x="380" y="899"/>
                  <a:pt x="380" y="900"/>
                </a:cubicBezTo>
                <a:cubicBezTo>
                  <a:pt x="378" y="901"/>
                  <a:pt x="378" y="902"/>
                  <a:pt x="378" y="903"/>
                </a:cubicBezTo>
                <a:cubicBezTo>
                  <a:pt x="377" y="904"/>
                  <a:pt x="376" y="905"/>
                  <a:pt x="376" y="906"/>
                </a:cubicBezTo>
                <a:cubicBezTo>
                  <a:pt x="375" y="906"/>
                  <a:pt x="375" y="907"/>
                  <a:pt x="374" y="907"/>
                </a:cubicBezTo>
                <a:cubicBezTo>
                  <a:pt x="374" y="907"/>
                  <a:pt x="373" y="907"/>
                  <a:pt x="372" y="907"/>
                </a:cubicBezTo>
                <a:cubicBezTo>
                  <a:pt x="372" y="907"/>
                  <a:pt x="372" y="907"/>
                  <a:pt x="372" y="906"/>
                </a:cubicBezTo>
                <a:cubicBezTo>
                  <a:pt x="371" y="906"/>
                  <a:pt x="369" y="906"/>
                  <a:pt x="368" y="906"/>
                </a:cubicBezTo>
                <a:cubicBezTo>
                  <a:pt x="368" y="907"/>
                  <a:pt x="367" y="907"/>
                  <a:pt x="367" y="908"/>
                </a:cubicBezTo>
                <a:cubicBezTo>
                  <a:pt x="366" y="908"/>
                  <a:pt x="364" y="909"/>
                  <a:pt x="363" y="909"/>
                </a:cubicBezTo>
                <a:cubicBezTo>
                  <a:pt x="362" y="910"/>
                  <a:pt x="361" y="911"/>
                  <a:pt x="359" y="911"/>
                </a:cubicBezTo>
                <a:cubicBezTo>
                  <a:pt x="358" y="912"/>
                  <a:pt x="356" y="912"/>
                  <a:pt x="355" y="912"/>
                </a:cubicBezTo>
                <a:cubicBezTo>
                  <a:pt x="354" y="912"/>
                  <a:pt x="350" y="912"/>
                  <a:pt x="350" y="911"/>
                </a:cubicBezTo>
                <a:cubicBezTo>
                  <a:pt x="349" y="910"/>
                  <a:pt x="350" y="908"/>
                  <a:pt x="351" y="908"/>
                </a:cubicBezTo>
                <a:cubicBezTo>
                  <a:pt x="352" y="906"/>
                  <a:pt x="352" y="905"/>
                  <a:pt x="352" y="904"/>
                </a:cubicBezTo>
                <a:cubicBezTo>
                  <a:pt x="353" y="904"/>
                  <a:pt x="353" y="903"/>
                  <a:pt x="353" y="903"/>
                </a:cubicBezTo>
                <a:cubicBezTo>
                  <a:pt x="354" y="902"/>
                  <a:pt x="354" y="902"/>
                  <a:pt x="355" y="901"/>
                </a:cubicBezTo>
                <a:cubicBezTo>
                  <a:pt x="356" y="900"/>
                  <a:pt x="352" y="900"/>
                  <a:pt x="351" y="900"/>
                </a:cubicBezTo>
                <a:cubicBezTo>
                  <a:pt x="350" y="900"/>
                  <a:pt x="350" y="900"/>
                  <a:pt x="349" y="900"/>
                </a:cubicBezTo>
                <a:cubicBezTo>
                  <a:pt x="348" y="901"/>
                  <a:pt x="347" y="902"/>
                  <a:pt x="345" y="902"/>
                </a:cubicBezTo>
                <a:cubicBezTo>
                  <a:pt x="345" y="902"/>
                  <a:pt x="344" y="901"/>
                  <a:pt x="344" y="901"/>
                </a:cubicBezTo>
                <a:cubicBezTo>
                  <a:pt x="343" y="901"/>
                  <a:pt x="343" y="900"/>
                  <a:pt x="342" y="900"/>
                </a:cubicBezTo>
                <a:cubicBezTo>
                  <a:pt x="341" y="900"/>
                  <a:pt x="340" y="898"/>
                  <a:pt x="339" y="898"/>
                </a:cubicBezTo>
                <a:cubicBezTo>
                  <a:pt x="338" y="898"/>
                  <a:pt x="338" y="899"/>
                  <a:pt x="337" y="899"/>
                </a:cubicBezTo>
                <a:cubicBezTo>
                  <a:pt x="336" y="899"/>
                  <a:pt x="336" y="899"/>
                  <a:pt x="336" y="898"/>
                </a:cubicBezTo>
                <a:cubicBezTo>
                  <a:pt x="335" y="897"/>
                  <a:pt x="333" y="898"/>
                  <a:pt x="332" y="897"/>
                </a:cubicBezTo>
                <a:cubicBezTo>
                  <a:pt x="331" y="896"/>
                  <a:pt x="333" y="895"/>
                  <a:pt x="333" y="894"/>
                </a:cubicBezTo>
                <a:cubicBezTo>
                  <a:pt x="333" y="893"/>
                  <a:pt x="332" y="892"/>
                  <a:pt x="332" y="891"/>
                </a:cubicBezTo>
                <a:cubicBezTo>
                  <a:pt x="332" y="890"/>
                  <a:pt x="333" y="889"/>
                  <a:pt x="332" y="889"/>
                </a:cubicBezTo>
                <a:cubicBezTo>
                  <a:pt x="331" y="888"/>
                  <a:pt x="331" y="889"/>
                  <a:pt x="331" y="889"/>
                </a:cubicBezTo>
                <a:cubicBezTo>
                  <a:pt x="330" y="890"/>
                  <a:pt x="329" y="889"/>
                  <a:pt x="329" y="889"/>
                </a:cubicBezTo>
                <a:cubicBezTo>
                  <a:pt x="327" y="887"/>
                  <a:pt x="325" y="889"/>
                  <a:pt x="323" y="889"/>
                </a:cubicBezTo>
                <a:cubicBezTo>
                  <a:pt x="323" y="888"/>
                  <a:pt x="323" y="888"/>
                  <a:pt x="324" y="887"/>
                </a:cubicBezTo>
                <a:cubicBezTo>
                  <a:pt x="324" y="887"/>
                  <a:pt x="324" y="887"/>
                  <a:pt x="324" y="886"/>
                </a:cubicBezTo>
                <a:cubicBezTo>
                  <a:pt x="324" y="886"/>
                  <a:pt x="326" y="885"/>
                  <a:pt x="326" y="885"/>
                </a:cubicBezTo>
                <a:cubicBezTo>
                  <a:pt x="327" y="887"/>
                  <a:pt x="329" y="885"/>
                  <a:pt x="327" y="884"/>
                </a:cubicBezTo>
                <a:cubicBezTo>
                  <a:pt x="327" y="884"/>
                  <a:pt x="326" y="884"/>
                  <a:pt x="326" y="883"/>
                </a:cubicBezTo>
                <a:cubicBezTo>
                  <a:pt x="326" y="882"/>
                  <a:pt x="327" y="882"/>
                  <a:pt x="327" y="882"/>
                </a:cubicBezTo>
                <a:cubicBezTo>
                  <a:pt x="328" y="882"/>
                  <a:pt x="327" y="883"/>
                  <a:pt x="328" y="884"/>
                </a:cubicBezTo>
                <a:cubicBezTo>
                  <a:pt x="329" y="884"/>
                  <a:pt x="329" y="884"/>
                  <a:pt x="330" y="885"/>
                </a:cubicBezTo>
                <a:cubicBezTo>
                  <a:pt x="330" y="886"/>
                  <a:pt x="331" y="888"/>
                  <a:pt x="332" y="887"/>
                </a:cubicBezTo>
                <a:cubicBezTo>
                  <a:pt x="332" y="886"/>
                  <a:pt x="332" y="887"/>
                  <a:pt x="332" y="886"/>
                </a:cubicBezTo>
                <a:cubicBezTo>
                  <a:pt x="332" y="886"/>
                  <a:pt x="332" y="885"/>
                  <a:pt x="333" y="885"/>
                </a:cubicBezTo>
                <a:cubicBezTo>
                  <a:pt x="333" y="884"/>
                  <a:pt x="334" y="884"/>
                  <a:pt x="333" y="884"/>
                </a:cubicBezTo>
                <a:cubicBezTo>
                  <a:pt x="333" y="883"/>
                  <a:pt x="332" y="883"/>
                  <a:pt x="331" y="883"/>
                </a:cubicBezTo>
                <a:cubicBezTo>
                  <a:pt x="331" y="882"/>
                  <a:pt x="331" y="882"/>
                  <a:pt x="330" y="881"/>
                </a:cubicBezTo>
                <a:cubicBezTo>
                  <a:pt x="330" y="881"/>
                  <a:pt x="329" y="881"/>
                  <a:pt x="328" y="881"/>
                </a:cubicBezTo>
                <a:cubicBezTo>
                  <a:pt x="327" y="881"/>
                  <a:pt x="327" y="881"/>
                  <a:pt x="326" y="881"/>
                </a:cubicBezTo>
                <a:cubicBezTo>
                  <a:pt x="326" y="881"/>
                  <a:pt x="326" y="882"/>
                  <a:pt x="325" y="882"/>
                </a:cubicBezTo>
                <a:cubicBezTo>
                  <a:pt x="324" y="883"/>
                  <a:pt x="324" y="882"/>
                  <a:pt x="323" y="882"/>
                </a:cubicBezTo>
                <a:cubicBezTo>
                  <a:pt x="323" y="881"/>
                  <a:pt x="322" y="882"/>
                  <a:pt x="322" y="881"/>
                </a:cubicBezTo>
                <a:cubicBezTo>
                  <a:pt x="322" y="880"/>
                  <a:pt x="322" y="880"/>
                  <a:pt x="323" y="879"/>
                </a:cubicBezTo>
                <a:cubicBezTo>
                  <a:pt x="323" y="879"/>
                  <a:pt x="323" y="878"/>
                  <a:pt x="324" y="878"/>
                </a:cubicBezTo>
                <a:cubicBezTo>
                  <a:pt x="325" y="878"/>
                  <a:pt x="325" y="879"/>
                  <a:pt x="326" y="878"/>
                </a:cubicBezTo>
                <a:cubicBezTo>
                  <a:pt x="327" y="878"/>
                  <a:pt x="327" y="876"/>
                  <a:pt x="326" y="875"/>
                </a:cubicBezTo>
                <a:cubicBezTo>
                  <a:pt x="326" y="875"/>
                  <a:pt x="325" y="874"/>
                  <a:pt x="325" y="874"/>
                </a:cubicBezTo>
                <a:cubicBezTo>
                  <a:pt x="324" y="873"/>
                  <a:pt x="325" y="872"/>
                  <a:pt x="324" y="871"/>
                </a:cubicBezTo>
                <a:cubicBezTo>
                  <a:pt x="324" y="870"/>
                  <a:pt x="324" y="869"/>
                  <a:pt x="324" y="869"/>
                </a:cubicBezTo>
                <a:cubicBezTo>
                  <a:pt x="325" y="868"/>
                  <a:pt x="325" y="868"/>
                  <a:pt x="326" y="868"/>
                </a:cubicBezTo>
                <a:cubicBezTo>
                  <a:pt x="326" y="867"/>
                  <a:pt x="327" y="867"/>
                  <a:pt x="327" y="866"/>
                </a:cubicBezTo>
                <a:cubicBezTo>
                  <a:pt x="327" y="865"/>
                  <a:pt x="327" y="865"/>
                  <a:pt x="326" y="865"/>
                </a:cubicBezTo>
                <a:cubicBezTo>
                  <a:pt x="325" y="864"/>
                  <a:pt x="325" y="864"/>
                  <a:pt x="326" y="863"/>
                </a:cubicBezTo>
                <a:cubicBezTo>
                  <a:pt x="327" y="863"/>
                  <a:pt x="327" y="864"/>
                  <a:pt x="328" y="864"/>
                </a:cubicBezTo>
                <a:cubicBezTo>
                  <a:pt x="329" y="864"/>
                  <a:pt x="330" y="864"/>
                  <a:pt x="330" y="864"/>
                </a:cubicBezTo>
                <a:cubicBezTo>
                  <a:pt x="332" y="863"/>
                  <a:pt x="333" y="863"/>
                  <a:pt x="333" y="862"/>
                </a:cubicBezTo>
                <a:cubicBezTo>
                  <a:pt x="333" y="861"/>
                  <a:pt x="332" y="858"/>
                  <a:pt x="334" y="859"/>
                </a:cubicBezTo>
                <a:cubicBezTo>
                  <a:pt x="335" y="860"/>
                  <a:pt x="336" y="861"/>
                  <a:pt x="337" y="859"/>
                </a:cubicBezTo>
                <a:cubicBezTo>
                  <a:pt x="337" y="859"/>
                  <a:pt x="337" y="858"/>
                  <a:pt x="337" y="857"/>
                </a:cubicBezTo>
                <a:cubicBezTo>
                  <a:pt x="337" y="856"/>
                  <a:pt x="337" y="856"/>
                  <a:pt x="338" y="855"/>
                </a:cubicBezTo>
                <a:cubicBezTo>
                  <a:pt x="339" y="854"/>
                  <a:pt x="338" y="853"/>
                  <a:pt x="338" y="851"/>
                </a:cubicBezTo>
                <a:cubicBezTo>
                  <a:pt x="339" y="851"/>
                  <a:pt x="339" y="850"/>
                  <a:pt x="339" y="850"/>
                </a:cubicBezTo>
                <a:cubicBezTo>
                  <a:pt x="340" y="849"/>
                  <a:pt x="339" y="848"/>
                  <a:pt x="340" y="848"/>
                </a:cubicBezTo>
                <a:cubicBezTo>
                  <a:pt x="341" y="848"/>
                  <a:pt x="342" y="848"/>
                  <a:pt x="341" y="849"/>
                </a:cubicBezTo>
                <a:cubicBezTo>
                  <a:pt x="341" y="849"/>
                  <a:pt x="340" y="849"/>
                  <a:pt x="340" y="850"/>
                </a:cubicBezTo>
                <a:cubicBezTo>
                  <a:pt x="340" y="851"/>
                  <a:pt x="341" y="851"/>
                  <a:pt x="341" y="851"/>
                </a:cubicBezTo>
                <a:cubicBezTo>
                  <a:pt x="342" y="852"/>
                  <a:pt x="342" y="852"/>
                  <a:pt x="342" y="853"/>
                </a:cubicBezTo>
                <a:cubicBezTo>
                  <a:pt x="344" y="854"/>
                  <a:pt x="345" y="852"/>
                  <a:pt x="345" y="851"/>
                </a:cubicBezTo>
                <a:cubicBezTo>
                  <a:pt x="346" y="850"/>
                  <a:pt x="348" y="849"/>
                  <a:pt x="348" y="848"/>
                </a:cubicBezTo>
                <a:cubicBezTo>
                  <a:pt x="349" y="847"/>
                  <a:pt x="349" y="847"/>
                  <a:pt x="349" y="846"/>
                </a:cubicBezTo>
                <a:cubicBezTo>
                  <a:pt x="349" y="845"/>
                  <a:pt x="350" y="845"/>
                  <a:pt x="350" y="844"/>
                </a:cubicBezTo>
                <a:cubicBezTo>
                  <a:pt x="351" y="843"/>
                  <a:pt x="349" y="842"/>
                  <a:pt x="348" y="842"/>
                </a:cubicBezTo>
                <a:cubicBezTo>
                  <a:pt x="347" y="842"/>
                  <a:pt x="347" y="841"/>
                  <a:pt x="346" y="841"/>
                </a:cubicBezTo>
                <a:cubicBezTo>
                  <a:pt x="345" y="841"/>
                  <a:pt x="343" y="842"/>
                  <a:pt x="342" y="840"/>
                </a:cubicBezTo>
                <a:cubicBezTo>
                  <a:pt x="342" y="840"/>
                  <a:pt x="341" y="839"/>
                  <a:pt x="340" y="839"/>
                </a:cubicBezTo>
                <a:cubicBezTo>
                  <a:pt x="340" y="839"/>
                  <a:pt x="339" y="840"/>
                  <a:pt x="339" y="839"/>
                </a:cubicBezTo>
                <a:cubicBezTo>
                  <a:pt x="338" y="838"/>
                  <a:pt x="339" y="837"/>
                  <a:pt x="339" y="837"/>
                </a:cubicBezTo>
                <a:cubicBezTo>
                  <a:pt x="338" y="836"/>
                  <a:pt x="337" y="836"/>
                  <a:pt x="337" y="836"/>
                </a:cubicBezTo>
                <a:cubicBezTo>
                  <a:pt x="336" y="835"/>
                  <a:pt x="337" y="835"/>
                  <a:pt x="338" y="835"/>
                </a:cubicBezTo>
                <a:cubicBezTo>
                  <a:pt x="339" y="834"/>
                  <a:pt x="339" y="832"/>
                  <a:pt x="339" y="831"/>
                </a:cubicBezTo>
                <a:cubicBezTo>
                  <a:pt x="339" y="830"/>
                  <a:pt x="339" y="828"/>
                  <a:pt x="338" y="828"/>
                </a:cubicBezTo>
                <a:cubicBezTo>
                  <a:pt x="337" y="827"/>
                  <a:pt x="337" y="827"/>
                  <a:pt x="336" y="827"/>
                </a:cubicBezTo>
                <a:cubicBezTo>
                  <a:pt x="334" y="827"/>
                  <a:pt x="332" y="827"/>
                  <a:pt x="331" y="827"/>
                </a:cubicBezTo>
                <a:cubicBezTo>
                  <a:pt x="330" y="827"/>
                  <a:pt x="329" y="826"/>
                  <a:pt x="328" y="827"/>
                </a:cubicBezTo>
                <a:cubicBezTo>
                  <a:pt x="328" y="827"/>
                  <a:pt x="327" y="827"/>
                  <a:pt x="326" y="827"/>
                </a:cubicBezTo>
                <a:cubicBezTo>
                  <a:pt x="325" y="828"/>
                  <a:pt x="324" y="827"/>
                  <a:pt x="323" y="826"/>
                </a:cubicBezTo>
                <a:cubicBezTo>
                  <a:pt x="322" y="825"/>
                  <a:pt x="325" y="826"/>
                  <a:pt x="326" y="826"/>
                </a:cubicBezTo>
                <a:cubicBezTo>
                  <a:pt x="328" y="826"/>
                  <a:pt x="329" y="826"/>
                  <a:pt x="330" y="826"/>
                </a:cubicBezTo>
                <a:cubicBezTo>
                  <a:pt x="332" y="825"/>
                  <a:pt x="333" y="825"/>
                  <a:pt x="335" y="825"/>
                </a:cubicBezTo>
                <a:cubicBezTo>
                  <a:pt x="336" y="825"/>
                  <a:pt x="338" y="826"/>
                  <a:pt x="339" y="826"/>
                </a:cubicBezTo>
                <a:cubicBezTo>
                  <a:pt x="340" y="825"/>
                  <a:pt x="341" y="824"/>
                  <a:pt x="341" y="822"/>
                </a:cubicBezTo>
                <a:cubicBezTo>
                  <a:pt x="342" y="821"/>
                  <a:pt x="343" y="820"/>
                  <a:pt x="343" y="818"/>
                </a:cubicBezTo>
                <a:cubicBezTo>
                  <a:pt x="343" y="817"/>
                  <a:pt x="343" y="815"/>
                  <a:pt x="342" y="814"/>
                </a:cubicBezTo>
                <a:cubicBezTo>
                  <a:pt x="341" y="813"/>
                  <a:pt x="340" y="811"/>
                  <a:pt x="342" y="810"/>
                </a:cubicBezTo>
                <a:cubicBezTo>
                  <a:pt x="342" y="810"/>
                  <a:pt x="343" y="810"/>
                  <a:pt x="343" y="809"/>
                </a:cubicBezTo>
                <a:cubicBezTo>
                  <a:pt x="344" y="809"/>
                  <a:pt x="344" y="808"/>
                  <a:pt x="344" y="808"/>
                </a:cubicBezTo>
                <a:cubicBezTo>
                  <a:pt x="345" y="808"/>
                  <a:pt x="346" y="807"/>
                  <a:pt x="345" y="807"/>
                </a:cubicBezTo>
                <a:cubicBezTo>
                  <a:pt x="345" y="806"/>
                  <a:pt x="344" y="806"/>
                  <a:pt x="344" y="807"/>
                </a:cubicBezTo>
                <a:cubicBezTo>
                  <a:pt x="342" y="808"/>
                  <a:pt x="341" y="808"/>
                  <a:pt x="340" y="809"/>
                </a:cubicBezTo>
                <a:cubicBezTo>
                  <a:pt x="339" y="810"/>
                  <a:pt x="337" y="810"/>
                  <a:pt x="336" y="811"/>
                </a:cubicBezTo>
                <a:cubicBezTo>
                  <a:pt x="335" y="811"/>
                  <a:pt x="334" y="812"/>
                  <a:pt x="332" y="812"/>
                </a:cubicBezTo>
                <a:cubicBezTo>
                  <a:pt x="331" y="813"/>
                  <a:pt x="330" y="812"/>
                  <a:pt x="329" y="813"/>
                </a:cubicBezTo>
                <a:cubicBezTo>
                  <a:pt x="328" y="814"/>
                  <a:pt x="327" y="815"/>
                  <a:pt x="326" y="816"/>
                </a:cubicBezTo>
                <a:cubicBezTo>
                  <a:pt x="326" y="817"/>
                  <a:pt x="325" y="819"/>
                  <a:pt x="324" y="820"/>
                </a:cubicBezTo>
                <a:cubicBezTo>
                  <a:pt x="324" y="821"/>
                  <a:pt x="323" y="822"/>
                  <a:pt x="322" y="823"/>
                </a:cubicBezTo>
                <a:cubicBezTo>
                  <a:pt x="321" y="823"/>
                  <a:pt x="320" y="823"/>
                  <a:pt x="319" y="823"/>
                </a:cubicBezTo>
                <a:cubicBezTo>
                  <a:pt x="318" y="824"/>
                  <a:pt x="317" y="824"/>
                  <a:pt x="317" y="824"/>
                </a:cubicBezTo>
                <a:cubicBezTo>
                  <a:pt x="315" y="823"/>
                  <a:pt x="313" y="824"/>
                  <a:pt x="311" y="824"/>
                </a:cubicBezTo>
                <a:cubicBezTo>
                  <a:pt x="310" y="823"/>
                  <a:pt x="308" y="823"/>
                  <a:pt x="306" y="824"/>
                </a:cubicBezTo>
                <a:cubicBezTo>
                  <a:pt x="303" y="825"/>
                  <a:pt x="302" y="828"/>
                  <a:pt x="300" y="830"/>
                </a:cubicBezTo>
                <a:cubicBezTo>
                  <a:pt x="299" y="831"/>
                  <a:pt x="299" y="832"/>
                  <a:pt x="298" y="834"/>
                </a:cubicBezTo>
                <a:cubicBezTo>
                  <a:pt x="298" y="835"/>
                  <a:pt x="298" y="836"/>
                  <a:pt x="300" y="837"/>
                </a:cubicBezTo>
                <a:cubicBezTo>
                  <a:pt x="300" y="837"/>
                  <a:pt x="301" y="837"/>
                  <a:pt x="301" y="838"/>
                </a:cubicBezTo>
                <a:cubicBezTo>
                  <a:pt x="302" y="838"/>
                  <a:pt x="302" y="838"/>
                  <a:pt x="303" y="838"/>
                </a:cubicBezTo>
                <a:cubicBezTo>
                  <a:pt x="303" y="838"/>
                  <a:pt x="304" y="839"/>
                  <a:pt x="305" y="839"/>
                </a:cubicBezTo>
                <a:cubicBezTo>
                  <a:pt x="305" y="838"/>
                  <a:pt x="304" y="838"/>
                  <a:pt x="304" y="838"/>
                </a:cubicBezTo>
                <a:cubicBezTo>
                  <a:pt x="302" y="837"/>
                  <a:pt x="301" y="836"/>
                  <a:pt x="302" y="835"/>
                </a:cubicBezTo>
                <a:cubicBezTo>
                  <a:pt x="303" y="834"/>
                  <a:pt x="304" y="834"/>
                  <a:pt x="304" y="834"/>
                </a:cubicBezTo>
                <a:cubicBezTo>
                  <a:pt x="305" y="835"/>
                  <a:pt x="305" y="835"/>
                  <a:pt x="305" y="836"/>
                </a:cubicBezTo>
                <a:cubicBezTo>
                  <a:pt x="306" y="837"/>
                  <a:pt x="306" y="836"/>
                  <a:pt x="307" y="836"/>
                </a:cubicBezTo>
                <a:cubicBezTo>
                  <a:pt x="308" y="836"/>
                  <a:pt x="308" y="837"/>
                  <a:pt x="309" y="836"/>
                </a:cubicBezTo>
                <a:cubicBezTo>
                  <a:pt x="310" y="836"/>
                  <a:pt x="309" y="835"/>
                  <a:pt x="310" y="834"/>
                </a:cubicBezTo>
                <a:cubicBezTo>
                  <a:pt x="310" y="834"/>
                  <a:pt x="310" y="833"/>
                  <a:pt x="310" y="833"/>
                </a:cubicBezTo>
                <a:cubicBezTo>
                  <a:pt x="311" y="832"/>
                  <a:pt x="310" y="831"/>
                  <a:pt x="310" y="831"/>
                </a:cubicBezTo>
                <a:cubicBezTo>
                  <a:pt x="310" y="830"/>
                  <a:pt x="311" y="830"/>
                  <a:pt x="311" y="829"/>
                </a:cubicBezTo>
                <a:cubicBezTo>
                  <a:pt x="312" y="829"/>
                  <a:pt x="312" y="829"/>
                  <a:pt x="313" y="828"/>
                </a:cubicBezTo>
                <a:cubicBezTo>
                  <a:pt x="313" y="827"/>
                  <a:pt x="313" y="827"/>
                  <a:pt x="314" y="827"/>
                </a:cubicBezTo>
                <a:cubicBezTo>
                  <a:pt x="315" y="826"/>
                  <a:pt x="316" y="827"/>
                  <a:pt x="316" y="827"/>
                </a:cubicBezTo>
                <a:cubicBezTo>
                  <a:pt x="317" y="827"/>
                  <a:pt x="318" y="827"/>
                  <a:pt x="318" y="827"/>
                </a:cubicBezTo>
                <a:cubicBezTo>
                  <a:pt x="319" y="827"/>
                  <a:pt x="320" y="826"/>
                  <a:pt x="320" y="827"/>
                </a:cubicBezTo>
                <a:cubicBezTo>
                  <a:pt x="321" y="827"/>
                  <a:pt x="320" y="828"/>
                  <a:pt x="320" y="829"/>
                </a:cubicBezTo>
                <a:cubicBezTo>
                  <a:pt x="319" y="829"/>
                  <a:pt x="319" y="829"/>
                  <a:pt x="318" y="830"/>
                </a:cubicBezTo>
                <a:cubicBezTo>
                  <a:pt x="318" y="830"/>
                  <a:pt x="318" y="831"/>
                  <a:pt x="317" y="832"/>
                </a:cubicBezTo>
                <a:cubicBezTo>
                  <a:pt x="317" y="832"/>
                  <a:pt x="317" y="833"/>
                  <a:pt x="316" y="833"/>
                </a:cubicBezTo>
                <a:cubicBezTo>
                  <a:pt x="316" y="834"/>
                  <a:pt x="316" y="834"/>
                  <a:pt x="316" y="835"/>
                </a:cubicBezTo>
                <a:cubicBezTo>
                  <a:pt x="317" y="836"/>
                  <a:pt x="316" y="836"/>
                  <a:pt x="317" y="837"/>
                </a:cubicBezTo>
                <a:cubicBezTo>
                  <a:pt x="318" y="837"/>
                  <a:pt x="318" y="836"/>
                  <a:pt x="319" y="837"/>
                </a:cubicBezTo>
                <a:cubicBezTo>
                  <a:pt x="319" y="838"/>
                  <a:pt x="321" y="840"/>
                  <a:pt x="319" y="840"/>
                </a:cubicBezTo>
                <a:cubicBezTo>
                  <a:pt x="319" y="840"/>
                  <a:pt x="319" y="840"/>
                  <a:pt x="318" y="839"/>
                </a:cubicBezTo>
                <a:cubicBezTo>
                  <a:pt x="318" y="839"/>
                  <a:pt x="317" y="839"/>
                  <a:pt x="316" y="839"/>
                </a:cubicBezTo>
                <a:cubicBezTo>
                  <a:pt x="316" y="839"/>
                  <a:pt x="315" y="839"/>
                  <a:pt x="315" y="838"/>
                </a:cubicBezTo>
                <a:cubicBezTo>
                  <a:pt x="314" y="837"/>
                  <a:pt x="315" y="837"/>
                  <a:pt x="315" y="837"/>
                </a:cubicBezTo>
                <a:cubicBezTo>
                  <a:pt x="316" y="836"/>
                  <a:pt x="316" y="835"/>
                  <a:pt x="315" y="835"/>
                </a:cubicBezTo>
                <a:cubicBezTo>
                  <a:pt x="315" y="835"/>
                  <a:pt x="315" y="835"/>
                  <a:pt x="314" y="834"/>
                </a:cubicBezTo>
                <a:cubicBezTo>
                  <a:pt x="314" y="834"/>
                  <a:pt x="314" y="834"/>
                  <a:pt x="314" y="834"/>
                </a:cubicBezTo>
                <a:cubicBezTo>
                  <a:pt x="313" y="834"/>
                  <a:pt x="312" y="833"/>
                  <a:pt x="312" y="833"/>
                </a:cubicBezTo>
                <a:cubicBezTo>
                  <a:pt x="311" y="834"/>
                  <a:pt x="311" y="834"/>
                  <a:pt x="311" y="835"/>
                </a:cubicBezTo>
                <a:cubicBezTo>
                  <a:pt x="310" y="836"/>
                  <a:pt x="309" y="837"/>
                  <a:pt x="308" y="837"/>
                </a:cubicBezTo>
                <a:cubicBezTo>
                  <a:pt x="307" y="837"/>
                  <a:pt x="306" y="837"/>
                  <a:pt x="306" y="838"/>
                </a:cubicBezTo>
                <a:cubicBezTo>
                  <a:pt x="306" y="838"/>
                  <a:pt x="307" y="838"/>
                  <a:pt x="307" y="839"/>
                </a:cubicBezTo>
                <a:cubicBezTo>
                  <a:pt x="307" y="839"/>
                  <a:pt x="307" y="840"/>
                  <a:pt x="307" y="840"/>
                </a:cubicBezTo>
                <a:cubicBezTo>
                  <a:pt x="307" y="840"/>
                  <a:pt x="308" y="840"/>
                  <a:pt x="308" y="841"/>
                </a:cubicBezTo>
                <a:cubicBezTo>
                  <a:pt x="308" y="842"/>
                  <a:pt x="307" y="842"/>
                  <a:pt x="306" y="841"/>
                </a:cubicBezTo>
                <a:cubicBezTo>
                  <a:pt x="306" y="841"/>
                  <a:pt x="305" y="841"/>
                  <a:pt x="304" y="841"/>
                </a:cubicBezTo>
                <a:cubicBezTo>
                  <a:pt x="303" y="841"/>
                  <a:pt x="303" y="840"/>
                  <a:pt x="302" y="839"/>
                </a:cubicBezTo>
                <a:cubicBezTo>
                  <a:pt x="301" y="839"/>
                  <a:pt x="301" y="839"/>
                  <a:pt x="300" y="839"/>
                </a:cubicBezTo>
                <a:cubicBezTo>
                  <a:pt x="300" y="838"/>
                  <a:pt x="299" y="838"/>
                  <a:pt x="299" y="837"/>
                </a:cubicBezTo>
                <a:cubicBezTo>
                  <a:pt x="298" y="837"/>
                  <a:pt x="298" y="836"/>
                  <a:pt x="298" y="836"/>
                </a:cubicBezTo>
                <a:cubicBezTo>
                  <a:pt x="297" y="836"/>
                  <a:pt x="297" y="837"/>
                  <a:pt x="297" y="838"/>
                </a:cubicBezTo>
                <a:cubicBezTo>
                  <a:pt x="297" y="839"/>
                  <a:pt x="296" y="839"/>
                  <a:pt x="296" y="839"/>
                </a:cubicBezTo>
                <a:cubicBezTo>
                  <a:pt x="295" y="840"/>
                  <a:pt x="295" y="840"/>
                  <a:pt x="295" y="841"/>
                </a:cubicBezTo>
                <a:cubicBezTo>
                  <a:pt x="295" y="841"/>
                  <a:pt x="295" y="842"/>
                  <a:pt x="295" y="843"/>
                </a:cubicBezTo>
                <a:cubicBezTo>
                  <a:pt x="295" y="844"/>
                  <a:pt x="296" y="846"/>
                  <a:pt x="296" y="847"/>
                </a:cubicBezTo>
                <a:cubicBezTo>
                  <a:pt x="296" y="848"/>
                  <a:pt x="296" y="849"/>
                  <a:pt x="296" y="849"/>
                </a:cubicBezTo>
                <a:cubicBezTo>
                  <a:pt x="296" y="850"/>
                  <a:pt x="295" y="851"/>
                  <a:pt x="295" y="851"/>
                </a:cubicBezTo>
                <a:cubicBezTo>
                  <a:pt x="295" y="852"/>
                  <a:pt x="295" y="855"/>
                  <a:pt x="296" y="855"/>
                </a:cubicBezTo>
                <a:cubicBezTo>
                  <a:pt x="297" y="855"/>
                  <a:pt x="296" y="852"/>
                  <a:pt x="298" y="853"/>
                </a:cubicBezTo>
                <a:cubicBezTo>
                  <a:pt x="299" y="854"/>
                  <a:pt x="299" y="854"/>
                  <a:pt x="299" y="855"/>
                </a:cubicBezTo>
                <a:cubicBezTo>
                  <a:pt x="299" y="855"/>
                  <a:pt x="300" y="856"/>
                  <a:pt x="300" y="857"/>
                </a:cubicBezTo>
                <a:cubicBezTo>
                  <a:pt x="300" y="857"/>
                  <a:pt x="299" y="857"/>
                  <a:pt x="298" y="857"/>
                </a:cubicBezTo>
                <a:cubicBezTo>
                  <a:pt x="297" y="858"/>
                  <a:pt x="297" y="857"/>
                  <a:pt x="297" y="857"/>
                </a:cubicBezTo>
                <a:cubicBezTo>
                  <a:pt x="295" y="856"/>
                  <a:pt x="296" y="858"/>
                  <a:pt x="296" y="859"/>
                </a:cubicBezTo>
                <a:cubicBezTo>
                  <a:pt x="297" y="860"/>
                  <a:pt x="296" y="862"/>
                  <a:pt x="296" y="863"/>
                </a:cubicBezTo>
                <a:cubicBezTo>
                  <a:pt x="296" y="864"/>
                  <a:pt x="296" y="865"/>
                  <a:pt x="296" y="866"/>
                </a:cubicBezTo>
                <a:cubicBezTo>
                  <a:pt x="296" y="866"/>
                  <a:pt x="295" y="867"/>
                  <a:pt x="295" y="868"/>
                </a:cubicBezTo>
                <a:cubicBezTo>
                  <a:pt x="296" y="868"/>
                  <a:pt x="296" y="868"/>
                  <a:pt x="297" y="869"/>
                </a:cubicBezTo>
                <a:cubicBezTo>
                  <a:pt x="297" y="869"/>
                  <a:pt x="297" y="870"/>
                  <a:pt x="298" y="871"/>
                </a:cubicBezTo>
                <a:cubicBezTo>
                  <a:pt x="299" y="871"/>
                  <a:pt x="299" y="870"/>
                  <a:pt x="299" y="870"/>
                </a:cubicBezTo>
                <a:cubicBezTo>
                  <a:pt x="299" y="869"/>
                  <a:pt x="298" y="869"/>
                  <a:pt x="298" y="868"/>
                </a:cubicBezTo>
                <a:cubicBezTo>
                  <a:pt x="298" y="867"/>
                  <a:pt x="299" y="867"/>
                  <a:pt x="300" y="867"/>
                </a:cubicBezTo>
                <a:cubicBezTo>
                  <a:pt x="301" y="867"/>
                  <a:pt x="301" y="868"/>
                  <a:pt x="301" y="868"/>
                </a:cubicBezTo>
                <a:cubicBezTo>
                  <a:pt x="302" y="869"/>
                  <a:pt x="303" y="869"/>
                  <a:pt x="303" y="869"/>
                </a:cubicBezTo>
                <a:cubicBezTo>
                  <a:pt x="305" y="870"/>
                  <a:pt x="304" y="872"/>
                  <a:pt x="305" y="873"/>
                </a:cubicBezTo>
                <a:cubicBezTo>
                  <a:pt x="305" y="874"/>
                  <a:pt x="306" y="874"/>
                  <a:pt x="306" y="874"/>
                </a:cubicBezTo>
                <a:cubicBezTo>
                  <a:pt x="307" y="875"/>
                  <a:pt x="307" y="876"/>
                  <a:pt x="306" y="877"/>
                </a:cubicBezTo>
                <a:cubicBezTo>
                  <a:pt x="306" y="877"/>
                  <a:pt x="306" y="877"/>
                  <a:pt x="306" y="877"/>
                </a:cubicBezTo>
                <a:cubicBezTo>
                  <a:pt x="305" y="878"/>
                  <a:pt x="305" y="878"/>
                  <a:pt x="305" y="879"/>
                </a:cubicBezTo>
                <a:cubicBezTo>
                  <a:pt x="304" y="880"/>
                  <a:pt x="303" y="877"/>
                  <a:pt x="302" y="878"/>
                </a:cubicBezTo>
                <a:cubicBezTo>
                  <a:pt x="302" y="878"/>
                  <a:pt x="302" y="879"/>
                  <a:pt x="302" y="879"/>
                </a:cubicBezTo>
                <a:cubicBezTo>
                  <a:pt x="302" y="880"/>
                  <a:pt x="302" y="880"/>
                  <a:pt x="303" y="880"/>
                </a:cubicBezTo>
                <a:cubicBezTo>
                  <a:pt x="303" y="880"/>
                  <a:pt x="303" y="880"/>
                  <a:pt x="304" y="880"/>
                </a:cubicBezTo>
                <a:cubicBezTo>
                  <a:pt x="304" y="880"/>
                  <a:pt x="305" y="882"/>
                  <a:pt x="305" y="881"/>
                </a:cubicBezTo>
                <a:cubicBezTo>
                  <a:pt x="306" y="879"/>
                  <a:pt x="306" y="883"/>
                  <a:pt x="305" y="883"/>
                </a:cubicBezTo>
                <a:cubicBezTo>
                  <a:pt x="305" y="884"/>
                  <a:pt x="305" y="884"/>
                  <a:pt x="305" y="885"/>
                </a:cubicBezTo>
                <a:cubicBezTo>
                  <a:pt x="305" y="886"/>
                  <a:pt x="305" y="886"/>
                  <a:pt x="304" y="886"/>
                </a:cubicBezTo>
                <a:cubicBezTo>
                  <a:pt x="303" y="886"/>
                  <a:pt x="302" y="886"/>
                  <a:pt x="301" y="886"/>
                </a:cubicBezTo>
                <a:cubicBezTo>
                  <a:pt x="299" y="886"/>
                  <a:pt x="301" y="883"/>
                  <a:pt x="302" y="882"/>
                </a:cubicBezTo>
                <a:cubicBezTo>
                  <a:pt x="302" y="882"/>
                  <a:pt x="302" y="881"/>
                  <a:pt x="301" y="881"/>
                </a:cubicBezTo>
                <a:cubicBezTo>
                  <a:pt x="300" y="881"/>
                  <a:pt x="300" y="882"/>
                  <a:pt x="300" y="882"/>
                </a:cubicBezTo>
                <a:cubicBezTo>
                  <a:pt x="300" y="884"/>
                  <a:pt x="299" y="884"/>
                  <a:pt x="299" y="886"/>
                </a:cubicBezTo>
                <a:cubicBezTo>
                  <a:pt x="298" y="887"/>
                  <a:pt x="298" y="889"/>
                  <a:pt x="299" y="890"/>
                </a:cubicBezTo>
                <a:cubicBezTo>
                  <a:pt x="300" y="892"/>
                  <a:pt x="299" y="888"/>
                  <a:pt x="300" y="887"/>
                </a:cubicBezTo>
                <a:cubicBezTo>
                  <a:pt x="300" y="886"/>
                  <a:pt x="302" y="887"/>
                  <a:pt x="303" y="887"/>
                </a:cubicBezTo>
                <a:cubicBezTo>
                  <a:pt x="304" y="887"/>
                  <a:pt x="306" y="886"/>
                  <a:pt x="307" y="888"/>
                </a:cubicBezTo>
                <a:cubicBezTo>
                  <a:pt x="307" y="888"/>
                  <a:pt x="307" y="889"/>
                  <a:pt x="307" y="890"/>
                </a:cubicBezTo>
                <a:cubicBezTo>
                  <a:pt x="308" y="890"/>
                  <a:pt x="309" y="890"/>
                  <a:pt x="309" y="891"/>
                </a:cubicBezTo>
                <a:cubicBezTo>
                  <a:pt x="310" y="891"/>
                  <a:pt x="310" y="892"/>
                  <a:pt x="310" y="893"/>
                </a:cubicBezTo>
                <a:cubicBezTo>
                  <a:pt x="310" y="894"/>
                  <a:pt x="310" y="894"/>
                  <a:pt x="311" y="894"/>
                </a:cubicBezTo>
                <a:cubicBezTo>
                  <a:pt x="312" y="895"/>
                  <a:pt x="312" y="897"/>
                  <a:pt x="312" y="898"/>
                </a:cubicBezTo>
                <a:cubicBezTo>
                  <a:pt x="311" y="899"/>
                  <a:pt x="309" y="899"/>
                  <a:pt x="308" y="899"/>
                </a:cubicBezTo>
                <a:cubicBezTo>
                  <a:pt x="307" y="899"/>
                  <a:pt x="306" y="899"/>
                  <a:pt x="306" y="900"/>
                </a:cubicBezTo>
                <a:cubicBezTo>
                  <a:pt x="306" y="900"/>
                  <a:pt x="305" y="901"/>
                  <a:pt x="306" y="902"/>
                </a:cubicBezTo>
                <a:cubicBezTo>
                  <a:pt x="307" y="902"/>
                  <a:pt x="308" y="902"/>
                  <a:pt x="309" y="902"/>
                </a:cubicBezTo>
                <a:cubicBezTo>
                  <a:pt x="311" y="902"/>
                  <a:pt x="309" y="904"/>
                  <a:pt x="309" y="905"/>
                </a:cubicBezTo>
                <a:cubicBezTo>
                  <a:pt x="309" y="906"/>
                  <a:pt x="310" y="907"/>
                  <a:pt x="310" y="908"/>
                </a:cubicBezTo>
                <a:cubicBezTo>
                  <a:pt x="310" y="908"/>
                  <a:pt x="310" y="909"/>
                  <a:pt x="310" y="909"/>
                </a:cubicBezTo>
                <a:cubicBezTo>
                  <a:pt x="310" y="910"/>
                  <a:pt x="312" y="910"/>
                  <a:pt x="312" y="911"/>
                </a:cubicBezTo>
                <a:cubicBezTo>
                  <a:pt x="313" y="912"/>
                  <a:pt x="313" y="912"/>
                  <a:pt x="314" y="912"/>
                </a:cubicBezTo>
                <a:cubicBezTo>
                  <a:pt x="314" y="912"/>
                  <a:pt x="315" y="912"/>
                  <a:pt x="316" y="913"/>
                </a:cubicBezTo>
                <a:cubicBezTo>
                  <a:pt x="316" y="914"/>
                  <a:pt x="316" y="914"/>
                  <a:pt x="315" y="914"/>
                </a:cubicBezTo>
                <a:cubicBezTo>
                  <a:pt x="314" y="915"/>
                  <a:pt x="313" y="915"/>
                  <a:pt x="313" y="914"/>
                </a:cubicBezTo>
                <a:cubicBezTo>
                  <a:pt x="312" y="914"/>
                  <a:pt x="312" y="914"/>
                  <a:pt x="311" y="913"/>
                </a:cubicBezTo>
                <a:cubicBezTo>
                  <a:pt x="310" y="913"/>
                  <a:pt x="308" y="914"/>
                  <a:pt x="307" y="914"/>
                </a:cubicBezTo>
                <a:cubicBezTo>
                  <a:pt x="306" y="914"/>
                  <a:pt x="305" y="913"/>
                  <a:pt x="305" y="914"/>
                </a:cubicBezTo>
                <a:cubicBezTo>
                  <a:pt x="304" y="914"/>
                  <a:pt x="304" y="915"/>
                  <a:pt x="304" y="916"/>
                </a:cubicBezTo>
                <a:cubicBezTo>
                  <a:pt x="303" y="917"/>
                  <a:pt x="302" y="918"/>
                  <a:pt x="303" y="920"/>
                </a:cubicBezTo>
                <a:cubicBezTo>
                  <a:pt x="304" y="920"/>
                  <a:pt x="304" y="920"/>
                  <a:pt x="304" y="921"/>
                </a:cubicBezTo>
                <a:cubicBezTo>
                  <a:pt x="304" y="922"/>
                  <a:pt x="303" y="923"/>
                  <a:pt x="303" y="923"/>
                </a:cubicBezTo>
                <a:cubicBezTo>
                  <a:pt x="302" y="923"/>
                  <a:pt x="301" y="921"/>
                  <a:pt x="300" y="920"/>
                </a:cubicBezTo>
                <a:cubicBezTo>
                  <a:pt x="300" y="920"/>
                  <a:pt x="296" y="920"/>
                  <a:pt x="297" y="922"/>
                </a:cubicBezTo>
                <a:cubicBezTo>
                  <a:pt x="298" y="923"/>
                  <a:pt x="300" y="923"/>
                  <a:pt x="299" y="924"/>
                </a:cubicBezTo>
                <a:cubicBezTo>
                  <a:pt x="298" y="925"/>
                  <a:pt x="295" y="925"/>
                  <a:pt x="295" y="924"/>
                </a:cubicBezTo>
                <a:cubicBezTo>
                  <a:pt x="296" y="923"/>
                  <a:pt x="296" y="923"/>
                  <a:pt x="296" y="922"/>
                </a:cubicBezTo>
                <a:cubicBezTo>
                  <a:pt x="296" y="921"/>
                  <a:pt x="295" y="921"/>
                  <a:pt x="295" y="921"/>
                </a:cubicBezTo>
                <a:cubicBezTo>
                  <a:pt x="293" y="920"/>
                  <a:pt x="292" y="919"/>
                  <a:pt x="290" y="919"/>
                </a:cubicBezTo>
                <a:cubicBezTo>
                  <a:pt x="288" y="918"/>
                  <a:pt x="286" y="919"/>
                  <a:pt x="283" y="919"/>
                </a:cubicBezTo>
                <a:cubicBezTo>
                  <a:pt x="282" y="919"/>
                  <a:pt x="281" y="919"/>
                  <a:pt x="280" y="919"/>
                </a:cubicBezTo>
                <a:cubicBezTo>
                  <a:pt x="279" y="919"/>
                  <a:pt x="279" y="919"/>
                  <a:pt x="279" y="919"/>
                </a:cubicBezTo>
                <a:cubicBezTo>
                  <a:pt x="279" y="919"/>
                  <a:pt x="278" y="919"/>
                  <a:pt x="278" y="919"/>
                </a:cubicBezTo>
                <a:cubicBezTo>
                  <a:pt x="277" y="920"/>
                  <a:pt x="277" y="920"/>
                  <a:pt x="277" y="921"/>
                </a:cubicBezTo>
                <a:cubicBezTo>
                  <a:pt x="276" y="921"/>
                  <a:pt x="275" y="921"/>
                  <a:pt x="275" y="922"/>
                </a:cubicBezTo>
                <a:cubicBezTo>
                  <a:pt x="274" y="922"/>
                  <a:pt x="274" y="923"/>
                  <a:pt x="274" y="924"/>
                </a:cubicBezTo>
                <a:cubicBezTo>
                  <a:pt x="274" y="924"/>
                  <a:pt x="273" y="925"/>
                  <a:pt x="273" y="925"/>
                </a:cubicBezTo>
                <a:cubicBezTo>
                  <a:pt x="273" y="926"/>
                  <a:pt x="274" y="926"/>
                  <a:pt x="274" y="927"/>
                </a:cubicBezTo>
                <a:cubicBezTo>
                  <a:pt x="275" y="927"/>
                  <a:pt x="275" y="928"/>
                  <a:pt x="276" y="928"/>
                </a:cubicBezTo>
                <a:cubicBezTo>
                  <a:pt x="276" y="928"/>
                  <a:pt x="277" y="928"/>
                  <a:pt x="277" y="929"/>
                </a:cubicBezTo>
                <a:cubicBezTo>
                  <a:pt x="279" y="930"/>
                  <a:pt x="276" y="931"/>
                  <a:pt x="276" y="930"/>
                </a:cubicBezTo>
                <a:cubicBezTo>
                  <a:pt x="276" y="930"/>
                  <a:pt x="276" y="930"/>
                  <a:pt x="275" y="930"/>
                </a:cubicBezTo>
                <a:cubicBezTo>
                  <a:pt x="275" y="929"/>
                  <a:pt x="275" y="929"/>
                  <a:pt x="275" y="929"/>
                </a:cubicBezTo>
                <a:cubicBezTo>
                  <a:pt x="274" y="929"/>
                  <a:pt x="274" y="929"/>
                  <a:pt x="273" y="928"/>
                </a:cubicBezTo>
                <a:cubicBezTo>
                  <a:pt x="273" y="927"/>
                  <a:pt x="272" y="927"/>
                  <a:pt x="272" y="927"/>
                </a:cubicBezTo>
                <a:cubicBezTo>
                  <a:pt x="271" y="927"/>
                  <a:pt x="271" y="926"/>
                  <a:pt x="270" y="926"/>
                </a:cubicBezTo>
                <a:cubicBezTo>
                  <a:pt x="269" y="926"/>
                  <a:pt x="268" y="926"/>
                  <a:pt x="268" y="925"/>
                </a:cubicBezTo>
                <a:cubicBezTo>
                  <a:pt x="267" y="925"/>
                  <a:pt x="266" y="926"/>
                  <a:pt x="266" y="926"/>
                </a:cubicBezTo>
                <a:cubicBezTo>
                  <a:pt x="265" y="926"/>
                  <a:pt x="264" y="926"/>
                  <a:pt x="263" y="925"/>
                </a:cubicBezTo>
                <a:cubicBezTo>
                  <a:pt x="262" y="925"/>
                  <a:pt x="261" y="926"/>
                  <a:pt x="259" y="926"/>
                </a:cubicBezTo>
                <a:cubicBezTo>
                  <a:pt x="258" y="926"/>
                  <a:pt x="256" y="926"/>
                  <a:pt x="255" y="926"/>
                </a:cubicBezTo>
                <a:cubicBezTo>
                  <a:pt x="253" y="926"/>
                  <a:pt x="252" y="926"/>
                  <a:pt x="250" y="927"/>
                </a:cubicBezTo>
                <a:cubicBezTo>
                  <a:pt x="249" y="928"/>
                  <a:pt x="248" y="928"/>
                  <a:pt x="247" y="928"/>
                </a:cubicBezTo>
                <a:cubicBezTo>
                  <a:pt x="245" y="929"/>
                  <a:pt x="244" y="930"/>
                  <a:pt x="244" y="931"/>
                </a:cubicBezTo>
                <a:cubicBezTo>
                  <a:pt x="243" y="932"/>
                  <a:pt x="242" y="933"/>
                  <a:pt x="241" y="933"/>
                </a:cubicBezTo>
                <a:cubicBezTo>
                  <a:pt x="240" y="934"/>
                  <a:pt x="239" y="935"/>
                  <a:pt x="239" y="936"/>
                </a:cubicBezTo>
                <a:cubicBezTo>
                  <a:pt x="238" y="937"/>
                  <a:pt x="237" y="937"/>
                  <a:pt x="236" y="938"/>
                </a:cubicBezTo>
                <a:cubicBezTo>
                  <a:pt x="235" y="939"/>
                  <a:pt x="234" y="939"/>
                  <a:pt x="232" y="939"/>
                </a:cubicBezTo>
                <a:cubicBezTo>
                  <a:pt x="232" y="939"/>
                  <a:pt x="231" y="939"/>
                  <a:pt x="230" y="939"/>
                </a:cubicBezTo>
                <a:cubicBezTo>
                  <a:pt x="230" y="939"/>
                  <a:pt x="229" y="940"/>
                  <a:pt x="229" y="940"/>
                </a:cubicBezTo>
                <a:cubicBezTo>
                  <a:pt x="228" y="941"/>
                  <a:pt x="227" y="942"/>
                  <a:pt x="227" y="943"/>
                </a:cubicBezTo>
                <a:cubicBezTo>
                  <a:pt x="227" y="944"/>
                  <a:pt x="227" y="945"/>
                  <a:pt x="227" y="947"/>
                </a:cubicBezTo>
                <a:cubicBezTo>
                  <a:pt x="227" y="947"/>
                  <a:pt x="226" y="948"/>
                  <a:pt x="226" y="948"/>
                </a:cubicBezTo>
                <a:cubicBezTo>
                  <a:pt x="226" y="949"/>
                  <a:pt x="226" y="950"/>
                  <a:pt x="226" y="950"/>
                </a:cubicBezTo>
                <a:cubicBezTo>
                  <a:pt x="225" y="952"/>
                  <a:pt x="224" y="954"/>
                  <a:pt x="223" y="956"/>
                </a:cubicBezTo>
                <a:cubicBezTo>
                  <a:pt x="222" y="957"/>
                  <a:pt x="221" y="958"/>
                  <a:pt x="220" y="959"/>
                </a:cubicBezTo>
                <a:cubicBezTo>
                  <a:pt x="220" y="961"/>
                  <a:pt x="220" y="961"/>
                  <a:pt x="218" y="962"/>
                </a:cubicBezTo>
                <a:cubicBezTo>
                  <a:pt x="217" y="963"/>
                  <a:pt x="213" y="966"/>
                  <a:pt x="216" y="968"/>
                </a:cubicBezTo>
                <a:cubicBezTo>
                  <a:pt x="216" y="968"/>
                  <a:pt x="217" y="969"/>
                  <a:pt x="217" y="969"/>
                </a:cubicBezTo>
                <a:cubicBezTo>
                  <a:pt x="218" y="969"/>
                  <a:pt x="218" y="969"/>
                  <a:pt x="219" y="969"/>
                </a:cubicBezTo>
                <a:cubicBezTo>
                  <a:pt x="219" y="969"/>
                  <a:pt x="220" y="970"/>
                  <a:pt x="220" y="970"/>
                </a:cubicBezTo>
                <a:cubicBezTo>
                  <a:pt x="221" y="971"/>
                  <a:pt x="222" y="970"/>
                  <a:pt x="222" y="971"/>
                </a:cubicBezTo>
                <a:cubicBezTo>
                  <a:pt x="223" y="972"/>
                  <a:pt x="220" y="972"/>
                  <a:pt x="220" y="972"/>
                </a:cubicBezTo>
                <a:cubicBezTo>
                  <a:pt x="219" y="973"/>
                  <a:pt x="219" y="973"/>
                  <a:pt x="219" y="973"/>
                </a:cubicBezTo>
                <a:cubicBezTo>
                  <a:pt x="219" y="973"/>
                  <a:pt x="218" y="973"/>
                  <a:pt x="218" y="973"/>
                </a:cubicBezTo>
                <a:cubicBezTo>
                  <a:pt x="217" y="973"/>
                  <a:pt x="217" y="974"/>
                  <a:pt x="216" y="974"/>
                </a:cubicBezTo>
                <a:cubicBezTo>
                  <a:pt x="216" y="974"/>
                  <a:pt x="216" y="973"/>
                  <a:pt x="215" y="972"/>
                </a:cubicBezTo>
                <a:cubicBezTo>
                  <a:pt x="215" y="972"/>
                  <a:pt x="214" y="972"/>
                  <a:pt x="214" y="971"/>
                </a:cubicBezTo>
                <a:cubicBezTo>
                  <a:pt x="213" y="971"/>
                  <a:pt x="212" y="970"/>
                  <a:pt x="210" y="970"/>
                </a:cubicBezTo>
                <a:cubicBezTo>
                  <a:pt x="209" y="971"/>
                  <a:pt x="208" y="972"/>
                  <a:pt x="210" y="972"/>
                </a:cubicBezTo>
                <a:cubicBezTo>
                  <a:pt x="210" y="972"/>
                  <a:pt x="211" y="972"/>
                  <a:pt x="212" y="972"/>
                </a:cubicBezTo>
                <a:cubicBezTo>
                  <a:pt x="212" y="972"/>
                  <a:pt x="212" y="973"/>
                  <a:pt x="213" y="973"/>
                </a:cubicBezTo>
                <a:cubicBezTo>
                  <a:pt x="213" y="974"/>
                  <a:pt x="214" y="973"/>
                  <a:pt x="214" y="974"/>
                </a:cubicBezTo>
                <a:cubicBezTo>
                  <a:pt x="214" y="974"/>
                  <a:pt x="214" y="974"/>
                  <a:pt x="215" y="974"/>
                </a:cubicBezTo>
                <a:cubicBezTo>
                  <a:pt x="215" y="975"/>
                  <a:pt x="215" y="975"/>
                  <a:pt x="216" y="975"/>
                </a:cubicBezTo>
                <a:cubicBezTo>
                  <a:pt x="217" y="975"/>
                  <a:pt x="217" y="975"/>
                  <a:pt x="218" y="976"/>
                </a:cubicBezTo>
                <a:cubicBezTo>
                  <a:pt x="219" y="976"/>
                  <a:pt x="219" y="977"/>
                  <a:pt x="219" y="978"/>
                </a:cubicBezTo>
                <a:cubicBezTo>
                  <a:pt x="218" y="978"/>
                  <a:pt x="218" y="977"/>
                  <a:pt x="217" y="977"/>
                </a:cubicBezTo>
                <a:cubicBezTo>
                  <a:pt x="216" y="977"/>
                  <a:pt x="215" y="976"/>
                  <a:pt x="214" y="976"/>
                </a:cubicBezTo>
                <a:cubicBezTo>
                  <a:pt x="214" y="976"/>
                  <a:pt x="213" y="976"/>
                  <a:pt x="213" y="976"/>
                </a:cubicBezTo>
                <a:cubicBezTo>
                  <a:pt x="213" y="975"/>
                  <a:pt x="212" y="975"/>
                  <a:pt x="212" y="975"/>
                </a:cubicBezTo>
                <a:cubicBezTo>
                  <a:pt x="211" y="974"/>
                  <a:pt x="208" y="974"/>
                  <a:pt x="206" y="974"/>
                </a:cubicBezTo>
                <a:cubicBezTo>
                  <a:pt x="205" y="974"/>
                  <a:pt x="203" y="975"/>
                  <a:pt x="204" y="976"/>
                </a:cubicBezTo>
                <a:cubicBezTo>
                  <a:pt x="204" y="977"/>
                  <a:pt x="204" y="976"/>
                  <a:pt x="204" y="977"/>
                </a:cubicBezTo>
                <a:cubicBezTo>
                  <a:pt x="205" y="977"/>
                  <a:pt x="205" y="977"/>
                  <a:pt x="205" y="977"/>
                </a:cubicBezTo>
                <a:cubicBezTo>
                  <a:pt x="206" y="978"/>
                  <a:pt x="206" y="978"/>
                  <a:pt x="207" y="978"/>
                </a:cubicBezTo>
                <a:cubicBezTo>
                  <a:pt x="208" y="977"/>
                  <a:pt x="209" y="978"/>
                  <a:pt x="211" y="978"/>
                </a:cubicBezTo>
                <a:cubicBezTo>
                  <a:pt x="211" y="978"/>
                  <a:pt x="212" y="978"/>
                  <a:pt x="213" y="978"/>
                </a:cubicBezTo>
                <a:cubicBezTo>
                  <a:pt x="213" y="978"/>
                  <a:pt x="214" y="978"/>
                  <a:pt x="214" y="978"/>
                </a:cubicBezTo>
                <a:cubicBezTo>
                  <a:pt x="215" y="978"/>
                  <a:pt x="215" y="979"/>
                  <a:pt x="216" y="979"/>
                </a:cubicBezTo>
                <a:cubicBezTo>
                  <a:pt x="217" y="979"/>
                  <a:pt x="219" y="980"/>
                  <a:pt x="219" y="981"/>
                </a:cubicBezTo>
                <a:cubicBezTo>
                  <a:pt x="219" y="980"/>
                  <a:pt x="217" y="980"/>
                  <a:pt x="216" y="980"/>
                </a:cubicBezTo>
                <a:cubicBezTo>
                  <a:pt x="214" y="980"/>
                  <a:pt x="213" y="980"/>
                  <a:pt x="211" y="980"/>
                </a:cubicBezTo>
                <a:cubicBezTo>
                  <a:pt x="210" y="980"/>
                  <a:pt x="209" y="979"/>
                  <a:pt x="207" y="979"/>
                </a:cubicBezTo>
                <a:cubicBezTo>
                  <a:pt x="207" y="979"/>
                  <a:pt x="206" y="980"/>
                  <a:pt x="206" y="980"/>
                </a:cubicBezTo>
                <a:cubicBezTo>
                  <a:pt x="205" y="979"/>
                  <a:pt x="204" y="979"/>
                  <a:pt x="204" y="979"/>
                </a:cubicBezTo>
                <a:cubicBezTo>
                  <a:pt x="203" y="979"/>
                  <a:pt x="203" y="980"/>
                  <a:pt x="203" y="980"/>
                </a:cubicBezTo>
                <a:cubicBezTo>
                  <a:pt x="202" y="980"/>
                  <a:pt x="202" y="980"/>
                  <a:pt x="201" y="980"/>
                </a:cubicBezTo>
                <a:cubicBezTo>
                  <a:pt x="201" y="980"/>
                  <a:pt x="200" y="980"/>
                  <a:pt x="200" y="980"/>
                </a:cubicBezTo>
                <a:cubicBezTo>
                  <a:pt x="199" y="980"/>
                  <a:pt x="199" y="981"/>
                  <a:pt x="198" y="981"/>
                </a:cubicBezTo>
                <a:cubicBezTo>
                  <a:pt x="197" y="982"/>
                  <a:pt x="196" y="982"/>
                  <a:pt x="196" y="982"/>
                </a:cubicBezTo>
                <a:cubicBezTo>
                  <a:pt x="194" y="982"/>
                  <a:pt x="193" y="983"/>
                  <a:pt x="192" y="984"/>
                </a:cubicBezTo>
                <a:cubicBezTo>
                  <a:pt x="191" y="985"/>
                  <a:pt x="190" y="985"/>
                  <a:pt x="188" y="986"/>
                </a:cubicBezTo>
                <a:cubicBezTo>
                  <a:pt x="187" y="986"/>
                  <a:pt x="186" y="987"/>
                  <a:pt x="185" y="987"/>
                </a:cubicBezTo>
                <a:cubicBezTo>
                  <a:pt x="183" y="988"/>
                  <a:pt x="182" y="988"/>
                  <a:pt x="180" y="989"/>
                </a:cubicBezTo>
                <a:cubicBezTo>
                  <a:pt x="179" y="989"/>
                  <a:pt x="179" y="990"/>
                  <a:pt x="178" y="990"/>
                </a:cubicBezTo>
                <a:cubicBezTo>
                  <a:pt x="177" y="990"/>
                  <a:pt x="176" y="990"/>
                  <a:pt x="175" y="990"/>
                </a:cubicBezTo>
                <a:cubicBezTo>
                  <a:pt x="173" y="991"/>
                  <a:pt x="172" y="991"/>
                  <a:pt x="171" y="992"/>
                </a:cubicBezTo>
                <a:cubicBezTo>
                  <a:pt x="170" y="992"/>
                  <a:pt x="169" y="992"/>
                  <a:pt x="167" y="993"/>
                </a:cubicBezTo>
                <a:cubicBezTo>
                  <a:pt x="166" y="994"/>
                  <a:pt x="166" y="995"/>
                  <a:pt x="166" y="997"/>
                </a:cubicBezTo>
                <a:cubicBezTo>
                  <a:pt x="166" y="998"/>
                  <a:pt x="166" y="1000"/>
                  <a:pt x="166" y="1001"/>
                </a:cubicBezTo>
                <a:cubicBezTo>
                  <a:pt x="167" y="1002"/>
                  <a:pt x="167" y="1002"/>
                  <a:pt x="167" y="1003"/>
                </a:cubicBezTo>
                <a:cubicBezTo>
                  <a:pt x="167" y="1004"/>
                  <a:pt x="167" y="1004"/>
                  <a:pt x="167" y="1005"/>
                </a:cubicBezTo>
                <a:cubicBezTo>
                  <a:pt x="167" y="1006"/>
                  <a:pt x="167" y="1006"/>
                  <a:pt x="167" y="1007"/>
                </a:cubicBezTo>
                <a:cubicBezTo>
                  <a:pt x="167" y="1008"/>
                  <a:pt x="167" y="1008"/>
                  <a:pt x="168" y="1009"/>
                </a:cubicBezTo>
                <a:cubicBezTo>
                  <a:pt x="168" y="1010"/>
                  <a:pt x="167" y="1011"/>
                  <a:pt x="166" y="1012"/>
                </a:cubicBezTo>
                <a:cubicBezTo>
                  <a:pt x="165" y="1012"/>
                  <a:pt x="164" y="1012"/>
                  <a:pt x="164" y="1013"/>
                </a:cubicBezTo>
                <a:cubicBezTo>
                  <a:pt x="163" y="1013"/>
                  <a:pt x="162" y="1014"/>
                  <a:pt x="162" y="1014"/>
                </a:cubicBezTo>
                <a:cubicBezTo>
                  <a:pt x="160" y="1015"/>
                  <a:pt x="158" y="1016"/>
                  <a:pt x="157" y="1017"/>
                </a:cubicBezTo>
                <a:cubicBezTo>
                  <a:pt x="156" y="1018"/>
                  <a:pt x="155" y="1018"/>
                  <a:pt x="155" y="1018"/>
                </a:cubicBezTo>
                <a:cubicBezTo>
                  <a:pt x="153" y="1018"/>
                  <a:pt x="152" y="1018"/>
                  <a:pt x="151" y="1019"/>
                </a:cubicBezTo>
                <a:cubicBezTo>
                  <a:pt x="149" y="1019"/>
                  <a:pt x="148" y="1019"/>
                  <a:pt x="146" y="1020"/>
                </a:cubicBezTo>
                <a:cubicBezTo>
                  <a:pt x="145" y="1020"/>
                  <a:pt x="144" y="1021"/>
                  <a:pt x="143" y="1021"/>
                </a:cubicBezTo>
                <a:cubicBezTo>
                  <a:pt x="141" y="1022"/>
                  <a:pt x="140" y="1022"/>
                  <a:pt x="139" y="1024"/>
                </a:cubicBezTo>
                <a:cubicBezTo>
                  <a:pt x="138" y="1025"/>
                  <a:pt x="137" y="1026"/>
                  <a:pt x="137" y="1027"/>
                </a:cubicBezTo>
                <a:cubicBezTo>
                  <a:pt x="135" y="1031"/>
                  <a:pt x="143" y="1028"/>
                  <a:pt x="143" y="1030"/>
                </a:cubicBezTo>
                <a:cubicBezTo>
                  <a:pt x="143" y="1031"/>
                  <a:pt x="142" y="1030"/>
                  <a:pt x="141" y="1030"/>
                </a:cubicBezTo>
                <a:cubicBezTo>
                  <a:pt x="140" y="1030"/>
                  <a:pt x="140" y="1031"/>
                  <a:pt x="139" y="1031"/>
                </a:cubicBezTo>
                <a:cubicBezTo>
                  <a:pt x="136" y="1033"/>
                  <a:pt x="132" y="1035"/>
                  <a:pt x="128" y="1034"/>
                </a:cubicBezTo>
                <a:cubicBezTo>
                  <a:pt x="126" y="1033"/>
                  <a:pt x="125" y="1033"/>
                  <a:pt x="123" y="1033"/>
                </a:cubicBezTo>
                <a:cubicBezTo>
                  <a:pt x="122" y="1033"/>
                  <a:pt x="120" y="1033"/>
                  <a:pt x="119" y="1033"/>
                </a:cubicBezTo>
                <a:cubicBezTo>
                  <a:pt x="118" y="1033"/>
                  <a:pt x="116" y="1032"/>
                  <a:pt x="115" y="1032"/>
                </a:cubicBezTo>
                <a:cubicBezTo>
                  <a:pt x="114" y="1032"/>
                  <a:pt x="113" y="1032"/>
                  <a:pt x="113" y="1031"/>
                </a:cubicBezTo>
                <a:cubicBezTo>
                  <a:pt x="112" y="1031"/>
                  <a:pt x="112" y="1030"/>
                  <a:pt x="112" y="1030"/>
                </a:cubicBezTo>
                <a:cubicBezTo>
                  <a:pt x="111" y="1029"/>
                  <a:pt x="110" y="1028"/>
                  <a:pt x="109" y="1027"/>
                </a:cubicBezTo>
                <a:cubicBezTo>
                  <a:pt x="109" y="1026"/>
                  <a:pt x="109" y="1026"/>
                  <a:pt x="110" y="1025"/>
                </a:cubicBezTo>
                <a:cubicBezTo>
                  <a:pt x="110" y="1025"/>
                  <a:pt x="111" y="1025"/>
                  <a:pt x="111" y="1024"/>
                </a:cubicBezTo>
                <a:cubicBezTo>
                  <a:pt x="110" y="1024"/>
                  <a:pt x="109" y="1024"/>
                  <a:pt x="109" y="1023"/>
                </a:cubicBezTo>
                <a:cubicBezTo>
                  <a:pt x="108" y="1023"/>
                  <a:pt x="108" y="1023"/>
                  <a:pt x="107" y="1023"/>
                </a:cubicBezTo>
                <a:cubicBezTo>
                  <a:pt x="106" y="1023"/>
                  <a:pt x="105" y="1025"/>
                  <a:pt x="104" y="1025"/>
                </a:cubicBezTo>
                <a:cubicBezTo>
                  <a:pt x="103" y="1025"/>
                  <a:pt x="103" y="1025"/>
                  <a:pt x="102" y="1024"/>
                </a:cubicBezTo>
                <a:cubicBezTo>
                  <a:pt x="102" y="1024"/>
                  <a:pt x="101" y="1024"/>
                  <a:pt x="100" y="1024"/>
                </a:cubicBezTo>
                <a:cubicBezTo>
                  <a:pt x="100" y="1024"/>
                  <a:pt x="98" y="1022"/>
                  <a:pt x="97" y="1023"/>
                </a:cubicBezTo>
                <a:cubicBezTo>
                  <a:pt x="96" y="1023"/>
                  <a:pt x="97" y="1024"/>
                  <a:pt x="97" y="1024"/>
                </a:cubicBezTo>
                <a:cubicBezTo>
                  <a:pt x="98" y="1025"/>
                  <a:pt x="99" y="1025"/>
                  <a:pt x="99" y="1026"/>
                </a:cubicBezTo>
                <a:cubicBezTo>
                  <a:pt x="99" y="1026"/>
                  <a:pt x="99" y="1027"/>
                  <a:pt x="99" y="1028"/>
                </a:cubicBezTo>
                <a:cubicBezTo>
                  <a:pt x="100" y="1028"/>
                  <a:pt x="100" y="1029"/>
                  <a:pt x="101" y="1029"/>
                </a:cubicBezTo>
                <a:cubicBezTo>
                  <a:pt x="101" y="1030"/>
                  <a:pt x="101" y="1031"/>
                  <a:pt x="101" y="1031"/>
                </a:cubicBezTo>
                <a:cubicBezTo>
                  <a:pt x="101" y="1032"/>
                  <a:pt x="102" y="1032"/>
                  <a:pt x="102" y="1033"/>
                </a:cubicBezTo>
                <a:cubicBezTo>
                  <a:pt x="103" y="1034"/>
                  <a:pt x="103" y="1035"/>
                  <a:pt x="104" y="1036"/>
                </a:cubicBezTo>
                <a:cubicBezTo>
                  <a:pt x="105" y="1037"/>
                  <a:pt x="105" y="1038"/>
                  <a:pt x="105" y="1040"/>
                </a:cubicBezTo>
                <a:cubicBezTo>
                  <a:pt x="106" y="1041"/>
                  <a:pt x="106" y="1043"/>
                  <a:pt x="106" y="1044"/>
                </a:cubicBezTo>
                <a:cubicBezTo>
                  <a:pt x="106" y="1045"/>
                  <a:pt x="105" y="1046"/>
                  <a:pt x="106" y="1046"/>
                </a:cubicBezTo>
                <a:cubicBezTo>
                  <a:pt x="106" y="1047"/>
                  <a:pt x="106" y="1047"/>
                  <a:pt x="107" y="1048"/>
                </a:cubicBezTo>
                <a:cubicBezTo>
                  <a:pt x="107" y="1048"/>
                  <a:pt x="108" y="1051"/>
                  <a:pt x="106" y="1050"/>
                </a:cubicBezTo>
                <a:cubicBezTo>
                  <a:pt x="106" y="1050"/>
                  <a:pt x="105" y="1049"/>
                  <a:pt x="105" y="1050"/>
                </a:cubicBezTo>
                <a:cubicBezTo>
                  <a:pt x="104" y="1050"/>
                  <a:pt x="103" y="1050"/>
                  <a:pt x="103" y="1049"/>
                </a:cubicBezTo>
                <a:cubicBezTo>
                  <a:pt x="101" y="1049"/>
                  <a:pt x="98" y="1047"/>
                  <a:pt x="97" y="1049"/>
                </a:cubicBezTo>
                <a:cubicBezTo>
                  <a:pt x="97" y="1050"/>
                  <a:pt x="97" y="1050"/>
                  <a:pt x="96" y="1051"/>
                </a:cubicBezTo>
                <a:cubicBezTo>
                  <a:pt x="95" y="1052"/>
                  <a:pt x="94" y="1050"/>
                  <a:pt x="93" y="1050"/>
                </a:cubicBezTo>
                <a:cubicBezTo>
                  <a:pt x="92" y="1051"/>
                  <a:pt x="92" y="1051"/>
                  <a:pt x="91" y="1051"/>
                </a:cubicBezTo>
                <a:cubicBezTo>
                  <a:pt x="90" y="1051"/>
                  <a:pt x="90" y="1051"/>
                  <a:pt x="89" y="1052"/>
                </a:cubicBezTo>
                <a:cubicBezTo>
                  <a:pt x="88" y="1052"/>
                  <a:pt x="88" y="1052"/>
                  <a:pt x="87" y="1053"/>
                </a:cubicBezTo>
                <a:cubicBezTo>
                  <a:pt x="87" y="1053"/>
                  <a:pt x="86" y="1053"/>
                  <a:pt x="85" y="1053"/>
                </a:cubicBezTo>
                <a:cubicBezTo>
                  <a:pt x="84" y="1053"/>
                  <a:pt x="83" y="1054"/>
                  <a:pt x="82" y="1052"/>
                </a:cubicBezTo>
                <a:cubicBezTo>
                  <a:pt x="81" y="1051"/>
                  <a:pt x="80" y="1050"/>
                  <a:pt x="79" y="1049"/>
                </a:cubicBezTo>
                <a:cubicBezTo>
                  <a:pt x="78" y="1048"/>
                  <a:pt x="77" y="1048"/>
                  <a:pt x="76" y="1047"/>
                </a:cubicBezTo>
                <a:cubicBezTo>
                  <a:pt x="75" y="1046"/>
                  <a:pt x="75" y="1044"/>
                  <a:pt x="74" y="1045"/>
                </a:cubicBezTo>
                <a:cubicBezTo>
                  <a:pt x="72" y="1045"/>
                  <a:pt x="72" y="1046"/>
                  <a:pt x="70" y="1047"/>
                </a:cubicBezTo>
                <a:cubicBezTo>
                  <a:pt x="70" y="1047"/>
                  <a:pt x="69" y="1046"/>
                  <a:pt x="68" y="1047"/>
                </a:cubicBezTo>
                <a:cubicBezTo>
                  <a:pt x="68" y="1047"/>
                  <a:pt x="67" y="1047"/>
                  <a:pt x="66" y="1048"/>
                </a:cubicBezTo>
                <a:cubicBezTo>
                  <a:pt x="66" y="1048"/>
                  <a:pt x="65" y="1048"/>
                  <a:pt x="64" y="1049"/>
                </a:cubicBezTo>
                <a:cubicBezTo>
                  <a:pt x="64" y="1049"/>
                  <a:pt x="63" y="1049"/>
                  <a:pt x="63" y="1050"/>
                </a:cubicBezTo>
                <a:cubicBezTo>
                  <a:pt x="61" y="1050"/>
                  <a:pt x="60" y="1050"/>
                  <a:pt x="58" y="1050"/>
                </a:cubicBezTo>
                <a:cubicBezTo>
                  <a:pt x="56" y="1050"/>
                  <a:pt x="53" y="1051"/>
                  <a:pt x="50" y="1052"/>
                </a:cubicBezTo>
                <a:cubicBezTo>
                  <a:pt x="49" y="1053"/>
                  <a:pt x="48" y="1053"/>
                  <a:pt x="46" y="1053"/>
                </a:cubicBezTo>
                <a:cubicBezTo>
                  <a:pt x="45" y="1053"/>
                  <a:pt x="44" y="1053"/>
                  <a:pt x="42" y="1054"/>
                </a:cubicBezTo>
                <a:cubicBezTo>
                  <a:pt x="40" y="1054"/>
                  <a:pt x="42" y="1055"/>
                  <a:pt x="42" y="1056"/>
                </a:cubicBezTo>
                <a:cubicBezTo>
                  <a:pt x="42" y="1057"/>
                  <a:pt x="41" y="1057"/>
                  <a:pt x="42" y="1058"/>
                </a:cubicBezTo>
                <a:cubicBezTo>
                  <a:pt x="42" y="1059"/>
                  <a:pt x="43" y="1058"/>
                  <a:pt x="44" y="1058"/>
                </a:cubicBezTo>
                <a:cubicBezTo>
                  <a:pt x="45" y="1058"/>
                  <a:pt x="46" y="1058"/>
                  <a:pt x="46" y="1058"/>
                </a:cubicBezTo>
                <a:cubicBezTo>
                  <a:pt x="47" y="1058"/>
                  <a:pt x="47" y="1057"/>
                  <a:pt x="48" y="1057"/>
                </a:cubicBezTo>
                <a:cubicBezTo>
                  <a:pt x="48" y="1057"/>
                  <a:pt x="49" y="1057"/>
                  <a:pt x="49" y="1058"/>
                </a:cubicBezTo>
                <a:cubicBezTo>
                  <a:pt x="49" y="1058"/>
                  <a:pt x="50" y="1058"/>
                  <a:pt x="49" y="1059"/>
                </a:cubicBezTo>
                <a:cubicBezTo>
                  <a:pt x="49" y="1060"/>
                  <a:pt x="48" y="1060"/>
                  <a:pt x="48" y="1060"/>
                </a:cubicBezTo>
                <a:cubicBezTo>
                  <a:pt x="47" y="1059"/>
                  <a:pt x="47" y="1059"/>
                  <a:pt x="46" y="1059"/>
                </a:cubicBezTo>
                <a:cubicBezTo>
                  <a:pt x="46" y="1059"/>
                  <a:pt x="45" y="1059"/>
                  <a:pt x="45" y="1060"/>
                </a:cubicBezTo>
                <a:cubicBezTo>
                  <a:pt x="45" y="1060"/>
                  <a:pt x="45" y="1060"/>
                  <a:pt x="45" y="1061"/>
                </a:cubicBezTo>
                <a:cubicBezTo>
                  <a:pt x="45" y="1061"/>
                  <a:pt x="45" y="1062"/>
                  <a:pt x="45" y="1062"/>
                </a:cubicBezTo>
                <a:cubicBezTo>
                  <a:pt x="45" y="1063"/>
                  <a:pt x="46" y="1063"/>
                  <a:pt x="46" y="1062"/>
                </a:cubicBezTo>
                <a:cubicBezTo>
                  <a:pt x="47" y="1061"/>
                  <a:pt x="48" y="1060"/>
                  <a:pt x="49" y="1061"/>
                </a:cubicBezTo>
                <a:cubicBezTo>
                  <a:pt x="50" y="1063"/>
                  <a:pt x="50" y="1064"/>
                  <a:pt x="48" y="1064"/>
                </a:cubicBezTo>
                <a:cubicBezTo>
                  <a:pt x="47" y="1064"/>
                  <a:pt x="47" y="1064"/>
                  <a:pt x="46" y="1064"/>
                </a:cubicBezTo>
                <a:cubicBezTo>
                  <a:pt x="45" y="1064"/>
                  <a:pt x="45" y="1064"/>
                  <a:pt x="44" y="1064"/>
                </a:cubicBezTo>
                <a:cubicBezTo>
                  <a:pt x="44" y="1064"/>
                  <a:pt x="43" y="1064"/>
                  <a:pt x="42" y="1065"/>
                </a:cubicBezTo>
                <a:cubicBezTo>
                  <a:pt x="41" y="1065"/>
                  <a:pt x="43" y="1066"/>
                  <a:pt x="43" y="1066"/>
                </a:cubicBezTo>
                <a:cubicBezTo>
                  <a:pt x="45" y="1066"/>
                  <a:pt x="45" y="1068"/>
                  <a:pt x="46" y="1068"/>
                </a:cubicBezTo>
                <a:cubicBezTo>
                  <a:pt x="47" y="1069"/>
                  <a:pt x="48" y="1069"/>
                  <a:pt x="49" y="1071"/>
                </a:cubicBezTo>
                <a:cubicBezTo>
                  <a:pt x="50" y="1071"/>
                  <a:pt x="50" y="1072"/>
                  <a:pt x="50" y="1071"/>
                </a:cubicBezTo>
                <a:cubicBezTo>
                  <a:pt x="51" y="1071"/>
                  <a:pt x="52" y="1071"/>
                  <a:pt x="52" y="1070"/>
                </a:cubicBezTo>
                <a:cubicBezTo>
                  <a:pt x="53" y="1069"/>
                  <a:pt x="54" y="1069"/>
                  <a:pt x="55" y="1069"/>
                </a:cubicBezTo>
                <a:cubicBezTo>
                  <a:pt x="57" y="1070"/>
                  <a:pt x="58" y="1069"/>
                  <a:pt x="60" y="1069"/>
                </a:cubicBezTo>
                <a:cubicBezTo>
                  <a:pt x="61" y="1069"/>
                  <a:pt x="61" y="1070"/>
                  <a:pt x="61" y="1070"/>
                </a:cubicBezTo>
                <a:cubicBezTo>
                  <a:pt x="62" y="1071"/>
                  <a:pt x="63" y="1071"/>
                  <a:pt x="63" y="1071"/>
                </a:cubicBezTo>
                <a:cubicBezTo>
                  <a:pt x="65" y="1071"/>
                  <a:pt x="66" y="1072"/>
                  <a:pt x="67" y="1073"/>
                </a:cubicBezTo>
                <a:cubicBezTo>
                  <a:pt x="68" y="1074"/>
                  <a:pt x="70" y="1074"/>
                  <a:pt x="71" y="1075"/>
                </a:cubicBezTo>
                <a:cubicBezTo>
                  <a:pt x="72" y="1076"/>
                  <a:pt x="72" y="1077"/>
                  <a:pt x="73" y="1078"/>
                </a:cubicBezTo>
                <a:cubicBezTo>
                  <a:pt x="74" y="1080"/>
                  <a:pt x="75" y="1078"/>
                  <a:pt x="75" y="1077"/>
                </a:cubicBezTo>
                <a:cubicBezTo>
                  <a:pt x="76" y="1077"/>
                  <a:pt x="77" y="1077"/>
                  <a:pt x="77" y="1076"/>
                </a:cubicBezTo>
                <a:cubicBezTo>
                  <a:pt x="78" y="1076"/>
                  <a:pt x="78" y="1076"/>
                  <a:pt x="79" y="1076"/>
                </a:cubicBezTo>
                <a:cubicBezTo>
                  <a:pt x="80" y="1077"/>
                  <a:pt x="81" y="1078"/>
                  <a:pt x="82" y="1078"/>
                </a:cubicBezTo>
                <a:cubicBezTo>
                  <a:pt x="83" y="1078"/>
                  <a:pt x="85" y="1079"/>
                  <a:pt x="86" y="1080"/>
                </a:cubicBezTo>
                <a:cubicBezTo>
                  <a:pt x="87" y="1081"/>
                  <a:pt x="85" y="1082"/>
                  <a:pt x="86" y="1083"/>
                </a:cubicBezTo>
                <a:cubicBezTo>
                  <a:pt x="86" y="1083"/>
                  <a:pt x="87" y="1084"/>
                  <a:pt x="87" y="1084"/>
                </a:cubicBezTo>
                <a:cubicBezTo>
                  <a:pt x="89" y="1086"/>
                  <a:pt x="90" y="1084"/>
                  <a:pt x="92" y="1085"/>
                </a:cubicBezTo>
                <a:cubicBezTo>
                  <a:pt x="94" y="1086"/>
                  <a:pt x="91" y="1087"/>
                  <a:pt x="92" y="1088"/>
                </a:cubicBezTo>
                <a:cubicBezTo>
                  <a:pt x="92" y="1088"/>
                  <a:pt x="92" y="1088"/>
                  <a:pt x="92" y="1088"/>
                </a:cubicBezTo>
                <a:cubicBezTo>
                  <a:pt x="93" y="1089"/>
                  <a:pt x="93" y="1089"/>
                  <a:pt x="93" y="1089"/>
                </a:cubicBezTo>
                <a:cubicBezTo>
                  <a:pt x="94" y="1090"/>
                  <a:pt x="94" y="1089"/>
                  <a:pt x="95" y="1090"/>
                </a:cubicBezTo>
                <a:cubicBezTo>
                  <a:pt x="96" y="1090"/>
                  <a:pt x="96" y="1091"/>
                  <a:pt x="96" y="1091"/>
                </a:cubicBezTo>
                <a:cubicBezTo>
                  <a:pt x="96" y="1091"/>
                  <a:pt x="95" y="1092"/>
                  <a:pt x="95" y="1092"/>
                </a:cubicBezTo>
                <a:cubicBezTo>
                  <a:pt x="95" y="1092"/>
                  <a:pt x="95" y="1093"/>
                  <a:pt x="95" y="1093"/>
                </a:cubicBezTo>
                <a:cubicBezTo>
                  <a:pt x="94" y="1094"/>
                  <a:pt x="92" y="1094"/>
                  <a:pt x="94" y="1096"/>
                </a:cubicBezTo>
                <a:cubicBezTo>
                  <a:pt x="94" y="1096"/>
                  <a:pt x="95" y="1096"/>
                  <a:pt x="95" y="1097"/>
                </a:cubicBezTo>
                <a:cubicBezTo>
                  <a:pt x="95" y="1098"/>
                  <a:pt x="95" y="1098"/>
                  <a:pt x="96" y="1099"/>
                </a:cubicBezTo>
                <a:cubicBezTo>
                  <a:pt x="97" y="1099"/>
                  <a:pt x="98" y="1100"/>
                  <a:pt x="99" y="1101"/>
                </a:cubicBezTo>
                <a:cubicBezTo>
                  <a:pt x="99" y="1102"/>
                  <a:pt x="99" y="1104"/>
                  <a:pt x="100" y="1104"/>
                </a:cubicBezTo>
                <a:cubicBezTo>
                  <a:pt x="101" y="1105"/>
                  <a:pt x="102" y="1105"/>
                  <a:pt x="103" y="1106"/>
                </a:cubicBezTo>
                <a:cubicBezTo>
                  <a:pt x="103" y="1106"/>
                  <a:pt x="104" y="1106"/>
                  <a:pt x="105" y="1106"/>
                </a:cubicBezTo>
                <a:cubicBezTo>
                  <a:pt x="105" y="1107"/>
                  <a:pt x="106" y="1106"/>
                  <a:pt x="107" y="1107"/>
                </a:cubicBezTo>
                <a:cubicBezTo>
                  <a:pt x="107" y="1107"/>
                  <a:pt x="108" y="1108"/>
                  <a:pt x="108" y="1108"/>
                </a:cubicBezTo>
                <a:cubicBezTo>
                  <a:pt x="110" y="1108"/>
                  <a:pt x="111" y="1107"/>
                  <a:pt x="112" y="1108"/>
                </a:cubicBezTo>
                <a:cubicBezTo>
                  <a:pt x="113" y="1109"/>
                  <a:pt x="113" y="1109"/>
                  <a:pt x="112" y="1110"/>
                </a:cubicBezTo>
                <a:cubicBezTo>
                  <a:pt x="112" y="1111"/>
                  <a:pt x="112" y="1111"/>
                  <a:pt x="112" y="1112"/>
                </a:cubicBezTo>
                <a:cubicBezTo>
                  <a:pt x="112" y="1113"/>
                  <a:pt x="112" y="1113"/>
                  <a:pt x="112" y="1114"/>
                </a:cubicBezTo>
                <a:cubicBezTo>
                  <a:pt x="112" y="1115"/>
                  <a:pt x="113" y="1115"/>
                  <a:pt x="113" y="1116"/>
                </a:cubicBezTo>
                <a:cubicBezTo>
                  <a:pt x="113" y="1116"/>
                  <a:pt x="113" y="1120"/>
                  <a:pt x="113" y="1121"/>
                </a:cubicBezTo>
                <a:cubicBezTo>
                  <a:pt x="112" y="1120"/>
                  <a:pt x="113" y="1118"/>
                  <a:pt x="112" y="1117"/>
                </a:cubicBezTo>
                <a:cubicBezTo>
                  <a:pt x="111" y="1117"/>
                  <a:pt x="111" y="1117"/>
                  <a:pt x="110" y="1117"/>
                </a:cubicBezTo>
                <a:cubicBezTo>
                  <a:pt x="110" y="1116"/>
                  <a:pt x="110" y="1116"/>
                  <a:pt x="109" y="1115"/>
                </a:cubicBezTo>
                <a:cubicBezTo>
                  <a:pt x="109" y="1115"/>
                  <a:pt x="108" y="1115"/>
                  <a:pt x="108" y="1116"/>
                </a:cubicBezTo>
                <a:cubicBezTo>
                  <a:pt x="108" y="1116"/>
                  <a:pt x="109" y="1117"/>
                  <a:pt x="109" y="1117"/>
                </a:cubicBezTo>
                <a:cubicBezTo>
                  <a:pt x="110" y="1118"/>
                  <a:pt x="110" y="1119"/>
                  <a:pt x="111" y="1120"/>
                </a:cubicBezTo>
                <a:cubicBezTo>
                  <a:pt x="111" y="1121"/>
                  <a:pt x="111" y="1122"/>
                  <a:pt x="111" y="1123"/>
                </a:cubicBezTo>
                <a:cubicBezTo>
                  <a:pt x="111" y="1124"/>
                  <a:pt x="112" y="1125"/>
                  <a:pt x="113" y="1126"/>
                </a:cubicBezTo>
                <a:cubicBezTo>
                  <a:pt x="114" y="1127"/>
                  <a:pt x="113" y="1128"/>
                  <a:pt x="112" y="1130"/>
                </a:cubicBezTo>
                <a:cubicBezTo>
                  <a:pt x="112" y="1131"/>
                  <a:pt x="112" y="1132"/>
                  <a:pt x="112" y="1134"/>
                </a:cubicBezTo>
                <a:cubicBezTo>
                  <a:pt x="113" y="1135"/>
                  <a:pt x="113" y="1137"/>
                  <a:pt x="113" y="1138"/>
                </a:cubicBezTo>
                <a:cubicBezTo>
                  <a:pt x="113" y="1140"/>
                  <a:pt x="113" y="1141"/>
                  <a:pt x="113" y="1143"/>
                </a:cubicBezTo>
                <a:cubicBezTo>
                  <a:pt x="113" y="1144"/>
                  <a:pt x="112" y="1145"/>
                  <a:pt x="113" y="1146"/>
                </a:cubicBezTo>
                <a:cubicBezTo>
                  <a:pt x="114" y="1146"/>
                  <a:pt x="114" y="1147"/>
                  <a:pt x="114" y="1148"/>
                </a:cubicBezTo>
                <a:cubicBezTo>
                  <a:pt x="114" y="1148"/>
                  <a:pt x="115" y="1149"/>
                  <a:pt x="114" y="1149"/>
                </a:cubicBezTo>
                <a:cubicBezTo>
                  <a:pt x="114" y="1150"/>
                  <a:pt x="113" y="1150"/>
                  <a:pt x="113" y="1150"/>
                </a:cubicBezTo>
                <a:cubicBezTo>
                  <a:pt x="110" y="1152"/>
                  <a:pt x="110" y="1156"/>
                  <a:pt x="109" y="1159"/>
                </a:cubicBezTo>
                <a:cubicBezTo>
                  <a:pt x="109" y="1160"/>
                  <a:pt x="109" y="1161"/>
                  <a:pt x="109" y="1162"/>
                </a:cubicBezTo>
                <a:cubicBezTo>
                  <a:pt x="108" y="1163"/>
                  <a:pt x="109" y="1164"/>
                  <a:pt x="108" y="1165"/>
                </a:cubicBezTo>
                <a:cubicBezTo>
                  <a:pt x="108" y="1166"/>
                  <a:pt x="108" y="1166"/>
                  <a:pt x="107" y="1167"/>
                </a:cubicBezTo>
                <a:cubicBezTo>
                  <a:pt x="107" y="1168"/>
                  <a:pt x="107" y="1168"/>
                  <a:pt x="107" y="1169"/>
                </a:cubicBezTo>
                <a:cubicBezTo>
                  <a:pt x="107" y="1170"/>
                  <a:pt x="107" y="1172"/>
                  <a:pt x="107" y="1173"/>
                </a:cubicBezTo>
                <a:cubicBezTo>
                  <a:pt x="106" y="1175"/>
                  <a:pt x="105" y="1176"/>
                  <a:pt x="104" y="1177"/>
                </a:cubicBezTo>
                <a:cubicBezTo>
                  <a:pt x="103" y="1178"/>
                  <a:pt x="103" y="1179"/>
                  <a:pt x="102" y="1180"/>
                </a:cubicBezTo>
                <a:cubicBezTo>
                  <a:pt x="99" y="1181"/>
                  <a:pt x="95" y="1179"/>
                  <a:pt x="92" y="1181"/>
                </a:cubicBezTo>
                <a:cubicBezTo>
                  <a:pt x="91" y="1181"/>
                  <a:pt x="90" y="1182"/>
                  <a:pt x="88" y="1182"/>
                </a:cubicBezTo>
                <a:cubicBezTo>
                  <a:pt x="87" y="1181"/>
                  <a:pt x="85" y="1180"/>
                  <a:pt x="84" y="1180"/>
                </a:cubicBezTo>
                <a:cubicBezTo>
                  <a:pt x="83" y="1179"/>
                  <a:pt x="82" y="1179"/>
                  <a:pt x="80" y="1179"/>
                </a:cubicBezTo>
                <a:cubicBezTo>
                  <a:pt x="79" y="1178"/>
                  <a:pt x="78" y="1179"/>
                  <a:pt x="76" y="1179"/>
                </a:cubicBezTo>
                <a:cubicBezTo>
                  <a:pt x="75" y="1180"/>
                  <a:pt x="74" y="1181"/>
                  <a:pt x="73" y="1180"/>
                </a:cubicBezTo>
                <a:cubicBezTo>
                  <a:pt x="72" y="1180"/>
                  <a:pt x="72" y="1179"/>
                  <a:pt x="71" y="1179"/>
                </a:cubicBezTo>
                <a:cubicBezTo>
                  <a:pt x="70" y="1179"/>
                  <a:pt x="70" y="1179"/>
                  <a:pt x="69" y="1178"/>
                </a:cubicBezTo>
                <a:cubicBezTo>
                  <a:pt x="68" y="1178"/>
                  <a:pt x="67" y="1177"/>
                  <a:pt x="66" y="1177"/>
                </a:cubicBezTo>
                <a:cubicBezTo>
                  <a:pt x="63" y="1177"/>
                  <a:pt x="60" y="1177"/>
                  <a:pt x="57" y="1177"/>
                </a:cubicBezTo>
                <a:cubicBezTo>
                  <a:pt x="55" y="1178"/>
                  <a:pt x="54" y="1178"/>
                  <a:pt x="53" y="1178"/>
                </a:cubicBezTo>
                <a:cubicBezTo>
                  <a:pt x="51" y="1179"/>
                  <a:pt x="50" y="1179"/>
                  <a:pt x="48" y="1179"/>
                </a:cubicBezTo>
                <a:cubicBezTo>
                  <a:pt x="45" y="1179"/>
                  <a:pt x="42" y="1179"/>
                  <a:pt x="40" y="1178"/>
                </a:cubicBezTo>
                <a:cubicBezTo>
                  <a:pt x="38" y="1178"/>
                  <a:pt x="36" y="1177"/>
                  <a:pt x="34" y="1177"/>
                </a:cubicBezTo>
                <a:cubicBezTo>
                  <a:pt x="32" y="1176"/>
                  <a:pt x="31" y="1176"/>
                  <a:pt x="29" y="1176"/>
                </a:cubicBezTo>
                <a:cubicBezTo>
                  <a:pt x="28" y="1176"/>
                  <a:pt x="27" y="1175"/>
                  <a:pt x="26" y="1175"/>
                </a:cubicBezTo>
                <a:cubicBezTo>
                  <a:pt x="25" y="1175"/>
                  <a:pt x="24" y="1175"/>
                  <a:pt x="23" y="1175"/>
                </a:cubicBezTo>
                <a:cubicBezTo>
                  <a:pt x="23" y="1175"/>
                  <a:pt x="22" y="1175"/>
                  <a:pt x="22" y="1174"/>
                </a:cubicBezTo>
                <a:cubicBezTo>
                  <a:pt x="20" y="1173"/>
                  <a:pt x="19" y="1173"/>
                  <a:pt x="17" y="1174"/>
                </a:cubicBezTo>
                <a:cubicBezTo>
                  <a:pt x="16" y="1174"/>
                  <a:pt x="15" y="1174"/>
                  <a:pt x="13" y="1174"/>
                </a:cubicBezTo>
                <a:cubicBezTo>
                  <a:pt x="11" y="1174"/>
                  <a:pt x="10" y="1175"/>
                  <a:pt x="9" y="1175"/>
                </a:cubicBezTo>
                <a:cubicBezTo>
                  <a:pt x="7" y="1176"/>
                  <a:pt x="6" y="1175"/>
                  <a:pt x="5" y="1176"/>
                </a:cubicBezTo>
                <a:cubicBezTo>
                  <a:pt x="3" y="1176"/>
                  <a:pt x="2" y="1177"/>
                  <a:pt x="1" y="1177"/>
                </a:cubicBezTo>
                <a:cubicBezTo>
                  <a:pt x="1" y="1177"/>
                  <a:pt x="0" y="1177"/>
                  <a:pt x="0" y="1177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1" y="1327"/>
                  <a:pt x="3" y="1327"/>
                  <a:pt x="3" y="1328"/>
                </a:cubicBezTo>
                <a:cubicBezTo>
                  <a:pt x="4" y="1328"/>
                  <a:pt x="4" y="1329"/>
                  <a:pt x="4" y="1329"/>
                </a:cubicBezTo>
                <a:cubicBezTo>
                  <a:pt x="5" y="1330"/>
                  <a:pt x="6" y="1330"/>
                  <a:pt x="6" y="1330"/>
                </a:cubicBezTo>
                <a:cubicBezTo>
                  <a:pt x="7" y="1331"/>
                  <a:pt x="7" y="1331"/>
                  <a:pt x="7" y="1332"/>
                </a:cubicBezTo>
                <a:cubicBezTo>
                  <a:pt x="8" y="1332"/>
                  <a:pt x="9" y="1332"/>
                  <a:pt x="9" y="1333"/>
                </a:cubicBezTo>
                <a:cubicBezTo>
                  <a:pt x="10" y="1334"/>
                  <a:pt x="9" y="1334"/>
                  <a:pt x="8" y="1334"/>
                </a:cubicBezTo>
                <a:cubicBezTo>
                  <a:pt x="8" y="1335"/>
                  <a:pt x="8" y="1335"/>
                  <a:pt x="9" y="1336"/>
                </a:cubicBezTo>
                <a:cubicBezTo>
                  <a:pt x="10" y="1336"/>
                  <a:pt x="10" y="1337"/>
                  <a:pt x="10" y="1337"/>
                </a:cubicBezTo>
                <a:cubicBezTo>
                  <a:pt x="10" y="1338"/>
                  <a:pt x="10" y="1338"/>
                  <a:pt x="11" y="1339"/>
                </a:cubicBezTo>
                <a:cubicBezTo>
                  <a:pt x="12" y="1339"/>
                  <a:pt x="12" y="1340"/>
                  <a:pt x="12" y="1341"/>
                </a:cubicBezTo>
                <a:cubicBezTo>
                  <a:pt x="13" y="1341"/>
                  <a:pt x="13" y="1342"/>
                  <a:pt x="14" y="1342"/>
                </a:cubicBezTo>
                <a:cubicBezTo>
                  <a:pt x="14" y="1343"/>
                  <a:pt x="14" y="1343"/>
                  <a:pt x="14" y="1344"/>
                </a:cubicBezTo>
                <a:cubicBezTo>
                  <a:pt x="15" y="1346"/>
                  <a:pt x="16" y="1346"/>
                  <a:pt x="17" y="1347"/>
                </a:cubicBezTo>
                <a:cubicBezTo>
                  <a:pt x="18" y="1348"/>
                  <a:pt x="19" y="1349"/>
                  <a:pt x="20" y="1350"/>
                </a:cubicBezTo>
                <a:cubicBezTo>
                  <a:pt x="21" y="1350"/>
                  <a:pt x="21" y="1350"/>
                  <a:pt x="22" y="1350"/>
                </a:cubicBezTo>
                <a:cubicBezTo>
                  <a:pt x="23" y="1350"/>
                  <a:pt x="23" y="1351"/>
                  <a:pt x="24" y="1351"/>
                </a:cubicBezTo>
                <a:cubicBezTo>
                  <a:pt x="25" y="1351"/>
                  <a:pt x="26" y="1351"/>
                  <a:pt x="27" y="1350"/>
                </a:cubicBezTo>
                <a:cubicBezTo>
                  <a:pt x="28" y="1350"/>
                  <a:pt x="28" y="1349"/>
                  <a:pt x="29" y="1349"/>
                </a:cubicBezTo>
                <a:cubicBezTo>
                  <a:pt x="29" y="1349"/>
                  <a:pt x="30" y="1349"/>
                  <a:pt x="31" y="1348"/>
                </a:cubicBezTo>
                <a:cubicBezTo>
                  <a:pt x="32" y="1348"/>
                  <a:pt x="32" y="1346"/>
                  <a:pt x="32" y="1345"/>
                </a:cubicBezTo>
                <a:cubicBezTo>
                  <a:pt x="33" y="1344"/>
                  <a:pt x="34" y="1343"/>
                  <a:pt x="36" y="1343"/>
                </a:cubicBezTo>
                <a:cubicBezTo>
                  <a:pt x="37" y="1342"/>
                  <a:pt x="38" y="1341"/>
                  <a:pt x="39" y="1341"/>
                </a:cubicBezTo>
                <a:cubicBezTo>
                  <a:pt x="41" y="1340"/>
                  <a:pt x="42" y="1340"/>
                  <a:pt x="43" y="1339"/>
                </a:cubicBezTo>
                <a:cubicBezTo>
                  <a:pt x="44" y="1338"/>
                  <a:pt x="44" y="1338"/>
                  <a:pt x="45" y="1337"/>
                </a:cubicBezTo>
                <a:cubicBezTo>
                  <a:pt x="45" y="1337"/>
                  <a:pt x="46" y="1337"/>
                  <a:pt x="46" y="1337"/>
                </a:cubicBezTo>
                <a:cubicBezTo>
                  <a:pt x="48" y="1336"/>
                  <a:pt x="48" y="1335"/>
                  <a:pt x="50" y="1335"/>
                </a:cubicBezTo>
                <a:cubicBezTo>
                  <a:pt x="52" y="1334"/>
                  <a:pt x="55" y="1335"/>
                  <a:pt x="57" y="1335"/>
                </a:cubicBezTo>
                <a:cubicBezTo>
                  <a:pt x="60" y="1335"/>
                  <a:pt x="64" y="1334"/>
                  <a:pt x="67" y="1334"/>
                </a:cubicBezTo>
                <a:cubicBezTo>
                  <a:pt x="69" y="1335"/>
                  <a:pt x="70" y="1334"/>
                  <a:pt x="72" y="1334"/>
                </a:cubicBezTo>
                <a:cubicBezTo>
                  <a:pt x="73" y="1334"/>
                  <a:pt x="74" y="1334"/>
                  <a:pt x="76" y="1334"/>
                </a:cubicBezTo>
                <a:cubicBezTo>
                  <a:pt x="77" y="1334"/>
                  <a:pt x="78" y="1336"/>
                  <a:pt x="79" y="1336"/>
                </a:cubicBezTo>
                <a:cubicBezTo>
                  <a:pt x="81" y="1336"/>
                  <a:pt x="83" y="1336"/>
                  <a:pt x="84" y="1335"/>
                </a:cubicBezTo>
                <a:cubicBezTo>
                  <a:pt x="85" y="1335"/>
                  <a:pt x="86" y="1334"/>
                  <a:pt x="87" y="1333"/>
                </a:cubicBezTo>
                <a:cubicBezTo>
                  <a:pt x="89" y="1333"/>
                  <a:pt x="90" y="1333"/>
                  <a:pt x="91" y="1334"/>
                </a:cubicBezTo>
                <a:cubicBezTo>
                  <a:pt x="92" y="1334"/>
                  <a:pt x="94" y="1335"/>
                  <a:pt x="95" y="1334"/>
                </a:cubicBezTo>
                <a:cubicBezTo>
                  <a:pt x="96" y="1333"/>
                  <a:pt x="96" y="1331"/>
                  <a:pt x="97" y="1330"/>
                </a:cubicBezTo>
                <a:cubicBezTo>
                  <a:pt x="97" y="1329"/>
                  <a:pt x="99" y="1328"/>
                  <a:pt x="100" y="1326"/>
                </a:cubicBezTo>
                <a:cubicBezTo>
                  <a:pt x="101" y="1325"/>
                  <a:pt x="101" y="1324"/>
                  <a:pt x="102" y="1323"/>
                </a:cubicBezTo>
                <a:cubicBezTo>
                  <a:pt x="102" y="1321"/>
                  <a:pt x="103" y="1320"/>
                  <a:pt x="105" y="1320"/>
                </a:cubicBezTo>
                <a:cubicBezTo>
                  <a:pt x="106" y="1319"/>
                  <a:pt x="107" y="1318"/>
                  <a:pt x="109" y="1318"/>
                </a:cubicBezTo>
                <a:cubicBezTo>
                  <a:pt x="110" y="1318"/>
                  <a:pt x="111" y="1318"/>
                  <a:pt x="112" y="1317"/>
                </a:cubicBezTo>
                <a:cubicBezTo>
                  <a:pt x="113" y="1316"/>
                  <a:pt x="114" y="1315"/>
                  <a:pt x="116" y="1316"/>
                </a:cubicBezTo>
                <a:cubicBezTo>
                  <a:pt x="116" y="1316"/>
                  <a:pt x="116" y="1316"/>
                  <a:pt x="117" y="1316"/>
                </a:cubicBezTo>
                <a:cubicBezTo>
                  <a:pt x="118" y="1316"/>
                  <a:pt x="119" y="1316"/>
                  <a:pt x="119" y="1316"/>
                </a:cubicBezTo>
                <a:cubicBezTo>
                  <a:pt x="120" y="1316"/>
                  <a:pt x="120" y="1315"/>
                  <a:pt x="120" y="1315"/>
                </a:cubicBezTo>
                <a:cubicBezTo>
                  <a:pt x="121" y="1315"/>
                  <a:pt x="121" y="1316"/>
                  <a:pt x="122" y="1315"/>
                </a:cubicBezTo>
                <a:cubicBezTo>
                  <a:pt x="122" y="1314"/>
                  <a:pt x="120" y="1314"/>
                  <a:pt x="120" y="1313"/>
                </a:cubicBezTo>
                <a:cubicBezTo>
                  <a:pt x="118" y="1311"/>
                  <a:pt x="121" y="1308"/>
                  <a:pt x="122" y="1307"/>
                </a:cubicBezTo>
                <a:cubicBezTo>
                  <a:pt x="122" y="1306"/>
                  <a:pt x="123" y="1305"/>
                  <a:pt x="123" y="1304"/>
                </a:cubicBezTo>
                <a:cubicBezTo>
                  <a:pt x="123" y="1303"/>
                  <a:pt x="124" y="1301"/>
                  <a:pt x="124" y="1300"/>
                </a:cubicBezTo>
                <a:cubicBezTo>
                  <a:pt x="125" y="1299"/>
                  <a:pt x="127" y="1298"/>
                  <a:pt x="128" y="1297"/>
                </a:cubicBezTo>
                <a:cubicBezTo>
                  <a:pt x="129" y="1296"/>
                  <a:pt x="130" y="1295"/>
                  <a:pt x="132" y="1294"/>
                </a:cubicBezTo>
                <a:cubicBezTo>
                  <a:pt x="133" y="1294"/>
                  <a:pt x="134" y="1293"/>
                  <a:pt x="135" y="1292"/>
                </a:cubicBezTo>
                <a:cubicBezTo>
                  <a:pt x="136" y="1291"/>
                  <a:pt x="137" y="1290"/>
                  <a:pt x="139" y="1290"/>
                </a:cubicBezTo>
                <a:cubicBezTo>
                  <a:pt x="141" y="1289"/>
                  <a:pt x="140" y="1288"/>
                  <a:pt x="139" y="1288"/>
                </a:cubicBezTo>
                <a:cubicBezTo>
                  <a:pt x="138" y="1287"/>
                  <a:pt x="137" y="1286"/>
                  <a:pt x="136" y="1285"/>
                </a:cubicBezTo>
                <a:cubicBezTo>
                  <a:pt x="134" y="1284"/>
                  <a:pt x="132" y="1283"/>
                  <a:pt x="131" y="1280"/>
                </a:cubicBezTo>
                <a:cubicBezTo>
                  <a:pt x="131" y="1280"/>
                  <a:pt x="131" y="1279"/>
                  <a:pt x="130" y="1278"/>
                </a:cubicBezTo>
                <a:cubicBezTo>
                  <a:pt x="130" y="1277"/>
                  <a:pt x="130" y="1275"/>
                  <a:pt x="129" y="1274"/>
                </a:cubicBezTo>
                <a:cubicBezTo>
                  <a:pt x="129" y="1272"/>
                  <a:pt x="129" y="1271"/>
                  <a:pt x="129" y="1269"/>
                </a:cubicBezTo>
                <a:cubicBezTo>
                  <a:pt x="130" y="1268"/>
                  <a:pt x="131" y="1266"/>
                  <a:pt x="133" y="1265"/>
                </a:cubicBezTo>
                <a:cubicBezTo>
                  <a:pt x="134" y="1262"/>
                  <a:pt x="137" y="1260"/>
                  <a:pt x="139" y="1257"/>
                </a:cubicBezTo>
                <a:cubicBezTo>
                  <a:pt x="140" y="1256"/>
                  <a:pt x="140" y="1255"/>
                  <a:pt x="141" y="1254"/>
                </a:cubicBezTo>
                <a:cubicBezTo>
                  <a:pt x="142" y="1252"/>
                  <a:pt x="143" y="1252"/>
                  <a:pt x="144" y="1251"/>
                </a:cubicBezTo>
                <a:cubicBezTo>
                  <a:pt x="146" y="1249"/>
                  <a:pt x="147" y="1246"/>
                  <a:pt x="148" y="1244"/>
                </a:cubicBezTo>
                <a:cubicBezTo>
                  <a:pt x="149" y="1243"/>
                  <a:pt x="149" y="1242"/>
                  <a:pt x="150" y="1240"/>
                </a:cubicBezTo>
                <a:cubicBezTo>
                  <a:pt x="151" y="1239"/>
                  <a:pt x="152" y="1238"/>
                  <a:pt x="153" y="1237"/>
                </a:cubicBezTo>
                <a:cubicBezTo>
                  <a:pt x="154" y="1237"/>
                  <a:pt x="154" y="1236"/>
                  <a:pt x="155" y="1236"/>
                </a:cubicBezTo>
                <a:cubicBezTo>
                  <a:pt x="156" y="1235"/>
                  <a:pt x="158" y="1234"/>
                  <a:pt x="159" y="1234"/>
                </a:cubicBezTo>
                <a:cubicBezTo>
                  <a:pt x="161" y="1234"/>
                  <a:pt x="163" y="1233"/>
                  <a:pt x="164" y="1233"/>
                </a:cubicBezTo>
                <a:cubicBezTo>
                  <a:pt x="166" y="1233"/>
                  <a:pt x="167" y="1232"/>
                  <a:pt x="168" y="1232"/>
                </a:cubicBezTo>
                <a:cubicBezTo>
                  <a:pt x="170" y="1232"/>
                  <a:pt x="173" y="1231"/>
                  <a:pt x="174" y="1230"/>
                </a:cubicBezTo>
                <a:cubicBezTo>
                  <a:pt x="176" y="1229"/>
                  <a:pt x="177" y="1228"/>
                  <a:pt x="179" y="1227"/>
                </a:cubicBezTo>
                <a:cubicBezTo>
                  <a:pt x="180" y="1226"/>
                  <a:pt x="182" y="1225"/>
                  <a:pt x="184" y="1224"/>
                </a:cubicBezTo>
                <a:cubicBezTo>
                  <a:pt x="185" y="1224"/>
                  <a:pt x="187" y="1222"/>
                  <a:pt x="188" y="1222"/>
                </a:cubicBezTo>
                <a:cubicBezTo>
                  <a:pt x="190" y="1221"/>
                  <a:pt x="192" y="1221"/>
                  <a:pt x="193" y="1220"/>
                </a:cubicBezTo>
                <a:cubicBezTo>
                  <a:pt x="194" y="1219"/>
                  <a:pt x="196" y="1218"/>
                  <a:pt x="197" y="1217"/>
                </a:cubicBezTo>
                <a:cubicBezTo>
                  <a:pt x="198" y="1216"/>
                  <a:pt x="198" y="1215"/>
                  <a:pt x="198" y="1214"/>
                </a:cubicBezTo>
                <a:cubicBezTo>
                  <a:pt x="198" y="1212"/>
                  <a:pt x="197" y="1211"/>
                  <a:pt x="197" y="1210"/>
                </a:cubicBezTo>
                <a:cubicBezTo>
                  <a:pt x="196" y="1208"/>
                  <a:pt x="197" y="1208"/>
                  <a:pt x="198" y="1207"/>
                </a:cubicBezTo>
                <a:cubicBezTo>
                  <a:pt x="199" y="1207"/>
                  <a:pt x="199" y="1206"/>
                  <a:pt x="200" y="1206"/>
                </a:cubicBezTo>
                <a:cubicBezTo>
                  <a:pt x="200" y="1206"/>
                  <a:pt x="202" y="1206"/>
                  <a:pt x="201" y="1205"/>
                </a:cubicBezTo>
                <a:cubicBezTo>
                  <a:pt x="201" y="1204"/>
                  <a:pt x="200" y="1204"/>
                  <a:pt x="200" y="1204"/>
                </a:cubicBezTo>
                <a:cubicBezTo>
                  <a:pt x="199" y="1204"/>
                  <a:pt x="199" y="1203"/>
                  <a:pt x="199" y="1203"/>
                </a:cubicBezTo>
                <a:cubicBezTo>
                  <a:pt x="198" y="1202"/>
                  <a:pt x="198" y="1201"/>
                  <a:pt x="198" y="1201"/>
                </a:cubicBezTo>
                <a:cubicBezTo>
                  <a:pt x="198" y="1200"/>
                  <a:pt x="197" y="1200"/>
                  <a:pt x="197" y="1199"/>
                </a:cubicBezTo>
                <a:cubicBezTo>
                  <a:pt x="197" y="1198"/>
                  <a:pt x="197" y="1197"/>
                  <a:pt x="197" y="1196"/>
                </a:cubicBezTo>
                <a:cubicBezTo>
                  <a:pt x="197" y="1195"/>
                  <a:pt x="196" y="1195"/>
                  <a:pt x="196" y="1194"/>
                </a:cubicBezTo>
                <a:cubicBezTo>
                  <a:pt x="195" y="1193"/>
                  <a:pt x="195" y="1193"/>
                  <a:pt x="195" y="1192"/>
                </a:cubicBezTo>
                <a:cubicBezTo>
                  <a:pt x="195" y="1191"/>
                  <a:pt x="197" y="1190"/>
                  <a:pt x="197" y="1189"/>
                </a:cubicBezTo>
                <a:cubicBezTo>
                  <a:pt x="198" y="1188"/>
                  <a:pt x="198" y="1187"/>
                  <a:pt x="198" y="1187"/>
                </a:cubicBezTo>
                <a:cubicBezTo>
                  <a:pt x="199" y="1186"/>
                  <a:pt x="200" y="1184"/>
                  <a:pt x="201" y="1184"/>
                </a:cubicBezTo>
                <a:cubicBezTo>
                  <a:pt x="202" y="1183"/>
                  <a:pt x="202" y="1183"/>
                  <a:pt x="203" y="1183"/>
                </a:cubicBezTo>
                <a:cubicBezTo>
                  <a:pt x="204" y="1182"/>
                  <a:pt x="204" y="1182"/>
                  <a:pt x="205" y="1181"/>
                </a:cubicBezTo>
                <a:cubicBezTo>
                  <a:pt x="206" y="1181"/>
                  <a:pt x="207" y="1181"/>
                  <a:pt x="209" y="1180"/>
                </a:cubicBezTo>
                <a:cubicBezTo>
                  <a:pt x="211" y="1178"/>
                  <a:pt x="213" y="1176"/>
                  <a:pt x="216" y="1176"/>
                </a:cubicBezTo>
                <a:cubicBezTo>
                  <a:pt x="218" y="1177"/>
                  <a:pt x="219" y="1178"/>
                  <a:pt x="221" y="1178"/>
                </a:cubicBezTo>
                <a:cubicBezTo>
                  <a:pt x="223" y="1178"/>
                  <a:pt x="225" y="1178"/>
                  <a:pt x="227" y="1178"/>
                </a:cubicBezTo>
                <a:cubicBezTo>
                  <a:pt x="228" y="1178"/>
                  <a:pt x="229" y="1179"/>
                  <a:pt x="231" y="1179"/>
                </a:cubicBezTo>
                <a:cubicBezTo>
                  <a:pt x="231" y="1179"/>
                  <a:pt x="232" y="1179"/>
                  <a:pt x="233" y="1179"/>
                </a:cubicBezTo>
                <a:cubicBezTo>
                  <a:pt x="233" y="1179"/>
                  <a:pt x="234" y="1180"/>
                  <a:pt x="234" y="1180"/>
                </a:cubicBezTo>
                <a:cubicBezTo>
                  <a:pt x="235" y="1181"/>
                  <a:pt x="237" y="1180"/>
                  <a:pt x="238" y="1180"/>
                </a:cubicBezTo>
                <a:cubicBezTo>
                  <a:pt x="240" y="1180"/>
                  <a:pt x="241" y="1181"/>
                  <a:pt x="240" y="1182"/>
                </a:cubicBezTo>
                <a:cubicBezTo>
                  <a:pt x="240" y="1183"/>
                  <a:pt x="240" y="1184"/>
                  <a:pt x="241" y="1184"/>
                </a:cubicBezTo>
                <a:cubicBezTo>
                  <a:pt x="242" y="1184"/>
                  <a:pt x="242" y="1185"/>
                  <a:pt x="243" y="1185"/>
                </a:cubicBezTo>
                <a:cubicBezTo>
                  <a:pt x="244" y="1185"/>
                  <a:pt x="244" y="1185"/>
                  <a:pt x="245" y="1185"/>
                </a:cubicBezTo>
                <a:cubicBezTo>
                  <a:pt x="246" y="1184"/>
                  <a:pt x="248" y="1185"/>
                  <a:pt x="249" y="1186"/>
                </a:cubicBezTo>
                <a:cubicBezTo>
                  <a:pt x="250" y="1187"/>
                  <a:pt x="251" y="1188"/>
                  <a:pt x="252" y="1187"/>
                </a:cubicBezTo>
                <a:cubicBezTo>
                  <a:pt x="253" y="1187"/>
                  <a:pt x="253" y="1187"/>
                  <a:pt x="254" y="1187"/>
                </a:cubicBezTo>
                <a:cubicBezTo>
                  <a:pt x="255" y="1187"/>
                  <a:pt x="255" y="1187"/>
                  <a:pt x="256" y="1187"/>
                </a:cubicBezTo>
                <a:cubicBezTo>
                  <a:pt x="257" y="1188"/>
                  <a:pt x="259" y="1188"/>
                  <a:pt x="260" y="1188"/>
                </a:cubicBezTo>
                <a:cubicBezTo>
                  <a:pt x="261" y="1187"/>
                  <a:pt x="262" y="1186"/>
                  <a:pt x="263" y="1185"/>
                </a:cubicBezTo>
                <a:cubicBezTo>
                  <a:pt x="264" y="1184"/>
                  <a:pt x="265" y="1184"/>
                  <a:pt x="266" y="1183"/>
                </a:cubicBezTo>
                <a:cubicBezTo>
                  <a:pt x="268" y="1182"/>
                  <a:pt x="268" y="1181"/>
                  <a:pt x="269" y="1180"/>
                </a:cubicBezTo>
                <a:cubicBezTo>
                  <a:pt x="270" y="1178"/>
                  <a:pt x="271" y="1178"/>
                  <a:pt x="272" y="1177"/>
                </a:cubicBezTo>
                <a:cubicBezTo>
                  <a:pt x="273" y="1177"/>
                  <a:pt x="273" y="1177"/>
                  <a:pt x="274" y="1176"/>
                </a:cubicBezTo>
                <a:cubicBezTo>
                  <a:pt x="275" y="1176"/>
                  <a:pt x="276" y="1176"/>
                  <a:pt x="277" y="1175"/>
                </a:cubicBezTo>
                <a:cubicBezTo>
                  <a:pt x="278" y="1174"/>
                  <a:pt x="278" y="1174"/>
                  <a:pt x="279" y="1174"/>
                </a:cubicBezTo>
                <a:cubicBezTo>
                  <a:pt x="279" y="1173"/>
                  <a:pt x="280" y="1173"/>
                  <a:pt x="280" y="1173"/>
                </a:cubicBezTo>
                <a:cubicBezTo>
                  <a:pt x="281" y="1172"/>
                  <a:pt x="281" y="1172"/>
                  <a:pt x="282" y="1172"/>
                </a:cubicBezTo>
                <a:cubicBezTo>
                  <a:pt x="282" y="1171"/>
                  <a:pt x="283" y="1171"/>
                  <a:pt x="283" y="1171"/>
                </a:cubicBezTo>
                <a:cubicBezTo>
                  <a:pt x="284" y="1171"/>
                  <a:pt x="284" y="1170"/>
                  <a:pt x="285" y="1170"/>
                </a:cubicBezTo>
                <a:cubicBezTo>
                  <a:pt x="286" y="1170"/>
                  <a:pt x="286" y="1170"/>
                  <a:pt x="287" y="1170"/>
                </a:cubicBezTo>
                <a:cubicBezTo>
                  <a:pt x="288" y="1170"/>
                  <a:pt x="289" y="1169"/>
                  <a:pt x="291" y="1169"/>
                </a:cubicBezTo>
                <a:cubicBezTo>
                  <a:pt x="292" y="1169"/>
                  <a:pt x="292" y="1169"/>
                  <a:pt x="293" y="1169"/>
                </a:cubicBezTo>
                <a:cubicBezTo>
                  <a:pt x="294" y="1168"/>
                  <a:pt x="294" y="1168"/>
                  <a:pt x="294" y="1167"/>
                </a:cubicBezTo>
                <a:cubicBezTo>
                  <a:pt x="295" y="1166"/>
                  <a:pt x="297" y="1166"/>
                  <a:pt x="298" y="1165"/>
                </a:cubicBezTo>
                <a:cubicBezTo>
                  <a:pt x="298" y="1165"/>
                  <a:pt x="298" y="1164"/>
                  <a:pt x="299" y="1163"/>
                </a:cubicBezTo>
                <a:cubicBezTo>
                  <a:pt x="300" y="1162"/>
                  <a:pt x="301" y="1162"/>
                  <a:pt x="301" y="1160"/>
                </a:cubicBezTo>
                <a:cubicBezTo>
                  <a:pt x="302" y="1160"/>
                  <a:pt x="302" y="1159"/>
                  <a:pt x="303" y="1159"/>
                </a:cubicBezTo>
                <a:cubicBezTo>
                  <a:pt x="303" y="1158"/>
                  <a:pt x="304" y="1158"/>
                  <a:pt x="304" y="1157"/>
                </a:cubicBezTo>
                <a:cubicBezTo>
                  <a:pt x="305" y="1157"/>
                  <a:pt x="305" y="1156"/>
                  <a:pt x="306" y="1156"/>
                </a:cubicBezTo>
                <a:cubicBezTo>
                  <a:pt x="307" y="1156"/>
                  <a:pt x="309" y="1156"/>
                  <a:pt x="310" y="1156"/>
                </a:cubicBezTo>
                <a:cubicBezTo>
                  <a:pt x="312" y="1156"/>
                  <a:pt x="312" y="1157"/>
                  <a:pt x="314" y="1158"/>
                </a:cubicBezTo>
                <a:cubicBezTo>
                  <a:pt x="315" y="1158"/>
                  <a:pt x="317" y="1157"/>
                  <a:pt x="318" y="1158"/>
                </a:cubicBezTo>
                <a:cubicBezTo>
                  <a:pt x="319" y="1158"/>
                  <a:pt x="319" y="1159"/>
                  <a:pt x="320" y="1159"/>
                </a:cubicBezTo>
                <a:cubicBezTo>
                  <a:pt x="320" y="1160"/>
                  <a:pt x="321" y="1160"/>
                  <a:pt x="322" y="1160"/>
                </a:cubicBezTo>
                <a:cubicBezTo>
                  <a:pt x="323" y="1160"/>
                  <a:pt x="324" y="1161"/>
                  <a:pt x="326" y="1161"/>
                </a:cubicBezTo>
                <a:cubicBezTo>
                  <a:pt x="327" y="1162"/>
                  <a:pt x="328" y="1163"/>
                  <a:pt x="329" y="1163"/>
                </a:cubicBezTo>
                <a:cubicBezTo>
                  <a:pt x="330" y="1163"/>
                  <a:pt x="331" y="1163"/>
                  <a:pt x="331" y="1163"/>
                </a:cubicBezTo>
                <a:cubicBezTo>
                  <a:pt x="332" y="1164"/>
                  <a:pt x="332" y="1164"/>
                  <a:pt x="332" y="1164"/>
                </a:cubicBezTo>
                <a:cubicBezTo>
                  <a:pt x="333" y="1165"/>
                  <a:pt x="334" y="1165"/>
                  <a:pt x="335" y="1166"/>
                </a:cubicBezTo>
                <a:cubicBezTo>
                  <a:pt x="335" y="1166"/>
                  <a:pt x="335" y="1166"/>
                  <a:pt x="336" y="1167"/>
                </a:cubicBezTo>
                <a:cubicBezTo>
                  <a:pt x="336" y="1167"/>
                  <a:pt x="336" y="1167"/>
                  <a:pt x="337" y="1167"/>
                </a:cubicBezTo>
                <a:cubicBezTo>
                  <a:pt x="337" y="1168"/>
                  <a:pt x="337" y="1169"/>
                  <a:pt x="337" y="1169"/>
                </a:cubicBezTo>
                <a:cubicBezTo>
                  <a:pt x="338" y="1170"/>
                  <a:pt x="338" y="1171"/>
                  <a:pt x="338" y="1173"/>
                </a:cubicBezTo>
                <a:cubicBezTo>
                  <a:pt x="337" y="1174"/>
                  <a:pt x="337" y="1174"/>
                  <a:pt x="338" y="1175"/>
                </a:cubicBezTo>
                <a:cubicBezTo>
                  <a:pt x="338" y="1176"/>
                  <a:pt x="339" y="1176"/>
                  <a:pt x="339" y="1177"/>
                </a:cubicBezTo>
                <a:cubicBezTo>
                  <a:pt x="339" y="1177"/>
                  <a:pt x="339" y="1178"/>
                  <a:pt x="339" y="1178"/>
                </a:cubicBezTo>
                <a:cubicBezTo>
                  <a:pt x="340" y="1179"/>
                  <a:pt x="340" y="1179"/>
                  <a:pt x="340" y="1180"/>
                </a:cubicBezTo>
                <a:cubicBezTo>
                  <a:pt x="340" y="1181"/>
                  <a:pt x="340" y="1181"/>
                  <a:pt x="341" y="1182"/>
                </a:cubicBezTo>
                <a:cubicBezTo>
                  <a:pt x="341" y="1182"/>
                  <a:pt x="341" y="1183"/>
                  <a:pt x="341" y="1183"/>
                </a:cubicBezTo>
                <a:cubicBezTo>
                  <a:pt x="341" y="1184"/>
                  <a:pt x="342" y="1185"/>
                  <a:pt x="342" y="1185"/>
                </a:cubicBezTo>
                <a:cubicBezTo>
                  <a:pt x="342" y="1186"/>
                  <a:pt x="342" y="1187"/>
                  <a:pt x="342" y="1187"/>
                </a:cubicBezTo>
                <a:cubicBezTo>
                  <a:pt x="343" y="1188"/>
                  <a:pt x="343" y="1188"/>
                  <a:pt x="343" y="1189"/>
                </a:cubicBezTo>
                <a:cubicBezTo>
                  <a:pt x="342" y="1189"/>
                  <a:pt x="342" y="1189"/>
                  <a:pt x="342" y="1189"/>
                </a:cubicBezTo>
                <a:cubicBezTo>
                  <a:pt x="342" y="1190"/>
                  <a:pt x="342" y="1190"/>
                  <a:pt x="343" y="1190"/>
                </a:cubicBezTo>
                <a:cubicBezTo>
                  <a:pt x="343" y="1191"/>
                  <a:pt x="343" y="1191"/>
                  <a:pt x="344" y="1191"/>
                </a:cubicBezTo>
                <a:cubicBezTo>
                  <a:pt x="345" y="1191"/>
                  <a:pt x="345" y="1191"/>
                  <a:pt x="346" y="1191"/>
                </a:cubicBezTo>
                <a:cubicBezTo>
                  <a:pt x="347" y="1191"/>
                  <a:pt x="347" y="1191"/>
                  <a:pt x="348" y="1192"/>
                </a:cubicBezTo>
                <a:cubicBezTo>
                  <a:pt x="349" y="1193"/>
                  <a:pt x="350" y="1195"/>
                  <a:pt x="351" y="1196"/>
                </a:cubicBezTo>
                <a:cubicBezTo>
                  <a:pt x="351" y="1197"/>
                  <a:pt x="351" y="1197"/>
                  <a:pt x="352" y="1197"/>
                </a:cubicBezTo>
                <a:cubicBezTo>
                  <a:pt x="353" y="1198"/>
                  <a:pt x="352" y="1198"/>
                  <a:pt x="353" y="1199"/>
                </a:cubicBezTo>
                <a:cubicBezTo>
                  <a:pt x="353" y="1199"/>
                  <a:pt x="354" y="1199"/>
                  <a:pt x="354" y="1200"/>
                </a:cubicBezTo>
                <a:cubicBezTo>
                  <a:pt x="354" y="1200"/>
                  <a:pt x="355" y="1201"/>
                  <a:pt x="354" y="1202"/>
                </a:cubicBezTo>
                <a:cubicBezTo>
                  <a:pt x="354" y="1202"/>
                  <a:pt x="354" y="1203"/>
                  <a:pt x="354" y="1203"/>
                </a:cubicBezTo>
                <a:cubicBezTo>
                  <a:pt x="355" y="1204"/>
                  <a:pt x="356" y="1203"/>
                  <a:pt x="357" y="1203"/>
                </a:cubicBezTo>
                <a:cubicBezTo>
                  <a:pt x="358" y="1203"/>
                  <a:pt x="358" y="1204"/>
                  <a:pt x="359" y="1204"/>
                </a:cubicBezTo>
                <a:cubicBezTo>
                  <a:pt x="360" y="1204"/>
                  <a:pt x="361" y="1204"/>
                  <a:pt x="362" y="1205"/>
                </a:cubicBezTo>
                <a:cubicBezTo>
                  <a:pt x="363" y="1205"/>
                  <a:pt x="364" y="1206"/>
                  <a:pt x="364" y="1206"/>
                </a:cubicBezTo>
                <a:cubicBezTo>
                  <a:pt x="365" y="1207"/>
                  <a:pt x="365" y="1208"/>
                  <a:pt x="366" y="1208"/>
                </a:cubicBezTo>
                <a:cubicBezTo>
                  <a:pt x="367" y="1209"/>
                  <a:pt x="367" y="1209"/>
                  <a:pt x="368" y="1210"/>
                </a:cubicBezTo>
                <a:cubicBezTo>
                  <a:pt x="369" y="1211"/>
                  <a:pt x="370" y="1212"/>
                  <a:pt x="371" y="1213"/>
                </a:cubicBezTo>
                <a:cubicBezTo>
                  <a:pt x="372" y="1213"/>
                  <a:pt x="372" y="1215"/>
                  <a:pt x="374" y="1215"/>
                </a:cubicBezTo>
                <a:cubicBezTo>
                  <a:pt x="375" y="1216"/>
                  <a:pt x="376" y="1217"/>
                  <a:pt x="377" y="1218"/>
                </a:cubicBezTo>
                <a:cubicBezTo>
                  <a:pt x="377" y="1219"/>
                  <a:pt x="377" y="1219"/>
                  <a:pt x="378" y="1219"/>
                </a:cubicBezTo>
                <a:cubicBezTo>
                  <a:pt x="379" y="1219"/>
                  <a:pt x="379" y="1220"/>
                  <a:pt x="379" y="1220"/>
                </a:cubicBezTo>
                <a:cubicBezTo>
                  <a:pt x="381" y="1221"/>
                  <a:pt x="382" y="1221"/>
                  <a:pt x="383" y="1222"/>
                </a:cubicBezTo>
                <a:cubicBezTo>
                  <a:pt x="383" y="1224"/>
                  <a:pt x="384" y="1224"/>
                  <a:pt x="385" y="1225"/>
                </a:cubicBezTo>
                <a:cubicBezTo>
                  <a:pt x="386" y="1226"/>
                  <a:pt x="387" y="1227"/>
                  <a:pt x="388" y="1227"/>
                </a:cubicBezTo>
                <a:cubicBezTo>
                  <a:pt x="389" y="1228"/>
                  <a:pt x="390" y="1228"/>
                  <a:pt x="391" y="1229"/>
                </a:cubicBezTo>
                <a:cubicBezTo>
                  <a:pt x="392" y="1230"/>
                  <a:pt x="392" y="1231"/>
                  <a:pt x="394" y="1232"/>
                </a:cubicBezTo>
                <a:cubicBezTo>
                  <a:pt x="395" y="1232"/>
                  <a:pt x="396" y="1232"/>
                  <a:pt x="398" y="1232"/>
                </a:cubicBezTo>
                <a:cubicBezTo>
                  <a:pt x="399" y="1231"/>
                  <a:pt x="399" y="1232"/>
                  <a:pt x="400" y="1231"/>
                </a:cubicBezTo>
                <a:cubicBezTo>
                  <a:pt x="401" y="1231"/>
                  <a:pt x="401" y="1231"/>
                  <a:pt x="402" y="1231"/>
                </a:cubicBezTo>
                <a:cubicBezTo>
                  <a:pt x="403" y="1230"/>
                  <a:pt x="404" y="1230"/>
                  <a:pt x="406" y="1231"/>
                </a:cubicBezTo>
                <a:cubicBezTo>
                  <a:pt x="406" y="1231"/>
                  <a:pt x="406" y="1232"/>
                  <a:pt x="407" y="1232"/>
                </a:cubicBezTo>
                <a:cubicBezTo>
                  <a:pt x="407" y="1233"/>
                  <a:pt x="408" y="1233"/>
                  <a:pt x="408" y="1233"/>
                </a:cubicBezTo>
                <a:cubicBezTo>
                  <a:pt x="409" y="1234"/>
                  <a:pt x="409" y="1235"/>
                  <a:pt x="409" y="1235"/>
                </a:cubicBezTo>
                <a:cubicBezTo>
                  <a:pt x="409" y="1236"/>
                  <a:pt x="410" y="1236"/>
                  <a:pt x="411" y="1237"/>
                </a:cubicBezTo>
                <a:cubicBezTo>
                  <a:pt x="412" y="1237"/>
                  <a:pt x="412" y="1238"/>
                  <a:pt x="413" y="1239"/>
                </a:cubicBezTo>
                <a:cubicBezTo>
                  <a:pt x="415" y="1239"/>
                  <a:pt x="415" y="1239"/>
                  <a:pt x="416" y="1240"/>
                </a:cubicBezTo>
                <a:cubicBezTo>
                  <a:pt x="417" y="1241"/>
                  <a:pt x="419" y="1241"/>
                  <a:pt x="419" y="1242"/>
                </a:cubicBezTo>
                <a:cubicBezTo>
                  <a:pt x="420" y="1243"/>
                  <a:pt x="419" y="1244"/>
                  <a:pt x="418" y="1245"/>
                </a:cubicBezTo>
                <a:cubicBezTo>
                  <a:pt x="418" y="1245"/>
                  <a:pt x="418" y="1245"/>
                  <a:pt x="418" y="1245"/>
                </a:cubicBezTo>
                <a:cubicBezTo>
                  <a:pt x="418" y="1246"/>
                  <a:pt x="417" y="1246"/>
                  <a:pt x="417" y="1246"/>
                </a:cubicBezTo>
                <a:cubicBezTo>
                  <a:pt x="417" y="1248"/>
                  <a:pt x="420" y="1245"/>
                  <a:pt x="420" y="1245"/>
                </a:cubicBezTo>
                <a:cubicBezTo>
                  <a:pt x="421" y="1245"/>
                  <a:pt x="422" y="1245"/>
                  <a:pt x="422" y="1245"/>
                </a:cubicBezTo>
                <a:cubicBezTo>
                  <a:pt x="423" y="1245"/>
                  <a:pt x="424" y="1245"/>
                  <a:pt x="424" y="1245"/>
                </a:cubicBezTo>
                <a:cubicBezTo>
                  <a:pt x="425" y="1245"/>
                  <a:pt x="425" y="1245"/>
                  <a:pt x="426" y="1244"/>
                </a:cubicBezTo>
                <a:cubicBezTo>
                  <a:pt x="427" y="1244"/>
                  <a:pt x="427" y="1244"/>
                  <a:pt x="428" y="1245"/>
                </a:cubicBezTo>
                <a:cubicBezTo>
                  <a:pt x="428" y="1246"/>
                  <a:pt x="428" y="1246"/>
                  <a:pt x="429" y="1247"/>
                </a:cubicBezTo>
                <a:cubicBezTo>
                  <a:pt x="430" y="1247"/>
                  <a:pt x="430" y="1247"/>
                  <a:pt x="430" y="1248"/>
                </a:cubicBezTo>
                <a:cubicBezTo>
                  <a:pt x="430" y="1249"/>
                  <a:pt x="430" y="1250"/>
                  <a:pt x="430" y="1250"/>
                </a:cubicBezTo>
                <a:cubicBezTo>
                  <a:pt x="430" y="1251"/>
                  <a:pt x="431" y="1251"/>
                  <a:pt x="431" y="1252"/>
                </a:cubicBezTo>
                <a:cubicBezTo>
                  <a:pt x="430" y="1253"/>
                  <a:pt x="429" y="1253"/>
                  <a:pt x="429" y="1254"/>
                </a:cubicBezTo>
                <a:cubicBezTo>
                  <a:pt x="430" y="1255"/>
                  <a:pt x="431" y="1255"/>
                  <a:pt x="432" y="1255"/>
                </a:cubicBezTo>
                <a:cubicBezTo>
                  <a:pt x="432" y="1256"/>
                  <a:pt x="432" y="1257"/>
                  <a:pt x="433" y="1257"/>
                </a:cubicBezTo>
                <a:cubicBezTo>
                  <a:pt x="434" y="1257"/>
                  <a:pt x="435" y="1257"/>
                  <a:pt x="435" y="1258"/>
                </a:cubicBezTo>
                <a:cubicBezTo>
                  <a:pt x="435" y="1259"/>
                  <a:pt x="436" y="1259"/>
                  <a:pt x="436" y="1260"/>
                </a:cubicBezTo>
                <a:cubicBezTo>
                  <a:pt x="437" y="1260"/>
                  <a:pt x="438" y="1260"/>
                  <a:pt x="438" y="1260"/>
                </a:cubicBezTo>
                <a:cubicBezTo>
                  <a:pt x="439" y="1260"/>
                  <a:pt x="440" y="1259"/>
                  <a:pt x="440" y="1259"/>
                </a:cubicBezTo>
                <a:cubicBezTo>
                  <a:pt x="441" y="1259"/>
                  <a:pt x="443" y="1259"/>
                  <a:pt x="444" y="1259"/>
                </a:cubicBezTo>
                <a:cubicBezTo>
                  <a:pt x="446" y="1260"/>
                  <a:pt x="445" y="1262"/>
                  <a:pt x="446" y="1263"/>
                </a:cubicBezTo>
                <a:cubicBezTo>
                  <a:pt x="446" y="1264"/>
                  <a:pt x="447" y="1265"/>
                  <a:pt x="448" y="1266"/>
                </a:cubicBezTo>
                <a:cubicBezTo>
                  <a:pt x="448" y="1268"/>
                  <a:pt x="448" y="1269"/>
                  <a:pt x="448" y="1271"/>
                </a:cubicBezTo>
                <a:cubicBezTo>
                  <a:pt x="449" y="1272"/>
                  <a:pt x="449" y="1273"/>
                  <a:pt x="450" y="1274"/>
                </a:cubicBezTo>
                <a:cubicBezTo>
                  <a:pt x="450" y="1275"/>
                  <a:pt x="450" y="1277"/>
                  <a:pt x="451" y="1278"/>
                </a:cubicBezTo>
                <a:cubicBezTo>
                  <a:pt x="451" y="1280"/>
                  <a:pt x="452" y="1281"/>
                  <a:pt x="453" y="1282"/>
                </a:cubicBezTo>
                <a:cubicBezTo>
                  <a:pt x="453" y="1283"/>
                  <a:pt x="455" y="1284"/>
                  <a:pt x="455" y="1285"/>
                </a:cubicBezTo>
                <a:cubicBezTo>
                  <a:pt x="455" y="1286"/>
                  <a:pt x="455" y="1287"/>
                  <a:pt x="455" y="1287"/>
                </a:cubicBezTo>
                <a:cubicBezTo>
                  <a:pt x="454" y="1288"/>
                  <a:pt x="454" y="1288"/>
                  <a:pt x="453" y="1288"/>
                </a:cubicBezTo>
                <a:cubicBezTo>
                  <a:pt x="452" y="1288"/>
                  <a:pt x="452" y="1289"/>
                  <a:pt x="451" y="1289"/>
                </a:cubicBezTo>
                <a:cubicBezTo>
                  <a:pt x="451" y="1289"/>
                  <a:pt x="450" y="1289"/>
                  <a:pt x="449" y="1290"/>
                </a:cubicBezTo>
                <a:cubicBezTo>
                  <a:pt x="448" y="1290"/>
                  <a:pt x="448" y="1291"/>
                  <a:pt x="448" y="1292"/>
                </a:cubicBezTo>
                <a:cubicBezTo>
                  <a:pt x="450" y="1292"/>
                  <a:pt x="449" y="1294"/>
                  <a:pt x="448" y="1295"/>
                </a:cubicBezTo>
                <a:cubicBezTo>
                  <a:pt x="448" y="1296"/>
                  <a:pt x="447" y="1296"/>
                  <a:pt x="447" y="1297"/>
                </a:cubicBezTo>
                <a:cubicBezTo>
                  <a:pt x="446" y="1297"/>
                  <a:pt x="446" y="1298"/>
                  <a:pt x="446" y="1298"/>
                </a:cubicBezTo>
                <a:cubicBezTo>
                  <a:pt x="445" y="1301"/>
                  <a:pt x="443" y="1303"/>
                  <a:pt x="444" y="1305"/>
                </a:cubicBezTo>
                <a:cubicBezTo>
                  <a:pt x="444" y="1306"/>
                  <a:pt x="444" y="1307"/>
                  <a:pt x="444" y="1307"/>
                </a:cubicBezTo>
                <a:cubicBezTo>
                  <a:pt x="445" y="1308"/>
                  <a:pt x="446" y="1307"/>
                  <a:pt x="446" y="1307"/>
                </a:cubicBezTo>
                <a:cubicBezTo>
                  <a:pt x="447" y="1308"/>
                  <a:pt x="447" y="1308"/>
                  <a:pt x="448" y="1308"/>
                </a:cubicBezTo>
                <a:cubicBezTo>
                  <a:pt x="449" y="1308"/>
                  <a:pt x="450" y="1308"/>
                  <a:pt x="450" y="1308"/>
                </a:cubicBezTo>
                <a:cubicBezTo>
                  <a:pt x="452" y="1308"/>
                  <a:pt x="453" y="1308"/>
                  <a:pt x="454" y="1306"/>
                </a:cubicBezTo>
                <a:cubicBezTo>
                  <a:pt x="455" y="1305"/>
                  <a:pt x="455" y="1304"/>
                  <a:pt x="457" y="1303"/>
                </a:cubicBezTo>
                <a:cubicBezTo>
                  <a:pt x="458" y="1302"/>
                  <a:pt x="458" y="1300"/>
                  <a:pt x="459" y="1299"/>
                </a:cubicBezTo>
                <a:cubicBezTo>
                  <a:pt x="460" y="1299"/>
                  <a:pt x="460" y="1297"/>
                  <a:pt x="461" y="1297"/>
                </a:cubicBezTo>
                <a:cubicBezTo>
                  <a:pt x="462" y="1296"/>
                  <a:pt x="463" y="1294"/>
                  <a:pt x="462" y="1293"/>
                </a:cubicBezTo>
                <a:cubicBezTo>
                  <a:pt x="462" y="1292"/>
                  <a:pt x="462" y="1292"/>
                  <a:pt x="461" y="1291"/>
                </a:cubicBezTo>
                <a:cubicBezTo>
                  <a:pt x="461" y="1291"/>
                  <a:pt x="462" y="1290"/>
                  <a:pt x="462" y="1289"/>
                </a:cubicBezTo>
                <a:cubicBezTo>
                  <a:pt x="462" y="1288"/>
                  <a:pt x="464" y="1288"/>
                  <a:pt x="464" y="1287"/>
                </a:cubicBezTo>
                <a:cubicBezTo>
                  <a:pt x="465" y="1285"/>
                  <a:pt x="466" y="1285"/>
                  <a:pt x="467" y="1285"/>
                </a:cubicBezTo>
                <a:cubicBezTo>
                  <a:pt x="468" y="1284"/>
                  <a:pt x="469" y="1284"/>
                  <a:pt x="470" y="1284"/>
                </a:cubicBezTo>
                <a:cubicBezTo>
                  <a:pt x="470" y="1284"/>
                  <a:pt x="470" y="1285"/>
                  <a:pt x="471" y="1285"/>
                </a:cubicBezTo>
                <a:cubicBezTo>
                  <a:pt x="473" y="1285"/>
                  <a:pt x="474" y="1285"/>
                  <a:pt x="474" y="1283"/>
                </a:cubicBezTo>
                <a:cubicBezTo>
                  <a:pt x="474" y="1281"/>
                  <a:pt x="474" y="1279"/>
                  <a:pt x="474" y="1277"/>
                </a:cubicBezTo>
                <a:cubicBezTo>
                  <a:pt x="474" y="1275"/>
                  <a:pt x="473" y="1273"/>
                  <a:pt x="471" y="1272"/>
                </a:cubicBezTo>
                <a:cubicBezTo>
                  <a:pt x="470" y="1270"/>
                  <a:pt x="467" y="1269"/>
                  <a:pt x="466" y="1268"/>
                </a:cubicBezTo>
                <a:cubicBezTo>
                  <a:pt x="465" y="1268"/>
                  <a:pt x="464" y="1268"/>
                  <a:pt x="464" y="1268"/>
                </a:cubicBezTo>
                <a:cubicBezTo>
                  <a:pt x="463" y="1268"/>
                  <a:pt x="462" y="1268"/>
                  <a:pt x="462" y="1267"/>
                </a:cubicBezTo>
                <a:cubicBezTo>
                  <a:pt x="460" y="1266"/>
                  <a:pt x="462" y="1263"/>
                  <a:pt x="463" y="1261"/>
                </a:cubicBezTo>
                <a:cubicBezTo>
                  <a:pt x="463" y="1260"/>
                  <a:pt x="463" y="1259"/>
                  <a:pt x="464" y="1257"/>
                </a:cubicBezTo>
                <a:cubicBezTo>
                  <a:pt x="465" y="1256"/>
                  <a:pt x="465" y="1255"/>
                  <a:pt x="466" y="1253"/>
                </a:cubicBezTo>
                <a:cubicBezTo>
                  <a:pt x="467" y="1252"/>
                  <a:pt x="467" y="1251"/>
                  <a:pt x="468" y="1250"/>
                </a:cubicBezTo>
                <a:cubicBezTo>
                  <a:pt x="469" y="1249"/>
                  <a:pt x="470" y="1248"/>
                  <a:pt x="471" y="1248"/>
                </a:cubicBezTo>
                <a:cubicBezTo>
                  <a:pt x="472" y="1248"/>
                  <a:pt x="475" y="1247"/>
                  <a:pt x="475" y="1248"/>
                </a:cubicBezTo>
                <a:cubicBezTo>
                  <a:pt x="476" y="1249"/>
                  <a:pt x="473" y="1251"/>
                  <a:pt x="476" y="1251"/>
                </a:cubicBezTo>
                <a:cubicBezTo>
                  <a:pt x="477" y="1251"/>
                  <a:pt x="477" y="1250"/>
                  <a:pt x="478" y="1251"/>
                </a:cubicBezTo>
                <a:cubicBezTo>
                  <a:pt x="478" y="1251"/>
                  <a:pt x="479" y="1251"/>
                  <a:pt x="479" y="1252"/>
                </a:cubicBezTo>
                <a:cubicBezTo>
                  <a:pt x="481" y="1252"/>
                  <a:pt x="482" y="1251"/>
                  <a:pt x="484" y="1252"/>
                </a:cubicBezTo>
                <a:cubicBezTo>
                  <a:pt x="485" y="1253"/>
                  <a:pt x="486" y="1254"/>
                  <a:pt x="486" y="1255"/>
                </a:cubicBezTo>
                <a:cubicBezTo>
                  <a:pt x="488" y="1257"/>
                  <a:pt x="489" y="1260"/>
                  <a:pt x="491" y="1261"/>
                </a:cubicBezTo>
                <a:cubicBezTo>
                  <a:pt x="492" y="1261"/>
                  <a:pt x="493" y="1262"/>
                  <a:pt x="494" y="1263"/>
                </a:cubicBezTo>
                <a:cubicBezTo>
                  <a:pt x="495" y="1263"/>
                  <a:pt x="496" y="1265"/>
                  <a:pt x="497" y="1265"/>
                </a:cubicBezTo>
                <a:cubicBezTo>
                  <a:pt x="499" y="1265"/>
                  <a:pt x="499" y="1263"/>
                  <a:pt x="499" y="1262"/>
                </a:cubicBezTo>
                <a:cubicBezTo>
                  <a:pt x="499" y="1260"/>
                  <a:pt x="500" y="1259"/>
                  <a:pt x="500" y="1257"/>
                </a:cubicBezTo>
                <a:cubicBezTo>
                  <a:pt x="500" y="1257"/>
                  <a:pt x="500" y="1256"/>
                  <a:pt x="500" y="1255"/>
                </a:cubicBezTo>
                <a:cubicBezTo>
                  <a:pt x="499" y="1254"/>
                  <a:pt x="498" y="1254"/>
                  <a:pt x="498" y="1253"/>
                </a:cubicBezTo>
                <a:cubicBezTo>
                  <a:pt x="497" y="1252"/>
                  <a:pt x="497" y="1251"/>
                  <a:pt x="496" y="1250"/>
                </a:cubicBezTo>
                <a:cubicBezTo>
                  <a:pt x="495" y="1250"/>
                  <a:pt x="494" y="1249"/>
                  <a:pt x="493" y="1249"/>
                </a:cubicBezTo>
                <a:cubicBezTo>
                  <a:pt x="492" y="1248"/>
                  <a:pt x="492" y="1247"/>
                  <a:pt x="491" y="1246"/>
                </a:cubicBezTo>
                <a:cubicBezTo>
                  <a:pt x="490" y="1245"/>
                  <a:pt x="489" y="1244"/>
                  <a:pt x="487" y="1244"/>
                </a:cubicBezTo>
                <a:cubicBezTo>
                  <a:pt x="486" y="1243"/>
                  <a:pt x="484" y="1242"/>
                  <a:pt x="483" y="1241"/>
                </a:cubicBezTo>
                <a:cubicBezTo>
                  <a:pt x="481" y="1241"/>
                  <a:pt x="480" y="1240"/>
                  <a:pt x="479" y="1239"/>
                </a:cubicBezTo>
                <a:cubicBezTo>
                  <a:pt x="477" y="1238"/>
                  <a:pt x="476" y="1238"/>
                  <a:pt x="475" y="1237"/>
                </a:cubicBezTo>
                <a:cubicBezTo>
                  <a:pt x="474" y="1237"/>
                  <a:pt x="473" y="1236"/>
                  <a:pt x="472" y="1236"/>
                </a:cubicBezTo>
                <a:cubicBezTo>
                  <a:pt x="471" y="1235"/>
                  <a:pt x="470" y="1234"/>
                  <a:pt x="469" y="1234"/>
                </a:cubicBezTo>
                <a:cubicBezTo>
                  <a:pt x="468" y="1233"/>
                  <a:pt x="466" y="1233"/>
                  <a:pt x="465" y="1233"/>
                </a:cubicBezTo>
                <a:cubicBezTo>
                  <a:pt x="464" y="1233"/>
                  <a:pt x="463" y="1231"/>
                  <a:pt x="461" y="1231"/>
                </a:cubicBezTo>
                <a:cubicBezTo>
                  <a:pt x="459" y="1229"/>
                  <a:pt x="457" y="1229"/>
                  <a:pt x="455" y="1228"/>
                </a:cubicBezTo>
                <a:cubicBezTo>
                  <a:pt x="454" y="1227"/>
                  <a:pt x="454" y="1226"/>
                  <a:pt x="453" y="1226"/>
                </a:cubicBezTo>
                <a:cubicBezTo>
                  <a:pt x="452" y="1225"/>
                  <a:pt x="450" y="1223"/>
                  <a:pt x="450" y="1222"/>
                </a:cubicBezTo>
                <a:cubicBezTo>
                  <a:pt x="450" y="1220"/>
                  <a:pt x="452" y="1221"/>
                  <a:pt x="453" y="1220"/>
                </a:cubicBezTo>
                <a:cubicBezTo>
                  <a:pt x="453" y="1220"/>
                  <a:pt x="453" y="1219"/>
                  <a:pt x="454" y="1219"/>
                </a:cubicBezTo>
                <a:cubicBezTo>
                  <a:pt x="454" y="1219"/>
                  <a:pt x="454" y="1218"/>
                  <a:pt x="454" y="1218"/>
                </a:cubicBezTo>
                <a:cubicBezTo>
                  <a:pt x="455" y="1214"/>
                  <a:pt x="453" y="1212"/>
                  <a:pt x="450" y="1213"/>
                </a:cubicBezTo>
                <a:cubicBezTo>
                  <a:pt x="448" y="1213"/>
                  <a:pt x="447" y="1213"/>
                  <a:pt x="446" y="1213"/>
                </a:cubicBezTo>
                <a:cubicBezTo>
                  <a:pt x="444" y="1214"/>
                  <a:pt x="443" y="1213"/>
                  <a:pt x="442" y="1213"/>
                </a:cubicBezTo>
                <a:cubicBezTo>
                  <a:pt x="440" y="1213"/>
                  <a:pt x="439" y="1214"/>
                  <a:pt x="438" y="1214"/>
                </a:cubicBezTo>
                <a:cubicBezTo>
                  <a:pt x="437" y="1214"/>
                  <a:pt x="437" y="1214"/>
                  <a:pt x="436" y="1214"/>
                </a:cubicBezTo>
                <a:cubicBezTo>
                  <a:pt x="434" y="1214"/>
                  <a:pt x="432" y="1214"/>
                  <a:pt x="431" y="1213"/>
                </a:cubicBezTo>
                <a:cubicBezTo>
                  <a:pt x="430" y="1213"/>
                  <a:pt x="429" y="1212"/>
                  <a:pt x="428" y="1212"/>
                </a:cubicBezTo>
                <a:cubicBezTo>
                  <a:pt x="427" y="1211"/>
                  <a:pt x="426" y="1211"/>
                  <a:pt x="426" y="1211"/>
                </a:cubicBezTo>
                <a:cubicBezTo>
                  <a:pt x="425" y="1210"/>
                  <a:pt x="425" y="1210"/>
                  <a:pt x="425" y="1209"/>
                </a:cubicBezTo>
                <a:cubicBezTo>
                  <a:pt x="424" y="1208"/>
                  <a:pt x="423" y="1208"/>
                  <a:pt x="422" y="1208"/>
                </a:cubicBezTo>
                <a:cubicBezTo>
                  <a:pt x="421" y="1207"/>
                  <a:pt x="421" y="1205"/>
                  <a:pt x="420" y="1204"/>
                </a:cubicBezTo>
                <a:cubicBezTo>
                  <a:pt x="419" y="1204"/>
                  <a:pt x="419" y="1204"/>
                  <a:pt x="418" y="1203"/>
                </a:cubicBezTo>
                <a:cubicBezTo>
                  <a:pt x="418" y="1203"/>
                  <a:pt x="417" y="1202"/>
                  <a:pt x="417" y="1202"/>
                </a:cubicBezTo>
                <a:cubicBezTo>
                  <a:pt x="416" y="1201"/>
                  <a:pt x="416" y="1201"/>
                  <a:pt x="415" y="1200"/>
                </a:cubicBezTo>
                <a:cubicBezTo>
                  <a:pt x="414" y="1200"/>
                  <a:pt x="414" y="1198"/>
                  <a:pt x="414" y="1197"/>
                </a:cubicBezTo>
                <a:cubicBezTo>
                  <a:pt x="414" y="1197"/>
                  <a:pt x="413" y="1196"/>
                  <a:pt x="412" y="1195"/>
                </a:cubicBezTo>
                <a:cubicBezTo>
                  <a:pt x="411" y="1194"/>
                  <a:pt x="411" y="1193"/>
                  <a:pt x="410" y="1192"/>
                </a:cubicBezTo>
                <a:cubicBezTo>
                  <a:pt x="410" y="1191"/>
                  <a:pt x="410" y="1191"/>
                  <a:pt x="410" y="1190"/>
                </a:cubicBezTo>
                <a:cubicBezTo>
                  <a:pt x="409" y="1189"/>
                  <a:pt x="409" y="1189"/>
                  <a:pt x="409" y="1188"/>
                </a:cubicBezTo>
                <a:cubicBezTo>
                  <a:pt x="408" y="1187"/>
                  <a:pt x="408" y="1186"/>
                  <a:pt x="408" y="1184"/>
                </a:cubicBezTo>
                <a:cubicBezTo>
                  <a:pt x="408" y="1182"/>
                  <a:pt x="407" y="1182"/>
                  <a:pt x="406" y="1180"/>
                </a:cubicBezTo>
                <a:cubicBezTo>
                  <a:pt x="405" y="1180"/>
                  <a:pt x="405" y="1178"/>
                  <a:pt x="404" y="1177"/>
                </a:cubicBezTo>
                <a:cubicBezTo>
                  <a:pt x="403" y="1176"/>
                  <a:pt x="402" y="1176"/>
                  <a:pt x="401" y="1176"/>
                </a:cubicBezTo>
                <a:cubicBezTo>
                  <a:pt x="400" y="1175"/>
                  <a:pt x="399" y="1174"/>
                  <a:pt x="398" y="1173"/>
                </a:cubicBezTo>
                <a:cubicBezTo>
                  <a:pt x="397" y="1172"/>
                  <a:pt x="396" y="1172"/>
                  <a:pt x="395" y="1171"/>
                </a:cubicBezTo>
                <a:cubicBezTo>
                  <a:pt x="394" y="1170"/>
                  <a:pt x="393" y="1169"/>
                  <a:pt x="392" y="1169"/>
                </a:cubicBezTo>
                <a:cubicBezTo>
                  <a:pt x="390" y="1168"/>
                  <a:pt x="390" y="1167"/>
                  <a:pt x="389" y="1166"/>
                </a:cubicBezTo>
                <a:cubicBezTo>
                  <a:pt x="388" y="1166"/>
                  <a:pt x="388" y="1166"/>
                  <a:pt x="387" y="1165"/>
                </a:cubicBezTo>
                <a:cubicBezTo>
                  <a:pt x="387" y="1165"/>
                  <a:pt x="386" y="1165"/>
                  <a:pt x="386" y="1164"/>
                </a:cubicBezTo>
                <a:cubicBezTo>
                  <a:pt x="384" y="1163"/>
                  <a:pt x="383" y="1163"/>
                  <a:pt x="382" y="1162"/>
                </a:cubicBezTo>
                <a:cubicBezTo>
                  <a:pt x="381" y="1161"/>
                  <a:pt x="381" y="1160"/>
                  <a:pt x="380" y="1159"/>
                </a:cubicBezTo>
                <a:cubicBezTo>
                  <a:pt x="379" y="1158"/>
                  <a:pt x="378" y="1157"/>
                  <a:pt x="378" y="1155"/>
                </a:cubicBezTo>
                <a:cubicBezTo>
                  <a:pt x="378" y="1154"/>
                  <a:pt x="378" y="1153"/>
                  <a:pt x="378" y="1151"/>
                </a:cubicBezTo>
                <a:cubicBezTo>
                  <a:pt x="378" y="1150"/>
                  <a:pt x="377" y="1149"/>
                  <a:pt x="377" y="1147"/>
                </a:cubicBezTo>
                <a:cubicBezTo>
                  <a:pt x="377" y="1146"/>
                  <a:pt x="378" y="1144"/>
                  <a:pt x="379" y="1145"/>
                </a:cubicBezTo>
                <a:cubicBezTo>
                  <a:pt x="380" y="1145"/>
                  <a:pt x="381" y="1147"/>
                  <a:pt x="381" y="1145"/>
                </a:cubicBezTo>
                <a:cubicBezTo>
                  <a:pt x="381" y="1144"/>
                  <a:pt x="381" y="1144"/>
                  <a:pt x="381" y="1144"/>
                </a:cubicBezTo>
                <a:cubicBezTo>
                  <a:pt x="383" y="1142"/>
                  <a:pt x="382" y="1140"/>
                  <a:pt x="380" y="1139"/>
                </a:cubicBezTo>
                <a:cubicBezTo>
                  <a:pt x="379" y="1138"/>
                  <a:pt x="379" y="1138"/>
                  <a:pt x="378" y="1137"/>
                </a:cubicBezTo>
                <a:cubicBezTo>
                  <a:pt x="378" y="1137"/>
                  <a:pt x="378" y="1136"/>
                  <a:pt x="377" y="1136"/>
                </a:cubicBezTo>
                <a:cubicBezTo>
                  <a:pt x="377" y="1135"/>
                  <a:pt x="375" y="1134"/>
                  <a:pt x="375" y="1133"/>
                </a:cubicBezTo>
                <a:cubicBezTo>
                  <a:pt x="376" y="1132"/>
                  <a:pt x="376" y="1132"/>
                  <a:pt x="376" y="1132"/>
                </a:cubicBezTo>
                <a:cubicBezTo>
                  <a:pt x="377" y="1131"/>
                  <a:pt x="377" y="1130"/>
                  <a:pt x="377" y="1130"/>
                </a:cubicBezTo>
                <a:cubicBezTo>
                  <a:pt x="378" y="1129"/>
                  <a:pt x="379" y="1127"/>
                  <a:pt x="381" y="1128"/>
                </a:cubicBezTo>
                <a:cubicBezTo>
                  <a:pt x="381" y="1128"/>
                  <a:pt x="379" y="1131"/>
                  <a:pt x="381" y="1130"/>
                </a:cubicBezTo>
                <a:cubicBezTo>
                  <a:pt x="381" y="1130"/>
                  <a:pt x="382" y="1129"/>
                  <a:pt x="383" y="1129"/>
                </a:cubicBezTo>
                <a:cubicBezTo>
                  <a:pt x="383" y="1129"/>
                  <a:pt x="384" y="1130"/>
                  <a:pt x="385" y="1129"/>
                </a:cubicBezTo>
                <a:cubicBezTo>
                  <a:pt x="386" y="1128"/>
                  <a:pt x="387" y="1127"/>
                  <a:pt x="388" y="1127"/>
                </a:cubicBezTo>
                <a:cubicBezTo>
                  <a:pt x="389" y="1127"/>
                  <a:pt x="391" y="1127"/>
                  <a:pt x="392" y="1126"/>
                </a:cubicBezTo>
                <a:cubicBezTo>
                  <a:pt x="393" y="1126"/>
                  <a:pt x="393" y="1125"/>
                  <a:pt x="394" y="1125"/>
                </a:cubicBezTo>
                <a:cubicBezTo>
                  <a:pt x="394" y="1124"/>
                  <a:pt x="394" y="1123"/>
                  <a:pt x="394" y="1123"/>
                </a:cubicBezTo>
                <a:cubicBezTo>
                  <a:pt x="394" y="1122"/>
                  <a:pt x="395" y="1122"/>
                  <a:pt x="396" y="1122"/>
                </a:cubicBezTo>
                <a:cubicBezTo>
                  <a:pt x="397" y="1122"/>
                  <a:pt x="397" y="1122"/>
                  <a:pt x="398" y="1123"/>
                </a:cubicBezTo>
                <a:cubicBezTo>
                  <a:pt x="399" y="1123"/>
                  <a:pt x="401" y="1122"/>
                  <a:pt x="402" y="1122"/>
                </a:cubicBezTo>
                <a:cubicBezTo>
                  <a:pt x="404" y="1122"/>
                  <a:pt x="404" y="1124"/>
                  <a:pt x="404" y="1125"/>
                </a:cubicBezTo>
                <a:cubicBezTo>
                  <a:pt x="405" y="1125"/>
                  <a:pt x="406" y="1125"/>
                  <a:pt x="405" y="1126"/>
                </a:cubicBezTo>
                <a:cubicBezTo>
                  <a:pt x="404" y="1126"/>
                  <a:pt x="404" y="1126"/>
                  <a:pt x="404" y="1127"/>
                </a:cubicBezTo>
                <a:cubicBezTo>
                  <a:pt x="404" y="1127"/>
                  <a:pt x="404" y="1127"/>
                  <a:pt x="403" y="1128"/>
                </a:cubicBezTo>
                <a:cubicBezTo>
                  <a:pt x="403" y="1128"/>
                  <a:pt x="403" y="1128"/>
                  <a:pt x="403" y="1128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30"/>
                  <a:pt x="402" y="1130"/>
                  <a:pt x="402" y="1130"/>
                </a:cubicBezTo>
                <a:cubicBezTo>
                  <a:pt x="402" y="1130"/>
                  <a:pt x="402" y="1131"/>
                  <a:pt x="402" y="1131"/>
                </a:cubicBezTo>
                <a:cubicBezTo>
                  <a:pt x="402" y="1132"/>
                  <a:pt x="402" y="1133"/>
                  <a:pt x="402" y="1134"/>
                </a:cubicBezTo>
                <a:cubicBezTo>
                  <a:pt x="402" y="1135"/>
                  <a:pt x="403" y="1134"/>
                  <a:pt x="403" y="1135"/>
                </a:cubicBezTo>
                <a:cubicBezTo>
                  <a:pt x="404" y="1136"/>
                  <a:pt x="403" y="1138"/>
                  <a:pt x="404" y="1139"/>
                </a:cubicBezTo>
                <a:cubicBezTo>
                  <a:pt x="404" y="1140"/>
                  <a:pt x="405" y="1140"/>
                  <a:pt x="405" y="1140"/>
                </a:cubicBezTo>
                <a:cubicBezTo>
                  <a:pt x="405" y="1141"/>
                  <a:pt x="405" y="1141"/>
                  <a:pt x="406" y="1142"/>
                </a:cubicBezTo>
                <a:cubicBezTo>
                  <a:pt x="407" y="1142"/>
                  <a:pt x="407" y="1142"/>
                  <a:pt x="407" y="1143"/>
                </a:cubicBezTo>
                <a:cubicBezTo>
                  <a:pt x="408" y="1144"/>
                  <a:pt x="408" y="1144"/>
                  <a:pt x="408" y="1145"/>
                </a:cubicBezTo>
                <a:cubicBezTo>
                  <a:pt x="409" y="1147"/>
                  <a:pt x="410" y="1146"/>
                  <a:pt x="410" y="1144"/>
                </a:cubicBezTo>
                <a:cubicBezTo>
                  <a:pt x="411" y="1143"/>
                  <a:pt x="410" y="1142"/>
                  <a:pt x="412" y="1141"/>
                </a:cubicBezTo>
                <a:cubicBezTo>
                  <a:pt x="412" y="1140"/>
                  <a:pt x="413" y="1140"/>
                  <a:pt x="413" y="1140"/>
                </a:cubicBezTo>
                <a:cubicBezTo>
                  <a:pt x="414" y="1140"/>
                  <a:pt x="414" y="1141"/>
                  <a:pt x="415" y="1140"/>
                </a:cubicBezTo>
                <a:cubicBezTo>
                  <a:pt x="415" y="1139"/>
                  <a:pt x="415" y="1138"/>
                  <a:pt x="415" y="1138"/>
                </a:cubicBezTo>
                <a:cubicBezTo>
                  <a:pt x="415" y="1137"/>
                  <a:pt x="416" y="1137"/>
                  <a:pt x="416" y="1136"/>
                </a:cubicBezTo>
                <a:cubicBezTo>
                  <a:pt x="417" y="1135"/>
                  <a:pt x="416" y="1133"/>
                  <a:pt x="418" y="1133"/>
                </a:cubicBezTo>
                <a:cubicBezTo>
                  <a:pt x="419" y="1133"/>
                  <a:pt x="419" y="1133"/>
                  <a:pt x="420" y="1133"/>
                </a:cubicBezTo>
                <a:cubicBezTo>
                  <a:pt x="420" y="1134"/>
                  <a:pt x="420" y="1135"/>
                  <a:pt x="421" y="1135"/>
                </a:cubicBezTo>
                <a:cubicBezTo>
                  <a:pt x="422" y="1136"/>
                  <a:pt x="423" y="1136"/>
                  <a:pt x="423" y="1136"/>
                </a:cubicBezTo>
                <a:cubicBezTo>
                  <a:pt x="424" y="1137"/>
                  <a:pt x="424" y="1137"/>
                  <a:pt x="425" y="1137"/>
                </a:cubicBezTo>
                <a:cubicBezTo>
                  <a:pt x="425" y="1138"/>
                  <a:pt x="426" y="1138"/>
                  <a:pt x="426" y="1138"/>
                </a:cubicBezTo>
                <a:cubicBezTo>
                  <a:pt x="427" y="1139"/>
                  <a:pt x="429" y="1140"/>
                  <a:pt x="429" y="1141"/>
                </a:cubicBezTo>
                <a:cubicBezTo>
                  <a:pt x="429" y="1142"/>
                  <a:pt x="428" y="1144"/>
                  <a:pt x="429" y="1145"/>
                </a:cubicBezTo>
                <a:cubicBezTo>
                  <a:pt x="429" y="1146"/>
                  <a:pt x="430" y="1146"/>
                  <a:pt x="430" y="1147"/>
                </a:cubicBezTo>
                <a:cubicBezTo>
                  <a:pt x="430" y="1148"/>
                  <a:pt x="430" y="1148"/>
                  <a:pt x="430" y="1149"/>
                </a:cubicBezTo>
                <a:cubicBezTo>
                  <a:pt x="431" y="1150"/>
                  <a:pt x="432" y="1151"/>
                  <a:pt x="432" y="1152"/>
                </a:cubicBezTo>
                <a:cubicBezTo>
                  <a:pt x="433" y="1154"/>
                  <a:pt x="434" y="1154"/>
                  <a:pt x="435" y="1155"/>
                </a:cubicBezTo>
                <a:cubicBezTo>
                  <a:pt x="436" y="1156"/>
                  <a:pt x="437" y="1156"/>
                  <a:pt x="438" y="1157"/>
                </a:cubicBezTo>
                <a:cubicBezTo>
                  <a:pt x="439" y="1157"/>
                  <a:pt x="439" y="1158"/>
                  <a:pt x="440" y="1158"/>
                </a:cubicBezTo>
                <a:cubicBezTo>
                  <a:pt x="440" y="1160"/>
                  <a:pt x="438" y="1159"/>
                  <a:pt x="438" y="1158"/>
                </a:cubicBezTo>
                <a:cubicBezTo>
                  <a:pt x="437" y="1158"/>
                  <a:pt x="437" y="1158"/>
                  <a:pt x="437" y="1158"/>
                </a:cubicBezTo>
                <a:cubicBezTo>
                  <a:pt x="436" y="1158"/>
                  <a:pt x="436" y="1157"/>
                  <a:pt x="436" y="1157"/>
                </a:cubicBezTo>
                <a:cubicBezTo>
                  <a:pt x="435" y="1157"/>
                  <a:pt x="435" y="1158"/>
                  <a:pt x="435" y="1158"/>
                </a:cubicBezTo>
                <a:cubicBezTo>
                  <a:pt x="434" y="1158"/>
                  <a:pt x="434" y="1158"/>
                  <a:pt x="433" y="1158"/>
                </a:cubicBezTo>
                <a:cubicBezTo>
                  <a:pt x="433" y="1160"/>
                  <a:pt x="435" y="1160"/>
                  <a:pt x="435" y="1160"/>
                </a:cubicBezTo>
                <a:cubicBezTo>
                  <a:pt x="436" y="1161"/>
                  <a:pt x="436" y="1162"/>
                  <a:pt x="436" y="1163"/>
                </a:cubicBezTo>
                <a:cubicBezTo>
                  <a:pt x="437" y="1164"/>
                  <a:pt x="438" y="1164"/>
                  <a:pt x="439" y="1165"/>
                </a:cubicBezTo>
                <a:cubicBezTo>
                  <a:pt x="439" y="1166"/>
                  <a:pt x="439" y="1166"/>
                  <a:pt x="439" y="1166"/>
                </a:cubicBezTo>
                <a:cubicBezTo>
                  <a:pt x="440" y="1167"/>
                  <a:pt x="441" y="1167"/>
                  <a:pt x="442" y="1168"/>
                </a:cubicBezTo>
                <a:cubicBezTo>
                  <a:pt x="442" y="1168"/>
                  <a:pt x="442" y="1169"/>
                  <a:pt x="443" y="1169"/>
                </a:cubicBezTo>
                <a:cubicBezTo>
                  <a:pt x="444" y="1169"/>
                  <a:pt x="445" y="1169"/>
                  <a:pt x="445" y="1170"/>
                </a:cubicBezTo>
                <a:cubicBezTo>
                  <a:pt x="446" y="1170"/>
                  <a:pt x="446" y="1170"/>
                  <a:pt x="447" y="1170"/>
                </a:cubicBezTo>
                <a:cubicBezTo>
                  <a:pt x="448" y="1171"/>
                  <a:pt x="448" y="1171"/>
                  <a:pt x="448" y="1172"/>
                </a:cubicBezTo>
                <a:cubicBezTo>
                  <a:pt x="448" y="1172"/>
                  <a:pt x="448" y="1172"/>
                  <a:pt x="449" y="1173"/>
                </a:cubicBezTo>
                <a:cubicBezTo>
                  <a:pt x="449" y="1173"/>
                  <a:pt x="449" y="1173"/>
                  <a:pt x="450" y="1173"/>
                </a:cubicBezTo>
                <a:cubicBezTo>
                  <a:pt x="451" y="1174"/>
                  <a:pt x="450" y="1176"/>
                  <a:pt x="452" y="1176"/>
                </a:cubicBezTo>
                <a:cubicBezTo>
                  <a:pt x="453" y="1176"/>
                  <a:pt x="455" y="1176"/>
                  <a:pt x="456" y="1176"/>
                </a:cubicBezTo>
                <a:cubicBezTo>
                  <a:pt x="457" y="1176"/>
                  <a:pt x="459" y="1176"/>
                  <a:pt x="460" y="1176"/>
                </a:cubicBezTo>
                <a:cubicBezTo>
                  <a:pt x="461" y="1176"/>
                  <a:pt x="461" y="1177"/>
                  <a:pt x="462" y="1177"/>
                </a:cubicBezTo>
                <a:cubicBezTo>
                  <a:pt x="462" y="1178"/>
                  <a:pt x="463" y="1177"/>
                  <a:pt x="464" y="1178"/>
                </a:cubicBezTo>
                <a:cubicBezTo>
                  <a:pt x="464" y="1178"/>
                  <a:pt x="464" y="1179"/>
                  <a:pt x="465" y="1179"/>
                </a:cubicBezTo>
                <a:cubicBezTo>
                  <a:pt x="465" y="1179"/>
                  <a:pt x="466" y="1179"/>
                  <a:pt x="466" y="1180"/>
                </a:cubicBezTo>
                <a:cubicBezTo>
                  <a:pt x="467" y="1180"/>
                  <a:pt x="467" y="1181"/>
                  <a:pt x="467" y="1181"/>
                </a:cubicBezTo>
                <a:cubicBezTo>
                  <a:pt x="468" y="1182"/>
                  <a:pt x="469" y="1181"/>
                  <a:pt x="469" y="1182"/>
                </a:cubicBezTo>
                <a:cubicBezTo>
                  <a:pt x="470" y="1182"/>
                  <a:pt x="470" y="1182"/>
                  <a:pt x="471" y="1183"/>
                </a:cubicBezTo>
                <a:cubicBezTo>
                  <a:pt x="471" y="1184"/>
                  <a:pt x="472" y="1183"/>
                  <a:pt x="473" y="1184"/>
                </a:cubicBezTo>
                <a:cubicBezTo>
                  <a:pt x="473" y="1184"/>
                  <a:pt x="473" y="1185"/>
                  <a:pt x="474" y="1185"/>
                </a:cubicBezTo>
                <a:cubicBezTo>
                  <a:pt x="474" y="1186"/>
                  <a:pt x="475" y="1186"/>
                  <a:pt x="476" y="1186"/>
                </a:cubicBezTo>
                <a:cubicBezTo>
                  <a:pt x="476" y="1186"/>
                  <a:pt x="477" y="1187"/>
                  <a:pt x="477" y="1187"/>
                </a:cubicBezTo>
                <a:cubicBezTo>
                  <a:pt x="478" y="1188"/>
                  <a:pt x="478" y="1188"/>
                  <a:pt x="479" y="1188"/>
                </a:cubicBezTo>
                <a:cubicBezTo>
                  <a:pt x="480" y="1188"/>
                  <a:pt x="480" y="1190"/>
                  <a:pt x="481" y="1190"/>
                </a:cubicBezTo>
                <a:cubicBezTo>
                  <a:pt x="481" y="1190"/>
                  <a:pt x="482" y="1191"/>
                  <a:pt x="482" y="1191"/>
                </a:cubicBezTo>
                <a:cubicBezTo>
                  <a:pt x="483" y="1192"/>
                  <a:pt x="484" y="1192"/>
                  <a:pt x="485" y="1193"/>
                </a:cubicBezTo>
                <a:cubicBezTo>
                  <a:pt x="485" y="1194"/>
                  <a:pt x="485" y="1194"/>
                  <a:pt x="486" y="1195"/>
                </a:cubicBezTo>
                <a:cubicBezTo>
                  <a:pt x="486" y="1195"/>
                  <a:pt x="487" y="1195"/>
                  <a:pt x="487" y="1196"/>
                </a:cubicBezTo>
                <a:cubicBezTo>
                  <a:pt x="488" y="1196"/>
                  <a:pt x="488" y="1197"/>
                  <a:pt x="488" y="1197"/>
                </a:cubicBezTo>
                <a:cubicBezTo>
                  <a:pt x="489" y="1197"/>
                  <a:pt x="490" y="1197"/>
                  <a:pt x="490" y="1197"/>
                </a:cubicBezTo>
                <a:cubicBezTo>
                  <a:pt x="491" y="1198"/>
                  <a:pt x="492" y="1198"/>
                  <a:pt x="493" y="1198"/>
                </a:cubicBezTo>
                <a:cubicBezTo>
                  <a:pt x="494" y="1199"/>
                  <a:pt x="495" y="1199"/>
                  <a:pt x="496" y="1200"/>
                </a:cubicBezTo>
                <a:cubicBezTo>
                  <a:pt x="497" y="1200"/>
                  <a:pt x="498" y="1201"/>
                  <a:pt x="500" y="1202"/>
                </a:cubicBezTo>
                <a:cubicBezTo>
                  <a:pt x="500" y="1202"/>
                  <a:pt x="501" y="1204"/>
                  <a:pt x="502" y="1204"/>
                </a:cubicBezTo>
                <a:cubicBezTo>
                  <a:pt x="502" y="1203"/>
                  <a:pt x="501" y="1202"/>
                  <a:pt x="502" y="1202"/>
                </a:cubicBezTo>
                <a:cubicBezTo>
                  <a:pt x="503" y="1202"/>
                  <a:pt x="503" y="1203"/>
                  <a:pt x="504" y="1202"/>
                </a:cubicBezTo>
                <a:cubicBezTo>
                  <a:pt x="504" y="1202"/>
                  <a:pt x="504" y="1201"/>
                  <a:pt x="504" y="1201"/>
                </a:cubicBezTo>
                <a:cubicBezTo>
                  <a:pt x="505" y="1201"/>
                  <a:pt x="505" y="1202"/>
                  <a:pt x="505" y="1202"/>
                </a:cubicBezTo>
                <a:cubicBezTo>
                  <a:pt x="505" y="1203"/>
                  <a:pt x="503" y="1203"/>
                  <a:pt x="503" y="1203"/>
                </a:cubicBezTo>
                <a:cubicBezTo>
                  <a:pt x="502" y="1203"/>
                  <a:pt x="503" y="1205"/>
                  <a:pt x="503" y="1205"/>
                </a:cubicBezTo>
                <a:cubicBezTo>
                  <a:pt x="504" y="1205"/>
                  <a:pt x="504" y="1206"/>
                  <a:pt x="505" y="1207"/>
                </a:cubicBezTo>
                <a:cubicBezTo>
                  <a:pt x="506" y="1207"/>
                  <a:pt x="507" y="1207"/>
                  <a:pt x="507" y="1208"/>
                </a:cubicBezTo>
                <a:cubicBezTo>
                  <a:pt x="508" y="1209"/>
                  <a:pt x="509" y="1210"/>
                  <a:pt x="509" y="1211"/>
                </a:cubicBezTo>
                <a:cubicBezTo>
                  <a:pt x="510" y="1211"/>
                  <a:pt x="511" y="1211"/>
                  <a:pt x="512" y="1212"/>
                </a:cubicBezTo>
                <a:cubicBezTo>
                  <a:pt x="512" y="1213"/>
                  <a:pt x="512" y="1214"/>
                  <a:pt x="513" y="1214"/>
                </a:cubicBezTo>
                <a:cubicBezTo>
                  <a:pt x="513" y="1214"/>
                  <a:pt x="514" y="1214"/>
                  <a:pt x="515" y="1214"/>
                </a:cubicBezTo>
                <a:cubicBezTo>
                  <a:pt x="516" y="1215"/>
                  <a:pt x="516" y="1217"/>
                  <a:pt x="517" y="1217"/>
                </a:cubicBezTo>
                <a:cubicBezTo>
                  <a:pt x="518" y="1217"/>
                  <a:pt x="518" y="1216"/>
                  <a:pt x="519" y="1216"/>
                </a:cubicBezTo>
                <a:cubicBezTo>
                  <a:pt x="520" y="1216"/>
                  <a:pt x="519" y="1217"/>
                  <a:pt x="520" y="1218"/>
                </a:cubicBezTo>
                <a:cubicBezTo>
                  <a:pt x="520" y="1218"/>
                  <a:pt x="521" y="1219"/>
                  <a:pt x="521" y="1219"/>
                </a:cubicBezTo>
                <a:cubicBezTo>
                  <a:pt x="521" y="1220"/>
                  <a:pt x="521" y="1222"/>
                  <a:pt x="520" y="1223"/>
                </a:cubicBezTo>
                <a:cubicBezTo>
                  <a:pt x="520" y="1223"/>
                  <a:pt x="519" y="1223"/>
                  <a:pt x="518" y="1223"/>
                </a:cubicBezTo>
                <a:cubicBezTo>
                  <a:pt x="518" y="1224"/>
                  <a:pt x="518" y="1225"/>
                  <a:pt x="518" y="1225"/>
                </a:cubicBezTo>
                <a:cubicBezTo>
                  <a:pt x="518" y="1226"/>
                  <a:pt x="517" y="1227"/>
                  <a:pt x="518" y="1228"/>
                </a:cubicBezTo>
                <a:cubicBezTo>
                  <a:pt x="518" y="1229"/>
                  <a:pt x="519" y="1228"/>
                  <a:pt x="519" y="1229"/>
                </a:cubicBezTo>
                <a:cubicBezTo>
                  <a:pt x="520" y="1229"/>
                  <a:pt x="520" y="1230"/>
                  <a:pt x="520" y="1230"/>
                </a:cubicBezTo>
                <a:cubicBezTo>
                  <a:pt x="520" y="1232"/>
                  <a:pt x="519" y="1234"/>
                  <a:pt x="519" y="1235"/>
                </a:cubicBezTo>
                <a:cubicBezTo>
                  <a:pt x="518" y="1237"/>
                  <a:pt x="519" y="1238"/>
                  <a:pt x="518" y="1240"/>
                </a:cubicBezTo>
                <a:cubicBezTo>
                  <a:pt x="517" y="1240"/>
                  <a:pt x="517" y="1240"/>
                  <a:pt x="517" y="1241"/>
                </a:cubicBezTo>
                <a:cubicBezTo>
                  <a:pt x="517" y="1241"/>
                  <a:pt x="517" y="1242"/>
                  <a:pt x="517" y="1243"/>
                </a:cubicBezTo>
                <a:cubicBezTo>
                  <a:pt x="516" y="1243"/>
                  <a:pt x="516" y="1243"/>
                  <a:pt x="516" y="1244"/>
                </a:cubicBezTo>
                <a:cubicBezTo>
                  <a:pt x="515" y="1245"/>
                  <a:pt x="516" y="1245"/>
                  <a:pt x="516" y="1246"/>
                </a:cubicBezTo>
                <a:cubicBezTo>
                  <a:pt x="517" y="1247"/>
                  <a:pt x="516" y="1247"/>
                  <a:pt x="517" y="1248"/>
                </a:cubicBezTo>
                <a:cubicBezTo>
                  <a:pt x="517" y="1249"/>
                  <a:pt x="517" y="1249"/>
                  <a:pt x="518" y="1250"/>
                </a:cubicBezTo>
                <a:cubicBezTo>
                  <a:pt x="518" y="1250"/>
                  <a:pt x="518" y="1251"/>
                  <a:pt x="517" y="1251"/>
                </a:cubicBezTo>
                <a:cubicBezTo>
                  <a:pt x="516" y="1251"/>
                  <a:pt x="517" y="1250"/>
                  <a:pt x="516" y="1250"/>
                </a:cubicBezTo>
                <a:cubicBezTo>
                  <a:pt x="516" y="1249"/>
                  <a:pt x="516" y="1251"/>
                  <a:pt x="516" y="1251"/>
                </a:cubicBezTo>
                <a:cubicBezTo>
                  <a:pt x="516" y="1252"/>
                  <a:pt x="517" y="1253"/>
                  <a:pt x="517" y="1253"/>
                </a:cubicBezTo>
                <a:cubicBezTo>
                  <a:pt x="518" y="1254"/>
                  <a:pt x="519" y="1254"/>
                  <a:pt x="519" y="1254"/>
                </a:cubicBezTo>
                <a:cubicBezTo>
                  <a:pt x="520" y="1254"/>
                  <a:pt x="520" y="1255"/>
                  <a:pt x="521" y="1255"/>
                </a:cubicBezTo>
                <a:cubicBezTo>
                  <a:pt x="522" y="1256"/>
                  <a:pt x="522" y="1256"/>
                  <a:pt x="523" y="1257"/>
                </a:cubicBezTo>
                <a:cubicBezTo>
                  <a:pt x="523" y="1257"/>
                  <a:pt x="524" y="1257"/>
                  <a:pt x="524" y="1257"/>
                </a:cubicBezTo>
                <a:cubicBezTo>
                  <a:pt x="525" y="1258"/>
                  <a:pt x="525" y="1258"/>
                  <a:pt x="526" y="1259"/>
                </a:cubicBezTo>
                <a:cubicBezTo>
                  <a:pt x="527" y="1259"/>
                  <a:pt x="527" y="1259"/>
                  <a:pt x="527" y="1260"/>
                </a:cubicBezTo>
                <a:cubicBezTo>
                  <a:pt x="527" y="1261"/>
                  <a:pt x="527" y="1262"/>
                  <a:pt x="528" y="1262"/>
                </a:cubicBezTo>
                <a:cubicBezTo>
                  <a:pt x="528" y="1263"/>
                  <a:pt x="528" y="1263"/>
                  <a:pt x="528" y="1264"/>
                </a:cubicBezTo>
                <a:cubicBezTo>
                  <a:pt x="528" y="1264"/>
                  <a:pt x="529" y="1265"/>
                  <a:pt x="529" y="1265"/>
                </a:cubicBezTo>
                <a:cubicBezTo>
                  <a:pt x="530" y="1266"/>
                  <a:pt x="529" y="1266"/>
                  <a:pt x="530" y="1267"/>
                </a:cubicBezTo>
                <a:cubicBezTo>
                  <a:pt x="530" y="1267"/>
                  <a:pt x="531" y="1268"/>
                  <a:pt x="531" y="1268"/>
                </a:cubicBezTo>
                <a:cubicBezTo>
                  <a:pt x="531" y="1269"/>
                  <a:pt x="531" y="1269"/>
                  <a:pt x="531" y="1270"/>
                </a:cubicBezTo>
                <a:cubicBezTo>
                  <a:pt x="532" y="1270"/>
                  <a:pt x="532" y="1271"/>
                  <a:pt x="533" y="1271"/>
                </a:cubicBezTo>
                <a:cubicBezTo>
                  <a:pt x="533" y="1272"/>
                  <a:pt x="533" y="1273"/>
                  <a:pt x="534" y="1274"/>
                </a:cubicBezTo>
                <a:cubicBezTo>
                  <a:pt x="535" y="1275"/>
                  <a:pt x="535" y="1274"/>
                  <a:pt x="535" y="1275"/>
                </a:cubicBezTo>
                <a:cubicBezTo>
                  <a:pt x="536" y="1277"/>
                  <a:pt x="537" y="1276"/>
                  <a:pt x="538" y="1277"/>
                </a:cubicBezTo>
                <a:cubicBezTo>
                  <a:pt x="539" y="1278"/>
                  <a:pt x="539" y="1278"/>
                  <a:pt x="539" y="1279"/>
                </a:cubicBezTo>
                <a:cubicBezTo>
                  <a:pt x="540" y="1279"/>
                  <a:pt x="540" y="1279"/>
                  <a:pt x="541" y="1279"/>
                </a:cubicBezTo>
                <a:cubicBezTo>
                  <a:pt x="542" y="1280"/>
                  <a:pt x="542" y="1281"/>
                  <a:pt x="542" y="1281"/>
                </a:cubicBezTo>
                <a:cubicBezTo>
                  <a:pt x="543" y="1282"/>
                  <a:pt x="543" y="1282"/>
                  <a:pt x="543" y="1282"/>
                </a:cubicBezTo>
                <a:cubicBezTo>
                  <a:pt x="544" y="1283"/>
                  <a:pt x="544" y="1283"/>
                  <a:pt x="545" y="1283"/>
                </a:cubicBezTo>
                <a:cubicBezTo>
                  <a:pt x="545" y="1282"/>
                  <a:pt x="545" y="1282"/>
                  <a:pt x="545" y="1281"/>
                </a:cubicBezTo>
                <a:cubicBezTo>
                  <a:pt x="545" y="1281"/>
                  <a:pt x="546" y="1280"/>
                  <a:pt x="546" y="1280"/>
                </a:cubicBezTo>
                <a:cubicBezTo>
                  <a:pt x="547" y="1280"/>
                  <a:pt x="547" y="1281"/>
                  <a:pt x="547" y="1281"/>
                </a:cubicBezTo>
                <a:cubicBezTo>
                  <a:pt x="549" y="1282"/>
                  <a:pt x="550" y="1280"/>
                  <a:pt x="551" y="1282"/>
                </a:cubicBezTo>
                <a:cubicBezTo>
                  <a:pt x="551" y="1282"/>
                  <a:pt x="551" y="1283"/>
                  <a:pt x="551" y="1284"/>
                </a:cubicBezTo>
                <a:cubicBezTo>
                  <a:pt x="551" y="1284"/>
                  <a:pt x="551" y="1285"/>
                  <a:pt x="551" y="1285"/>
                </a:cubicBezTo>
                <a:cubicBezTo>
                  <a:pt x="550" y="1286"/>
                  <a:pt x="550" y="1285"/>
                  <a:pt x="550" y="1284"/>
                </a:cubicBezTo>
                <a:cubicBezTo>
                  <a:pt x="549" y="1284"/>
                  <a:pt x="548" y="1284"/>
                  <a:pt x="548" y="1284"/>
                </a:cubicBezTo>
                <a:cubicBezTo>
                  <a:pt x="547" y="1284"/>
                  <a:pt x="547" y="1284"/>
                  <a:pt x="546" y="1284"/>
                </a:cubicBezTo>
                <a:cubicBezTo>
                  <a:pt x="546" y="1284"/>
                  <a:pt x="545" y="1284"/>
                  <a:pt x="544" y="1285"/>
                </a:cubicBezTo>
                <a:cubicBezTo>
                  <a:pt x="544" y="1285"/>
                  <a:pt x="545" y="1286"/>
                  <a:pt x="544" y="1286"/>
                </a:cubicBezTo>
                <a:cubicBezTo>
                  <a:pt x="544" y="1287"/>
                  <a:pt x="543" y="1286"/>
                  <a:pt x="542" y="1287"/>
                </a:cubicBezTo>
                <a:cubicBezTo>
                  <a:pt x="542" y="1287"/>
                  <a:pt x="541" y="1288"/>
                  <a:pt x="541" y="1288"/>
                </a:cubicBezTo>
                <a:cubicBezTo>
                  <a:pt x="541" y="1289"/>
                  <a:pt x="541" y="1289"/>
                  <a:pt x="541" y="1290"/>
                </a:cubicBezTo>
                <a:cubicBezTo>
                  <a:pt x="541" y="1290"/>
                  <a:pt x="541" y="1291"/>
                  <a:pt x="541" y="1291"/>
                </a:cubicBezTo>
                <a:cubicBezTo>
                  <a:pt x="541" y="1291"/>
                  <a:pt x="540" y="1292"/>
                  <a:pt x="540" y="1292"/>
                </a:cubicBezTo>
                <a:cubicBezTo>
                  <a:pt x="540" y="1293"/>
                  <a:pt x="540" y="1293"/>
                  <a:pt x="541" y="1293"/>
                </a:cubicBezTo>
                <a:cubicBezTo>
                  <a:pt x="542" y="1292"/>
                  <a:pt x="542" y="1292"/>
                  <a:pt x="543" y="1291"/>
                </a:cubicBezTo>
                <a:cubicBezTo>
                  <a:pt x="543" y="1291"/>
                  <a:pt x="544" y="1291"/>
                  <a:pt x="544" y="1290"/>
                </a:cubicBezTo>
                <a:cubicBezTo>
                  <a:pt x="544" y="1290"/>
                  <a:pt x="543" y="1289"/>
                  <a:pt x="543" y="1289"/>
                </a:cubicBezTo>
                <a:cubicBezTo>
                  <a:pt x="543" y="1288"/>
                  <a:pt x="543" y="1287"/>
                  <a:pt x="544" y="1288"/>
                </a:cubicBezTo>
                <a:cubicBezTo>
                  <a:pt x="545" y="1288"/>
                  <a:pt x="545" y="1289"/>
                  <a:pt x="545" y="1289"/>
                </a:cubicBezTo>
                <a:cubicBezTo>
                  <a:pt x="546" y="1290"/>
                  <a:pt x="546" y="1290"/>
                  <a:pt x="547" y="1290"/>
                </a:cubicBezTo>
                <a:cubicBezTo>
                  <a:pt x="547" y="1291"/>
                  <a:pt x="548" y="1291"/>
                  <a:pt x="548" y="1292"/>
                </a:cubicBezTo>
                <a:cubicBezTo>
                  <a:pt x="548" y="1293"/>
                  <a:pt x="549" y="1293"/>
                  <a:pt x="549" y="1293"/>
                </a:cubicBezTo>
                <a:cubicBezTo>
                  <a:pt x="550" y="1294"/>
                  <a:pt x="550" y="1295"/>
                  <a:pt x="550" y="1295"/>
                </a:cubicBezTo>
                <a:cubicBezTo>
                  <a:pt x="550" y="1296"/>
                  <a:pt x="551" y="1298"/>
                  <a:pt x="551" y="1298"/>
                </a:cubicBezTo>
                <a:cubicBezTo>
                  <a:pt x="552" y="1298"/>
                  <a:pt x="552" y="1298"/>
                  <a:pt x="553" y="1297"/>
                </a:cubicBezTo>
                <a:cubicBezTo>
                  <a:pt x="554" y="1297"/>
                  <a:pt x="553" y="1297"/>
                  <a:pt x="554" y="1297"/>
                </a:cubicBezTo>
                <a:cubicBezTo>
                  <a:pt x="555" y="1297"/>
                  <a:pt x="555" y="1297"/>
                  <a:pt x="556" y="1296"/>
                </a:cubicBezTo>
                <a:cubicBezTo>
                  <a:pt x="556" y="1296"/>
                  <a:pt x="556" y="1295"/>
                  <a:pt x="557" y="1295"/>
                </a:cubicBezTo>
                <a:cubicBezTo>
                  <a:pt x="558" y="1296"/>
                  <a:pt x="557" y="1297"/>
                  <a:pt x="558" y="1297"/>
                </a:cubicBezTo>
                <a:cubicBezTo>
                  <a:pt x="558" y="1298"/>
                  <a:pt x="559" y="1298"/>
                  <a:pt x="559" y="1299"/>
                </a:cubicBezTo>
                <a:cubicBezTo>
                  <a:pt x="560" y="1299"/>
                  <a:pt x="560" y="1299"/>
                  <a:pt x="560" y="1299"/>
                </a:cubicBezTo>
                <a:cubicBezTo>
                  <a:pt x="562" y="1298"/>
                  <a:pt x="564" y="1299"/>
                  <a:pt x="565" y="1298"/>
                </a:cubicBezTo>
                <a:cubicBezTo>
                  <a:pt x="567" y="1297"/>
                  <a:pt x="567" y="1297"/>
                  <a:pt x="569" y="1298"/>
                </a:cubicBezTo>
                <a:cubicBezTo>
                  <a:pt x="570" y="1298"/>
                  <a:pt x="572" y="1297"/>
                  <a:pt x="573" y="1297"/>
                </a:cubicBezTo>
                <a:cubicBezTo>
                  <a:pt x="574" y="1297"/>
                  <a:pt x="575" y="1297"/>
                  <a:pt x="577" y="1297"/>
                </a:cubicBezTo>
                <a:cubicBezTo>
                  <a:pt x="578" y="1297"/>
                  <a:pt x="579" y="1297"/>
                  <a:pt x="580" y="1297"/>
                </a:cubicBezTo>
                <a:cubicBezTo>
                  <a:pt x="580" y="1297"/>
                  <a:pt x="580" y="1298"/>
                  <a:pt x="581" y="1298"/>
                </a:cubicBezTo>
                <a:cubicBezTo>
                  <a:pt x="581" y="1298"/>
                  <a:pt x="582" y="1298"/>
                  <a:pt x="582" y="1298"/>
                </a:cubicBezTo>
                <a:cubicBezTo>
                  <a:pt x="582" y="1298"/>
                  <a:pt x="583" y="1298"/>
                  <a:pt x="583" y="1298"/>
                </a:cubicBezTo>
                <a:cubicBezTo>
                  <a:pt x="584" y="1298"/>
                  <a:pt x="584" y="1298"/>
                  <a:pt x="584" y="1299"/>
                </a:cubicBezTo>
                <a:cubicBezTo>
                  <a:pt x="585" y="1299"/>
                  <a:pt x="585" y="1299"/>
                  <a:pt x="586" y="1299"/>
                </a:cubicBezTo>
                <a:cubicBezTo>
                  <a:pt x="586" y="1300"/>
                  <a:pt x="586" y="1300"/>
                  <a:pt x="587" y="1300"/>
                </a:cubicBezTo>
                <a:cubicBezTo>
                  <a:pt x="587" y="1301"/>
                  <a:pt x="588" y="1300"/>
                  <a:pt x="589" y="1301"/>
                </a:cubicBezTo>
                <a:cubicBezTo>
                  <a:pt x="590" y="1301"/>
                  <a:pt x="590" y="1301"/>
                  <a:pt x="591" y="1302"/>
                </a:cubicBezTo>
                <a:cubicBezTo>
                  <a:pt x="591" y="1302"/>
                  <a:pt x="592" y="1302"/>
                  <a:pt x="592" y="1303"/>
                </a:cubicBezTo>
                <a:cubicBezTo>
                  <a:pt x="592" y="1303"/>
                  <a:pt x="591" y="1303"/>
                  <a:pt x="591" y="1304"/>
                </a:cubicBezTo>
                <a:cubicBezTo>
                  <a:pt x="590" y="1304"/>
                  <a:pt x="590" y="1305"/>
                  <a:pt x="589" y="1305"/>
                </a:cubicBezTo>
                <a:cubicBezTo>
                  <a:pt x="588" y="1306"/>
                  <a:pt x="588" y="1307"/>
                  <a:pt x="586" y="1307"/>
                </a:cubicBezTo>
                <a:cubicBezTo>
                  <a:pt x="585" y="1307"/>
                  <a:pt x="584" y="1306"/>
                  <a:pt x="583" y="1305"/>
                </a:cubicBezTo>
                <a:cubicBezTo>
                  <a:pt x="583" y="1305"/>
                  <a:pt x="582" y="1305"/>
                  <a:pt x="582" y="1305"/>
                </a:cubicBezTo>
                <a:cubicBezTo>
                  <a:pt x="581" y="1304"/>
                  <a:pt x="581" y="1304"/>
                  <a:pt x="580" y="1303"/>
                </a:cubicBezTo>
                <a:cubicBezTo>
                  <a:pt x="579" y="1303"/>
                  <a:pt x="578" y="1303"/>
                  <a:pt x="577" y="1302"/>
                </a:cubicBezTo>
                <a:cubicBezTo>
                  <a:pt x="577" y="1302"/>
                  <a:pt x="577" y="1302"/>
                  <a:pt x="576" y="1301"/>
                </a:cubicBezTo>
                <a:cubicBezTo>
                  <a:pt x="575" y="1301"/>
                  <a:pt x="575" y="1301"/>
                  <a:pt x="574" y="1301"/>
                </a:cubicBezTo>
                <a:cubicBezTo>
                  <a:pt x="573" y="1301"/>
                  <a:pt x="572" y="1300"/>
                  <a:pt x="572" y="1299"/>
                </a:cubicBezTo>
                <a:cubicBezTo>
                  <a:pt x="571" y="1299"/>
                  <a:pt x="570" y="1299"/>
                  <a:pt x="570" y="1299"/>
                </a:cubicBezTo>
                <a:cubicBezTo>
                  <a:pt x="568" y="1299"/>
                  <a:pt x="567" y="1298"/>
                  <a:pt x="566" y="1298"/>
                </a:cubicBezTo>
                <a:cubicBezTo>
                  <a:pt x="565" y="1299"/>
                  <a:pt x="564" y="1299"/>
                  <a:pt x="563" y="1299"/>
                </a:cubicBezTo>
                <a:cubicBezTo>
                  <a:pt x="563" y="1300"/>
                  <a:pt x="562" y="1299"/>
                  <a:pt x="561" y="1299"/>
                </a:cubicBezTo>
                <a:cubicBezTo>
                  <a:pt x="560" y="1299"/>
                  <a:pt x="560" y="1301"/>
                  <a:pt x="559" y="1302"/>
                </a:cubicBezTo>
                <a:cubicBezTo>
                  <a:pt x="558" y="1302"/>
                  <a:pt x="557" y="1302"/>
                  <a:pt x="557" y="1302"/>
                </a:cubicBezTo>
                <a:cubicBezTo>
                  <a:pt x="556" y="1303"/>
                  <a:pt x="556" y="1303"/>
                  <a:pt x="555" y="1304"/>
                </a:cubicBezTo>
                <a:cubicBezTo>
                  <a:pt x="555" y="1305"/>
                  <a:pt x="554" y="1306"/>
                  <a:pt x="553" y="1307"/>
                </a:cubicBezTo>
                <a:cubicBezTo>
                  <a:pt x="552" y="1307"/>
                  <a:pt x="550" y="1308"/>
                  <a:pt x="551" y="1309"/>
                </a:cubicBezTo>
                <a:cubicBezTo>
                  <a:pt x="552" y="1310"/>
                  <a:pt x="553" y="1310"/>
                  <a:pt x="553" y="1310"/>
                </a:cubicBezTo>
                <a:cubicBezTo>
                  <a:pt x="553" y="1311"/>
                  <a:pt x="553" y="1312"/>
                  <a:pt x="554" y="1312"/>
                </a:cubicBezTo>
                <a:cubicBezTo>
                  <a:pt x="555" y="1313"/>
                  <a:pt x="557" y="1313"/>
                  <a:pt x="557" y="1315"/>
                </a:cubicBezTo>
                <a:cubicBezTo>
                  <a:pt x="558" y="1315"/>
                  <a:pt x="558" y="1316"/>
                  <a:pt x="558" y="1316"/>
                </a:cubicBezTo>
                <a:cubicBezTo>
                  <a:pt x="559" y="1317"/>
                  <a:pt x="560" y="1317"/>
                  <a:pt x="560" y="1317"/>
                </a:cubicBezTo>
                <a:cubicBezTo>
                  <a:pt x="561" y="1318"/>
                  <a:pt x="562" y="1319"/>
                  <a:pt x="562" y="1321"/>
                </a:cubicBezTo>
                <a:cubicBezTo>
                  <a:pt x="562" y="1323"/>
                  <a:pt x="559" y="1325"/>
                  <a:pt x="561" y="1328"/>
                </a:cubicBezTo>
                <a:cubicBezTo>
                  <a:pt x="561" y="1329"/>
                  <a:pt x="562" y="1329"/>
                  <a:pt x="563" y="1330"/>
                </a:cubicBezTo>
                <a:cubicBezTo>
                  <a:pt x="563" y="1330"/>
                  <a:pt x="562" y="1333"/>
                  <a:pt x="563" y="1333"/>
                </a:cubicBezTo>
                <a:cubicBezTo>
                  <a:pt x="564" y="1333"/>
                  <a:pt x="564" y="1333"/>
                  <a:pt x="565" y="1332"/>
                </a:cubicBezTo>
                <a:cubicBezTo>
                  <a:pt x="566" y="1331"/>
                  <a:pt x="567" y="1332"/>
                  <a:pt x="568" y="1330"/>
                </a:cubicBezTo>
                <a:cubicBezTo>
                  <a:pt x="568" y="1329"/>
                  <a:pt x="568" y="1328"/>
                  <a:pt x="570" y="1328"/>
                </a:cubicBezTo>
                <a:cubicBezTo>
                  <a:pt x="572" y="1328"/>
                  <a:pt x="572" y="1330"/>
                  <a:pt x="573" y="1331"/>
                </a:cubicBezTo>
                <a:cubicBezTo>
                  <a:pt x="574" y="1332"/>
                  <a:pt x="575" y="1332"/>
                  <a:pt x="575" y="1334"/>
                </a:cubicBezTo>
                <a:cubicBezTo>
                  <a:pt x="576" y="1335"/>
                  <a:pt x="576" y="1336"/>
                  <a:pt x="576" y="1338"/>
                </a:cubicBezTo>
                <a:cubicBezTo>
                  <a:pt x="577" y="1339"/>
                  <a:pt x="578" y="1340"/>
                  <a:pt x="578" y="1341"/>
                </a:cubicBezTo>
                <a:cubicBezTo>
                  <a:pt x="578" y="1341"/>
                  <a:pt x="578" y="1343"/>
                  <a:pt x="579" y="1343"/>
                </a:cubicBezTo>
                <a:cubicBezTo>
                  <a:pt x="579" y="1343"/>
                  <a:pt x="579" y="1341"/>
                  <a:pt x="579" y="1341"/>
                </a:cubicBezTo>
                <a:cubicBezTo>
                  <a:pt x="579" y="1340"/>
                  <a:pt x="578" y="1338"/>
                  <a:pt x="578" y="1337"/>
                </a:cubicBezTo>
                <a:cubicBezTo>
                  <a:pt x="579" y="1337"/>
                  <a:pt x="580" y="1337"/>
                  <a:pt x="580" y="1336"/>
                </a:cubicBezTo>
                <a:cubicBezTo>
                  <a:pt x="580" y="1335"/>
                  <a:pt x="580" y="1335"/>
                  <a:pt x="580" y="1334"/>
                </a:cubicBezTo>
                <a:cubicBezTo>
                  <a:pt x="581" y="1332"/>
                  <a:pt x="582" y="1334"/>
                  <a:pt x="583" y="1334"/>
                </a:cubicBezTo>
                <a:cubicBezTo>
                  <a:pt x="584" y="1335"/>
                  <a:pt x="585" y="1334"/>
                  <a:pt x="587" y="1336"/>
                </a:cubicBezTo>
                <a:cubicBezTo>
                  <a:pt x="587" y="1336"/>
                  <a:pt x="587" y="1337"/>
                  <a:pt x="588" y="1337"/>
                </a:cubicBezTo>
                <a:cubicBezTo>
                  <a:pt x="588" y="1337"/>
                  <a:pt x="589" y="1337"/>
                  <a:pt x="589" y="1338"/>
                </a:cubicBezTo>
                <a:cubicBezTo>
                  <a:pt x="590" y="1338"/>
                  <a:pt x="591" y="1340"/>
                  <a:pt x="591" y="1341"/>
                </a:cubicBezTo>
                <a:cubicBezTo>
                  <a:pt x="592" y="1341"/>
                  <a:pt x="592" y="1342"/>
                  <a:pt x="593" y="1341"/>
                </a:cubicBezTo>
                <a:cubicBezTo>
                  <a:pt x="593" y="1341"/>
                  <a:pt x="592" y="1340"/>
                  <a:pt x="592" y="1339"/>
                </a:cubicBezTo>
                <a:cubicBezTo>
                  <a:pt x="592" y="1338"/>
                  <a:pt x="591" y="1337"/>
                  <a:pt x="590" y="1336"/>
                </a:cubicBezTo>
                <a:cubicBezTo>
                  <a:pt x="590" y="1334"/>
                  <a:pt x="590" y="1333"/>
                  <a:pt x="590" y="1332"/>
                </a:cubicBezTo>
                <a:cubicBezTo>
                  <a:pt x="589" y="1330"/>
                  <a:pt x="588" y="1330"/>
                  <a:pt x="588" y="1328"/>
                </a:cubicBezTo>
                <a:cubicBezTo>
                  <a:pt x="588" y="1327"/>
                  <a:pt x="588" y="1325"/>
                  <a:pt x="587" y="1324"/>
                </a:cubicBezTo>
                <a:cubicBezTo>
                  <a:pt x="586" y="1324"/>
                  <a:pt x="586" y="1323"/>
                  <a:pt x="586" y="1323"/>
                </a:cubicBezTo>
                <a:cubicBezTo>
                  <a:pt x="585" y="1322"/>
                  <a:pt x="586" y="1321"/>
                  <a:pt x="586" y="1320"/>
                </a:cubicBezTo>
                <a:cubicBezTo>
                  <a:pt x="585" y="1320"/>
                  <a:pt x="584" y="1318"/>
                  <a:pt x="585" y="1317"/>
                </a:cubicBezTo>
                <a:cubicBezTo>
                  <a:pt x="586" y="1317"/>
                  <a:pt x="586" y="1318"/>
                  <a:pt x="587" y="1319"/>
                </a:cubicBezTo>
                <a:cubicBezTo>
                  <a:pt x="587" y="1319"/>
                  <a:pt x="587" y="1320"/>
                  <a:pt x="588" y="1320"/>
                </a:cubicBezTo>
                <a:cubicBezTo>
                  <a:pt x="589" y="1320"/>
                  <a:pt x="591" y="1320"/>
                  <a:pt x="592" y="1322"/>
                </a:cubicBezTo>
                <a:cubicBezTo>
                  <a:pt x="592" y="1322"/>
                  <a:pt x="592" y="1323"/>
                  <a:pt x="593" y="1322"/>
                </a:cubicBezTo>
                <a:cubicBezTo>
                  <a:pt x="594" y="1322"/>
                  <a:pt x="594" y="1321"/>
                  <a:pt x="594" y="1320"/>
                </a:cubicBezTo>
                <a:cubicBezTo>
                  <a:pt x="595" y="1319"/>
                  <a:pt x="599" y="1319"/>
                  <a:pt x="598" y="1317"/>
                </a:cubicBezTo>
                <a:cubicBezTo>
                  <a:pt x="598" y="1316"/>
                  <a:pt x="597" y="1316"/>
                  <a:pt x="597" y="1316"/>
                </a:cubicBezTo>
                <a:cubicBezTo>
                  <a:pt x="597" y="1315"/>
                  <a:pt x="597" y="1314"/>
                  <a:pt x="597" y="1314"/>
                </a:cubicBezTo>
                <a:cubicBezTo>
                  <a:pt x="596" y="1313"/>
                  <a:pt x="595" y="1315"/>
                  <a:pt x="594" y="1315"/>
                </a:cubicBezTo>
                <a:cubicBezTo>
                  <a:pt x="592" y="1315"/>
                  <a:pt x="593" y="1314"/>
                  <a:pt x="592" y="1313"/>
                </a:cubicBezTo>
                <a:cubicBezTo>
                  <a:pt x="592" y="1312"/>
                  <a:pt x="592" y="1312"/>
                  <a:pt x="591" y="1312"/>
                </a:cubicBezTo>
                <a:cubicBezTo>
                  <a:pt x="591" y="1311"/>
                  <a:pt x="591" y="1310"/>
                  <a:pt x="590" y="1310"/>
                </a:cubicBezTo>
                <a:cubicBezTo>
                  <a:pt x="590" y="1309"/>
                  <a:pt x="588" y="1308"/>
                  <a:pt x="590" y="1307"/>
                </a:cubicBezTo>
                <a:cubicBezTo>
                  <a:pt x="591" y="1307"/>
                  <a:pt x="591" y="1307"/>
                  <a:pt x="592" y="1307"/>
                </a:cubicBezTo>
                <a:cubicBezTo>
                  <a:pt x="592" y="1306"/>
                  <a:pt x="593" y="1306"/>
                  <a:pt x="594" y="1307"/>
                </a:cubicBezTo>
                <a:cubicBezTo>
                  <a:pt x="594" y="1307"/>
                  <a:pt x="595" y="1307"/>
                  <a:pt x="596" y="1307"/>
                </a:cubicBezTo>
                <a:cubicBezTo>
                  <a:pt x="596" y="1307"/>
                  <a:pt x="597" y="1307"/>
                  <a:pt x="597" y="1307"/>
                </a:cubicBezTo>
                <a:cubicBezTo>
                  <a:pt x="597" y="1307"/>
                  <a:pt x="597" y="1307"/>
                  <a:pt x="597" y="1307"/>
                </a:cubicBezTo>
                <a:cubicBezTo>
                  <a:pt x="599" y="1308"/>
                  <a:pt x="598" y="1305"/>
                  <a:pt x="599" y="1305"/>
                </a:cubicBezTo>
                <a:cubicBezTo>
                  <a:pt x="601" y="1304"/>
                  <a:pt x="600" y="1307"/>
                  <a:pt x="601" y="1308"/>
                </a:cubicBezTo>
                <a:cubicBezTo>
                  <a:pt x="601" y="1308"/>
                  <a:pt x="602" y="1307"/>
                  <a:pt x="603" y="1308"/>
                </a:cubicBezTo>
                <a:cubicBezTo>
                  <a:pt x="603" y="1308"/>
                  <a:pt x="603" y="1309"/>
                  <a:pt x="603" y="1309"/>
                </a:cubicBezTo>
                <a:cubicBezTo>
                  <a:pt x="604" y="1311"/>
                  <a:pt x="605" y="1310"/>
                  <a:pt x="606" y="1311"/>
                </a:cubicBezTo>
                <a:cubicBezTo>
                  <a:pt x="607" y="1312"/>
                  <a:pt x="606" y="1313"/>
                  <a:pt x="607" y="1313"/>
                </a:cubicBezTo>
                <a:cubicBezTo>
                  <a:pt x="607" y="1314"/>
                  <a:pt x="608" y="1313"/>
                  <a:pt x="609" y="1313"/>
                </a:cubicBezTo>
                <a:cubicBezTo>
                  <a:pt x="609" y="1312"/>
                  <a:pt x="609" y="1313"/>
                  <a:pt x="610" y="1312"/>
                </a:cubicBezTo>
                <a:cubicBezTo>
                  <a:pt x="611" y="1312"/>
                  <a:pt x="611" y="1311"/>
                  <a:pt x="611" y="1311"/>
                </a:cubicBezTo>
                <a:cubicBezTo>
                  <a:pt x="611" y="1310"/>
                  <a:pt x="610" y="1309"/>
                  <a:pt x="610" y="1309"/>
                </a:cubicBezTo>
                <a:cubicBezTo>
                  <a:pt x="609" y="1308"/>
                  <a:pt x="609" y="1308"/>
                  <a:pt x="609" y="1307"/>
                </a:cubicBezTo>
                <a:cubicBezTo>
                  <a:pt x="609" y="1306"/>
                  <a:pt x="608" y="1305"/>
                  <a:pt x="609" y="1303"/>
                </a:cubicBezTo>
                <a:cubicBezTo>
                  <a:pt x="609" y="1303"/>
                  <a:pt x="610" y="1303"/>
                  <a:pt x="610" y="1302"/>
                </a:cubicBezTo>
                <a:cubicBezTo>
                  <a:pt x="609" y="1301"/>
                  <a:pt x="609" y="1301"/>
                  <a:pt x="608" y="1301"/>
                </a:cubicBezTo>
                <a:cubicBezTo>
                  <a:pt x="607" y="1300"/>
                  <a:pt x="606" y="1299"/>
                  <a:pt x="605" y="1298"/>
                </a:cubicBezTo>
                <a:cubicBezTo>
                  <a:pt x="605" y="1298"/>
                  <a:pt x="602" y="1297"/>
                  <a:pt x="602" y="1296"/>
                </a:cubicBezTo>
                <a:cubicBezTo>
                  <a:pt x="603" y="1295"/>
                  <a:pt x="605" y="1297"/>
                  <a:pt x="606" y="1297"/>
                </a:cubicBezTo>
                <a:cubicBezTo>
                  <a:pt x="607" y="1297"/>
                  <a:pt x="607" y="1296"/>
                  <a:pt x="608" y="1297"/>
                </a:cubicBezTo>
                <a:cubicBezTo>
                  <a:pt x="609" y="1297"/>
                  <a:pt x="609" y="1298"/>
                  <a:pt x="609" y="1298"/>
                </a:cubicBezTo>
                <a:cubicBezTo>
                  <a:pt x="610" y="1299"/>
                  <a:pt x="611" y="1300"/>
                  <a:pt x="611" y="1301"/>
                </a:cubicBezTo>
                <a:cubicBezTo>
                  <a:pt x="611" y="1301"/>
                  <a:pt x="611" y="1302"/>
                  <a:pt x="611" y="1303"/>
                </a:cubicBezTo>
                <a:cubicBezTo>
                  <a:pt x="612" y="1303"/>
                  <a:pt x="612" y="1303"/>
                  <a:pt x="613" y="1304"/>
                </a:cubicBezTo>
                <a:cubicBezTo>
                  <a:pt x="613" y="1304"/>
                  <a:pt x="614" y="1304"/>
                  <a:pt x="614" y="1304"/>
                </a:cubicBezTo>
                <a:cubicBezTo>
                  <a:pt x="615" y="1305"/>
                  <a:pt x="615" y="1305"/>
                  <a:pt x="615" y="1306"/>
                </a:cubicBezTo>
                <a:cubicBezTo>
                  <a:pt x="616" y="1306"/>
                  <a:pt x="619" y="1307"/>
                  <a:pt x="619" y="1306"/>
                </a:cubicBezTo>
                <a:cubicBezTo>
                  <a:pt x="620" y="1305"/>
                  <a:pt x="620" y="1303"/>
                  <a:pt x="619" y="1302"/>
                </a:cubicBezTo>
                <a:cubicBezTo>
                  <a:pt x="619" y="1302"/>
                  <a:pt x="618" y="1302"/>
                  <a:pt x="617" y="1302"/>
                </a:cubicBezTo>
                <a:cubicBezTo>
                  <a:pt x="616" y="1302"/>
                  <a:pt x="616" y="1302"/>
                  <a:pt x="615" y="1302"/>
                </a:cubicBezTo>
                <a:cubicBezTo>
                  <a:pt x="614" y="1301"/>
                  <a:pt x="614" y="1299"/>
                  <a:pt x="613" y="1298"/>
                </a:cubicBezTo>
                <a:cubicBezTo>
                  <a:pt x="612" y="1297"/>
                  <a:pt x="612" y="1296"/>
                  <a:pt x="612" y="1295"/>
                </a:cubicBezTo>
                <a:cubicBezTo>
                  <a:pt x="612" y="1294"/>
                  <a:pt x="612" y="1294"/>
                  <a:pt x="612" y="1293"/>
                </a:cubicBezTo>
                <a:cubicBezTo>
                  <a:pt x="612" y="1293"/>
                  <a:pt x="611" y="1293"/>
                  <a:pt x="611" y="1293"/>
                </a:cubicBezTo>
                <a:cubicBezTo>
                  <a:pt x="610" y="1292"/>
                  <a:pt x="610" y="1291"/>
                  <a:pt x="610" y="1291"/>
                </a:cubicBezTo>
                <a:cubicBezTo>
                  <a:pt x="609" y="1289"/>
                  <a:pt x="607" y="1290"/>
                  <a:pt x="606" y="1290"/>
                </a:cubicBezTo>
                <a:cubicBezTo>
                  <a:pt x="605" y="1290"/>
                  <a:pt x="605" y="1290"/>
                  <a:pt x="604" y="1289"/>
                </a:cubicBezTo>
                <a:cubicBezTo>
                  <a:pt x="604" y="1288"/>
                  <a:pt x="603" y="1288"/>
                  <a:pt x="602" y="1288"/>
                </a:cubicBezTo>
                <a:cubicBezTo>
                  <a:pt x="601" y="1287"/>
                  <a:pt x="600" y="1288"/>
                  <a:pt x="599" y="1287"/>
                </a:cubicBezTo>
                <a:cubicBezTo>
                  <a:pt x="598" y="1287"/>
                  <a:pt x="598" y="1286"/>
                  <a:pt x="597" y="1285"/>
                </a:cubicBezTo>
                <a:cubicBezTo>
                  <a:pt x="597" y="1284"/>
                  <a:pt x="597" y="1284"/>
                  <a:pt x="596" y="1283"/>
                </a:cubicBezTo>
                <a:cubicBezTo>
                  <a:pt x="596" y="1283"/>
                  <a:pt x="595" y="1282"/>
                  <a:pt x="595" y="1282"/>
                </a:cubicBezTo>
                <a:cubicBezTo>
                  <a:pt x="594" y="1281"/>
                  <a:pt x="592" y="1282"/>
                  <a:pt x="591" y="1282"/>
                </a:cubicBezTo>
                <a:cubicBezTo>
                  <a:pt x="591" y="1283"/>
                  <a:pt x="590" y="1284"/>
                  <a:pt x="590" y="1284"/>
                </a:cubicBezTo>
                <a:cubicBezTo>
                  <a:pt x="589" y="1284"/>
                  <a:pt x="589" y="1284"/>
                  <a:pt x="588" y="1285"/>
                </a:cubicBezTo>
                <a:cubicBezTo>
                  <a:pt x="587" y="1285"/>
                  <a:pt x="586" y="1285"/>
                  <a:pt x="586" y="1286"/>
                </a:cubicBezTo>
                <a:cubicBezTo>
                  <a:pt x="587" y="1286"/>
                  <a:pt x="587" y="1286"/>
                  <a:pt x="588" y="1286"/>
                </a:cubicBezTo>
                <a:cubicBezTo>
                  <a:pt x="588" y="1286"/>
                  <a:pt x="589" y="1286"/>
                  <a:pt x="590" y="1286"/>
                </a:cubicBezTo>
                <a:cubicBezTo>
                  <a:pt x="591" y="1286"/>
                  <a:pt x="591" y="1286"/>
                  <a:pt x="591" y="1286"/>
                </a:cubicBezTo>
                <a:cubicBezTo>
                  <a:pt x="592" y="1287"/>
                  <a:pt x="592" y="1288"/>
                  <a:pt x="593" y="1288"/>
                </a:cubicBezTo>
                <a:cubicBezTo>
                  <a:pt x="594" y="1288"/>
                  <a:pt x="594" y="1288"/>
                  <a:pt x="595" y="1289"/>
                </a:cubicBezTo>
                <a:cubicBezTo>
                  <a:pt x="595" y="1289"/>
                  <a:pt x="595" y="1290"/>
                  <a:pt x="595" y="1291"/>
                </a:cubicBezTo>
                <a:cubicBezTo>
                  <a:pt x="596" y="1291"/>
                  <a:pt x="597" y="1291"/>
                  <a:pt x="598" y="1292"/>
                </a:cubicBezTo>
                <a:cubicBezTo>
                  <a:pt x="598" y="1292"/>
                  <a:pt x="598" y="1293"/>
                  <a:pt x="599" y="1293"/>
                </a:cubicBezTo>
                <a:cubicBezTo>
                  <a:pt x="599" y="1295"/>
                  <a:pt x="602" y="1295"/>
                  <a:pt x="602" y="1297"/>
                </a:cubicBezTo>
                <a:cubicBezTo>
                  <a:pt x="601" y="1296"/>
                  <a:pt x="600" y="1296"/>
                  <a:pt x="600" y="1296"/>
                </a:cubicBezTo>
                <a:cubicBezTo>
                  <a:pt x="599" y="1296"/>
                  <a:pt x="599" y="1296"/>
                  <a:pt x="598" y="1295"/>
                </a:cubicBezTo>
                <a:cubicBezTo>
                  <a:pt x="597" y="1295"/>
                  <a:pt x="597" y="1294"/>
                  <a:pt x="597" y="1294"/>
                </a:cubicBezTo>
                <a:cubicBezTo>
                  <a:pt x="596" y="1294"/>
                  <a:pt x="595" y="1294"/>
                  <a:pt x="595" y="1294"/>
                </a:cubicBezTo>
                <a:cubicBezTo>
                  <a:pt x="594" y="1293"/>
                  <a:pt x="593" y="1293"/>
                  <a:pt x="592" y="1292"/>
                </a:cubicBezTo>
                <a:cubicBezTo>
                  <a:pt x="592" y="1291"/>
                  <a:pt x="591" y="1291"/>
                  <a:pt x="591" y="1291"/>
                </a:cubicBezTo>
                <a:cubicBezTo>
                  <a:pt x="590" y="1290"/>
                  <a:pt x="590" y="1289"/>
                  <a:pt x="589" y="1288"/>
                </a:cubicBezTo>
                <a:cubicBezTo>
                  <a:pt x="587" y="1287"/>
                  <a:pt x="586" y="1288"/>
                  <a:pt x="585" y="1288"/>
                </a:cubicBezTo>
                <a:cubicBezTo>
                  <a:pt x="584" y="1287"/>
                  <a:pt x="584" y="1287"/>
                  <a:pt x="583" y="1287"/>
                </a:cubicBezTo>
                <a:cubicBezTo>
                  <a:pt x="582" y="1287"/>
                  <a:pt x="581" y="1287"/>
                  <a:pt x="581" y="1287"/>
                </a:cubicBezTo>
                <a:cubicBezTo>
                  <a:pt x="581" y="1286"/>
                  <a:pt x="581" y="1286"/>
                  <a:pt x="581" y="1286"/>
                </a:cubicBezTo>
                <a:cubicBezTo>
                  <a:pt x="581" y="1286"/>
                  <a:pt x="582" y="1286"/>
                  <a:pt x="583" y="1286"/>
                </a:cubicBezTo>
                <a:cubicBezTo>
                  <a:pt x="583" y="1285"/>
                  <a:pt x="584" y="1285"/>
                  <a:pt x="584" y="1284"/>
                </a:cubicBezTo>
                <a:cubicBezTo>
                  <a:pt x="585" y="1284"/>
                  <a:pt x="586" y="1284"/>
                  <a:pt x="586" y="1284"/>
                </a:cubicBezTo>
                <a:cubicBezTo>
                  <a:pt x="587" y="1284"/>
                  <a:pt x="588" y="1284"/>
                  <a:pt x="588" y="1284"/>
                </a:cubicBezTo>
                <a:cubicBezTo>
                  <a:pt x="590" y="1283"/>
                  <a:pt x="588" y="1282"/>
                  <a:pt x="588" y="1281"/>
                </a:cubicBezTo>
                <a:cubicBezTo>
                  <a:pt x="587" y="1280"/>
                  <a:pt x="588" y="1280"/>
                  <a:pt x="587" y="1279"/>
                </a:cubicBezTo>
                <a:cubicBezTo>
                  <a:pt x="587" y="1279"/>
                  <a:pt x="586" y="1279"/>
                  <a:pt x="586" y="1278"/>
                </a:cubicBezTo>
                <a:cubicBezTo>
                  <a:pt x="585" y="1278"/>
                  <a:pt x="585" y="1277"/>
                  <a:pt x="586" y="1277"/>
                </a:cubicBezTo>
                <a:cubicBezTo>
                  <a:pt x="586" y="1276"/>
                  <a:pt x="587" y="1276"/>
                  <a:pt x="588" y="1276"/>
                </a:cubicBezTo>
                <a:cubicBezTo>
                  <a:pt x="589" y="1276"/>
                  <a:pt x="589" y="1274"/>
                  <a:pt x="590" y="1276"/>
                </a:cubicBezTo>
                <a:cubicBezTo>
                  <a:pt x="591" y="1276"/>
                  <a:pt x="591" y="1277"/>
                  <a:pt x="591" y="1277"/>
                </a:cubicBezTo>
                <a:cubicBezTo>
                  <a:pt x="591" y="1277"/>
                  <a:pt x="592" y="1278"/>
                  <a:pt x="592" y="1278"/>
                </a:cubicBezTo>
                <a:cubicBezTo>
                  <a:pt x="593" y="1280"/>
                  <a:pt x="591" y="1280"/>
                  <a:pt x="591" y="1281"/>
                </a:cubicBezTo>
                <a:cubicBezTo>
                  <a:pt x="592" y="1281"/>
                  <a:pt x="592" y="1281"/>
                  <a:pt x="593" y="1280"/>
                </a:cubicBezTo>
                <a:cubicBezTo>
                  <a:pt x="593" y="1279"/>
                  <a:pt x="594" y="1280"/>
                  <a:pt x="594" y="1279"/>
                </a:cubicBezTo>
                <a:cubicBezTo>
                  <a:pt x="596" y="1278"/>
                  <a:pt x="594" y="1277"/>
                  <a:pt x="593" y="1276"/>
                </a:cubicBezTo>
                <a:cubicBezTo>
                  <a:pt x="592" y="1275"/>
                  <a:pt x="593" y="1274"/>
                  <a:pt x="591" y="1273"/>
                </a:cubicBezTo>
                <a:cubicBezTo>
                  <a:pt x="590" y="1272"/>
                  <a:pt x="589" y="1273"/>
                  <a:pt x="588" y="1271"/>
                </a:cubicBezTo>
                <a:cubicBezTo>
                  <a:pt x="588" y="1270"/>
                  <a:pt x="589" y="1269"/>
                  <a:pt x="588" y="1268"/>
                </a:cubicBezTo>
                <a:cubicBezTo>
                  <a:pt x="588" y="1268"/>
                  <a:pt x="587" y="1267"/>
                  <a:pt x="587" y="1267"/>
                </a:cubicBezTo>
                <a:cubicBezTo>
                  <a:pt x="587" y="1266"/>
                  <a:pt x="586" y="1266"/>
                  <a:pt x="585" y="1265"/>
                </a:cubicBezTo>
                <a:cubicBezTo>
                  <a:pt x="585" y="1264"/>
                  <a:pt x="585" y="1263"/>
                  <a:pt x="584" y="1263"/>
                </a:cubicBezTo>
                <a:cubicBezTo>
                  <a:pt x="583" y="1262"/>
                  <a:pt x="583" y="1262"/>
                  <a:pt x="582" y="1261"/>
                </a:cubicBezTo>
                <a:cubicBezTo>
                  <a:pt x="582" y="1260"/>
                  <a:pt x="582" y="1260"/>
                  <a:pt x="582" y="1259"/>
                </a:cubicBezTo>
                <a:cubicBezTo>
                  <a:pt x="582" y="1259"/>
                  <a:pt x="581" y="1258"/>
                  <a:pt x="580" y="1258"/>
                </a:cubicBezTo>
                <a:cubicBezTo>
                  <a:pt x="580" y="1257"/>
                  <a:pt x="580" y="1256"/>
                  <a:pt x="580" y="1256"/>
                </a:cubicBezTo>
                <a:cubicBezTo>
                  <a:pt x="580" y="1254"/>
                  <a:pt x="581" y="1253"/>
                  <a:pt x="581" y="1252"/>
                </a:cubicBezTo>
                <a:cubicBezTo>
                  <a:pt x="581" y="1251"/>
                  <a:pt x="581" y="1250"/>
                  <a:pt x="581" y="1250"/>
                </a:cubicBezTo>
                <a:cubicBezTo>
                  <a:pt x="582" y="1249"/>
                  <a:pt x="582" y="1249"/>
                  <a:pt x="582" y="1248"/>
                </a:cubicBezTo>
                <a:cubicBezTo>
                  <a:pt x="583" y="1247"/>
                  <a:pt x="583" y="1248"/>
                  <a:pt x="584" y="1247"/>
                </a:cubicBezTo>
                <a:cubicBezTo>
                  <a:pt x="585" y="1247"/>
                  <a:pt x="585" y="1246"/>
                  <a:pt x="586" y="1246"/>
                </a:cubicBezTo>
                <a:cubicBezTo>
                  <a:pt x="586" y="1245"/>
                  <a:pt x="587" y="1246"/>
                  <a:pt x="586" y="1247"/>
                </a:cubicBezTo>
                <a:cubicBezTo>
                  <a:pt x="586" y="1248"/>
                  <a:pt x="585" y="1247"/>
                  <a:pt x="585" y="1248"/>
                </a:cubicBezTo>
                <a:cubicBezTo>
                  <a:pt x="584" y="1250"/>
                  <a:pt x="586" y="1250"/>
                  <a:pt x="587" y="1250"/>
                </a:cubicBezTo>
                <a:cubicBezTo>
                  <a:pt x="587" y="1251"/>
                  <a:pt x="588" y="1251"/>
                  <a:pt x="588" y="1252"/>
                </a:cubicBezTo>
                <a:cubicBezTo>
                  <a:pt x="589" y="1252"/>
                  <a:pt x="589" y="1252"/>
                  <a:pt x="590" y="1252"/>
                </a:cubicBezTo>
                <a:cubicBezTo>
                  <a:pt x="591" y="1252"/>
                  <a:pt x="591" y="1253"/>
                  <a:pt x="591" y="1253"/>
                </a:cubicBezTo>
                <a:cubicBezTo>
                  <a:pt x="592" y="1254"/>
                  <a:pt x="593" y="1254"/>
                  <a:pt x="593" y="1254"/>
                </a:cubicBezTo>
                <a:cubicBezTo>
                  <a:pt x="595" y="1254"/>
                  <a:pt x="595" y="1256"/>
                  <a:pt x="595" y="1257"/>
                </a:cubicBezTo>
                <a:cubicBezTo>
                  <a:pt x="595" y="1259"/>
                  <a:pt x="595" y="1260"/>
                  <a:pt x="597" y="1260"/>
                </a:cubicBezTo>
                <a:cubicBezTo>
                  <a:pt x="598" y="1261"/>
                  <a:pt x="598" y="1261"/>
                  <a:pt x="599" y="1261"/>
                </a:cubicBezTo>
                <a:cubicBezTo>
                  <a:pt x="600" y="1261"/>
                  <a:pt x="600" y="1261"/>
                  <a:pt x="601" y="1261"/>
                </a:cubicBezTo>
                <a:cubicBezTo>
                  <a:pt x="602" y="1261"/>
                  <a:pt x="602" y="1262"/>
                  <a:pt x="603" y="1262"/>
                </a:cubicBezTo>
                <a:cubicBezTo>
                  <a:pt x="604" y="1262"/>
                  <a:pt x="603" y="1261"/>
                  <a:pt x="603" y="1261"/>
                </a:cubicBezTo>
                <a:cubicBezTo>
                  <a:pt x="602" y="1261"/>
                  <a:pt x="602" y="1261"/>
                  <a:pt x="601" y="1260"/>
                </a:cubicBezTo>
                <a:cubicBezTo>
                  <a:pt x="601" y="1260"/>
                  <a:pt x="601" y="1259"/>
                  <a:pt x="600" y="1258"/>
                </a:cubicBezTo>
                <a:cubicBezTo>
                  <a:pt x="599" y="1258"/>
                  <a:pt x="597" y="1258"/>
                  <a:pt x="596" y="1257"/>
                </a:cubicBezTo>
                <a:cubicBezTo>
                  <a:pt x="596" y="1256"/>
                  <a:pt x="596" y="1255"/>
                  <a:pt x="596" y="1255"/>
                </a:cubicBezTo>
                <a:cubicBezTo>
                  <a:pt x="596" y="1254"/>
                  <a:pt x="597" y="1254"/>
                  <a:pt x="598" y="1255"/>
                </a:cubicBezTo>
                <a:cubicBezTo>
                  <a:pt x="599" y="1255"/>
                  <a:pt x="599" y="1254"/>
                  <a:pt x="600" y="1254"/>
                </a:cubicBezTo>
                <a:cubicBezTo>
                  <a:pt x="601" y="1254"/>
                  <a:pt x="601" y="1255"/>
                  <a:pt x="602" y="1255"/>
                </a:cubicBezTo>
                <a:cubicBezTo>
                  <a:pt x="602" y="1256"/>
                  <a:pt x="602" y="1256"/>
                  <a:pt x="603" y="1257"/>
                </a:cubicBezTo>
                <a:cubicBezTo>
                  <a:pt x="603" y="1257"/>
                  <a:pt x="604" y="1257"/>
                  <a:pt x="604" y="1258"/>
                </a:cubicBezTo>
                <a:cubicBezTo>
                  <a:pt x="605" y="1258"/>
                  <a:pt x="605" y="1259"/>
                  <a:pt x="605" y="1259"/>
                </a:cubicBezTo>
                <a:cubicBezTo>
                  <a:pt x="606" y="1260"/>
                  <a:pt x="606" y="1260"/>
                  <a:pt x="607" y="1260"/>
                </a:cubicBezTo>
                <a:cubicBezTo>
                  <a:pt x="607" y="1260"/>
                  <a:pt x="608" y="1261"/>
                  <a:pt x="608" y="1260"/>
                </a:cubicBezTo>
                <a:cubicBezTo>
                  <a:pt x="609" y="1260"/>
                  <a:pt x="607" y="1260"/>
                  <a:pt x="607" y="1259"/>
                </a:cubicBezTo>
                <a:cubicBezTo>
                  <a:pt x="607" y="1259"/>
                  <a:pt x="606" y="1258"/>
                  <a:pt x="606" y="1258"/>
                </a:cubicBezTo>
                <a:cubicBezTo>
                  <a:pt x="606" y="1256"/>
                  <a:pt x="604" y="1256"/>
                  <a:pt x="604" y="1255"/>
                </a:cubicBezTo>
                <a:cubicBezTo>
                  <a:pt x="603" y="1254"/>
                  <a:pt x="603" y="1251"/>
                  <a:pt x="604" y="1251"/>
                </a:cubicBezTo>
                <a:cubicBezTo>
                  <a:pt x="605" y="1251"/>
                  <a:pt x="606" y="1252"/>
                  <a:pt x="606" y="1252"/>
                </a:cubicBezTo>
                <a:cubicBezTo>
                  <a:pt x="607" y="1252"/>
                  <a:pt x="607" y="1251"/>
                  <a:pt x="608" y="1252"/>
                </a:cubicBezTo>
                <a:cubicBezTo>
                  <a:pt x="609" y="1252"/>
                  <a:pt x="609" y="1253"/>
                  <a:pt x="609" y="1253"/>
                </a:cubicBezTo>
                <a:cubicBezTo>
                  <a:pt x="610" y="1253"/>
                  <a:pt x="610" y="1252"/>
                  <a:pt x="610" y="1252"/>
                </a:cubicBezTo>
                <a:cubicBezTo>
                  <a:pt x="609" y="1251"/>
                  <a:pt x="608" y="1250"/>
                  <a:pt x="607" y="1250"/>
                </a:cubicBezTo>
                <a:cubicBezTo>
                  <a:pt x="605" y="1249"/>
                  <a:pt x="606" y="1248"/>
                  <a:pt x="605" y="1246"/>
                </a:cubicBezTo>
                <a:cubicBezTo>
                  <a:pt x="604" y="1245"/>
                  <a:pt x="603" y="1244"/>
                  <a:pt x="604" y="1242"/>
                </a:cubicBezTo>
                <a:cubicBezTo>
                  <a:pt x="604" y="1241"/>
                  <a:pt x="606" y="1242"/>
                  <a:pt x="608" y="1242"/>
                </a:cubicBezTo>
                <a:cubicBezTo>
                  <a:pt x="608" y="1241"/>
                  <a:pt x="609" y="1241"/>
                  <a:pt x="609" y="1240"/>
                </a:cubicBezTo>
                <a:cubicBezTo>
                  <a:pt x="610" y="1240"/>
                  <a:pt x="611" y="1239"/>
                  <a:pt x="612" y="1239"/>
                </a:cubicBezTo>
                <a:cubicBezTo>
                  <a:pt x="613" y="1239"/>
                  <a:pt x="614" y="1238"/>
                  <a:pt x="615" y="1238"/>
                </a:cubicBezTo>
                <a:cubicBezTo>
                  <a:pt x="616" y="1238"/>
                  <a:pt x="617" y="1238"/>
                  <a:pt x="618" y="1238"/>
                </a:cubicBezTo>
                <a:cubicBezTo>
                  <a:pt x="618" y="1238"/>
                  <a:pt x="619" y="1238"/>
                  <a:pt x="620" y="1238"/>
                </a:cubicBezTo>
                <a:cubicBezTo>
                  <a:pt x="621" y="1238"/>
                  <a:pt x="622" y="1239"/>
                  <a:pt x="623" y="1239"/>
                </a:cubicBezTo>
                <a:cubicBezTo>
                  <a:pt x="624" y="1240"/>
                  <a:pt x="626" y="1240"/>
                  <a:pt x="627" y="1239"/>
                </a:cubicBezTo>
                <a:cubicBezTo>
                  <a:pt x="628" y="1238"/>
                  <a:pt x="629" y="1237"/>
                  <a:pt x="630" y="1237"/>
                </a:cubicBezTo>
                <a:cubicBezTo>
                  <a:pt x="632" y="1237"/>
                  <a:pt x="633" y="1237"/>
                  <a:pt x="634" y="1237"/>
                </a:cubicBezTo>
                <a:cubicBezTo>
                  <a:pt x="635" y="1238"/>
                  <a:pt x="636" y="1238"/>
                  <a:pt x="638" y="1239"/>
                </a:cubicBezTo>
                <a:cubicBezTo>
                  <a:pt x="639" y="1239"/>
                  <a:pt x="640" y="1239"/>
                  <a:pt x="642" y="1240"/>
                </a:cubicBezTo>
                <a:cubicBezTo>
                  <a:pt x="643" y="1240"/>
                  <a:pt x="643" y="1241"/>
                  <a:pt x="644" y="1241"/>
                </a:cubicBezTo>
                <a:cubicBezTo>
                  <a:pt x="644" y="1242"/>
                  <a:pt x="645" y="1242"/>
                  <a:pt x="646" y="1242"/>
                </a:cubicBezTo>
                <a:cubicBezTo>
                  <a:pt x="647" y="1242"/>
                  <a:pt x="648" y="1243"/>
                  <a:pt x="648" y="1244"/>
                </a:cubicBezTo>
                <a:cubicBezTo>
                  <a:pt x="649" y="1246"/>
                  <a:pt x="650" y="1246"/>
                  <a:pt x="651" y="1246"/>
                </a:cubicBezTo>
                <a:cubicBezTo>
                  <a:pt x="652" y="1246"/>
                  <a:pt x="654" y="1246"/>
                  <a:pt x="655" y="1246"/>
                </a:cubicBezTo>
                <a:cubicBezTo>
                  <a:pt x="656" y="1245"/>
                  <a:pt x="658" y="1245"/>
                  <a:pt x="659" y="1245"/>
                </a:cubicBezTo>
                <a:cubicBezTo>
                  <a:pt x="660" y="1245"/>
                  <a:pt x="660" y="1245"/>
                  <a:pt x="661" y="1245"/>
                </a:cubicBezTo>
                <a:cubicBezTo>
                  <a:pt x="662" y="1244"/>
                  <a:pt x="662" y="1245"/>
                  <a:pt x="662" y="1245"/>
                </a:cubicBezTo>
                <a:cubicBezTo>
                  <a:pt x="662" y="1246"/>
                  <a:pt x="663" y="1246"/>
                  <a:pt x="662" y="1247"/>
                </a:cubicBezTo>
                <a:cubicBezTo>
                  <a:pt x="661" y="1247"/>
                  <a:pt x="660" y="1247"/>
                  <a:pt x="660" y="1248"/>
                </a:cubicBezTo>
                <a:cubicBezTo>
                  <a:pt x="658" y="1248"/>
                  <a:pt x="658" y="1249"/>
                  <a:pt x="656" y="1250"/>
                </a:cubicBezTo>
                <a:cubicBezTo>
                  <a:pt x="655" y="1250"/>
                  <a:pt x="654" y="1250"/>
                  <a:pt x="653" y="1251"/>
                </a:cubicBezTo>
                <a:cubicBezTo>
                  <a:pt x="651" y="1252"/>
                  <a:pt x="651" y="1254"/>
                  <a:pt x="651" y="1255"/>
                </a:cubicBezTo>
                <a:cubicBezTo>
                  <a:pt x="651" y="1257"/>
                  <a:pt x="651" y="1257"/>
                  <a:pt x="652" y="1256"/>
                </a:cubicBezTo>
                <a:cubicBezTo>
                  <a:pt x="654" y="1256"/>
                  <a:pt x="656" y="1255"/>
                  <a:pt x="658" y="1253"/>
                </a:cubicBezTo>
                <a:cubicBezTo>
                  <a:pt x="659" y="1253"/>
                  <a:pt x="659" y="1253"/>
                  <a:pt x="660" y="1252"/>
                </a:cubicBezTo>
                <a:cubicBezTo>
                  <a:pt x="661" y="1251"/>
                  <a:pt x="662" y="1251"/>
                  <a:pt x="663" y="1250"/>
                </a:cubicBezTo>
                <a:cubicBezTo>
                  <a:pt x="663" y="1250"/>
                  <a:pt x="664" y="1249"/>
                  <a:pt x="665" y="1249"/>
                </a:cubicBezTo>
                <a:cubicBezTo>
                  <a:pt x="665" y="1248"/>
                  <a:pt x="665" y="1248"/>
                  <a:pt x="666" y="1247"/>
                </a:cubicBezTo>
                <a:cubicBezTo>
                  <a:pt x="667" y="1246"/>
                  <a:pt x="668" y="1246"/>
                  <a:pt x="669" y="1245"/>
                </a:cubicBezTo>
                <a:cubicBezTo>
                  <a:pt x="671" y="1244"/>
                  <a:pt x="672" y="1244"/>
                  <a:pt x="673" y="1243"/>
                </a:cubicBezTo>
                <a:cubicBezTo>
                  <a:pt x="673" y="1241"/>
                  <a:pt x="675" y="1241"/>
                  <a:pt x="676" y="1241"/>
                </a:cubicBezTo>
                <a:cubicBezTo>
                  <a:pt x="677" y="1240"/>
                  <a:pt x="677" y="1238"/>
                  <a:pt x="678" y="1237"/>
                </a:cubicBezTo>
                <a:cubicBezTo>
                  <a:pt x="680" y="1236"/>
                  <a:pt x="681" y="1237"/>
                  <a:pt x="682" y="1237"/>
                </a:cubicBezTo>
                <a:cubicBezTo>
                  <a:pt x="684" y="1237"/>
                  <a:pt x="685" y="1236"/>
                  <a:pt x="686" y="1236"/>
                </a:cubicBezTo>
                <a:cubicBezTo>
                  <a:pt x="688" y="1236"/>
                  <a:pt x="689" y="1236"/>
                  <a:pt x="690" y="1236"/>
                </a:cubicBezTo>
                <a:cubicBezTo>
                  <a:pt x="691" y="1235"/>
                  <a:pt x="691" y="1235"/>
                  <a:pt x="692" y="1235"/>
                </a:cubicBezTo>
                <a:cubicBezTo>
                  <a:pt x="693" y="1234"/>
                  <a:pt x="693" y="1235"/>
                  <a:pt x="693" y="1235"/>
                </a:cubicBezTo>
                <a:cubicBezTo>
                  <a:pt x="695" y="1236"/>
                  <a:pt x="696" y="1235"/>
                  <a:pt x="697" y="1236"/>
                </a:cubicBezTo>
                <a:cubicBezTo>
                  <a:pt x="699" y="1236"/>
                  <a:pt x="698" y="1237"/>
                  <a:pt x="699" y="1237"/>
                </a:cubicBezTo>
                <a:cubicBezTo>
                  <a:pt x="700" y="1237"/>
                  <a:pt x="701" y="1237"/>
                  <a:pt x="702" y="1237"/>
                </a:cubicBezTo>
                <a:cubicBezTo>
                  <a:pt x="704" y="1237"/>
                  <a:pt x="705" y="1237"/>
                  <a:pt x="706" y="1236"/>
                </a:cubicBezTo>
                <a:cubicBezTo>
                  <a:pt x="708" y="1235"/>
                  <a:pt x="708" y="1237"/>
                  <a:pt x="709" y="1238"/>
                </a:cubicBezTo>
                <a:cubicBezTo>
                  <a:pt x="709" y="1238"/>
                  <a:pt x="710" y="1238"/>
                  <a:pt x="710" y="1238"/>
                </a:cubicBezTo>
                <a:cubicBezTo>
                  <a:pt x="711" y="1239"/>
                  <a:pt x="711" y="1239"/>
                  <a:pt x="712" y="1240"/>
                </a:cubicBezTo>
                <a:cubicBezTo>
                  <a:pt x="712" y="1240"/>
                  <a:pt x="713" y="1241"/>
                  <a:pt x="714" y="1241"/>
                </a:cubicBezTo>
                <a:cubicBezTo>
                  <a:pt x="715" y="1241"/>
                  <a:pt x="716" y="1241"/>
                  <a:pt x="717" y="1241"/>
                </a:cubicBezTo>
                <a:cubicBezTo>
                  <a:pt x="718" y="1242"/>
                  <a:pt x="718" y="1242"/>
                  <a:pt x="719" y="1242"/>
                </a:cubicBezTo>
                <a:cubicBezTo>
                  <a:pt x="720" y="1242"/>
                  <a:pt x="722" y="1242"/>
                  <a:pt x="722" y="1243"/>
                </a:cubicBezTo>
                <a:cubicBezTo>
                  <a:pt x="721" y="1243"/>
                  <a:pt x="720" y="1243"/>
                  <a:pt x="720" y="1243"/>
                </a:cubicBezTo>
                <a:cubicBezTo>
                  <a:pt x="719" y="1243"/>
                  <a:pt x="719" y="1243"/>
                  <a:pt x="718" y="1243"/>
                </a:cubicBezTo>
                <a:cubicBezTo>
                  <a:pt x="716" y="1243"/>
                  <a:pt x="715" y="1243"/>
                  <a:pt x="714" y="1243"/>
                </a:cubicBezTo>
                <a:cubicBezTo>
                  <a:pt x="712" y="1244"/>
                  <a:pt x="711" y="1245"/>
                  <a:pt x="710" y="1245"/>
                </a:cubicBezTo>
                <a:cubicBezTo>
                  <a:pt x="709" y="1245"/>
                  <a:pt x="708" y="1244"/>
                  <a:pt x="707" y="1244"/>
                </a:cubicBezTo>
                <a:cubicBezTo>
                  <a:pt x="707" y="1244"/>
                  <a:pt x="706" y="1245"/>
                  <a:pt x="706" y="1245"/>
                </a:cubicBezTo>
                <a:cubicBezTo>
                  <a:pt x="705" y="1246"/>
                  <a:pt x="703" y="1245"/>
                  <a:pt x="703" y="1246"/>
                </a:cubicBezTo>
                <a:cubicBezTo>
                  <a:pt x="703" y="1248"/>
                  <a:pt x="704" y="1248"/>
                  <a:pt x="705" y="1248"/>
                </a:cubicBezTo>
                <a:cubicBezTo>
                  <a:pt x="706" y="1248"/>
                  <a:pt x="706" y="1249"/>
                  <a:pt x="706" y="1249"/>
                </a:cubicBezTo>
                <a:cubicBezTo>
                  <a:pt x="707" y="1249"/>
                  <a:pt x="708" y="1248"/>
                  <a:pt x="708" y="1249"/>
                </a:cubicBezTo>
                <a:cubicBezTo>
                  <a:pt x="711" y="1250"/>
                  <a:pt x="707" y="1251"/>
                  <a:pt x="706" y="1251"/>
                </a:cubicBezTo>
                <a:cubicBezTo>
                  <a:pt x="705" y="1251"/>
                  <a:pt x="704" y="1251"/>
                  <a:pt x="703" y="1251"/>
                </a:cubicBezTo>
                <a:cubicBezTo>
                  <a:pt x="702" y="1251"/>
                  <a:pt x="701" y="1252"/>
                  <a:pt x="700" y="1251"/>
                </a:cubicBezTo>
                <a:cubicBezTo>
                  <a:pt x="699" y="1251"/>
                  <a:pt x="699" y="1251"/>
                  <a:pt x="698" y="1250"/>
                </a:cubicBezTo>
                <a:cubicBezTo>
                  <a:pt x="698" y="1250"/>
                  <a:pt x="697" y="1250"/>
                  <a:pt x="696" y="1250"/>
                </a:cubicBezTo>
                <a:cubicBezTo>
                  <a:pt x="695" y="1250"/>
                  <a:pt x="694" y="1251"/>
                  <a:pt x="692" y="1251"/>
                </a:cubicBezTo>
                <a:cubicBezTo>
                  <a:pt x="691" y="1250"/>
                  <a:pt x="690" y="1250"/>
                  <a:pt x="688" y="1250"/>
                </a:cubicBezTo>
                <a:cubicBezTo>
                  <a:pt x="688" y="1250"/>
                  <a:pt x="687" y="1251"/>
                  <a:pt x="686" y="1251"/>
                </a:cubicBezTo>
                <a:cubicBezTo>
                  <a:pt x="685" y="1250"/>
                  <a:pt x="686" y="1250"/>
                  <a:pt x="686" y="1249"/>
                </a:cubicBezTo>
                <a:cubicBezTo>
                  <a:pt x="686" y="1248"/>
                  <a:pt x="685" y="1248"/>
                  <a:pt x="685" y="1248"/>
                </a:cubicBezTo>
                <a:cubicBezTo>
                  <a:pt x="684" y="1248"/>
                  <a:pt x="684" y="1248"/>
                  <a:pt x="684" y="1248"/>
                </a:cubicBezTo>
                <a:cubicBezTo>
                  <a:pt x="683" y="1248"/>
                  <a:pt x="683" y="1248"/>
                  <a:pt x="683" y="1247"/>
                </a:cubicBezTo>
                <a:cubicBezTo>
                  <a:pt x="680" y="1247"/>
                  <a:pt x="683" y="1249"/>
                  <a:pt x="683" y="1250"/>
                </a:cubicBezTo>
                <a:cubicBezTo>
                  <a:pt x="684" y="1252"/>
                  <a:pt x="682" y="1252"/>
                  <a:pt x="681" y="1252"/>
                </a:cubicBezTo>
                <a:cubicBezTo>
                  <a:pt x="679" y="1252"/>
                  <a:pt x="679" y="1253"/>
                  <a:pt x="677" y="1252"/>
                </a:cubicBezTo>
                <a:cubicBezTo>
                  <a:pt x="677" y="1251"/>
                  <a:pt x="677" y="1251"/>
                  <a:pt x="676" y="1251"/>
                </a:cubicBezTo>
                <a:cubicBezTo>
                  <a:pt x="675" y="1250"/>
                  <a:pt x="675" y="1250"/>
                  <a:pt x="674" y="1250"/>
                </a:cubicBezTo>
                <a:cubicBezTo>
                  <a:pt x="673" y="1248"/>
                  <a:pt x="672" y="1249"/>
                  <a:pt x="671" y="1249"/>
                </a:cubicBezTo>
                <a:cubicBezTo>
                  <a:pt x="670" y="1249"/>
                  <a:pt x="669" y="1249"/>
                  <a:pt x="669" y="1250"/>
                </a:cubicBezTo>
                <a:cubicBezTo>
                  <a:pt x="668" y="1250"/>
                  <a:pt x="668" y="1250"/>
                  <a:pt x="667" y="1251"/>
                </a:cubicBezTo>
                <a:cubicBezTo>
                  <a:pt x="667" y="1251"/>
                  <a:pt x="666" y="1251"/>
                  <a:pt x="665" y="1251"/>
                </a:cubicBezTo>
                <a:cubicBezTo>
                  <a:pt x="665" y="1251"/>
                  <a:pt x="665" y="1252"/>
                  <a:pt x="664" y="1252"/>
                </a:cubicBezTo>
                <a:cubicBezTo>
                  <a:pt x="663" y="1252"/>
                  <a:pt x="663" y="1252"/>
                  <a:pt x="662" y="1253"/>
                </a:cubicBezTo>
                <a:cubicBezTo>
                  <a:pt x="661" y="1253"/>
                  <a:pt x="660" y="1254"/>
                  <a:pt x="659" y="1255"/>
                </a:cubicBezTo>
                <a:cubicBezTo>
                  <a:pt x="658" y="1255"/>
                  <a:pt x="657" y="1255"/>
                  <a:pt x="656" y="1256"/>
                </a:cubicBezTo>
                <a:cubicBezTo>
                  <a:pt x="655" y="1256"/>
                  <a:pt x="653" y="1256"/>
                  <a:pt x="652" y="1257"/>
                </a:cubicBezTo>
                <a:cubicBezTo>
                  <a:pt x="650" y="1258"/>
                  <a:pt x="652" y="1259"/>
                  <a:pt x="651" y="1261"/>
                </a:cubicBezTo>
                <a:cubicBezTo>
                  <a:pt x="651" y="1261"/>
                  <a:pt x="651" y="1262"/>
                  <a:pt x="650" y="1262"/>
                </a:cubicBezTo>
                <a:cubicBezTo>
                  <a:pt x="650" y="1263"/>
                  <a:pt x="650" y="1264"/>
                  <a:pt x="650" y="1264"/>
                </a:cubicBezTo>
                <a:cubicBezTo>
                  <a:pt x="650" y="1265"/>
                  <a:pt x="651" y="1265"/>
                  <a:pt x="651" y="1266"/>
                </a:cubicBezTo>
                <a:cubicBezTo>
                  <a:pt x="651" y="1267"/>
                  <a:pt x="651" y="1269"/>
                  <a:pt x="650" y="1270"/>
                </a:cubicBezTo>
                <a:cubicBezTo>
                  <a:pt x="649" y="1270"/>
                  <a:pt x="649" y="1271"/>
                  <a:pt x="650" y="1272"/>
                </a:cubicBezTo>
                <a:cubicBezTo>
                  <a:pt x="651" y="1273"/>
                  <a:pt x="652" y="1272"/>
                  <a:pt x="653" y="1272"/>
                </a:cubicBezTo>
                <a:cubicBezTo>
                  <a:pt x="655" y="1271"/>
                  <a:pt x="656" y="1271"/>
                  <a:pt x="658" y="1271"/>
                </a:cubicBezTo>
                <a:cubicBezTo>
                  <a:pt x="660" y="1270"/>
                  <a:pt x="661" y="1271"/>
                  <a:pt x="663" y="1271"/>
                </a:cubicBezTo>
                <a:cubicBezTo>
                  <a:pt x="663" y="1271"/>
                  <a:pt x="666" y="1270"/>
                  <a:pt x="666" y="1272"/>
                </a:cubicBezTo>
                <a:cubicBezTo>
                  <a:pt x="665" y="1272"/>
                  <a:pt x="664" y="1273"/>
                  <a:pt x="664" y="1273"/>
                </a:cubicBezTo>
                <a:cubicBezTo>
                  <a:pt x="663" y="1273"/>
                  <a:pt x="663" y="1274"/>
                  <a:pt x="663" y="1274"/>
                </a:cubicBezTo>
                <a:cubicBezTo>
                  <a:pt x="662" y="1275"/>
                  <a:pt x="660" y="1276"/>
                  <a:pt x="661" y="1277"/>
                </a:cubicBezTo>
                <a:cubicBezTo>
                  <a:pt x="661" y="1278"/>
                  <a:pt x="662" y="1277"/>
                  <a:pt x="662" y="1278"/>
                </a:cubicBezTo>
                <a:cubicBezTo>
                  <a:pt x="662" y="1278"/>
                  <a:pt x="662" y="1279"/>
                  <a:pt x="662" y="1279"/>
                </a:cubicBezTo>
                <a:cubicBezTo>
                  <a:pt x="662" y="1280"/>
                  <a:pt x="662" y="1280"/>
                  <a:pt x="663" y="1280"/>
                </a:cubicBezTo>
                <a:cubicBezTo>
                  <a:pt x="663" y="1281"/>
                  <a:pt x="663" y="1283"/>
                  <a:pt x="664" y="1284"/>
                </a:cubicBezTo>
                <a:cubicBezTo>
                  <a:pt x="665" y="1285"/>
                  <a:pt x="667" y="1284"/>
                  <a:pt x="668" y="1285"/>
                </a:cubicBezTo>
                <a:cubicBezTo>
                  <a:pt x="668" y="1287"/>
                  <a:pt x="666" y="1287"/>
                  <a:pt x="665" y="1288"/>
                </a:cubicBezTo>
                <a:cubicBezTo>
                  <a:pt x="665" y="1288"/>
                  <a:pt x="665" y="1289"/>
                  <a:pt x="664" y="1289"/>
                </a:cubicBezTo>
                <a:cubicBezTo>
                  <a:pt x="663" y="1289"/>
                  <a:pt x="662" y="1289"/>
                  <a:pt x="662" y="1290"/>
                </a:cubicBezTo>
                <a:cubicBezTo>
                  <a:pt x="662" y="1291"/>
                  <a:pt x="662" y="1291"/>
                  <a:pt x="663" y="1291"/>
                </a:cubicBezTo>
                <a:cubicBezTo>
                  <a:pt x="664" y="1292"/>
                  <a:pt x="664" y="1293"/>
                  <a:pt x="664" y="1293"/>
                </a:cubicBezTo>
                <a:cubicBezTo>
                  <a:pt x="665" y="1294"/>
                  <a:pt x="666" y="1295"/>
                  <a:pt x="667" y="1296"/>
                </a:cubicBezTo>
                <a:cubicBezTo>
                  <a:pt x="668" y="1296"/>
                  <a:pt x="669" y="1296"/>
                  <a:pt x="669" y="1297"/>
                </a:cubicBezTo>
                <a:cubicBezTo>
                  <a:pt x="669" y="1298"/>
                  <a:pt x="667" y="1297"/>
                  <a:pt x="667" y="1297"/>
                </a:cubicBezTo>
                <a:cubicBezTo>
                  <a:pt x="665" y="1297"/>
                  <a:pt x="664" y="1297"/>
                  <a:pt x="663" y="1297"/>
                </a:cubicBezTo>
                <a:cubicBezTo>
                  <a:pt x="662" y="1297"/>
                  <a:pt x="662" y="1296"/>
                  <a:pt x="661" y="1296"/>
                </a:cubicBezTo>
                <a:cubicBezTo>
                  <a:pt x="660" y="1296"/>
                  <a:pt x="660" y="1296"/>
                  <a:pt x="660" y="1295"/>
                </a:cubicBezTo>
                <a:cubicBezTo>
                  <a:pt x="659" y="1294"/>
                  <a:pt x="659" y="1294"/>
                  <a:pt x="659" y="1293"/>
                </a:cubicBezTo>
                <a:cubicBezTo>
                  <a:pt x="659" y="1292"/>
                  <a:pt x="659" y="1292"/>
                  <a:pt x="658" y="1292"/>
                </a:cubicBezTo>
                <a:cubicBezTo>
                  <a:pt x="658" y="1291"/>
                  <a:pt x="657" y="1291"/>
                  <a:pt x="657" y="1290"/>
                </a:cubicBezTo>
                <a:cubicBezTo>
                  <a:pt x="656" y="1290"/>
                  <a:pt x="655" y="1291"/>
                  <a:pt x="656" y="1292"/>
                </a:cubicBezTo>
                <a:cubicBezTo>
                  <a:pt x="656" y="1292"/>
                  <a:pt x="656" y="1293"/>
                  <a:pt x="656" y="1293"/>
                </a:cubicBezTo>
                <a:cubicBezTo>
                  <a:pt x="657" y="1294"/>
                  <a:pt x="657" y="1294"/>
                  <a:pt x="657" y="1295"/>
                </a:cubicBezTo>
                <a:cubicBezTo>
                  <a:pt x="657" y="1296"/>
                  <a:pt x="658" y="1297"/>
                  <a:pt x="656" y="1298"/>
                </a:cubicBezTo>
                <a:cubicBezTo>
                  <a:pt x="656" y="1298"/>
                  <a:pt x="655" y="1298"/>
                  <a:pt x="654" y="1298"/>
                </a:cubicBezTo>
                <a:cubicBezTo>
                  <a:pt x="653" y="1298"/>
                  <a:pt x="653" y="1298"/>
                  <a:pt x="653" y="1299"/>
                </a:cubicBezTo>
                <a:cubicBezTo>
                  <a:pt x="653" y="1299"/>
                  <a:pt x="653" y="1299"/>
                  <a:pt x="652" y="1299"/>
                </a:cubicBezTo>
                <a:cubicBezTo>
                  <a:pt x="652" y="1300"/>
                  <a:pt x="653" y="1301"/>
                  <a:pt x="653" y="1300"/>
                </a:cubicBezTo>
                <a:cubicBezTo>
                  <a:pt x="654" y="1300"/>
                  <a:pt x="655" y="1301"/>
                  <a:pt x="655" y="1301"/>
                </a:cubicBezTo>
                <a:cubicBezTo>
                  <a:pt x="656" y="1301"/>
                  <a:pt x="657" y="1301"/>
                  <a:pt x="657" y="1301"/>
                </a:cubicBezTo>
                <a:cubicBezTo>
                  <a:pt x="659" y="1302"/>
                  <a:pt x="660" y="1301"/>
                  <a:pt x="662" y="1301"/>
                </a:cubicBezTo>
                <a:cubicBezTo>
                  <a:pt x="663" y="1302"/>
                  <a:pt x="664" y="1303"/>
                  <a:pt x="666" y="1303"/>
                </a:cubicBezTo>
                <a:cubicBezTo>
                  <a:pt x="666" y="1304"/>
                  <a:pt x="667" y="1304"/>
                  <a:pt x="668" y="1305"/>
                </a:cubicBezTo>
                <a:cubicBezTo>
                  <a:pt x="668" y="1305"/>
                  <a:pt x="669" y="1305"/>
                  <a:pt x="669" y="1305"/>
                </a:cubicBezTo>
                <a:cubicBezTo>
                  <a:pt x="670" y="1305"/>
                  <a:pt x="671" y="1306"/>
                  <a:pt x="671" y="1306"/>
                </a:cubicBezTo>
                <a:cubicBezTo>
                  <a:pt x="671" y="1307"/>
                  <a:pt x="671" y="1307"/>
                  <a:pt x="671" y="1307"/>
                </a:cubicBezTo>
                <a:cubicBezTo>
                  <a:pt x="671" y="1307"/>
                  <a:pt x="672" y="1307"/>
                  <a:pt x="672" y="1308"/>
                </a:cubicBezTo>
                <a:cubicBezTo>
                  <a:pt x="673" y="1308"/>
                  <a:pt x="672" y="1309"/>
                  <a:pt x="672" y="1309"/>
                </a:cubicBezTo>
                <a:cubicBezTo>
                  <a:pt x="673" y="1310"/>
                  <a:pt x="673" y="1310"/>
                  <a:pt x="673" y="1311"/>
                </a:cubicBezTo>
                <a:cubicBezTo>
                  <a:pt x="672" y="1312"/>
                  <a:pt x="672" y="1312"/>
                  <a:pt x="671" y="1312"/>
                </a:cubicBezTo>
                <a:cubicBezTo>
                  <a:pt x="671" y="1313"/>
                  <a:pt x="671" y="1313"/>
                  <a:pt x="670" y="1313"/>
                </a:cubicBezTo>
                <a:cubicBezTo>
                  <a:pt x="669" y="1313"/>
                  <a:pt x="668" y="1313"/>
                  <a:pt x="668" y="1313"/>
                </a:cubicBezTo>
                <a:cubicBezTo>
                  <a:pt x="668" y="1314"/>
                  <a:pt x="669" y="1314"/>
                  <a:pt x="669" y="1315"/>
                </a:cubicBezTo>
                <a:cubicBezTo>
                  <a:pt x="670" y="1315"/>
                  <a:pt x="670" y="1316"/>
                  <a:pt x="670" y="1316"/>
                </a:cubicBezTo>
                <a:cubicBezTo>
                  <a:pt x="671" y="1316"/>
                  <a:pt x="672" y="1316"/>
                  <a:pt x="672" y="1317"/>
                </a:cubicBezTo>
                <a:cubicBezTo>
                  <a:pt x="672" y="1318"/>
                  <a:pt x="672" y="1319"/>
                  <a:pt x="672" y="1319"/>
                </a:cubicBezTo>
                <a:cubicBezTo>
                  <a:pt x="671" y="1322"/>
                  <a:pt x="673" y="1321"/>
                  <a:pt x="675" y="1321"/>
                </a:cubicBezTo>
                <a:cubicBezTo>
                  <a:pt x="676" y="1321"/>
                  <a:pt x="677" y="1321"/>
                  <a:pt x="678" y="1322"/>
                </a:cubicBezTo>
                <a:cubicBezTo>
                  <a:pt x="680" y="1323"/>
                  <a:pt x="679" y="1324"/>
                  <a:pt x="678" y="1325"/>
                </a:cubicBezTo>
                <a:cubicBezTo>
                  <a:pt x="678" y="1326"/>
                  <a:pt x="677" y="1326"/>
                  <a:pt x="677" y="1327"/>
                </a:cubicBezTo>
                <a:cubicBezTo>
                  <a:pt x="676" y="1327"/>
                  <a:pt x="676" y="1327"/>
                  <a:pt x="675" y="1326"/>
                </a:cubicBezTo>
                <a:cubicBezTo>
                  <a:pt x="675" y="1326"/>
                  <a:pt x="672" y="1326"/>
                  <a:pt x="672" y="1327"/>
                </a:cubicBezTo>
                <a:cubicBezTo>
                  <a:pt x="672" y="1328"/>
                  <a:pt x="672" y="1327"/>
                  <a:pt x="673" y="1328"/>
                </a:cubicBezTo>
                <a:cubicBezTo>
                  <a:pt x="673" y="1328"/>
                  <a:pt x="673" y="1328"/>
                  <a:pt x="673" y="1328"/>
                </a:cubicBezTo>
                <a:cubicBezTo>
                  <a:pt x="674" y="1329"/>
                  <a:pt x="674" y="1329"/>
                  <a:pt x="675" y="1329"/>
                </a:cubicBezTo>
                <a:cubicBezTo>
                  <a:pt x="676" y="1329"/>
                  <a:pt x="676" y="1329"/>
                  <a:pt x="677" y="1329"/>
                </a:cubicBezTo>
                <a:cubicBezTo>
                  <a:pt x="678" y="1329"/>
                  <a:pt x="678" y="1329"/>
                  <a:pt x="679" y="1329"/>
                </a:cubicBezTo>
                <a:cubicBezTo>
                  <a:pt x="680" y="1329"/>
                  <a:pt x="680" y="1329"/>
                  <a:pt x="681" y="1329"/>
                </a:cubicBezTo>
                <a:cubicBezTo>
                  <a:pt x="682" y="1328"/>
                  <a:pt x="682" y="1329"/>
                  <a:pt x="683" y="1329"/>
                </a:cubicBezTo>
                <a:cubicBezTo>
                  <a:pt x="684" y="1329"/>
                  <a:pt x="685" y="1328"/>
                  <a:pt x="686" y="1328"/>
                </a:cubicBezTo>
                <a:cubicBezTo>
                  <a:pt x="687" y="1328"/>
                  <a:pt x="688" y="1328"/>
                  <a:pt x="689" y="1328"/>
                </a:cubicBezTo>
                <a:cubicBezTo>
                  <a:pt x="690" y="1328"/>
                  <a:pt x="693" y="1327"/>
                  <a:pt x="691" y="1329"/>
                </a:cubicBezTo>
                <a:cubicBezTo>
                  <a:pt x="691" y="1330"/>
                  <a:pt x="690" y="1330"/>
                  <a:pt x="690" y="1330"/>
                </a:cubicBezTo>
                <a:cubicBezTo>
                  <a:pt x="689" y="1331"/>
                  <a:pt x="688" y="1331"/>
                  <a:pt x="688" y="1332"/>
                </a:cubicBezTo>
                <a:cubicBezTo>
                  <a:pt x="687" y="1332"/>
                  <a:pt x="685" y="1332"/>
                  <a:pt x="684" y="1333"/>
                </a:cubicBezTo>
                <a:cubicBezTo>
                  <a:pt x="682" y="1333"/>
                  <a:pt x="681" y="1333"/>
                  <a:pt x="680" y="1334"/>
                </a:cubicBezTo>
                <a:cubicBezTo>
                  <a:pt x="679" y="1334"/>
                  <a:pt x="677" y="1334"/>
                  <a:pt x="676" y="1335"/>
                </a:cubicBezTo>
                <a:cubicBezTo>
                  <a:pt x="675" y="1336"/>
                  <a:pt x="678" y="1335"/>
                  <a:pt x="679" y="1335"/>
                </a:cubicBezTo>
                <a:cubicBezTo>
                  <a:pt x="680" y="1335"/>
                  <a:pt x="680" y="1335"/>
                  <a:pt x="681" y="1335"/>
                </a:cubicBezTo>
                <a:cubicBezTo>
                  <a:pt x="682" y="1335"/>
                  <a:pt x="683" y="1335"/>
                  <a:pt x="683" y="1335"/>
                </a:cubicBezTo>
                <a:cubicBezTo>
                  <a:pt x="684" y="1334"/>
                  <a:pt x="684" y="1334"/>
                  <a:pt x="684" y="1334"/>
                </a:cubicBezTo>
                <a:cubicBezTo>
                  <a:pt x="685" y="1334"/>
                  <a:pt x="686" y="1334"/>
                  <a:pt x="687" y="1334"/>
                </a:cubicBezTo>
                <a:cubicBezTo>
                  <a:pt x="687" y="1335"/>
                  <a:pt x="687" y="1335"/>
                  <a:pt x="687" y="1335"/>
                </a:cubicBezTo>
                <a:cubicBezTo>
                  <a:pt x="687" y="1336"/>
                  <a:pt x="686" y="1335"/>
                  <a:pt x="687" y="1336"/>
                </a:cubicBezTo>
                <a:cubicBezTo>
                  <a:pt x="687" y="1336"/>
                  <a:pt x="687" y="1336"/>
                  <a:pt x="687" y="1336"/>
                </a:cubicBezTo>
                <a:cubicBezTo>
                  <a:pt x="688" y="1337"/>
                  <a:pt x="688" y="1336"/>
                  <a:pt x="688" y="1337"/>
                </a:cubicBezTo>
                <a:cubicBezTo>
                  <a:pt x="687" y="1338"/>
                  <a:pt x="687" y="1337"/>
                  <a:pt x="687" y="1338"/>
                </a:cubicBezTo>
                <a:cubicBezTo>
                  <a:pt x="689" y="1338"/>
                  <a:pt x="689" y="1337"/>
                  <a:pt x="690" y="1336"/>
                </a:cubicBezTo>
                <a:cubicBezTo>
                  <a:pt x="691" y="1335"/>
                  <a:pt x="693" y="1335"/>
                  <a:pt x="694" y="1333"/>
                </a:cubicBezTo>
                <a:cubicBezTo>
                  <a:pt x="695" y="1332"/>
                  <a:pt x="696" y="1332"/>
                  <a:pt x="698" y="1333"/>
                </a:cubicBezTo>
                <a:cubicBezTo>
                  <a:pt x="698" y="1333"/>
                  <a:pt x="699" y="1333"/>
                  <a:pt x="699" y="1334"/>
                </a:cubicBezTo>
                <a:cubicBezTo>
                  <a:pt x="700" y="1334"/>
                  <a:pt x="700" y="1335"/>
                  <a:pt x="700" y="1335"/>
                </a:cubicBezTo>
                <a:cubicBezTo>
                  <a:pt x="701" y="1336"/>
                  <a:pt x="702" y="1335"/>
                  <a:pt x="703" y="1336"/>
                </a:cubicBezTo>
                <a:cubicBezTo>
                  <a:pt x="704" y="1337"/>
                  <a:pt x="704" y="1338"/>
                  <a:pt x="705" y="1336"/>
                </a:cubicBezTo>
                <a:cubicBezTo>
                  <a:pt x="706" y="1335"/>
                  <a:pt x="706" y="1335"/>
                  <a:pt x="707" y="1337"/>
                </a:cubicBezTo>
                <a:cubicBezTo>
                  <a:pt x="707" y="1337"/>
                  <a:pt x="707" y="1338"/>
                  <a:pt x="707" y="1338"/>
                </a:cubicBezTo>
                <a:cubicBezTo>
                  <a:pt x="707" y="1340"/>
                  <a:pt x="708" y="1340"/>
                  <a:pt x="709" y="1340"/>
                </a:cubicBezTo>
                <a:cubicBezTo>
                  <a:pt x="710" y="1341"/>
                  <a:pt x="710" y="1342"/>
                  <a:pt x="710" y="1343"/>
                </a:cubicBezTo>
                <a:cubicBezTo>
                  <a:pt x="711" y="1343"/>
                  <a:pt x="711" y="1344"/>
                  <a:pt x="711" y="1344"/>
                </a:cubicBezTo>
                <a:cubicBezTo>
                  <a:pt x="712" y="1344"/>
                  <a:pt x="712" y="1345"/>
                  <a:pt x="712" y="1345"/>
                </a:cubicBezTo>
                <a:cubicBezTo>
                  <a:pt x="713" y="1346"/>
                  <a:pt x="714" y="1345"/>
                  <a:pt x="714" y="1345"/>
                </a:cubicBezTo>
                <a:cubicBezTo>
                  <a:pt x="716" y="1345"/>
                  <a:pt x="716" y="1346"/>
                  <a:pt x="718" y="1346"/>
                </a:cubicBezTo>
                <a:cubicBezTo>
                  <a:pt x="718" y="1346"/>
                  <a:pt x="719" y="1347"/>
                  <a:pt x="720" y="1347"/>
                </a:cubicBezTo>
                <a:cubicBezTo>
                  <a:pt x="720" y="1347"/>
                  <a:pt x="720" y="1347"/>
                  <a:pt x="721" y="1348"/>
                </a:cubicBezTo>
                <a:cubicBezTo>
                  <a:pt x="722" y="1348"/>
                  <a:pt x="722" y="1348"/>
                  <a:pt x="723" y="1348"/>
                </a:cubicBezTo>
                <a:cubicBezTo>
                  <a:pt x="724" y="1348"/>
                  <a:pt x="724" y="1348"/>
                  <a:pt x="724" y="1347"/>
                </a:cubicBezTo>
                <a:cubicBezTo>
                  <a:pt x="725" y="1346"/>
                  <a:pt x="727" y="1347"/>
                  <a:pt x="728" y="1346"/>
                </a:cubicBezTo>
                <a:cubicBezTo>
                  <a:pt x="729" y="1346"/>
                  <a:pt x="730" y="1344"/>
                  <a:pt x="732" y="1345"/>
                </a:cubicBezTo>
                <a:cubicBezTo>
                  <a:pt x="732" y="1345"/>
                  <a:pt x="732" y="1346"/>
                  <a:pt x="733" y="1346"/>
                </a:cubicBezTo>
                <a:cubicBezTo>
                  <a:pt x="733" y="1346"/>
                  <a:pt x="734" y="1346"/>
                  <a:pt x="735" y="1346"/>
                </a:cubicBezTo>
                <a:cubicBezTo>
                  <a:pt x="736" y="1346"/>
                  <a:pt x="736" y="1346"/>
                  <a:pt x="736" y="1345"/>
                </a:cubicBezTo>
                <a:cubicBezTo>
                  <a:pt x="736" y="1344"/>
                  <a:pt x="737" y="1344"/>
                  <a:pt x="737" y="1343"/>
                </a:cubicBezTo>
                <a:cubicBezTo>
                  <a:pt x="738" y="1342"/>
                  <a:pt x="737" y="1340"/>
                  <a:pt x="737" y="1339"/>
                </a:cubicBezTo>
                <a:cubicBezTo>
                  <a:pt x="737" y="1337"/>
                  <a:pt x="737" y="1336"/>
                  <a:pt x="738" y="1335"/>
                </a:cubicBezTo>
                <a:cubicBezTo>
                  <a:pt x="739" y="1334"/>
                  <a:pt x="739" y="1332"/>
                  <a:pt x="740" y="1331"/>
                </a:cubicBezTo>
                <a:cubicBezTo>
                  <a:pt x="741" y="1330"/>
                  <a:pt x="742" y="1332"/>
                  <a:pt x="743" y="1333"/>
                </a:cubicBezTo>
                <a:cubicBezTo>
                  <a:pt x="745" y="1333"/>
                  <a:pt x="747" y="1332"/>
                  <a:pt x="748" y="1332"/>
                </a:cubicBezTo>
                <a:cubicBezTo>
                  <a:pt x="750" y="1332"/>
                  <a:pt x="751" y="1333"/>
                  <a:pt x="752" y="1334"/>
                </a:cubicBezTo>
                <a:cubicBezTo>
                  <a:pt x="754" y="1334"/>
                  <a:pt x="755" y="1334"/>
                  <a:pt x="756" y="1335"/>
                </a:cubicBezTo>
                <a:cubicBezTo>
                  <a:pt x="757" y="1337"/>
                  <a:pt x="759" y="1337"/>
                  <a:pt x="760" y="1337"/>
                </a:cubicBezTo>
                <a:cubicBezTo>
                  <a:pt x="761" y="1337"/>
                  <a:pt x="761" y="1338"/>
                  <a:pt x="762" y="1338"/>
                </a:cubicBezTo>
                <a:cubicBezTo>
                  <a:pt x="762" y="1339"/>
                  <a:pt x="763" y="1339"/>
                  <a:pt x="763" y="1339"/>
                </a:cubicBezTo>
                <a:cubicBezTo>
                  <a:pt x="765" y="1340"/>
                  <a:pt x="766" y="1341"/>
                  <a:pt x="767" y="1342"/>
                </a:cubicBezTo>
                <a:cubicBezTo>
                  <a:pt x="768" y="1343"/>
                  <a:pt x="769" y="1343"/>
                  <a:pt x="770" y="1344"/>
                </a:cubicBezTo>
                <a:cubicBezTo>
                  <a:pt x="772" y="1345"/>
                  <a:pt x="772" y="1346"/>
                  <a:pt x="773" y="1347"/>
                </a:cubicBezTo>
                <a:cubicBezTo>
                  <a:pt x="776" y="1349"/>
                  <a:pt x="779" y="1349"/>
                  <a:pt x="781" y="1349"/>
                </a:cubicBezTo>
                <a:cubicBezTo>
                  <a:pt x="783" y="1349"/>
                  <a:pt x="784" y="1348"/>
                  <a:pt x="786" y="1348"/>
                </a:cubicBezTo>
                <a:cubicBezTo>
                  <a:pt x="787" y="1348"/>
                  <a:pt x="789" y="1348"/>
                  <a:pt x="791" y="1348"/>
                </a:cubicBezTo>
                <a:cubicBezTo>
                  <a:pt x="795" y="1348"/>
                  <a:pt x="798" y="1348"/>
                  <a:pt x="801" y="1348"/>
                </a:cubicBezTo>
                <a:cubicBezTo>
                  <a:pt x="803" y="1347"/>
                  <a:pt x="805" y="1347"/>
                  <a:pt x="806" y="1345"/>
                </a:cubicBezTo>
                <a:cubicBezTo>
                  <a:pt x="807" y="1343"/>
                  <a:pt x="807" y="1342"/>
                  <a:pt x="809" y="1341"/>
                </a:cubicBezTo>
                <a:cubicBezTo>
                  <a:pt x="810" y="1340"/>
                  <a:pt x="811" y="1339"/>
                  <a:pt x="812" y="1338"/>
                </a:cubicBezTo>
                <a:cubicBezTo>
                  <a:pt x="814" y="1337"/>
                  <a:pt x="815" y="1336"/>
                  <a:pt x="817" y="1335"/>
                </a:cubicBezTo>
                <a:cubicBezTo>
                  <a:pt x="818" y="1335"/>
                  <a:pt x="819" y="1333"/>
                  <a:pt x="821" y="1334"/>
                </a:cubicBezTo>
                <a:cubicBezTo>
                  <a:pt x="822" y="1334"/>
                  <a:pt x="823" y="1335"/>
                  <a:pt x="824" y="1335"/>
                </a:cubicBezTo>
                <a:cubicBezTo>
                  <a:pt x="825" y="1336"/>
                  <a:pt x="826" y="1336"/>
                  <a:pt x="826" y="1336"/>
                </a:cubicBezTo>
                <a:cubicBezTo>
                  <a:pt x="827" y="1336"/>
                  <a:pt x="827" y="1337"/>
                  <a:pt x="828" y="1337"/>
                </a:cubicBezTo>
                <a:cubicBezTo>
                  <a:pt x="828" y="1337"/>
                  <a:pt x="829" y="1337"/>
                  <a:pt x="830" y="1338"/>
                </a:cubicBezTo>
                <a:cubicBezTo>
                  <a:pt x="831" y="1338"/>
                  <a:pt x="831" y="1339"/>
                  <a:pt x="832" y="1339"/>
                </a:cubicBezTo>
                <a:cubicBezTo>
                  <a:pt x="833" y="1339"/>
                  <a:pt x="835" y="1339"/>
                  <a:pt x="836" y="1338"/>
                </a:cubicBezTo>
                <a:cubicBezTo>
                  <a:pt x="836" y="1337"/>
                  <a:pt x="837" y="1336"/>
                  <a:pt x="837" y="1336"/>
                </a:cubicBezTo>
                <a:cubicBezTo>
                  <a:pt x="838" y="1335"/>
                  <a:pt x="838" y="1335"/>
                  <a:pt x="839" y="1335"/>
                </a:cubicBezTo>
                <a:cubicBezTo>
                  <a:pt x="840" y="1335"/>
                  <a:pt x="841" y="1333"/>
                  <a:pt x="842" y="1332"/>
                </a:cubicBezTo>
                <a:cubicBezTo>
                  <a:pt x="842" y="1331"/>
                  <a:pt x="844" y="1330"/>
                  <a:pt x="845" y="1331"/>
                </a:cubicBezTo>
                <a:cubicBezTo>
                  <a:pt x="845" y="1331"/>
                  <a:pt x="846" y="1332"/>
                  <a:pt x="846" y="1332"/>
                </a:cubicBezTo>
                <a:cubicBezTo>
                  <a:pt x="847" y="1332"/>
                  <a:pt x="847" y="1332"/>
                  <a:pt x="848" y="1333"/>
                </a:cubicBezTo>
                <a:cubicBezTo>
                  <a:pt x="849" y="1333"/>
                  <a:pt x="848" y="1335"/>
                  <a:pt x="848" y="1336"/>
                </a:cubicBezTo>
                <a:cubicBezTo>
                  <a:pt x="847" y="1336"/>
                  <a:pt x="847" y="1336"/>
                  <a:pt x="847" y="1337"/>
                </a:cubicBezTo>
                <a:cubicBezTo>
                  <a:pt x="846" y="1337"/>
                  <a:pt x="847" y="1338"/>
                  <a:pt x="846" y="1339"/>
                </a:cubicBezTo>
                <a:cubicBezTo>
                  <a:pt x="845" y="1340"/>
                  <a:pt x="844" y="1340"/>
                  <a:pt x="844" y="1341"/>
                </a:cubicBezTo>
                <a:cubicBezTo>
                  <a:pt x="844" y="1341"/>
                  <a:pt x="843" y="1342"/>
                  <a:pt x="843" y="1343"/>
                </a:cubicBezTo>
                <a:cubicBezTo>
                  <a:pt x="842" y="1343"/>
                  <a:pt x="842" y="1343"/>
                  <a:pt x="841" y="1344"/>
                </a:cubicBezTo>
                <a:cubicBezTo>
                  <a:pt x="841" y="1345"/>
                  <a:pt x="840" y="1347"/>
                  <a:pt x="842" y="1348"/>
                </a:cubicBezTo>
                <a:cubicBezTo>
                  <a:pt x="843" y="1349"/>
                  <a:pt x="844" y="1349"/>
                  <a:pt x="844" y="1351"/>
                </a:cubicBezTo>
                <a:cubicBezTo>
                  <a:pt x="844" y="1353"/>
                  <a:pt x="843" y="1353"/>
                  <a:pt x="842" y="1353"/>
                </a:cubicBezTo>
                <a:cubicBezTo>
                  <a:pt x="841" y="1354"/>
                  <a:pt x="841" y="1356"/>
                  <a:pt x="841" y="1357"/>
                </a:cubicBezTo>
                <a:cubicBezTo>
                  <a:pt x="841" y="1358"/>
                  <a:pt x="841" y="1359"/>
                  <a:pt x="841" y="1359"/>
                </a:cubicBezTo>
                <a:cubicBezTo>
                  <a:pt x="840" y="1360"/>
                  <a:pt x="840" y="1360"/>
                  <a:pt x="840" y="1361"/>
                </a:cubicBezTo>
                <a:cubicBezTo>
                  <a:pt x="840" y="1362"/>
                  <a:pt x="842" y="1362"/>
                  <a:pt x="842" y="1363"/>
                </a:cubicBezTo>
                <a:cubicBezTo>
                  <a:pt x="844" y="1365"/>
                  <a:pt x="843" y="1368"/>
                  <a:pt x="843" y="1370"/>
                </a:cubicBezTo>
                <a:cubicBezTo>
                  <a:pt x="842" y="1372"/>
                  <a:pt x="843" y="1373"/>
                  <a:pt x="843" y="1375"/>
                </a:cubicBezTo>
                <a:cubicBezTo>
                  <a:pt x="843" y="1377"/>
                  <a:pt x="842" y="1378"/>
                  <a:pt x="843" y="1379"/>
                </a:cubicBezTo>
                <a:cubicBezTo>
                  <a:pt x="844" y="1380"/>
                  <a:pt x="844" y="1381"/>
                  <a:pt x="844" y="1383"/>
                </a:cubicBezTo>
                <a:cubicBezTo>
                  <a:pt x="844" y="1384"/>
                  <a:pt x="843" y="1385"/>
                  <a:pt x="841" y="1386"/>
                </a:cubicBezTo>
                <a:cubicBezTo>
                  <a:pt x="840" y="1387"/>
                  <a:pt x="840" y="1387"/>
                  <a:pt x="839" y="1389"/>
                </a:cubicBezTo>
                <a:cubicBezTo>
                  <a:pt x="838" y="1390"/>
                  <a:pt x="838" y="1391"/>
                  <a:pt x="838" y="1392"/>
                </a:cubicBezTo>
                <a:cubicBezTo>
                  <a:pt x="837" y="1393"/>
                  <a:pt x="837" y="1395"/>
                  <a:pt x="837" y="1396"/>
                </a:cubicBezTo>
                <a:cubicBezTo>
                  <a:pt x="836" y="1397"/>
                  <a:pt x="836" y="1397"/>
                  <a:pt x="835" y="1398"/>
                </a:cubicBezTo>
                <a:cubicBezTo>
                  <a:pt x="835" y="1399"/>
                  <a:pt x="835" y="1399"/>
                  <a:pt x="834" y="1400"/>
                </a:cubicBezTo>
                <a:cubicBezTo>
                  <a:pt x="834" y="1401"/>
                  <a:pt x="833" y="1401"/>
                  <a:pt x="833" y="1402"/>
                </a:cubicBezTo>
                <a:cubicBezTo>
                  <a:pt x="833" y="1402"/>
                  <a:pt x="833" y="1403"/>
                  <a:pt x="833" y="1404"/>
                </a:cubicBezTo>
                <a:cubicBezTo>
                  <a:pt x="833" y="1405"/>
                  <a:pt x="832" y="1405"/>
                  <a:pt x="832" y="1406"/>
                </a:cubicBezTo>
                <a:cubicBezTo>
                  <a:pt x="831" y="1406"/>
                  <a:pt x="831" y="1407"/>
                  <a:pt x="831" y="1408"/>
                </a:cubicBezTo>
                <a:cubicBezTo>
                  <a:pt x="831" y="1408"/>
                  <a:pt x="830" y="1409"/>
                  <a:pt x="830" y="1410"/>
                </a:cubicBezTo>
                <a:cubicBezTo>
                  <a:pt x="829" y="1410"/>
                  <a:pt x="829" y="1411"/>
                  <a:pt x="829" y="1411"/>
                </a:cubicBezTo>
                <a:cubicBezTo>
                  <a:pt x="829" y="1413"/>
                  <a:pt x="828" y="1413"/>
                  <a:pt x="827" y="1414"/>
                </a:cubicBezTo>
                <a:cubicBezTo>
                  <a:pt x="827" y="1416"/>
                  <a:pt x="827" y="1417"/>
                  <a:pt x="827" y="1418"/>
                </a:cubicBezTo>
                <a:cubicBezTo>
                  <a:pt x="827" y="1419"/>
                  <a:pt x="827" y="1421"/>
                  <a:pt x="826" y="1422"/>
                </a:cubicBezTo>
                <a:cubicBezTo>
                  <a:pt x="826" y="1422"/>
                  <a:pt x="825" y="1423"/>
                  <a:pt x="825" y="1423"/>
                </a:cubicBezTo>
                <a:cubicBezTo>
                  <a:pt x="825" y="1424"/>
                  <a:pt x="825" y="1425"/>
                  <a:pt x="824" y="1426"/>
                </a:cubicBezTo>
                <a:cubicBezTo>
                  <a:pt x="824" y="1427"/>
                  <a:pt x="823" y="1428"/>
                  <a:pt x="823" y="1429"/>
                </a:cubicBezTo>
                <a:cubicBezTo>
                  <a:pt x="823" y="1430"/>
                  <a:pt x="823" y="1431"/>
                  <a:pt x="822" y="1432"/>
                </a:cubicBezTo>
                <a:cubicBezTo>
                  <a:pt x="821" y="1434"/>
                  <a:pt x="821" y="1435"/>
                  <a:pt x="821" y="1436"/>
                </a:cubicBezTo>
                <a:cubicBezTo>
                  <a:pt x="820" y="1437"/>
                  <a:pt x="820" y="1439"/>
                  <a:pt x="819" y="1440"/>
                </a:cubicBezTo>
                <a:cubicBezTo>
                  <a:pt x="818" y="1442"/>
                  <a:pt x="817" y="1444"/>
                  <a:pt x="816" y="1447"/>
                </a:cubicBezTo>
                <a:cubicBezTo>
                  <a:pt x="816" y="1448"/>
                  <a:pt x="815" y="1448"/>
                  <a:pt x="814" y="1449"/>
                </a:cubicBezTo>
                <a:cubicBezTo>
                  <a:pt x="813" y="1450"/>
                  <a:pt x="813" y="1451"/>
                  <a:pt x="812" y="1452"/>
                </a:cubicBezTo>
                <a:cubicBezTo>
                  <a:pt x="810" y="1454"/>
                  <a:pt x="808" y="1455"/>
                  <a:pt x="806" y="1456"/>
                </a:cubicBezTo>
                <a:cubicBezTo>
                  <a:pt x="805" y="1456"/>
                  <a:pt x="805" y="1457"/>
                  <a:pt x="803" y="1457"/>
                </a:cubicBezTo>
                <a:cubicBezTo>
                  <a:pt x="803" y="1457"/>
                  <a:pt x="802" y="1457"/>
                  <a:pt x="801" y="1457"/>
                </a:cubicBezTo>
                <a:cubicBezTo>
                  <a:pt x="801" y="1458"/>
                  <a:pt x="801" y="1458"/>
                  <a:pt x="800" y="1458"/>
                </a:cubicBezTo>
                <a:cubicBezTo>
                  <a:pt x="798" y="1459"/>
                  <a:pt x="797" y="1460"/>
                  <a:pt x="794" y="1459"/>
                </a:cubicBezTo>
                <a:cubicBezTo>
                  <a:pt x="792" y="1458"/>
                  <a:pt x="791" y="1456"/>
                  <a:pt x="788" y="1456"/>
                </a:cubicBezTo>
                <a:cubicBezTo>
                  <a:pt x="787" y="1456"/>
                  <a:pt x="782" y="1457"/>
                  <a:pt x="783" y="1459"/>
                </a:cubicBezTo>
                <a:cubicBezTo>
                  <a:pt x="784" y="1459"/>
                  <a:pt x="786" y="1458"/>
                  <a:pt x="788" y="1457"/>
                </a:cubicBezTo>
                <a:cubicBezTo>
                  <a:pt x="789" y="1457"/>
                  <a:pt x="791" y="1458"/>
                  <a:pt x="793" y="1459"/>
                </a:cubicBezTo>
                <a:cubicBezTo>
                  <a:pt x="793" y="1461"/>
                  <a:pt x="790" y="1460"/>
                  <a:pt x="789" y="1460"/>
                </a:cubicBezTo>
                <a:cubicBezTo>
                  <a:pt x="787" y="1460"/>
                  <a:pt x="787" y="1460"/>
                  <a:pt x="785" y="1461"/>
                </a:cubicBezTo>
                <a:cubicBezTo>
                  <a:pt x="783" y="1461"/>
                  <a:pt x="779" y="1461"/>
                  <a:pt x="777" y="1460"/>
                </a:cubicBezTo>
                <a:cubicBezTo>
                  <a:pt x="776" y="1459"/>
                  <a:pt x="775" y="1458"/>
                  <a:pt x="773" y="1457"/>
                </a:cubicBezTo>
                <a:cubicBezTo>
                  <a:pt x="772" y="1455"/>
                  <a:pt x="770" y="1455"/>
                  <a:pt x="768" y="1453"/>
                </a:cubicBezTo>
                <a:cubicBezTo>
                  <a:pt x="766" y="1451"/>
                  <a:pt x="766" y="1449"/>
                  <a:pt x="762" y="1450"/>
                </a:cubicBezTo>
                <a:cubicBezTo>
                  <a:pt x="760" y="1451"/>
                  <a:pt x="758" y="1452"/>
                  <a:pt x="756" y="1451"/>
                </a:cubicBezTo>
                <a:cubicBezTo>
                  <a:pt x="754" y="1450"/>
                  <a:pt x="754" y="1450"/>
                  <a:pt x="752" y="1450"/>
                </a:cubicBezTo>
                <a:cubicBezTo>
                  <a:pt x="750" y="1450"/>
                  <a:pt x="749" y="1449"/>
                  <a:pt x="748" y="1449"/>
                </a:cubicBezTo>
                <a:cubicBezTo>
                  <a:pt x="745" y="1449"/>
                  <a:pt x="744" y="1449"/>
                  <a:pt x="742" y="1449"/>
                </a:cubicBezTo>
                <a:cubicBezTo>
                  <a:pt x="739" y="1450"/>
                  <a:pt x="737" y="1451"/>
                  <a:pt x="735" y="1452"/>
                </a:cubicBezTo>
                <a:cubicBezTo>
                  <a:pt x="733" y="1453"/>
                  <a:pt x="732" y="1455"/>
                  <a:pt x="730" y="1456"/>
                </a:cubicBezTo>
                <a:cubicBezTo>
                  <a:pt x="727" y="1457"/>
                  <a:pt x="725" y="1457"/>
                  <a:pt x="723" y="1459"/>
                </a:cubicBezTo>
                <a:cubicBezTo>
                  <a:pt x="720" y="1460"/>
                  <a:pt x="718" y="1461"/>
                  <a:pt x="716" y="1462"/>
                </a:cubicBezTo>
                <a:cubicBezTo>
                  <a:pt x="713" y="1463"/>
                  <a:pt x="712" y="1465"/>
                  <a:pt x="709" y="1465"/>
                </a:cubicBezTo>
                <a:cubicBezTo>
                  <a:pt x="706" y="1465"/>
                  <a:pt x="704" y="1463"/>
                  <a:pt x="702" y="1462"/>
                </a:cubicBezTo>
                <a:cubicBezTo>
                  <a:pt x="699" y="1460"/>
                  <a:pt x="697" y="1460"/>
                  <a:pt x="694" y="1460"/>
                </a:cubicBezTo>
                <a:cubicBezTo>
                  <a:pt x="691" y="1460"/>
                  <a:pt x="689" y="1461"/>
                  <a:pt x="686" y="1460"/>
                </a:cubicBezTo>
                <a:cubicBezTo>
                  <a:pt x="685" y="1459"/>
                  <a:pt x="684" y="1459"/>
                  <a:pt x="683" y="1458"/>
                </a:cubicBezTo>
                <a:cubicBezTo>
                  <a:pt x="682" y="1458"/>
                  <a:pt x="681" y="1458"/>
                  <a:pt x="680" y="1457"/>
                </a:cubicBezTo>
                <a:cubicBezTo>
                  <a:pt x="675" y="1456"/>
                  <a:pt x="670" y="1453"/>
                  <a:pt x="666" y="1452"/>
                </a:cubicBezTo>
                <a:cubicBezTo>
                  <a:pt x="663" y="1452"/>
                  <a:pt x="660" y="1452"/>
                  <a:pt x="658" y="1451"/>
                </a:cubicBezTo>
                <a:cubicBezTo>
                  <a:pt x="655" y="1450"/>
                  <a:pt x="653" y="1448"/>
                  <a:pt x="650" y="1448"/>
                </a:cubicBezTo>
                <a:cubicBezTo>
                  <a:pt x="648" y="1448"/>
                  <a:pt x="645" y="1448"/>
                  <a:pt x="642" y="1449"/>
                </a:cubicBezTo>
                <a:cubicBezTo>
                  <a:pt x="640" y="1450"/>
                  <a:pt x="637" y="1451"/>
                  <a:pt x="635" y="1451"/>
                </a:cubicBezTo>
                <a:cubicBezTo>
                  <a:pt x="633" y="1451"/>
                  <a:pt x="632" y="1449"/>
                  <a:pt x="631" y="1448"/>
                </a:cubicBezTo>
                <a:cubicBezTo>
                  <a:pt x="631" y="1447"/>
                  <a:pt x="630" y="1446"/>
                  <a:pt x="630" y="1446"/>
                </a:cubicBezTo>
                <a:cubicBezTo>
                  <a:pt x="629" y="1445"/>
                  <a:pt x="630" y="1444"/>
                  <a:pt x="629" y="1443"/>
                </a:cubicBezTo>
                <a:cubicBezTo>
                  <a:pt x="628" y="1439"/>
                  <a:pt x="623" y="1439"/>
                  <a:pt x="620" y="1439"/>
                </a:cubicBezTo>
                <a:cubicBezTo>
                  <a:pt x="619" y="1439"/>
                  <a:pt x="617" y="1440"/>
                  <a:pt x="616" y="1440"/>
                </a:cubicBezTo>
                <a:cubicBezTo>
                  <a:pt x="615" y="1440"/>
                  <a:pt x="613" y="1439"/>
                  <a:pt x="612" y="1439"/>
                </a:cubicBezTo>
                <a:cubicBezTo>
                  <a:pt x="610" y="1438"/>
                  <a:pt x="608" y="1437"/>
                  <a:pt x="605" y="1436"/>
                </a:cubicBezTo>
                <a:cubicBezTo>
                  <a:pt x="604" y="1436"/>
                  <a:pt x="603" y="1437"/>
                  <a:pt x="601" y="1436"/>
                </a:cubicBezTo>
                <a:cubicBezTo>
                  <a:pt x="600" y="1435"/>
                  <a:pt x="599" y="1435"/>
                  <a:pt x="597" y="1435"/>
                </a:cubicBezTo>
                <a:cubicBezTo>
                  <a:pt x="594" y="1435"/>
                  <a:pt x="591" y="1434"/>
                  <a:pt x="591" y="1431"/>
                </a:cubicBezTo>
                <a:cubicBezTo>
                  <a:pt x="590" y="1429"/>
                  <a:pt x="592" y="1426"/>
                  <a:pt x="590" y="1425"/>
                </a:cubicBezTo>
                <a:cubicBezTo>
                  <a:pt x="589" y="1424"/>
                  <a:pt x="587" y="1424"/>
                  <a:pt x="586" y="1424"/>
                </a:cubicBezTo>
                <a:cubicBezTo>
                  <a:pt x="585" y="1424"/>
                  <a:pt x="584" y="1423"/>
                  <a:pt x="583" y="1423"/>
                </a:cubicBezTo>
                <a:cubicBezTo>
                  <a:pt x="581" y="1422"/>
                  <a:pt x="580" y="1422"/>
                  <a:pt x="579" y="1422"/>
                </a:cubicBezTo>
                <a:cubicBezTo>
                  <a:pt x="577" y="1422"/>
                  <a:pt x="576" y="1421"/>
                  <a:pt x="575" y="1421"/>
                </a:cubicBezTo>
                <a:cubicBezTo>
                  <a:pt x="569" y="1419"/>
                  <a:pt x="564" y="1420"/>
                  <a:pt x="559" y="1422"/>
                </a:cubicBezTo>
                <a:cubicBezTo>
                  <a:pt x="554" y="1424"/>
                  <a:pt x="549" y="1424"/>
                  <a:pt x="544" y="1426"/>
                </a:cubicBezTo>
                <a:cubicBezTo>
                  <a:pt x="538" y="1427"/>
                  <a:pt x="536" y="1432"/>
                  <a:pt x="533" y="1436"/>
                </a:cubicBezTo>
                <a:cubicBezTo>
                  <a:pt x="530" y="1440"/>
                  <a:pt x="526" y="1444"/>
                  <a:pt x="528" y="1449"/>
                </a:cubicBezTo>
                <a:cubicBezTo>
                  <a:pt x="530" y="1454"/>
                  <a:pt x="534" y="1458"/>
                  <a:pt x="531" y="1463"/>
                </a:cubicBezTo>
                <a:cubicBezTo>
                  <a:pt x="530" y="1466"/>
                  <a:pt x="529" y="1467"/>
                  <a:pt x="527" y="1469"/>
                </a:cubicBezTo>
                <a:cubicBezTo>
                  <a:pt x="525" y="1470"/>
                  <a:pt x="523" y="1472"/>
                  <a:pt x="522" y="1474"/>
                </a:cubicBezTo>
                <a:cubicBezTo>
                  <a:pt x="518" y="1477"/>
                  <a:pt x="511" y="1479"/>
                  <a:pt x="507" y="1476"/>
                </a:cubicBezTo>
                <a:cubicBezTo>
                  <a:pt x="505" y="1474"/>
                  <a:pt x="504" y="1473"/>
                  <a:pt x="501" y="1472"/>
                </a:cubicBezTo>
                <a:cubicBezTo>
                  <a:pt x="499" y="1471"/>
                  <a:pt x="498" y="1469"/>
                  <a:pt x="496" y="1468"/>
                </a:cubicBezTo>
                <a:cubicBezTo>
                  <a:pt x="493" y="1466"/>
                  <a:pt x="491" y="1466"/>
                  <a:pt x="488" y="1464"/>
                </a:cubicBezTo>
                <a:cubicBezTo>
                  <a:pt x="487" y="1463"/>
                  <a:pt x="486" y="1462"/>
                  <a:pt x="485" y="1461"/>
                </a:cubicBezTo>
                <a:cubicBezTo>
                  <a:pt x="484" y="1461"/>
                  <a:pt x="483" y="1461"/>
                  <a:pt x="481" y="1460"/>
                </a:cubicBezTo>
                <a:cubicBezTo>
                  <a:pt x="480" y="1460"/>
                  <a:pt x="478" y="1459"/>
                  <a:pt x="477" y="1458"/>
                </a:cubicBezTo>
                <a:cubicBezTo>
                  <a:pt x="475" y="1458"/>
                  <a:pt x="474" y="1458"/>
                  <a:pt x="472" y="1458"/>
                </a:cubicBezTo>
                <a:cubicBezTo>
                  <a:pt x="470" y="1458"/>
                  <a:pt x="468" y="1457"/>
                  <a:pt x="467" y="1456"/>
                </a:cubicBezTo>
                <a:cubicBezTo>
                  <a:pt x="464" y="1456"/>
                  <a:pt x="461" y="1456"/>
                  <a:pt x="459" y="1456"/>
                </a:cubicBezTo>
                <a:cubicBezTo>
                  <a:pt x="454" y="1455"/>
                  <a:pt x="448" y="1454"/>
                  <a:pt x="444" y="1451"/>
                </a:cubicBezTo>
                <a:cubicBezTo>
                  <a:pt x="442" y="1449"/>
                  <a:pt x="440" y="1447"/>
                  <a:pt x="439" y="1445"/>
                </a:cubicBezTo>
                <a:cubicBezTo>
                  <a:pt x="437" y="1442"/>
                  <a:pt x="437" y="1440"/>
                  <a:pt x="437" y="1437"/>
                </a:cubicBezTo>
                <a:cubicBezTo>
                  <a:pt x="437" y="1434"/>
                  <a:pt x="436" y="1432"/>
                  <a:pt x="433" y="1431"/>
                </a:cubicBezTo>
                <a:cubicBezTo>
                  <a:pt x="431" y="1429"/>
                  <a:pt x="428" y="1430"/>
                  <a:pt x="425" y="1429"/>
                </a:cubicBezTo>
                <a:cubicBezTo>
                  <a:pt x="423" y="1429"/>
                  <a:pt x="420" y="1428"/>
                  <a:pt x="418" y="1427"/>
                </a:cubicBezTo>
                <a:cubicBezTo>
                  <a:pt x="416" y="1426"/>
                  <a:pt x="413" y="1424"/>
                  <a:pt x="411" y="1423"/>
                </a:cubicBezTo>
                <a:cubicBezTo>
                  <a:pt x="406" y="1421"/>
                  <a:pt x="400" y="1421"/>
                  <a:pt x="394" y="1421"/>
                </a:cubicBezTo>
                <a:cubicBezTo>
                  <a:pt x="389" y="1421"/>
                  <a:pt x="383" y="1423"/>
                  <a:pt x="378" y="1421"/>
                </a:cubicBezTo>
                <a:cubicBezTo>
                  <a:pt x="375" y="1420"/>
                  <a:pt x="373" y="1418"/>
                  <a:pt x="370" y="1417"/>
                </a:cubicBezTo>
                <a:cubicBezTo>
                  <a:pt x="368" y="1415"/>
                  <a:pt x="366" y="1414"/>
                  <a:pt x="363" y="1414"/>
                </a:cubicBezTo>
                <a:cubicBezTo>
                  <a:pt x="361" y="1414"/>
                  <a:pt x="359" y="1414"/>
                  <a:pt x="357" y="1413"/>
                </a:cubicBezTo>
                <a:cubicBezTo>
                  <a:pt x="356" y="1413"/>
                  <a:pt x="355" y="1413"/>
                  <a:pt x="355" y="1412"/>
                </a:cubicBezTo>
                <a:cubicBezTo>
                  <a:pt x="354" y="1411"/>
                  <a:pt x="354" y="1410"/>
                  <a:pt x="354" y="1409"/>
                </a:cubicBezTo>
                <a:cubicBezTo>
                  <a:pt x="354" y="1407"/>
                  <a:pt x="354" y="1404"/>
                  <a:pt x="351" y="1404"/>
                </a:cubicBezTo>
                <a:cubicBezTo>
                  <a:pt x="349" y="1404"/>
                  <a:pt x="349" y="1408"/>
                  <a:pt x="346" y="1407"/>
                </a:cubicBezTo>
                <a:cubicBezTo>
                  <a:pt x="346" y="1406"/>
                  <a:pt x="348" y="1402"/>
                  <a:pt x="345" y="1402"/>
                </a:cubicBezTo>
                <a:cubicBezTo>
                  <a:pt x="344" y="1402"/>
                  <a:pt x="342" y="1403"/>
                  <a:pt x="340" y="1403"/>
                </a:cubicBezTo>
                <a:cubicBezTo>
                  <a:pt x="339" y="1402"/>
                  <a:pt x="338" y="1401"/>
                  <a:pt x="337" y="1400"/>
                </a:cubicBezTo>
                <a:cubicBezTo>
                  <a:pt x="336" y="1399"/>
                  <a:pt x="335" y="1399"/>
                  <a:pt x="334" y="1398"/>
                </a:cubicBezTo>
                <a:cubicBezTo>
                  <a:pt x="333" y="1396"/>
                  <a:pt x="333" y="1392"/>
                  <a:pt x="334" y="1390"/>
                </a:cubicBezTo>
                <a:cubicBezTo>
                  <a:pt x="335" y="1390"/>
                  <a:pt x="337" y="1390"/>
                  <a:pt x="338" y="1388"/>
                </a:cubicBezTo>
                <a:cubicBezTo>
                  <a:pt x="338" y="1388"/>
                  <a:pt x="339" y="1387"/>
                  <a:pt x="340" y="1386"/>
                </a:cubicBezTo>
                <a:cubicBezTo>
                  <a:pt x="342" y="1384"/>
                  <a:pt x="345" y="1384"/>
                  <a:pt x="346" y="1382"/>
                </a:cubicBezTo>
                <a:cubicBezTo>
                  <a:pt x="348" y="1380"/>
                  <a:pt x="349" y="1377"/>
                  <a:pt x="350" y="1375"/>
                </a:cubicBezTo>
                <a:cubicBezTo>
                  <a:pt x="351" y="1373"/>
                  <a:pt x="353" y="1372"/>
                  <a:pt x="354" y="1370"/>
                </a:cubicBezTo>
                <a:cubicBezTo>
                  <a:pt x="356" y="1368"/>
                  <a:pt x="353" y="1366"/>
                  <a:pt x="353" y="1363"/>
                </a:cubicBezTo>
                <a:cubicBezTo>
                  <a:pt x="353" y="1362"/>
                  <a:pt x="353" y="1361"/>
                  <a:pt x="352" y="1360"/>
                </a:cubicBezTo>
                <a:cubicBezTo>
                  <a:pt x="351" y="1359"/>
                  <a:pt x="350" y="1359"/>
                  <a:pt x="348" y="1358"/>
                </a:cubicBezTo>
                <a:cubicBezTo>
                  <a:pt x="347" y="1357"/>
                  <a:pt x="346" y="1355"/>
                  <a:pt x="344" y="1354"/>
                </a:cubicBezTo>
                <a:cubicBezTo>
                  <a:pt x="342" y="1351"/>
                  <a:pt x="341" y="1346"/>
                  <a:pt x="343" y="1343"/>
                </a:cubicBezTo>
                <a:cubicBezTo>
                  <a:pt x="344" y="1341"/>
                  <a:pt x="347" y="1341"/>
                  <a:pt x="349" y="1339"/>
                </a:cubicBezTo>
                <a:cubicBezTo>
                  <a:pt x="351" y="1337"/>
                  <a:pt x="352" y="1335"/>
                  <a:pt x="353" y="1333"/>
                </a:cubicBezTo>
                <a:cubicBezTo>
                  <a:pt x="354" y="1330"/>
                  <a:pt x="355" y="1329"/>
                  <a:pt x="353" y="1326"/>
                </a:cubicBezTo>
                <a:cubicBezTo>
                  <a:pt x="351" y="1324"/>
                  <a:pt x="349" y="1329"/>
                  <a:pt x="348" y="1330"/>
                </a:cubicBezTo>
                <a:cubicBezTo>
                  <a:pt x="347" y="1331"/>
                  <a:pt x="346" y="1331"/>
                  <a:pt x="344" y="1331"/>
                </a:cubicBezTo>
                <a:cubicBezTo>
                  <a:pt x="343" y="1332"/>
                  <a:pt x="343" y="1333"/>
                  <a:pt x="342" y="1334"/>
                </a:cubicBezTo>
                <a:cubicBezTo>
                  <a:pt x="341" y="1334"/>
                  <a:pt x="340" y="1335"/>
                  <a:pt x="339" y="1334"/>
                </a:cubicBezTo>
                <a:cubicBezTo>
                  <a:pt x="337" y="1333"/>
                  <a:pt x="338" y="1332"/>
                  <a:pt x="338" y="1331"/>
                </a:cubicBezTo>
                <a:cubicBezTo>
                  <a:pt x="339" y="1327"/>
                  <a:pt x="332" y="1318"/>
                  <a:pt x="329" y="1324"/>
                </a:cubicBezTo>
                <a:cubicBezTo>
                  <a:pt x="327" y="1325"/>
                  <a:pt x="327" y="1320"/>
                  <a:pt x="324" y="1321"/>
                </a:cubicBezTo>
                <a:cubicBezTo>
                  <a:pt x="323" y="1321"/>
                  <a:pt x="322" y="1322"/>
                  <a:pt x="321" y="1323"/>
                </a:cubicBezTo>
                <a:cubicBezTo>
                  <a:pt x="320" y="1323"/>
                  <a:pt x="319" y="1323"/>
                  <a:pt x="317" y="1323"/>
                </a:cubicBezTo>
                <a:cubicBezTo>
                  <a:pt x="316" y="1324"/>
                  <a:pt x="314" y="1325"/>
                  <a:pt x="312" y="1326"/>
                </a:cubicBezTo>
                <a:cubicBezTo>
                  <a:pt x="310" y="1327"/>
                  <a:pt x="309" y="1329"/>
                  <a:pt x="307" y="1329"/>
                </a:cubicBezTo>
                <a:cubicBezTo>
                  <a:pt x="304" y="1330"/>
                  <a:pt x="301" y="1330"/>
                  <a:pt x="299" y="1330"/>
                </a:cubicBezTo>
                <a:cubicBezTo>
                  <a:pt x="297" y="1330"/>
                  <a:pt x="296" y="1330"/>
                  <a:pt x="295" y="1330"/>
                </a:cubicBezTo>
                <a:cubicBezTo>
                  <a:pt x="293" y="1331"/>
                  <a:pt x="292" y="1331"/>
                  <a:pt x="291" y="1331"/>
                </a:cubicBezTo>
                <a:cubicBezTo>
                  <a:pt x="288" y="1331"/>
                  <a:pt x="287" y="1329"/>
                  <a:pt x="285" y="1328"/>
                </a:cubicBezTo>
                <a:cubicBezTo>
                  <a:pt x="283" y="1327"/>
                  <a:pt x="281" y="1327"/>
                  <a:pt x="279" y="1327"/>
                </a:cubicBezTo>
                <a:cubicBezTo>
                  <a:pt x="277" y="1328"/>
                  <a:pt x="275" y="1330"/>
                  <a:pt x="273" y="1330"/>
                </a:cubicBezTo>
                <a:cubicBezTo>
                  <a:pt x="271" y="1331"/>
                  <a:pt x="270" y="1330"/>
                  <a:pt x="269" y="1330"/>
                </a:cubicBezTo>
                <a:cubicBezTo>
                  <a:pt x="268" y="1329"/>
                  <a:pt x="266" y="1329"/>
                  <a:pt x="265" y="1329"/>
                </a:cubicBezTo>
                <a:cubicBezTo>
                  <a:pt x="262" y="1328"/>
                  <a:pt x="261" y="1325"/>
                  <a:pt x="259" y="1329"/>
                </a:cubicBezTo>
                <a:cubicBezTo>
                  <a:pt x="258" y="1331"/>
                  <a:pt x="255" y="1332"/>
                  <a:pt x="252" y="1332"/>
                </a:cubicBezTo>
                <a:cubicBezTo>
                  <a:pt x="250" y="1332"/>
                  <a:pt x="249" y="1333"/>
                  <a:pt x="246" y="1334"/>
                </a:cubicBezTo>
                <a:cubicBezTo>
                  <a:pt x="244" y="1336"/>
                  <a:pt x="241" y="1337"/>
                  <a:pt x="238" y="1336"/>
                </a:cubicBezTo>
                <a:cubicBezTo>
                  <a:pt x="236" y="1335"/>
                  <a:pt x="234" y="1333"/>
                  <a:pt x="232" y="1333"/>
                </a:cubicBezTo>
                <a:cubicBezTo>
                  <a:pt x="227" y="1332"/>
                  <a:pt x="223" y="1331"/>
                  <a:pt x="219" y="1331"/>
                </a:cubicBezTo>
                <a:cubicBezTo>
                  <a:pt x="214" y="1331"/>
                  <a:pt x="210" y="1331"/>
                  <a:pt x="206" y="1333"/>
                </a:cubicBezTo>
                <a:cubicBezTo>
                  <a:pt x="203" y="1334"/>
                  <a:pt x="200" y="1335"/>
                  <a:pt x="198" y="1334"/>
                </a:cubicBezTo>
                <a:cubicBezTo>
                  <a:pt x="196" y="1333"/>
                  <a:pt x="195" y="1333"/>
                  <a:pt x="193" y="1333"/>
                </a:cubicBezTo>
                <a:cubicBezTo>
                  <a:pt x="191" y="1335"/>
                  <a:pt x="188" y="1336"/>
                  <a:pt x="186" y="1337"/>
                </a:cubicBezTo>
                <a:cubicBezTo>
                  <a:pt x="183" y="1339"/>
                  <a:pt x="181" y="1338"/>
                  <a:pt x="178" y="1338"/>
                </a:cubicBezTo>
                <a:cubicBezTo>
                  <a:pt x="175" y="1337"/>
                  <a:pt x="173" y="1338"/>
                  <a:pt x="170" y="1339"/>
                </a:cubicBezTo>
                <a:cubicBezTo>
                  <a:pt x="167" y="1339"/>
                  <a:pt x="165" y="1339"/>
                  <a:pt x="162" y="1340"/>
                </a:cubicBezTo>
                <a:cubicBezTo>
                  <a:pt x="159" y="1340"/>
                  <a:pt x="157" y="1342"/>
                  <a:pt x="155" y="1342"/>
                </a:cubicBezTo>
                <a:cubicBezTo>
                  <a:pt x="152" y="1343"/>
                  <a:pt x="149" y="1343"/>
                  <a:pt x="147" y="1344"/>
                </a:cubicBezTo>
                <a:cubicBezTo>
                  <a:pt x="145" y="1345"/>
                  <a:pt x="142" y="1347"/>
                  <a:pt x="140" y="1348"/>
                </a:cubicBezTo>
                <a:cubicBezTo>
                  <a:pt x="138" y="1350"/>
                  <a:pt x="135" y="1356"/>
                  <a:pt x="133" y="1356"/>
                </a:cubicBezTo>
                <a:cubicBezTo>
                  <a:pt x="131" y="1356"/>
                  <a:pt x="131" y="1354"/>
                  <a:pt x="130" y="1353"/>
                </a:cubicBezTo>
                <a:cubicBezTo>
                  <a:pt x="127" y="1352"/>
                  <a:pt x="125" y="1354"/>
                  <a:pt x="123" y="1355"/>
                </a:cubicBezTo>
                <a:cubicBezTo>
                  <a:pt x="121" y="1357"/>
                  <a:pt x="118" y="1357"/>
                  <a:pt x="116" y="1358"/>
                </a:cubicBezTo>
                <a:cubicBezTo>
                  <a:pt x="111" y="1359"/>
                  <a:pt x="110" y="1366"/>
                  <a:pt x="105" y="1368"/>
                </a:cubicBezTo>
                <a:cubicBezTo>
                  <a:pt x="102" y="1369"/>
                  <a:pt x="100" y="1368"/>
                  <a:pt x="97" y="1369"/>
                </a:cubicBezTo>
                <a:cubicBezTo>
                  <a:pt x="94" y="1370"/>
                  <a:pt x="93" y="1372"/>
                  <a:pt x="90" y="1371"/>
                </a:cubicBezTo>
                <a:cubicBezTo>
                  <a:pt x="87" y="1370"/>
                  <a:pt x="85" y="1369"/>
                  <a:pt x="83" y="1369"/>
                </a:cubicBezTo>
                <a:cubicBezTo>
                  <a:pt x="82" y="1368"/>
                  <a:pt x="79" y="1368"/>
                  <a:pt x="78" y="1368"/>
                </a:cubicBezTo>
                <a:cubicBezTo>
                  <a:pt x="77" y="1367"/>
                  <a:pt x="78" y="1365"/>
                  <a:pt x="77" y="1365"/>
                </a:cubicBezTo>
                <a:cubicBezTo>
                  <a:pt x="76" y="1364"/>
                  <a:pt x="74" y="1365"/>
                  <a:pt x="73" y="1365"/>
                </a:cubicBezTo>
                <a:cubicBezTo>
                  <a:pt x="70" y="1366"/>
                  <a:pt x="68" y="1367"/>
                  <a:pt x="65" y="1368"/>
                </a:cubicBezTo>
                <a:cubicBezTo>
                  <a:pt x="63" y="1368"/>
                  <a:pt x="60" y="1369"/>
                  <a:pt x="58" y="1369"/>
                </a:cubicBezTo>
                <a:cubicBezTo>
                  <a:pt x="56" y="1369"/>
                  <a:pt x="53" y="1369"/>
                  <a:pt x="51" y="1369"/>
                </a:cubicBezTo>
                <a:cubicBezTo>
                  <a:pt x="50" y="1369"/>
                  <a:pt x="48" y="1369"/>
                  <a:pt x="47" y="1369"/>
                </a:cubicBezTo>
                <a:cubicBezTo>
                  <a:pt x="46" y="1369"/>
                  <a:pt x="45" y="1369"/>
                  <a:pt x="44" y="1369"/>
                </a:cubicBezTo>
                <a:cubicBezTo>
                  <a:pt x="43" y="1368"/>
                  <a:pt x="42" y="1367"/>
                  <a:pt x="42" y="1367"/>
                </a:cubicBezTo>
                <a:cubicBezTo>
                  <a:pt x="40" y="1366"/>
                  <a:pt x="39" y="1365"/>
                  <a:pt x="37" y="1365"/>
                </a:cubicBezTo>
                <a:cubicBezTo>
                  <a:pt x="34" y="1363"/>
                  <a:pt x="34" y="1359"/>
                  <a:pt x="31" y="1357"/>
                </a:cubicBezTo>
                <a:cubicBezTo>
                  <a:pt x="30" y="1356"/>
                  <a:pt x="30" y="1355"/>
                  <a:pt x="31" y="1354"/>
                </a:cubicBezTo>
                <a:cubicBezTo>
                  <a:pt x="32" y="1352"/>
                  <a:pt x="30" y="1353"/>
                  <a:pt x="29" y="1353"/>
                </a:cubicBezTo>
                <a:cubicBezTo>
                  <a:pt x="27" y="1353"/>
                  <a:pt x="27" y="1353"/>
                  <a:pt x="26" y="1354"/>
                </a:cubicBezTo>
                <a:cubicBezTo>
                  <a:pt x="25" y="1355"/>
                  <a:pt x="25" y="1355"/>
                  <a:pt x="24" y="1355"/>
                </a:cubicBezTo>
                <a:cubicBezTo>
                  <a:pt x="22" y="1355"/>
                  <a:pt x="19" y="1355"/>
                  <a:pt x="18" y="1357"/>
                </a:cubicBezTo>
                <a:cubicBezTo>
                  <a:pt x="18" y="1357"/>
                  <a:pt x="18" y="1359"/>
                  <a:pt x="17" y="1360"/>
                </a:cubicBezTo>
                <a:cubicBezTo>
                  <a:pt x="17" y="1362"/>
                  <a:pt x="15" y="1364"/>
                  <a:pt x="14" y="1366"/>
                </a:cubicBezTo>
                <a:cubicBezTo>
                  <a:pt x="13" y="1368"/>
                  <a:pt x="13" y="1371"/>
                  <a:pt x="12" y="1373"/>
                </a:cubicBezTo>
                <a:cubicBezTo>
                  <a:pt x="11" y="1375"/>
                  <a:pt x="10" y="1377"/>
                  <a:pt x="9" y="1380"/>
                </a:cubicBezTo>
                <a:cubicBezTo>
                  <a:pt x="8" y="1382"/>
                  <a:pt x="7" y="1384"/>
                  <a:pt x="6" y="1387"/>
                </a:cubicBezTo>
                <a:cubicBezTo>
                  <a:pt x="4" y="1390"/>
                  <a:pt x="3" y="1393"/>
                  <a:pt x="0" y="1395"/>
                </a:cubicBezTo>
                <a:cubicBezTo>
                  <a:pt x="0" y="2001"/>
                  <a:pt x="0" y="2001"/>
                  <a:pt x="0" y="2001"/>
                </a:cubicBezTo>
                <a:cubicBezTo>
                  <a:pt x="1" y="2001"/>
                  <a:pt x="1" y="2000"/>
                  <a:pt x="2" y="2000"/>
                </a:cubicBezTo>
                <a:cubicBezTo>
                  <a:pt x="5" y="1999"/>
                  <a:pt x="8" y="1999"/>
                  <a:pt x="11" y="1998"/>
                </a:cubicBezTo>
                <a:cubicBezTo>
                  <a:pt x="12" y="1997"/>
                  <a:pt x="13" y="1996"/>
                  <a:pt x="15" y="1995"/>
                </a:cubicBezTo>
                <a:cubicBezTo>
                  <a:pt x="16" y="1995"/>
                  <a:pt x="17" y="1994"/>
                  <a:pt x="19" y="1994"/>
                </a:cubicBezTo>
                <a:cubicBezTo>
                  <a:pt x="22" y="1993"/>
                  <a:pt x="24" y="1992"/>
                  <a:pt x="27" y="1992"/>
                </a:cubicBezTo>
                <a:cubicBezTo>
                  <a:pt x="30" y="1992"/>
                  <a:pt x="32" y="1992"/>
                  <a:pt x="35" y="1992"/>
                </a:cubicBezTo>
                <a:cubicBezTo>
                  <a:pt x="35" y="1992"/>
                  <a:pt x="36" y="1991"/>
                  <a:pt x="37" y="1991"/>
                </a:cubicBezTo>
                <a:cubicBezTo>
                  <a:pt x="38" y="1991"/>
                  <a:pt x="39" y="1991"/>
                  <a:pt x="41" y="1991"/>
                </a:cubicBezTo>
                <a:cubicBezTo>
                  <a:pt x="44" y="1991"/>
                  <a:pt x="47" y="1991"/>
                  <a:pt x="50" y="1990"/>
                </a:cubicBezTo>
                <a:cubicBezTo>
                  <a:pt x="51" y="1990"/>
                  <a:pt x="52" y="1990"/>
                  <a:pt x="54" y="1990"/>
                </a:cubicBezTo>
                <a:cubicBezTo>
                  <a:pt x="56" y="1990"/>
                  <a:pt x="57" y="1989"/>
                  <a:pt x="58" y="1989"/>
                </a:cubicBezTo>
                <a:cubicBezTo>
                  <a:pt x="60" y="1990"/>
                  <a:pt x="61" y="1990"/>
                  <a:pt x="62" y="1990"/>
                </a:cubicBezTo>
                <a:cubicBezTo>
                  <a:pt x="64" y="1991"/>
                  <a:pt x="65" y="1991"/>
                  <a:pt x="66" y="1991"/>
                </a:cubicBezTo>
                <a:cubicBezTo>
                  <a:pt x="68" y="1992"/>
                  <a:pt x="70" y="1992"/>
                  <a:pt x="71" y="1992"/>
                </a:cubicBezTo>
                <a:cubicBezTo>
                  <a:pt x="73" y="1992"/>
                  <a:pt x="74" y="1992"/>
                  <a:pt x="75" y="1993"/>
                </a:cubicBezTo>
                <a:cubicBezTo>
                  <a:pt x="76" y="1993"/>
                  <a:pt x="77" y="1993"/>
                  <a:pt x="78" y="1994"/>
                </a:cubicBezTo>
                <a:cubicBezTo>
                  <a:pt x="79" y="1994"/>
                  <a:pt x="80" y="1994"/>
                  <a:pt x="81" y="1994"/>
                </a:cubicBezTo>
                <a:cubicBezTo>
                  <a:pt x="81" y="1995"/>
                  <a:pt x="82" y="1995"/>
                  <a:pt x="83" y="1996"/>
                </a:cubicBezTo>
                <a:cubicBezTo>
                  <a:pt x="84" y="1996"/>
                  <a:pt x="84" y="1996"/>
                  <a:pt x="85" y="1996"/>
                </a:cubicBezTo>
                <a:cubicBezTo>
                  <a:pt x="86" y="1996"/>
                  <a:pt x="87" y="1997"/>
                  <a:pt x="89" y="1997"/>
                </a:cubicBezTo>
                <a:cubicBezTo>
                  <a:pt x="89" y="1998"/>
                  <a:pt x="90" y="1998"/>
                  <a:pt x="91" y="1998"/>
                </a:cubicBezTo>
                <a:cubicBezTo>
                  <a:pt x="91" y="1998"/>
                  <a:pt x="92" y="1998"/>
                  <a:pt x="93" y="1999"/>
                </a:cubicBezTo>
                <a:cubicBezTo>
                  <a:pt x="94" y="1999"/>
                  <a:pt x="95" y="1999"/>
                  <a:pt x="97" y="1999"/>
                </a:cubicBezTo>
                <a:cubicBezTo>
                  <a:pt x="99" y="1998"/>
                  <a:pt x="101" y="1996"/>
                  <a:pt x="103" y="1994"/>
                </a:cubicBezTo>
                <a:cubicBezTo>
                  <a:pt x="104" y="1993"/>
                  <a:pt x="106" y="1994"/>
                  <a:pt x="107" y="1993"/>
                </a:cubicBezTo>
                <a:cubicBezTo>
                  <a:pt x="108" y="1992"/>
                  <a:pt x="110" y="1992"/>
                  <a:pt x="111" y="1991"/>
                </a:cubicBezTo>
                <a:cubicBezTo>
                  <a:pt x="114" y="1991"/>
                  <a:pt x="117" y="1991"/>
                  <a:pt x="120" y="1990"/>
                </a:cubicBezTo>
                <a:cubicBezTo>
                  <a:pt x="120" y="1990"/>
                  <a:pt x="121" y="1989"/>
                  <a:pt x="122" y="1989"/>
                </a:cubicBezTo>
                <a:cubicBezTo>
                  <a:pt x="123" y="1988"/>
                  <a:pt x="123" y="1988"/>
                  <a:pt x="124" y="1988"/>
                </a:cubicBezTo>
                <a:cubicBezTo>
                  <a:pt x="126" y="1987"/>
                  <a:pt x="127" y="1986"/>
                  <a:pt x="128" y="1985"/>
                </a:cubicBezTo>
                <a:cubicBezTo>
                  <a:pt x="130" y="1984"/>
                  <a:pt x="131" y="1983"/>
                  <a:pt x="133" y="1982"/>
                </a:cubicBezTo>
                <a:cubicBezTo>
                  <a:pt x="134" y="1981"/>
                  <a:pt x="135" y="1981"/>
                  <a:pt x="137" y="1981"/>
                </a:cubicBezTo>
                <a:cubicBezTo>
                  <a:pt x="138" y="1981"/>
                  <a:pt x="140" y="1980"/>
                  <a:pt x="141" y="1980"/>
                </a:cubicBezTo>
                <a:cubicBezTo>
                  <a:pt x="143" y="1979"/>
                  <a:pt x="145" y="1978"/>
                  <a:pt x="147" y="1978"/>
                </a:cubicBezTo>
                <a:cubicBezTo>
                  <a:pt x="147" y="1978"/>
                  <a:pt x="148" y="1978"/>
                  <a:pt x="148" y="1977"/>
                </a:cubicBezTo>
                <a:cubicBezTo>
                  <a:pt x="148" y="1977"/>
                  <a:pt x="147" y="1977"/>
                  <a:pt x="146" y="1977"/>
                </a:cubicBezTo>
                <a:cubicBezTo>
                  <a:pt x="145" y="1977"/>
                  <a:pt x="145" y="1977"/>
                  <a:pt x="145" y="1976"/>
                </a:cubicBezTo>
                <a:cubicBezTo>
                  <a:pt x="146" y="1975"/>
                  <a:pt x="146" y="1975"/>
                  <a:pt x="145" y="1975"/>
                </a:cubicBezTo>
                <a:cubicBezTo>
                  <a:pt x="144" y="1975"/>
                  <a:pt x="143" y="1975"/>
                  <a:pt x="143" y="1974"/>
                </a:cubicBezTo>
                <a:cubicBezTo>
                  <a:pt x="142" y="1973"/>
                  <a:pt x="143" y="1973"/>
                  <a:pt x="144" y="1973"/>
                </a:cubicBezTo>
                <a:cubicBezTo>
                  <a:pt x="145" y="1973"/>
                  <a:pt x="146" y="1974"/>
                  <a:pt x="147" y="1975"/>
                </a:cubicBezTo>
                <a:cubicBezTo>
                  <a:pt x="147" y="1975"/>
                  <a:pt x="148" y="1976"/>
                  <a:pt x="148" y="1976"/>
                </a:cubicBezTo>
                <a:cubicBezTo>
                  <a:pt x="149" y="1977"/>
                  <a:pt x="148" y="1977"/>
                  <a:pt x="148" y="1978"/>
                </a:cubicBezTo>
                <a:cubicBezTo>
                  <a:pt x="149" y="1979"/>
                  <a:pt x="151" y="1979"/>
                  <a:pt x="152" y="1979"/>
                </a:cubicBezTo>
                <a:cubicBezTo>
                  <a:pt x="153" y="1979"/>
                  <a:pt x="155" y="1978"/>
                  <a:pt x="156" y="1977"/>
                </a:cubicBezTo>
                <a:cubicBezTo>
                  <a:pt x="157" y="1976"/>
                  <a:pt x="157" y="1975"/>
                  <a:pt x="157" y="1975"/>
                </a:cubicBezTo>
                <a:cubicBezTo>
                  <a:pt x="158" y="1974"/>
                  <a:pt x="159" y="1973"/>
                  <a:pt x="159" y="1972"/>
                </a:cubicBezTo>
                <a:cubicBezTo>
                  <a:pt x="160" y="1971"/>
                  <a:pt x="162" y="1971"/>
                  <a:pt x="163" y="1970"/>
                </a:cubicBezTo>
                <a:cubicBezTo>
                  <a:pt x="164" y="1970"/>
                  <a:pt x="165" y="1970"/>
                  <a:pt x="166" y="1970"/>
                </a:cubicBezTo>
                <a:cubicBezTo>
                  <a:pt x="166" y="1970"/>
                  <a:pt x="167" y="1970"/>
                  <a:pt x="168" y="1970"/>
                </a:cubicBezTo>
                <a:cubicBezTo>
                  <a:pt x="169" y="1970"/>
                  <a:pt x="171" y="1970"/>
                  <a:pt x="172" y="1969"/>
                </a:cubicBezTo>
                <a:cubicBezTo>
                  <a:pt x="172" y="1969"/>
                  <a:pt x="173" y="1969"/>
                  <a:pt x="174" y="1969"/>
                </a:cubicBezTo>
                <a:cubicBezTo>
                  <a:pt x="174" y="1969"/>
                  <a:pt x="175" y="1969"/>
                  <a:pt x="176" y="1969"/>
                </a:cubicBezTo>
                <a:cubicBezTo>
                  <a:pt x="176" y="1969"/>
                  <a:pt x="177" y="1968"/>
                  <a:pt x="177" y="1968"/>
                </a:cubicBezTo>
                <a:cubicBezTo>
                  <a:pt x="178" y="1968"/>
                  <a:pt x="178" y="1968"/>
                  <a:pt x="179" y="1968"/>
                </a:cubicBezTo>
                <a:cubicBezTo>
                  <a:pt x="180" y="1968"/>
                  <a:pt x="181" y="1968"/>
                  <a:pt x="182" y="1968"/>
                </a:cubicBezTo>
                <a:cubicBezTo>
                  <a:pt x="184" y="1968"/>
                  <a:pt x="186" y="1968"/>
                  <a:pt x="188" y="1968"/>
                </a:cubicBezTo>
                <a:cubicBezTo>
                  <a:pt x="189" y="1968"/>
                  <a:pt x="191" y="1967"/>
                  <a:pt x="192" y="1967"/>
                </a:cubicBezTo>
                <a:cubicBezTo>
                  <a:pt x="194" y="1967"/>
                  <a:pt x="195" y="1967"/>
                  <a:pt x="196" y="1967"/>
                </a:cubicBezTo>
                <a:cubicBezTo>
                  <a:pt x="198" y="1967"/>
                  <a:pt x="199" y="1967"/>
                  <a:pt x="201" y="1967"/>
                </a:cubicBezTo>
                <a:cubicBezTo>
                  <a:pt x="202" y="1966"/>
                  <a:pt x="203" y="1966"/>
                  <a:pt x="204" y="1965"/>
                </a:cubicBezTo>
                <a:cubicBezTo>
                  <a:pt x="205" y="1965"/>
                  <a:pt x="206" y="1965"/>
                  <a:pt x="206" y="1965"/>
                </a:cubicBezTo>
                <a:cubicBezTo>
                  <a:pt x="207" y="1965"/>
                  <a:pt x="207" y="1965"/>
                  <a:pt x="208" y="1965"/>
                </a:cubicBezTo>
                <a:cubicBezTo>
                  <a:pt x="211" y="1966"/>
                  <a:pt x="214" y="1965"/>
                  <a:pt x="217" y="1966"/>
                </a:cubicBezTo>
                <a:cubicBezTo>
                  <a:pt x="218" y="1966"/>
                  <a:pt x="219" y="1966"/>
                  <a:pt x="221" y="1967"/>
                </a:cubicBezTo>
                <a:cubicBezTo>
                  <a:pt x="222" y="1967"/>
                  <a:pt x="223" y="1968"/>
                  <a:pt x="225" y="1969"/>
                </a:cubicBezTo>
                <a:cubicBezTo>
                  <a:pt x="227" y="1971"/>
                  <a:pt x="230" y="1972"/>
                  <a:pt x="231" y="1975"/>
                </a:cubicBezTo>
                <a:cubicBezTo>
                  <a:pt x="232" y="1975"/>
                  <a:pt x="232" y="1976"/>
                  <a:pt x="233" y="1977"/>
                </a:cubicBezTo>
                <a:cubicBezTo>
                  <a:pt x="234" y="1978"/>
                  <a:pt x="234" y="1978"/>
                  <a:pt x="235" y="1978"/>
                </a:cubicBezTo>
                <a:cubicBezTo>
                  <a:pt x="236" y="1979"/>
                  <a:pt x="236" y="1980"/>
                  <a:pt x="237" y="1980"/>
                </a:cubicBezTo>
                <a:cubicBezTo>
                  <a:pt x="237" y="1981"/>
                  <a:pt x="238" y="1981"/>
                  <a:pt x="239" y="1981"/>
                </a:cubicBezTo>
                <a:cubicBezTo>
                  <a:pt x="240" y="1981"/>
                  <a:pt x="241" y="1980"/>
                  <a:pt x="241" y="1981"/>
                </a:cubicBezTo>
                <a:cubicBezTo>
                  <a:pt x="242" y="1982"/>
                  <a:pt x="240" y="1982"/>
                  <a:pt x="240" y="1982"/>
                </a:cubicBezTo>
                <a:cubicBezTo>
                  <a:pt x="239" y="1982"/>
                  <a:pt x="239" y="1982"/>
                  <a:pt x="238" y="1982"/>
                </a:cubicBezTo>
                <a:cubicBezTo>
                  <a:pt x="236" y="1983"/>
                  <a:pt x="239" y="1984"/>
                  <a:pt x="240" y="1984"/>
                </a:cubicBezTo>
                <a:cubicBezTo>
                  <a:pt x="240" y="1985"/>
                  <a:pt x="240" y="1986"/>
                  <a:pt x="241" y="1986"/>
                </a:cubicBezTo>
                <a:cubicBezTo>
                  <a:pt x="241" y="1986"/>
                  <a:pt x="242" y="1986"/>
                  <a:pt x="243" y="1985"/>
                </a:cubicBezTo>
                <a:cubicBezTo>
                  <a:pt x="243" y="1985"/>
                  <a:pt x="244" y="1984"/>
                  <a:pt x="245" y="1985"/>
                </a:cubicBezTo>
                <a:cubicBezTo>
                  <a:pt x="245" y="1985"/>
                  <a:pt x="245" y="1986"/>
                  <a:pt x="245" y="1986"/>
                </a:cubicBezTo>
                <a:cubicBezTo>
                  <a:pt x="244" y="1988"/>
                  <a:pt x="242" y="1988"/>
                  <a:pt x="242" y="1990"/>
                </a:cubicBezTo>
                <a:cubicBezTo>
                  <a:pt x="242" y="1991"/>
                  <a:pt x="243" y="1991"/>
                  <a:pt x="243" y="1992"/>
                </a:cubicBezTo>
                <a:cubicBezTo>
                  <a:pt x="244" y="1992"/>
                  <a:pt x="244" y="1993"/>
                  <a:pt x="244" y="1994"/>
                </a:cubicBezTo>
                <a:cubicBezTo>
                  <a:pt x="244" y="1995"/>
                  <a:pt x="244" y="1996"/>
                  <a:pt x="245" y="1998"/>
                </a:cubicBezTo>
                <a:cubicBezTo>
                  <a:pt x="245" y="1999"/>
                  <a:pt x="245" y="2000"/>
                  <a:pt x="246" y="2001"/>
                </a:cubicBezTo>
                <a:cubicBezTo>
                  <a:pt x="247" y="2003"/>
                  <a:pt x="248" y="2003"/>
                  <a:pt x="249" y="2004"/>
                </a:cubicBezTo>
                <a:cubicBezTo>
                  <a:pt x="250" y="2005"/>
                  <a:pt x="251" y="2006"/>
                  <a:pt x="252" y="2007"/>
                </a:cubicBezTo>
                <a:cubicBezTo>
                  <a:pt x="253" y="2008"/>
                  <a:pt x="254" y="2008"/>
                  <a:pt x="256" y="2008"/>
                </a:cubicBezTo>
                <a:cubicBezTo>
                  <a:pt x="256" y="2008"/>
                  <a:pt x="257" y="2009"/>
                  <a:pt x="258" y="2008"/>
                </a:cubicBezTo>
                <a:cubicBezTo>
                  <a:pt x="258" y="2008"/>
                  <a:pt x="258" y="2007"/>
                  <a:pt x="259" y="2007"/>
                </a:cubicBezTo>
                <a:cubicBezTo>
                  <a:pt x="260" y="2008"/>
                  <a:pt x="260" y="2008"/>
                  <a:pt x="261" y="2008"/>
                </a:cubicBezTo>
                <a:cubicBezTo>
                  <a:pt x="262" y="2008"/>
                  <a:pt x="262" y="2008"/>
                  <a:pt x="263" y="2007"/>
                </a:cubicBezTo>
                <a:cubicBezTo>
                  <a:pt x="264" y="2007"/>
                  <a:pt x="264" y="2004"/>
                  <a:pt x="265" y="2004"/>
                </a:cubicBezTo>
                <a:cubicBezTo>
                  <a:pt x="266" y="2004"/>
                  <a:pt x="267" y="2007"/>
                  <a:pt x="268" y="2006"/>
                </a:cubicBezTo>
                <a:cubicBezTo>
                  <a:pt x="268" y="2006"/>
                  <a:pt x="268" y="2005"/>
                  <a:pt x="268" y="2005"/>
                </a:cubicBezTo>
                <a:cubicBezTo>
                  <a:pt x="269" y="2004"/>
                  <a:pt x="269" y="2007"/>
                  <a:pt x="270" y="2006"/>
                </a:cubicBezTo>
                <a:cubicBezTo>
                  <a:pt x="271" y="2006"/>
                  <a:pt x="270" y="2005"/>
                  <a:pt x="270" y="2004"/>
                </a:cubicBezTo>
                <a:cubicBezTo>
                  <a:pt x="271" y="2004"/>
                  <a:pt x="272" y="2006"/>
                  <a:pt x="273" y="2006"/>
                </a:cubicBezTo>
                <a:cubicBezTo>
                  <a:pt x="275" y="2006"/>
                  <a:pt x="273" y="2004"/>
                  <a:pt x="273" y="2003"/>
                </a:cubicBezTo>
                <a:cubicBezTo>
                  <a:pt x="273" y="2002"/>
                  <a:pt x="273" y="2001"/>
                  <a:pt x="274" y="2001"/>
                </a:cubicBezTo>
                <a:cubicBezTo>
                  <a:pt x="274" y="2000"/>
                  <a:pt x="274" y="2002"/>
                  <a:pt x="274" y="2003"/>
                </a:cubicBezTo>
                <a:cubicBezTo>
                  <a:pt x="275" y="2004"/>
                  <a:pt x="277" y="2005"/>
                  <a:pt x="278" y="2004"/>
                </a:cubicBezTo>
                <a:cubicBezTo>
                  <a:pt x="279" y="2002"/>
                  <a:pt x="276" y="2002"/>
                  <a:pt x="277" y="2001"/>
                </a:cubicBezTo>
                <a:cubicBezTo>
                  <a:pt x="278" y="2000"/>
                  <a:pt x="280" y="2002"/>
                  <a:pt x="280" y="2002"/>
                </a:cubicBezTo>
                <a:cubicBezTo>
                  <a:pt x="281" y="2003"/>
                  <a:pt x="282" y="2003"/>
                  <a:pt x="282" y="2002"/>
                </a:cubicBezTo>
                <a:cubicBezTo>
                  <a:pt x="283" y="2002"/>
                  <a:pt x="283" y="2001"/>
                  <a:pt x="284" y="2001"/>
                </a:cubicBezTo>
                <a:cubicBezTo>
                  <a:pt x="285" y="2000"/>
                  <a:pt x="285" y="2002"/>
                  <a:pt x="286" y="2002"/>
                </a:cubicBezTo>
                <a:cubicBezTo>
                  <a:pt x="286" y="2004"/>
                  <a:pt x="287" y="2004"/>
                  <a:pt x="289" y="2004"/>
                </a:cubicBezTo>
                <a:cubicBezTo>
                  <a:pt x="290" y="2004"/>
                  <a:pt x="290" y="2004"/>
                  <a:pt x="291" y="2004"/>
                </a:cubicBezTo>
                <a:cubicBezTo>
                  <a:pt x="292" y="2004"/>
                  <a:pt x="294" y="2004"/>
                  <a:pt x="295" y="2004"/>
                </a:cubicBezTo>
                <a:cubicBezTo>
                  <a:pt x="296" y="2003"/>
                  <a:pt x="297" y="2003"/>
                  <a:pt x="297" y="2003"/>
                </a:cubicBezTo>
                <a:cubicBezTo>
                  <a:pt x="298" y="2003"/>
                  <a:pt x="299" y="2003"/>
                  <a:pt x="299" y="2002"/>
                </a:cubicBezTo>
                <a:cubicBezTo>
                  <a:pt x="300" y="2001"/>
                  <a:pt x="300" y="1999"/>
                  <a:pt x="299" y="1998"/>
                </a:cubicBezTo>
                <a:cubicBezTo>
                  <a:pt x="299" y="1998"/>
                  <a:pt x="298" y="1997"/>
                  <a:pt x="299" y="1997"/>
                </a:cubicBezTo>
                <a:cubicBezTo>
                  <a:pt x="300" y="1996"/>
                  <a:pt x="300" y="1997"/>
                  <a:pt x="301" y="1998"/>
                </a:cubicBezTo>
                <a:cubicBezTo>
                  <a:pt x="301" y="1998"/>
                  <a:pt x="301" y="1999"/>
                  <a:pt x="301" y="1999"/>
                </a:cubicBezTo>
                <a:cubicBezTo>
                  <a:pt x="302" y="1999"/>
                  <a:pt x="303" y="1999"/>
                  <a:pt x="303" y="2000"/>
                </a:cubicBezTo>
                <a:cubicBezTo>
                  <a:pt x="304" y="2001"/>
                  <a:pt x="303" y="2002"/>
                  <a:pt x="304" y="2003"/>
                </a:cubicBezTo>
                <a:cubicBezTo>
                  <a:pt x="306" y="2004"/>
                  <a:pt x="306" y="2002"/>
                  <a:pt x="307" y="2001"/>
                </a:cubicBezTo>
                <a:cubicBezTo>
                  <a:pt x="310" y="2000"/>
                  <a:pt x="311" y="2006"/>
                  <a:pt x="311" y="2007"/>
                </a:cubicBezTo>
                <a:cubicBezTo>
                  <a:pt x="312" y="2009"/>
                  <a:pt x="312" y="2010"/>
                  <a:pt x="313" y="2011"/>
                </a:cubicBezTo>
                <a:cubicBezTo>
                  <a:pt x="314" y="2012"/>
                  <a:pt x="315" y="2013"/>
                  <a:pt x="317" y="2013"/>
                </a:cubicBezTo>
                <a:cubicBezTo>
                  <a:pt x="318" y="2014"/>
                  <a:pt x="319" y="2015"/>
                  <a:pt x="320" y="2015"/>
                </a:cubicBezTo>
                <a:cubicBezTo>
                  <a:pt x="322" y="2015"/>
                  <a:pt x="322" y="2014"/>
                  <a:pt x="324" y="2013"/>
                </a:cubicBezTo>
                <a:cubicBezTo>
                  <a:pt x="324" y="2012"/>
                  <a:pt x="326" y="2010"/>
                  <a:pt x="327" y="2012"/>
                </a:cubicBezTo>
                <a:cubicBezTo>
                  <a:pt x="327" y="2013"/>
                  <a:pt x="326" y="2013"/>
                  <a:pt x="325" y="2013"/>
                </a:cubicBezTo>
                <a:cubicBezTo>
                  <a:pt x="325" y="2014"/>
                  <a:pt x="325" y="2014"/>
                  <a:pt x="326" y="2014"/>
                </a:cubicBezTo>
                <a:cubicBezTo>
                  <a:pt x="328" y="2016"/>
                  <a:pt x="321" y="2017"/>
                  <a:pt x="324" y="2020"/>
                </a:cubicBezTo>
                <a:cubicBezTo>
                  <a:pt x="325" y="2020"/>
                  <a:pt x="325" y="2020"/>
                  <a:pt x="325" y="2021"/>
                </a:cubicBezTo>
                <a:cubicBezTo>
                  <a:pt x="326" y="2022"/>
                  <a:pt x="325" y="2022"/>
                  <a:pt x="326" y="2023"/>
                </a:cubicBezTo>
                <a:cubicBezTo>
                  <a:pt x="326" y="2023"/>
                  <a:pt x="327" y="2024"/>
                  <a:pt x="328" y="2024"/>
                </a:cubicBezTo>
                <a:cubicBezTo>
                  <a:pt x="328" y="2025"/>
                  <a:pt x="328" y="2025"/>
                  <a:pt x="329" y="2026"/>
                </a:cubicBezTo>
                <a:cubicBezTo>
                  <a:pt x="329" y="2026"/>
                  <a:pt x="330" y="2027"/>
                  <a:pt x="331" y="2028"/>
                </a:cubicBezTo>
                <a:cubicBezTo>
                  <a:pt x="331" y="2029"/>
                  <a:pt x="331" y="2030"/>
                  <a:pt x="331" y="2031"/>
                </a:cubicBezTo>
                <a:cubicBezTo>
                  <a:pt x="331" y="2032"/>
                  <a:pt x="330" y="2033"/>
                  <a:pt x="330" y="2033"/>
                </a:cubicBezTo>
                <a:cubicBezTo>
                  <a:pt x="329" y="2035"/>
                  <a:pt x="330" y="2036"/>
                  <a:pt x="330" y="2038"/>
                </a:cubicBezTo>
                <a:cubicBezTo>
                  <a:pt x="330" y="2039"/>
                  <a:pt x="329" y="2041"/>
                  <a:pt x="329" y="2042"/>
                </a:cubicBezTo>
                <a:cubicBezTo>
                  <a:pt x="328" y="2044"/>
                  <a:pt x="329" y="2045"/>
                  <a:pt x="329" y="2047"/>
                </a:cubicBezTo>
                <a:cubicBezTo>
                  <a:pt x="329" y="2049"/>
                  <a:pt x="329" y="2052"/>
                  <a:pt x="328" y="2054"/>
                </a:cubicBezTo>
                <a:cubicBezTo>
                  <a:pt x="327" y="2056"/>
                  <a:pt x="326" y="2056"/>
                  <a:pt x="326" y="2058"/>
                </a:cubicBezTo>
                <a:cubicBezTo>
                  <a:pt x="325" y="2060"/>
                  <a:pt x="325" y="2063"/>
                  <a:pt x="323" y="2065"/>
                </a:cubicBezTo>
                <a:cubicBezTo>
                  <a:pt x="321" y="2066"/>
                  <a:pt x="321" y="2067"/>
                  <a:pt x="320" y="2068"/>
                </a:cubicBezTo>
                <a:cubicBezTo>
                  <a:pt x="319" y="2070"/>
                  <a:pt x="321" y="2070"/>
                  <a:pt x="323" y="2070"/>
                </a:cubicBezTo>
                <a:cubicBezTo>
                  <a:pt x="323" y="2070"/>
                  <a:pt x="323" y="2071"/>
                  <a:pt x="324" y="2071"/>
                </a:cubicBezTo>
                <a:cubicBezTo>
                  <a:pt x="325" y="2072"/>
                  <a:pt x="325" y="2071"/>
                  <a:pt x="326" y="2071"/>
                </a:cubicBezTo>
                <a:cubicBezTo>
                  <a:pt x="327" y="2071"/>
                  <a:pt x="327" y="2071"/>
                  <a:pt x="328" y="2072"/>
                </a:cubicBezTo>
                <a:cubicBezTo>
                  <a:pt x="328" y="2072"/>
                  <a:pt x="328" y="2072"/>
                  <a:pt x="327" y="2073"/>
                </a:cubicBezTo>
                <a:cubicBezTo>
                  <a:pt x="326" y="2073"/>
                  <a:pt x="326" y="2073"/>
                  <a:pt x="325" y="2073"/>
                </a:cubicBezTo>
                <a:cubicBezTo>
                  <a:pt x="324" y="2073"/>
                  <a:pt x="324" y="2072"/>
                  <a:pt x="324" y="2073"/>
                </a:cubicBezTo>
                <a:cubicBezTo>
                  <a:pt x="323" y="2075"/>
                  <a:pt x="325" y="2076"/>
                  <a:pt x="325" y="2077"/>
                </a:cubicBezTo>
                <a:cubicBezTo>
                  <a:pt x="325" y="2078"/>
                  <a:pt x="325" y="2079"/>
                  <a:pt x="325" y="2079"/>
                </a:cubicBezTo>
                <a:cubicBezTo>
                  <a:pt x="325" y="2080"/>
                  <a:pt x="324" y="2080"/>
                  <a:pt x="323" y="2080"/>
                </a:cubicBezTo>
                <a:cubicBezTo>
                  <a:pt x="323" y="2081"/>
                  <a:pt x="322" y="2080"/>
                  <a:pt x="322" y="2081"/>
                </a:cubicBezTo>
                <a:cubicBezTo>
                  <a:pt x="321" y="2081"/>
                  <a:pt x="321" y="2081"/>
                  <a:pt x="320" y="2081"/>
                </a:cubicBezTo>
                <a:cubicBezTo>
                  <a:pt x="318" y="2082"/>
                  <a:pt x="320" y="2083"/>
                  <a:pt x="321" y="2083"/>
                </a:cubicBezTo>
                <a:cubicBezTo>
                  <a:pt x="322" y="2084"/>
                  <a:pt x="322" y="2086"/>
                  <a:pt x="323" y="2087"/>
                </a:cubicBezTo>
                <a:cubicBezTo>
                  <a:pt x="324" y="2087"/>
                  <a:pt x="325" y="2087"/>
                  <a:pt x="325" y="2087"/>
                </a:cubicBezTo>
                <a:cubicBezTo>
                  <a:pt x="326" y="2088"/>
                  <a:pt x="326" y="2088"/>
                  <a:pt x="327" y="2089"/>
                </a:cubicBezTo>
                <a:cubicBezTo>
                  <a:pt x="328" y="2089"/>
                  <a:pt x="330" y="2088"/>
                  <a:pt x="329" y="2090"/>
                </a:cubicBezTo>
                <a:cubicBezTo>
                  <a:pt x="329" y="2091"/>
                  <a:pt x="328" y="2091"/>
                  <a:pt x="328" y="2090"/>
                </a:cubicBezTo>
                <a:cubicBezTo>
                  <a:pt x="327" y="2090"/>
                  <a:pt x="327" y="2090"/>
                  <a:pt x="326" y="2090"/>
                </a:cubicBezTo>
                <a:cubicBezTo>
                  <a:pt x="325" y="2089"/>
                  <a:pt x="323" y="2090"/>
                  <a:pt x="322" y="2089"/>
                </a:cubicBezTo>
                <a:cubicBezTo>
                  <a:pt x="321" y="2089"/>
                  <a:pt x="321" y="2088"/>
                  <a:pt x="320" y="2088"/>
                </a:cubicBezTo>
                <a:cubicBezTo>
                  <a:pt x="320" y="2088"/>
                  <a:pt x="319" y="2087"/>
                  <a:pt x="319" y="2087"/>
                </a:cubicBezTo>
                <a:cubicBezTo>
                  <a:pt x="318" y="2086"/>
                  <a:pt x="319" y="2091"/>
                  <a:pt x="319" y="2091"/>
                </a:cubicBezTo>
                <a:cubicBezTo>
                  <a:pt x="319" y="2092"/>
                  <a:pt x="319" y="2093"/>
                  <a:pt x="319" y="2094"/>
                </a:cubicBezTo>
                <a:cubicBezTo>
                  <a:pt x="319" y="2094"/>
                  <a:pt x="319" y="2095"/>
                  <a:pt x="319" y="2096"/>
                </a:cubicBezTo>
                <a:cubicBezTo>
                  <a:pt x="319" y="2096"/>
                  <a:pt x="319" y="2097"/>
                  <a:pt x="318" y="2098"/>
                </a:cubicBezTo>
                <a:cubicBezTo>
                  <a:pt x="318" y="2099"/>
                  <a:pt x="318" y="2100"/>
                  <a:pt x="317" y="2101"/>
                </a:cubicBezTo>
                <a:cubicBezTo>
                  <a:pt x="316" y="2103"/>
                  <a:pt x="316" y="2104"/>
                  <a:pt x="315" y="2105"/>
                </a:cubicBezTo>
                <a:cubicBezTo>
                  <a:pt x="315" y="2106"/>
                  <a:pt x="314" y="2107"/>
                  <a:pt x="313" y="2108"/>
                </a:cubicBezTo>
                <a:cubicBezTo>
                  <a:pt x="311" y="2108"/>
                  <a:pt x="310" y="2108"/>
                  <a:pt x="309" y="2107"/>
                </a:cubicBezTo>
                <a:cubicBezTo>
                  <a:pt x="309" y="2106"/>
                  <a:pt x="308" y="2103"/>
                  <a:pt x="307" y="2104"/>
                </a:cubicBezTo>
                <a:cubicBezTo>
                  <a:pt x="306" y="2104"/>
                  <a:pt x="308" y="2106"/>
                  <a:pt x="308" y="2107"/>
                </a:cubicBezTo>
                <a:cubicBezTo>
                  <a:pt x="309" y="2108"/>
                  <a:pt x="309" y="2110"/>
                  <a:pt x="309" y="2111"/>
                </a:cubicBezTo>
                <a:cubicBezTo>
                  <a:pt x="309" y="2111"/>
                  <a:pt x="310" y="2112"/>
                  <a:pt x="310" y="2112"/>
                </a:cubicBezTo>
                <a:cubicBezTo>
                  <a:pt x="310" y="2113"/>
                  <a:pt x="311" y="2113"/>
                  <a:pt x="311" y="2114"/>
                </a:cubicBezTo>
                <a:cubicBezTo>
                  <a:pt x="311" y="2116"/>
                  <a:pt x="312" y="2116"/>
                  <a:pt x="313" y="2117"/>
                </a:cubicBezTo>
                <a:cubicBezTo>
                  <a:pt x="315" y="2118"/>
                  <a:pt x="314" y="2119"/>
                  <a:pt x="316" y="2120"/>
                </a:cubicBezTo>
                <a:cubicBezTo>
                  <a:pt x="317" y="2121"/>
                  <a:pt x="317" y="2120"/>
                  <a:pt x="318" y="2119"/>
                </a:cubicBezTo>
                <a:cubicBezTo>
                  <a:pt x="318" y="2118"/>
                  <a:pt x="319" y="2117"/>
                  <a:pt x="319" y="2119"/>
                </a:cubicBezTo>
                <a:cubicBezTo>
                  <a:pt x="319" y="2120"/>
                  <a:pt x="319" y="2121"/>
                  <a:pt x="318" y="2121"/>
                </a:cubicBezTo>
                <a:cubicBezTo>
                  <a:pt x="318" y="2122"/>
                  <a:pt x="318" y="2122"/>
                  <a:pt x="317" y="2123"/>
                </a:cubicBezTo>
                <a:cubicBezTo>
                  <a:pt x="317" y="2124"/>
                  <a:pt x="317" y="2124"/>
                  <a:pt x="317" y="2125"/>
                </a:cubicBezTo>
                <a:cubicBezTo>
                  <a:pt x="317" y="2126"/>
                  <a:pt x="317" y="2129"/>
                  <a:pt x="318" y="2129"/>
                </a:cubicBezTo>
                <a:cubicBezTo>
                  <a:pt x="319" y="2130"/>
                  <a:pt x="320" y="2130"/>
                  <a:pt x="322" y="2130"/>
                </a:cubicBezTo>
                <a:cubicBezTo>
                  <a:pt x="323" y="2131"/>
                  <a:pt x="324" y="2133"/>
                  <a:pt x="324" y="2134"/>
                </a:cubicBezTo>
                <a:cubicBezTo>
                  <a:pt x="324" y="2136"/>
                  <a:pt x="324" y="2137"/>
                  <a:pt x="324" y="2139"/>
                </a:cubicBezTo>
                <a:cubicBezTo>
                  <a:pt x="325" y="2140"/>
                  <a:pt x="326" y="2140"/>
                  <a:pt x="326" y="2141"/>
                </a:cubicBezTo>
                <a:cubicBezTo>
                  <a:pt x="327" y="2141"/>
                  <a:pt x="328" y="2141"/>
                  <a:pt x="328" y="2142"/>
                </a:cubicBezTo>
                <a:cubicBezTo>
                  <a:pt x="329" y="2142"/>
                  <a:pt x="329" y="2143"/>
                  <a:pt x="329" y="2144"/>
                </a:cubicBezTo>
                <a:cubicBezTo>
                  <a:pt x="329" y="2144"/>
                  <a:pt x="329" y="2144"/>
                  <a:pt x="330" y="2145"/>
                </a:cubicBezTo>
                <a:cubicBezTo>
                  <a:pt x="330" y="2145"/>
                  <a:pt x="331" y="2144"/>
                  <a:pt x="332" y="2145"/>
                </a:cubicBezTo>
                <a:cubicBezTo>
                  <a:pt x="332" y="2145"/>
                  <a:pt x="332" y="2146"/>
                  <a:pt x="332" y="2146"/>
                </a:cubicBezTo>
                <a:cubicBezTo>
                  <a:pt x="332" y="2147"/>
                  <a:pt x="333" y="2147"/>
                  <a:pt x="333" y="2148"/>
                </a:cubicBezTo>
                <a:cubicBezTo>
                  <a:pt x="334" y="2149"/>
                  <a:pt x="335" y="2149"/>
                  <a:pt x="336" y="2150"/>
                </a:cubicBezTo>
                <a:cubicBezTo>
                  <a:pt x="337" y="2151"/>
                  <a:pt x="337" y="2152"/>
                  <a:pt x="337" y="2152"/>
                </a:cubicBezTo>
                <a:cubicBezTo>
                  <a:pt x="337" y="2152"/>
                  <a:pt x="338" y="2152"/>
                  <a:pt x="338" y="2153"/>
                </a:cubicBezTo>
                <a:cubicBezTo>
                  <a:pt x="928" y="2153"/>
                  <a:pt x="928" y="2153"/>
                  <a:pt x="928" y="2153"/>
                </a:cubicBezTo>
                <a:cubicBezTo>
                  <a:pt x="928" y="2152"/>
                  <a:pt x="928" y="2150"/>
                  <a:pt x="928" y="2149"/>
                </a:cubicBezTo>
                <a:cubicBezTo>
                  <a:pt x="928" y="2148"/>
                  <a:pt x="929" y="2146"/>
                  <a:pt x="930" y="2145"/>
                </a:cubicBezTo>
                <a:cubicBezTo>
                  <a:pt x="931" y="2144"/>
                  <a:pt x="933" y="2143"/>
                  <a:pt x="934" y="2142"/>
                </a:cubicBezTo>
                <a:cubicBezTo>
                  <a:pt x="935" y="2141"/>
                  <a:pt x="937" y="2140"/>
                  <a:pt x="938" y="2139"/>
                </a:cubicBezTo>
                <a:cubicBezTo>
                  <a:pt x="938" y="2138"/>
                  <a:pt x="940" y="2137"/>
                  <a:pt x="941" y="2137"/>
                </a:cubicBezTo>
                <a:cubicBezTo>
                  <a:pt x="942" y="2137"/>
                  <a:pt x="942" y="2137"/>
                  <a:pt x="943" y="2136"/>
                </a:cubicBezTo>
                <a:cubicBezTo>
                  <a:pt x="944" y="2136"/>
                  <a:pt x="945" y="2135"/>
                  <a:pt x="945" y="2135"/>
                </a:cubicBezTo>
                <a:cubicBezTo>
                  <a:pt x="946" y="2134"/>
                  <a:pt x="948" y="2133"/>
                  <a:pt x="946" y="2133"/>
                </a:cubicBezTo>
                <a:cubicBezTo>
                  <a:pt x="945" y="2133"/>
                  <a:pt x="945" y="2134"/>
                  <a:pt x="944" y="2134"/>
                </a:cubicBezTo>
                <a:cubicBezTo>
                  <a:pt x="944" y="2135"/>
                  <a:pt x="944" y="2135"/>
                  <a:pt x="943" y="2135"/>
                </a:cubicBezTo>
                <a:cubicBezTo>
                  <a:pt x="943" y="2136"/>
                  <a:pt x="943" y="2136"/>
                  <a:pt x="942" y="2136"/>
                </a:cubicBezTo>
                <a:cubicBezTo>
                  <a:pt x="942" y="2136"/>
                  <a:pt x="942" y="2135"/>
                  <a:pt x="942" y="2135"/>
                </a:cubicBezTo>
                <a:cubicBezTo>
                  <a:pt x="942" y="2135"/>
                  <a:pt x="942" y="2135"/>
                  <a:pt x="942" y="2134"/>
                </a:cubicBezTo>
                <a:cubicBezTo>
                  <a:pt x="942" y="2134"/>
                  <a:pt x="941" y="2133"/>
                  <a:pt x="941" y="2133"/>
                </a:cubicBezTo>
                <a:cubicBezTo>
                  <a:pt x="941" y="2132"/>
                  <a:pt x="942" y="2131"/>
                  <a:pt x="943" y="2131"/>
                </a:cubicBezTo>
                <a:cubicBezTo>
                  <a:pt x="943" y="2132"/>
                  <a:pt x="943" y="2133"/>
                  <a:pt x="944" y="2133"/>
                </a:cubicBezTo>
                <a:cubicBezTo>
                  <a:pt x="944" y="2133"/>
                  <a:pt x="945" y="2132"/>
                  <a:pt x="945" y="2132"/>
                </a:cubicBezTo>
                <a:cubicBezTo>
                  <a:pt x="946" y="2131"/>
                  <a:pt x="946" y="2131"/>
                  <a:pt x="947" y="2131"/>
                </a:cubicBezTo>
                <a:cubicBezTo>
                  <a:pt x="949" y="2131"/>
                  <a:pt x="949" y="2130"/>
                  <a:pt x="950" y="2129"/>
                </a:cubicBezTo>
                <a:cubicBezTo>
                  <a:pt x="952" y="2128"/>
                  <a:pt x="953" y="2128"/>
                  <a:pt x="954" y="2126"/>
                </a:cubicBezTo>
                <a:cubicBezTo>
                  <a:pt x="954" y="2125"/>
                  <a:pt x="954" y="2125"/>
                  <a:pt x="955" y="2124"/>
                </a:cubicBezTo>
                <a:cubicBezTo>
                  <a:pt x="955" y="2124"/>
                  <a:pt x="955" y="2123"/>
                  <a:pt x="955" y="2123"/>
                </a:cubicBezTo>
                <a:cubicBezTo>
                  <a:pt x="956" y="2121"/>
                  <a:pt x="957" y="2121"/>
                  <a:pt x="957" y="2120"/>
                </a:cubicBezTo>
                <a:cubicBezTo>
                  <a:pt x="958" y="2118"/>
                  <a:pt x="959" y="2117"/>
                  <a:pt x="959" y="2115"/>
                </a:cubicBezTo>
                <a:cubicBezTo>
                  <a:pt x="960" y="2114"/>
                  <a:pt x="962" y="2112"/>
                  <a:pt x="963" y="2111"/>
                </a:cubicBezTo>
                <a:cubicBezTo>
                  <a:pt x="964" y="2110"/>
                  <a:pt x="965" y="2108"/>
                  <a:pt x="967" y="2107"/>
                </a:cubicBezTo>
                <a:cubicBezTo>
                  <a:pt x="968" y="2106"/>
                  <a:pt x="969" y="2105"/>
                  <a:pt x="970" y="2104"/>
                </a:cubicBezTo>
                <a:cubicBezTo>
                  <a:pt x="972" y="2103"/>
                  <a:pt x="973" y="2101"/>
                  <a:pt x="974" y="2099"/>
                </a:cubicBezTo>
                <a:cubicBezTo>
                  <a:pt x="975" y="2099"/>
                  <a:pt x="976" y="2098"/>
                  <a:pt x="977" y="2097"/>
                </a:cubicBezTo>
                <a:cubicBezTo>
                  <a:pt x="977" y="2097"/>
                  <a:pt x="978" y="2096"/>
                  <a:pt x="979" y="2095"/>
                </a:cubicBezTo>
                <a:cubicBezTo>
                  <a:pt x="979" y="2094"/>
                  <a:pt x="979" y="2094"/>
                  <a:pt x="980" y="2093"/>
                </a:cubicBezTo>
                <a:cubicBezTo>
                  <a:pt x="982" y="2091"/>
                  <a:pt x="984" y="2089"/>
                  <a:pt x="986" y="2087"/>
                </a:cubicBezTo>
                <a:cubicBezTo>
                  <a:pt x="987" y="2085"/>
                  <a:pt x="988" y="2084"/>
                  <a:pt x="990" y="2083"/>
                </a:cubicBezTo>
                <a:cubicBezTo>
                  <a:pt x="990" y="2082"/>
                  <a:pt x="991" y="2081"/>
                  <a:pt x="992" y="2081"/>
                </a:cubicBezTo>
                <a:cubicBezTo>
                  <a:pt x="993" y="2080"/>
                  <a:pt x="994" y="2079"/>
                  <a:pt x="995" y="2078"/>
                </a:cubicBezTo>
                <a:cubicBezTo>
                  <a:pt x="996" y="2077"/>
                  <a:pt x="996" y="2077"/>
                  <a:pt x="997" y="2076"/>
                </a:cubicBezTo>
                <a:cubicBezTo>
                  <a:pt x="998" y="2075"/>
                  <a:pt x="1000" y="2074"/>
                  <a:pt x="1002" y="2073"/>
                </a:cubicBezTo>
                <a:cubicBezTo>
                  <a:pt x="1003" y="2072"/>
                  <a:pt x="1004" y="2071"/>
                  <a:pt x="1005" y="2070"/>
                </a:cubicBezTo>
                <a:cubicBezTo>
                  <a:pt x="1007" y="2068"/>
                  <a:pt x="1009" y="2068"/>
                  <a:pt x="1010" y="2066"/>
                </a:cubicBezTo>
                <a:cubicBezTo>
                  <a:pt x="1012" y="2065"/>
                  <a:pt x="1013" y="2064"/>
                  <a:pt x="1014" y="2063"/>
                </a:cubicBezTo>
                <a:cubicBezTo>
                  <a:pt x="1016" y="2061"/>
                  <a:pt x="1018" y="2060"/>
                  <a:pt x="1019" y="2059"/>
                </a:cubicBezTo>
                <a:cubicBezTo>
                  <a:pt x="1022" y="2056"/>
                  <a:pt x="1025" y="2054"/>
                  <a:pt x="1029" y="2053"/>
                </a:cubicBezTo>
                <a:cubicBezTo>
                  <a:pt x="1031" y="2052"/>
                  <a:pt x="1032" y="2050"/>
                  <a:pt x="1034" y="2049"/>
                </a:cubicBezTo>
                <a:cubicBezTo>
                  <a:pt x="1035" y="2048"/>
                  <a:pt x="1037" y="2047"/>
                  <a:pt x="1038" y="2046"/>
                </a:cubicBezTo>
                <a:cubicBezTo>
                  <a:pt x="1041" y="2043"/>
                  <a:pt x="1045" y="2040"/>
                  <a:pt x="1048" y="2037"/>
                </a:cubicBezTo>
                <a:cubicBezTo>
                  <a:pt x="1049" y="2036"/>
                  <a:pt x="1050" y="2035"/>
                  <a:pt x="1051" y="2034"/>
                </a:cubicBezTo>
                <a:cubicBezTo>
                  <a:pt x="1052" y="2033"/>
                  <a:pt x="1054" y="2032"/>
                  <a:pt x="1055" y="2031"/>
                </a:cubicBezTo>
                <a:cubicBezTo>
                  <a:pt x="1056" y="2030"/>
                  <a:pt x="1056" y="2029"/>
                  <a:pt x="1057" y="2028"/>
                </a:cubicBezTo>
                <a:cubicBezTo>
                  <a:pt x="1058" y="2027"/>
                  <a:pt x="1060" y="2026"/>
                  <a:pt x="1062" y="2024"/>
                </a:cubicBezTo>
                <a:cubicBezTo>
                  <a:pt x="1063" y="2023"/>
                  <a:pt x="1065" y="2022"/>
                  <a:pt x="1066" y="2020"/>
                </a:cubicBezTo>
                <a:cubicBezTo>
                  <a:pt x="1069" y="2018"/>
                  <a:pt x="1071" y="2015"/>
                  <a:pt x="1073" y="2013"/>
                </a:cubicBezTo>
                <a:cubicBezTo>
                  <a:pt x="1075" y="2010"/>
                  <a:pt x="1079" y="2008"/>
                  <a:pt x="1081" y="2005"/>
                </a:cubicBezTo>
                <a:cubicBezTo>
                  <a:pt x="1081" y="2003"/>
                  <a:pt x="1083" y="2002"/>
                  <a:pt x="1084" y="2000"/>
                </a:cubicBezTo>
                <a:cubicBezTo>
                  <a:pt x="1085" y="1999"/>
                  <a:pt x="1085" y="1998"/>
                  <a:pt x="1086" y="1996"/>
                </a:cubicBezTo>
                <a:cubicBezTo>
                  <a:pt x="1089" y="1993"/>
                  <a:pt x="1091" y="1989"/>
                  <a:pt x="1093" y="1985"/>
                </a:cubicBezTo>
                <a:cubicBezTo>
                  <a:pt x="1094" y="1983"/>
                  <a:pt x="1095" y="1982"/>
                  <a:pt x="1096" y="1981"/>
                </a:cubicBezTo>
                <a:cubicBezTo>
                  <a:pt x="1097" y="1979"/>
                  <a:pt x="1098" y="1977"/>
                  <a:pt x="1099" y="1975"/>
                </a:cubicBezTo>
                <a:cubicBezTo>
                  <a:pt x="1101" y="1973"/>
                  <a:pt x="1103" y="1970"/>
                  <a:pt x="1104" y="1967"/>
                </a:cubicBezTo>
                <a:cubicBezTo>
                  <a:pt x="1105" y="1965"/>
                  <a:pt x="1106" y="1963"/>
                  <a:pt x="1107" y="1961"/>
                </a:cubicBezTo>
                <a:cubicBezTo>
                  <a:pt x="1108" y="1959"/>
                  <a:pt x="1108" y="1957"/>
                  <a:pt x="1109" y="1956"/>
                </a:cubicBezTo>
                <a:cubicBezTo>
                  <a:pt x="1110" y="1954"/>
                  <a:pt x="1111" y="1953"/>
                  <a:pt x="1111" y="1951"/>
                </a:cubicBezTo>
                <a:cubicBezTo>
                  <a:pt x="1114" y="1948"/>
                  <a:pt x="1115" y="1944"/>
                  <a:pt x="1116" y="1940"/>
                </a:cubicBezTo>
                <a:cubicBezTo>
                  <a:pt x="1117" y="1939"/>
                  <a:pt x="1117" y="1937"/>
                  <a:pt x="1117" y="1936"/>
                </a:cubicBezTo>
                <a:cubicBezTo>
                  <a:pt x="1118" y="1935"/>
                  <a:pt x="1119" y="1933"/>
                  <a:pt x="1120" y="1932"/>
                </a:cubicBezTo>
                <a:cubicBezTo>
                  <a:pt x="1121" y="1931"/>
                  <a:pt x="1122" y="1931"/>
                  <a:pt x="1123" y="1929"/>
                </a:cubicBezTo>
                <a:cubicBezTo>
                  <a:pt x="1124" y="1928"/>
                  <a:pt x="1125" y="1927"/>
                  <a:pt x="1126" y="1926"/>
                </a:cubicBezTo>
                <a:cubicBezTo>
                  <a:pt x="1126" y="1925"/>
                  <a:pt x="1127" y="1924"/>
                  <a:pt x="1128" y="1923"/>
                </a:cubicBezTo>
                <a:cubicBezTo>
                  <a:pt x="1129" y="1921"/>
                  <a:pt x="1129" y="1920"/>
                  <a:pt x="1130" y="1918"/>
                </a:cubicBezTo>
                <a:cubicBezTo>
                  <a:pt x="1132" y="1915"/>
                  <a:pt x="1134" y="1912"/>
                  <a:pt x="1136" y="1908"/>
                </a:cubicBezTo>
                <a:cubicBezTo>
                  <a:pt x="1137" y="1907"/>
                  <a:pt x="1137" y="1905"/>
                  <a:pt x="1137" y="1904"/>
                </a:cubicBezTo>
                <a:cubicBezTo>
                  <a:pt x="1138" y="1902"/>
                  <a:pt x="1137" y="1900"/>
                  <a:pt x="1138" y="1899"/>
                </a:cubicBezTo>
                <a:cubicBezTo>
                  <a:pt x="1138" y="1896"/>
                  <a:pt x="1138" y="1893"/>
                  <a:pt x="1139" y="1890"/>
                </a:cubicBezTo>
                <a:cubicBezTo>
                  <a:pt x="1139" y="1888"/>
                  <a:pt x="1141" y="1887"/>
                  <a:pt x="1143" y="1886"/>
                </a:cubicBezTo>
                <a:cubicBezTo>
                  <a:pt x="1144" y="1886"/>
                  <a:pt x="1149" y="1887"/>
                  <a:pt x="1149" y="1886"/>
                </a:cubicBezTo>
                <a:cubicBezTo>
                  <a:pt x="1148" y="1885"/>
                  <a:pt x="1147" y="1885"/>
                  <a:pt x="1147" y="1885"/>
                </a:cubicBezTo>
                <a:cubicBezTo>
                  <a:pt x="1146" y="1885"/>
                  <a:pt x="1146" y="1884"/>
                  <a:pt x="1145" y="1884"/>
                </a:cubicBezTo>
                <a:cubicBezTo>
                  <a:pt x="1144" y="1883"/>
                  <a:pt x="1143" y="1883"/>
                  <a:pt x="1143" y="1882"/>
                </a:cubicBezTo>
                <a:cubicBezTo>
                  <a:pt x="1142" y="1881"/>
                  <a:pt x="1142" y="1879"/>
                  <a:pt x="1142" y="1878"/>
                </a:cubicBezTo>
                <a:cubicBezTo>
                  <a:pt x="1142" y="1877"/>
                  <a:pt x="1142" y="1877"/>
                  <a:pt x="1142" y="1876"/>
                </a:cubicBezTo>
                <a:cubicBezTo>
                  <a:pt x="1142" y="1875"/>
                  <a:pt x="1142" y="1875"/>
                  <a:pt x="1142" y="1874"/>
                </a:cubicBezTo>
                <a:cubicBezTo>
                  <a:pt x="1141" y="1873"/>
                  <a:pt x="1141" y="1871"/>
                  <a:pt x="1142" y="1869"/>
                </a:cubicBezTo>
                <a:cubicBezTo>
                  <a:pt x="1142" y="1868"/>
                  <a:pt x="1143" y="1867"/>
                  <a:pt x="1143" y="1865"/>
                </a:cubicBezTo>
                <a:cubicBezTo>
                  <a:pt x="1143" y="1864"/>
                  <a:pt x="1143" y="1863"/>
                  <a:pt x="1144" y="1862"/>
                </a:cubicBezTo>
                <a:cubicBezTo>
                  <a:pt x="1144" y="1861"/>
                  <a:pt x="1145" y="1861"/>
                  <a:pt x="1145" y="1860"/>
                </a:cubicBezTo>
                <a:cubicBezTo>
                  <a:pt x="1146" y="1859"/>
                  <a:pt x="1146" y="1858"/>
                  <a:pt x="1145" y="1858"/>
                </a:cubicBezTo>
                <a:cubicBezTo>
                  <a:pt x="1144" y="1857"/>
                  <a:pt x="1143" y="1857"/>
                  <a:pt x="1142" y="1857"/>
                </a:cubicBezTo>
                <a:cubicBezTo>
                  <a:pt x="1142" y="1857"/>
                  <a:pt x="1142" y="1856"/>
                  <a:pt x="1141" y="1856"/>
                </a:cubicBezTo>
                <a:cubicBezTo>
                  <a:pt x="1141" y="1856"/>
                  <a:pt x="1141" y="1856"/>
                  <a:pt x="1140" y="1856"/>
                </a:cubicBezTo>
                <a:cubicBezTo>
                  <a:pt x="1139" y="1856"/>
                  <a:pt x="1138" y="1855"/>
                  <a:pt x="1136" y="1854"/>
                </a:cubicBezTo>
                <a:cubicBezTo>
                  <a:pt x="1135" y="1854"/>
                  <a:pt x="1133" y="1855"/>
                  <a:pt x="1133" y="1856"/>
                </a:cubicBezTo>
                <a:cubicBezTo>
                  <a:pt x="1132" y="1858"/>
                  <a:pt x="1131" y="1860"/>
                  <a:pt x="1129" y="1861"/>
                </a:cubicBezTo>
                <a:cubicBezTo>
                  <a:pt x="1128" y="1861"/>
                  <a:pt x="1127" y="1861"/>
                  <a:pt x="1127" y="1861"/>
                </a:cubicBezTo>
                <a:cubicBezTo>
                  <a:pt x="1125" y="1862"/>
                  <a:pt x="1123" y="1862"/>
                  <a:pt x="1121" y="1863"/>
                </a:cubicBezTo>
                <a:cubicBezTo>
                  <a:pt x="1119" y="1863"/>
                  <a:pt x="1117" y="1863"/>
                  <a:pt x="1116" y="1864"/>
                </a:cubicBezTo>
                <a:cubicBezTo>
                  <a:pt x="1115" y="1864"/>
                  <a:pt x="1114" y="1865"/>
                  <a:pt x="1112" y="1865"/>
                </a:cubicBezTo>
                <a:cubicBezTo>
                  <a:pt x="1111" y="1866"/>
                  <a:pt x="1109" y="1866"/>
                  <a:pt x="1107" y="1867"/>
                </a:cubicBezTo>
                <a:cubicBezTo>
                  <a:pt x="1107" y="1867"/>
                  <a:pt x="1106" y="1867"/>
                  <a:pt x="1105" y="1868"/>
                </a:cubicBezTo>
                <a:cubicBezTo>
                  <a:pt x="1105" y="1868"/>
                  <a:pt x="1104" y="1868"/>
                  <a:pt x="1103" y="1868"/>
                </a:cubicBezTo>
                <a:cubicBezTo>
                  <a:pt x="1102" y="1869"/>
                  <a:pt x="1100" y="1869"/>
                  <a:pt x="1099" y="1870"/>
                </a:cubicBezTo>
                <a:cubicBezTo>
                  <a:pt x="1097" y="1870"/>
                  <a:pt x="1095" y="1870"/>
                  <a:pt x="1094" y="1870"/>
                </a:cubicBezTo>
                <a:cubicBezTo>
                  <a:pt x="1092" y="1870"/>
                  <a:pt x="1091" y="1870"/>
                  <a:pt x="1090" y="1870"/>
                </a:cubicBezTo>
                <a:cubicBezTo>
                  <a:pt x="1087" y="1870"/>
                  <a:pt x="1085" y="1870"/>
                  <a:pt x="1082" y="1870"/>
                </a:cubicBezTo>
                <a:cubicBezTo>
                  <a:pt x="1078" y="1870"/>
                  <a:pt x="1073" y="1870"/>
                  <a:pt x="1069" y="1871"/>
                </a:cubicBezTo>
                <a:cubicBezTo>
                  <a:pt x="1067" y="1872"/>
                  <a:pt x="1065" y="1873"/>
                  <a:pt x="1064" y="1874"/>
                </a:cubicBezTo>
                <a:cubicBezTo>
                  <a:pt x="1062" y="1875"/>
                  <a:pt x="1060" y="1877"/>
                  <a:pt x="1058" y="1878"/>
                </a:cubicBezTo>
                <a:cubicBezTo>
                  <a:pt x="1055" y="1879"/>
                  <a:pt x="1052" y="1881"/>
                  <a:pt x="1049" y="1881"/>
                </a:cubicBezTo>
                <a:cubicBezTo>
                  <a:pt x="1047" y="1881"/>
                  <a:pt x="1046" y="1879"/>
                  <a:pt x="1044" y="1878"/>
                </a:cubicBezTo>
                <a:cubicBezTo>
                  <a:pt x="1043" y="1878"/>
                  <a:pt x="1041" y="1878"/>
                  <a:pt x="1040" y="1878"/>
                </a:cubicBezTo>
                <a:cubicBezTo>
                  <a:pt x="1038" y="1878"/>
                  <a:pt x="1037" y="1879"/>
                  <a:pt x="1035" y="1880"/>
                </a:cubicBezTo>
                <a:cubicBezTo>
                  <a:pt x="1033" y="1881"/>
                  <a:pt x="1030" y="1881"/>
                  <a:pt x="1028" y="1883"/>
                </a:cubicBezTo>
                <a:cubicBezTo>
                  <a:pt x="1025" y="1885"/>
                  <a:pt x="1022" y="1886"/>
                  <a:pt x="1018" y="1886"/>
                </a:cubicBezTo>
                <a:cubicBezTo>
                  <a:pt x="1015" y="1886"/>
                  <a:pt x="1012" y="1887"/>
                  <a:pt x="1009" y="1886"/>
                </a:cubicBezTo>
                <a:cubicBezTo>
                  <a:pt x="1007" y="1885"/>
                  <a:pt x="1004" y="1883"/>
                  <a:pt x="1002" y="1881"/>
                </a:cubicBezTo>
                <a:cubicBezTo>
                  <a:pt x="1000" y="1879"/>
                  <a:pt x="998" y="1877"/>
                  <a:pt x="996" y="1875"/>
                </a:cubicBezTo>
                <a:cubicBezTo>
                  <a:pt x="996" y="1874"/>
                  <a:pt x="995" y="1873"/>
                  <a:pt x="994" y="1872"/>
                </a:cubicBezTo>
                <a:cubicBezTo>
                  <a:pt x="993" y="1871"/>
                  <a:pt x="992" y="1869"/>
                  <a:pt x="992" y="1868"/>
                </a:cubicBezTo>
                <a:cubicBezTo>
                  <a:pt x="991" y="1867"/>
                  <a:pt x="990" y="1866"/>
                  <a:pt x="989" y="1866"/>
                </a:cubicBezTo>
                <a:cubicBezTo>
                  <a:pt x="988" y="1865"/>
                  <a:pt x="987" y="1864"/>
                  <a:pt x="985" y="1863"/>
                </a:cubicBezTo>
                <a:cubicBezTo>
                  <a:pt x="984" y="1863"/>
                  <a:pt x="982" y="1863"/>
                  <a:pt x="981" y="1863"/>
                </a:cubicBezTo>
                <a:cubicBezTo>
                  <a:pt x="980" y="1863"/>
                  <a:pt x="980" y="1862"/>
                  <a:pt x="979" y="1863"/>
                </a:cubicBezTo>
                <a:cubicBezTo>
                  <a:pt x="978" y="1863"/>
                  <a:pt x="978" y="1863"/>
                  <a:pt x="977" y="1863"/>
                </a:cubicBezTo>
                <a:cubicBezTo>
                  <a:pt x="976" y="1863"/>
                  <a:pt x="976" y="1863"/>
                  <a:pt x="977" y="1862"/>
                </a:cubicBezTo>
                <a:cubicBezTo>
                  <a:pt x="977" y="1862"/>
                  <a:pt x="978" y="1862"/>
                  <a:pt x="979" y="1862"/>
                </a:cubicBezTo>
                <a:cubicBezTo>
                  <a:pt x="980" y="1861"/>
                  <a:pt x="981" y="1861"/>
                  <a:pt x="982" y="1860"/>
                </a:cubicBezTo>
                <a:cubicBezTo>
                  <a:pt x="983" y="1859"/>
                  <a:pt x="984" y="1858"/>
                  <a:pt x="985" y="1857"/>
                </a:cubicBezTo>
                <a:cubicBezTo>
                  <a:pt x="987" y="1857"/>
                  <a:pt x="988" y="1856"/>
                  <a:pt x="989" y="1856"/>
                </a:cubicBezTo>
                <a:cubicBezTo>
                  <a:pt x="991" y="1855"/>
                  <a:pt x="991" y="1852"/>
                  <a:pt x="991" y="1850"/>
                </a:cubicBezTo>
                <a:cubicBezTo>
                  <a:pt x="991" y="1848"/>
                  <a:pt x="990" y="1846"/>
                  <a:pt x="989" y="1844"/>
                </a:cubicBezTo>
                <a:cubicBezTo>
                  <a:pt x="988" y="1842"/>
                  <a:pt x="987" y="1841"/>
                  <a:pt x="986" y="1841"/>
                </a:cubicBezTo>
                <a:cubicBezTo>
                  <a:pt x="985" y="1840"/>
                  <a:pt x="984" y="1839"/>
                  <a:pt x="983" y="1837"/>
                </a:cubicBezTo>
                <a:cubicBezTo>
                  <a:pt x="982" y="1836"/>
                  <a:pt x="981" y="1838"/>
                  <a:pt x="980" y="1838"/>
                </a:cubicBezTo>
                <a:cubicBezTo>
                  <a:pt x="979" y="1838"/>
                  <a:pt x="977" y="1837"/>
                  <a:pt x="977" y="1836"/>
                </a:cubicBezTo>
                <a:cubicBezTo>
                  <a:pt x="976" y="1835"/>
                  <a:pt x="975" y="1834"/>
                  <a:pt x="974" y="1833"/>
                </a:cubicBezTo>
                <a:cubicBezTo>
                  <a:pt x="974" y="1831"/>
                  <a:pt x="973" y="1831"/>
                  <a:pt x="972" y="1830"/>
                </a:cubicBezTo>
                <a:cubicBezTo>
                  <a:pt x="970" y="1829"/>
                  <a:pt x="970" y="1828"/>
                  <a:pt x="970" y="1827"/>
                </a:cubicBezTo>
                <a:cubicBezTo>
                  <a:pt x="970" y="1825"/>
                  <a:pt x="969" y="1824"/>
                  <a:pt x="968" y="1823"/>
                </a:cubicBezTo>
                <a:cubicBezTo>
                  <a:pt x="967" y="1821"/>
                  <a:pt x="965" y="1818"/>
                  <a:pt x="962" y="1817"/>
                </a:cubicBezTo>
                <a:cubicBezTo>
                  <a:pt x="960" y="1816"/>
                  <a:pt x="957" y="1816"/>
                  <a:pt x="955" y="1814"/>
                </a:cubicBezTo>
                <a:cubicBezTo>
                  <a:pt x="954" y="1812"/>
                  <a:pt x="953" y="1810"/>
                  <a:pt x="953" y="1809"/>
                </a:cubicBezTo>
                <a:cubicBezTo>
                  <a:pt x="952" y="1808"/>
                  <a:pt x="952" y="1808"/>
                  <a:pt x="951" y="1807"/>
                </a:cubicBezTo>
                <a:cubicBezTo>
                  <a:pt x="951" y="1806"/>
                  <a:pt x="951" y="1806"/>
                  <a:pt x="950" y="1805"/>
                </a:cubicBezTo>
                <a:cubicBezTo>
                  <a:pt x="949" y="1804"/>
                  <a:pt x="948" y="1803"/>
                  <a:pt x="947" y="1802"/>
                </a:cubicBezTo>
                <a:cubicBezTo>
                  <a:pt x="944" y="1801"/>
                  <a:pt x="941" y="1800"/>
                  <a:pt x="939" y="1798"/>
                </a:cubicBezTo>
                <a:cubicBezTo>
                  <a:pt x="937" y="1796"/>
                  <a:pt x="934" y="1795"/>
                  <a:pt x="931" y="1795"/>
                </a:cubicBezTo>
                <a:cubicBezTo>
                  <a:pt x="929" y="1795"/>
                  <a:pt x="926" y="1795"/>
                  <a:pt x="925" y="1792"/>
                </a:cubicBezTo>
                <a:cubicBezTo>
                  <a:pt x="925" y="1791"/>
                  <a:pt x="924" y="1790"/>
                  <a:pt x="924" y="1789"/>
                </a:cubicBezTo>
                <a:cubicBezTo>
                  <a:pt x="924" y="1789"/>
                  <a:pt x="923" y="1789"/>
                  <a:pt x="923" y="1788"/>
                </a:cubicBezTo>
                <a:cubicBezTo>
                  <a:pt x="922" y="1787"/>
                  <a:pt x="922" y="1785"/>
                  <a:pt x="921" y="1785"/>
                </a:cubicBezTo>
                <a:cubicBezTo>
                  <a:pt x="920" y="1784"/>
                  <a:pt x="919" y="1787"/>
                  <a:pt x="919" y="1788"/>
                </a:cubicBezTo>
                <a:cubicBezTo>
                  <a:pt x="920" y="1789"/>
                  <a:pt x="921" y="1790"/>
                  <a:pt x="920" y="1791"/>
                </a:cubicBezTo>
                <a:cubicBezTo>
                  <a:pt x="920" y="1792"/>
                  <a:pt x="919" y="1792"/>
                  <a:pt x="919" y="1792"/>
                </a:cubicBezTo>
                <a:cubicBezTo>
                  <a:pt x="918" y="1792"/>
                  <a:pt x="918" y="1791"/>
                  <a:pt x="918" y="1790"/>
                </a:cubicBezTo>
                <a:cubicBezTo>
                  <a:pt x="918" y="1789"/>
                  <a:pt x="917" y="1788"/>
                  <a:pt x="916" y="1787"/>
                </a:cubicBezTo>
                <a:cubicBezTo>
                  <a:pt x="915" y="1787"/>
                  <a:pt x="914" y="1785"/>
                  <a:pt x="913" y="1784"/>
                </a:cubicBezTo>
                <a:cubicBezTo>
                  <a:pt x="913" y="1783"/>
                  <a:pt x="914" y="1781"/>
                  <a:pt x="913" y="1780"/>
                </a:cubicBezTo>
                <a:cubicBezTo>
                  <a:pt x="912" y="1778"/>
                  <a:pt x="911" y="1777"/>
                  <a:pt x="911" y="1776"/>
                </a:cubicBezTo>
                <a:cubicBezTo>
                  <a:pt x="910" y="1774"/>
                  <a:pt x="908" y="1773"/>
                  <a:pt x="908" y="1771"/>
                </a:cubicBezTo>
                <a:cubicBezTo>
                  <a:pt x="908" y="1769"/>
                  <a:pt x="908" y="1768"/>
                  <a:pt x="908" y="1767"/>
                </a:cubicBezTo>
                <a:cubicBezTo>
                  <a:pt x="908" y="1762"/>
                  <a:pt x="907" y="1758"/>
                  <a:pt x="905" y="1753"/>
                </a:cubicBezTo>
                <a:cubicBezTo>
                  <a:pt x="904" y="1750"/>
                  <a:pt x="903" y="1748"/>
                  <a:pt x="902" y="1745"/>
                </a:cubicBezTo>
                <a:cubicBezTo>
                  <a:pt x="900" y="1743"/>
                  <a:pt x="900" y="1740"/>
                  <a:pt x="898" y="1737"/>
                </a:cubicBezTo>
                <a:cubicBezTo>
                  <a:pt x="898" y="1736"/>
                  <a:pt x="897" y="1735"/>
                  <a:pt x="896" y="1734"/>
                </a:cubicBezTo>
                <a:cubicBezTo>
                  <a:pt x="896" y="1733"/>
                  <a:pt x="895" y="1732"/>
                  <a:pt x="894" y="1732"/>
                </a:cubicBezTo>
                <a:cubicBezTo>
                  <a:pt x="893" y="1731"/>
                  <a:pt x="893" y="1731"/>
                  <a:pt x="892" y="1731"/>
                </a:cubicBezTo>
                <a:cubicBezTo>
                  <a:pt x="892" y="1731"/>
                  <a:pt x="892" y="1730"/>
                  <a:pt x="891" y="1730"/>
                </a:cubicBezTo>
                <a:cubicBezTo>
                  <a:pt x="890" y="1728"/>
                  <a:pt x="888" y="1728"/>
                  <a:pt x="886" y="1727"/>
                </a:cubicBezTo>
                <a:cubicBezTo>
                  <a:pt x="885" y="1726"/>
                  <a:pt x="884" y="1726"/>
                  <a:pt x="884" y="1725"/>
                </a:cubicBezTo>
                <a:cubicBezTo>
                  <a:pt x="882" y="1724"/>
                  <a:pt x="881" y="1723"/>
                  <a:pt x="880" y="1722"/>
                </a:cubicBezTo>
                <a:cubicBezTo>
                  <a:pt x="877" y="1720"/>
                  <a:pt x="875" y="1719"/>
                  <a:pt x="873" y="1716"/>
                </a:cubicBezTo>
                <a:cubicBezTo>
                  <a:pt x="873" y="1714"/>
                  <a:pt x="872" y="1713"/>
                  <a:pt x="871" y="1711"/>
                </a:cubicBezTo>
                <a:cubicBezTo>
                  <a:pt x="871" y="1710"/>
                  <a:pt x="871" y="1708"/>
                  <a:pt x="871" y="1707"/>
                </a:cubicBezTo>
                <a:cubicBezTo>
                  <a:pt x="870" y="1706"/>
                  <a:pt x="870" y="1704"/>
                  <a:pt x="870" y="1703"/>
                </a:cubicBezTo>
                <a:cubicBezTo>
                  <a:pt x="870" y="1701"/>
                  <a:pt x="870" y="1700"/>
                  <a:pt x="869" y="1698"/>
                </a:cubicBezTo>
                <a:cubicBezTo>
                  <a:pt x="869" y="1693"/>
                  <a:pt x="870" y="1687"/>
                  <a:pt x="869" y="1681"/>
                </a:cubicBezTo>
                <a:cubicBezTo>
                  <a:pt x="869" y="1680"/>
                  <a:pt x="869" y="1678"/>
                  <a:pt x="868" y="1677"/>
                </a:cubicBezTo>
                <a:cubicBezTo>
                  <a:pt x="868" y="1676"/>
                  <a:pt x="868" y="1674"/>
                  <a:pt x="868" y="1673"/>
                </a:cubicBezTo>
                <a:cubicBezTo>
                  <a:pt x="868" y="1671"/>
                  <a:pt x="867" y="1668"/>
                  <a:pt x="869" y="1671"/>
                </a:cubicBezTo>
                <a:cubicBezTo>
                  <a:pt x="870" y="1671"/>
                  <a:pt x="870" y="1672"/>
                  <a:pt x="871" y="1672"/>
                </a:cubicBezTo>
                <a:cubicBezTo>
                  <a:pt x="871" y="1672"/>
                  <a:pt x="871" y="1672"/>
                  <a:pt x="871" y="1672"/>
                </a:cubicBezTo>
                <a:cubicBezTo>
                  <a:pt x="871" y="1672"/>
                  <a:pt x="870" y="1670"/>
                  <a:pt x="870" y="1669"/>
                </a:cubicBezTo>
                <a:cubicBezTo>
                  <a:pt x="869" y="1669"/>
                  <a:pt x="869" y="1668"/>
                  <a:pt x="868" y="1667"/>
                </a:cubicBezTo>
                <a:cubicBezTo>
                  <a:pt x="868" y="1667"/>
                  <a:pt x="867" y="1667"/>
                  <a:pt x="867" y="1667"/>
                </a:cubicBezTo>
                <a:cubicBezTo>
                  <a:pt x="865" y="1666"/>
                  <a:pt x="864" y="1663"/>
                  <a:pt x="863" y="1661"/>
                </a:cubicBezTo>
                <a:cubicBezTo>
                  <a:pt x="863" y="1660"/>
                  <a:pt x="862" y="1658"/>
                  <a:pt x="862" y="1657"/>
                </a:cubicBezTo>
                <a:cubicBezTo>
                  <a:pt x="862" y="1656"/>
                  <a:pt x="863" y="1656"/>
                  <a:pt x="863" y="1655"/>
                </a:cubicBezTo>
                <a:cubicBezTo>
                  <a:pt x="863" y="1654"/>
                  <a:pt x="863" y="1653"/>
                  <a:pt x="862" y="1653"/>
                </a:cubicBezTo>
                <a:cubicBezTo>
                  <a:pt x="862" y="1651"/>
                  <a:pt x="860" y="1650"/>
                  <a:pt x="859" y="1649"/>
                </a:cubicBezTo>
                <a:cubicBezTo>
                  <a:pt x="858" y="1648"/>
                  <a:pt x="857" y="1647"/>
                  <a:pt x="856" y="1646"/>
                </a:cubicBezTo>
                <a:cubicBezTo>
                  <a:pt x="853" y="1645"/>
                  <a:pt x="851" y="1642"/>
                  <a:pt x="849" y="1641"/>
                </a:cubicBezTo>
                <a:cubicBezTo>
                  <a:pt x="848" y="1640"/>
                  <a:pt x="846" y="1639"/>
                  <a:pt x="845" y="1638"/>
                </a:cubicBezTo>
                <a:cubicBezTo>
                  <a:pt x="844" y="1637"/>
                  <a:pt x="843" y="1636"/>
                  <a:pt x="842" y="1635"/>
                </a:cubicBezTo>
                <a:cubicBezTo>
                  <a:pt x="840" y="1634"/>
                  <a:pt x="839" y="1631"/>
                  <a:pt x="838" y="1628"/>
                </a:cubicBezTo>
                <a:cubicBezTo>
                  <a:pt x="837" y="1626"/>
                  <a:pt x="837" y="1622"/>
                  <a:pt x="836" y="1620"/>
                </a:cubicBezTo>
                <a:cubicBezTo>
                  <a:pt x="836" y="1618"/>
                  <a:pt x="835" y="1617"/>
                  <a:pt x="835" y="1615"/>
                </a:cubicBezTo>
                <a:cubicBezTo>
                  <a:pt x="835" y="1614"/>
                  <a:pt x="834" y="1612"/>
                  <a:pt x="835" y="1611"/>
                </a:cubicBezTo>
                <a:cubicBezTo>
                  <a:pt x="835" y="1610"/>
                  <a:pt x="837" y="1612"/>
                  <a:pt x="838" y="1612"/>
                </a:cubicBezTo>
                <a:cubicBezTo>
                  <a:pt x="840" y="1612"/>
                  <a:pt x="839" y="1610"/>
                  <a:pt x="838" y="1610"/>
                </a:cubicBezTo>
                <a:cubicBezTo>
                  <a:pt x="837" y="1609"/>
                  <a:pt x="836" y="1608"/>
                  <a:pt x="835" y="1608"/>
                </a:cubicBezTo>
                <a:cubicBezTo>
                  <a:pt x="834" y="1607"/>
                  <a:pt x="833" y="1606"/>
                  <a:pt x="833" y="1606"/>
                </a:cubicBezTo>
                <a:cubicBezTo>
                  <a:pt x="832" y="1605"/>
                  <a:pt x="832" y="1604"/>
                  <a:pt x="832" y="1603"/>
                </a:cubicBezTo>
                <a:cubicBezTo>
                  <a:pt x="830" y="1601"/>
                  <a:pt x="829" y="1601"/>
                  <a:pt x="828" y="1599"/>
                </a:cubicBezTo>
                <a:cubicBezTo>
                  <a:pt x="827" y="1598"/>
                  <a:pt x="827" y="1596"/>
                  <a:pt x="826" y="1594"/>
                </a:cubicBezTo>
                <a:cubicBezTo>
                  <a:pt x="825" y="1593"/>
                  <a:pt x="824" y="1591"/>
                  <a:pt x="824" y="1590"/>
                </a:cubicBezTo>
                <a:cubicBezTo>
                  <a:pt x="822" y="1586"/>
                  <a:pt x="821" y="1583"/>
                  <a:pt x="819" y="1580"/>
                </a:cubicBezTo>
                <a:cubicBezTo>
                  <a:pt x="818" y="1579"/>
                  <a:pt x="818" y="1577"/>
                  <a:pt x="817" y="1576"/>
                </a:cubicBezTo>
                <a:cubicBezTo>
                  <a:pt x="816" y="1574"/>
                  <a:pt x="815" y="1573"/>
                  <a:pt x="814" y="1572"/>
                </a:cubicBezTo>
                <a:cubicBezTo>
                  <a:pt x="813" y="1568"/>
                  <a:pt x="811" y="1565"/>
                  <a:pt x="809" y="1562"/>
                </a:cubicBezTo>
                <a:cubicBezTo>
                  <a:pt x="808" y="1561"/>
                  <a:pt x="807" y="1560"/>
                  <a:pt x="807" y="1558"/>
                </a:cubicBezTo>
                <a:cubicBezTo>
                  <a:pt x="806" y="1557"/>
                  <a:pt x="805" y="1556"/>
                  <a:pt x="805" y="1555"/>
                </a:cubicBezTo>
                <a:cubicBezTo>
                  <a:pt x="804" y="1553"/>
                  <a:pt x="805" y="1551"/>
                  <a:pt x="805" y="1550"/>
                </a:cubicBezTo>
                <a:cubicBezTo>
                  <a:pt x="805" y="1548"/>
                  <a:pt x="804" y="1546"/>
                  <a:pt x="804" y="1544"/>
                </a:cubicBezTo>
                <a:cubicBezTo>
                  <a:pt x="803" y="1542"/>
                  <a:pt x="803" y="1541"/>
                  <a:pt x="802" y="1539"/>
                </a:cubicBezTo>
                <a:cubicBezTo>
                  <a:pt x="801" y="1538"/>
                  <a:pt x="800" y="1537"/>
                  <a:pt x="800" y="1535"/>
                </a:cubicBezTo>
                <a:cubicBezTo>
                  <a:pt x="799" y="1534"/>
                  <a:pt x="799" y="1532"/>
                  <a:pt x="798" y="1530"/>
                </a:cubicBezTo>
                <a:cubicBezTo>
                  <a:pt x="797" y="1529"/>
                  <a:pt x="797" y="1528"/>
                  <a:pt x="796" y="1527"/>
                </a:cubicBezTo>
                <a:cubicBezTo>
                  <a:pt x="794" y="1525"/>
                  <a:pt x="791" y="1523"/>
                  <a:pt x="789" y="1521"/>
                </a:cubicBezTo>
                <a:cubicBezTo>
                  <a:pt x="787" y="1519"/>
                  <a:pt x="785" y="1516"/>
                  <a:pt x="783" y="1514"/>
                </a:cubicBezTo>
                <a:cubicBezTo>
                  <a:pt x="782" y="1512"/>
                  <a:pt x="782" y="1511"/>
                  <a:pt x="781" y="1509"/>
                </a:cubicBezTo>
                <a:cubicBezTo>
                  <a:pt x="781" y="1508"/>
                  <a:pt x="780" y="1506"/>
                  <a:pt x="780" y="1505"/>
                </a:cubicBezTo>
                <a:cubicBezTo>
                  <a:pt x="779" y="1503"/>
                  <a:pt x="779" y="1502"/>
                  <a:pt x="778" y="1500"/>
                </a:cubicBezTo>
                <a:cubicBezTo>
                  <a:pt x="777" y="1499"/>
                  <a:pt x="776" y="1498"/>
                  <a:pt x="776" y="1497"/>
                </a:cubicBezTo>
                <a:cubicBezTo>
                  <a:pt x="775" y="1495"/>
                  <a:pt x="774" y="1495"/>
                  <a:pt x="773" y="1494"/>
                </a:cubicBezTo>
                <a:cubicBezTo>
                  <a:pt x="773" y="1492"/>
                  <a:pt x="773" y="1491"/>
                  <a:pt x="774" y="1490"/>
                </a:cubicBezTo>
                <a:cubicBezTo>
                  <a:pt x="775" y="1489"/>
                  <a:pt x="775" y="1487"/>
                  <a:pt x="775" y="1486"/>
                </a:cubicBezTo>
                <a:cubicBezTo>
                  <a:pt x="776" y="1485"/>
                  <a:pt x="777" y="1484"/>
                  <a:pt x="778" y="1486"/>
                </a:cubicBezTo>
                <a:cubicBezTo>
                  <a:pt x="778" y="1486"/>
                  <a:pt x="778" y="1487"/>
                  <a:pt x="778" y="1488"/>
                </a:cubicBezTo>
                <a:cubicBezTo>
                  <a:pt x="778" y="1489"/>
                  <a:pt x="779" y="1489"/>
                  <a:pt x="779" y="1490"/>
                </a:cubicBezTo>
                <a:cubicBezTo>
                  <a:pt x="780" y="1491"/>
                  <a:pt x="779" y="1492"/>
                  <a:pt x="779" y="1494"/>
                </a:cubicBezTo>
                <a:cubicBezTo>
                  <a:pt x="779" y="1495"/>
                  <a:pt x="781" y="1495"/>
                  <a:pt x="781" y="1496"/>
                </a:cubicBezTo>
                <a:cubicBezTo>
                  <a:pt x="782" y="1498"/>
                  <a:pt x="782" y="1499"/>
                  <a:pt x="783" y="1500"/>
                </a:cubicBezTo>
                <a:cubicBezTo>
                  <a:pt x="785" y="1501"/>
                  <a:pt x="788" y="1502"/>
                  <a:pt x="789" y="1505"/>
                </a:cubicBezTo>
                <a:cubicBezTo>
                  <a:pt x="790" y="1508"/>
                  <a:pt x="789" y="1511"/>
                  <a:pt x="790" y="1514"/>
                </a:cubicBezTo>
                <a:cubicBezTo>
                  <a:pt x="791" y="1515"/>
                  <a:pt x="792" y="1516"/>
                  <a:pt x="792" y="1517"/>
                </a:cubicBezTo>
                <a:cubicBezTo>
                  <a:pt x="794" y="1518"/>
                  <a:pt x="795" y="1519"/>
                  <a:pt x="796" y="1521"/>
                </a:cubicBezTo>
                <a:cubicBezTo>
                  <a:pt x="798" y="1522"/>
                  <a:pt x="799" y="1523"/>
                  <a:pt x="801" y="1524"/>
                </a:cubicBezTo>
                <a:cubicBezTo>
                  <a:pt x="802" y="1525"/>
                  <a:pt x="803" y="1527"/>
                  <a:pt x="804" y="1528"/>
                </a:cubicBezTo>
                <a:cubicBezTo>
                  <a:pt x="805" y="1529"/>
                  <a:pt x="806" y="1530"/>
                  <a:pt x="808" y="1530"/>
                </a:cubicBezTo>
                <a:cubicBezTo>
                  <a:pt x="808" y="1531"/>
                  <a:pt x="810" y="1533"/>
                  <a:pt x="811" y="1532"/>
                </a:cubicBezTo>
                <a:cubicBezTo>
                  <a:pt x="811" y="1531"/>
                  <a:pt x="811" y="1530"/>
                  <a:pt x="811" y="1530"/>
                </a:cubicBezTo>
                <a:cubicBezTo>
                  <a:pt x="812" y="1529"/>
                  <a:pt x="812" y="1528"/>
                  <a:pt x="812" y="1527"/>
                </a:cubicBezTo>
                <a:cubicBezTo>
                  <a:pt x="812" y="1526"/>
                  <a:pt x="813" y="1525"/>
                  <a:pt x="813" y="1523"/>
                </a:cubicBezTo>
                <a:cubicBezTo>
                  <a:pt x="815" y="1520"/>
                  <a:pt x="815" y="1517"/>
                  <a:pt x="816" y="1514"/>
                </a:cubicBezTo>
                <a:cubicBezTo>
                  <a:pt x="817" y="1513"/>
                  <a:pt x="818" y="1512"/>
                  <a:pt x="818" y="1510"/>
                </a:cubicBezTo>
                <a:cubicBezTo>
                  <a:pt x="818" y="1509"/>
                  <a:pt x="818" y="1507"/>
                  <a:pt x="819" y="1506"/>
                </a:cubicBezTo>
                <a:cubicBezTo>
                  <a:pt x="820" y="1503"/>
                  <a:pt x="821" y="1501"/>
                  <a:pt x="822" y="1498"/>
                </a:cubicBezTo>
                <a:cubicBezTo>
                  <a:pt x="823" y="1497"/>
                  <a:pt x="823" y="1496"/>
                  <a:pt x="823" y="1494"/>
                </a:cubicBezTo>
                <a:cubicBezTo>
                  <a:pt x="823" y="1494"/>
                  <a:pt x="823" y="1493"/>
                  <a:pt x="824" y="1494"/>
                </a:cubicBezTo>
                <a:cubicBezTo>
                  <a:pt x="824" y="1495"/>
                  <a:pt x="824" y="1496"/>
                  <a:pt x="824" y="1496"/>
                </a:cubicBezTo>
                <a:cubicBezTo>
                  <a:pt x="824" y="1498"/>
                  <a:pt x="824" y="1499"/>
                  <a:pt x="824" y="1500"/>
                </a:cubicBezTo>
                <a:cubicBezTo>
                  <a:pt x="823" y="1502"/>
                  <a:pt x="822" y="1503"/>
                  <a:pt x="822" y="1504"/>
                </a:cubicBezTo>
                <a:cubicBezTo>
                  <a:pt x="822" y="1505"/>
                  <a:pt x="821" y="1507"/>
                  <a:pt x="821" y="1508"/>
                </a:cubicBezTo>
                <a:cubicBezTo>
                  <a:pt x="821" y="1510"/>
                  <a:pt x="821" y="1511"/>
                  <a:pt x="820" y="1512"/>
                </a:cubicBezTo>
                <a:cubicBezTo>
                  <a:pt x="819" y="1515"/>
                  <a:pt x="819" y="1518"/>
                  <a:pt x="818" y="1520"/>
                </a:cubicBezTo>
                <a:cubicBezTo>
                  <a:pt x="817" y="1521"/>
                  <a:pt x="817" y="1522"/>
                  <a:pt x="817" y="1523"/>
                </a:cubicBezTo>
                <a:cubicBezTo>
                  <a:pt x="817" y="1523"/>
                  <a:pt x="817" y="1525"/>
                  <a:pt x="817" y="1526"/>
                </a:cubicBezTo>
                <a:cubicBezTo>
                  <a:pt x="818" y="1526"/>
                  <a:pt x="818" y="1525"/>
                  <a:pt x="819" y="1525"/>
                </a:cubicBezTo>
                <a:cubicBezTo>
                  <a:pt x="820" y="1523"/>
                  <a:pt x="823" y="1525"/>
                  <a:pt x="824" y="1524"/>
                </a:cubicBezTo>
                <a:cubicBezTo>
                  <a:pt x="826" y="1524"/>
                  <a:pt x="827" y="1524"/>
                  <a:pt x="828" y="1525"/>
                </a:cubicBezTo>
                <a:cubicBezTo>
                  <a:pt x="830" y="1526"/>
                  <a:pt x="830" y="1527"/>
                  <a:pt x="831" y="1529"/>
                </a:cubicBezTo>
                <a:cubicBezTo>
                  <a:pt x="831" y="1531"/>
                  <a:pt x="833" y="1532"/>
                  <a:pt x="834" y="1533"/>
                </a:cubicBezTo>
                <a:cubicBezTo>
                  <a:pt x="834" y="1534"/>
                  <a:pt x="835" y="1536"/>
                  <a:pt x="836" y="1537"/>
                </a:cubicBezTo>
                <a:cubicBezTo>
                  <a:pt x="836" y="1539"/>
                  <a:pt x="837" y="1540"/>
                  <a:pt x="838" y="1541"/>
                </a:cubicBezTo>
                <a:cubicBezTo>
                  <a:pt x="841" y="1543"/>
                  <a:pt x="842" y="1546"/>
                  <a:pt x="844" y="1549"/>
                </a:cubicBezTo>
                <a:cubicBezTo>
                  <a:pt x="845" y="1551"/>
                  <a:pt x="847" y="1553"/>
                  <a:pt x="848" y="1556"/>
                </a:cubicBezTo>
                <a:cubicBezTo>
                  <a:pt x="848" y="1556"/>
                  <a:pt x="848" y="1557"/>
                  <a:pt x="849" y="1558"/>
                </a:cubicBezTo>
                <a:cubicBezTo>
                  <a:pt x="850" y="1559"/>
                  <a:pt x="851" y="1559"/>
                  <a:pt x="852" y="1561"/>
                </a:cubicBezTo>
                <a:cubicBezTo>
                  <a:pt x="852" y="1562"/>
                  <a:pt x="852" y="1563"/>
                  <a:pt x="853" y="1564"/>
                </a:cubicBezTo>
                <a:cubicBezTo>
                  <a:pt x="855" y="1565"/>
                  <a:pt x="855" y="1567"/>
                  <a:pt x="857" y="1567"/>
                </a:cubicBezTo>
                <a:cubicBezTo>
                  <a:pt x="858" y="1568"/>
                  <a:pt x="858" y="1569"/>
                  <a:pt x="859" y="1571"/>
                </a:cubicBezTo>
                <a:cubicBezTo>
                  <a:pt x="859" y="1572"/>
                  <a:pt x="859" y="1573"/>
                  <a:pt x="860" y="1575"/>
                </a:cubicBezTo>
                <a:cubicBezTo>
                  <a:pt x="861" y="1576"/>
                  <a:pt x="862" y="1576"/>
                  <a:pt x="862" y="1577"/>
                </a:cubicBezTo>
                <a:cubicBezTo>
                  <a:pt x="863" y="1579"/>
                  <a:pt x="864" y="1580"/>
                  <a:pt x="865" y="1581"/>
                </a:cubicBezTo>
                <a:cubicBezTo>
                  <a:pt x="867" y="1582"/>
                  <a:pt x="867" y="1583"/>
                  <a:pt x="868" y="1584"/>
                </a:cubicBezTo>
                <a:cubicBezTo>
                  <a:pt x="868" y="1585"/>
                  <a:pt x="868" y="1585"/>
                  <a:pt x="869" y="1586"/>
                </a:cubicBezTo>
                <a:cubicBezTo>
                  <a:pt x="869" y="1587"/>
                  <a:pt x="870" y="1587"/>
                  <a:pt x="870" y="1588"/>
                </a:cubicBezTo>
                <a:cubicBezTo>
                  <a:pt x="871" y="1591"/>
                  <a:pt x="870" y="1595"/>
                  <a:pt x="872" y="1598"/>
                </a:cubicBezTo>
                <a:cubicBezTo>
                  <a:pt x="872" y="1600"/>
                  <a:pt x="874" y="1601"/>
                  <a:pt x="875" y="1603"/>
                </a:cubicBezTo>
                <a:cubicBezTo>
                  <a:pt x="875" y="1604"/>
                  <a:pt x="877" y="1605"/>
                  <a:pt x="879" y="1606"/>
                </a:cubicBezTo>
                <a:cubicBezTo>
                  <a:pt x="880" y="1606"/>
                  <a:pt x="882" y="1606"/>
                  <a:pt x="883" y="1606"/>
                </a:cubicBezTo>
                <a:cubicBezTo>
                  <a:pt x="884" y="1607"/>
                  <a:pt x="885" y="1608"/>
                  <a:pt x="887" y="1609"/>
                </a:cubicBezTo>
                <a:cubicBezTo>
                  <a:pt x="888" y="1610"/>
                  <a:pt x="889" y="1611"/>
                  <a:pt x="890" y="1612"/>
                </a:cubicBezTo>
                <a:cubicBezTo>
                  <a:pt x="891" y="1614"/>
                  <a:pt x="892" y="1615"/>
                  <a:pt x="893" y="1616"/>
                </a:cubicBezTo>
                <a:cubicBezTo>
                  <a:pt x="894" y="1618"/>
                  <a:pt x="895" y="1619"/>
                  <a:pt x="896" y="1620"/>
                </a:cubicBezTo>
                <a:cubicBezTo>
                  <a:pt x="898" y="1623"/>
                  <a:pt x="899" y="1627"/>
                  <a:pt x="901" y="1630"/>
                </a:cubicBezTo>
                <a:cubicBezTo>
                  <a:pt x="902" y="1631"/>
                  <a:pt x="902" y="1633"/>
                  <a:pt x="903" y="1635"/>
                </a:cubicBezTo>
                <a:cubicBezTo>
                  <a:pt x="903" y="1636"/>
                  <a:pt x="904" y="1638"/>
                  <a:pt x="905" y="1640"/>
                </a:cubicBezTo>
                <a:cubicBezTo>
                  <a:pt x="906" y="1641"/>
                  <a:pt x="906" y="1642"/>
                  <a:pt x="906" y="1643"/>
                </a:cubicBezTo>
                <a:cubicBezTo>
                  <a:pt x="906" y="1645"/>
                  <a:pt x="905" y="1646"/>
                  <a:pt x="905" y="1647"/>
                </a:cubicBezTo>
                <a:cubicBezTo>
                  <a:pt x="904" y="1648"/>
                  <a:pt x="904" y="1650"/>
                  <a:pt x="904" y="1651"/>
                </a:cubicBezTo>
                <a:cubicBezTo>
                  <a:pt x="905" y="1653"/>
                  <a:pt x="905" y="1654"/>
                  <a:pt x="906" y="1655"/>
                </a:cubicBezTo>
                <a:cubicBezTo>
                  <a:pt x="906" y="1656"/>
                  <a:pt x="906" y="1657"/>
                  <a:pt x="906" y="1658"/>
                </a:cubicBezTo>
                <a:cubicBezTo>
                  <a:pt x="906" y="1661"/>
                  <a:pt x="906" y="1663"/>
                  <a:pt x="906" y="1666"/>
                </a:cubicBezTo>
                <a:cubicBezTo>
                  <a:pt x="906" y="1667"/>
                  <a:pt x="907" y="1669"/>
                  <a:pt x="907" y="1671"/>
                </a:cubicBezTo>
                <a:cubicBezTo>
                  <a:pt x="909" y="1674"/>
                  <a:pt x="911" y="1676"/>
                  <a:pt x="913" y="1679"/>
                </a:cubicBezTo>
                <a:cubicBezTo>
                  <a:pt x="914" y="1680"/>
                  <a:pt x="915" y="1682"/>
                  <a:pt x="916" y="1683"/>
                </a:cubicBezTo>
                <a:cubicBezTo>
                  <a:pt x="916" y="1684"/>
                  <a:pt x="918" y="1685"/>
                  <a:pt x="919" y="1686"/>
                </a:cubicBezTo>
                <a:cubicBezTo>
                  <a:pt x="921" y="1688"/>
                  <a:pt x="924" y="1687"/>
                  <a:pt x="927" y="1688"/>
                </a:cubicBezTo>
                <a:cubicBezTo>
                  <a:pt x="928" y="1689"/>
                  <a:pt x="929" y="1690"/>
                  <a:pt x="930" y="1691"/>
                </a:cubicBezTo>
                <a:cubicBezTo>
                  <a:pt x="931" y="1693"/>
                  <a:pt x="932" y="1694"/>
                  <a:pt x="933" y="1695"/>
                </a:cubicBezTo>
                <a:cubicBezTo>
                  <a:pt x="935" y="1697"/>
                  <a:pt x="937" y="1700"/>
                  <a:pt x="938" y="1703"/>
                </a:cubicBezTo>
                <a:cubicBezTo>
                  <a:pt x="939" y="1705"/>
                  <a:pt x="941" y="1707"/>
                  <a:pt x="942" y="1709"/>
                </a:cubicBezTo>
                <a:cubicBezTo>
                  <a:pt x="943" y="1710"/>
                  <a:pt x="944" y="1712"/>
                  <a:pt x="944" y="1714"/>
                </a:cubicBezTo>
                <a:cubicBezTo>
                  <a:pt x="946" y="1717"/>
                  <a:pt x="948" y="1720"/>
                  <a:pt x="950" y="1723"/>
                </a:cubicBezTo>
                <a:cubicBezTo>
                  <a:pt x="953" y="1727"/>
                  <a:pt x="954" y="1730"/>
                  <a:pt x="956" y="1733"/>
                </a:cubicBezTo>
                <a:cubicBezTo>
                  <a:pt x="958" y="1736"/>
                  <a:pt x="961" y="1738"/>
                  <a:pt x="963" y="1740"/>
                </a:cubicBezTo>
                <a:cubicBezTo>
                  <a:pt x="965" y="1741"/>
                  <a:pt x="967" y="1743"/>
                  <a:pt x="968" y="1745"/>
                </a:cubicBezTo>
                <a:cubicBezTo>
                  <a:pt x="969" y="1746"/>
                  <a:pt x="970" y="1747"/>
                  <a:pt x="970" y="1748"/>
                </a:cubicBezTo>
                <a:cubicBezTo>
                  <a:pt x="970" y="1749"/>
                  <a:pt x="969" y="1751"/>
                  <a:pt x="970" y="1753"/>
                </a:cubicBezTo>
                <a:cubicBezTo>
                  <a:pt x="971" y="1754"/>
                  <a:pt x="972" y="1753"/>
                  <a:pt x="973" y="1754"/>
                </a:cubicBezTo>
                <a:cubicBezTo>
                  <a:pt x="974" y="1755"/>
                  <a:pt x="974" y="1756"/>
                  <a:pt x="974" y="1756"/>
                </a:cubicBezTo>
                <a:cubicBezTo>
                  <a:pt x="975" y="1757"/>
                  <a:pt x="975" y="1757"/>
                  <a:pt x="976" y="1757"/>
                </a:cubicBezTo>
                <a:cubicBezTo>
                  <a:pt x="977" y="1758"/>
                  <a:pt x="977" y="1760"/>
                  <a:pt x="978" y="1761"/>
                </a:cubicBezTo>
                <a:cubicBezTo>
                  <a:pt x="978" y="1763"/>
                  <a:pt x="978" y="1764"/>
                  <a:pt x="978" y="1766"/>
                </a:cubicBezTo>
                <a:cubicBezTo>
                  <a:pt x="978" y="1767"/>
                  <a:pt x="978" y="1768"/>
                  <a:pt x="978" y="1769"/>
                </a:cubicBezTo>
                <a:cubicBezTo>
                  <a:pt x="978" y="1770"/>
                  <a:pt x="978" y="1770"/>
                  <a:pt x="978" y="1771"/>
                </a:cubicBezTo>
                <a:cubicBezTo>
                  <a:pt x="979" y="1772"/>
                  <a:pt x="979" y="1772"/>
                  <a:pt x="979" y="1773"/>
                </a:cubicBezTo>
                <a:cubicBezTo>
                  <a:pt x="979" y="1774"/>
                  <a:pt x="979" y="1775"/>
                  <a:pt x="979" y="1775"/>
                </a:cubicBezTo>
                <a:cubicBezTo>
                  <a:pt x="979" y="1777"/>
                  <a:pt x="978" y="1778"/>
                  <a:pt x="978" y="1779"/>
                </a:cubicBezTo>
                <a:cubicBezTo>
                  <a:pt x="977" y="1781"/>
                  <a:pt x="978" y="1782"/>
                  <a:pt x="978" y="1783"/>
                </a:cubicBezTo>
                <a:cubicBezTo>
                  <a:pt x="979" y="1785"/>
                  <a:pt x="979" y="1787"/>
                  <a:pt x="978" y="1788"/>
                </a:cubicBezTo>
                <a:cubicBezTo>
                  <a:pt x="978" y="1789"/>
                  <a:pt x="976" y="1789"/>
                  <a:pt x="976" y="1790"/>
                </a:cubicBezTo>
                <a:cubicBezTo>
                  <a:pt x="975" y="1791"/>
                  <a:pt x="978" y="1790"/>
                  <a:pt x="979" y="1791"/>
                </a:cubicBezTo>
                <a:cubicBezTo>
                  <a:pt x="979" y="1791"/>
                  <a:pt x="979" y="1792"/>
                  <a:pt x="979" y="1793"/>
                </a:cubicBezTo>
                <a:cubicBezTo>
                  <a:pt x="979" y="1795"/>
                  <a:pt x="980" y="1796"/>
                  <a:pt x="980" y="1797"/>
                </a:cubicBezTo>
                <a:cubicBezTo>
                  <a:pt x="981" y="1799"/>
                  <a:pt x="980" y="1800"/>
                  <a:pt x="981" y="1802"/>
                </a:cubicBezTo>
                <a:cubicBezTo>
                  <a:pt x="981" y="1803"/>
                  <a:pt x="982" y="1804"/>
                  <a:pt x="982" y="1806"/>
                </a:cubicBezTo>
                <a:cubicBezTo>
                  <a:pt x="982" y="1807"/>
                  <a:pt x="983" y="1809"/>
                  <a:pt x="983" y="1810"/>
                </a:cubicBezTo>
                <a:cubicBezTo>
                  <a:pt x="983" y="1811"/>
                  <a:pt x="984" y="1813"/>
                  <a:pt x="984" y="1814"/>
                </a:cubicBezTo>
                <a:cubicBezTo>
                  <a:pt x="984" y="1816"/>
                  <a:pt x="985" y="1817"/>
                  <a:pt x="986" y="1818"/>
                </a:cubicBezTo>
                <a:cubicBezTo>
                  <a:pt x="987" y="1819"/>
                  <a:pt x="988" y="1821"/>
                  <a:pt x="988" y="1822"/>
                </a:cubicBezTo>
                <a:cubicBezTo>
                  <a:pt x="988" y="1824"/>
                  <a:pt x="988" y="1826"/>
                  <a:pt x="988" y="1827"/>
                </a:cubicBezTo>
                <a:cubicBezTo>
                  <a:pt x="987" y="1828"/>
                  <a:pt x="987" y="1829"/>
                  <a:pt x="987" y="1829"/>
                </a:cubicBezTo>
                <a:cubicBezTo>
                  <a:pt x="987" y="1831"/>
                  <a:pt x="988" y="1831"/>
                  <a:pt x="989" y="1832"/>
                </a:cubicBezTo>
                <a:cubicBezTo>
                  <a:pt x="989" y="1833"/>
                  <a:pt x="989" y="1834"/>
                  <a:pt x="989" y="1835"/>
                </a:cubicBezTo>
                <a:cubicBezTo>
                  <a:pt x="990" y="1837"/>
                  <a:pt x="990" y="1838"/>
                  <a:pt x="991" y="1839"/>
                </a:cubicBezTo>
                <a:cubicBezTo>
                  <a:pt x="992" y="1841"/>
                  <a:pt x="991" y="1841"/>
                  <a:pt x="993" y="1842"/>
                </a:cubicBezTo>
                <a:cubicBezTo>
                  <a:pt x="995" y="1842"/>
                  <a:pt x="996" y="1842"/>
                  <a:pt x="998" y="1842"/>
                </a:cubicBezTo>
                <a:cubicBezTo>
                  <a:pt x="1001" y="1842"/>
                  <a:pt x="1003" y="1842"/>
                  <a:pt x="1006" y="1842"/>
                </a:cubicBezTo>
                <a:cubicBezTo>
                  <a:pt x="1008" y="1842"/>
                  <a:pt x="1009" y="1842"/>
                  <a:pt x="1011" y="1841"/>
                </a:cubicBezTo>
                <a:cubicBezTo>
                  <a:pt x="1012" y="1841"/>
                  <a:pt x="1013" y="1840"/>
                  <a:pt x="1015" y="1840"/>
                </a:cubicBezTo>
                <a:cubicBezTo>
                  <a:pt x="1016" y="1839"/>
                  <a:pt x="1017" y="1840"/>
                  <a:pt x="1019" y="1840"/>
                </a:cubicBezTo>
                <a:cubicBezTo>
                  <a:pt x="1020" y="1840"/>
                  <a:pt x="1022" y="1840"/>
                  <a:pt x="1023" y="1840"/>
                </a:cubicBezTo>
                <a:cubicBezTo>
                  <a:pt x="1024" y="1839"/>
                  <a:pt x="1024" y="1837"/>
                  <a:pt x="1025" y="1836"/>
                </a:cubicBezTo>
                <a:cubicBezTo>
                  <a:pt x="1026" y="1835"/>
                  <a:pt x="1027" y="1834"/>
                  <a:pt x="1028" y="1834"/>
                </a:cubicBezTo>
                <a:cubicBezTo>
                  <a:pt x="1029" y="1833"/>
                  <a:pt x="1030" y="1833"/>
                  <a:pt x="1032" y="1832"/>
                </a:cubicBezTo>
                <a:cubicBezTo>
                  <a:pt x="1033" y="1831"/>
                  <a:pt x="1034" y="1830"/>
                  <a:pt x="1035" y="1829"/>
                </a:cubicBezTo>
                <a:cubicBezTo>
                  <a:pt x="1036" y="1829"/>
                  <a:pt x="1037" y="1828"/>
                  <a:pt x="1038" y="1828"/>
                </a:cubicBezTo>
                <a:cubicBezTo>
                  <a:pt x="1040" y="1827"/>
                  <a:pt x="1041" y="1827"/>
                  <a:pt x="1042" y="1827"/>
                </a:cubicBezTo>
                <a:cubicBezTo>
                  <a:pt x="1045" y="1827"/>
                  <a:pt x="1048" y="1825"/>
                  <a:pt x="1051" y="1825"/>
                </a:cubicBezTo>
                <a:cubicBezTo>
                  <a:pt x="1053" y="1825"/>
                  <a:pt x="1054" y="1825"/>
                  <a:pt x="1056" y="1825"/>
                </a:cubicBezTo>
                <a:cubicBezTo>
                  <a:pt x="1057" y="1825"/>
                  <a:pt x="1057" y="1824"/>
                  <a:pt x="1058" y="1824"/>
                </a:cubicBezTo>
                <a:cubicBezTo>
                  <a:pt x="1059" y="1824"/>
                  <a:pt x="1060" y="1824"/>
                  <a:pt x="1061" y="1824"/>
                </a:cubicBezTo>
                <a:cubicBezTo>
                  <a:pt x="1063" y="1823"/>
                  <a:pt x="1065" y="1823"/>
                  <a:pt x="1066" y="1823"/>
                </a:cubicBezTo>
                <a:cubicBezTo>
                  <a:pt x="1068" y="1822"/>
                  <a:pt x="1069" y="1822"/>
                  <a:pt x="1071" y="1821"/>
                </a:cubicBezTo>
                <a:cubicBezTo>
                  <a:pt x="1072" y="1820"/>
                  <a:pt x="1074" y="1819"/>
                  <a:pt x="1075" y="1818"/>
                </a:cubicBezTo>
                <a:cubicBezTo>
                  <a:pt x="1076" y="1817"/>
                  <a:pt x="1077" y="1816"/>
                  <a:pt x="1079" y="1816"/>
                </a:cubicBezTo>
                <a:cubicBezTo>
                  <a:pt x="1081" y="1815"/>
                  <a:pt x="1082" y="1815"/>
                  <a:pt x="1083" y="1815"/>
                </a:cubicBezTo>
                <a:cubicBezTo>
                  <a:pt x="1086" y="1815"/>
                  <a:pt x="1090" y="1815"/>
                  <a:pt x="1092" y="1815"/>
                </a:cubicBezTo>
                <a:cubicBezTo>
                  <a:pt x="1094" y="1815"/>
                  <a:pt x="1095" y="1814"/>
                  <a:pt x="1096" y="1812"/>
                </a:cubicBezTo>
                <a:cubicBezTo>
                  <a:pt x="1097" y="1811"/>
                  <a:pt x="1098" y="1809"/>
                  <a:pt x="1100" y="1808"/>
                </a:cubicBezTo>
                <a:cubicBezTo>
                  <a:pt x="1102" y="1806"/>
                  <a:pt x="1103" y="1805"/>
                  <a:pt x="1105" y="1804"/>
                </a:cubicBezTo>
                <a:cubicBezTo>
                  <a:pt x="1107" y="1803"/>
                  <a:pt x="1109" y="1802"/>
                  <a:pt x="1111" y="1801"/>
                </a:cubicBezTo>
                <a:cubicBezTo>
                  <a:pt x="1112" y="1800"/>
                  <a:pt x="1115" y="1799"/>
                  <a:pt x="1117" y="1799"/>
                </a:cubicBezTo>
                <a:cubicBezTo>
                  <a:pt x="1119" y="1798"/>
                  <a:pt x="1121" y="1798"/>
                  <a:pt x="1123" y="1797"/>
                </a:cubicBezTo>
                <a:cubicBezTo>
                  <a:pt x="1124" y="1797"/>
                  <a:pt x="1125" y="1796"/>
                  <a:pt x="1126" y="1796"/>
                </a:cubicBezTo>
                <a:cubicBezTo>
                  <a:pt x="1128" y="1796"/>
                  <a:pt x="1130" y="1795"/>
                  <a:pt x="1132" y="1795"/>
                </a:cubicBezTo>
                <a:cubicBezTo>
                  <a:pt x="1134" y="1794"/>
                  <a:pt x="1136" y="1793"/>
                  <a:pt x="1139" y="1792"/>
                </a:cubicBezTo>
                <a:cubicBezTo>
                  <a:pt x="1142" y="1792"/>
                  <a:pt x="1146" y="1791"/>
                  <a:pt x="1149" y="1789"/>
                </a:cubicBezTo>
                <a:cubicBezTo>
                  <a:pt x="1151" y="1788"/>
                  <a:pt x="1152" y="1788"/>
                  <a:pt x="1153" y="1787"/>
                </a:cubicBezTo>
                <a:cubicBezTo>
                  <a:pt x="1155" y="1786"/>
                  <a:pt x="1156" y="1786"/>
                  <a:pt x="1158" y="1786"/>
                </a:cubicBezTo>
                <a:cubicBezTo>
                  <a:pt x="1159" y="1785"/>
                  <a:pt x="1160" y="1784"/>
                  <a:pt x="1162" y="1784"/>
                </a:cubicBezTo>
                <a:cubicBezTo>
                  <a:pt x="1163" y="1783"/>
                  <a:pt x="1164" y="1783"/>
                  <a:pt x="1165" y="1781"/>
                </a:cubicBezTo>
                <a:cubicBezTo>
                  <a:pt x="1166" y="1778"/>
                  <a:pt x="1163" y="1776"/>
                  <a:pt x="1165" y="1773"/>
                </a:cubicBezTo>
                <a:cubicBezTo>
                  <a:pt x="1165" y="1772"/>
                  <a:pt x="1167" y="1771"/>
                  <a:pt x="1168" y="1770"/>
                </a:cubicBezTo>
                <a:cubicBezTo>
                  <a:pt x="1169" y="1769"/>
                  <a:pt x="1169" y="1767"/>
                  <a:pt x="1170" y="1766"/>
                </a:cubicBezTo>
                <a:cubicBezTo>
                  <a:pt x="1171" y="1765"/>
                  <a:pt x="1173" y="1765"/>
                  <a:pt x="1174" y="1765"/>
                </a:cubicBezTo>
                <a:cubicBezTo>
                  <a:pt x="1175" y="1764"/>
                  <a:pt x="1176" y="1764"/>
                  <a:pt x="1178" y="1763"/>
                </a:cubicBezTo>
                <a:cubicBezTo>
                  <a:pt x="1179" y="1763"/>
                  <a:pt x="1181" y="1762"/>
                  <a:pt x="1182" y="1762"/>
                </a:cubicBezTo>
                <a:cubicBezTo>
                  <a:pt x="1185" y="1760"/>
                  <a:pt x="1189" y="1760"/>
                  <a:pt x="1192" y="1758"/>
                </a:cubicBezTo>
                <a:cubicBezTo>
                  <a:pt x="1193" y="1758"/>
                  <a:pt x="1194" y="1757"/>
                  <a:pt x="1196" y="1756"/>
                </a:cubicBezTo>
                <a:cubicBezTo>
                  <a:pt x="1197" y="1756"/>
                  <a:pt x="1199" y="1756"/>
                  <a:pt x="1200" y="1755"/>
                </a:cubicBezTo>
                <a:cubicBezTo>
                  <a:pt x="1201" y="1755"/>
                  <a:pt x="1203" y="1754"/>
                  <a:pt x="1204" y="1754"/>
                </a:cubicBezTo>
                <a:cubicBezTo>
                  <a:pt x="1206" y="1754"/>
                  <a:pt x="1207" y="1753"/>
                  <a:pt x="1208" y="1754"/>
                </a:cubicBezTo>
                <a:cubicBezTo>
                  <a:pt x="1211" y="1754"/>
                  <a:pt x="1214" y="1755"/>
                  <a:pt x="1217" y="1755"/>
                </a:cubicBezTo>
                <a:cubicBezTo>
                  <a:pt x="1218" y="1755"/>
                  <a:pt x="1220" y="1755"/>
                  <a:pt x="1221" y="1754"/>
                </a:cubicBezTo>
                <a:cubicBezTo>
                  <a:pt x="1222" y="1753"/>
                  <a:pt x="1223" y="1752"/>
                  <a:pt x="1223" y="1751"/>
                </a:cubicBezTo>
                <a:cubicBezTo>
                  <a:pt x="1224" y="1749"/>
                  <a:pt x="1224" y="1748"/>
                  <a:pt x="1224" y="1746"/>
                </a:cubicBezTo>
                <a:cubicBezTo>
                  <a:pt x="1224" y="1745"/>
                  <a:pt x="1225" y="1743"/>
                  <a:pt x="1225" y="1742"/>
                </a:cubicBezTo>
                <a:cubicBezTo>
                  <a:pt x="1226" y="1741"/>
                  <a:pt x="1226" y="1739"/>
                  <a:pt x="1228" y="1738"/>
                </a:cubicBezTo>
                <a:cubicBezTo>
                  <a:pt x="1228" y="1738"/>
                  <a:pt x="1229" y="1738"/>
                  <a:pt x="1229" y="1737"/>
                </a:cubicBezTo>
                <a:cubicBezTo>
                  <a:pt x="1230" y="1737"/>
                  <a:pt x="1230" y="1736"/>
                  <a:pt x="1231" y="1736"/>
                </a:cubicBezTo>
                <a:cubicBezTo>
                  <a:pt x="1234" y="1734"/>
                  <a:pt x="1237" y="1737"/>
                  <a:pt x="1240" y="1736"/>
                </a:cubicBezTo>
                <a:cubicBezTo>
                  <a:pt x="1241" y="1736"/>
                  <a:pt x="1242" y="1735"/>
                  <a:pt x="1244" y="1735"/>
                </a:cubicBezTo>
                <a:cubicBezTo>
                  <a:pt x="1245" y="1734"/>
                  <a:pt x="1246" y="1734"/>
                  <a:pt x="1248" y="1733"/>
                </a:cubicBezTo>
                <a:cubicBezTo>
                  <a:pt x="1249" y="1733"/>
                  <a:pt x="1249" y="1732"/>
                  <a:pt x="1250" y="1730"/>
                </a:cubicBezTo>
                <a:cubicBezTo>
                  <a:pt x="1250" y="1729"/>
                  <a:pt x="1250" y="1729"/>
                  <a:pt x="1250" y="1728"/>
                </a:cubicBezTo>
                <a:cubicBezTo>
                  <a:pt x="1251" y="1727"/>
                  <a:pt x="1252" y="1726"/>
                  <a:pt x="1252" y="1725"/>
                </a:cubicBezTo>
                <a:cubicBezTo>
                  <a:pt x="1252" y="1724"/>
                  <a:pt x="1252" y="1724"/>
                  <a:pt x="1253" y="1723"/>
                </a:cubicBezTo>
                <a:cubicBezTo>
                  <a:pt x="1253" y="1721"/>
                  <a:pt x="1254" y="1720"/>
                  <a:pt x="1256" y="1719"/>
                </a:cubicBezTo>
                <a:cubicBezTo>
                  <a:pt x="1256" y="1719"/>
                  <a:pt x="1257" y="1718"/>
                  <a:pt x="1258" y="1718"/>
                </a:cubicBezTo>
                <a:cubicBezTo>
                  <a:pt x="1259" y="1718"/>
                  <a:pt x="1259" y="1718"/>
                  <a:pt x="1260" y="1718"/>
                </a:cubicBezTo>
                <a:cubicBezTo>
                  <a:pt x="1262" y="1718"/>
                  <a:pt x="1263" y="1716"/>
                  <a:pt x="1264" y="1716"/>
                </a:cubicBezTo>
                <a:cubicBezTo>
                  <a:pt x="1267" y="1715"/>
                  <a:pt x="1270" y="1716"/>
                  <a:pt x="1273" y="1714"/>
                </a:cubicBezTo>
                <a:cubicBezTo>
                  <a:pt x="1274" y="1714"/>
                  <a:pt x="1275" y="1713"/>
                  <a:pt x="1275" y="1711"/>
                </a:cubicBezTo>
                <a:cubicBezTo>
                  <a:pt x="1275" y="1709"/>
                  <a:pt x="1273" y="1709"/>
                  <a:pt x="1273" y="1707"/>
                </a:cubicBezTo>
                <a:cubicBezTo>
                  <a:pt x="1273" y="1706"/>
                  <a:pt x="1274" y="1705"/>
                  <a:pt x="1274" y="1704"/>
                </a:cubicBezTo>
                <a:cubicBezTo>
                  <a:pt x="1274" y="1704"/>
                  <a:pt x="1273" y="1703"/>
                  <a:pt x="1273" y="1703"/>
                </a:cubicBezTo>
                <a:cubicBezTo>
                  <a:pt x="1273" y="1701"/>
                  <a:pt x="1273" y="1699"/>
                  <a:pt x="1273" y="1697"/>
                </a:cubicBezTo>
                <a:cubicBezTo>
                  <a:pt x="1273" y="1695"/>
                  <a:pt x="1274" y="1694"/>
                  <a:pt x="1275" y="1693"/>
                </a:cubicBezTo>
                <a:cubicBezTo>
                  <a:pt x="1276" y="1691"/>
                  <a:pt x="1276" y="1690"/>
                  <a:pt x="1276" y="1688"/>
                </a:cubicBezTo>
                <a:cubicBezTo>
                  <a:pt x="1277" y="1687"/>
                  <a:pt x="1278" y="1686"/>
                  <a:pt x="1279" y="1685"/>
                </a:cubicBezTo>
                <a:cubicBezTo>
                  <a:pt x="1279" y="1684"/>
                  <a:pt x="1280" y="1682"/>
                  <a:pt x="1281" y="1681"/>
                </a:cubicBezTo>
                <a:cubicBezTo>
                  <a:pt x="1282" y="1681"/>
                  <a:pt x="1284" y="1681"/>
                  <a:pt x="1283" y="1682"/>
                </a:cubicBezTo>
                <a:cubicBezTo>
                  <a:pt x="1283" y="1683"/>
                  <a:pt x="1282" y="1683"/>
                  <a:pt x="1282" y="1684"/>
                </a:cubicBezTo>
                <a:cubicBezTo>
                  <a:pt x="1283" y="1685"/>
                  <a:pt x="1283" y="1685"/>
                  <a:pt x="1284" y="1685"/>
                </a:cubicBezTo>
                <a:cubicBezTo>
                  <a:pt x="1285" y="1685"/>
                  <a:pt x="1285" y="1684"/>
                  <a:pt x="1286" y="1685"/>
                </a:cubicBezTo>
                <a:cubicBezTo>
                  <a:pt x="1287" y="1685"/>
                  <a:pt x="1287" y="1685"/>
                  <a:pt x="1288" y="1685"/>
                </a:cubicBezTo>
                <a:cubicBezTo>
                  <a:pt x="1290" y="1684"/>
                  <a:pt x="1290" y="1680"/>
                  <a:pt x="1292" y="1679"/>
                </a:cubicBezTo>
                <a:cubicBezTo>
                  <a:pt x="1293" y="1678"/>
                  <a:pt x="1294" y="1677"/>
                  <a:pt x="1294" y="1676"/>
                </a:cubicBezTo>
                <a:cubicBezTo>
                  <a:pt x="1294" y="1675"/>
                  <a:pt x="1294" y="1674"/>
                  <a:pt x="1295" y="1674"/>
                </a:cubicBezTo>
                <a:cubicBezTo>
                  <a:pt x="1295" y="1672"/>
                  <a:pt x="1297" y="1669"/>
                  <a:pt x="1298" y="1668"/>
                </a:cubicBezTo>
                <a:cubicBezTo>
                  <a:pt x="1300" y="1668"/>
                  <a:pt x="1301" y="1667"/>
                  <a:pt x="1302" y="1666"/>
                </a:cubicBezTo>
                <a:cubicBezTo>
                  <a:pt x="1303" y="1665"/>
                  <a:pt x="1304" y="1664"/>
                  <a:pt x="1305" y="1663"/>
                </a:cubicBezTo>
                <a:cubicBezTo>
                  <a:pt x="1306" y="1661"/>
                  <a:pt x="1307" y="1660"/>
                  <a:pt x="1308" y="1658"/>
                </a:cubicBezTo>
                <a:cubicBezTo>
                  <a:pt x="1308" y="1657"/>
                  <a:pt x="1309" y="1656"/>
                  <a:pt x="1310" y="1655"/>
                </a:cubicBezTo>
                <a:cubicBezTo>
                  <a:pt x="1311" y="1654"/>
                  <a:pt x="1311" y="1653"/>
                  <a:pt x="1312" y="1651"/>
                </a:cubicBezTo>
                <a:cubicBezTo>
                  <a:pt x="1312" y="1651"/>
                  <a:pt x="1312" y="1650"/>
                  <a:pt x="1313" y="1650"/>
                </a:cubicBezTo>
                <a:cubicBezTo>
                  <a:pt x="1313" y="1649"/>
                  <a:pt x="1313" y="1648"/>
                  <a:pt x="1313" y="1648"/>
                </a:cubicBezTo>
                <a:cubicBezTo>
                  <a:pt x="1314" y="1646"/>
                  <a:pt x="1315" y="1645"/>
                  <a:pt x="1315" y="1644"/>
                </a:cubicBezTo>
                <a:cubicBezTo>
                  <a:pt x="1315" y="1643"/>
                  <a:pt x="1314" y="1643"/>
                  <a:pt x="1314" y="1642"/>
                </a:cubicBezTo>
                <a:cubicBezTo>
                  <a:pt x="1314" y="1641"/>
                  <a:pt x="1315" y="1641"/>
                  <a:pt x="1314" y="1640"/>
                </a:cubicBezTo>
                <a:cubicBezTo>
                  <a:pt x="1314" y="1640"/>
                  <a:pt x="1313" y="1640"/>
                  <a:pt x="1313" y="1640"/>
                </a:cubicBezTo>
                <a:cubicBezTo>
                  <a:pt x="1312" y="1640"/>
                  <a:pt x="1312" y="1640"/>
                  <a:pt x="1311" y="1640"/>
                </a:cubicBezTo>
                <a:cubicBezTo>
                  <a:pt x="1310" y="1640"/>
                  <a:pt x="1310" y="1640"/>
                  <a:pt x="1309" y="1640"/>
                </a:cubicBezTo>
                <a:cubicBezTo>
                  <a:pt x="1308" y="1639"/>
                  <a:pt x="1307" y="1639"/>
                  <a:pt x="1307" y="1638"/>
                </a:cubicBezTo>
                <a:cubicBezTo>
                  <a:pt x="1306" y="1637"/>
                  <a:pt x="1304" y="1636"/>
                  <a:pt x="1303" y="1635"/>
                </a:cubicBezTo>
                <a:cubicBezTo>
                  <a:pt x="1302" y="1634"/>
                  <a:pt x="1302" y="1632"/>
                  <a:pt x="1301" y="1631"/>
                </a:cubicBezTo>
                <a:cubicBezTo>
                  <a:pt x="1300" y="1630"/>
                  <a:pt x="1299" y="1629"/>
                  <a:pt x="1298" y="1628"/>
                </a:cubicBezTo>
                <a:cubicBezTo>
                  <a:pt x="1297" y="1627"/>
                  <a:pt x="1296" y="1626"/>
                  <a:pt x="1295" y="1625"/>
                </a:cubicBezTo>
                <a:cubicBezTo>
                  <a:pt x="1295" y="1623"/>
                  <a:pt x="1294" y="1622"/>
                  <a:pt x="1293" y="1621"/>
                </a:cubicBezTo>
                <a:cubicBezTo>
                  <a:pt x="1292" y="1620"/>
                  <a:pt x="1291" y="1619"/>
                  <a:pt x="1290" y="1618"/>
                </a:cubicBezTo>
                <a:cubicBezTo>
                  <a:pt x="1288" y="1617"/>
                  <a:pt x="1287" y="1618"/>
                  <a:pt x="1285" y="1618"/>
                </a:cubicBezTo>
                <a:cubicBezTo>
                  <a:pt x="1283" y="1618"/>
                  <a:pt x="1281" y="1616"/>
                  <a:pt x="1278" y="1615"/>
                </a:cubicBezTo>
                <a:cubicBezTo>
                  <a:pt x="1277" y="1615"/>
                  <a:pt x="1275" y="1615"/>
                  <a:pt x="1274" y="1615"/>
                </a:cubicBezTo>
                <a:cubicBezTo>
                  <a:pt x="1273" y="1614"/>
                  <a:pt x="1272" y="1613"/>
                  <a:pt x="1271" y="1613"/>
                </a:cubicBezTo>
                <a:cubicBezTo>
                  <a:pt x="1268" y="1613"/>
                  <a:pt x="1265" y="1612"/>
                  <a:pt x="1262" y="1611"/>
                </a:cubicBezTo>
                <a:cubicBezTo>
                  <a:pt x="1260" y="1610"/>
                  <a:pt x="1258" y="1608"/>
                  <a:pt x="1256" y="1605"/>
                </a:cubicBezTo>
                <a:cubicBezTo>
                  <a:pt x="1255" y="1604"/>
                  <a:pt x="1253" y="1603"/>
                  <a:pt x="1252" y="1601"/>
                </a:cubicBezTo>
                <a:cubicBezTo>
                  <a:pt x="1251" y="1600"/>
                  <a:pt x="1250" y="1598"/>
                  <a:pt x="1249" y="1597"/>
                </a:cubicBezTo>
                <a:cubicBezTo>
                  <a:pt x="1249" y="1595"/>
                  <a:pt x="1248" y="1594"/>
                  <a:pt x="1248" y="1593"/>
                </a:cubicBezTo>
                <a:cubicBezTo>
                  <a:pt x="1248" y="1593"/>
                  <a:pt x="1247" y="1592"/>
                  <a:pt x="1247" y="1591"/>
                </a:cubicBezTo>
                <a:cubicBezTo>
                  <a:pt x="1247" y="1590"/>
                  <a:pt x="1247" y="1590"/>
                  <a:pt x="1247" y="1589"/>
                </a:cubicBezTo>
                <a:cubicBezTo>
                  <a:pt x="1247" y="1587"/>
                  <a:pt x="1247" y="1584"/>
                  <a:pt x="1247" y="1581"/>
                </a:cubicBezTo>
                <a:cubicBezTo>
                  <a:pt x="1246" y="1580"/>
                  <a:pt x="1246" y="1579"/>
                  <a:pt x="1245" y="1578"/>
                </a:cubicBezTo>
                <a:cubicBezTo>
                  <a:pt x="1244" y="1577"/>
                  <a:pt x="1244" y="1576"/>
                  <a:pt x="1245" y="1575"/>
                </a:cubicBezTo>
                <a:cubicBezTo>
                  <a:pt x="1246" y="1574"/>
                  <a:pt x="1246" y="1573"/>
                  <a:pt x="1246" y="1571"/>
                </a:cubicBezTo>
                <a:cubicBezTo>
                  <a:pt x="1247" y="1571"/>
                  <a:pt x="1247" y="1571"/>
                  <a:pt x="1247" y="1570"/>
                </a:cubicBezTo>
                <a:cubicBezTo>
                  <a:pt x="1247" y="1569"/>
                  <a:pt x="1247" y="1569"/>
                  <a:pt x="1248" y="1568"/>
                </a:cubicBezTo>
                <a:cubicBezTo>
                  <a:pt x="1248" y="1567"/>
                  <a:pt x="1249" y="1567"/>
                  <a:pt x="1249" y="1566"/>
                </a:cubicBezTo>
                <a:cubicBezTo>
                  <a:pt x="1249" y="1565"/>
                  <a:pt x="1246" y="1566"/>
                  <a:pt x="1247" y="1564"/>
                </a:cubicBezTo>
                <a:cubicBezTo>
                  <a:pt x="1248" y="1564"/>
                  <a:pt x="1248" y="1564"/>
                  <a:pt x="1248" y="1564"/>
                </a:cubicBezTo>
                <a:cubicBezTo>
                  <a:pt x="1249" y="1564"/>
                  <a:pt x="1249" y="1563"/>
                  <a:pt x="1249" y="1563"/>
                </a:cubicBezTo>
                <a:cubicBezTo>
                  <a:pt x="1249" y="1562"/>
                  <a:pt x="1250" y="1562"/>
                  <a:pt x="1250" y="1561"/>
                </a:cubicBezTo>
                <a:cubicBezTo>
                  <a:pt x="1249" y="1560"/>
                  <a:pt x="1249" y="1561"/>
                  <a:pt x="1248" y="1561"/>
                </a:cubicBezTo>
                <a:cubicBezTo>
                  <a:pt x="1248" y="1562"/>
                  <a:pt x="1247" y="1561"/>
                  <a:pt x="1247" y="1561"/>
                </a:cubicBezTo>
                <a:cubicBezTo>
                  <a:pt x="1245" y="1560"/>
                  <a:pt x="1245" y="1561"/>
                  <a:pt x="1244" y="1562"/>
                </a:cubicBezTo>
                <a:cubicBezTo>
                  <a:pt x="1243" y="1563"/>
                  <a:pt x="1242" y="1564"/>
                  <a:pt x="1241" y="1565"/>
                </a:cubicBezTo>
                <a:cubicBezTo>
                  <a:pt x="1240" y="1566"/>
                  <a:pt x="1240" y="1568"/>
                  <a:pt x="1239" y="1569"/>
                </a:cubicBezTo>
                <a:cubicBezTo>
                  <a:pt x="1237" y="1570"/>
                  <a:pt x="1237" y="1571"/>
                  <a:pt x="1236" y="1573"/>
                </a:cubicBezTo>
                <a:cubicBezTo>
                  <a:pt x="1235" y="1575"/>
                  <a:pt x="1233" y="1576"/>
                  <a:pt x="1231" y="1578"/>
                </a:cubicBezTo>
                <a:cubicBezTo>
                  <a:pt x="1229" y="1579"/>
                  <a:pt x="1228" y="1580"/>
                  <a:pt x="1226" y="1581"/>
                </a:cubicBezTo>
                <a:cubicBezTo>
                  <a:pt x="1225" y="1582"/>
                  <a:pt x="1224" y="1584"/>
                  <a:pt x="1223" y="1585"/>
                </a:cubicBezTo>
                <a:cubicBezTo>
                  <a:pt x="1221" y="1587"/>
                  <a:pt x="1220" y="1588"/>
                  <a:pt x="1218" y="1590"/>
                </a:cubicBezTo>
                <a:cubicBezTo>
                  <a:pt x="1215" y="1592"/>
                  <a:pt x="1212" y="1594"/>
                  <a:pt x="1211" y="1597"/>
                </a:cubicBezTo>
                <a:cubicBezTo>
                  <a:pt x="1210" y="1598"/>
                  <a:pt x="1210" y="1600"/>
                  <a:pt x="1209" y="1601"/>
                </a:cubicBezTo>
                <a:cubicBezTo>
                  <a:pt x="1208" y="1603"/>
                  <a:pt x="1207" y="1606"/>
                  <a:pt x="1204" y="1606"/>
                </a:cubicBezTo>
                <a:cubicBezTo>
                  <a:pt x="1204" y="1605"/>
                  <a:pt x="1204" y="1605"/>
                  <a:pt x="1203" y="1605"/>
                </a:cubicBezTo>
                <a:cubicBezTo>
                  <a:pt x="1203" y="1604"/>
                  <a:pt x="1202" y="1604"/>
                  <a:pt x="1201" y="1605"/>
                </a:cubicBezTo>
                <a:cubicBezTo>
                  <a:pt x="1200" y="1605"/>
                  <a:pt x="1200" y="1605"/>
                  <a:pt x="1200" y="1606"/>
                </a:cubicBezTo>
                <a:cubicBezTo>
                  <a:pt x="1200" y="1606"/>
                  <a:pt x="1201" y="1606"/>
                  <a:pt x="1201" y="1606"/>
                </a:cubicBezTo>
                <a:cubicBezTo>
                  <a:pt x="1202" y="1607"/>
                  <a:pt x="1197" y="1609"/>
                  <a:pt x="1197" y="1608"/>
                </a:cubicBezTo>
                <a:cubicBezTo>
                  <a:pt x="1197" y="1607"/>
                  <a:pt x="1198" y="1607"/>
                  <a:pt x="1199" y="1606"/>
                </a:cubicBezTo>
                <a:cubicBezTo>
                  <a:pt x="1199" y="1605"/>
                  <a:pt x="1198" y="1605"/>
                  <a:pt x="1197" y="1605"/>
                </a:cubicBezTo>
                <a:cubicBezTo>
                  <a:pt x="1195" y="1604"/>
                  <a:pt x="1195" y="1605"/>
                  <a:pt x="1193" y="1606"/>
                </a:cubicBezTo>
                <a:cubicBezTo>
                  <a:pt x="1193" y="1606"/>
                  <a:pt x="1192" y="1606"/>
                  <a:pt x="1192" y="1607"/>
                </a:cubicBezTo>
                <a:cubicBezTo>
                  <a:pt x="1192" y="1608"/>
                  <a:pt x="1193" y="1608"/>
                  <a:pt x="1194" y="1607"/>
                </a:cubicBezTo>
                <a:cubicBezTo>
                  <a:pt x="1194" y="1607"/>
                  <a:pt x="1195" y="1607"/>
                  <a:pt x="1195" y="1608"/>
                </a:cubicBezTo>
                <a:cubicBezTo>
                  <a:pt x="1196" y="1608"/>
                  <a:pt x="1197" y="1608"/>
                  <a:pt x="1196" y="1609"/>
                </a:cubicBezTo>
                <a:cubicBezTo>
                  <a:pt x="1196" y="1609"/>
                  <a:pt x="1195" y="1609"/>
                  <a:pt x="1195" y="1609"/>
                </a:cubicBezTo>
                <a:cubicBezTo>
                  <a:pt x="1194" y="1609"/>
                  <a:pt x="1194" y="1610"/>
                  <a:pt x="1193" y="1610"/>
                </a:cubicBezTo>
                <a:cubicBezTo>
                  <a:pt x="1193" y="1609"/>
                  <a:pt x="1193" y="1608"/>
                  <a:pt x="1192" y="1608"/>
                </a:cubicBezTo>
                <a:cubicBezTo>
                  <a:pt x="1191" y="1608"/>
                  <a:pt x="1191" y="1609"/>
                  <a:pt x="1190" y="1609"/>
                </a:cubicBezTo>
                <a:cubicBezTo>
                  <a:pt x="1189" y="1608"/>
                  <a:pt x="1189" y="1608"/>
                  <a:pt x="1189" y="1608"/>
                </a:cubicBezTo>
                <a:cubicBezTo>
                  <a:pt x="1188" y="1607"/>
                  <a:pt x="1186" y="1607"/>
                  <a:pt x="1184" y="1607"/>
                </a:cubicBezTo>
                <a:cubicBezTo>
                  <a:pt x="1183" y="1607"/>
                  <a:pt x="1181" y="1607"/>
                  <a:pt x="1179" y="1607"/>
                </a:cubicBezTo>
                <a:cubicBezTo>
                  <a:pt x="1176" y="1608"/>
                  <a:pt x="1174" y="1608"/>
                  <a:pt x="1171" y="1609"/>
                </a:cubicBezTo>
                <a:cubicBezTo>
                  <a:pt x="1169" y="1610"/>
                  <a:pt x="1167" y="1610"/>
                  <a:pt x="1165" y="1611"/>
                </a:cubicBezTo>
                <a:cubicBezTo>
                  <a:pt x="1163" y="1612"/>
                  <a:pt x="1160" y="1612"/>
                  <a:pt x="1158" y="1611"/>
                </a:cubicBezTo>
                <a:cubicBezTo>
                  <a:pt x="1157" y="1611"/>
                  <a:pt x="1157" y="1610"/>
                  <a:pt x="1156" y="1609"/>
                </a:cubicBezTo>
                <a:cubicBezTo>
                  <a:pt x="1156" y="1609"/>
                  <a:pt x="1155" y="1609"/>
                  <a:pt x="1155" y="1608"/>
                </a:cubicBezTo>
                <a:cubicBezTo>
                  <a:pt x="1155" y="1607"/>
                  <a:pt x="1155" y="1606"/>
                  <a:pt x="1155" y="1605"/>
                </a:cubicBezTo>
                <a:cubicBezTo>
                  <a:pt x="1155" y="1603"/>
                  <a:pt x="1154" y="1605"/>
                  <a:pt x="1154" y="1606"/>
                </a:cubicBezTo>
                <a:cubicBezTo>
                  <a:pt x="1153" y="1607"/>
                  <a:pt x="1153" y="1605"/>
                  <a:pt x="1153" y="1604"/>
                </a:cubicBezTo>
                <a:cubicBezTo>
                  <a:pt x="1152" y="1604"/>
                  <a:pt x="1153" y="1601"/>
                  <a:pt x="1152" y="1602"/>
                </a:cubicBezTo>
                <a:cubicBezTo>
                  <a:pt x="1151" y="1603"/>
                  <a:pt x="1152" y="1604"/>
                  <a:pt x="1151" y="1605"/>
                </a:cubicBezTo>
                <a:cubicBezTo>
                  <a:pt x="1150" y="1605"/>
                  <a:pt x="1149" y="1605"/>
                  <a:pt x="1149" y="1604"/>
                </a:cubicBezTo>
                <a:cubicBezTo>
                  <a:pt x="1148" y="1604"/>
                  <a:pt x="1146" y="1605"/>
                  <a:pt x="1146" y="1604"/>
                </a:cubicBezTo>
                <a:cubicBezTo>
                  <a:pt x="1146" y="1603"/>
                  <a:pt x="1146" y="1602"/>
                  <a:pt x="1147" y="1602"/>
                </a:cubicBezTo>
                <a:cubicBezTo>
                  <a:pt x="1147" y="1601"/>
                  <a:pt x="1148" y="1600"/>
                  <a:pt x="1149" y="1599"/>
                </a:cubicBezTo>
                <a:cubicBezTo>
                  <a:pt x="1151" y="1598"/>
                  <a:pt x="1148" y="1597"/>
                  <a:pt x="1149" y="1595"/>
                </a:cubicBezTo>
                <a:cubicBezTo>
                  <a:pt x="1150" y="1595"/>
                  <a:pt x="1150" y="1594"/>
                  <a:pt x="1150" y="1594"/>
                </a:cubicBezTo>
                <a:cubicBezTo>
                  <a:pt x="1151" y="1593"/>
                  <a:pt x="1150" y="1592"/>
                  <a:pt x="1151" y="1591"/>
                </a:cubicBezTo>
                <a:cubicBezTo>
                  <a:pt x="1151" y="1591"/>
                  <a:pt x="1151" y="1590"/>
                  <a:pt x="1151" y="1590"/>
                </a:cubicBezTo>
                <a:cubicBezTo>
                  <a:pt x="1152" y="1588"/>
                  <a:pt x="1152" y="1587"/>
                  <a:pt x="1152" y="1586"/>
                </a:cubicBezTo>
                <a:cubicBezTo>
                  <a:pt x="1153" y="1585"/>
                  <a:pt x="1153" y="1585"/>
                  <a:pt x="1153" y="1584"/>
                </a:cubicBezTo>
                <a:cubicBezTo>
                  <a:pt x="1152" y="1583"/>
                  <a:pt x="1152" y="1583"/>
                  <a:pt x="1152" y="1582"/>
                </a:cubicBezTo>
                <a:cubicBezTo>
                  <a:pt x="1151" y="1582"/>
                  <a:pt x="1151" y="1581"/>
                  <a:pt x="1151" y="1581"/>
                </a:cubicBezTo>
                <a:cubicBezTo>
                  <a:pt x="1150" y="1580"/>
                  <a:pt x="1149" y="1578"/>
                  <a:pt x="1150" y="1577"/>
                </a:cubicBezTo>
                <a:cubicBezTo>
                  <a:pt x="1150" y="1576"/>
                  <a:pt x="1151" y="1576"/>
                  <a:pt x="1151" y="1575"/>
                </a:cubicBezTo>
                <a:cubicBezTo>
                  <a:pt x="1151" y="1575"/>
                  <a:pt x="1151" y="1574"/>
                  <a:pt x="1151" y="1573"/>
                </a:cubicBezTo>
                <a:cubicBezTo>
                  <a:pt x="1151" y="1572"/>
                  <a:pt x="1152" y="1570"/>
                  <a:pt x="1150" y="1569"/>
                </a:cubicBezTo>
                <a:cubicBezTo>
                  <a:pt x="1150" y="1569"/>
                  <a:pt x="1149" y="1570"/>
                  <a:pt x="1148" y="1569"/>
                </a:cubicBezTo>
                <a:cubicBezTo>
                  <a:pt x="1148" y="1569"/>
                  <a:pt x="1147" y="1567"/>
                  <a:pt x="1147" y="1566"/>
                </a:cubicBezTo>
                <a:cubicBezTo>
                  <a:pt x="1146" y="1566"/>
                  <a:pt x="1146" y="1566"/>
                  <a:pt x="1145" y="1565"/>
                </a:cubicBezTo>
                <a:cubicBezTo>
                  <a:pt x="1144" y="1565"/>
                  <a:pt x="1143" y="1566"/>
                  <a:pt x="1142" y="1567"/>
                </a:cubicBezTo>
                <a:cubicBezTo>
                  <a:pt x="1140" y="1568"/>
                  <a:pt x="1140" y="1569"/>
                  <a:pt x="1140" y="1571"/>
                </a:cubicBezTo>
                <a:cubicBezTo>
                  <a:pt x="1140" y="1572"/>
                  <a:pt x="1140" y="1573"/>
                  <a:pt x="1138" y="1574"/>
                </a:cubicBezTo>
                <a:cubicBezTo>
                  <a:pt x="1138" y="1575"/>
                  <a:pt x="1138" y="1576"/>
                  <a:pt x="1137" y="1577"/>
                </a:cubicBezTo>
                <a:cubicBezTo>
                  <a:pt x="1137" y="1578"/>
                  <a:pt x="1137" y="1580"/>
                  <a:pt x="1137" y="1581"/>
                </a:cubicBezTo>
                <a:cubicBezTo>
                  <a:pt x="1136" y="1582"/>
                  <a:pt x="1136" y="1582"/>
                  <a:pt x="1136" y="1584"/>
                </a:cubicBezTo>
                <a:cubicBezTo>
                  <a:pt x="1136" y="1585"/>
                  <a:pt x="1135" y="1586"/>
                  <a:pt x="1135" y="1587"/>
                </a:cubicBezTo>
                <a:cubicBezTo>
                  <a:pt x="1137" y="1587"/>
                  <a:pt x="1136" y="1590"/>
                  <a:pt x="1136" y="1591"/>
                </a:cubicBezTo>
                <a:cubicBezTo>
                  <a:pt x="1136" y="1591"/>
                  <a:pt x="1136" y="1592"/>
                  <a:pt x="1136" y="1592"/>
                </a:cubicBezTo>
                <a:cubicBezTo>
                  <a:pt x="1135" y="1593"/>
                  <a:pt x="1135" y="1591"/>
                  <a:pt x="1135" y="1591"/>
                </a:cubicBezTo>
                <a:cubicBezTo>
                  <a:pt x="1134" y="1590"/>
                  <a:pt x="1133" y="1588"/>
                  <a:pt x="1133" y="1587"/>
                </a:cubicBezTo>
                <a:cubicBezTo>
                  <a:pt x="1132" y="1586"/>
                  <a:pt x="1132" y="1585"/>
                  <a:pt x="1131" y="1584"/>
                </a:cubicBezTo>
                <a:cubicBezTo>
                  <a:pt x="1130" y="1581"/>
                  <a:pt x="1128" y="1579"/>
                  <a:pt x="1126" y="1577"/>
                </a:cubicBezTo>
                <a:cubicBezTo>
                  <a:pt x="1124" y="1575"/>
                  <a:pt x="1124" y="1573"/>
                  <a:pt x="1122" y="1571"/>
                </a:cubicBezTo>
                <a:cubicBezTo>
                  <a:pt x="1121" y="1570"/>
                  <a:pt x="1120" y="1569"/>
                  <a:pt x="1120" y="1568"/>
                </a:cubicBezTo>
                <a:cubicBezTo>
                  <a:pt x="1120" y="1567"/>
                  <a:pt x="1120" y="1566"/>
                  <a:pt x="1120" y="1566"/>
                </a:cubicBezTo>
                <a:cubicBezTo>
                  <a:pt x="1121" y="1565"/>
                  <a:pt x="1121" y="1566"/>
                  <a:pt x="1122" y="1566"/>
                </a:cubicBezTo>
                <a:cubicBezTo>
                  <a:pt x="1122" y="1566"/>
                  <a:pt x="1123" y="1566"/>
                  <a:pt x="1123" y="1566"/>
                </a:cubicBezTo>
                <a:cubicBezTo>
                  <a:pt x="1123" y="1567"/>
                  <a:pt x="1123" y="1567"/>
                  <a:pt x="1123" y="1567"/>
                </a:cubicBezTo>
                <a:cubicBezTo>
                  <a:pt x="1124" y="1568"/>
                  <a:pt x="1124" y="1568"/>
                  <a:pt x="1124" y="1567"/>
                </a:cubicBezTo>
                <a:cubicBezTo>
                  <a:pt x="1124" y="1567"/>
                  <a:pt x="1124" y="1566"/>
                  <a:pt x="1124" y="1565"/>
                </a:cubicBezTo>
                <a:cubicBezTo>
                  <a:pt x="1124" y="1564"/>
                  <a:pt x="1125" y="1564"/>
                  <a:pt x="1125" y="1563"/>
                </a:cubicBezTo>
                <a:cubicBezTo>
                  <a:pt x="1125" y="1563"/>
                  <a:pt x="1125" y="1563"/>
                  <a:pt x="1125" y="1562"/>
                </a:cubicBezTo>
                <a:cubicBezTo>
                  <a:pt x="1125" y="1562"/>
                  <a:pt x="1125" y="1562"/>
                  <a:pt x="1126" y="1562"/>
                </a:cubicBezTo>
                <a:cubicBezTo>
                  <a:pt x="1126" y="1561"/>
                  <a:pt x="1125" y="1561"/>
                  <a:pt x="1125" y="1560"/>
                </a:cubicBezTo>
                <a:cubicBezTo>
                  <a:pt x="1124" y="1560"/>
                  <a:pt x="1124" y="1559"/>
                  <a:pt x="1124" y="1559"/>
                </a:cubicBezTo>
                <a:cubicBezTo>
                  <a:pt x="1124" y="1558"/>
                  <a:pt x="1123" y="1558"/>
                  <a:pt x="1122" y="1557"/>
                </a:cubicBezTo>
                <a:cubicBezTo>
                  <a:pt x="1121" y="1557"/>
                  <a:pt x="1120" y="1556"/>
                  <a:pt x="1121" y="1554"/>
                </a:cubicBezTo>
                <a:cubicBezTo>
                  <a:pt x="1121" y="1552"/>
                  <a:pt x="1122" y="1555"/>
                  <a:pt x="1123" y="1555"/>
                </a:cubicBezTo>
                <a:cubicBezTo>
                  <a:pt x="1124" y="1554"/>
                  <a:pt x="1123" y="1554"/>
                  <a:pt x="1123" y="1554"/>
                </a:cubicBezTo>
                <a:cubicBezTo>
                  <a:pt x="1122" y="1553"/>
                  <a:pt x="1122" y="1553"/>
                  <a:pt x="1122" y="1552"/>
                </a:cubicBezTo>
                <a:cubicBezTo>
                  <a:pt x="1122" y="1552"/>
                  <a:pt x="1121" y="1552"/>
                  <a:pt x="1121" y="1551"/>
                </a:cubicBezTo>
                <a:cubicBezTo>
                  <a:pt x="1120" y="1551"/>
                  <a:pt x="1120" y="1550"/>
                  <a:pt x="1119" y="1550"/>
                </a:cubicBezTo>
                <a:cubicBezTo>
                  <a:pt x="1118" y="1550"/>
                  <a:pt x="1117" y="1550"/>
                  <a:pt x="1116" y="1550"/>
                </a:cubicBezTo>
                <a:cubicBezTo>
                  <a:pt x="1115" y="1549"/>
                  <a:pt x="1115" y="1547"/>
                  <a:pt x="1114" y="1546"/>
                </a:cubicBezTo>
                <a:cubicBezTo>
                  <a:pt x="1114" y="1546"/>
                  <a:pt x="1113" y="1545"/>
                  <a:pt x="1113" y="1544"/>
                </a:cubicBezTo>
                <a:cubicBezTo>
                  <a:pt x="1113" y="1544"/>
                  <a:pt x="1112" y="1543"/>
                  <a:pt x="1112" y="1543"/>
                </a:cubicBezTo>
                <a:cubicBezTo>
                  <a:pt x="1111" y="1543"/>
                  <a:pt x="1110" y="1544"/>
                  <a:pt x="1110" y="1544"/>
                </a:cubicBezTo>
                <a:cubicBezTo>
                  <a:pt x="1109" y="1543"/>
                  <a:pt x="1109" y="1543"/>
                  <a:pt x="1108" y="1542"/>
                </a:cubicBezTo>
                <a:cubicBezTo>
                  <a:pt x="1108" y="1541"/>
                  <a:pt x="1107" y="1540"/>
                  <a:pt x="1106" y="1539"/>
                </a:cubicBezTo>
                <a:cubicBezTo>
                  <a:pt x="1105" y="1539"/>
                  <a:pt x="1104" y="1538"/>
                  <a:pt x="1105" y="1537"/>
                </a:cubicBezTo>
                <a:cubicBezTo>
                  <a:pt x="1106" y="1537"/>
                  <a:pt x="1108" y="1538"/>
                  <a:pt x="1107" y="1536"/>
                </a:cubicBezTo>
                <a:cubicBezTo>
                  <a:pt x="1106" y="1536"/>
                  <a:pt x="1105" y="1536"/>
                  <a:pt x="1104" y="1536"/>
                </a:cubicBezTo>
                <a:cubicBezTo>
                  <a:pt x="1103" y="1536"/>
                  <a:pt x="1102" y="1536"/>
                  <a:pt x="1102" y="1536"/>
                </a:cubicBezTo>
                <a:cubicBezTo>
                  <a:pt x="1101" y="1535"/>
                  <a:pt x="1102" y="1535"/>
                  <a:pt x="1101" y="1534"/>
                </a:cubicBezTo>
                <a:cubicBezTo>
                  <a:pt x="1101" y="1534"/>
                  <a:pt x="1100" y="1534"/>
                  <a:pt x="1099" y="1534"/>
                </a:cubicBezTo>
                <a:cubicBezTo>
                  <a:pt x="1098" y="1534"/>
                  <a:pt x="1098" y="1534"/>
                  <a:pt x="1098" y="1533"/>
                </a:cubicBezTo>
                <a:cubicBezTo>
                  <a:pt x="1096" y="1532"/>
                  <a:pt x="1096" y="1531"/>
                  <a:pt x="1096" y="1529"/>
                </a:cubicBezTo>
                <a:cubicBezTo>
                  <a:pt x="1095" y="1527"/>
                  <a:pt x="1095" y="1526"/>
                  <a:pt x="1095" y="1524"/>
                </a:cubicBezTo>
                <a:cubicBezTo>
                  <a:pt x="1094" y="1523"/>
                  <a:pt x="1093" y="1522"/>
                  <a:pt x="1093" y="1521"/>
                </a:cubicBezTo>
                <a:cubicBezTo>
                  <a:pt x="1092" y="1519"/>
                  <a:pt x="1091" y="1518"/>
                  <a:pt x="1091" y="1517"/>
                </a:cubicBezTo>
                <a:cubicBezTo>
                  <a:pt x="1090" y="1515"/>
                  <a:pt x="1089" y="1514"/>
                  <a:pt x="1089" y="1513"/>
                </a:cubicBezTo>
                <a:cubicBezTo>
                  <a:pt x="1089" y="1512"/>
                  <a:pt x="1089" y="1511"/>
                  <a:pt x="1088" y="1511"/>
                </a:cubicBezTo>
                <a:cubicBezTo>
                  <a:pt x="1088" y="1510"/>
                  <a:pt x="1087" y="1510"/>
                  <a:pt x="1087" y="1509"/>
                </a:cubicBezTo>
                <a:cubicBezTo>
                  <a:pt x="1087" y="1508"/>
                  <a:pt x="1086" y="1507"/>
                  <a:pt x="1086" y="1506"/>
                </a:cubicBezTo>
                <a:cubicBezTo>
                  <a:pt x="1085" y="1505"/>
                  <a:pt x="1085" y="1503"/>
                  <a:pt x="1084" y="1502"/>
                </a:cubicBezTo>
                <a:cubicBezTo>
                  <a:pt x="1084" y="1502"/>
                  <a:pt x="1084" y="1501"/>
                  <a:pt x="1083" y="1501"/>
                </a:cubicBezTo>
                <a:cubicBezTo>
                  <a:pt x="1083" y="1500"/>
                  <a:pt x="1083" y="1499"/>
                  <a:pt x="1083" y="1498"/>
                </a:cubicBezTo>
                <a:cubicBezTo>
                  <a:pt x="1082" y="1497"/>
                  <a:pt x="1081" y="1497"/>
                  <a:pt x="1080" y="1496"/>
                </a:cubicBezTo>
                <a:cubicBezTo>
                  <a:pt x="1079" y="1496"/>
                  <a:pt x="1079" y="1496"/>
                  <a:pt x="1078" y="1496"/>
                </a:cubicBezTo>
                <a:cubicBezTo>
                  <a:pt x="1078" y="1496"/>
                  <a:pt x="1076" y="1496"/>
                  <a:pt x="1077" y="1495"/>
                </a:cubicBezTo>
                <a:cubicBezTo>
                  <a:pt x="1077" y="1495"/>
                  <a:pt x="1078" y="1495"/>
                  <a:pt x="1079" y="1494"/>
                </a:cubicBezTo>
                <a:cubicBezTo>
                  <a:pt x="1079" y="1494"/>
                  <a:pt x="1079" y="1493"/>
                  <a:pt x="1079" y="1493"/>
                </a:cubicBezTo>
                <a:cubicBezTo>
                  <a:pt x="1080" y="1492"/>
                  <a:pt x="1081" y="1491"/>
                  <a:pt x="1082" y="1492"/>
                </a:cubicBezTo>
                <a:cubicBezTo>
                  <a:pt x="1083" y="1492"/>
                  <a:pt x="1083" y="1493"/>
                  <a:pt x="1084" y="1493"/>
                </a:cubicBezTo>
                <a:cubicBezTo>
                  <a:pt x="1085" y="1492"/>
                  <a:pt x="1085" y="1491"/>
                  <a:pt x="1086" y="1491"/>
                </a:cubicBezTo>
                <a:cubicBezTo>
                  <a:pt x="1087" y="1491"/>
                  <a:pt x="1089" y="1491"/>
                  <a:pt x="1089" y="1489"/>
                </a:cubicBezTo>
                <a:cubicBezTo>
                  <a:pt x="1089" y="1489"/>
                  <a:pt x="1088" y="1488"/>
                  <a:pt x="1088" y="1488"/>
                </a:cubicBezTo>
                <a:cubicBezTo>
                  <a:pt x="1088" y="1487"/>
                  <a:pt x="1088" y="1486"/>
                  <a:pt x="1087" y="1486"/>
                </a:cubicBezTo>
                <a:cubicBezTo>
                  <a:pt x="1087" y="1485"/>
                  <a:pt x="1087" y="1485"/>
                  <a:pt x="1087" y="1485"/>
                </a:cubicBezTo>
                <a:cubicBezTo>
                  <a:pt x="1086" y="1485"/>
                  <a:pt x="1086" y="1485"/>
                  <a:pt x="1086" y="1485"/>
                </a:cubicBezTo>
                <a:cubicBezTo>
                  <a:pt x="1086" y="1484"/>
                  <a:pt x="1085" y="1484"/>
                  <a:pt x="1085" y="1484"/>
                </a:cubicBezTo>
                <a:cubicBezTo>
                  <a:pt x="1084" y="1484"/>
                  <a:pt x="1084" y="1484"/>
                  <a:pt x="1083" y="1485"/>
                </a:cubicBezTo>
                <a:cubicBezTo>
                  <a:pt x="1083" y="1485"/>
                  <a:pt x="1082" y="1485"/>
                  <a:pt x="1081" y="1485"/>
                </a:cubicBezTo>
                <a:cubicBezTo>
                  <a:pt x="1081" y="1485"/>
                  <a:pt x="1081" y="1484"/>
                  <a:pt x="1080" y="1483"/>
                </a:cubicBezTo>
                <a:cubicBezTo>
                  <a:pt x="1080" y="1483"/>
                  <a:pt x="1080" y="1482"/>
                  <a:pt x="1081" y="1482"/>
                </a:cubicBezTo>
                <a:cubicBezTo>
                  <a:pt x="1081" y="1482"/>
                  <a:pt x="1081" y="1482"/>
                  <a:pt x="1081" y="1483"/>
                </a:cubicBezTo>
                <a:cubicBezTo>
                  <a:pt x="1082" y="1483"/>
                  <a:pt x="1082" y="1483"/>
                  <a:pt x="1082" y="1483"/>
                </a:cubicBezTo>
                <a:cubicBezTo>
                  <a:pt x="1084" y="1483"/>
                  <a:pt x="1085" y="1483"/>
                  <a:pt x="1086" y="1484"/>
                </a:cubicBezTo>
                <a:cubicBezTo>
                  <a:pt x="1087" y="1484"/>
                  <a:pt x="1087" y="1484"/>
                  <a:pt x="1088" y="1484"/>
                </a:cubicBezTo>
                <a:cubicBezTo>
                  <a:pt x="1089" y="1484"/>
                  <a:pt x="1089" y="1484"/>
                  <a:pt x="1090" y="1484"/>
                </a:cubicBezTo>
                <a:cubicBezTo>
                  <a:pt x="1092" y="1485"/>
                  <a:pt x="1092" y="1484"/>
                  <a:pt x="1093" y="1484"/>
                </a:cubicBezTo>
                <a:cubicBezTo>
                  <a:pt x="1095" y="1483"/>
                  <a:pt x="1096" y="1484"/>
                  <a:pt x="1097" y="1483"/>
                </a:cubicBezTo>
                <a:cubicBezTo>
                  <a:pt x="1099" y="1483"/>
                  <a:pt x="1100" y="1483"/>
                  <a:pt x="1100" y="1482"/>
                </a:cubicBezTo>
                <a:cubicBezTo>
                  <a:pt x="1100" y="1480"/>
                  <a:pt x="1100" y="1479"/>
                  <a:pt x="1099" y="1478"/>
                </a:cubicBezTo>
                <a:cubicBezTo>
                  <a:pt x="1099" y="1477"/>
                  <a:pt x="1098" y="1477"/>
                  <a:pt x="1099" y="1476"/>
                </a:cubicBezTo>
                <a:cubicBezTo>
                  <a:pt x="1100" y="1476"/>
                  <a:pt x="1100" y="1476"/>
                  <a:pt x="1101" y="1475"/>
                </a:cubicBezTo>
                <a:cubicBezTo>
                  <a:pt x="1102" y="1475"/>
                  <a:pt x="1101" y="1473"/>
                  <a:pt x="1103" y="1473"/>
                </a:cubicBezTo>
                <a:cubicBezTo>
                  <a:pt x="1103" y="1473"/>
                  <a:pt x="1105" y="1473"/>
                  <a:pt x="1105" y="1473"/>
                </a:cubicBezTo>
                <a:cubicBezTo>
                  <a:pt x="1106" y="1474"/>
                  <a:pt x="1105" y="1474"/>
                  <a:pt x="1105" y="1474"/>
                </a:cubicBezTo>
                <a:cubicBezTo>
                  <a:pt x="1104" y="1475"/>
                  <a:pt x="1101" y="1475"/>
                  <a:pt x="1102" y="1476"/>
                </a:cubicBezTo>
                <a:cubicBezTo>
                  <a:pt x="1102" y="1477"/>
                  <a:pt x="1104" y="1477"/>
                  <a:pt x="1104" y="1477"/>
                </a:cubicBezTo>
                <a:cubicBezTo>
                  <a:pt x="1105" y="1477"/>
                  <a:pt x="1105" y="1478"/>
                  <a:pt x="1106" y="1478"/>
                </a:cubicBezTo>
                <a:cubicBezTo>
                  <a:pt x="1107" y="1478"/>
                  <a:pt x="1108" y="1479"/>
                  <a:pt x="1110" y="1480"/>
                </a:cubicBezTo>
                <a:cubicBezTo>
                  <a:pt x="1110" y="1481"/>
                  <a:pt x="1111" y="1482"/>
                  <a:pt x="1112" y="1483"/>
                </a:cubicBezTo>
                <a:cubicBezTo>
                  <a:pt x="1113" y="1483"/>
                  <a:pt x="1113" y="1483"/>
                  <a:pt x="1114" y="1482"/>
                </a:cubicBezTo>
                <a:cubicBezTo>
                  <a:pt x="1114" y="1482"/>
                  <a:pt x="1115" y="1482"/>
                  <a:pt x="1116" y="1481"/>
                </a:cubicBezTo>
                <a:cubicBezTo>
                  <a:pt x="1116" y="1481"/>
                  <a:pt x="1117" y="1481"/>
                  <a:pt x="1117" y="1481"/>
                </a:cubicBezTo>
                <a:cubicBezTo>
                  <a:pt x="1118" y="1480"/>
                  <a:pt x="1119" y="1481"/>
                  <a:pt x="1119" y="1480"/>
                </a:cubicBezTo>
                <a:cubicBezTo>
                  <a:pt x="1120" y="1480"/>
                  <a:pt x="1121" y="1480"/>
                  <a:pt x="1121" y="1480"/>
                </a:cubicBezTo>
                <a:cubicBezTo>
                  <a:pt x="1122" y="1480"/>
                  <a:pt x="1123" y="1480"/>
                  <a:pt x="1123" y="1481"/>
                </a:cubicBezTo>
                <a:cubicBezTo>
                  <a:pt x="1123" y="1482"/>
                  <a:pt x="1123" y="1482"/>
                  <a:pt x="1124" y="1482"/>
                </a:cubicBezTo>
                <a:cubicBezTo>
                  <a:pt x="1124" y="1483"/>
                  <a:pt x="1125" y="1483"/>
                  <a:pt x="1125" y="1484"/>
                </a:cubicBezTo>
                <a:cubicBezTo>
                  <a:pt x="1125" y="1485"/>
                  <a:pt x="1124" y="1487"/>
                  <a:pt x="1126" y="1488"/>
                </a:cubicBezTo>
                <a:cubicBezTo>
                  <a:pt x="1126" y="1488"/>
                  <a:pt x="1127" y="1488"/>
                  <a:pt x="1128" y="1488"/>
                </a:cubicBezTo>
                <a:cubicBezTo>
                  <a:pt x="1128" y="1489"/>
                  <a:pt x="1128" y="1489"/>
                  <a:pt x="1129" y="1490"/>
                </a:cubicBezTo>
                <a:cubicBezTo>
                  <a:pt x="1129" y="1491"/>
                  <a:pt x="1130" y="1492"/>
                  <a:pt x="1131" y="1493"/>
                </a:cubicBezTo>
                <a:cubicBezTo>
                  <a:pt x="1132" y="1494"/>
                  <a:pt x="1133" y="1495"/>
                  <a:pt x="1134" y="1496"/>
                </a:cubicBezTo>
                <a:cubicBezTo>
                  <a:pt x="1134" y="1497"/>
                  <a:pt x="1134" y="1498"/>
                  <a:pt x="1134" y="1498"/>
                </a:cubicBezTo>
                <a:cubicBezTo>
                  <a:pt x="1134" y="1499"/>
                  <a:pt x="1133" y="1500"/>
                  <a:pt x="1133" y="1501"/>
                </a:cubicBezTo>
                <a:cubicBezTo>
                  <a:pt x="1133" y="1501"/>
                  <a:pt x="1134" y="1501"/>
                  <a:pt x="1135" y="1501"/>
                </a:cubicBezTo>
                <a:cubicBezTo>
                  <a:pt x="1135" y="1501"/>
                  <a:pt x="1135" y="1502"/>
                  <a:pt x="1136" y="1502"/>
                </a:cubicBezTo>
                <a:cubicBezTo>
                  <a:pt x="1137" y="1503"/>
                  <a:pt x="1138" y="1503"/>
                  <a:pt x="1138" y="1504"/>
                </a:cubicBezTo>
                <a:cubicBezTo>
                  <a:pt x="1139" y="1505"/>
                  <a:pt x="1138" y="1507"/>
                  <a:pt x="1139" y="1508"/>
                </a:cubicBezTo>
                <a:cubicBezTo>
                  <a:pt x="1139" y="1509"/>
                  <a:pt x="1139" y="1509"/>
                  <a:pt x="1140" y="1509"/>
                </a:cubicBezTo>
                <a:cubicBezTo>
                  <a:pt x="1140" y="1510"/>
                  <a:pt x="1140" y="1511"/>
                  <a:pt x="1140" y="1511"/>
                </a:cubicBezTo>
                <a:cubicBezTo>
                  <a:pt x="1141" y="1512"/>
                  <a:pt x="1141" y="1513"/>
                  <a:pt x="1141" y="1513"/>
                </a:cubicBezTo>
                <a:cubicBezTo>
                  <a:pt x="1141" y="1514"/>
                  <a:pt x="1142" y="1515"/>
                  <a:pt x="1142" y="1515"/>
                </a:cubicBezTo>
                <a:cubicBezTo>
                  <a:pt x="1143" y="1516"/>
                  <a:pt x="1143" y="1518"/>
                  <a:pt x="1143" y="1519"/>
                </a:cubicBezTo>
                <a:cubicBezTo>
                  <a:pt x="1144" y="1520"/>
                  <a:pt x="1145" y="1521"/>
                  <a:pt x="1146" y="1522"/>
                </a:cubicBezTo>
                <a:cubicBezTo>
                  <a:pt x="1147" y="1525"/>
                  <a:pt x="1148" y="1528"/>
                  <a:pt x="1151" y="1529"/>
                </a:cubicBezTo>
                <a:cubicBezTo>
                  <a:pt x="1154" y="1529"/>
                  <a:pt x="1157" y="1529"/>
                  <a:pt x="1160" y="1530"/>
                </a:cubicBezTo>
                <a:cubicBezTo>
                  <a:pt x="1160" y="1530"/>
                  <a:pt x="1161" y="1530"/>
                  <a:pt x="1162" y="1531"/>
                </a:cubicBezTo>
                <a:cubicBezTo>
                  <a:pt x="1162" y="1531"/>
                  <a:pt x="1163" y="1531"/>
                  <a:pt x="1164" y="1531"/>
                </a:cubicBezTo>
                <a:cubicBezTo>
                  <a:pt x="1164" y="1531"/>
                  <a:pt x="1164" y="1532"/>
                  <a:pt x="1165" y="1532"/>
                </a:cubicBezTo>
                <a:cubicBezTo>
                  <a:pt x="1166" y="1533"/>
                  <a:pt x="1166" y="1533"/>
                  <a:pt x="1167" y="1533"/>
                </a:cubicBezTo>
                <a:cubicBezTo>
                  <a:pt x="1168" y="1533"/>
                  <a:pt x="1169" y="1534"/>
                  <a:pt x="1170" y="1535"/>
                </a:cubicBezTo>
                <a:cubicBezTo>
                  <a:pt x="1171" y="1536"/>
                  <a:pt x="1172" y="1537"/>
                  <a:pt x="1173" y="1538"/>
                </a:cubicBezTo>
                <a:cubicBezTo>
                  <a:pt x="1174" y="1539"/>
                  <a:pt x="1175" y="1540"/>
                  <a:pt x="1176" y="1542"/>
                </a:cubicBezTo>
                <a:cubicBezTo>
                  <a:pt x="1177" y="1543"/>
                  <a:pt x="1178" y="1543"/>
                  <a:pt x="1179" y="1544"/>
                </a:cubicBezTo>
                <a:cubicBezTo>
                  <a:pt x="1180" y="1544"/>
                  <a:pt x="1181" y="1545"/>
                  <a:pt x="1181" y="1545"/>
                </a:cubicBezTo>
                <a:cubicBezTo>
                  <a:pt x="1182" y="1546"/>
                  <a:pt x="1183" y="1546"/>
                  <a:pt x="1184" y="1546"/>
                </a:cubicBezTo>
                <a:cubicBezTo>
                  <a:pt x="1186" y="1547"/>
                  <a:pt x="1187" y="1547"/>
                  <a:pt x="1189" y="1548"/>
                </a:cubicBezTo>
                <a:cubicBezTo>
                  <a:pt x="1189" y="1550"/>
                  <a:pt x="1190" y="1551"/>
                  <a:pt x="1191" y="1552"/>
                </a:cubicBezTo>
                <a:cubicBezTo>
                  <a:pt x="1192" y="1553"/>
                  <a:pt x="1193" y="1554"/>
                  <a:pt x="1195" y="1554"/>
                </a:cubicBezTo>
                <a:cubicBezTo>
                  <a:pt x="1196" y="1554"/>
                  <a:pt x="1198" y="1554"/>
                  <a:pt x="1199" y="1555"/>
                </a:cubicBezTo>
                <a:cubicBezTo>
                  <a:pt x="1202" y="1555"/>
                  <a:pt x="1205" y="1556"/>
                  <a:pt x="1208" y="1556"/>
                </a:cubicBezTo>
                <a:cubicBezTo>
                  <a:pt x="1209" y="1556"/>
                  <a:pt x="1210" y="1556"/>
                  <a:pt x="1211" y="1557"/>
                </a:cubicBezTo>
                <a:cubicBezTo>
                  <a:pt x="1212" y="1558"/>
                  <a:pt x="1214" y="1558"/>
                  <a:pt x="1215" y="1557"/>
                </a:cubicBezTo>
                <a:cubicBezTo>
                  <a:pt x="1216" y="1557"/>
                  <a:pt x="1217" y="1556"/>
                  <a:pt x="1219" y="1556"/>
                </a:cubicBezTo>
                <a:cubicBezTo>
                  <a:pt x="1220" y="1556"/>
                  <a:pt x="1221" y="1555"/>
                  <a:pt x="1222" y="1555"/>
                </a:cubicBezTo>
                <a:cubicBezTo>
                  <a:pt x="1223" y="1554"/>
                  <a:pt x="1224" y="1554"/>
                  <a:pt x="1225" y="1554"/>
                </a:cubicBezTo>
                <a:cubicBezTo>
                  <a:pt x="1226" y="1554"/>
                  <a:pt x="1226" y="1553"/>
                  <a:pt x="1227" y="1553"/>
                </a:cubicBezTo>
                <a:cubicBezTo>
                  <a:pt x="1228" y="1552"/>
                  <a:pt x="1228" y="1552"/>
                  <a:pt x="1228" y="1552"/>
                </a:cubicBezTo>
                <a:cubicBezTo>
                  <a:pt x="1229" y="1552"/>
                  <a:pt x="1229" y="1553"/>
                  <a:pt x="1229" y="1553"/>
                </a:cubicBezTo>
                <a:cubicBezTo>
                  <a:pt x="1228" y="1553"/>
                  <a:pt x="1228" y="1553"/>
                  <a:pt x="1227" y="1554"/>
                </a:cubicBezTo>
                <a:cubicBezTo>
                  <a:pt x="1227" y="1554"/>
                  <a:pt x="1227" y="1554"/>
                  <a:pt x="1226" y="1555"/>
                </a:cubicBezTo>
                <a:cubicBezTo>
                  <a:pt x="1225" y="1556"/>
                  <a:pt x="1225" y="1556"/>
                  <a:pt x="1225" y="1558"/>
                </a:cubicBezTo>
                <a:cubicBezTo>
                  <a:pt x="1227" y="1558"/>
                  <a:pt x="1226" y="1556"/>
                  <a:pt x="1228" y="1556"/>
                </a:cubicBezTo>
                <a:cubicBezTo>
                  <a:pt x="1229" y="1556"/>
                  <a:pt x="1229" y="1556"/>
                  <a:pt x="1230" y="1555"/>
                </a:cubicBezTo>
                <a:cubicBezTo>
                  <a:pt x="1231" y="1555"/>
                  <a:pt x="1231" y="1554"/>
                  <a:pt x="1232" y="1554"/>
                </a:cubicBezTo>
                <a:cubicBezTo>
                  <a:pt x="1233" y="1554"/>
                  <a:pt x="1233" y="1554"/>
                  <a:pt x="1234" y="1554"/>
                </a:cubicBezTo>
                <a:cubicBezTo>
                  <a:pt x="1234" y="1554"/>
                  <a:pt x="1235" y="1553"/>
                  <a:pt x="1235" y="1553"/>
                </a:cubicBezTo>
                <a:cubicBezTo>
                  <a:pt x="1236" y="1553"/>
                  <a:pt x="1236" y="1552"/>
                  <a:pt x="1237" y="1552"/>
                </a:cubicBezTo>
                <a:cubicBezTo>
                  <a:pt x="1238" y="1552"/>
                  <a:pt x="1237" y="1553"/>
                  <a:pt x="1238" y="1554"/>
                </a:cubicBezTo>
                <a:cubicBezTo>
                  <a:pt x="1238" y="1554"/>
                  <a:pt x="1239" y="1554"/>
                  <a:pt x="1240" y="1554"/>
                </a:cubicBezTo>
                <a:cubicBezTo>
                  <a:pt x="1240" y="1553"/>
                  <a:pt x="1240" y="1552"/>
                  <a:pt x="1241" y="1552"/>
                </a:cubicBezTo>
                <a:cubicBezTo>
                  <a:pt x="1241" y="1550"/>
                  <a:pt x="1242" y="1549"/>
                  <a:pt x="1244" y="1549"/>
                </a:cubicBezTo>
                <a:cubicBezTo>
                  <a:pt x="1244" y="1549"/>
                  <a:pt x="1246" y="1549"/>
                  <a:pt x="1245" y="1548"/>
                </a:cubicBezTo>
                <a:cubicBezTo>
                  <a:pt x="1244" y="1548"/>
                  <a:pt x="1243" y="1548"/>
                  <a:pt x="1243" y="1548"/>
                </a:cubicBezTo>
                <a:cubicBezTo>
                  <a:pt x="1242" y="1548"/>
                  <a:pt x="1241" y="1547"/>
                  <a:pt x="1241" y="1547"/>
                </a:cubicBezTo>
                <a:cubicBezTo>
                  <a:pt x="1240" y="1547"/>
                  <a:pt x="1240" y="1548"/>
                  <a:pt x="1239" y="1548"/>
                </a:cubicBezTo>
                <a:cubicBezTo>
                  <a:pt x="1237" y="1549"/>
                  <a:pt x="1236" y="1548"/>
                  <a:pt x="1235" y="1548"/>
                </a:cubicBezTo>
                <a:cubicBezTo>
                  <a:pt x="1233" y="1548"/>
                  <a:pt x="1234" y="1550"/>
                  <a:pt x="1234" y="1551"/>
                </a:cubicBezTo>
                <a:cubicBezTo>
                  <a:pt x="1233" y="1552"/>
                  <a:pt x="1232" y="1552"/>
                  <a:pt x="1231" y="1553"/>
                </a:cubicBezTo>
                <a:cubicBezTo>
                  <a:pt x="1230" y="1553"/>
                  <a:pt x="1229" y="1552"/>
                  <a:pt x="1229" y="1551"/>
                </a:cubicBezTo>
                <a:cubicBezTo>
                  <a:pt x="1229" y="1550"/>
                  <a:pt x="1231" y="1550"/>
                  <a:pt x="1231" y="1549"/>
                </a:cubicBezTo>
                <a:cubicBezTo>
                  <a:pt x="1231" y="1549"/>
                  <a:pt x="1231" y="1548"/>
                  <a:pt x="1231" y="1548"/>
                </a:cubicBezTo>
                <a:cubicBezTo>
                  <a:pt x="1232" y="1547"/>
                  <a:pt x="1233" y="1548"/>
                  <a:pt x="1233" y="1547"/>
                </a:cubicBezTo>
                <a:cubicBezTo>
                  <a:pt x="1234" y="1547"/>
                  <a:pt x="1235" y="1546"/>
                  <a:pt x="1235" y="1546"/>
                </a:cubicBezTo>
                <a:cubicBezTo>
                  <a:pt x="1236" y="1545"/>
                  <a:pt x="1238" y="1545"/>
                  <a:pt x="1239" y="1545"/>
                </a:cubicBezTo>
                <a:cubicBezTo>
                  <a:pt x="1241" y="1545"/>
                  <a:pt x="1242" y="1544"/>
                  <a:pt x="1243" y="1544"/>
                </a:cubicBezTo>
                <a:cubicBezTo>
                  <a:pt x="1245" y="1544"/>
                  <a:pt x="1246" y="1544"/>
                  <a:pt x="1248" y="1544"/>
                </a:cubicBezTo>
                <a:cubicBezTo>
                  <a:pt x="1249" y="1544"/>
                  <a:pt x="1250" y="1544"/>
                  <a:pt x="1252" y="1544"/>
                </a:cubicBezTo>
                <a:cubicBezTo>
                  <a:pt x="1253" y="1545"/>
                  <a:pt x="1254" y="1545"/>
                  <a:pt x="1256" y="1545"/>
                </a:cubicBezTo>
                <a:cubicBezTo>
                  <a:pt x="1259" y="1547"/>
                  <a:pt x="1258" y="1550"/>
                  <a:pt x="1259" y="1552"/>
                </a:cubicBezTo>
                <a:cubicBezTo>
                  <a:pt x="1259" y="1553"/>
                  <a:pt x="1259" y="1554"/>
                  <a:pt x="1260" y="1555"/>
                </a:cubicBezTo>
                <a:cubicBezTo>
                  <a:pt x="1260" y="1556"/>
                  <a:pt x="1260" y="1557"/>
                  <a:pt x="1260" y="1558"/>
                </a:cubicBezTo>
                <a:cubicBezTo>
                  <a:pt x="1260" y="1559"/>
                  <a:pt x="1260" y="1560"/>
                  <a:pt x="1260" y="1561"/>
                </a:cubicBezTo>
                <a:cubicBezTo>
                  <a:pt x="1260" y="1563"/>
                  <a:pt x="1262" y="1564"/>
                  <a:pt x="1262" y="1566"/>
                </a:cubicBezTo>
                <a:cubicBezTo>
                  <a:pt x="1262" y="1568"/>
                  <a:pt x="1263" y="1572"/>
                  <a:pt x="1265" y="1574"/>
                </a:cubicBezTo>
                <a:cubicBezTo>
                  <a:pt x="1266" y="1574"/>
                  <a:pt x="1268" y="1574"/>
                  <a:pt x="1269" y="1574"/>
                </a:cubicBezTo>
                <a:cubicBezTo>
                  <a:pt x="1271" y="1574"/>
                  <a:pt x="1272" y="1575"/>
                  <a:pt x="1274" y="1575"/>
                </a:cubicBezTo>
                <a:cubicBezTo>
                  <a:pt x="1275" y="1575"/>
                  <a:pt x="1277" y="1575"/>
                  <a:pt x="1278" y="1575"/>
                </a:cubicBezTo>
                <a:cubicBezTo>
                  <a:pt x="1280" y="1575"/>
                  <a:pt x="1281" y="1576"/>
                  <a:pt x="1283" y="1576"/>
                </a:cubicBezTo>
                <a:cubicBezTo>
                  <a:pt x="1284" y="1576"/>
                  <a:pt x="1285" y="1577"/>
                  <a:pt x="1287" y="1577"/>
                </a:cubicBezTo>
                <a:cubicBezTo>
                  <a:pt x="1288" y="1577"/>
                  <a:pt x="1290" y="1577"/>
                  <a:pt x="1292" y="1577"/>
                </a:cubicBezTo>
                <a:cubicBezTo>
                  <a:pt x="1293" y="1577"/>
                  <a:pt x="1294" y="1578"/>
                  <a:pt x="1295" y="1579"/>
                </a:cubicBezTo>
                <a:cubicBezTo>
                  <a:pt x="1297" y="1579"/>
                  <a:pt x="1298" y="1580"/>
                  <a:pt x="1299" y="1581"/>
                </a:cubicBezTo>
                <a:cubicBezTo>
                  <a:pt x="1300" y="1581"/>
                  <a:pt x="1302" y="1581"/>
                  <a:pt x="1303" y="1581"/>
                </a:cubicBezTo>
                <a:cubicBezTo>
                  <a:pt x="1304" y="1580"/>
                  <a:pt x="1305" y="1580"/>
                  <a:pt x="1307" y="1580"/>
                </a:cubicBezTo>
                <a:cubicBezTo>
                  <a:pt x="1310" y="1580"/>
                  <a:pt x="1313" y="1580"/>
                  <a:pt x="1316" y="1580"/>
                </a:cubicBezTo>
                <a:cubicBezTo>
                  <a:pt x="1319" y="1580"/>
                  <a:pt x="1322" y="1580"/>
                  <a:pt x="1325" y="1580"/>
                </a:cubicBezTo>
                <a:cubicBezTo>
                  <a:pt x="1326" y="1580"/>
                  <a:pt x="1327" y="1580"/>
                  <a:pt x="1328" y="1581"/>
                </a:cubicBezTo>
                <a:cubicBezTo>
                  <a:pt x="1329" y="1581"/>
                  <a:pt x="1329" y="1582"/>
                  <a:pt x="1329" y="1583"/>
                </a:cubicBezTo>
                <a:cubicBezTo>
                  <a:pt x="1330" y="1584"/>
                  <a:pt x="1331" y="1585"/>
                  <a:pt x="1333" y="1586"/>
                </a:cubicBezTo>
                <a:cubicBezTo>
                  <a:pt x="1335" y="1586"/>
                  <a:pt x="1337" y="1585"/>
                  <a:pt x="1338" y="1586"/>
                </a:cubicBezTo>
                <a:cubicBezTo>
                  <a:pt x="1340" y="1586"/>
                  <a:pt x="1341" y="1587"/>
                  <a:pt x="1343" y="1587"/>
                </a:cubicBezTo>
                <a:cubicBezTo>
                  <a:pt x="1344" y="1587"/>
                  <a:pt x="1346" y="1587"/>
                  <a:pt x="1347" y="1586"/>
                </a:cubicBezTo>
                <a:cubicBezTo>
                  <a:pt x="1348" y="1586"/>
                  <a:pt x="1349" y="1585"/>
                  <a:pt x="1351" y="1585"/>
                </a:cubicBezTo>
                <a:cubicBezTo>
                  <a:pt x="1352" y="1585"/>
                  <a:pt x="1352" y="1586"/>
                  <a:pt x="1353" y="1587"/>
                </a:cubicBezTo>
                <a:cubicBezTo>
                  <a:pt x="1353" y="1588"/>
                  <a:pt x="1353" y="1589"/>
                  <a:pt x="1354" y="1589"/>
                </a:cubicBezTo>
                <a:cubicBezTo>
                  <a:pt x="1354" y="1589"/>
                  <a:pt x="1355" y="1588"/>
                  <a:pt x="1355" y="1588"/>
                </a:cubicBezTo>
                <a:cubicBezTo>
                  <a:pt x="1356" y="1588"/>
                  <a:pt x="1357" y="1588"/>
                  <a:pt x="1357" y="1588"/>
                </a:cubicBezTo>
                <a:cubicBezTo>
                  <a:pt x="1359" y="1587"/>
                  <a:pt x="1360" y="1587"/>
                  <a:pt x="1361" y="1586"/>
                </a:cubicBezTo>
                <a:cubicBezTo>
                  <a:pt x="1361" y="1586"/>
                  <a:pt x="1362" y="1585"/>
                  <a:pt x="1363" y="1586"/>
                </a:cubicBezTo>
                <a:cubicBezTo>
                  <a:pt x="1363" y="1586"/>
                  <a:pt x="1363" y="1587"/>
                  <a:pt x="1363" y="1587"/>
                </a:cubicBezTo>
                <a:cubicBezTo>
                  <a:pt x="1364" y="1588"/>
                  <a:pt x="1365" y="1586"/>
                  <a:pt x="1366" y="1586"/>
                </a:cubicBezTo>
                <a:cubicBezTo>
                  <a:pt x="1367" y="1586"/>
                  <a:pt x="1368" y="1586"/>
                  <a:pt x="1368" y="1585"/>
                </a:cubicBezTo>
                <a:cubicBezTo>
                  <a:pt x="1369" y="1585"/>
                  <a:pt x="1369" y="1584"/>
                  <a:pt x="1370" y="1584"/>
                </a:cubicBezTo>
                <a:cubicBezTo>
                  <a:pt x="1373" y="1583"/>
                  <a:pt x="1376" y="1584"/>
                  <a:pt x="1378" y="1585"/>
                </a:cubicBezTo>
                <a:cubicBezTo>
                  <a:pt x="1380" y="1585"/>
                  <a:pt x="1381" y="1585"/>
                  <a:pt x="1383" y="1585"/>
                </a:cubicBezTo>
                <a:cubicBezTo>
                  <a:pt x="1383" y="1585"/>
                  <a:pt x="1384" y="1585"/>
                  <a:pt x="1385" y="1585"/>
                </a:cubicBezTo>
                <a:cubicBezTo>
                  <a:pt x="1385" y="1585"/>
                  <a:pt x="1386" y="1586"/>
                  <a:pt x="1387" y="1585"/>
                </a:cubicBezTo>
                <a:cubicBezTo>
                  <a:pt x="1387" y="1585"/>
                  <a:pt x="1388" y="1584"/>
                  <a:pt x="1388" y="1584"/>
                </a:cubicBezTo>
                <a:cubicBezTo>
                  <a:pt x="1388" y="1583"/>
                  <a:pt x="1389" y="1583"/>
                  <a:pt x="1390" y="1583"/>
                </a:cubicBezTo>
                <a:cubicBezTo>
                  <a:pt x="1391" y="1583"/>
                  <a:pt x="1391" y="1583"/>
                  <a:pt x="1392" y="1583"/>
                </a:cubicBezTo>
                <a:cubicBezTo>
                  <a:pt x="1393" y="1582"/>
                  <a:pt x="1393" y="1582"/>
                  <a:pt x="1394" y="1582"/>
                </a:cubicBezTo>
                <a:cubicBezTo>
                  <a:pt x="1396" y="1582"/>
                  <a:pt x="1398" y="1582"/>
                  <a:pt x="1400" y="1583"/>
                </a:cubicBezTo>
                <a:cubicBezTo>
                  <a:pt x="1401" y="1584"/>
                  <a:pt x="1402" y="1584"/>
                  <a:pt x="1404" y="1584"/>
                </a:cubicBezTo>
                <a:cubicBezTo>
                  <a:pt x="1405" y="1584"/>
                  <a:pt x="1406" y="1584"/>
                  <a:pt x="1408" y="1585"/>
                </a:cubicBezTo>
                <a:cubicBezTo>
                  <a:pt x="1408" y="1585"/>
                  <a:pt x="1409" y="1586"/>
                  <a:pt x="1409" y="1586"/>
                </a:cubicBezTo>
                <a:cubicBezTo>
                  <a:pt x="1410" y="1586"/>
                  <a:pt x="1410" y="1586"/>
                  <a:pt x="1411" y="1585"/>
                </a:cubicBezTo>
                <a:cubicBezTo>
                  <a:pt x="1412" y="1584"/>
                  <a:pt x="1414" y="1584"/>
                  <a:pt x="1415" y="1584"/>
                </a:cubicBezTo>
                <a:cubicBezTo>
                  <a:pt x="1417" y="1584"/>
                  <a:pt x="1418" y="1582"/>
                  <a:pt x="1419" y="1582"/>
                </a:cubicBezTo>
                <a:cubicBezTo>
                  <a:pt x="1422" y="1582"/>
                  <a:pt x="1425" y="1582"/>
                  <a:pt x="1428" y="1582"/>
                </a:cubicBezTo>
                <a:cubicBezTo>
                  <a:pt x="1430" y="1582"/>
                  <a:pt x="1431" y="1581"/>
                  <a:pt x="1432" y="1581"/>
                </a:cubicBezTo>
                <a:cubicBezTo>
                  <a:pt x="1434" y="1581"/>
                  <a:pt x="1435" y="1581"/>
                  <a:pt x="1436" y="1581"/>
                </a:cubicBezTo>
                <a:cubicBezTo>
                  <a:pt x="1438" y="1582"/>
                  <a:pt x="1439" y="1582"/>
                  <a:pt x="1441" y="1582"/>
                </a:cubicBezTo>
                <a:cubicBezTo>
                  <a:pt x="1442" y="1582"/>
                  <a:pt x="1443" y="1582"/>
                  <a:pt x="1445" y="1582"/>
                </a:cubicBezTo>
                <a:cubicBezTo>
                  <a:pt x="1446" y="1582"/>
                  <a:pt x="1446" y="1581"/>
                  <a:pt x="1446" y="1580"/>
                </a:cubicBezTo>
                <a:cubicBezTo>
                  <a:pt x="1445" y="1579"/>
                  <a:pt x="1443" y="1579"/>
                  <a:pt x="1443" y="1577"/>
                </a:cubicBezTo>
                <a:cubicBezTo>
                  <a:pt x="1444" y="1577"/>
                  <a:pt x="1444" y="1578"/>
                  <a:pt x="1445" y="1578"/>
                </a:cubicBezTo>
                <a:cubicBezTo>
                  <a:pt x="1445" y="1579"/>
                  <a:pt x="1446" y="1579"/>
                  <a:pt x="1447" y="1579"/>
                </a:cubicBezTo>
                <a:cubicBezTo>
                  <a:pt x="1448" y="1580"/>
                  <a:pt x="1446" y="1582"/>
                  <a:pt x="1447" y="1583"/>
                </a:cubicBezTo>
                <a:cubicBezTo>
                  <a:pt x="1448" y="1584"/>
                  <a:pt x="1449" y="1584"/>
                  <a:pt x="1450" y="1585"/>
                </a:cubicBezTo>
                <a:cubicBezTo>
                  <a:pt x="1450" y="1587"/>
                  <a:pt x="1450" y="1588"/>
                  <a:pt x="1449" y="1589"/>
                </a:cubicBezTo>
                <a:cubicBezTo>
                  <a:pt x="1449" y="1590"/>
                  <a:pt x="1449" y="1591"/>
                  <a:pt x="1449" y="1591"/>
                </a:cubicBezTo>
                <a:cubicBezTo>
                  <a:pt x="1449" y="1592"/>
                  <a:pt x="1451" y="1592"/>
                  <a:pt x="1451" y="1592"/>
                </a:cubicBezTo>
                <a:cubicBezTo>
                  <a:pt x="1453" y="1592"/>
                  <a:pt x="1454" y="1593"/>
                  <a:pt x="1456" y="1593"/>
                </a:cubicBezTo>
                <a:cubicBezTo>
                  <a:pt x="1457" y="1593"/>
                  <a:pt x="1458" y="1593"/>
                  <a:pt x="1459" y="1595"/>
                </a:cubicBezTo>
                <a:cubicBezTo>
                  <a:pt x="1459" y="1596"/>
                  <a:pt x="1459" y="1597"/>
                  <a:pt x="1460" y="1599"/>
                </a:cubicBezTo>
                <a:cubicBezTo>
                  <a:pt x="1460" y="1600"/>
                  <a:pt x="1461" y="1601"/>
                  <a:pt x="1461" y="1602"/>
                </a:cubicBezTo>
                <a:cubicBezTo>
                  <a:pt x="1461" y="1603"/>
                  <a:pt x="1461" y="1604"/>
                  <a:pt x="1462" y="1606"/>
                </a:cubicBezTo>
                <a:cubicBezTo>
                  <a:pt x="1462" y="1607"/>
                  <a:pt x="1462" y="1607"/>
                  <a:pt x="1462" y="1608"/>
                </a:cubicBezTo>
                <a:cubicBezTo>
                  <a:pt x="1463" y="1609"/>
                  <a:pt x="1463" y="1609"/>
                  <a:pt x="1464" y="1609"/>
                </a:cubicBezTo>
                <a:cubicBezTo>
                  <a:pt x="1466" y="1609"/>
                  <a:pt x="1465" y="1611"/>
                  <a:pt x="1465" y="1612"/>
                </a:cubicBezTo>
                <a:cubicBezTo>
                  <a:pt x="1465" y="1613"/>
                  <a:pt x="1466" y="1614"/>
                  <a:pt x="1467" y="1614"/>
                </a:cubicBezTo>
                <a:cubicBezTo>
                  <a:pt x="1468" y="1613"/>
                  <a:pt x="1468" y="1613"/>
                  <a:pt x="1468" y="1612"/>
                </a:cubicBezTo>
                <a:cubicBezTo>
                  <a:pt x="1468" y="1611"/>
                  <a:pt x="1468" y="1611"/>
                  <a:pt x="1469" y="1611"/>
                </a:cubicBezTo>
                <a:cubicBezTo>
                  <a:pt x="1469" y="1610"/>
                  <a:pt x="1469" y="1609"/>
                  <a:pt x="1470" y="1609"/>
                </a:cubicBezTo>
                <a:cubicBezTo>
                  <a:pt x="1470" y="1608"/>
                  <a:pt x="1471" y="1609"/>
                  <a:pt x="1471" y="1609"/>
                </a:cubicBezTo>
                <a:cubicBezTo>
                  <a:pt x="1472" y="1609"/>
                  <a:pt x="1473" y="1609"/>
                  <a:pt x="1473" y="1609"/>
                </a:cubicBezTo>
                <a:cubicBezTo>
                  <a:pt x="1474" y="1609"/>
                  <a:pt x="1474" y="1610"/>
                  <a:pt x="1474" y="1611"/>
                </a:cubicBezTo>
                <a:cubicBezTo>
                  <a:pt x="1473" y="1612"/>
                  <a:pt x="1473" y="1610"/>
                  <a:pt x="1473" y="1610"/>
                </a:cubicBezTo>
                <a:cubicBezTo>
                  <a:pt x="1472" y="1610"/>
                  <a:pt x="1471" y="1610"/>
                  <a:pt x="1471" y="1610"/>
                </a:cubicBezTo>
                <a:cubicBezTo>
                  <a:pt x="1470" y="1610"/>
                  <a:pt x="1470" y="1611"/>
                  <a:pt x="1470" y="1611"/>
                </a:cubicBezTo>
                <a:cubicBezTo>
                  <a:pt x="1470" y="1612"/>
                  <a:pt x="1470" y="1613"/>
                  <a:pt x="1469" y="1613"/>
                </a:cubicBezTo>
                <a:cubicBezTo>
                  <a:pt x="1469" y="1614"/>
                  <a:pt x="1470" y="1615"/>
                  <a:pt x="1471" y="1615"/>
                </a:cubicBezTo>
                <a:cubicBezTo>
                  <a:pt x="1472" y="1615"/>
                  <a:pt x="1472" y="1613"/>
                  <a:pt x="1472" y="1613"/>
                </a:cubicBezTo>
                <a:cubicBezTo>
                  <a:pt x="1472" y="1613"/>
                  <a:pt x="1473" y="1613"/>
                  <a:pt x="1473" y="1613"/>
                </a:cubicBezTo>
                <a:cubicBezTo>
                  <a:pt x="1473" y="1613"/>
                  <a:pt x="1473" y="1613"/>
                  <a:pt x="1473" y="1614"/>
                </a:cubicBezTo>
                <a:cubicBezTo>
                  <a:pt x="1473" y="1614"/>
                  <a:pt x="1474" y="1614"/>
                  <a:pt x="1474" y="1614"/>
                </a:cubicBezTo>
                <a:cubicBezTo>
                  <a:pt x="1474" y="1614"/>
                  <a:pt x="1474" y="1614"/>
                  <a:pt x="1475" y="1615"/>
                </a:cubicBezTo>
                <a:cubicBezTo>
                  <a:pt x="1475" y="1615"/>
                  <a:pt x="1475" y="1615"/>
                  <a:pt x="1475" y="1615"/>
                </a:cubicBezTo>
                <a:cubicBezTo>
                  <a:pt x="1476" y="1615"/>
                  <a:pt x="1476" y="1614"/>
                  <a:pt x="1475" y="1613"/>
                </a:cubicBezTo>
                <a:cubicBezTo>
                  <a:pt x="1475" y="1613"/>
                  <a:pt x="1475" y="1611"/>
                  <a:pt x="1476" y="1612"/>
                </a:cubicBezTo>
                <a:cubicBezTo>
                  <a:pt x="1477" y="1613"/>
                  <a:pt x="1476" y="1615"/>
                  <a:pt x="1476" y="1616"/>
                </a:cubicBezTo>
                <a:cubicBezTo>
                  <a:pt x="1477" y="1617"/>
                  <a:pt x="1477" y="1615"/>
                  <a:pt x="1478" y="1615"/>
                </a:cubicBezTo>
                <a:cubicBezTo>
                  <a:pt x="1479" y="1614"/>
                  <a:pt x="1479" y="1615"/>
                  <a:pt x="1479" y="1616"/>
                </a:cubicBezTo>
                <a:cubicBezTo>
                  <a:pt x="1479" y="1617"/>
                  <a:pt x="1478" y="1617"/>
                  <a:pt x="1478" y="1618"/>
                </a:cubicBezTo>
                <a:cubicBezTo>
                  <a:pt x="1479" y="1620"/>
                  <a:pt x="1482" y="1618"/>
                  <a:pt x="1483" y="1618"/>
                </a:cubicBezTo>
                <a:cubicBezTo>
                  <a:pt x="1483" y="1617"/>
                  <a:pt x="1484" y="1617"/>
                  <a:pt x="1484" y="1617"/>
                </a:cubicBezTo>
                <a:cubicBezTo>
                  <a:pt x="1485" y="1617"/>
                  <a:pt x="1485" y="1616"/>
                  <a:pt x="1485" y="1616"/>
                </a:cubicBezTo>
                <a:cubicBezTo>
                  <a:pt x="1486" y="1618"/>
                  <a:pt x="1484" y="1618"/>
                  <a:pt x="1484" y="1619"/>
                </a:cubicBezTo>
                <a:cubicBezTo>
                  <a:pt x="1485" y="1620"/>
                  <a:pt x="1485" y="1621"/>
                  <a:pt x="1485" y="1621"/>
                </a:cubicBezTo>
                <a:cubicBezTo>
                  <a:pt x="1485" y="1623"/>
                  <a:pt x="1485" y="1623"/>
                  <a:pt x="1486" y="1624"/>
                </a:cubicBezTo>
                <a:cubicBezTo>
                  <a:pt x="1487" y="1625"/>
                  <a:pt x="1487" y="1625"/>
                  <a:pt x="1488" y="1626"/>
                </a:cubicBezTo>
                <a:cubicBezTo>
                  <a:pt x="1488" y="1627"/>
                  <a:pt x="1488" y="1627"/>
                  <a:pt x="1488" y="1628"/>
                </a:cubicBezTo>
                <a:cubicBezTo>
                  <a:pt x="1489" y="1628"/>
                  <a:pt x="1490" y="1628"/>
                  <a:pt x="1491" y="1629"/>
                </a:cubicBezTo>
                <a:cubicBezTo>
                  <a:pt x="1491" y="1630"/>
                  <a:pt x="1492" y="1631"/>
                  <a:pt x="1492" y="1631"/>
                </a:cubicBezTo>
                <a:cubicBezTo>
                  <a:pt x="1493" y="1631"/>
                  <a:pt x="1494" y="1632"/>
                  <a:pt x="1494" y="1632"/>
                </a:cubicBezTo>
                <a:cubicBezTo>
                  <a:pt x="1495" y="1632"/>
                  <a:pt x="1496" y="1633"/>
                  <a:pt x="1496" y="1633"/>
                </a:cubicBezTo>
                <a:cubicBezTo>
                  <a:pt x="1498" y="1635"/>
                  <a:pt x="1501" y="1635"/>
                  <a:pt x="1504" y="1636"/>
                </a:cubicBezTo>
                <a:cubicBezTo>
                  <a:pt x="1505" y="1637"/>
                  <a:pt x="1506" y="1637"/>
                  <a:pt x="1508" y="1637"/>
                </a:cubicBezTo>
                <a:cubicBezTo>
                  <a:pt x="1509" y="1637"/>
                  <a:pt x="1510" y="1636"/>
                  <a:pt x="1512" y="1635"/>
                </a:cubicBezTo>
                <a:cubicBezTo>
                  <a:pt x="1512" y="1634"/>
                  <a:pt x="1513" y="1634"/>
                  <a:pt x="1514" y="1634"/>
                </a:cubicBezTo>
                <a:cubicBezTo>
                  <a:pt x="1514" y="1634"/>
                  <a:pt x="1515" y="1634"/>
                  <a:pt x="1516" y="1634"/>
                </a:cubicBezTo>
                <a:cubicBezTo>
                  <a:pt x="1516" y="1633"/>
                  <a:pt x="1517" y="1633"/>
                  <a:pt x="1517" y="1632"/>
                </a:cubicBezTo>
                <a:cubicBezTo>
                  <a:pt x="1518" y="1632"/>
                  <a:pt x="1518" y="1633"/>
                  <a:pt x="1519" y="1633"/>
                </a:cubicBezTo>
                <a:cubicBezTo>
                  <a:pt x="1520" y="1633"/>
                  <a:pt x="1521" y="1633"/>
                  <a:pt x="1521" y="1633"/>
                </a:cubicBezTo>
                <a:cubicBezTo>
                  <a:pt x="1522" y="1634"/>
                  <a:pt x="1522" y="1635"/>
                  <a:pt x="1522" y="1635"/>
                </a:cubicBezTo>
                <a:cubicBezTo>
                  <a:pt x="1521" y="1637"/>
                  <a:pt x="1519" y="1637"/>
                  <a:pt x="1518" y="1639"/>
                </a:cubicBezTo>
                <a:cubicBezTo>
                  <a:pt x="1518" y="1639"/>
                  <a:pt x="1518" y="1640"/>
                  <a:pt x="1518" y="1640"/>
                </a:cubicBezTo>
                <a:cubicBezTo>
                  <a:pt x="1517" y="1641"/>
                  <a:pt x="1516" y="1641"/>
                  <a:pt x="1516" y="1641"/>
                </a:cubicBezTo>
                <a:cubicBezTo>
                  <a:pt x="1515" y="1642"/>
                  <a:pt x="1514" y="1642"/>
                  <a:pt x="1513" y="1642"/>
                </a:cubicBezTo>
                <a:cubicBezTo>
                  <a:pt x="1513" y="1643"/>
                  <a:pt x="1512" y="1643"/>
                  <a:pt x="1511" y="1643"/>
                </a:cubicBezTo>
                <a:cubicBezTo>
                  <a:pt x="1509" y="1643"/>
                  <a:pt x="1506" y="1644"/>
                  <a:pt x="1503" y="1645"/>
                </a:cubicBezTo>
                <a:cubicBezTo>
                  <a:pt x="1502" y="1645"/>
                  <a:pt x="1500" y="1646"/>
                  <a:pt x="1499" y="1646"/>
                </a:cubicBezTo>
                <a:cubicBezTo>
                  <a:pt x="1498" y="1645"/>
                  <a:pt x="1500" y="1644"/>
                  <a:pt x="1499" y="1643"/>
                </a:cubicBezTo>
                <a:cubicBezTo>
                  <a:pt x="1498" y="1643"/>
                  <a:pt x="1497" y="1643"/>
                  <a:pt x="1496" y="1643"/>
                </a:cubicBezTo>
                <a:cubicBezTo>
                  <a:pt x="1494" y="1643"/>
                  <a:pt x="1493" y="1645"/>
                  <a:pt x="1494" y="1646"/>
                </a:cubicBezTo>
                <a:cubicBezTo>
                  <a:pt x="1495" y="1647"/>
                  <a:pt x="1495" y="1647"/>
                  <a:pt x="1496" y="1648"/>
                </a:cubicBezTo>
                <a:cubicBezTo>
                  <a:pt x="1496" y="1648"/>
                  <a:pt x="1496" y="1649"/>
                  <a:pt x="1497" y="1650"/>
                </a:cubicBezTo>
                <a:cubicBezTo>
                  <a:pt x="1497" y="1651"/>
                  <a:pt x="1499" y="1652"/>
                  <a:pt x="1500" y="1653"/>
                </a:cubicBezTo>
                <a:cubicBezTo>
                  <a:pt x="1502" y="1654"/>
                  <a:pt x="1504" y="1657"/>
                  <a:pt x="1506" y="1659"/>
                </a:cubicBezTo>
                <a:cubicBezTo>
                  <a:pt x="1509" y="1662"/>
                  <a:pt x="1513" y="1664"/>
                  <a:pt x="1515" y="1668"/>
                </a:cubicBezTo>
                <a:cubicBezTo>
                  <a:pt x="1516" y="1669"/>
                  <a:pt x="1516" y="1670"/>
                  <a:pt x="1518" y="1671"/>
                </a:cubicBezTo>
                <a:cubicBezTo>
                  <a:pt x="1519" y="1672"/>
                  <a:pt x="1520" y="1673"/>
                  <a:pt x="1521" y="1674"/>
                </a:cubicBezTo>
                <a:cubicBezTo>
                  <a:pt x="1522" y="1675"/>
                  <a:pt x="1523" y="1676"/>
                  <a:pt x="1525" y="1677"/>
                </a:cubicBezTo>
                <a:cubicBezTo>
                  <a:pt x="1526" y="1677"/>
                  <a:pt x="1527" y="1677"/>
                  <a:pt x="1529" y="1677"/>
                </a:cubicBezTo>
                <a:cubicBezTo>
                  <a:pt x="1529" y="1677"/>
                  <a:pt x="1530" y="1678"/>
                  <a:pt x="1531" y="1678"/>
                </a:cubicBezTo>
                <a:cubicBezTo>
                  <a:pt x="1531" y="1678"/>
                  <a:pt x="1532" y="1678"/>
                  <a:pt x="1533" y="1678"/>
                </a:cubicBezTo>
                <a:cubicBezTo>
                  <a:pt x="1535" y="1678"/>
                  <a:pt x="1536" y="1677"/>
                  <a:pt x="1537" y="1677"/>
                </a:cubicBezTo>
                <a:cubicBezTo>
                  <a:pt x="1539" y="1676"/>
                  <a:pt x="1540" y="1676"/>
                  <a:pt x="1541" y="1675"/>
                </a:cubicBezTo>
                <a:cubicBezTo>
                  <a:pt x="1543" y="1675"/>
                  <a:pt x="1544" y="1675"/>
                  <a:pt x="1545" y="1674"/>
                </a:cubicBezTo>
                <a:cubicBezTo>
                  <a:pt x="1547" y="1673"/>
                  <a:pt x="1548" y="1672"/>
                  <a:pt x="1549" y="1672"/>
                </a:cubicBezTo>
                <a:cubicBezTo>
                  <a:pt x="1551" y="1672"/>
                  <a:pt x="1552" y="1671"/>
                  <a:pt x="1553" y="1671"/>
                </a:cubicBezTo>
                <a:cubicBezTo>
                  <a:pt x="1554" y="1670"/>
                  <a:pt x="1556" y="1668"/>
                  <a:pt x="1557" y="1667"/>
                </a:cubicBezTo>
                <a:cubicBezTo>
                  <a:pt x="1557" y="1667"/>
                  <a:pt x="1558" y="1667"/>
                  <a:pt x="1558" y="1666"/>
                </a:cubicBezTo>
                <a:cubicBezTo>
                  <a:pt x="1558" y="1665"/>
                  <a:pt x="1558" y="1665"/>
                  <a:pt x="1559" y="1664"/>
                </a:cubicBezTo>
                <a:cubicBezTo>
                  <a:pt x="1559" y="1663"/>
                  <a:pt x="1559" y="1663"/>
                  <a:pt x="1560" y="1662"/>
                </a:cubicBezTo>
                <a:cubicBezTo>
                  <a:pt x="1560" y="1661"/>
                  <a:pt x="1560" y="1661"/>
                  <a:pt x="1560" y="1660"/>
                </a:cubicBezTo>
                <a:cubicBezTo>
                  <a:pt x="1560" y="1658"/>
                  <a:pt x="1559" y="1658"/>
                  <a:pt x="1558" y="1657"/>
                </a:cubicBezTo>
                <a:cubicBezTo>
                  <a:pt x="1557" y="1657"/>
                  <a:pt x="1554" y="1657"/>
                  <a:pt x="1555" y="1655"/>
                </a:cubicBezTo>
                <a:cubicBezTo>
                  <a:pt x="1555" y="1654"/>
                  <a:pt x="1556" y="1655"/>
                  <a:pt x="1557" y="1654"/>
                </a:cubicBezTo>
                <a:cubicBezTo>
                  <a:pt x="1557" y="1653"/>
                  <a:pt x="1556" y="1653"/>
                  <a:pt x="1556" y="1652"/>
                </a:cubicBezTo>
                <a:cubicBezTo>
                  <a:pt x="1557" y="1651"/>
                  <a:pt x="1559" y="1651"/>
                  <a:pt x="1560" y="1651"/>
                </a:cubicBezTo>
                <a:cubicBezTo>
                  <a:pt x="1560" y="1650"/>
                  <a:pt x="1560" y="1649"/>
                  <a:pt x="1561" y="1649"/>
                </a:cubicBezTo>
                <a:cubicBezTo>
                  <a:pt x="1561" y="1648"/>
                  <a:pt x="1561" y="1648"/>
                  <a:pt x="1560" y="1647"/>
                </a:cubicBezTo>
                <a:cubicBezTo>
                  <a:pt x="1559" y="1647"/>
                  <a:pt x="1559" y="1646"/>
                  <a:pt x="1560" y="1646"/>
                </a:cubicBezTo>
                <a:cubicBezTo>
                  <a:pt x="1561" y="1645"/>
                  <a:pt x="1562" y="1646"/>
                  <a:pt x="1563" y="1646"/>
                </a:cubicBezTo>
                <a:cubicBezTo>
                  <a:pt x="1565" y="1647"/>
                  <a:pt x="1567" y="1646"/>
                  <a:pt x="1569" y="1646"/>
                </a:cubicBezTo>
                <a:cubicBezTo>
                  <a:pt x="1570" y="1646"/>
                  <a:pt x="1570" y="1646"/>
                  <a:pt x="1570" y="1647"/>
                </a:cubicBezTo>
                <a:cubicBezTo>
                  <a:pt x="1570" y="1648"/>
                  <a:pt x="1569" y="1648"/>
                  <a:pt x="1568" y="1648"/>
                </a:cubicBezTo>
                <a:cubicBezTo>
                  <a:pt x="1568" y="1648"/>
                  <a:pt x="1567" y="1648"/>
                  <a:pt x="1566" y="1648"/>
                </a:cubicBezTo>
                <a:cubicBezTo>
                  <a:pt x="1565" y="1648"/>
                  <a:pt x="1565" y="1649"/>
                  <a:pt x="1565" y="1650"/>
                </a:cubicBezTo>
                <a:cubicBezTo>
                  <a:pt x="1565" y="1650"/>
                  <a:pt x="1564" y="1651"/>
                  <a:pt x="1564" y="1651"/>
                </a:cubicBezTo>
                <a:cubicBezTo>
                  <a:pt x="1563" y="1652"/>
                  <a:pt x="1563" y="1653"/>
                  <a:pt x="1563" y="1654"/>
                </a:cubicBezTo>
                <a:cubicBezTo>
                  <a:pt x="1563" y="1655"/>
                  <a:pt x="1563" y="1657"/>
                  <a:pt x="1564" y="1658"/>
                </a:cubicBezTo>
                <a:cubicBezTo>
                  <a:pt x="1564" y="1659"/>
                  <a:pt x="1565" y="1659"/>
                  <a:pt x="1566" y="1659"/>
                </a:cubicBezTo>
                <a:cubicBezTo>
                  <a:pt x="1566" y="1659"/>
                  <a:pt x="1567" y="1659"/>
                  <a:pt x="1567" y="1659"/>
                </a:cubicBezTo>
                <a:cubicBezTo>
                  <a:pt x="1568" y="1659"/>
                  <a:pt x="1569" y="1659"/>
                  <a:pt x="1569" y="1658"/>
                </a:cubicBezTo>
                <a:cubicBezTo>
                  <a:pt x="1570" y="1658"/>
                  <a:pt x="1571" y="1658"/>
                  <a:pt x="1571" y="1658"/>
                </a:cubicBezTo>
                <a:cubicBezTo>
                  <a:pt x="1572" y="1659"/>
                  <a:pt x="1573" y="1659"/>
                  <a:pt x="1572" y="1660"/>
                </a:cubicBezTo>
                <a:cubicBezTo>
                  <a:pt x="1571" y="1660"/>
                  <a:pt x="1570" y="1660"/>
                  <a:pt x="1570" y="1660"/>
                </a:cubicBezTo>
                <a:cubicBezTo>
                  <a:pt x="1569" y="1661"/>
                  <a:pt x="1568" y="1661"/>
                  <a:pt x="1567" y="1662"/>
                </a:cubicBezTo>
                <a:cubicBezTo>
                  <a:pt x="1566" y="1663"/>
                  <a:pt x="1566" y="1665"/>
                  <a:pt x="1566" y="1666"/>
                </a:cubicBezTo>
                <a:cubicBezTo>
                  <a:pt x="1565" y="1668"/>
                  <a:pt x="1565" y="1669"/>
                  <a:pt x="1566" y="1670"/>
                </a:cubicBezTo>
                <a:cubicBezTo>
                  <a:pt x="1567" y="1671"/>
                  <a:pt x="1569" y="1671"/>
                  <a:pt x="1570" y="1672"/>
                </a:cubicBezTo>
                <a:cubicBezTo>
                  <a:pt x="1571" y="1673"/>
                  <a:pt x="1571" y="1674"/>
                  <a:pt x="1572" y="1675"/>
                </a:cubicBezTo>
                <a:cubicBezTo>
                  <a:pt x="1572" y="1677"/>
                  <a:pt x="1571" y="1678"/>
                  <a:pt x="1571" y="1679"/>
                </a:cubicBezTo>
                <a:cubicBezTo>
                  <a:pt x="1571" y="1682"/>
                  <a:pt x="1570" y="1684"/>
                  <a:pt x="1570" y="1687"/>
                </a:cubicBezTo>
                <a:cubicBezTo>
                  <a:pt x="1569" y="1688"/>
                  <a:pt x="1568" y="1689"/>
                  <a:pt x="1568" y="1691"/>
                </a:cubicBezTo>
                <a:cubicBezTo>
                  <a:pt x="1567" y="1694"/>
                  <a:pt x="1567" y="1697"/>
                  <a:pt x="1568" y="1700"/>
                </a:cubicBezTo>
                <a:cubicBezTo>
                  <a:pt x="1568" y="1701"/>
                  <a:pt x="1569" y="1702"/>
                  <a:pt x="1569" y="1703"/>
                </a:cubicBezTo>
                <a:cubicBezTo>
                  <a:pt x="1569" y="1704"/>
                  <a:pt x="1569" y="1705"/>
                  <a:pt x="1569" y="1705"/>
                </a:cubicBezTo>
                <a:cubicBezTo>
                  <a:pt x="1569" y="1706"/>
                  <a:pt x="1569" y="1707"/>
                  <a:pt x="1570" y="1707"/>
                </a:cubicBezTo>
                <a:cubicBezTo>
                  <a:pt x="1570" y="1708"/>
                  <a:pt x="1570" y="1710"/>
                  <a:pt x="1570" y="1711"/>
                </a:cubicBezTo>
                <a:cubicBezTo>
                  <a:pt x="1570" y="1712"/>
                  <a:pt x="1571" y="1712"/>
                  <a:pt x="1571" y="1712"/>
                </a:cubicBezTo>
                <a:cubicBezTo>
                  <a:pt x="1571" y="1713"/>
                  <a:pt x="1572" y="1714"/>
                  <a:pt x="1572" y="1713"/>
                </a:cubicBezTo>
                <a:cubicBezTo>
                  <a:pt x="1573" y="1713"/>
                  <a:pt x="1573" y="1712"/>
                  <a:pt x="1573" y="1712"/>
                </a:cubicBezTo>
                <a:cubicBezTo>
                  <a:pt x="1574" y="1712"/>
                  <a:pt x="1574" y="1713"/>
                  <a:pt x="1574" y="1714"/>
                </a:cubicBezTo>
                <a:cubicBezTo>
                  <a:pt x="1574" y="1714"/>
                  <a:pt x="1573" y="1714"/>
                  <a:pt x="1572" y="1715"/>
                </a:cubicBezTo>
                <a:cubicBezTo>
                  <a:pt x="1572" y="1715"/>
                  <a:pt x="1572" y="1716"/>
                  <a:pt x="1572" y="1717"/>
                </a:cubicBezTo>
                <a:cubicBezTo>
                  <a:pt x="1572" y="1718"/>
                  <a:pt x="1572" y="1717"/>
                  <a:pt x="1571" y="1718"/>
                </a:cubicBezTo>
                <a:cubicBezTo>
                  <a:pt x="1571" y="1718"/>
                  <a:pt x="1571" y="1719"/>
                  <a:pt x="1571" y="1720"/>
                </a:cubicBezTo>
                <a:cubicBezTo>
                  <a:pt x="1571" y="1721"/>
                  <a:pt x="1573" y="1722"/>
                  <a:pt x="1573" y="1723"/>
                </a:cubicBezTo>
                <a:cubicBezTo>
                  <a:pt x="1572" y="1724"/>
                  <a:pt x="1572" y="1724"/>
                  <a:pt x="1572" y="1725"/>
                </a:cubicBezTo>
                <a:cubicBezTo>
                  <a:pt x="1572" y="1725"/>
                  <a:pt x="1573" y="1726"/>
                  <a:pt x="1573" y="1726"/>
                </a:cubicBezTo>
                <a:cubicBezTo>
                  <a:pt x="1573" y="1727"/>
                  <a:pt x="1575" y="1729"/>
                  <a:pt x="1574" y="1729"/>
                </a:cubicBezTo>
                <a:cubicBezTo>
                  <a:pt x="1573" y="1729"/>
                  <a:pt x="1573" y="1728"/>
                  <a:pt x="1572" y="1728"/>
                </a:cubicBezTo>
                <a:cubicBezTo>
                  <a:pt x="1571" y="1728"/>
                  <a:pt x="1572" y="1729"/>
                  <a:pt x="1572" y="1729"/>
                </a:cubicBezTo>
                <a:cubicBezTo>
                  <a:pt x="1573" y="1730"/>
                  <a:pt x="1573" y="1730"/>
                  <a:pt x="1573" y="1731"/>
                </a:cubicBezTo>
                <a:cubicBezTo>
                  <a:pt x="1574" y="1733"/>
                  <a:pt x="1573" y="1735"/>
                  <a:pt x="1574" y="1737"/>
                </a:cubicBezTo>
                <a:cubicBezTo>
                  <a:pt x="1574" y="1738"/>
                  <a:pt x="1575" y="1739"/>
                  <a:pt x="1575" y="1741"/>
                </a:cubicBezTo>
                <a:cubicBezTo>
                  <a:pt x="1576" y="1742"/>
                  <a:pt x="1576" y="1744"/>
                  <a:pt x="1576" y="1745"/>
                </a:cubicBezTo>
                <a:cubicBezTo>
                  <a:pt x="1576" y="1747"/>
                  <a:pt x="1577" y="1748"/>
                  <a:pt x="1577" y="1749"/>
                </a:cubicBezTo>
                <a:cubicBezTo>
                  <a:pt x="1577" y="1751"/>
                  <a:pt x="1578" y="1752"/>
                  <a:pt x="1579" y="1754"/>
                </a:cubicBezTo>
                <a:cubicBezTo>
                  <a:pt x="1579" y="1755"/>
                  <a:pt x="1579" y="1757"/>
                  <a:pt x="1579" y="1758"/>
                </a:cubicBezTo>
                <a:cubicBezTo>
                  <a:pt x="1580" y="1761"/>
                  <a:pt x="1580" y="1763"/>
                  <a:pt x="1581" y="1766"/>
                </a:cubicBezTo>
                <a:cubicBezTo>
                  <a:pt x="1581" y="1768"/>
                  <a:pt x="1581" y="1770"/>
                  <a:pt x="1582" y="1772"/>
                </a:cubicBezTo>
                <a:cubicBezTo>
                  <a:pt x="1584" y="1776"/>
                  <a:pt x="1587" y="1779"/>
                  <a:pt x="1589" y="1783"/>
                </a:cubicBezTo>
                <a:cubicBezTo>
                  <a:pt x="1590" y="1784"/>
                  <a:pt x="1592" y="1785"/>
                  <a:pt x="1592" y="1786"/>
                </a:cubicBezTo>
                <a:cubicBezTo>
                  <a:pt x="1592" y="1788"/>
                  <a:pt x="1589" y="1786"/>
                  <a:pt x="1589" y="1786"/>
                </a:cubicBezTo>
                <a:cubicBezTo>
                  <a:pt x="1589" y="1787"/>
                  <a:pt x="1590" y="1788"/>
                  <a:pt x="1590" y="1788"/>
                </a:cubicBezTo>
                <a:cubicBezTo>
                  <a:pt x="1591" y="1788"/>
                  <a:pt x="1591" y="1789"/>
                  <a:pt x="1591" y="1789"/>
                </a:cubicBezTo>
                <a:cubicBezTo>
                  <a:pt x="1592" y="1790"/>
                  <a:pt x="1592" y="1792"/>
                  <a:pt x="1593" y="1793"/>
                </a:cubicBezTo>
                <a:cubicBezTo>
                  <a:pt x="1593" y="1794"/>
                  <a:pt x="1594" y="1795"/>
                  <a:pt x="1595" y="1796"/>
                </a:cubicBezTo>
                <a:cubicBezTo>
                  <a:pt x="1595" y="1797"/>
                  <a:pt x="1596" y="1797"/>
                  <a:pt x="1596" y="1798"/>
                </a:cubicBezTo>
                <a:cubicBezTo>
                  <a:pt x="1596" y="1798"/>
                  <a:pt x="1595" y="1799"/>
                  <a:pt x="1595" y="1798"/>
                </a:cubicBezTo>
                <a:cubicBezTo>
                  <a:pt x="1595" y="1799"/>
                  <a:pt x="1595" y="1799"/>
                  <a:pt x="1595" y="1799"/>
                </a:cubicBezTo>
                <a:cubicBezTo>
                  <a:pt x="1595" y="1799"/>
                  <a:pt x="1597" y="1800"/>
                  <a:pt x="1597" y="1800"/>
                </a:cubicBezTo>
                <a:cubicBezTo>
                  <a:pt x="1598" y="1801"/>
                  <a:pt x="1599" y="1802"/>
                  <a:pt x="1599" y="1802"/>
                </a:cubicBezTo>
                <a:cubicBezTo>
                  <a:pt x="1600" y="1803"/>
                  <a:pt x="1600" y="1803"/>
                  <a:pt x="1601" y="1804"/>
                </a:cubicBezTo>
                <a:cubicBezTo>
                  <a:pt x="1602" y="1805"/>
                  <a:pt x="1602" y="1807"/>
                  <a:pt x="1602" y="1809"/>
                </a:cubicBezTo>
                <a:cubicBezTo>
                  <a:pt x="1603" y="1810"/>
                  <a:pt x="1602" y="1811"/>
                  <a:pt x="1603" y="1812"/>
                </a:cubicBezTo>
                <a:cubicBezTo>
                  <a:pt x="1603" y="1813"/>
                  <a:pt x="1603" y="1814"/>
                  <a:pt x="1604" y="1814"/>
                </a:cubicBezTo>
                <a:cubicBezTo>
                  <a:pt x="1604" y="1816"/>
                  <a:pt x="1605" y="1817"/>
                  <a:pt x="1605" y="1819"/>
                </a:cubicBezTo>
                <a:cubicBezTo>
                  <a:pt x="1606" y="1821"/>
                  <a:pt x="1607" y="1824"/>
                  <a:pt x="1608" y="1827"/>
                </a:cubicBezTo>
                <a:cubicBezTo>
                  <a:pt x="1609" y="1829"/>
                  <a:pt x="1609" y="1830"/>
                  <a:pt x="1610" y="1831"/>
                </a:cubicBezTo>
                <a:cubicBezTo>
                  <a:pt x="1610" y="1833"/>
                  <a:pt x="1611" y="1834"/>
                  <a:pt x="1611" y="1836"/>
                </a:cubicBezTo>
                <a:cubicBezTo>
                  <a:pt x="1611" y="1837"/>
                  <a:pt x="1610" y="1838"/>
                  <a:pt x="1610" y="1840"/>
                </a:cubicBezTo>
                <a:cubicBezTo>
                  <a:pt x="1611" y="1841"/>
                  <a:pt x="1612" y="1842"/>
                  <a:pt x="1612" y="1843"/>
                </a:cubicBezTo>
                <a:cubicBezTo>
                  <a:pt x="1614" y="1846"/>
                  <a:pt x="1615" y="1848"/>
                  <a:pt x="1616" y="1851"/>
                </a:cubicBezTo>
                <a:cubicBezTo>
                  <a:pt x="1617" y="1852"/>
                  <a:pt x="1618" y="1853"/>
                  <a:pt x="1619" y="1855"/>
                </a:cubicBezTo>
                <a:cubicBezTo>
                  <a:pt x="1620" y="1856"/>
                  <a:pt x="1620" y="1857"/>
                  <a:pt x="1621" y="1859"/>
                </a:cubicBezTo>
                <a:cubicBezTo>
                  <a:pt x="1622" y="1860"/>
                  <a:pt x="1623" y="1860"/>
                  <a:pt x="1624" y="1861"/>
                </a:cubicBezTo>
                <a:cubicBezTo>
                  <a:pt x="1625" y="1863"/>
                  <a:pt x="1626" y="1865"/>
                  <a:pt x="1627" y="1866"/>
                </a:cubicBezTo>
                <a:cubicBezTo>
                  <a:pt x="1627" y="1868"/>
                  <a:pt x="1628" y="1869"/>
                  <a:pt x="1629" y="1871"/>
                </a:cubicBezTo>
                <a:cubicBezTo>
                  <a:pt x="1629" y="1872"/>
                  <a:pt x="1630" y="1873"/>
                  <a:pt x="1630" y="1875"/>
                </a:cubicBezTo>
                <a:cubicBezTo>
                  <a:pt x="1630" y="1876"/>
                  <a:pt x="1631" y="1878"/>
                  <a:pt x="1631" y="1879"/>
                </a:cubicBezTo>
                <a:cubicBezTo>
                  <a:pt x="1632" y="1880"/>
                  <a:pt x="1633" y="1882"/>
                  <a:pt x="1633" y="1883"/>
                </a:cubicBezTo>
                <a:cubicBezTo>
                  <a:pt x="1634" y="1886"/>
                  <a:pt x="1635" y="1888"/>
                  <a:pt x="1636" y="1891"/>
                </a:cubicBezTo>
                <a:cubicBezTo>
                  <a:pt x="1637" y="1892"/>
                  <a:pt x="1638" y="1894"/>
                  <a:pt x="1639" y="1895"/>
                </a:cubicBezTo>
                <a:cubicBezTo>
                  <a:pt x="1640" y="1896"/>
                  <a:pt x="1640" y="1896"/>
                  <a:pt x="1640" y="1897"/>
                </a:cubicBezTo>
                <a:cubicBezTo>
                  <a:pt x="1640" y="1897"/>
                  <a:pt x="1640" y="1898"/>
                  <a:pt x="1641" y="1898"/>
                </a:cubicBezTo>
                <a:cubicBezTo>
                  <a:pt x="1641" y="1899"/>
                  <a:pt x="1641" y="1899"/>
                  <a:pt x="1641" y="1900"/>
                </a:cubicBezTo>
                <a:cubicBezTo>
                  <a:pt x="1641" y="1900"/>
                  <a:pt x="1642" y="1901"/>
                  <a:pt x="1642" y="1901"/>
                </a:cubicBezTo>
                <a:cubicBezTo>
                  <a:pt x="1642" y="1902"/>
                  <a:pt x="1642" y="1905"/>
                  <a:pt x="1641" y="1904"/>
                </a:cubicBezTo>
                <a:cubicBezTo>
                  <a:pt x="1641" y="1904"/>
                  <a:pt x="1641" y="1903"/>
                  <a:pt x="1641" y="1903"/>
                </a:cubicBezTo>
                <a:cubicBezTo>
                  <a:pt x="1641" y="1902"/>
                  <a:pt x="1640" y="1902"/>
                  <a:pt x="1640" y="1901"/>
                </a:cubicBezTo>
                <a:cubicBezTo>
                  <a:pt x="1639" y="1900"/>
                  <a:pt x="1640" y="1899"/>
                  <a:pt x="1639" y="1898"/>
                </a:cubicBezTo>
                <a:cubicBezTo>
                  <a:pt x="1639" y="1898"/>
                  <a:pt x="1639" y="1897"/>
                  <a:pt x="1638" y="1897"/>
                </a:cubicBezTo>
                <a:cubicBezTo>
                  <a:pt x="1637" y="1896"/>
                  <a:pt x="1638" y="1898"/>
                  <a:pt x="1638" y="1899"/>
                </a:cubicBezTo>
                <a:cubicBezTo>
                  <a:pt x="1638" y="1899"/>
                  <a:pt x="1638" y="1900"/>
                  <a:pt x="1638" y="1901"/>
                </a:cubicBezTo>
                <a:cubicBezTo>
                  <a:pt x="1639" y="1902"/>
                  <a:pt x="1639" y="1902"/>
                  <a:pt x="1640" y="1902"/>
                </a:cubicBezTo>
                <a:cubicBezTo>
                  <a:pt x="1640" y="1903"/>
                  <a:pt x="1640" y="1904"/>
                  <a:pt x="1640" y="1905"/>
                </a:cubicBezTo>
                <a:cubicBezTo>
                  <a:pt x="1640" y="1905"/>
                  <a:pt x="1640" y="1906"/>
                  <a:pt x="1640" y="1906"/>
                </a:cubicBezTo>
                <a:cubicBezTo>
                  <a:pt x="1641" y="1907"/>
                  <a:pt x="1640" y="1907"/>
                  <a:pt x="1641" y="1908"/>
                </a:cubicBezTo>
                <a:cubicBezTo>
                  <a:pt x="1641" y="1909"/>
                  <a:pt x="1641" y="1909"/>
                  <a:pt x="1641" y="1909"/>
                </a:cubicBezTo>
                <a:cubicBezTo>
                  <a:pt x="1642" y="1910"/>
                  <a:pt x="1642" y="1911"/>
                  <a:pt x="1643" y="1912"/>
                </a:cubicBezTo>
                <a:cubicBezTo>
                  <a:pt x="1644" y="1913"/>
                  <a:pt x="1645" y="1913"/>
                  <a:pt x="1645" y="1914"/>
                </a:cubicBezTo>
                <a:cubicBezTo>
                  <a:pt x="1645" y="1915"/>
                  <a:pt x="1645" y="1915"/>
                  <a:pt x="1645" y="1916"/>
                </a:cubicBezTo>
                <a:cubicBezTo>
                  <a:pt x="1645" y="1917"/>
                  <a:pt x="1645" y="1917"/>
                  <a:pt x="1645" y="1918"/>
                </a:cubicBezTo>
                <a:cubicBezTo>
                  <a:pt x="1646" y="1918"/>
                  <a:pt x="1646" y="1918"/>
                  <a:pt x="1647" y="1919"/>
                </a:cubicBezTo>
                <a:cubicBezTo>
                  <a:pt x="1647" y="1919"/>
                  <a:pt x="1648" y="1920"/>
                  <a:pt x="1648" y="1921"/>
                </a:cubicBezTo>
                <a:cubicBezTo>
                  <a:pt x="1649" y="1922"/>
                  <a:pt x="1649" y="1923"/>
                  <a:pt x="1650" y="1923"/>
                </a:cubicBezTo>
                <a:cubicBezTo>
                  <a:pt x="1651" y="1924"/>
                  <a:pt x="1652" y="1925"/>
                  <a:pt x="1653" y="1926"/>
                </a:cubicBezTo>
                <a:cubicBezTo>
                  <a:pt x="1654" y="1928"/>
                  <a:pt x="1654" y="1929"/>
                  <a:pt x="1655" y="1929"/>
                </a:cubicBezTo>
                <a:cubicBezTo>
                  <a:pt x="1657" y="1930"/>
                  <a:pt x="1658" y="1930"/>
                  <a:pt x="1659" y="1931"/>
                </a:cubicBezTo>
                <a:cubicBezTo>
                  <a:pt x="1660" y="1931"/>
                  <a:pt x="1661" y="1932"/>
                  <a:pt x="1662" y="1932"/>
                </a:cubicBezTo>
                <a:cubicBezTo>
                  <a:pt x="1664" y="1933"/>
                  <a:pt x="1665" y="1932"/>
                  <a:pt x="1666" y="1931"/>
                </a:cubicBezTo>
                <a:cubicBezTo>
                  <a:pt x="1666" y="1930"/>
                  <a:pt x="1667" y="1930"/>
                  <a:pt x="1669" y="1929"/>
                </a:cubicBezTo>
                <a:cubicBezTo>
                  <a:pt x="1669" y="1929"/>
                  <a:pt x="1670" y="1928"/>
                  <a:pt x="1671" y="1928"/>
                </a:cubicBezTo>
                <a:cubicBezTo>
                  <a:pt x="1671" y="1928"/>
                  <a:pt x="1672" y="1927"/>
                  <a:pt x="1672" y="1927"/>
                </a:cubicBezTo>
                <a:cubicBezTo>
                  <a:pt x="1673" y="1926"/>
                  <a:pt x="1674" y="1925"/>
                  <a:pt x="1675" y="1924"/>
                </a:cubicBezTo>
                <a:cubicBezTo>
                  <a:pt x="1676" y="1923"/>
                  <a:pt x="1676" y="1922"/>
                  <a:pt x="1676" y="1920"/>
                </a:cubicBezTo>
                <a:cubicBezTo>
                  <a:pt x="1676" y="1917"/>
                  <a:pt x="1678" y="1914"/>
                  <a:pt x="1680" y="1913"/>
                </a:cubicBezTo>
                <a:cubicBezTo>
                  <a:pt x="1681" y="1912"/>
                  <a:pt x="1682" y="1912"/>
                  <a:pt x="1683" y="1911"/>
                </a:cubicBezTo>
                <a:cubicBezTo>
                  <a:pt x="1685" y="1911"/>
                  <a:pt x="1686" y="1911"/>
                  <a:pt x="1687" y="1911"/>
                </a:cubicBezTo>
                <a:cubicBezTo>
                  <a:pt x="1688" y="1910"/>
                  <a:pt x="1689" y="1909"/>
                  <a:pt x="1691" y="1909"/>
                </a:cubicBezTo>
                <a:cubicBezTo>
                  <a:pt x="1692" y="1909"/>
                  <a:pt x="1694" y="1910"/>
                  <a:pt x="1694" y="1909"/>
                </a:cubicBezTo>
                <a:cubicBezTo>
                  <a:pt x="1694" y="1909"/>
                  <a:pt x="1693" y="1908"/>
                  <a:pt x="1692" y="1908"/>
                </a:cubicBezTo>
                <a:cubicBezTo>
                  <a:pt x="1692" y="1908"/>
                  <a:pt x="1692" y="1907"/>
                  <a:pt x="1692" y="1907"/>
                </a:cubicBezTo>
                <a:cubicBezTo>
                  <a:pt x="1691" y="1906"/>
                  <a:pt x="1691" y="1906"/>
                  <a:pt x="1691" y="1905"/>
                </a:cubicBezTo>
                <a:cubicBezTo>
                  <a:pt x="1691" y="1904"/>
                  <a:pt x="1691" y="1903"/>
                  <a:pt x="1691" y="1903"/>
                </a:cubicBezTo>
                <a:cubicBezTo>
                  <a:pt x="1692" y="1902"/>
                  <a:pt x="1692" y="1902"/>
                  <a:pt x="1693" y="1902"/>
                </a:cubicBezTo>
                <a:cubicBezTo>
                  <a:pt x="1693" y="1901"/>
                  <a:pt x="1693" y="1900"/>
                  <a:pt x="1693" y="1900"/>
                </a:cubicBezTo>
                <a:cubicBezTo>
                  <a:pt x="1694" y="1899"/>
                  <a:pt x="1695" y="1898"/>
                  <a:pt x="1696" y="1897"/>
                </a:cubicBezTo>
                <a:cubicBezTo>
                  <a:pt x="1696" y="1896"/>
                  <a:pt x="1696" y="1895"/>
                  <a:pt x="1696" y="1895"/>
                </a:cubicBezTo>
                <a:cubicBezTo>
                  <a:pt x="1696" y="1894"/>
                  <a:pt x="1697" y="1893"/>
                  <a:pt x="1697" y="1893"/>
                </a:cubicBezTo>
                <a:cubicBezTo>
                  <a:pt x="1697" y="1892"/>
                  <a:pt x="1697" y="1891"/>
                  <a:pt x="1698" y="1891"/>
                </a:cubicBezTo>
                <a:cubicBezTo>
                  <a:pt x="1698" y="1890"/>
                  <a:pt x="1699" y="1890"/>
                  <a:pt x="1699" y="1890"/>
                </a:cubicBezTo>
                <a:cubicBezTo>
                  <a:pt x="1700" y="1890"/>
                  <a:pt x="1700" y="1889"/>
                  <a:pt x="1701" y="1889"/>
                </a:cubicBezTo>
                <a:cubicBezTo>
                  <a:pt x="1702" y="1888"/>
                  <a:pt x="1704" y="1888"/>
                  <a:pt x="1705" y="1888"/>
                </a:cubicBezTo>
                <a:cubicBezTo>
                  <a:pt x="1706" y="1889"/>
                  <a:pt x="1707" y="1891"/>
                  <a:pt x="1708" y="1890"/>
                </a:cubicBezTo>
                <a:cubicBezTo>
                  <a:pt x="1709" y="1889"/>
                  <a:pt x="1709" y="1887"/>
                  <a:pt x="1709" y="1886"/>
                </a:cubicBezTo>
                <a:cubicBezTo>
                  <a:pt x="1710" y="1883"/>
                  <a:pt x="1710" y="1879"/>
                  <a:pt x="1709" y="1877"/>
                </a:cubicBezTo>
                <a:cubicBezTo>
                  <a:pt x="1709" y="1876"/>
                  <a:pt x="1708" y="1875"/>
                  <a:pt x="1708" y="1874"/>
                </a:cubicBezTo>
                <a:cubicBezTo>
                  <a:pt x="1708" y="1873"/>
                  <a:pt x="1708" y="1872"/>
                  <a:pt x="1707" y="1871"/>
                </a:cubicBezTo>
                <a:cubicBezTo>
                  <a:pt x="1707" y="1870"/>
                  <a:pt x="1706" y="1869"/>
                  <a:pt x="1706" y="1868"/>
                </a:cubicBezTo>
                <a:cubicBezTo>
                  <a:pt x="1707" y="1868"/>
                  <a:pt x="1707" y="1868"/>
                  <a:pt x="1708" y="1867"/>
                </a:cubicBezTo>
                <a:cubicBezTo>
                  <a:pt x="1708" y="1867"/>
                  <a:pt x="1708" y="1866"/>
                  <a:pt x="1708" y="1865"/>
                </a:cubicBezTo>
                <a:cubicBezTo>
                  <a:pt x="1707" y="1864"/>
                  <a:pt x="1707" y="1862"/>
                  <a:pt x="1707" y="1861"/>
                </a:cubicBezTo>
                <a:cubicBezTo>
                  <a:pt x="1707" y="1859"/>
                  <a:pt x="1708" y="1858"/>
                  <a:pt x="1709" y="1857"/>
                </a:cubicBezTo>
                <a:cubicBezTo>
                  <a:pt x="1709" y="1856"/>
                  <a:pt x="1709" y="1854"/>
                  <a:pt x="1710" y="1853"/>
                </a:cubicBezTo>
                <a:cubicBezTo>
                  <a:pt x="1711" y="1852"/>
                  <a:pt x="1712" y="1851"/>
                  <a:pt x="1712" y="1850"/>
                </a:cubicBezTo>
                <a:cubicBezTo>
                  <a:pt x="1713" y="1849"/>
                  <a:pt x="1713" y="1847"/>
                  <a:pt x="1714" y="1846"/>
                </a:cubicBezTo>
                <a:cubicBezTo>
                  <a:pt x="1714" y="1845"/>
                  <a:pt x="1715" y="1844"/>
                  <a:pt x="1716" y="1843"/>
                </a:cubicBezTo>
                <a:cubicBezTo>
                  <a:pt x="1717" y="1841"/>
                  <a:pt x="1717" y="1839"/>
                  <a:pt x="1717" y="1838"/>
                </a:cubicBezTo>
                <a:cubicBezTo>
                  <a:pt x="1717" y="1836"/>
                  <a:pt x="1717" y="1834"/>
                  <a:pt x="1717" y="1832"/>
                </a:cubicBezTo>
                <a:cubicBezTo>
                  <a:pt x="1717" y="1830"/>
                  <a:pt x="1717" y="1829"/>
                  <a:pt x="1717" y="1827"/>
                </a:cubicBezTo>
                <a:cubicBezTo>
                  <a:pt x="1717" y="1826"/>
                  <a:pt x="1717" y="1826"/>
                  <a:pt x="1716" y="1825"/>
                </a:cubicBezTo>
                <a:cubicBezTo>
                  <a:pt x="1716" y="1825"/>
                  <a:pt x="1715" y="1825"/>
                  <a:pt x="1715" y="1824"/>
                </a:cubicBezTo>
                <a:cubicBezTo>
                  <a:pt x="1714" y="1824"/>
                  <a:pt x="1713" y="1822"/>
                  <a:pt x="1714" y="1821"/>
                </a:cubicBezTo>
                <a:cubicBezTo>
                  <a:pt x="1715" y="1820"/>
                  <a:pt x="1714" y="1822"/>
                  <a:pt x="1715" y="1822"/>
                </a:cubicBezTo>
                <a:cubicBezTo>
                  <a:pt x="1715" y="1823"/>
                  <a:pt x="1716" y="1823"/>
                  <a:pt x="1716" y="1823"/>
                </a:cubicBezTo>
                <a:cubicBezTo>
                  <a:pt x="1716" y="1824"/>
                  <a:pt x="1717" y="1825"/>
                  <a:pt x="1717" y="1825"/>
                </a:cubicBezTo>
                <a:cubicBezTo>
                  <a:pt x="1718" y="1825"/>
                  <a:pt x="1717" y="1823"/>
                  <a:pt x="1717" y="1823"/>
                </a:cubicBezTo>
                <a:cubicBezTo>
                  <a:pt x="1717" y="1822"/>
                  <a:pt x="1717" y="1822"/>
                  <a:pt x="1717" y="1821"/>
                </a:cubicBezTo>
                <a:cubicBezTo>
                  <a:pt x="1717" y="1820"/>
                  <a:pt x="1717" y="1820"/>
                  <a:pt x="1717" y="1819"/>
                </a:cubicBezTo>
                <a:cubicBezTo>
                  <a:pt x="1716" y="1819"/>
                  <a:pt x="1716" y="1818"/>
                  <a:pt x="1716" y="1818"/>
                </a:cubicBezTo>
                <a:cubicBezTo>
                  <a:pt x="1715" y="1817"/>
                  <a:pt x="1715" y="1817"/>
                  <a:pt x="1715" y="1816"/>
                </a:cubicBezTo>
                <a:cubicBezTo>
                  <a:pt x="1715" y="1816"/>
                  <a:pt x="1714" y="1816"/>
                  <a:pt x="1714" y="1815"/>
                </a:cubicBezTo>
                <a:cubicBezTo>
                  <a:pt x="1714" y="1815"/>
                  <a:pt x="1714" y="1814"/>
                  <a:pt x="1713" y="1813"/>
                </a:cubicBezTo>
                <a:cubicBezTo>
                  <a:pt x="1713" y="1812"/>
                  <a:pt x="1713" y="1812"/>
                  <a:pt x="1713" y="1811"/>
                </a:cubicBezTo>
                <a:cubicBezTo>
                  <a:pt x="1713" y="1810"/>
                  <a:pt x="1714" y="1810"/>
                  <a:pt x="1714" y="1809"/>
                </a:cubicBezTo>
                <a:cubicBezTo>
                  <a:pt x="1714" y="1808"/>
                  <a:pt x="1713" y="1807"/>
                  <a:pt x="1713" y="1807"/>
                </a:cubicBezTo>
                <a:cubicBezTo>
                  <a:pt x="1713" y="1806"/>
                  <a:pt x="1713" y="1805"/>
                  <a:pt x="1713" y="1804"/>
                </a:cubicBezTo>
                <a:cubicBezTo>
                  <a:pt x="1713" y="1803"/>
                  <a:pt x="1713" y="1801"/>
                  <a:pt x="1712" y="1799"/>
                </a:cubicBezTo>
                <a:cubicBezTo>
                  <a:pt x="1712" y="1798"/>
                  <a:pt x="1712" y="1797"/>
                  <a:pt x="1712" y="1796"/>
                </a:cubicBezTo>
                <a:cubicBezTo>
                  <a:pt x="1713" y="1795"/>
                  <a:pt x="1713" y="1794"/>
                  <a:pt x="1713" y="1793"/>
                </a:cubicBezTo>
                <a:cubicBezTo>
                  <a:pt x="1713" y="1792"/>
                  <a:pt x="1713" y="1790"/>
                  <a:pt x="1714" y="1789"/>
                </a:cubicBezTo>
                <a:cubicBezTo>
                  <a:pt x="1714" y="1788"/>
                  <a:pt x="1715" y="1787"/>
                  <a:pt x="1716" y="1786"/>
                </a:cubicBezTo>
                <a:cubicBezTo>
                  <a:pt x="1716" y="1784"/>
                  <a:pt x="1717" y="1782"/>
                  <a:pt x="1718" y="1781"/>
                </a:cubicBezTo>
                <a:cubicBezTo>
                  <a:pt x="1720" y="1779"/>
                  <a:pt x="1722" y="1777"/>
                  <a:pt x="1725" y="1777"/>
                </a:cubicBezTo>
                <a:cubicBezTo>
                  <a:pt x="1726" y="1777"/>
                  <a:pt x="1727" y="1778"/>
                  <a:pt x="1727" y="1779"/>
                </a:cubicBezTo>
                <a:cubicBezTo>
                  <a:pt x="1729" y="1781"/>
                  <a:pt x="1729" y="1778"/>
                  <a:pt x="1729" y="1777"/>
                </a:cubicBezTo>
                <a:cubicBezTo>
                  <a:pt x="1731" y="1775"/>
                  <a:pt x="1731" y="1778"/>
                  <a:pt x="1732" y="1779"/>
                </a:cubicBezTo>
                <a:cubicBezTo>
                  <a:pt x="1733" y="1779"/>
                  <a:pt x="1732" y="1778"/>
                  <a:pt x="1732" y="1777"/>
                </a:cubicBezTo>
                <a:cubicBezTo>
                  <a:pt x="1732" y="1777"/>
                  <a:pt x="1732" y="1776"/>
                  <a:pt x="1732" y="1776"/>
                </a:cubicBezTo>
                <a:cubicBezTo>
                  <a:pt x="1733" y="1775"/>
                  <a:pt x="1735" y="1775"/>
                  <a:pt x="1735" y="1773"/>
                </a:cubicBezTo>
                <a:cubicBezTo>
                  <a:pt x="1736" y="1772"/>
                  <a:pt x="1736" y="1770"/>
                  <a:pt x="1737" y="1769"/>
                </a:cubicBezTo>
                <a:cubicBezTo>
                  <a:pt x="1739" y="1766"/>
                  <a:pt x="1742" y="1768"/>
                  <a:pt x="1745" y="1768"/>
                </a:cubicBezTo>
                <a:cubicBezTo>
                  <a:pt x="1748" y="1768"/>
                  <a:pt x="1750" y="1766"/>
                  <a:pt x="1752" y="1765"/>
                </a:cubicBezTo>
                <a:cubicBezTo>
                  <a:pt x="1754" y="1765"/>
                  <a:pt x="1755" y="1764"/>
                  <a:pt x="1756" y="1763"/>
                </a:cubicBezTo>
                <a:cubicBezTo>
                  <a:pt x="1756" y="1763"/>
                  <a:pt x="1757" y="1763"/>
                  <a:pt x="1757" y="1762"/>
                </a:cubicBezTo>
                <a:cubicBezTo>
                  <a:pt x="1757" y="1762"/>
                  <a:pt x="1758" y="1761"/>
                  <a:pt x="1758" y="1761"/>
                </a:cubicBezTo>
                <a:cubicBezTo>
                  <a:pt x="1758" y="1759"/>
                  <a:pt x="1759" y="1758"/>
                  <a:pt x="1758" y="1757"/>
                </a:cubicBezTo>
                <a:cubicBezTo>
                  <a:pt x="1757" y="1756"/>
                  <a:pt x="1757" y="1755"/>
                  <a:pt x="1758" y="1753"/>
                </a:cubicBezTo>
                <a:cubicBezTo>
                  <a:pt x="1758" y="1752"/>
                  <a:pt x="1759" y="1751"/>
                  <a:pt x="1761" y="1750"/>
                </a:cubicBezTo>
                <a:cubicBezTo>
                  <a:pt x="1762" y="1749"/>
                  <a:pt x="1764" y="1748"/>
                  <a:pt x="1766" y="1747"/>
                </a:cubicBezTo>
                <a:cubicBezTo>
                  <a:pt x="1767" y="1747"/>
                  <a:pt x="1767" y="1747"/>
                  <a:pt x="1769" y="1746"/>
                </a:cubicBezTo>
                <a:cubicBezTo>
                  <a:pt x="1770" y="1746"/>
                  <a:pt x="1771" y="1745"/>
                  <a:pt x="1772" y="1744"/>
                </a:cubicBezTo>
                <a:cubicBezTo>
                  <a:pt x="1774" y="1743"/>
                  <a:pt x="1775" y="1742"/>
                  <a:pt x="1776" y="1741"/>
                </a:cubicBezTo>
                <a:cubicBezTo>
                  <a:pt x="1777" y="1740"/>
                  <a:pt x="1778" y="1738"/>
                  <a:pt x="1780" y="1737"/>
                </a:cubicBezTo>
                <a:cubicBezTo>
                  <a:pt x="1781" y="1735"/>
                  <a:pt x="1782" y="1734"/>
                  <a:pt x="1784" y="1733"/>
                </a:cubicBezTo>
                <a:cubicBezTo>
                  <a:pt x="1785" y="1731"/>
                  <a:pt x="1787" y="1731"/>
                  <a:pt x="1789" y="1730"/>
                </a:cubicBezTo>
                <a:cubicBezTo>
                  <a:pt x="1790" y="1729"/>
                  <a:pt x="1791" y="1728"/>
                  <a:pt x="1792" y="1728"/>
                </a:cubicBezTo>
                <a:cubicBezTo>
                  <a:pt x="1795" y="1726"/>
                  <a:pt x="1798" y="1724"/>
                  <a:pt x="1799" y="1721"/>
                </a:cubicBezTo>
                <a:cubicBezTo>
                  <a:pt x="1800" y="1719"/>
                  <a:pt x="1801" y="1718"/>
                  <a:pt x="1802" y="1716"/>
                </a:cubicBezTo>
                <a:cubicBezTo>
                  <a:pt x="1805" y="1713"/>
                  <a:pt x="1808" y="1710"/>
                  <a:pt x="1812" y="1707"/>
                </a:cubicBezTo>
                <a:cubicBezTo>
                  <a:pt x="1814" y="1706"/>
                  <a:pt x="1817" y="1704"/>
                  <a:pt x="1819" y="1702"/>
                </a:cubicBezTo>
                <a:cubicBezTo>
                  <a:pt x="1820" y="1700"/>
                  <a:pt x="1821" y="1699"/>
                  <a:pt x="1822" y="1699"/>
                </a:cubicBezTo>
                <a:cubicBezTo>
                  <a:pt x="1825" y="1697"/>
                  <a:pt x="1828" y="1698"/>
                  <a:pt x="1831" y="1696"/>
                </a:cubicBezTo>
                <a:cubicBezTo>
                  <a:pt x="1831" y="1696"/>
                  <a:pt x="1832" y="1696"/>
                  <a:pt x="1833" y="1695"/>
                </a:cubicBezTo>
                <a:cubicBezTo>
                  <a:pt x="1834" y="1695"/>
                  <a:pt x="1835" y="1695"/>
                  <a:pt x="1836" y="1695"/>
                </a:cubicBezTo>
                <a:cubicBezTo>
                  <a:pt x="1836" y="1695"/>
                  <a:pt x="1838" y="1695"/>
                  <a:pt x="1838" y="1694"/>
                </a:cubicBezTo>
                <a:cubicBezTo>
                  <a:pt x="1838" y="1694"/>
                  <a:pt x="1837" y="1694"/>
                  <a:pt x="1836" y="1693"/>
                </a:cubicBezTo>
                <a:cubicBezTo>
                  <a:pt x="1836" y="1692"/>
                  <a:pt x="1837" y="1692"/>
                  <a:pt x="1838" y="1691"/>
                </a:cubicBezTo>
                <a:cubicBezTo>
                  <a:pt x="1840" y="1691"/>
                  <a:pt x="1841" y="1690"/>
                  <a:pt x="1842" y="1689"/>
                </a:cubicBezTo>
                <a:cubicBezTo>
                  <a:pt x="1844" y="1687"/>
                  <a:pt x="1845" y="1684"/>
                  <a:pt x="1848" y="1682"/>
                </a:cubicBezTo>
                <a:cubicBezTo>
                  <a:pt x="1849" y="1682"/>
                  <a:pt x="1850" y="1681"/>
                  <a:pt x="1850" y="1679"/>
                </a:cubicBezTo>
                <a:cubicBezTo>
                  <a:pt x="1850" y="1678"/>
                  <a:pt x="1849" y="1677"/>
                  <a:pt x="1849" y="1676"/>
                </a:cubicBezTo>
                <a:cubicBezTo>
                  <a:pt x="1848" y="1674"/>
                  <a:pt x="1849" y="1673"/>
                  <a:pt x="1848" y="1671"/>
                </a:cubicBezTo>
                <a:cubicBezTo>
                  <a:pt x="1848" y="1670"/>
                  <a:pt x="1847" y="1669"/>
                  <a:pt x="1847" y="1668"/>
                </a:cubicBezTo>
                <a:cubicBezTo>
                  <a:pt x="1847" y="1666"/>
                  <a:pt x="1849" y="1665"/>
                  <a:pt x="1850" y="1664"/>
                </a:cubicBezTo>
                <a:cubicBezTo>
                  <a:pt x="1851" y="1663"/>
                  <a:pt x="1852" y="1662"/>
                  <a:pt x="1854" y="1662"/>
                </a:cubicBezTo>
                <a:cubicBezTo>
                  <a:pt x="1856" y="1661"/>
                  <a:pt x="1857" y="1661"/>
                  <a:pt x="1859" y="1661"/>
                </a:cubicBezTo>
                <a:cubicBezTo>
                  <a:pt x="1860" y="1660"/>
                  <a:pt x="1861" y="1659"/>
                  <a:pt x="1862" y="1659"/>
                </a:cubicBezTo>
                <a:cubicBezTo>
                  <a:pt x="1864" y="1659"/>
                  <a:pt x="1865" y="1658"/>
                  <a:pt x="1866" y="1657"/>
                </a:cubicBezTo>
                <a:cubicBezTo>
                  <a:pt x="1867" y="1657"/>
                  <a:pt x="1868" y="1656"/>
                  <a:pt x="1869" y="1655"/>
                </a:cubicBezTo>
                <a:cubicBezTo>
                  <a:pt x="1870" y="1654"/>
                  <a:pt x="1870" y="1654"/>
                  <a:pt x="1871" y="1654"/>
                </a:cubicBezTo>
                <a:cubicBezTo>
                  <a:pt x="1872" y="1653"/>
                  <a:pt x="1872" y="1649"/>
                  <a:pt x="1873" y="1649"/>
                </a:cubicBezTo>
                <a:cubicBezTo>
                  <a:pt x="1874" y="1650"/>
                  <a:pt x="1874" y="1652"/>
                  <a:pt x="1873" y="1653"/>
                </a:cubicBezTo>
                <a:cubicBezTo>
                  <a:pt x="1873" y="1655"/>
                  <a:pt x="1871" y="1654"/>
                  <a:pt x="1870" y="1656"/>
                </a:cubicBezTo>
                <a:cubicBezTo>
                  <a:pt x="1870" y="1656"/>
                  <a:pt x="1870" y="1657"/>
                  <a:pt x="1870" y="1658"/>
                </a:cubicBezTo>
                <a:cubicBezTo>
                  <a:pt x="1870" y="1658"/>
                  <a:pt x="1869" y="1659"/>
                  <a:pt x="1870" y="1659"/>
                </a:cubicBezTo>
                <a:cubicBezTo>
                  <a:pt x="1870" y="1660"/>
                  <a:pt x="1871" y="1660"/>
                  <a:pt x="1871" y="1659"/>
                </a:cubicBezTo>
                <a:cubicBezTo>
                  <a:pt x="1872" y="1658"/>
                  <a:pt x="1871" y="1658"/>
                  <a:pt x="1871" y="1657"/>
                </a:cubicBezTo>
                <a:cubicBezTo>
                  <a:pt x="1872" y="1656"/>
                  <a:pt x="1872" y="1656"/>
                  <a:pt x="1873" y="1656"/>
                </a:cubicBezTo>
                <a:cubicBezTo>
                  <a:pt x="1873" y="1657"/>
                  <a:pt x="1873" y="1658"/>
                  <a:pt x="1873" y="1658"/>
                </a:cubicBezTo>
                <a:cubicBezTo>
                  <a:pt x="1873" y="1659"/>
                  <a:pt x="1873" y="1659"/>
                  <a:pt x="1873" y="1660"/>
                </a:cubicBezTo>
                <a:cubicBezTo>
                  <a:pt x="1874" y="1660"/>
                  <a:pt x="1873" y="1661"/>
                  <a:pt x="1874" y="1661"/>
                </a:cubicBezTo>
                <a:cubicBezTo>
                  <a:pt x="1875" y="1662"/>
                  <a:pt x="1875" y="1661"/>
                  <a:pt x="1876" y="1661"/>
                </a:cubicBezTo>
                <a:cubicBezTo>
                  <a:pt x="1876" y="1660"/>
                  <a:pt x="1877" y="1660"/>
                  <a:pt x="1877" y="1660"/>
                </a:cubicBezTo>
                <a:cubicBezTo>
                  <a:pt x="1878" y="1660"/>
                  <a:pt x="1878" y="1660"/>
                  <a:pt x="1878" y="1659"/>
                </a:cubicBezTo>
                <a:cubicBezTo>
                  <a:pt x="1878" y="1659"/>
                  <a:pt x="1878" y="1658"/>
                  <a:pt x="1879" y="1658"/>
                </a:cubicBezTo>
                <a:cubicBezTo>
                  <a:pt x="1880" y="1658"/>
                  <a:pt x="1879" y="1660"/>
                  <a:pt x="1879" y="1660"/>
                </a:cubicBezTo>
                <a:cubicBezTo>
                  <a:pt x="1878" y="1662"/>
                  <a:pt x="1880" y="1663"/>
                  <a:pt x="1881" y="1661"/>
                </a:cubicBezTo>
                <a:cubicBezTo>
                  <a:pt x="1881" y="1660"/>
                  <a:pt x="1881" y="1660"/>
                  <a:pt x="1881" y="1659"/>
                </a:cubicBezTo>
                <a:cubicBezTo>
                  <a:pt x="1882" y="1659"/>
                  <a:pt x="1883" y="1659"/>
                  <a:pt x="1883" y="1658"/>
                </a:cubicBezTo>
                <a:cubicBezTo>
                  <a:pt x="1883" y="1656"/>
                  <a:pt x="1880" y="1657"/>
                  <a:pt x="1880" y="1655"/>
                </a:cubicBezTo>
                <a:cubicBezTo>
                  <a:pt x="1881" y="1654"/>
                  <a:pt x="1881" y="1654"/>
                  <a:pt x="1881" y="1653"/>
                </a:cubicBezTo>
                <a:cubicBezTo>
                  <a:pt x="1882" y="1653"/>
                  <a:pt x="1881" y="1652"/>
                  <a:pt x="1881" y="1651"/>
                </a:cubicBezTo>
                <a:cubicBezTo>
                  <a:pt x="1882" y="1651"/>
                  <a:pt x="1882" y="1651"/>
                  <a:pt x="1882" y="1651"/>
                </a:cubicBezTo>
                <a:cubicBezTo>
                  <a:pt x="1882" y="1652"/>
                  <a:pt x="1882" y="1653"/>
                  <a:pt x="1882" y="1654"/>
                </a:cubicBezTo>
                <a:cubicBezTo>
                  <a:pt x="1883" y="1653"/>
                  <a:pt x="1883" y="1652"/>
                  <a:pt x="1884" y="1652"/>
                </a:cubicBezTo>
                <a:cubicBezTo>
                  <a:pt x="1884" y="1652"/>
                  <a:pt x="1884" y="1654"/>
                  <a:pt x="1883" y="1654"/>
                </a:cubicBezTo>
                <a:cubicBezTo>
                  <a:pt x="1883" y="1655"/>
                  <a:pt x="1882" y="1655"/>
                  <a:pt x="1882" y="1656"/>
                </a:cubicBezTo>
                <a:cubicBezTo>
                  <a:pt x="1883" y="1656"/>
                  <a:pt x="1883" y="1656"/>
                  <a:pt x="1883" y="1657"/>
                </a:cubicBezTo>
                <a:cubicBezTo>
                  <a:pt x="1884" y="1657"/>
                  <a:pt x="1884" y="1657"/>
                  <a:pt x="1884" y="1658"/>
                </a:cubicBezTo>
                <a:cubicBezTo>
                  <a:pt x="1884" y="1658"/>
                  <a:pt x="1883" y="1659"/>
                  <a:pt x="1883" y="1660"/>
                </a:cubicBezTo>
                <a:cubicBezTo>
                  <a:pt x="1884" y="1660"/>
                  <a:pt x="1884" y="1660"/>
                  <a:pt x="1884" y="1661"/>
                </a:cubicBezTo>
                <a:cubicBezTo>
                  <a:pt x="1885" y="1661"/>
                  <a:pt x="1884" y="1662"/>
                  <a:pt x="1885" y="1661"/>
                </a:cubicBezTo>
                <a:cubicBezTo>
                  <a:pt x="1885" y="1661"/>
                  <a:pt x="1885" y="1661"/>
                  <a:pt x="1885" y="1660"/>
                </a:cubicBezTo>
                <a:cubicBezTo>
                  <a:pt x="1886" y="1659"/>
                  <a:pt x="1886" y="1660"/>
                  <a:pt x="1887" y="1660"/>
                </a:cubicBezTo>
                <a:cubicBezTo>
                  <a:pt x="1888" y="1661"/>
                  <a:pt x="1888" y="1660"/>
                  <a:pt x="1889" y="1660"/>
                </a:cubicBezTo>
                <a:cubicBezTo>
                  <a:pt x="1890" y="1660"/>
                  <a:pt x="1892" y="1661"/>
                  <a:pt x="1892" y="1659"/>
                </a:cubicBezTo>
                <a:cubicBezTo>
                  <a:pt x="1892" y="1658"/>
                  <a:pt x="1891" y="1658"/>
                  <a:pt x="1891" y="1657"/>
                </a:cubicBezTo>
                <a:cubicBezTo>
                  <a:pt x="1889" y="1656"/>
                  <a:pt x="1891" y="1655"/>
                  <a:pt x="1892" y="1656"/>
                </a:cubicBezTo>
                <a:cubicBezTo>
                  <a:pt x="1892" y="1657"/>
                  <a:pt x="1891" y="1657"/>
                  <a:pt x="1892" y="1658"/>
                </a:cubicBezTo>
                <a:cubicBezTo>
                  <a:pt x="1892" y="1658"/>
                  <a:pt x="1893" y="1658"/>
                  <a:pt x="1893" y="1658"/>
                </a:cubicBezTo>
                <a:cubicBezTo>
                  <a:pt x="1893" y="1658"/>
                  <a:pt x="1893" y="1659"/>
                  <a:pt x="1894" y="1659"/>
                </a:cubicBezTo>
                <a:cubicBezTo>
                  <a:pt x="1895" y="1660"/>
                  <a:pt x="1895" y="1658"/>
                  <a:pt x="1895" y="1657"/>
                </a:cubicBezTo>
                <a:cubicBezTo>
                  <a:pt x="1895" y="1656"/>
                  <a:pt x="1895" y="1656"/>
                  <a:pt x="1895" y="1655"/>
                </a:cubicBezTo>
                <a:cubicBezTo>
                  <a:pt x="1896" y="1656"/>
                  <a:pt x="1896" y="1659"/>
                  <a:pt x="1898" y="1658"/>
                </a:cubicBezTo>
                <a:cubicBezTo>
                  <a:pt x="1898" y="1657"/>
                  <a:pt x="1898" y="1655"/>
                  <a:pt x="1899" y="1655"/>
                </a:cubicBezTo>
                <a:cubicBezTo>
                  <a:pt x="1901" y="1654"/>
                  <a:pt x="1900" y="1658"/>
                  <a:pt x="1902" y="1657"/>
                </a:cubicBezTo>
                <a:cubicBezTo>
                  <a:pt x="1902" y="1656"/>
                  <a:pt x="1901" y="1655"/>
                  <a:pt x="1902" y="1655"/>
                </a:cubicBezTo>
                <a:cubicBezTo>
                  <a:pt x="1903" y="1654"/>
                  <a:pt x="1903" y="1655"/>
                  <a:pt x="1904" y="1655"/>
                </a:cubicBezTo>
                <a:cubicBezTo>
                  <a:pt x="1905" y="1655"/>
                  <a:pt x="1906" y="1655"/>
                  <a:pt x="1907" y="1653"/>
                </a:cubicBezTo>
                <a:cubicBezTo>
                  <a:pt x="1907" y="1652"/>
                  <a:pt x="1906" y="1650"/>
                  <a:pt x="1907" y="1649"/>
                </a:cubicBezTo>
                <a:cubicBezTo>
                  <a:pt x="1907" y="1650"/>
                  <a:pt x="1908" y="1654"/>
                  <a:pt x="1909" y="1652"/>
                </a:cubicBezTo>
                <a:cubicBezTo>
                  <a:pt x="1909" y="1652"/>
                  <a:pt x="1909" y="1650"/>
                  <a:pt x="1910" y="1651"/>
                </a:cubicBezTo>
                <a:cubicBezTo>
                  <a:pt x="1910" y="1651"/>
                  <a:pt x="1910" y="1651"/>
                  <a:pt x="1910" y="1652"/>
                </a:cubicBezTo>
                <a:cubicBezTo>
                  <a:pt x="1910" y="1652"/>
                  <a:pt x="1910" y="1652"/>
                  <a:pt x="1911" y="1652"/>
                </a:cubicBezTo>
                <a:cubicBezTo>
                  <a:pt x="1912" y="1652"/>
                  <a:pt x="1911" y="1654"/>
                  <a:pt x="1912" y="1655"/>
                </a:cubicBezTo>
                <a:cubicBezTo>
                  <a:pt x="1913" y="1656"/>
                  <a:pt x="1914" y="1656"/>
                  <a:pt x="1914" y="1656"/>
                </a:cubicBezTo>
                <a:cubicBezTo>
                  <a:pt x="1915" y="1655"/>
                  <a:pt x="1915" y="1654"/>
                  <a:pt x="1915" y="1654"/>
                </a:cubicBezTo>
                <a:cubicBezTo>
                  <a:pt x="1916" y="1653"/>
                  <a:pt x="1916" y="1652"/>
                  <a:pt x="1916" y="1651"/>
                </a:cubicBezTo>
                <a:cubicBezTo>
                  <a:pt x="1916" y="1650"/>
                  <a:pt x="1916" y="1649"/>
                  <a:pt x="1916" y="1648"/>
                </a:cubicBezTo>
                <a:cubicBezTo>
                  <a:pt x="1917" y="1647"/>
                  <a:pt x="1917" y="1648"/>
                  <a:pt x="1918" y="1649"/>
                </a:cubicBezTo>
                <a:cubicBezTo>
                  <a:pt x="1918" y="1649"/>
                  <a:pt x="1919" y="1649"/>
                  <a:pt x="1920" y="1649"/>
                </a:cubicBezTo>
                <a:cubicBezTo>
                  <a:pt x="1921" y="1648"/>
                  <a:pt x="1920" y="1647"/>
                  <a:pt x="1920" y="1646"/>
                </a:cubicBezTo>
                <a:cubicBezTo>
                  <a:pt x="1920" y="1645"/>
                  <a:pt x="1921" y="1643"/>
                  <a:pt x="1920" y="1642"/>
                </a:cubicBezTo>
                <a:cubicBezTo>
                  <a:pt x="1920" y="1642"/>
                  <a:pt x="1920" y="1641"/>
                  <a:pt x="1920" y="1641"/>
                </a:cubicBezTo>
                <a:cubicBezTo>
                  <a:pt x="1919" y="1640"/>
                  <a:pt x="1918" y="1640"/>
                  <a:pt x="1918" y="1639"/>
                </a:cubicBezTo>
                <a:cubicBezTo>
                  <a:pt x="1918" y="1639"/>
                  <a:pt x="1918" y="1638"/>
                  <a:pt x="1918" y="1637"/>
                </a:cubicBezTo>
                <a:cubicBezTo>
                  <a:pt x="1917" y="1637"/>
                  <a:pt x="1916" y="1637"/>
                  <a:pt x="1917" y="1636"/>
                </a:cubicBezTo>
                <a:cubicBezTo>
                  <a:pt x="1917" y="1636"/>
                  <a:pt x="1918" y="1635"/>
                  <a:pt x="1918" y="1635"/>
                </a:cubicBezTo>
                <a:cubicBezTo>
                  <a:pt x="1919" y="1635"/>
                  <a:pt x="1919" y="1634"/>
                  <a:pt x="1920" y="1634"/>
                </a:cubicBezTo>
                <a:cubicBezTo>
                  <a:pt x="1920" y="1632"/>
                  <a:pt x="1918" y="1632"/>
                  <a:pt x="1918" y="1630"/>
                </a:cubicBezTo>
                <a:cubicBezTo>
                  <a:pt x="1919" y="1630"/>
                  <a:pt x="1919" y="1630"/>
                  <a:pt x="1920" y="1629"/>
                </a:cubicBezTo>
                <a:cubicBezTo>
                  <a:pt x="1920" y="1628"/>
                  <a:pt x="1920" y="1628"/>
                  <a:pt x="1920" y="1627"/>
                </a:cubicBezTo>
                <a:cubicBezTo>
                  <a:pt x="1920" y="1625"/>
                  <a:pt x="1919" y="1625"/>
                  <a:pt x="1918" y="1624"/>
                </a:cubicBezTo>
                <a:cubicBezTo>
                  <a:pt x="1918" y="1624"/>
                  <a:pt x="1915" y="1622"/>
                  <a:pt x="1916" y="1622"/>
                </a:cubicBezTo>
                <a:cubicBezTo>
                  <a:pt x="1917" y="1622"/>
                  <a:pt x="1917" y="1623"/>
                  <a:pt x="1918" y="1623"/>
                </a:cubicBezTo>
                <a:cubicBezTo>
                  <a:pt x="1918" y="1623"/>
                  <a:pt x="1918" y="1622"/>
                  <a:pt x="1918" y="1621"/>
                </a:cubicBezTo>
                <a:cubicBezTo>
                  <a:pt x="1919" y="1621"/>
                  <a:pt x="1919" y="1620"/>
                  <a:pt x="1919" y="1619"/>
                </a:cubicBezTo>
                <a:cubicBezTo>
                  <a:pt x="1920" y="1619"/>
                  <a:pt x="1920" y="1619"/>
                  <a:pt x="1921" y="1619"/>
                </a:cubicBezTo>
                <a:cubicBezTo>
                  <a:pt x="1921" y="1619"/>
                  <a:pt x="1921" y="1620"/>
                  <a:pt x="1921" y="1620"/>
                </a:cubicBezTo>
                <a:cubicBezTo>
                  <a:pt x="1921" y="1621"/>
                  <a:pt x="1921" y="1620"/>
                  <a:pt x="1922" y="1621"/>
                </a:cubicBezTo>
                <a:cubicBezTo>
                  <a:pt x="1922" y="1621"/>
                  <a:pt x="1923" y="1621"/>
                  <a:pt x="1922" y="1621"/>
                </a:cubicBezTo>
                <a:cubicBezTo>
                  <a:pt x="1922" y="1622"/>
                  <a:pt x="1922" y="1621"/>
                  <a:pt x="1921" y="1622"/>
                </a:cubicBezTo>
                <a:cubicBezTo>
                  <a:pt x="1921" y="1622"/>
                  <a:pt x="1921" y="1623"/>
                  <a:pt x="1921" y="1623"/>
                </a:cubicBezTo>
                <a:cubicBezTo>
                  <a:pt x="1920" y="1624"/>
                  <a:pt x="1921" y="1625"/>
                  <a:pt x="1922" y="1626"/>
                </a:cubicBezTo>
                <a:cubicBezTo>
                  <a:pt x="1922" y="1627"/>
                  <a:pt x="1922" y="1629"/>
                  <a:pt x="1921" y="1630"/>
                </a:cubicBezTo>
                <a:cubicBezTo>
                  <a:pt x="1921" y="1631"/>
                  <a:pt x="1921" y="1632"/>
                  <a:pt x="1922" y="1632"/>
                </a:cubicBezTo>
                <a:cubicBezTo>
                  <a:pt x="1922" y="1633"/>
                  <a:pt x="1923" y="1633"/>
                  <a:pt x="1923" y="1633"/>
                </a:cubicBezTo>
                <a:cubicBezTo>
                  <a:pt x="1924" y="1634"/>
                  <a:pt x="1924" y="1634"/>
                  <a:pt x="1925" y="1634"/>
                </a:cubicBezTo>
                <a:cubicBezTo>
                  <a:pt x="1926" y="1634"/>
                  <a:pt x="1927" y="1635"/>
                  <a:pt x="1928" y="1635"/>
                </a:cubicBezTo>
                <a:cubicBezTo>
                  <a:pt x="1929" y="1635"/>
                  <a:pt x="1930" y="1635"/>
                  <a:pt x="1931" y="1635"/>
                </a:cubicBezTo>
                <a:cubicBezTo>
                  <a:pt x="1932" y="1636"/>
                  <a:pt x="1933" y="1637"/>
                  <a:pt x="1933" y="1637"/>
                </a:cubicBezTo>
                <a:cubicBezTo>
                  <a:pt x="1934" y="1638"/>
                  <a:pt x="1934" y="1638"/>
                  <a:pt x="1935" y="1638"/>
                </a:cubicBezTo>
                <a:cubicBezTo>
                  <a:pt x="1935" y="1639"/>
                  <a:pt x="1936" y="1639"/>
                  <a:pt x="1936" y="1639"/>
                </a:cubicBezTo>
                <a:cubicBezTo>
                  <a:pt x="1938" y="1639"/>
                  <a:pt x="1937" y="1636"/>
                  <a:pt x="1937" y="1635"/>
                </a:cubicBezTo>
                <a:cubicBezTo>
                  <a:pt x="1938" y="1634"/>
                  <a:pt x="1938" y="1635"/>
                  <a:pt x="1939" y="1635"/>
                </a:cubicBezTo>
                <a:cubicBezTo>
                  <a:pt x="1939" y="1636"/>
                  <a:pt x="1939" y="1636"/>
                  <a:pt x="1939" y="1637"/>
                </a:cubicBezTo>
                <a:cubicBezTo>
                  <a:pt x="1939" y="1638"/>
                  <a:pt x="1939" y="1638"/>
                  <a:pt x="1940" y="1639"/>
                </a:cubicBezTo>
                <a:cubicBezTo>
                  <a:pt x="1941" y="1640"/>
                  <a:pt x="1941" y="1641"/>
                  <a:pt x="1941" y="1642"/>
                </a:cubicBezTo>
                <a:cubicBezTo>
                  <a:pt x="1942" y="1643"/>
                  <a:pt x="1942" y="1643"/>
                  <a:pt x="1943" y="1644"/>
                </a:cubicBezTo>
                <a:cubicBezTo>
                  <a:pt x="1943" y="1645"/>
                  <a:pt x="1943" y="1646"/>
                  <a:pt x="1944" y="1648"/>
                </a:cubicBezTo>
                <a:cubicBezTo>
                  <a:pt x="1945" y="1649"/>
                  <a:pt x="1946" y="1651"/>
                  <a:pt x="1946" y="1653"/>
                </a:cubicBezTo>
                <a:cubicBezTo>
                  <a:pt x="1945" y="1654"/>
                  <a:pt x="1944" y="1655"/>
                  <a:pt x="1946" y="1655"/>
                </a:cubicBezTo>
                <a:cubicBezTo>
                  <a:pt x="1946" y="1655"/>
                  <a:pt x="1946" y="1655"/>
                  <a:pt x="1947" y="1655"/>
                </a:cubicBezTo>
                <a:cubicBezTo>
                  <a:pt x="1947" y="1656"/>
                  <a:pt x="1947" y="1657"/>
                  <a:pt x="1947" y="1657"/>
                </a:cubicBezTo>
                <a:cubicBezTo>
                  <a:pt x="1946" y="1658"/>
                  <a:pt x="1946" y="1659"/>
                  <a:pt x="1946" y="1659"/>
                </a:cubicBezTo>
                <a:cubicBezTo>
                  <a:pt x="1945" y="1661"/>
                  <a:pt x="1946" y="1662"/>
                  <a:pt x="1947" y="1663"/>
                </a:cubicBezTo>
                <a:cubicBezTo>
                  <a:pt x="1948" y="1663"/>
                  <a:pt x="1948" y="1664"/>
                  <a:pt x="1948" y="1665"/>
                </a:cubicBezTo>
                <a:cubicBezTo>
                  <a:pt x="1948" y="1665"/>
                  <a:pt x="1948" y="1666"/>
                  <a:pt x="1948" y="1667"/>
                </a:cubicBezTo>
                <a:cubicBezTo>
                  <a:pt x="1949" y="1667"/>
                  <a:pt x="1949" y="1667"/>
                  <a:pt x="1950" y="1668"/>
                </a:cubicBezTo>
                <a:cubicBezTo>
                  <a:pt x="1950" y="1670"/>
                  <a:pt x="1950" y="1671"/>
                  <a:pt x="1951" y="1672"/>
                </a:cubicBezTo>
                <a:cubicBezTo>
                  <a:pt x="1952" y="1673"/>
                  <a:pt x="1952" y="1674"/>
                  <a:pt x="1953" y="1676"/>
                </a:cubicBezTo>
                <a:cubicBezTo>
                  <a:pt x="1953" y="1676"/>
                  <a:pt x="1954" y="1678"/>
                  <a:pt x="1955" y="1678"/>
                </a:cubicBezTo>
                <a:cubicBezTo>
                  <a:pt x="1955" y="1678"/>
                  <a:pt x="1955" y="1677"/>
                  <a:pt x="1954" y="1677"/>
                </a:cubicBezTo>
                <a:cubicBezTo>
                  <a:pt x="1954" y="1676"/>
                  <a:pt x="1954" y="1676"/>
                  <a:pt x="1954" y="1675"/>
                </a:cubicBezTo>
                <a:cubicBezTo>
                  <a:pt x="1953" y="1673"/>
                  <a:pt x="1952" y="1672"/>
                  <a:pt x="1952" y="1671"/>
                </a:cubicBezTo>
                <a:cubicBezTo>
                  <a:pt x="1953" y="1671"/>
                  <a:pt x="1953" y="1672"/>
                  <a:pt x="1953" y="1672"/>
                </a:cubicBezTo>
                <a:cubicBezTo>
                  <a:pt x="1954" y="1673"/>
                  <a:pt x="1954" y="1673"/>
                  <a:pt x="1954" y="1674"/>
                </a:cubicBezTo>
                <a:cubicBezTo>
                  <a:pt x="1955" y="1674"/>
                  <a:pt x="1955" y="1675"/>
                  <a:pt x="1955" y="1676"/>
                </a:cubicBezTo>
                <a:cubicBezTo>
                  <a:pt x="1955" y="1676"/>
                  <a:pt x="1956" y="1677"/>
                  <a:pt x="1956" y="1677"/>
                </a:cubicBezTo>
                <a:cubicBezTo>
                  <a:pt x="1957" y="1678"/>
                  <a:pt x="1957" y="1678"/>
                  <a:pt x="1957" y="1679"/>
                </a:cubicBezTo>
                <a:cubicBezTo>
                  <a:pt x="1957" y="1680"/>
                  <a:pt x="1957" y="1680"/>
                  <a:pt x="1958" y="1681"/>
                </a:cubicBezTo>
                <a:cubicBezTo>
                  <a:pt x="1959" y="1682"/>
                  <a:pt x="1960" y="1683"/>
                  <a:pt x="1960" y="1684"/>
                </a:cubicBezTo>
                <a:cubicBezTo>
                  <a:pt x="1961" y="1684"/>
                  <a:pt x="1961" y="1687"/>
                  <a:pt x="1962" y="1687"/>
                </a:cubicBezTo>
                <a:cubicBezTo>
                  <a:pt x="1963" y="1687"/>
                  <a:pt x="1962" y="1684"/>
                  <a:pt x="1962" y="1684"/>
                </a:cubicBezTo>
                <a:cubicBezTo>
                  <a:pt x="1962" y="1683"/>
                  <a:pt x="1961" y="1682"/>
                  <a:pt x="1962" y="1682"/>
                </a:cubicBezTo>
                <a:cubicBezTo>
                  <a:pt x="1963" y="1681"/>
                  <a:pt x="1963" y="1683"/>
                  <a:pt x="1963" y="1683"/>
                </a:cubicBezTo>
                <a:cubicBezTo>
                  <a:pt x="1964" y="1684"/>
                  <a:pt x="1965" y="1684"/>
                  <a:pt x="1965" y="1686"/>
                </a:cubicBezTo>
                <a:cubicBezTo>
                  <a:pt x="1965" y="1687"/>
                  <a:pt x="1964" y="1689"/>
                  <a:pt x="1966" y="1689"/>
                </a:cubicBezTo>
                <a:cubicBezTo>
                  <a:pt x="1966" y="1689"/>
                  <a:pt x="1967" y="1689"/>
                  <a:pt x="1967" y="1688"/>
                </a:cubicBezTo>
                <a:cubicBezTo>
                  <a:pt x="1967" y="1687"/>
                  <a:pt x="1967" y="1687"/>
                  <a:pt x="1968" y="1686"/>
                </a:cubicBezTo>
                <a:cubicBezTo>
                  <a:pt x="1968" y="1686"/>
                  <a:pt x="1968" y="1685"/>
                  <a:pt x="1969" y="1685"/>
                </a:cubicBezTo>
                <a:cubicBezTo>
                  <a:pt x="1969" y="1685"/>
                  <a:pt x="1969" y="1687"/>
                  <a:pt x="1969" y="1687"/>
                </a:cubicBezTo>
                <a:cubicBezTo>
                  <a:pt x="1969" y="1688"/>
                  <a:pt x="1968" y="1688"/>
                  <a:pt x="1968" y="1689"/>
                </a:cubicBezTo>
                <a:cubicBezTo>
                  <a:pt x="1967" y="1690"/>
                  <a:pt x="1968" y="1690"/>
                  <a:pt x="1968" y="1691"/>
                </a:cubicBezTo>
                <a:cubicBezTo>
                  <a:pt x="1968" y="1692"/>
                  <a:pt x="1967" y="1692"/>
                  <a:pt x="1967" y="1692"/>
                </a:cubicBezTo>
                <a:cubicBezTo>
                  <a:pt x="1966" y="1693"/>
                  <a:pt x="1968" y="1694"/>
                  <a:pt x="1968" y="1695"/>
                </a:cubicBezTo>
                <a:cubicBezTo>
                  <a:pt x="1968" y="1695"/>
                  <a:pt x="1968" y="1696"/>
                  <a:pt x="1968" y="1697"/>
                </a:cubicBezTo>
                <a:cubicBezTo>
                  <a:pt x="1969" y="1697"/>
                  <a:pt x="1969" y="1697"/>
                  <a:pt x="1969" y="1696"/>
                </a:cubicBezTo>
                <a:cubicBezTo>
                  <a:pt x="1969" y="1696"/>
                  <a:pt x="1968" y="1693"/>
                  <a:pt x="1969" y="1694"/>
                </a:cubicBezTo>
                <a:cubicBezTo>
                  <a:pt x="1970" y="1694"/>
                  <a:pt x="1969" y="1696"/>
                  <a:pt x="1971" y="1697"/>
                </a:cubicBezTo>
                <a:cubicBezTo>
                  <a:pt x="1971" y="1696"/>
                  <a:pt x="1970" y="1694"/>
                  <a:pt x="1971" y="1693"/>
                </a:cubicBezTo>
                <a:cubicBezTo>
                  <a:pt x="1972" y="1692"/>
                  <a:pt x="1972" y="1692"/>
                  <a:pt x="1973" y="1693"/>
                </a:cubicBezTo>
                <a:cubicBezTo>
                  <a:pt x="1973" y="1693"/>
                  <a:pt x="1974" y="1693"/>
                  <a:pt x="1975" y="1693"/>
                </a:cubicBezTo>
                <a:cubicBezTo>
                  <a:pt x="1976" y="1692"/>
                  <a:pt x="1977" y="1693"/>
                  <a:pt x="1979" y="1694"/>
                </a:cubicBezTo>
                <a:cubicBezTo>
                  <a:pt x="1979" y="1694"/>
                  <a:pt x="1982" y="1694"/>
                  <a:pt x="1981" y="1696"/>
                </a:cubicBezTo>
                <a:cubicBezTo>
                  <a:pt x="1981" y="1696"/>
                  <a:pt x="1980" y="1696"/>
                  <a:pt x="1980" y="1697"/>
                </a:cubicBezTo>
                <a:cubicBezTo>
                  <a:pt x="1980" y="1698"/>
                  <a:pt x="1981" y="1698"/>
                  <a:pt x="1982" y="1698"/>
                </a:cubicBezTo>
                <a:cubicBezTo>
                  <a:pt x="1983" y="1699"/>
                  <a:pt x="1982" y="1701"/>
                  <a:pt x="1983" y="1702"/>
                </a:cubicBezTo>
                <a:cubicBezTo>
                  <a:pt x="1984" y="1703"/>
                  <a:pt x="1985" y="1703"/>
                  <a:pt x="1986" y="1705"/>
                </a:cubicBezTo>
                <a:cubicBezTo>
                  <a:pt x="1987" y="1706"/>
                  <a:pt x="1986" y="1707"/>
                  <a:pt x="1985" y="1708"/>
                </a:cubicBezTo>
                <a:cubicBezTo>
                  <a:pt x="1984" y="1709"/>
                  <a:pt x="1984" y="1708"/>
                  <a:pt x="1983" y="1708"/>
                </a:cubicBezTo>
                <a:cubicBezTo>
                  <a:pt x="1983" y="1707"/>
                  <a:pt x="1982" y="1707"/>
                  <a:pt x="1982" y="1707"/>
                </a:cubicBezTo>
                <a:cubicBezTo>
                  <a:pt x="1981" y="1706"/>
                  <a:pt x="1981" y="1706"/>
                  <a:pt x="1980" y="1705"/>
                </a:cubicBezTo>
                <a:cubicBezTo>
                  <a:pt x="1979" y="1704"/>
                  <a:pt x="1978" y="1704"/>
                  <a:pt x="1978" y="1706"/>
                </a:cubicBezTo>
                <a:cubicBezTo>
                  <a:pt x="1979" y="1706"/>
                  <a:pt x="1979" y="1707"/>
                  <a:pt x="1979" y="1708"/>
                </a:cubicBezTo>
                <a:cubicBezTo>
                  <a:pt x="1979" y="1708"/>
                  <a:pt x="1979" y="1709"/>
                  <a:pt x="1979" y="1710"/>
                </a:cubicBezTo>
                <a:cubicBezTo>
                  <a:pt x="1980" y="1710"/>
                  <a:pt x="1980" y="1710"/>
                  <a:pt x="1981" y="1711"/>
                </a:cubicBezTo>
                <a:cubicBezTo>
                  <a:pt x="1982" y="1711"/>
                  <a:pt x="1982" y="1712"/>
                  <a:pt x="1982" y="1712"/>
                </a:cubicBezTo>
                <a:cubicBezTo>
                  <a:pt x="1983" y="1714"/>
                  <a:pt x="1983" y="1715"/>
                  <a:pt x="1985" y="1716"/>
                </a:cubicBezTo>
                <a:cubicBezTo>
                  <a:pt x="1985" y="1716"/>
                  <a:pt x="1986" y="1717"/>
                  <a:pt x="1986" y="1717"/>
                </a:cubicBezTo>
                <a:cubicBezTo>
                  <a:pt x="1987" y="1716"/>
                  <a:pt x="1987" y="1715"/>
                  <a:pt x="1987" y="1714"/>
                </a:cubicBezTo>
                <a:cubicBezTo>
                  <a:pt x="1987" y="1713"/>
                  <a:pt x="1987" y="1713"/>
                  <a:pt x="1986" y="1712"/>
                </a:cubicBezTo>
                <a:cubicBezTo>
                  <a:pt x="1986" y="1712"/>
                  <a:pt x="1986" y="1711"/>
                  <a:pt x="1986" y="1710"/>
                </a:cubicBezTo>
                <a:cubicBezTo>
                  <a:pt x="1986" y="1709"/>
                  <a:pt x="1987" y="1709"/>
                  <a:pt x="1987" y="1709"/>
                </a:cubicBezTo>
                <a:cubicBezTo>
                  <a:pt x="1988" y="1708"/>
                  <a:pt x="1988" y="1707"/>
                  <a:pt x="1989" y="1708"/>
                </a:cubicBezTo>
                <a:cubicBezTo>
                  <a:pt x="1990" y="1708"/>
                  <a:pt x="1989" y="1711"/>
                  <a:pt x="1988" y="1711"/>
                </a:cubicBezTo>
                <a:cubicBezTo>
                  <a:pt x="1988" y="1713"/>
                  <a:pt x="1989" y="1713"/>
                  <a:pt x="1989" y="1715"/>
                </a:cubicBezTo>
                <a:cubicBezTo>
                  <a:pt x="1989" y="1716"/>
                  <a:pt x="1988" y="1717"/>
                  <a:pt x="1990" y="1718"/>
                </a:cubicBezTo>
                <a:cubicBezTo>
                  <a:pt x="1991" y="1719"/>
                  <a:pt x="1991" y="1719"/>
                  <a:pt x="1992" y="1721"/>
                </a:cubicBezTo>
                <a:cubicBezTo>
                  <a:pt x="1992" y="1722"/>
                  <a:pt x="1993" y="1723"/>
                  <a:pt x="1993" y="1724"/>
                </a:cubicBezTo>
                <a:cubicBezTo>
                  <a:pt x="1993" y="1724"/>
                  <a:pt x="1994" y="1725"/>
                  <a:pt x="1994" y="1726"/>
                </a:cubicBezTo>
                <a:cubicBezTo>
                  <a:pt x="1995" y="1726"/>
                  <a:pt x="1995" y="1727"/>
                  <a:pt x="1995" y="1728"/>
                </a:cubicBezTo>
                <a:cubicBezTo>
                  <a:pt x="1996" y="1730"/>
                  <a:pt x="1996" y="1733"/>
                  <a:pt x="1997" y="1736"/>
                </a:cubicBezTo>
                <a:cubicBezTo>
                  <a:pt x="1998" y="1740"/>
                  <a:pt x="1999" y="1743"/>
                  <a:pt x="1998" y="1747"/>
                </a:cubicBezTo>
                <a:cubicBezTo>
                  <a:pt x="1997" y="1748"/>
                  <a:pt x="1997" y="1750"/>
                  <a:pt x="1996" y="1751"/>
                </a:cubicBezTo>
                <a:cubicBezTo>
                  <a:pt x="1996" y="1754"/>
                  <a:pt x="1996" y="1757"/>
                  <a:pt x="1995" y="1761"/>
                </a:cubicBezTo>
                <a:cubicBezTo>
                  <a:pt x="1995" y="1762"/>
                  <a:pt x="1994" y="1763"/>
                  <a:pt x="1994" y="1765"/>
                </a:cubicBezTo>
                <a:cubicBezTo>
                  <a:pt x="1994" y="1767"/>
                  <a:pt x="1994" y="1768"/>
                  <a:pt x="1994" y="1770"/>
                </a:cubicBezTo>
                <a:cubicBezTo>
                  <a:pt x="1994" y="1771"/>
                  <a:pt x="1993" y="1772"/>
                  <a:pt x="1993" y="1774"/>
                </a:cubicBezTo>
                <a:cubicBezTo>
                  <a:pt x="1993" y="1774"/>
                  <a:pt x="1992" y="1775"/>
                  <a:pt x="1993" y="1775"/>
                </a:cubicBezTo>
                <a:cubicBezTo>
                  <a:pt x="1994" y="1775"/>
                  <a:pt x="1994" y="1774"/>
                  <a:pt x="1994" y="1774"/>
                </a:cubicBezTo>
                <a:cubicBezTo>
                  <a:pt x="1995" y="1773"/>
                  <a:pt x="1996" y="1773"/>
                  <a:pt x="1997" y="1772"/>
                </a:cubicBezTo>
                <a:cubicBezTo>
                  <a:pt x="1998" y="1771"/>
                  <a:pt x="1998" y="1770"/>
                  <a:pt x="2000" y="1769"/>
                </a:cubicBezTo>
                <a:cubicBezTo>
                  <a:pt x="2000" y="1768"/>
                  <a:pt x="2001" y="1769"/>
                  <a:pt x="2001" y="1770"/>
                </a:cubicBezTo>
                <a:cubicBezTo>
                  <a:pt x="2001" y="1771"/>
                  <a:pt x="2000" y="1771"/>
                  <a:pt x="2000" y="1771"/>
                </a:cubicBezTo>
                <a:cubicBezTo>
                  <a:pt x="1999" y="1772"/>
                  <a:pt x="1999" y="1773"/>
                  <a:pt x="1999" y="1773"/>
                </a:cubicBezTo>
                <a:cubicBezTo>
                  <a:pt x="1999" y="1774"/>
                  <a:pt x="1999" y="1775"/>
                  <a:pt x="1999" y="1775"/>
                </a:cubicBezTo>
                <a:cubicBezTo>
                  <a:pt x="1999" y="1776"/>
                  <a:pt x="1999" y="1776"/>
                  <a:pt x="2000" y="1776"/>
                </a:cubicBezTo>
                <a:cubicBezTo>
                  <a:pt x="2000" y="1775"/>
                  <a:pt x="2001" y="1775"/>
                  <a:pt x="2001" y="1774"/>
                </a:cubicBezTo>
                <a:cubicBezTo>
                  <a:pt x="2001" y="1774"/>
                  <a:pt x="2002" y="1773"/>
                  <a:pt x="2002" y="1773"/>
                </a:cubicBezTo>
                <a:cubicBezTo>
                  <a:pt x="2003" y="1773"/>
                  <a:pt x="2002" y="1774"/>
                  <a:pt x="2002" y="1775"/>
                </a:cubicBezTo>
                <a:cubicBezTo>
                  <a:pt x="2002" y="1775"/>
                  <a:pt x="2002" y="1776"/>
                  <a:pt x="2002" y="1777"/>
                </a:cubicBezTo>
                <a:cubicBezTo>
                  <a:pt x="2002" y="1778"/>
                  <a:pt x="2003" y="1778"/>
                  <a:pt x="2003" y="1777"/>
                </a:cubicBezTo>
                <a:cubicBezTo>
                  <a:pt x="2004" y="1776"/>
                  <a:pt x="2003" y="1773"/>
                  <a:pt x="2005" y="1774"/>
                </a:cubicBezTo>
                <a:cubicBezTo>
                  <a:pt x="2006" y="1774"/>
                  <a:pt x="2005" y="1775"/>
                  <a:pt x="2006" y="1776"/>
                </a:cubicBezTo>
                <a:cubicBezTo>
                  <a:pt x="2006" y="1777"/>
                  <a:pt x="2006" y="1777"/>
                  <a:pt x="2006" y="1778"/>
                </a:cubicBezTo>
                <a:cubicBezTo>
                  <a:pt x="2007" y="1778"/>
                  <a:pt x="2007" y="1779"/>
                  <a:pt x="2007" y="1780"/>
                </a:cubicBezTo>
                <a:cubicBezTo>
                  <a:pt x="2008" y="1780"/>
                  <a:pt x="2008" y="1779"/>
                  <a:pt x="2008" y="1778"/>
                </a:cubicBezTo>
                <a:cubicBezTo>
                  <a:pt x="2008" y="1778"/>
                  <a:pt x="2008" y="1777"/>
                  <a:pt x="2008" y="1776"/>
                </a:cubicBezTo>
                <a:cubicBezTo>
                  <a:pt x="2008" y="1776"/>
                  <a:pt x="2009" y="1776"/>
                  <a:pt x="2009" y="1775"/>
                </a:cubicBezTo>
                <a:cubicBezTo>
                  <a:pt x="2009" y="1774"/>
                  <a:pt x="2009" y="1773"/>
                  <a:pt x="2010" y="1773"/>
                </a:cubicBezTo>
                <a:cubicBezTo>
                  <a:pt x="2011" y="1773"/>
                  <a:pt x="2011" y="1775"/>
                  <a:pt x="2010" y="1775"/>
                </a:cubicBezTo>
                <a:cubicBezTo>
                  <a:pt x="2010" y="1776"/>
                  <a:pt x="2008" y="1778"/>
                  <a:pt x="2010" y="1778"/>
                </a:cubicBezTo>
                <a:cubicBezTo>
                  <a:pt x="2010" y="1778"/>
                  <a:pt x="2010" y="1779"/>
                  <a:pt x="2011" y="1779"/>
                </a:cubicBezTo>
                <a:cubicBezTo>
                  <a:pt x="2011" y="1780"/>
                  <a:pt x="2011" y="1779"/>
                  <a:pt x="2012" y="1778"/>
                </a:cubicBezTo>
                <a:cubicBezTo>
                  <a:pt x="2012" y="1778"/>
                  <a:pt x="2012" y="1778"/>
                  <a:pt x="2013" y="1777"/>
                </a:cubicBezTo>
                <a:cubicBezTo>
                  <a:pt x="2013" y="1777"/>
                  <a:pt x="2013" y="1776"/>
                  <a:pt x="2013" y="1776"/>
                </a:cubicBezTo>
                <a:cubicBezTo>
                  <a:pt x="2015" y="1776"/>
                  <a:pt x="2013" y="1779"/>
                  <a:pt x="2013" y="1779"/>
                </a:cubicBezTo>
                <a:cubicBezTo>
                  <a:pt x="2013" y="1780"/>
                  <a:pt x="2014" y="1781"/>
                  <a:pt x="2014" y="1781"/>
                </a:cubicBezTo>
                <a:cubicBezTo>
                  <a:pt x="2015" y="1781"/>
                  <a:pt x="2016" y="1779"/>
                  <a:pt x="2016" y="1779"/>
                </a:cubicBezTo>
                <a:cubicBezTo>
                  <a:pt x="2017" y="1779"/>
                  <a:pt x="2017" y="1779"/>
                  <a:pt x="2018" y="1778"/>
                </a:cubicBezTo>
                <a:cubicBezTo>
                  <a:pt x="2018" y="1778"/>
                  <a:pt x="2019" y="1777"/>
                  <a:pt x="2019" y="1777"/>
                </a:cubicBezTo>
                <a:cubicBezTo>
                  <a:pt x="2019" y="1775"/>
                  <a:pt x="2020" y="1774"/>
                  <a:pt x="2020" y="1773"/>
                </a:cubicBezTo>
                <a:cubicBezTo>
                  <a:pt x="2021" y="1771"/>
                  <a:pt x="2022" y="1770"/>
                  <a:pt x="2023" y="1770"/>
                </a:cubicBezTo>
                <a:cubicBezTo>
                  <a:pt x="2024" y="1770"/>
                  <a:pt x="2025" y="1770"/>
                  <a:pt x="2025" y="1770"/>
                </a:cubicBezTo>
                <a:cubicBezTo>
                  <a:pt x="2026" y="1770"/>
                  <a:pt x="2027" y="1770"/>
                  <a:pt x="2027" y="1769"/>
                </a:cubicBezTo>
                <a:cubicBezTo>
                  <a:pt x="2028" y="1769"/>
                  <a:pt x="2029" y="1768"/>
                  <a:pt x="2029" y="1768"/>
                </a:cubicBezTo>
                <a:cubicBezTo>
                  <a:pt x="2028" y="1767"/>
                  <a:pt x="2027" y="1767"/>
                  <a:pt x="2028" y="1767"/>
                </a:cubicBezTo>
                <a:cubicBezTo>
                  <a:pt x="2028" y="1766"/>
                  <a:pt x="2029" y="1767"/>
                  <a:pt x="2030" y="1767"/>
                </a:cubicBezTo>
                <a:cubicBezTo>
                  <a:pt x="2031" y="1767"/>
                  <a:pt x="2031" y="1767"/>
                  <a:pt x="2032" y="1767"/>
                </a:cubicBezTo>
                <a:cubicBezTo>
                  <a:pt x="2032" y="1766"/>
                  <a:pt x="2033" y="1766"/>
                  <a:pt x="2034" y="1766"/>
                </a:cubicBezTo>
                <a:cubicBezTo>
                  <a:pt x="2034" y="1765"/>
                  <a:pt x="2033" y="1765"/>
                  <a:pt x="2033" y="1765"/>
                </a:cubicBezTo>
                <a:cubicBezTo>
                  <a:pt x="2033" y="1764"/>
                  <a:pt x="2033" y="1764"/>
                  <a:pt x="2032" y="1763"/>
                </a:cubicBezTo>
                <a:cubicBezTo>
                  <a:pt x="2032" y="1762"/>
                  <a:pt x="2032" y="1761"/>
                  <a:pt x="2033" y="1760"/>
                </a:cubicBezTo>
                <a:cubicBezTo>
                  <a:pt x="2033" y="1761"/>
                  <a:pt x="2032" y="1762"/>
                  <a:pt x="2033" y="1763"/>
                </a:cubicBezTo>
                <a:cubicBezTo>
                  <a:pt x="2033" y="1763"/>
                  <a:pt x="2034" y="1764"/>
                  <a:pt x="2034" y="1764"/>
                </a:cubicBezTo>
                <a:cubicBezTo>
                  <a:pt x="2035" y="1765"/>
                  <a:pt x="2036" y="1764"/>
                  <a:pt x="2038" y="1764"/>
                </a:cubicBezTo>
                <a:cubicBezTo>
                  <a:pt x="2039" y="1763"/>
                  <a:pt x="2039" y="1763"/>
                  <a:pt x="2040" y="1761"/>
                </a:cubicBezTo>
                <a:cubicBezTo>
                  <a:pt x="2041" y="1760"/>
                  <a:pt x="2043" y="1760"/>
                  <a:pt x="2043" y="1759"/>
                </a:cubicBezTo>
                <a:cubicBezTo>
                  <a:pt x="2044" y="1757"/>
                  <a:pt x="2043" y="1755"/>
                  <a:pt x="2043" y="1754"/>
                </a:cubicBezTo>
                <a:cubicBezTo>
                  <a:pt x="2044" y="1753"/>
                  <a:pt x="2044" y="1753"/>
                  <a:pt x="2045" y="1752"/>
                </a:cubicBezTo>
                <a:cubicBezTo>
                  <a:pt x="2045" y="1751"/>
                  <a:pt x="2045" y="1751"/>
                  <a:pt x="2045" y="1750"/>
                </a:cubicBezTo>
                <a:cubicBezTo>
                  <a:pt x="2045" y="1749"/>
                  <a:pt x="2044" y="1746"/>
                  <a:pt x="2045" y="1746"/>
                </a:cubicBezTo>
                <a:cubicBezTo>
                  <a:pt x="2046" y="1746"/>
                  <a:pt x="2046" y="1748"/>
                  <a:pt x="2046" y="1748"/>
                </a:cubicBezTo>
                <a:cubicBezTo>
                  <a:pt x="2046" y="1749"/>
                  <a:pt x="2047" y="1749"/>
                  <a:pt x="2047" y="1750"/>
                </a:cubicBezTo>
                <a:cubicBezTo>
                  <a:pt x="2048" y="1750"/>
                  <a:pt x="2049" y="1751"/>
                  <a:pt x="2050" y="1753"/>
                </a:cubicBezTo>
                <a:cubicBezTo>
                  <a:pt x="2050" y="1754"/>
                  <a:pt x="2050" y="1755"/>
                  <a:pt x="2051" y="1756"/>
                </a:cubicBezTo>
                <a:cubicBezTo>
                  <a:pt x="2052" y="1758"/>
                  <a:pt x="2052" y="1759"/>
                  <a:pt x="2052" y="1761"/>
                </a:cubicBezTo>
                <a:cubicBezTo>
                  <a:pt x="2052" y="1762"/>
                  <a:pt x="2053" y="1765"/>
                  <a:pt x="2055" y="1765"/>
                </a:cubicBezTo>
                <a:cubicBezTo>
                  <a:pt x="2055" y="1764"/>
                  <a:pt x="2055" y="1764"/>
                  <a:pt x="2056" y="1764"/>
                </a:cubicBezTo>
                <a:cubicBezTo>
                  <a:pt x="2057" y="1763"/>
                  <a:pt x="2058" y="1764"/>
                  <a:pt x="2058" y="1764"/>
                </a:cubicBezTo>
                <a:cubicBezTo>
                  <a:pt x="2059" y="1764"/>
                  <a:pt x="2060" y="1763"/>
                  <a:pt x="2060" y="1764"/>
                </a:cubicBezTo>
                <a:cubicBezTo>
                  <a:pt x="2060" y="1765"/>
                  <a:pt x="2059" y="1765"/>
                  <a:pt x="2059" y="1766"/>
                </a:cubicBezTo>
                <a:cubicBezTo>
                  <a:pt x="2059" y="1766"/>
                  <a:pt x="2059" y="1767"/>
                  <a:pt x="2059" y="1768"/>
                </a:cubicBezTo>
                <a:cubicBezTo>
                  <a:pt x="2059" y="1769"/>
                  <a:pt x="2058" y="1770"/>
                  <a:pt x="2058" y="1772"/>
                </a:cubicBezTo>
                <a:cubicBezTo>
                  <a:pt x="2058" y="1773"/>
                  <a:pt x="2059" y="1775"/>
                  <a:pt x="2059" y="1777"/>
                </a:cubicBezTo>
                <a:cubicBezTo>
                  <a:pt x="2060" y="1777"/>
                  <a:pt x="2060" y="1778"/>
                  <a:pt x="2061" y="1779"/>
                </a:cubicBezTo>
                <a:cubicBezTo>
                  <a:pt x="2061" y="1780"/>
                  <a:pt x="2061" y="1781"/>
                  <a:pt x="2061" y="1782"/>
                </a:cubicBezTo>
                <a:cubicBezTo>
                  <a:pt x="2061" y="1783"/>
                  <a:pt x="2062" y="1784"/>
                  <a:pt x="2061" y="1785"/>
                </a:cubicBezTo>
                <a:cubicBezTo>
                  <a:pt x="2061" y="1786"/>
                  <a:pt x="2061" y="1788"/>
                  <a:pt x="2062" y="1789"/>
                </a:cubicBezTo>
                <a:cubicBezTo>
                  <a:pt x="2063" y="1792"/>
                  <a:pt x="2061" y="1795"/>
                  <a:pt x="2063" y="1798"/>
                </a:cubicBezTo>
                <a:cubicBezTo>
                  <a:pt x="2064" y="1799"/>
                  <a:pt x="2065" y="1799"/>
                  <a:pt x="2065" y="1800"/>
                </a:cubicBezTo>
                <a:cubicBezTo>
                  <a:pt x="2066" y="1800"/>
                  <a:pt x="2067" y="1802"/>
                  <a:pt x="2067" y="1803"/>
                </a:cubicBezTo>
                <a:cubicBezTo>
                  <a:pt x="2067" y="1806"/>
                  <a:pt x="2066" y="1809"/>
                  <a:pt x="2067" y="1813"/>
                </a:cubicBezTo>
                <a:cubicBezTo>
                  <a:pt x="2068" y="1814"/>
                  <a:pt x="2068" y="1815"/>
                  <a:pt x="2068" y="1817"/>
                </a:cubicBezTo>
                <a:cubicBezTo>
                  <a:pt x="2068" y="1817"/>
                  <a:pt x="2068" y="1818"/>
                  <a:pt x="2068" y="1819"/>
                </a:cubicBezTo>
                <a:cubicBezTo>
                  <a:pt x="2068" y="1819"/>
                  <a:pt x="2069" y="1820"/>
                  <a:pt x="2069" y="1820"/>
                </a:cubicBezTo>
                <a:cubicBezTo>
                  <a:pt x="2069" y="1821"/>
                  <a:pt x="2069" y="1823"/>
                  <a:pt x="2070" y="1824"/>
                </a:cubicBezTo>
                <a:cubicBezTo>
                  <a:pt x="2070" y="1823"/>
                  <a:pt x="2070" y="1821"/>
                  <a:pt x="2070" y="1820"/>
                </a:cubicBezTo>
                <a:cubicBezTo>
                  <a:pt x="2070" y="1818"/>
                  <a:pt x="2070" y="1817"/>
                  <a:pt x="2070" y="1815"/>
                </a:cubicBezTo>
                <a:cubicBezTo>
                  <a:pt x="2070" y="1813"/>
                  <a:pt x="2072" y="1816"/>
                  <a:pt x="2072" y="1817"/>
                </a:cubicBezTo>
                <a:cubicBezTo>
                  <a:pt x="2072" y="1818"/>
                  <a:pt x="2072" y="1818"/>
                  <a:pt x="2072" y="1819"/>
                </a:cubicBezTo>
                <a:cubicBezTo>
                  <a:pt x="2073" y="1820"/>
                  <a:pt x="2073" y="1820"/>
                  <a:pt x="2073" y="1821"/>
                </a:cubicBezTo>
                <a:cubicBezTo>
                  <a:pt x="2074" y="1822"/>
                  <a:pt x="2075" y="1823"/>
                  <a:pt x="2075" y="1825"/>
                </a:cubicBezTo>
                <a:cubicBezTo>
                  <a:pt x="2075" y="1826"/>
                  <a:pt x="2076" y="1828"/>
                  <a:pt x="2076" y="1830"/>
                </a:cubicBezTo>
                <a:cubicBezTo>
                  <a:pt x="2077" y="1831"/>
                  <a:pt x="2078" y="1832"/>
                  <a:pt x="2078" y="1833"/>
                </a:cubicBezTo>
                <a:cubicBezTo>
                  <a:pt x="2079" y="1835"/>
                  <a:pt x="2079" y="1836"/>
                  <a:pt x="2079" y="1837"/>
                </a:cubicBezTo>
                <a:cubicBezTo>
                  <a:pt x="2080" y="1839"/>
                  <a:pt x="2080" y="1841"/>
                  <a:pt x="2079" y="1843"/>
                </a:cubicBezTo>
                <a:cubicBezTo>
                  <a:pt x="2079" y="1844"/>
                  <a:pt x="2078" y="1845"/>
                  <a:pt x="2078" y="1846"/>
                </a:cubicBezTo>
                <a:cubicBezTo>
                  <a:pt x="2078" y="1847"/>
                  <a:pt x="2078" y="1848"/>
                  <a:pt x="2078" y="1849"/>
                </a:cubicBezTo>
                <a:cubicBezTo>
                  <a:pt x="2077" y="1849"/>
                  <a:pt x="2076" y="1850"/>
                  <a:pt x="2078" y="1850"/>
                </a:cubicBezTo>
                <a:cubicBezTo>
                  <a:pt x="2079" y="1850"/>
                  <a:pt x="2081" y="1850"/>
                  <a:pt x="2080" y="1852"/>
                </a:cubicBezTo>
                <a:cubicBezTo>
                  <a:pt x="2078" y="1852"/>
                  <a:pt x="2079" y="1856"/>
                  <a:pt x="2078" y="1855"/>
                </a:cubicBezTo>
                <a:cubicBezTo>
                  <a:pt x="2077" y="1855"/>
                  <a:pt x="2076" y="1852"/>
                  <a:pt x="2075" y="1854"/>
                </a:cubicBezTo>
                <a:cubicBezTo>
                  <a:pt x="2074" y="1856"/>
                  <a:pt x="2076" y="1856"/>
                  <a:pt x="2077" y="1857"/>
                </a:cubicBezTo>
                <a:cubicBezTo>
                  <a:pt x="2079" y="1858"/>
                  <a:pt x="2078" y="1859"/>
                  <a:pt x="2078" y="1860"/>
                </a:cubicBezTo>
                <a:cubicBezTo>
                  <a:pt x="2078" y="1862"/>
                  <a:pt x="2080" y="1861"/>
                  <a:pt x="2081" y="1860"/>
                </a:cubicBezTo>
                <a:cubicBezTo>
                  <a:pt x="2081" y="1860"/>
                  <a:pt x="2081" y="1859"/>
                  <a:pt x="2082" y="1858"/>
                </a:cubicBezTo>
                <a:cubicBezTo>
                  <a:pt x="2082" y="1858"/>
                  <a:pt x="2083" y="1859"/>
                  <a:pt x="2083" y="1860"/>
                </a:cubicBezTo>
                <a:cubicBezTo>
                  <a:pt x="2083" y="1860"/>
                  <a:pt x="2082" y="1860"/>
                  <a:pt x="2082" y="1861"/>
                </a:cubicBezTo>
                <a:cubicBezTo>
                  <a:pt x="2081" y="1861"/>
                  <a:pt x="2081" y="1862"/>
                  <a:pt x="2080" y="1862"/>
                </a:cubicBezTo>
                <a:cubicBezTo>
                  <a:pt x="2080" y="1863"/>
                  <a:pt x="2081" y="1865"/>
                  <a:pt x="2081" y="1867"/>
                </a:cubicBezTo>
                <a:cubicBezTo>
                  <a:pt x="2081" y="1868"/>
                  <a:pt x="2081" y="1870"/>
                  <a:pt x="2081" y="1871"/>
                </a:cubicBezTo>
                <a:cubicBezTo>
                  <a:pt x="2081" y="1873"/>
                  <a:pt x="2080" y="1874"/>
                  <a:pt x="2080" y="1875"/>
                </a:cubicBezTo>
                <a:cubicBezTo>
                  <a:pt x="2080" y="1877"/>
                  <a:pt x="2079" y="1878"/>
                  <a:pt x="2077" y="1878"/>
                </a:cubicBezTo>
                <a:cubicBezTo>
                  <a:pt x="2076" y="1879"/>
                  <a:pt x="2075" y="1880"/>
                  <a:pt x="2075" y="1881"/>
                </a:cubicBezTo>
                <a:cubicBezTo>
                  <a:pt x="2075" y="1883"/>
                  <a:pt x="2076" y="1884"/>
                  <a:pt x="2077" y="1885"/>
                </a:cubicBezTo>
                <a:cubicBezTo>
                  <a:pt x="2077" y="1887"/>
                  <a:pt x="2077" y="1889"/>
                  <a:pt x="2077" y="1890"/>
                </a:cubicBezTo>
                <a:cubicBezTo>
                  <a:pt x="2076" y="1891"/>
                  <a:pt x="2076" y="1893"/>
                  <a:pt x="2076" y="1894"/>
                </a:cubicBezTo>
                <a:cubicBezTo>
                  <a:pt x="2077" y="1896"/>
                  <a:pt x="2078" y="1893"/>
                  <a:pt x="2078" y="1893"/>
                </a:cubicBezTo>
                <a:cubicBezTo>
                  <a:pt x="2080" y="1893"/>
                  <a:pt x="2078" y="1896"/>
                  <a:pt x="2078" y="1896"/>
                </a:cubicBezTo>
                <a:cubicBezTo>
                  <a:pt x="2077" y="1898"/>
                  <a:pt x="2077" y="1899"/>
                  <a:pt x="2077" y="1901"/>
                </a:cubicBezTo>
                <a:cubicBezTo>
                  <a:pt x="2076" y="1902"/>
                  <a:pt x="2075" y="1903"/>
                  <a:pt x="2074" y="1905"/>
                </a:cubicBezTo>
                <a:cubicBezTo>
                  <a:pt x="2074" y="1906"/>
                  <a:pt x="2074" y="1907"/>
                  <a:pt x="2073" y="1909"/>
                </a:cubicBezTo>
                <a:cubicBezTo>
                  <a:pt x="2073" y="1909"/>
                  <a:pt x="2072" y="1911"/>
                  <a:pt x="2072" y="1912"/>
                </a:cubicBezTo>
                <a:cubicBezTo>
                  <a:pt x="2072" y="1912"/>
                  <a:pt x="2072" y="1912"/>
                  <a:pt x="2073" y="1913"/>
                </a:cubicBezTo>
                <a:cubicBezTo>
                  <a:pt x="2073" y="1913"/>
                  <a:pt x="2073" y="1914"/>
                  <a:pt x="2073" y="1915"/>
                </a:cubicBezTo>
                <a:cubicBezTo>
                  <a:pt x="2073" y="1915"/>
                  <a:pt x="2072" y="1915"/>
                  <a:pt x="2072" y="1916"/>
                </a:cubicBezTo>
                <a:cubicBezTo>
                  <a:pt x="2072" y="1917"/>
                  <a:pt x="2072" y="1917"/>
                  <a:pt x="2072" y="1918"/>
                </a:cubicBezTo>
                <a:cubicBezTo>
                  <a:pt x="2071" y="1918"/>
                  <a:pt x="2071" y="1918"/>
                  <a:pt x="2071" y="1919"/>
                </a:cubicBezTo>
                <a:cubicBezTo>
                  <a:pt x="2071" y="1920"/>
                  <a:pt x="2071" y="1922"/>
                  <a:pt x="2071" y="1924"/>
                </a:cubicBezTo>
                <a:cubicBezTo>
                  <a:pt x="2070" y="1925"/>
                  <a:pt x="2070" y="1926"/>
                  <a:pt x="2071" y="1927"/>
                </a:cubicBezTo>
                <a:cubicBezTo>
                  <a:pt x="2071" y="1927"/>
                  <a:pt x="2071" y="1927"/>
                  <a:pt x="2072" y="1928"/>
                </a:cubicBezTo>
                <a:cubicBezTo>
                  <a:pt x="2072" y="1928"/>
                  <a:pt x="2072" y="1929"/>
                  <a:pt x="2072" y="1930"/>
                </a:cubicBezTo>
                <a:cubicBezTo>
                  <a:pt x="2072" y="1931"/>
                  <a:pt x="2072" y="1930"/>
                  <a:pt x="2073" y="1930"/>
                </a:cubicBezTo>
                <a:cubicBezTo>
                  <a:pt x="2073" y="1931"/>
                  <a:pt x="2074" y="1931"/>
                  <a:pt x="2073" y="1932"/>
                </a:cubicBezTo>
                <a:cubicBezTo>
                  <a:pt x="2073" y="1932"/>
                  <a:pt x="2072" y="1932"/>
                  <a:pt x="2072" y="1933"/>
                </a:cubicBezTo>
                <a:cubicBezTo>
                  <a:pt x="2072" y="1934"/>
                  <a:pt x="2072" y="1934"/>
                  <a:pt x="2072" y="1935"/>
                </a:cubicBezTo>
                <a:cubicBezTo>
                  <a:pt x="2071" y="1936"/>
                  <a:pt x="2071" y="1938"/>
                  <a:pt x="2071" y="1939"/>
                </a:cubicBezTo>
                <a:cubicBezTo>
                  <a:pt x="2073" y="1941"/>
                  <a:pt x="2074" y="1938"/>
                  <a:pt x="2074" y="1937"/>
                </a:cubicBezTo>
                <a:cubicBezTo>
                  <a:pt x="2075" y="1937"/>
                  <a:pt x="2076" y="1937"/>
                  <a:pt x="2075" y="1936"/>
                </a:cubicBezTo>
                <a:cubicBezTo>
                  <a:pt x="2075" y="1935"/>
                  <a:pt x="2075" y="1935"/>
                  <a:pt x="2075" y="1934"/>
                </a:cubicBezTo>
                <a:cubicBezTo>
                  <a:pt x="2075" y="1934"/>
                  <a:pt x="2074" y="1934"/>
                  <a:pt x="2074" y="1933"/>
                </a:cubicBezTo>
                <a:cubicBezTo>
                  <a:pt x="2074" y="1933"/>
                  <a:pt x="2073" y="1932"/>
                  <a:pt x="2074" y="1932"/>
                </a:cubicBezTo>
                <a:cubicBezTo>
                  <a:pt x="2074" y="1931"/>
                  <a:pt x="2075" y="1931"/>
                  <a:pt x="2075" y="1931"/>
                </a:cubicBezTo>
                <a:cubicBezTo>
                  <a:pt x="2075" y="1931"/>
                  <a:pt x="2076" y="1930"/>
                  <a:pt x="2076" y="1930"/>
                </a:cubicBezTo>
                <a:cubicBezTo>
                  <a:pt x="2076" y="1929"/>
                  <a:pt x="2075" y="1930"/>
                  <a:pt x="2075" y="1929"/>
                </a:cubicBezTo>
                <a:cubicBezTo>
                  <a:pt x="2075" y="1928"/>
                  <a:pt x="2076" y="1929"/>
                  <a:pt x="2076" y="1928"/>
                </a:cubicBezTo>
                <a:cubicBezTo>
                  <a:pt x="2077" y="1928"/>
                  <a:pt x="2077" y="1928"/>
                  <a:pt x="2078" y="1927"/>
                </a:cubicBezTo>
                <a:cubicBezTo>
                  <a:pt x="2079" y="1927"/>
                  <a:pt x="2080" y="1929"/>
                  <a:pt x="2081" y="1929"/>
                </a:cubicBezTo>
                <a:cubicBezTo>
                  <a:pt x="2083" y="1930"/>
                  <a:pt x="2082" y="1931"/>
                  <a:pt x="2083" y="1933"/>
                </a:cubicBezTo>
                <a:cubicBezTo>
                  <a:pt x="2083" y="1934"/>
                  <a:pt x="2085" y="1934"/>
                  <a:pt x="2086" y="1935"/>
                </a:cubicBezTo>
                <a:cubicBezTo>
                  <a:pt x="2087" y="1936"/>
                  <a:pt x="2088" y="1936"/>
                  <a:pt x="2087" y="1938"/>
                </a:cubicBezTo>
                <a:cubicBezTo>
                  <a:pt x="2087" y="1938"/>
                  <a:pt x="2087" y="1939"/>
                  <a:pt x="2087" y="1940"/>
                </a:cubicBezTo>
                <a:cubicBezTo>
                  <a:pt x="2087" y="1940"/>
                  <a:pt x="2087" y="1941"/>
                  <a:pt x="2087" y="1942"/>
                </a:cubicBezTo>
                <a:cubicBezTo>
                  <a:pt x="2087" y="1942"/>
                  <a:pt x="2087" y="1943"/>
                  <a:pt x="2087" y="1944"/>
                </a:cubicBezTo>
                <a:cubicBezTo>
                  <a:pt x="2087" y="1944"/>
                  <a:pt x="2088" y="1945"/>
                  <a:pt x="2088" y="1945"/>
                </a:cubicBezTo>
                <a:cubicBezTo>
                  <a:pt x="2089" y="1945"/>
                  <a:pt x="2088" y="1944"/>
                  <a:pt x="2088" y="1944"/>
                </a:cubicBezTo>
                <a:cubicBezTo>
                  <a:pt x="2088" y="1943"/>
                  <a:pt x="2088" y="1942"/>
                  <a:pt x="2088" y="1942"/>
                </a:cubicBezTo>
                <a:cubicBezTo>
                  <a:pt x="2088" y="1941"/>
                  <a:pt x="2087" y="1941"/>
                  <a:pt x="2087" y="1941"/>
                </a:cubicBezTo>
                <a:cubicBezTo>
                  <a:pt x="2087" y="1940"/>
                  <a:pt x="2088" y="1940"/>
                  <a:pt x="2088" y="1940"/>
                </a:cubicBezTo>
                <a:cubicBezTo>
                  <a:pt x="2088" y="1940"/>
                  <a:pt x="2088" y="1941"/>
                  <a:pt x="2089" y="1941"/>
                </a:cubicBezTo>
                <a:cubicBezTo>
                  <a:pt x="2089" y="1941"/>
                  <a:pt x="2089" y="1941"/>
                  <a:pt x="2090" y="1941"/>
                </a:cubicBezTo>
                <a:cubicBezTo>
                  <a:pt x="2090" y="1941"/>
                  <a:pt x="2090" y="1941"/>
                  <a:pt x="2091" y="1942"/>
                </a:cubicBezTo>
                <a:cubicBezTo>
                  <a:pt x="2092" y="1943"/>
                  <a:pt x="2092" y="1944"/>
                  <a:pt x="2092" y="1945"/>
                </a:cubicBezTo>
                <a:cubicBezTo>
                  <a:pt x="2092" y="1947"/>
                  <a:pt x="2093" y="1948"/>
                  <a:pt x="2095" y="1948"/>
                </a:cubicBezTo>
                <a:cubicBezTo>
                  <a:pt x="2095" y="1947"/>
                  <a:pt x="2096" y="1946"/>
                  <a:pt x="2097" y="1947"/>
                </a:cubicBezTo>
                <a:cubicBezTo>
                  <a:pt x="2097" y="1947"/>
                  <a:pt x="2097" y="1948"/>
                  <a:pt x="2097" y="1948"/>
                </a:cubicBezTo>
                <a:cubicBezTo>
                  <a:pt x="2096" y="1949"/>
                  <a:pt x="2096" y="1949"/>
                  <a:pt x="2097" y="1950"/>
                </a:cubicBezTo>
                <a:cubicBezTo>
                  <a:pt x="2097" y="1950"/>
                  <a:pt x="2098" y="1951"/>
                  <a:pt x="2098" y="1951"/>
                </a:cubicBezTo>
                <a:cubicBezTo>
                  <a:pt x="2099" y="1952"/>
                  <a:pt x="2100" y="1951"/>
                  <a:pt x="2100" y="1952"/>
                </a:cubicBezTo>
                <a:cubicBezTo>
                  <a:pt x="2101" y="1953"/>
                  <a:pt x="2100" y="1953"/>
                  <a:pt x="2100" y="1953"/>
                </a:cubicBezTo>
                <a:cubicBezTo>
                  <a:pt x="2099" y="1954"/>
                  <a:pt x="2099" y="1955"/>
                  <a:pt x="2100" y="1955"/>
                </a:cubicBezTo>
                <a:cubicBezTo>
                  <a:pt x="2100" y="1956"/>
                  <a:pt x="2100" y="1958"/>
                  <a:pt x="2101" y="1958"/>
                </a:cubicBezTo>
                <a:cubicBezTo>
                  <a:pt x="2102" y="1959"/>
                  <a:pt x="2102" y="1960"/>
                  <a:pt x="2103" y="1961"/>
                </a:cubicBezTo>
                <a:cubicBezTo>
                  <a:pt x="2103" y="1962"/>
                  <a:pt x="2105" y="1962"/>
                  <a:pt x="2105" y="1963"/>
                </a:cubicBezTo>
                <a:cubicBezTo>
                  <a:pt x="2106" y="1963"/>
                  <a:pt x="2106" y="1964"/>
                  <a:pt x="2107" y="1964"/>
                </a:cubicBezTo>
                <a:cubicBezTo>
                  <a:pt x="2107" y="1965"/>
                  <a:pt x="2108" y="1965"/>
                  <a:pt x="2108" y="1966"/>
                </a:cubicBezTo>
                <a:cubicBezTo>
                  <a:pt x="2109" y="1967"/>
                  <a:pt x="2109" y="1969"/>
                  <a:pt x="2110" y="1970"/>
                </a:cubicBezTo>
                <a:cubicBezTo>
                  <a:pt x="2110" y="1971"/>
                  <a:pt x="2111" y="1971"/>
                  <a:pt x="2112" y="1972"/>
                </a:cubicBezTo>
                <a:cubicBezTo>
                  <a:pt x="2112" y="1974"/>
                  <a:pt x="2113" y="1975"/>
                  <a:pt x="2113" y="1976"/>
                </a:cubicBezTo>
                <a:cubicBezTo>
                  <a:pt x="2113" y="1978"/>
                  <a:pt x="2113" y="1979"/>
                  <a:pt x="2113" y="1981"/>
                </a:cubicBezTo>
                <a:cubicBezTo>
                  <a:pt x="2113" y="1982"/>
                  <a:pt x="2113" y="1984"/>
                  <a:pt x="2112" y="1985"/>
                </a:cubicBezTo>
                <a:cubicBezTo>
                  <a:pt x="2112" y="1985"/>
                  <a:pt x="2112" y="1985"/>
                  <a:pt x="2111" y="1985"/>
                </a:cubicBezTo>
                <a:cubicBezTo>
                  <a:pt x="2111" y="1985"/>
                  <a:pt x="2111" y="1985"/>
                  <a:pt x="2111" y="1986"/>
                </a:cubicBezTo>
                <a:cubicBezTo>
                  <a:pt x="2111" y="1986"/>
                  <a:pt x="2109" y="1986"/>
                  <a:pt x="2110" y="1987"/>
                </a:cubicBezTo>
                <a:cubicBezTo>
                  <a:pt x="2110" y="1988"/>
                  <a:pt x="2112" y="1987"/>
                  <a:pt x="2113" y="1987"/>
                </a:cubicBezTo>
                <a:cubicBezTo>
                  <a:pt x="2114" y="1987"/>
                  <a:pt x="2113" y="1989"/>
                  <a:pt x="2113" y="1990"/>
                </a:cubicBezTo>
                <a:cubicBezTo>
                  <a:pt x="2113" y="1991"/>
                  <a:pt x="2114" y="1992"/>
                  <a:pt x="2114" y="1993"/>
                </a:cubicBezTo>
                <a:cubicBezTo>
                  <a:pt x="2115" y="1994"/>
                  <a:pt x="2115" y="1996"/>
                  <a:pt x="2116" y="1998"/>
                </a:cubicBezTo>
                <a:cubicBezTo>
                  <a:pt x="2117" y="1999"/>
                  <a:pt x="2117" y="2000"/>
                  <a:pt x="2118" y="2002"/>
                </a:cubicBezTo>
                <a:cubicBezTo>
                  <a:pt x="2118" y="2003"/>
                  <a:pt x="2118" y="2004"/>
                  <a:pt x="2117" y="2006"/>
                </a:cubicBezTo>
                <a:cubicBezTo>
                  <a:pt x="2117" y="2007"/>
                  <a:pt x="2117" y="2007"/>
                  <a:pt x="2117" y="2008"/>
                </a:cubicBezTo>
                <a:cubicBezTo>
                  <a:pt x="2118" y="2009"/>
                  <a:pt x="2118" y="2009"/>
                  <a:pt x="2119" y="2009"/>
                </a:cubicBezTo>
                <a:cubicBezTo>
                  <a:pt x="2119" y="2009"/>
                  <a:pt x="2119" y="2010"/>
                  <a:pt x="2120" y="2010"/>
                </a:cubicBezTo>
                <a:cubicBezTo>
                  <a:pt x="2120" y="2011"/>
                  <a:pt x="2121" y="2012"/>
                  <a:pt x="2121" y="2012"/>
                </a:cubicBezTo>
                <a:cubicBezTo>
                  <a:pt x="2122" y="2014"/>
                  <a:pt x="2119" y="2013"/>
                  <a:pt x="2120" y="2015"/>
                </a:cubicBezTo>
                <a:cubicBezTo>
                  <a:pt x="2120" y="2016"/>
                  <a:pt x="2122" y="2016"/>
                  <a:pt x="2123" y="2017"/>
                </a:cubicBezTo>
                <a:cubicBezTo>
                  <a:pt x="2124" y="2018"/>
                  <a:pt x="2124" y="2020"/>
                  <a:pt x="2125" y="2021"/>
                </a:cubicBezTo>
                <a:cubicBezTo>
                  <a:pt x="2125" y="2022"/>
                  <a:pt x="2126" y="2022"/>
                  <a:pt x="2127" y="2023"/>
                </a:cubicBezTo>
                <a:cubicBezTo>
                  <a:pt x="2128" y="2024"/>
                  <a:pt x="2128" y="2024"/>
                  <a:pt x="2129" y="2025"/>
                </a:cubicBezTo>
                <a:cubicBezTo>
                  <a:pt x="2129" y="2026"/>
                  <a:pt x="2129" y="2027"/>
                  <a:pt x="2130" y="2028"/>
                </a:cubicBezTo>
                <a:cubicBezTo>
                  <a:pt x="2131" y="2029"/>
                  <a:pt x="2131" y="2030"/>
                  <a:pt x="2131" y="2032"/>
                </a:cubicBezTo>
                <a:cubicBezTo>
                  <a:pt x="2131" y="2034"/>
                  <a:pt x="2131" y="2035"/>
                  <a:pt x="2133" y="2037"/>
                </a:cubicBezTo>
                <a:cubicBezTo>
                  <a:pt x="2134" y="2038"/>
                  <a:pt x="2135" y="2038"/>
                  <a:pt x="2136" y="2039"/>
                </a:cubicBezTo>
                <a:cubicBezTo>
                  <a:pt x="2138" y="2040"/>
                  <a:pt x="2139" y="2042"/>
                  <a:pt x="2140" y="2043"/>
                </a:cubicBezTo>
                <a:cubicBezTo>
                  <a:pt x="2143" y="2044"/>
                  <a:pt x="2146" y="2045"/>
                  <a:pt x="2149" y="2047"/>
                </a:cubicBezTo>
                <a:cubicBezTo>
                  <a:pt x="2150" y="2048"/>
                  <a:pt x="2151" y="2049"/>
                  <a:pt x="2153" y="2050"/>
                </a:cubicBezTo>
                <a:cubicBezTo>
                  <a:pt x="2154" y="2051"/>
                  <a:pt x="2156" y="2052"/>
                  <a:pt x="2157" y="2052"/>
                </a:cubicBezTo>
                <a:cubicBezTo>
                  <a:pt x="2160" y="2054"/>
                  <a:pt x="2162" y="2056"/>
                  <a:pt x="2164" y="2058"/>
                </a:cubicBezTo>
                <a:cubicBezTo>
                  <a:pt x="2166" y="2059"/>
                  <a:pt x="2167" y="2059"/>
                  <a:pt x="2169" y="2061"/>
                </a:cubicBezTo>
                <a:cubicBezTo>
                  <a:pt x="2170" y="2062"/>
                  <a:pt x="2171" y="2063"/>
                  <a:pt x="2172" y="2065"/>
                </a:cubicBezTo>
                <a:cubicBezTo>
                  <a:pt x="2173" y="2065"/>
                  <a:pt x="2173" y="2065"/>
                  <a:pt x="2174" y="2066"/>
                </a:cubicBezTo>
                <a:cubicBezTo>
                  <a:pt x="2175" y="2066"/>
                  <a:pt x="2176" y="2068"/>
                  <a:pt x="2177" y="2067"/>
                </a:cubicBezTo>
                <a:cubicBezTo>
                  <a:pt x="2177" y="2067"/>
                  <a:pt x="2177" y="2066"/>
                  <a:pt x="2177" y="2065"/>
                </a:cubicBezTo>
                <a:cubicBezTo>
                  <a:pt x="2178" y="2065"/>
                  <a:pt x="2179" y="2065"/>
                  <a:pt x="2179" y="2064"/>
                </a:cubicBezTo>
                <a:cubicBezTo>
                  <a:pt x="2180" y="2064"/>
                  <a:pt x="2181" y="2064"/>
                  <a:pt x="2182" y="2064"/>
                </a:cubicBezTo>
                <a:cubicBezTo>
                  <a:pt x="2183" y="2064"/>
                  <a:pt x="2184" y="2065"/>
                  <a:pt x="2185" y="2064"/>
                </a:cubicBezTo>
                <a:cubicBezTo>
                  <a:pt x="2185" y="2064"/>
                  <a:pt x="2185" y="2063"/>
                  <a:pt x="2185" y="2063"/>
                </a:cubicBezTo>
                <a:cubicBezTo>
                  <a:pt x="2185" y="2063"/>
                  <a:pt x="2186" y="2062"/>
                  <a:pt x="2186" y="2062"/>
                </a:cubicBezTo>
                <a:cubicBezTo>
                  <a:pt x="2186" y="2063"/>
                  <a:pt x="2186" y="2063"/>
                  <a:pt x="2186" y="2064"/>
                </a:cubicBezTo>
                <a:cubicBezTo>
                  <a:pt x="2186" y="2064"/>
                  <a:pt x="2186" y="2064"/>
                  <a:pt x="2186" y="2065"/>
                </a:cubicBezTo>
                <a:cubicBezTo>
                  <a:pt x="2187" y="2065"/>
                  <a:pt x="2187" y="2066"/>
                  <a:pt x="2187" y="2066"/>
                </a:cubicBezTo>
                <a:cubicBezTo>
                  <a:pt x="2187" y="2066"/>
                  <a:pt x="2187" y="2066"/>
                  <a:pt x="2187" y="2066"/>
                </a:cubicBezTo>
                <a:cubicBezTo>
                  <a:pt x="2187" y="2067"/>
                  <a:pt x="2188" y="2066"/>
                  <a:pt x="2188" y="2066"/>
                </a:cubicBezTo>
                <a:cubicBezTo>
                  <a:pt x="2188" y="2066"/>
                  <a:pt x="2188" y="2065"/>
                  <a:pt x="2189" y="2065"/>
                </a:cubicBezTo>
                <a:cubicBezTo>
                  <a:pt x="2190" y="2065"/>
                  <a:pt x="2190" y="2065"/>
                  <a:pt x="2190" y="2064"/>
                </a:cubicBezTo>
                <a:cubicBezTo>
                  <a:pt x="2191" y="2062"/>
                  <a:pt x="2190" y="2060"/>
                  <a:pt x="2190" y="2059"/>
                </a:cubicBezTo>
                <a:cubicBezTo>
                  <a:pt x="2189" y="2058"/>
                  <a:pt x="2189" y="2058"/>
                  <a:pt x="2188" y="2057"/>
                </a:cubicBezTo>
                <a:cubicBezTo>
                  <a:pt x="2188" y="2056"/>
                  <a:pt x="2187" y="2055"/>
                  <a:pt x="2186" y="2053"/>
                </a:cubicBezTo>
                <a:cubicBezTo>
                  <a:pt x="2186" y="2053"/>
                  <a:pt x="2186" y="2052"/>
                  <a:pt x="2186" y="2051"/>
                </a:cubicBezTo>
                <a:cubicBezTo>
                  <a:pt x="2185" y="2050"/>
                  <a:pt x="2184" y="2049"/>
                  <a:pt x="2184" y="2048"/>
                </a:cubicBezTo>
                <a:cubicBezTo>
                  <a:pt x="2183" y="2047"/>
                  <a:pt x="2182" y="2045"/>
                  <a:pt x="2181" y="2044"/>
                </a:cubicBezTo>
                <a:cubicBezTo>
                  <a:pt x="2180" y="2043"/>
                  <a:pt x="2179" y="2042"/>
                  <a:pt x="2178" y="2041"/>
                </a:cubicBezTo>
                <a:cubicBezTo>
                  <a:pt x="2178" y="2040"/>
                  <a:pt x="2177" y="2039"/>
                  <a:pt x="2176" y="2038"/>
                </a:cubicBezTo>
                <a:cubicBezTo>
                  <a:pt x="2175" y="2036"/>
                  <a:pt x="2174" y="2036"/>
                  <a:pt x="2174" y="2034"/>
                </a:cubicBezTo>
                <a:cubicBezTo>
                  <a:pt x="2173" y="2033"/>
                  <a:pt x="2174" y="2031"/>
                  <a:pt x="2174" y="2030"/>
                </a:cubicBezTo>
                <a:cubicBezTo>
                  <a:pt x="2174" y="2028"/>
                  <a:pt x="2174" y="2027"/>
                  <a:pt x="2173" y="2025"/>
                </a:cubicBezTo>
                <a:cubicBezTo>
                  <a:pt x="2173" y="2022"/>
                  <a:pt x="2172" y="2019"/>
                  <a:pt x="2173" y="2016"/>
                </a:cubicBezTo>
                <a:cubicBezTo>
                  <a:pt x="2174" y="2013"/>
                  <a:pt x="2174" y="2010"/>
                  <a:pt x="2174" y="2007"/>
                </a:cubicBezTo>
                <a:cubicBezTo>
                  <a:pt x="2174" y="2006"/>
                  <a:pt x="2174" y="2005"/>
                  <a:pt x="2174" y="2004"/>
                </a:cubicBezTo>
                <a:cubicBezTo>
                  <a:pt x="2174" y="2002"/>
                  <a:pt x="2174" y="2001"/>
                  <a:pt x="2174" y="2000"/>
                </a:cubicBezTo>
                <a:cubicBezTo>
                  <a:pt x="2174" y="1999"/>
                  <a:pt x="2173" y="1999"/>
                  <a:pt x="2173" y="1998"/>
                </a:cubicBezTo>
                <a:cubicBezTo>
                  <a:pt x="2173" y="1996"/>
                  <a:pt x="2172" y="1995"/>
                  <a:pt x="2172" y="1993"/>
                </a:cubicBezTo>
                <a:cubicBezTo>
                  <a:pt x="2171" y="1992"/>
                  <a:pt x="2170" y="1991"/>
                  <a:pt x="2170" y="1989"/>
                </a:cubicBezTo>
                <a:cubicBezTo>
                  <a:pt x="2169" y="1988"/>
                  <a:pt x="2168" y="1987"/>
                  <a:pt x="2167" y="1985"/>
                </a:cubicBezTo>
                <a:cubicBezTo>
                  <a:pt x="2166" y="1984"/>
                  <a:pt x="2164" y="1983"/>
                  <a:pt x="2163" y="1982"/>
                </a:cubicBezTo>
                <a:cubicBezTo>
                  <a:pt x="2161" y="1981"/>
                  <a:pt x="2160" y="1980"/>
                  <a:pt x="2158" y="1979"/>
                </a:cubicBezTo>
                <a:cubicBezTo>
                  <a:pt x="2157" y="1978"/>
                  <a:pt x="2156" y="1977"/>
                  <a:pt x="2155" y="1976"/>
                </a:cubicBezTo>
                <a:cubicBezTo>
                  <a:pt x="2154" y="1975"/>
                  <a:pt x="2154" y="1973"/>
                  <a:pt x="2153" y="1972"/>
                </a:cubicBezTo>
                <a:cubicBezTo>
                  <a:pt x="2152" y="1971"/>
                  <a:pt x="2151" y="1970"/>
                  <a:pt x="2149" y="1970"/>
                </a:cubicBezTo>
                <a:cubicBezTo>
                  <a:pt x="2148" y="1969"/>
                  <a:pt x="2147" y="1968"/>
                  <a:pt x="2146" y="1968"/>
                </a:cubicBezTo>
                <a:cubicBezTo>
                  <a:pt x="2145" y="1967"/>
                  <a:pt x="2144" y="1966"/>
                  <a:pt x="2143" y="1965"/>
                </a:cubicBezTo>
                <a:cubicBezTo>
                  <a:pt x="2142" y="1964"/>
                  <a:pt x="2142" y="1964"/>
                  <a:pt x="2141" y="1963"/>
                </a:cubicBezTo>
                <a:cubicBezTo>
                  <a:pt x="2141" y="1963"/>
                  <a:pt x="2140" y="1962"/>
                  <a:pt x="2139" y="1962"/>
                </a:cubicBezTo>
                <a:cubicBezTo>
                  <a:pt x="2139" y="1961"/>
                  <a:pt x="2139" y="1960"/>
                  <a:pt x="2138" y="1960"/>
                </a:cubicBezTo>
                <a:cubicBezTo>
                  <a:pt x="2138" y="1959"/>
                  <a:pt x="2137" y="1958"/>
                  <a:pt x="2137" y="1958"/>
                </a:cubicBezTo>
                <a:cubicBezTo>
                  <a:pt x="2136" y="1957"/>
                  <a:pt x="2135" y="1956"/>
                  <a:pt x="2134" y="1956"/>
                </a:cubicBezTo>
                <a:cubicBezTo>
                  <a:pt x="2134" y="1955"/>
                  <a:pt x="2133" y="1955"/>
                  <a:pt x="2132" y="1955"/>
                </a:cubicBezTo>
                <a:cubicBezTo>
                  <a:pt x="2131" y="1955"/>
                  <a:pt x="2131" y="1956"/>
                  <a:pt x="2130" y="1956"/>
                </a:cubicBezTo>
                <a:cubicBezTo>
                  <a:pt x="2129" y="1958"/>
                  <a:pt x="2126" y="1957"/>
                  <a:pt x="2125" y="1956"/>
                </a:cubicBezTo>
                <a:cubicBezTo>
                  <a:pt x="2124" y="1955"/>
                  <a:pt x="2123" y="1954"/>
                  <a:pt x="2122" y="1953"/>
                </a:cubicBezTo>
                <a:cubicBezTo>
                  <a:pt x="2121" y="1952"/>
                  <a:pt x="2120" y="1951"/>
                  <a:pt x="2119" y="1950"/>
                </a:cubicBezTo>
                <a:cubicBezTo>
                  <a:pt x="2118" y="1950"/>
                  <a:pt x="2117" y="1950"/>
                  <a:pt x="2116" y="1948"/>
                </a:cubicBezTo>
                <a:cubicBezTo>
                  <a:pt x="2115" y="1947"/>
                  <a:pt x="2115" y="1946"/>
                  <a:pt x="2115" y="1944"/>
                </a:cubicBezTo>
                <a:cubicBezTo>
                  <a:pt x="2115" y="1943"/>
                  <a:pt x="2114" y="1942"/>
                  <a:pt x="2114" y="1941"/>
                </a:cubicBezTo>
                <a:cubicBezTo>
                  <a:pt x="2113" y="1939"/>
                  <a:pt x="2114" y="1938"/>
                  <a:pt x="2113" y="1937"/>
                </a:cubicBezTo>
                <a:cubicBezTo>
                  <a:pt x="2113" y="1936"/>
                  <a:pt x="2113" y="1935"/>
                  <a:pt x="2112" y="1935"/>
                </a:cubicBezTo>
                <a:cubicBezTo>
                  <a:pt x="2112" y="1934"/>
                  <a:pt x="2112" y="1933"/>
                  <a:pt x="2111" y="1932"/>
                </a:cubicBezTo>
                <a:cubicBezTo>
                  <a:pt x="2111" y="1931"/>
                  <a:pt x="2110" y="1929"/>
                  <a:pt x="2110" y="1928"/>
                </a:cubicBezTo>
                <a:cubicBezTo>
                  <a:pt x="2110" y="1927"/>
                  <a:pt x="2110" y="1927"/>
                  <a:pt x="2109" y="1926"/>
                </a:cubicBezTo>
                <a:cubicBezTo>
                  <a:pt x="2109" y="1925"/>
                  <a:pt x="2108" y="1925"/>
                  <a:pt x="2108" y="1924"/>
                </a:cubicBezTo>
                <a:cubicBezTo>
                  <a:pt x="2107" y="1923"/>
                  <a:pt x="2107" y="1921"/>
                  <a:pt x="2107" y="1920"/>
                </a:cubicBezTo>
                <a:cubicBezTo>
                  <a:pt x="2105" y="1918"/>
                  <a:pt x="2104" y="1915"/>
                  <a:pt x="2103" y="1913"/>
                </a:cubicBezTo>
                <a:cubicBezTo>
                  <a:pt x="2103" y="1912"/>
                  <a:pt x="2103" y="1911"/>
                  <a:pt x="2103" y="1911"/>
                </a:cubicBezTo>
                <a:cubicBezTo>
                  <a:pt x="2102" y="1910"/>
                  <a:pt x="2102" y="1909"/>
                  <a:pt x="2101" y="1909"/>
                </a:cubicBezTo>
                <a:cubicBezTo>
                  <a:pt x="2100" y="1908"/>
                  <a:pt x="2100" y="1907"/>
                  <a:pt x="2098" y="1908"/>
                </a:cubicBezTo>
                <a:cubicBezTo>
                  <a:pt x="2098" y="1908"/>
                  <a:pt x="2098" y="1909"/>
                  <a:pt x="2097" y="1909"/>
                </a:cubicBezTo>
                <a:cubicBezTo>
                  <a:pt x="2096" y="1909"/>
                  <a:pt x="2096" y="1909"/>
                  <a:pt x="2095" y="1909"/>
                </a:cubicBezTo>
                <a:cubicBezTo>
                  <a:pt x="2094" y="1910"/>
                  <a:pt x="2094" y="1909"/>
                  <a:pt x="2093" y="1909"/>
                </a:cubicBezTo>
                <a:cubicBezTo>
                  <a:pt x="2092" y="1909"/>
                  <a:pt x="2092" y="1910"/>
                  <a:pt x="2091" y="1909"/>
                </a:cubicBezTo>
                <a:cubicBezTo>
                  <a:pt x="2090" y="1909"/>
                  <a:pt x="2090" y="1908"/>
                  <a:pt x="2091" y="1908"/>
                </a:cubicBezTo>
                <a:cubicBezTo>
                  <a:pt x="2091" y="1907"/>
                  <a:pt x="2092" y="1908"/>
                  <a:pt x="2092" y="1907"/>
                </a:cubicBezTo>
                <a:cubicBezTo>
                  <a:pt x="2093" y="1906"/>
                  <a:pt x="2091" y="1905"/>
                  <a:pt x="2091" y="1904"/>
                </a:cubicBezTo>
                <a:cubicBezTo>
                  <a:pt x="2090" y="1903"/>
                  <a:pt x="2090" y="1902"/>
                  <a:pt x="2090" y="1902"/>
                </a:cubicBezTo>
                <a:cubicBezTo>
                  <a:pt x="2090" y="1901"/>
                  <a:pt x="2090" y="1901"/>
                  <a:pt x="2089" y="1900"/>
                </a:cubicBezTo>
                <a:cubicBezTo>
                  <a:pt x="2089" y="1898"/>
                  <a:pt x="2090" y="1897"/>
                  <a:pt x="2090" y="1895"/>
                </a:cubicBezTo>
                <a:cubicBezTo>
                  <a:pt x="2090" y="1893"/>
                  <a:pt x="2090" y="1891"/>
                  <a:pt x="2090" y="1889"/>
                </a:cubicBezTo>
                <a:cubicBezTo>
                  <a:pt x="2090" y="1889"/>
                  <a:pt x="2090" y="1888"/>
                  <a:pt x="2090" y="1887"/>
                </a:cubicBezTo>
                <a:cubicBezTo>
                  <a:pt x="2090" y="1887"/>
                  <a:pt x="2091" y="1886"/>
                  <a:pt x="2091" y="1885"/>
                </a:cubicBezTo>
                <a:cubicBezTo>
                  <a:pt x="2092" y="1884"/>
                  <a:pt x="2092" y="1883"/>
                  <a:pt x="2092" y="1881"/>
                </a:cubicBezTo>
                <a:cubicBezTo>
                  <a:pt x="2093" y="1880"/>
                  <a:pt x="2094" y="1880"/>
                  <a:pt x="2094" y="1879"/>
                </a:cubicBezTo>
                <a:cubicBezTo>
                  <a:pt x="2095" y="1878"/>
                  <a:pt x="2095" y="1877"/>
                  <a:pt x="2095" y="1876"/>
                </a:cubicBezTo>
                <a:cubicBezTo>
                  <a:pt x="2096" y="1875"/>
                  <a:pt x="2096" y="1874"/>
                  <a:pt x="2096" y="1873"/>
                </a:cubicBezTo>
                <a:cubicBezTo>
                  <a:pt x="2097" y="1872"/>
                  <a:pt x="2098" y="1871"/>
                  <a:pt x="2098" y="1870"/>
                </a:cubicBezTo>
                <a:cubicBezTo>
                  <a:pt x="2099" y="1869"/>
                  <a:pt x="2099" y="1868"/>
                  <a:pt x="2100" y="1866"/>
                </a:cubicBezTo>
                <a:cubicBezTo>
                  <a:pt x="2100" y="1865"/>
                  <a:pt x="2101" y="1864"/>
                  <a:pt x="2102" y="1862"/>
                </a:cubicBezTo>
                <a:cubicBezTo>
                  <a:pt x="2102" y="1861"/>
                  <a:pt x="2103" y="1860"/>
                  <a:pt x="2103" y="1858"/>
                </a:cubicBezTo>
                <a:cubicBezTo>
                  <a:pt x="2104" y="1857"/>
                  <a:pt x="2104" y="1856"/>
                  <a:pt x="2105" y="1854"/>
                </a:cubicBezTo>
                <a:cubicBezTo>
                  <a:pt x="2105" y="1853"/>
                  <a:pt x="2106" y="1852"/>
                  <a:pt x="2106" y="1851"/>
                </a:cubicBezTo>
                <a:cubicBezTo>
                  <a:pt x="2107" y="1850"/>
                  <a:pt x="2106" y="1849"/>
                  <a:pt x="2106" y="1847"/>
                </a:cubicBezTo>
                <a:cubicBezTo>
                  <a:pt x="2106" y="1847"/>
                  <a:pt x="2106" y="1846"/>
                  <a:pt x="2106" y="1845"/>
                </a:cubicBezTo>
                <a:cubicBezTo>
                  <a:pt x="2105" y="1845"/>
                  <a:pt x="2105" y="1844"/>
                  <a:pt x="2105" y="1844"/>
                </a:cubicBezTo>
                <a:cubicBezTo>
                  <a:pt x="2104" y="1842"/>
                  <a:pt x="2105" y="1841"/>
                  <a:pt x="2106" y="1839"/>
                </a:cubicBezTo>
                <a:cubicBezTo>
                  <a:pt x="2106" y="1839"/>
                  <a:pt x="2106" y="1838"/>
                  <a:pt x="2107" y="1837"/>
                </a:cubicBezTo>
                <a:cubicBezTo>
                  <a:pt x="2107" y="1836"/>
                  <a:pt x="2107" y="1836"/>
                  <a:pt x="2108" y="1836"/>
                </a:cubicBezTo>
                <a:cubicBezTo>
                  <a:pt x="2108" y="1835"/>
                  <a:pt x="2108" y="1833"/>
                  <a:pt x="2108" y="1832"/>
                </a:cubicBezTo>
                <a:cubicBezTo>
                  <a:pt x="2107" y="1832"/>
                  <a:pt x="2106" y="1831"/>
                  <a:pt x="2106" y="1830"/>
                </a:cubicBezTo>
                <a:cubicBezTo>
                  <a:pt x="2106" y="1830"/>
                  <a:pt x="2106" y="1829"/>
                  <a:pt x="2106" y="1828"/>
                </a:cubicBezTo>
                <a:cubicBezTo>
                  <a:pt x="2106" y="1827"/>
                  <a:pt x="2107" y="1828"/>
                  <a:pt x="2108" y="1827"/>
                </a:cubicBezTo>
                <a:cubicBezTo>
                  <a:pt x="2108" y="1827"/>
                  <a:pt x="2109" y="1827"/>
                  <a:pt x="2109" y="1826"/>
                </a:cubicBezTo>
                <a:cubicBezTo>
                  <a:pt x="2110" y="1825"/>
                  <a:pt x="2112" y="1826"/>
                  <a:pt x="2113" y="1826"/>
                </a:cubicBezTo>
                <a:cubicBezTo>
                  <a:pt x="2114" y="1825"/>
                  <a:pt x="2115" y="1824"/>
                  <a:pt x="2116" y="1824"/>
                </a:cubicBezTo>
                <a:cubicBezTo>
                  <a:pt x="2117" y="1823"/>
                  <a:pt x="2118" y="1823"/>
                  <a:pt x="2118" y="1823"/>
                </a:cubicBezTo>
                <a:cubicBezTo>
                  <a:pt x="2119" y="1823"/>
                  <a:pt x="2119" y="1824"/>
                  <a:pt x="2119" y="1824"/>
                </a:cubicBezTo>
                <a:cubicBezTo>
                  <a:pt x="2120" y="1825"/>
                  <a:pt x="2121" y="1825"/>
                  <a:pt x="2121" y="1825"/>
                </a:cubicBezTo>
                <a:cubicBezTo>
                  <a:pt x="2122" y="1825"/>
                  <a:pt x="2122" y="1825"/>
                  <a:pt x="2123" y="1826"/>
                </a:cubicBezTo>
                <a:cubicBezTo>
                  <a:pt x="2124" y="1826"/>
                  <a:pt x="2125" y="1826"/>
                  <a:pt x="2125" y="1826"/>
                </a:cubicBezTo>
                <a:cubicBezTo>
                  <a:pt x="2125" y="1827"/>
                  <a:pt x="2125" y="1828"/>
                  <a:pt x="2125" y="1828"/>
                </a:cubicBezTo>
                <a:cubicBezTo>
                  <a:pt x="2125" y="1830"/>
                  <a:pt x="2124" y="1831"/>
                  <a:pt x="2123" y="1832"/>
                </a:cubicBezTo>
                <a:cubicBezTo>
                  <a:pt x="2123" y="1834"/>
                  <a:pt x="2123" y="1835"/>
                  <a:pt x="2123" y="1837"/>
                </a:cubicBezTo>
                <a:cubicBezTo>
                  <a:pt x="2123" y="1838"/>
                  <a:pt x="2122" y="1839"/>
                  <a:pt x="2122" y="1841"/>
                </a:cubicBezTo>
                <a:cubicBezTo>
                  <a:pt x="2122" y="1843"/>
                  <a:pt x="2124" y="1842"/>
                  <a:pt x="2125" y="1842"/>
                </a:cubicBezTo>
                <a:cubicBezTo>
                  <a:pt x="2128" y="1841"/>
                  <a:pt x="2131" y="1842"/>
                  <a:pt x="2134" y="1842"/>
                </a:cubicBezTo>
                <a:cubicBezTo>
                  <a:pt x="2136" y="1842"/>
                  <a:pt x="2137" y="1842"/>
                  <a:pt x="2138" y="1841"/>
                </a:cubicBezTo>
                <a:cubicBezTo>
                  <a:pt x="2139" y="1841"/>
                  <a:pt x="2141" y="1840"/>
                  <a:pt x="2142" y="1842"/>
                </a:cubicBezTo>
                <a:cubicBezTo>
                  <a:pt x="2143" y="1843"/>
                  <a:pt x="2143" y="1844"/>
                  <a:pt x="2144" y="1844"/>
                </a:cubicBezTo>
                <a:cubicBezTo>
                  <a:pt x="2145" y="1845"/>
                  <a:pt x="2146" y="1846"/>
                  <a:pt x="2147" y="1847"/>
                </a:cubicBezTo>
                <a:cubicBezTo>
                  <a:pt x="2148" y="1847"/>
                  <a:pt x="2148" y="1847"/>
                  <a:pt x="2149" y="1848"/>
                </a:cubicBezTo>
                <a:cubicBezTo>
                  <a:pt x="2149" y="1848"/>
                  <a:pt x="2150" y="1848"/>
                  <a:pt x="2151" y="1848"/>
                </a:cubicBezTo>
                <a:cubicBezTo>
                  <a:pt x="2152" y="1849"/>
                  <a:pt x="2149" y="1851"/>
                  <a:pt x="2151" y="1851"/>
                </a:cubicBezTo>
                <a:cubicBezTo>
                  <a:pt x="2152" y="1852"/>
                  <a:pt x="2153" y="1851"/>
                  <a:pt x="2154" y="1852"/>
                </a:cubicBezTo>
                <a:cubicBezTo>
                  <a:pt x="2154" y="1853"/>
                  <a:pt x="2155" y="1853"/>
                  <a:pt x="2156" y="1854"/>
                </a:cubicBezTo>
                <a:cubicBezTo>
                  <a:pt x="2157" y="1855"/>
                  <a:pt x="2159" y="1854"/>
                  <a:pt x="2160" y="1854"/>
                </a:cubicBezTo>
                <a:cubicBezTo>
                  <a:pt x="2161" y="1855"/>
                  <a:pt x="2161" y="1856"/>
                  <a:pt x="2161" y="1857"/>
                </a:cubicBezTo>
                <a:cubicBezTo>
                  <a:pt x="2161" y="1858"/>
                  <a:pt x="2162" y="1859"/>
                  <a:pt x="2162" y="1859"/>
                </a:cubicBezTo>
                <a:cubicBezTo>
                  <a:pt x="2162" y="1860"/>
                  <a:pt x="2162" y="1861"/>
                  <a:pt x="2163" y="1862"/>
                </a:cubicBezTo>
                <a:cubicBezTo>
                  <a:pt x="2163" y="1862"/>
                  <a:pt x="2164" y="1862"/>
                  <a:pt x="2165" y="1863"/>
                </a:cubicBezTo>
                <a:cubicBezTo>
                  <a:pt x="2165" y="1864"/>
                  <a:pt x="2168" y="1866"/>
                  <a:pt x="2167" y="1868"/>
                </a:cubicBezTo>
                <a:cubicBezTo>
                  <a:pt x="2166" y="1868"/>
                  <a:pt x="2165" y="1868"/>
                  <a:pt x="2165" y="1868"/>
                </a:cubicBezTo>
                <a:cubicBezTo>
                  <a:pt x="2163" y="1868"/>
                  <a:pt x="2165" y="1869"/>
                  <a:pt x="2165" y="1869"/>
                </a:cubicBezTo>
                <a:cubicBezTo>
                  <a:pt x="2166" y="1870"/>
                  <a:pt x="2165" y="1872"/>
                  <a:pt x="2166" y="1873"/>
                </a:cubicBezTo>
                <a:cubicBezTo>
                  <a:pt x="2166" y="1874"/>
                  <a:pt x="2166" y="1874"/>
                  <a:pt x="2167" y="1874"/>
                </a:cubicBezTo>
                <a:cubicBezTo>
                  <a:pt x="2167" y="1875"/>
                  <a:pt x="2167" y="1876"/>
                  <a:pt x="2167" y="1876"/>
                </a:cubicBezTo>
                <a:cubicBezTo>
                  <a:pt x="2168" y="1877"/>
                  <a:pt x="2169" y="1877"/>
                  <a:pt x="2169" y="1877"/>
                </a:cubicBezTo>
                <a:cubicBezTo>
                  <a:pt x="2172" y="1879"/>
                  <a:pt x="2174" y="1876"/>
                  <a:pt x="2175" y="1874"/>
                </a:cubicBezTo>
                <a:cubicBezTo>
                  <a:pt x="2175" y="1873"/>
                  <a:pt x="2176" y="1873"/>
                  <a:pt x="2176" y="1872"/>
                </a:cubicBezTo>
                <a:cubicBezTo>
                  <a:pt x="2178" y="1873"/>
                  <a:pt x="2176" y="1875"/>
                  <a:pt x="2176" y="1876"/>
                </a:cubicBezTo>
                <a:cubicBezTo>
                  <a:pt x="2176" y="1877"/>
                  <a:pt x="2178" y="1878"/>
                  <a:pt x="2178" y="1879"/>
                </a:cubicBezTo>
                <a:cubicBezTo>
                  <a:pt x="2178" y="1880"/>
                  <a:pt x="2177" y="1880"/>
                  <a:pt x="2177" y="1880"/>
                </a:cubicBezTo>
                <a:cubicBezTo>
                  <a:pt x="2176" y="1881"/>
                  <a:pt x="2176" y="1882"/>
                  <a:pt x="2176" y="1882"/>
                </a:cubicBezTo>
                <a:cubicBezTo>
                  <a:pt x="2176" y="1884"/>
                  <a:pt x="2179" y="1883"/>
                  <a:pt x="2180" y="1883"/>
                </a:cubicBezTo>
                <a:cubicBezTo>
                  <a:pt x="2182" y="1883"/>
                  <a:pt x="2185" y="1882"/>
                  <a:pt x="2187" y="1883"/>
                </a:cubicBezTo>
                <a:cubicBezTo>
                  <a:pt x="2188" y="1884"/>
                  <a:pt x="2189" y="1884"/>
                  <a:pt x="2191" y="1884"/>
                </a:cubicBezTo>
                <a:cubicBezTo>
                  <a:pt x="2191" y="1885"/>
                  <a:pt x="2192" y="1885"/>
                  <a:pt x="2192" y="1886"/>
                </a:cubicBezTo>
                <a:cubicBezTo>
                  <a:pt x="2192" y="1886"/>
                  <a:pt x="2193" y="1887"/>
                  <a:pt x="2193" y="1887"/>
                </a:cubicBezTo>
                <a:cubicBezTo>
                  <a:pt x="2194" y="1888"/>
                  <a:pt x="2194" y="1889"/>
                  <a:pt x="2195" y="1890"/>
                </a:cubicBezTo>
                <a:cubicBezTo>
                  <a:pt x="2196" y="1891"/>
                  <a:pt x="2197" y="1892"/>
                  <a:pt x="2198" y="1893"/>
                </a:cubicBezTo>
                <a:cubicBezTo>
                  <a:pt x="2199" y="1893"/>
                  <a:pt x="2206" y="1893"/>
                  <a:pt x="2205" y="1896"/>
                </a:cubicBezTo>
                <a:cubicBezTo>
                  <a:pt x="2205" y="1897"/>
                  <a:pt x="2204" y="1897"/>
                  <a:pt x="2203" y="1897"/>
                </a:cubicBezTo>
                <a:cubicBezTo>
                  <a:pt x="2203" y="1897"/>
                  <a:pt x="2202" y="1898"/>
                  <a:pt x="2202" y="1899"/>
                </a:cubicBezTo>
                <a:cubicBezTo>
                  <a:pt x="2202" y="1900"/>
                  <a:pt x="2201" y="1900"/>
                  <a:pt x="2201" y="1901"/>
                </a:cubicBezTo>
                <a:cubicBezTo>
                  <a:pt x="2200" y="1904"/>
                  <a:pt x="2201" y="1908"/>
                  <a:pt x="2201" y="1912"/>
                </a:cubicBezTo>
                <a:cubicBezTo>
                  <a:pt x="2201" y="1913"/>
                  <a:pt x="2200" y="1914"/>
                  <a:pt x="2200" y="1916"/>
                </a:cubicBezTo>
                <a:cubicBezTo>
                  <a:pt x="2200" y="1917"/>
                  <a:pt x="2200" y="1917"/>
                  <a:pt x="2200" y="1918"/>
                </a:cubicBezTo>
                <a:cubicBezTo>
                  <a:pt x="2201" y="1919"/>
                  <a:pt x="2201" y="1919"/>
                  <a:pt x="2201" y="1920"/>
                </a:cubicBezTo>
                <a:cubicBezTo>
                  <a:pt x="2202" y="1922"/>
                  <a:pt x="2199" y="1921"/>
                  <a:pt x="2199" y="1922"/>
                </a:cubicBezTo>
                <a:cubicBezTo>
                  <a:pt x="2199" y="1924"/>
                  <a:pt x="2202" y="1922"/>
                  <a:pt x="2203" y="1922"/>
                </a:cubicBezTo>
                <a:cubicBezTo>
                  <a:pt x="2204" y="1922"/>
                  <a:pt x="2206" y="1922"/>
                  <a:pt x="2207" y="1921"/>
                </a:cubicBezTo>
                <a:cubicBezTo>
                  <a:pt x="2209" y="1921"/>
                  <a:pt x="2210" y="1920"/>
                  <a:pt x="2211" y="1918"/>
                </a:cubicBezTo>
                <a:cubicBezTo>
                  <a:pt x="2212" y="1917"/>
                  <a:pt x="2213" y="1915"/>
                  <a:pt x="2214" y="1914"/>
                </a:cubicBezTo>
                <a:cubicBezTo>
                  <a:pt x="2214" y="1913"/>
                  <a:pt x="2215" y="1912"/>
                  <a:pt x="2216" y="1912"/>
                </a:cubicBezTo>
                <a:cubicBezTo>
                  <a:pt x="2218" y="1910"/>
                  <a:pt x="2221" y="1911"/>
                  <a:pt x="2223" y="1909"/>
                </a:cubicBezTo>
                <a:cubicBezTo>
                  <a:pt x="2223" y="1909"/>
                  <a:pt x="2224" y="1908"/>
                  <a:pt x="2224" y="1908"/>
                </a:cubicBezTo>
                <a:cubicBezTo>
                  <a:pt x="2225" y="1908"/>
                  <a:pt x="2225" y="1908"/>
                  <a:pt x="2226" y="1907"/>
                </a:cubicBezTo>
                <a:cubicBezTo>
                  <a:pt x="2227" y="1907"/>
                  <a:pt x="2227" y="1906"/>
                  <a:pt x="2227" y="1906"/>
                </a:cubicBezTo>
                <a:cubicBezTo>
                  <a:pt x="2227" y="1905"/>
                  <a:pt x="2227" y="1905"/>
                  <a:pt x="2226" y="1904"/>
                </a:cubicBezTo>
                <a:cubicBezTo>
                  <a:pt x="2225" y="1903"/>
                  <a:pt x="2226" y="1901"/>
                  <a:pt x="2225" y="1900"/>
                </a:cubicBezTo>
                <a:cubicBezTo>
                  <a:pt x="2224" y="1900"/>
                  <a:pt x="2222" y="1898"/>
                  <a:pt x="2224" y="1897"/>
                </a:cubicBezTo>
                <a:cubicBezTo>
                  <a:pt x="2224" y="1897"/>
                  <a:pt x="2225" y="1899"/>
                  <a:pt x="2226" y="1900"/>
                </a:cubicBezTo>
                <a:cubicBezTo>
                  <a:pt x="2227" y="1900"/>
                  <a:pt x="2227" y="1900"/>
                  <a:pt x="2228" y="1901"/>
                </a:cubicBezTo>
                <a:cubicBezTo>
                  <a:pt x="2228" y="1901"/>
                  <a:pt x="2229" y="1902"/>
                  <a:pt x="2229" y="1902"/>
                </a:cubicBezTo>
                <a:cubicBezTo>
                  <a:pt x="2230" y="1903"/>
                  <a:pt x="2231" y="1904"/>
                  <a:pt x="2232" y="1903"/>
                </a:cubicBezTo>
                <a:cubicBezTo>
                  <a:pt x="2233" y="1903"/>
                  <a:pt x="2235" y="1903"/>
                  <a:pt x="2235" y="1903"/>
                </a:cubicBezTo>
                <a:cubicBezTo>
                  <a:pt x="2236" y="1902"/>
                  <a:pt x="2236" y="1901"/>
                  <a:pt x="2236" y="1900"/>
                </a:cubicBezTo>
                <a:cubicBezTo>
                  <a:pt x="2235" y="1899"/>
                  <a:pt x="2233" y="1898"/>
                  <a:pt x="2234" y="1897"/>
                </a:cubicBezTo>
                <a:cubicBezTo>
                  <a:pt x="2235" y="1897"/>
                  <a:pt x="2235" y="1899"/>
                  <a:pt x="2236" y="1899"/>
                </a:cubicBezTo>
                <a:cubicBezTo>
                  <a:pt x="2236" y="1899"/>
                  <a:pt x="2237" y="1898"/>
                  <a:pt x="2237" y="1898"/>
                </a:cubicBezTo>
                <a:cubicBezTo>
                  <a:pt x="2237" y="1898"/>
                  <a:pt x="2237" y="1898"/>
                  <a:pt x="2238" y="1898"/>
                </a:cubicBezTo>
                <a:cubicBezTo>
                  <a:pt x="2238" y="1898"/>
                  <a:pt x="2238" y="1898"/>
                  <a:pt x="2238" y="1897"/>
                </a:cubicBezTo>
                <a:cubicBezTo>
                  <a:pt x="2237" y="1896"/>
                  <a:pt x="2237" y="1895"/>
                  <a:pt x="2237" y="1893"/>
                </a:cubicBezTo>
                <a:cubicBezTo>
                  <a:pt x="2237" y="1893"/>
                  <a:pt x="2237" y="1892"/>
                  <a:pt x="2238" y="1892"/>
                </a:cubicBezTo>
                <a:cubicBezTo>
                  <a:pt x="2238" y="1891"/>
                  <a:pt x="2239" y="1891"/>
                  <a:pt x="2239" y="1890"/>
                </a:cubicBezTo>
                <a:cubicBezTo>
                  <a:pt x="2239" y="1890"/>
                  <a:pt x="2238" y="1890"/>
                  <a:pt x="2237" y="1890"/>
                </a:cubicBezTo>
                <a:cubicBezTo>
                  <a:pt x="2236" y="1890"/>
                  <a:pt x="2237" y="1889"/>
                  <a:pt x="2237" y="1889"/>
                </a:cubicBezTo>
                <a:cubicBezTo>
                  <a:pt x="2238" y="1889"/>
                  <a:pt x="2241" y="1890"/>
                  <a:pt x="2240" y="1888"/>
                </a:cubicBezTo>
                <a:cubicBezTo>
                  <a:pt x="2239" y="1888"/>
                  <a:pt x="2239" y="1887"/>
                  <a:pt x="2239" y="1887"/>
                </a:cubicBezTo>
                <a:cubicBezTo>
                  <a:pt x="2238" y="1886"/>
                  <a:pt x="2238" y="1887"/>
                  <a:pt x="2238" y="1886"/>
                </a:cubicBezTo>
                <a:cubicBezTo>
                  <a:pt x="2237" y="1885"/>
                  <a:pt x="2239" y="1884"/>
                  <a:pt x="2240" y="1884"/>
                </a:cubicBezTo>
                <a:cubicBezTo>
                  <a:pt x="2240" y="1885"/>
                  <a:pt x="2240" y="1888"/>
                  <a:pt x="2241" y="1887"/>
                </a:cubicBezTo>
                <a:cubicBezTo>
                  <a:pt x="2242" y="1886"/>
                  <a:pt x="2241" y="1883"/>
                  <a:pt x="2242" y="1883"/>
                </a:cubicBezTo>
                <a:cubicBezTo>
                  <a:pt x="2243" y="1883"/>
                  <a:pt x="2243" y="1884"/>
                  <a:pt x="2243" y="1885"/>
                </a:cubicBezTo>
                <a:cubicBezTo>
                  <a:pt x="2244" y="1885"/>
                  <a:pt x="2244" y="1885"/>
                  <a:pt x="2245" y="1886"/>
                </a:cubicBezTo>
                <a:cubicBezTo>
                  <a:pt x="2246" y="1887"/>
                  <a:pt x="2245" y="1888"/>
                  <a:pt x="2247" y="1888"/>
                </a:cubicBezTo>
                <a:cubicBezTo>
                  <a:pt x="2248" y="1888"/>
                  <a:pt x="2249" y="1887"/>
                  <a:pt x="2251" y="1886"/>
                </a:cubicBezTo>
                <a:cubicBezTo>
                  <a:pt x="2252" y="1886"/>
                  <a:pt x="2254" y="1885"/>
                  <a:pt x="2255" y="1884"/>
                </a:cubicBezTo>
                <a:cubicBezTo>
                  <a:pt x="2256" y="1883"/>
                  <a:pt x="2257" y="1882"/>
                  <a:pt x="2259" y="1881"/>
                </a:cubicBezTo>
                <a:cubicBezTo>
                  <a:pt x="2260" y="1881"/>
                  <a:pt x="2262" y="1880"/>
                  <a:pt x="2263" y="1880"/>
                </a:cubicBezTo>
                <a:cubicBezTo>
                  <a:pt x="2265" y="1879"/>
                  <a:pt x="2266" y="1877"/>
                  <a:pt x="2268" y="1876"/>
                </a:cubicBezTo>
                <a:cubicBezTo>
                  <a:pt x="2270" y="1875"/>
                  <a:pt x="2271" y="1875"/>
                  <a:pt x="2273" y="1874"/>
                </a:cubicBezTo>
                <a:cubicBezTo>
                  <a:pt x="2274" y="1873"/>
                  <a:pt x="2275" y="1872"/>
                  <a:pt x="2276" y="1872"/>
                </a:cubicBezTo>
                <a:cubicBezTo>
                  <a:pt x="2277" y="1871"/>
                  <a:pt x="2278" y="1871"/>
                  <a:pt x="2279" y="1871"/>
                </a:cubicBezTo>
                <a:cubicBezTo>
                  <a:pt x="2280" y="1870"/>
                  <a:pt x="2281" y="1869"/>
                  <a:pt x="2282" y="1868"/>
                </a:cubicBezTo>
                <a:cubicBezTo>
                  <a:pt x="2283" y="1867"/>
                  <a:pt x="2283" y="1865"/>
                  <a:pt x="2284" y="1864"/>
                </a:cubicBezTo>
                <a:cubicBezTo>
                  <a:pt x="2285" y="1863"/>
                  <a:pt x="2287" y="1863"/>
                  <a:pt x="2287" y="1861"/>
                </a:cubicBezTo>
                <a:cubicBezTo>
                  <a:pt x="2288" y="1860"/>
                  <a:pt x="2287" y="1859"/>
                  <a:pt x="2286" y="1858"/>
                </a:cubicBezTo>
                <a:cubicBezTo>
                  <a:pt x="2286" y="1857"/>
                  <a:pt x="2285" y="1855"/>
                  <a:pt x="2286" y="1854"/>
                </a:cubicBezTo>
                <a:cubicBezTo>
                  <a:pt x="2287" y="1853"/>
                  <a:pt x="2287" y="1855"/>
                  <a:pt x="2287" y="1855"/>
                </a:cubicBezTo>
                <a:cubicBezTo>
                  <a:pt x="2288" y="1855"/>
                  <a:pt x="2288" y="1856"/>
                  <a:pt x="2288" y="1856"/>
                </a:cubicBezTo>
                <a:cubicBezTo>
                  <a:pt x="2288" y="1856"/>
                  <a:pt x="2288" y="1856"/>
                  <a:pt x="2288" y="1856"/>
                </a:cubicBezTo>
                <a:cubicBezTo>
                  <a:pt x="2288" y="1856"/>
                  <a:pt x="2288" y="1857"/>
                  <a:pt x="2288" y="1857"/>
                </a:cubicBezTo>
                <a:cubicBezTo>
                  <a:pt x="2289" y="1858"/>
                  <a:pt x="2289" y="1857"/>
                  <a:pt x="2289" y="1856"/>
                </a:cubicBezTo>
                <a:cubicBezTo>
                  <a:pt x="2289" y="1855"/>
                  <a:pt x="2288" y="1854"/>
                  <a:pt x="2288" y="1852"/>
                </a:cubicBezTo>
                <a:cubicBezTo>
                  <a:pt x="2288" y="1851"/>
                  <a:pt x="2289" y="1850"/>
                  <a:pt x="2288" y="1848"/>
                </a:cubicBezTo>
                <a:cubicBezTo>
                  <a:pt x="2287" y="1848"/>
                  <a:pt x="2287" y="1847"/>
                  <a:pt x="2287" y="1846"/>
                </a:cubicBezTo>
                <a:cubicBezTo>
                  <a:pt x="2288" y="1846"/>
                  <a:pt x="2288" y="1847"/>
                  <a:pt x="2289" y="1847"/>
                </a:cubicBezTo>
                <a:cubicBezTo>
                  <a:pt x="2290" y="1847"/>
                  <a:pt x="2290" y="1847"/>
                  <a:pt x="2290" y="1846"/>
                </a:cubicBezTo>
                <a:cubicBezTo>
                  <a:pt x="2289" y="1846"/>
                  <a:pt x="2289" y="1846"/>
                  <a:pt x="2289" y="1845"/>
                </a:cubicBezTo>
                <a:cubicBezTo>
                  <a:pt x="2289" y="1845"/>
                  <a:pt x="2289" y="1845"/>
                  <a:pt x="2289" y="1844"/>
                </a:cubicBezTo>
                <a:cubicBezTo>
                  <a:pt x="2288" y="1843"/>
                  <a:pt x="2287" y="1842"/>
                  <a:pt x="2288" y="1841"/>
                </a:cubicBezTo>
                <a:cubicBezTo>
                  <a:pt x="2289" y="1840"/>
                  <a:pt x="2289" y="1840"/>
                  <a:pt x="2290" y="1840"/>
                </a:cubicBezTo>
                <a:cubicBezTo>
                  <a:pt x="2290" y="1840"/>
                  <a:pt x="2290" y="1841"/>
                  <a:pt x="2291" y="1841"/>
                </a:cubicBezTo>
                <a:cubicBezTo>
                  <a:pt x="2291" y="1842"/>
                  <a:pt x="2291" y="1842"/>
                  <a:pt x="2291" y="1843"/>
                </a:cubicBezTo>
                <a:cubicBezTo>
                  <a:pt x="2292" y="1844"/>
                  <a:pt x="2292" y="1844"/>
                  <a:pt x="2292" y="1843"/>
                </a:cubicBezTo>
                <a:cubicBezTo>
                  <a:pt x="2293" y="1842"/>
                  <a:pt x="2291" y="1840"/>
                  <a:pt x="2291" y="1839"/>
                </a:cubicBezTo>
                <a:cubicBezTo>
                  <a:pt x="2291" y="1837"/>
                  <a:pt x="2293" y="1838"/>
                  <a:pt x="2293" y="1836"/>
                </a:cubicBezTo>
                <a:cubicBezTo>
                  <a:pt x="2292" y="1835"/>
                  <a:pt x="2292" y="1835"/>
                  <a:pt x="2292" y="1834"/>
                </a:cubicBezTo>
                <a:cubicBezTo>
                  <a:pt x="2292" y="1834"/>
                  <a:pt x="2291" y="1833"/>
                  <a:pt x="2291" y="1832"/>
                </a:cubicBezTo>
                <a:cubicBezTo>
                  <a:pt x="2291" y="1831"/>
                  <a:pt x="2290" y="1830"/>
                  <a:pt x="2290" y="1829"/>
                </a:cubicBezTo>
                <a:cubicBezTo>
                  <a:pt x="2290" y="1828"/>
                  <a:pt x="2290" y="1827"/>
                  <a:pt x="2289" y="1826"/>
                </a:cubicBezTo>
                <a:cubicBezTo>
                  <a:pt x="2288" y="1824"/>
                  <a:pt x="2288" y="1823"/>
                  <a:pt x="2288" y="1822"/>
                </a:cubicBezTo>
                <a:cubicBezTo>
                  <a:pt x="2288" y="1820"/>
                  <a:pt x="2289" y="1819"/>
                  <a:pt x="2289" y="1818"/>
                </a:cubicBezTo>
                <a:cubicBezTo>
                  <a:pt x="2289" y="1816"/>
                  <a:pt x="2289" y="1815"/>
                  <a:pt x="2289" y="1813"/>
                </a:cubicBezTo>
                <a:cubicBezTo>
                  <a:pt x="2288" y="1813"/>
                  <a:pt x="2288" y="1812"/>
                  <a:pt x="2288" y="1811"/>
                </a:cubicBezTo>
                <a:cubicBezTo>
                  <a:pt x="2288" y="1810"/>
                  <a:pt x="2288" y="1809"/>
                  <a:pt x="2287" y="1808"/>
                </a:cubicBezTo>
                <a:cubicBezTo>
                  <a:pt x="2287" y="1807"/>
                  <a:pt x="2287" y="1805"/>
                  <a:pt x="2286" y="1804"/>
                </a:cubicBezTo>
                <a:cubicBezTo>
                  <a:pt x="2285" y="1803"/>
                  <a:pt x="2285" y="1801"/>
                  <a:pt x="2284" y="1800"/>
                </a:cubicBezTo>
                <a:cubicBezTo>
                  <a:pt x="2284" y="1799"/>
                  <a:pt x="2284" y="1799"/>
                  <a:pt x="2283" y="1798"/>
                </a:cubicBezTo>
                <a:cubicBezTo>
                  <a:pt x="2283" y="1797"/>
                  <a:pt x="2283" y="1797"/>
                  <a:pt x="2283" y="1796"/>
                </a:cubicBezTo>
                <a:cubicBezTo>
                  <a:pt x="2282" y="1795"/>
                  <a:pt x="2282" y="1794"/>
                  <a:pt x="2282" y="1793"/>
                </a:cubicBezTo>
                <a:cubicBezTo>
                  <a:pt x="2282" y="1791"/>
                  <a:pt x="2282" y="1790"/>
                  <a:pt x="2282" y="1789"/>
                </a:cubicBezTo>
                <a:cubicBezTo>
                  <a:pt x="2281" y="1788"/>
                  <a:pt x="2280" y="1787"/>
                  <a:pt x="2279" y="1787"/>
                </a:cubicBezTo>
                <a:cubicBezTo>
                  <a:pt x="2279" y="1786"/>
                  <a:pt x="2278" y="1786"/>
                  <a:pt x="2278" y="1785"/>
                </a:cubicBezTo>
                <a:cubicBezTo>
                  <a:pt x="2278" y="1785"/>
                  <a:pt x="2277" y="1785"/>
                  <a:pt x="2277" y="1784"/>
                </a:cubicBezTo>
                <a:cubicBezTo>
                  <a:pt x="2276" y="1783"/>
                  <a:pt x="2275" y="1783"/>
                  <a:pt x="2274" y="1782"/>
                </a:cubicBezTo>
                <a:cubicBezTo>
                  <a:pt x="2274" y="1781"/>
                  <a:pt x="2273" y="1780"/>
                  <a:pt x="2273" y="1780"/>
                </a:cubicBezTo>
                <a:cubicBezTo>
                  <a:pt x="2273" y="1779"/>
                  <a:pt x="2272" y="1778"/>
                  <a:pt x="2272" y="1778"/>
                </a:cubicBezTo>
                <a:cubicBezTo>
                  <a:pt x="2272" y="1777"/>
                  <a:pt x="2271" y="1777"/>
                  <a:pt x="2270" y="1776"/>
                </a:cubicBezTo>
                <a:cubicBezTo>
                  <a:pt x="2270" y="1775"/>
                  <a:pt x="2270" y="1773"/>
                  <a:pt x="2270" y="1772"/>
                </a:cubicBezTo>
                <a:cubicBezTo>
                  <a:pt x="2270" y="1772"/>
                  <a:pt x="2271" y="1771"/>
                  <a:pt x="2270" y="1770"/>
                </a:cubicBezTo>
                <a:cubicBezTo>
                  <a:pt x="2269" y="1770"/>
                  <a:pt x="2269" y="1771"/>
                  <a:pt x="2268" y="1771"/>
                </a:cubicBezTo>
                <a:cubicBezTo>
                  <a:pt x="2268" y="1772"/>
                  <a:pt x="2267" y="1773"/>
                  <a:pt x="2267" y="1772"/>
                </a:cubicBezTo>
                <a:cubicBezTo>
                  <a:pt x="2267" y="1771"/>
                  <a:pt x="2268" y="1771"/>
                  <a:pt x="2268" y="1770"/>
                </a:cubicBezTo>
                <a:cubicBezTo>
                  <a:pt x="2268" y="1770"/>
                  <a:pt x="2267" y="1769"/>
                  <a:pt x="2266" y="1769"/>
                </a:cubicBezTo>
                <a:cubicBezTo>
                  <a:pt x="2265" y="1769"/>
                  <a:pt x="2265" y="1768"/>
                  <a:pt x="2264" y="1768"/>
                </a:cubicBezTo>
                <a:cubicBezTo>
                  <a:pt x="2263" y="1767"/>
                  <a:pt x="2262" y="1767"/>
                  <a:pt x="2261" y="1767"/>
                </a:cubicBezTo>
                <a:cubicBezTo>
                  <a:pt x="2259" y="1766"/>
                  <a:pt x="2259" y="1765"/>
                  <a:pt x="2258" y="1764"/>
                </a:cubicBezTo>
                <a:cubicBezTo>
                  <a:pt x="2255" y="1762"/>
                  <a:pt x="2253" y="1759"/>
                  <a:pt x="2250" y="1758"/>
                </a:cubicBezTo>
                <a:cubicBezTo>
                  <a:pt x="2249" y="1757"/>
                  <a:pt x="2247" y="1756"/>
                  <a:pt x="2246" y="1755"/>
                </a:cubicBezTo>
                <a:cubicBezTo>
                  <a:pt x="2245" y="1754"/>
                  <a:pt x="2245" y="1752"/>
                  <a:pt x="2245" y="1751"/>
                </a:cubicBezTo>
                <a:cubicBezTo>
                  <a:pt x="2243" y="1749"/>
                  <a:pt x="2240" y="1748"/>
                  <a:pt x="2238" y="1746"/>
                </a:cubicBezTo>
                <a:cubicBezTo>
                  <a:pt x="2237" y="1745"/>
                  <a:pt x="2237" y="1744"/>
                  <a:pt x="2236" y="1743"/>
                </a:cubicBezTo>
                <a:cubicBezTo>
                  <a:pt x="2234" y="1742"/>
                  <a:pt x="2233" y="1742"/>
                  <a:pt x="2232" y="1741"/>
                </a:cubicBezTo>
                <a:cubicBezTo>
                  <a:pt x="2232" y="1741"/>
                  <a:pt x="2231" y="1740"/>
                  <a:pt x="2231" y="1740"/>
                </a:cubicBezTo>
                <a:cubicBezTo>
                  <a:pt x="2230" y="1739"/>
                  <a:pt x="2231" y="1739"/>
                  <a:pt x="2232" y="1739"/>
                </a:cubicBezTo>
                <a:cubicBezTo>
                  <a:pt x="2232" y="1740"/>
                  <a:pt x="2233" y="1740"/>
                  <a:pt x="2233" y="1740"/>
                </a:cubicBezTo>
                <a:cubicBezTo>
                  <a:pt x="2234" y="1740"/>
                  <a:pt x="2234" y="1739"/>
                  <a:pt x="2234" y="1738"/>
                </a:cubicBezTo>
                <a:cubicBezTo>
                  <a:pt x="2233" y="1737"/>
                  <a:pt x="2233" y="1737"/>
                  <a:pt x="2233" y="1736"/>
                </a:cubicBezTo>
                <a:cubicBezTo>
                  <a:pt x="2233" y="1735"/>
                  <a:pt x="2233" y="1735"/>
                  <a:pt x="2233" y="1734"/>
                </a:cubicBezTo>
                <a:cubicBezTo>
                  <a:pt x="2232" y="1733"/>
                  <a:pt x="2232" y="1733"/>
                  <a:pt x="2231" y="1732"/>
                </a:cubicBezTo>
                <a:cubicBezTo>
                  <a:pt x="2231" y="1732"/>
                  <a:pt x="2230" y="1731"/>
                  <a:pt x="2230" y="1730"/>
                </a:cubicBezTo>
                <a:cubicBezTo>
                  <a:pt x="2228" y="1728"/>
                  <a:pt x="2225" y="1726"/>
                  <a:pt x="2223" y="1724"/>
                </a:cubicBezTo>
                <a:cubicBezTo>
                  <a:pt x="2223" y="1723"/>
                  <a:pt x="2222" y="1722"/>
                  <a:pt x="2222" y="1722"/>
                </a:cubicBezTo>
                <a:cubicBezTo>
                  <a:pt x="2221" y="1721"/>
                  <a:pt x="2220" y="1721"/>
                  <a:pt x="2219" y="1720"/>
                </a:cubicBezTo>
                <a:cubicBezTo>
                  <a:pt x="2219" y="1719"/>
                  <a:pt x="2218" y="1718"/>
                  <a:pt x="2218" y="1717"/>
                </a:cubicBezTo>
                <a:cubicBezTo>
                  <a:pt x="2218" y="1716"/>
                  <a:pt x="2217" y="1715"/>
                  <a:pt x="2217" y="1715"/>
                </a:cubicBezTo>
                <a:cubicBezTo>
                  <a:pt x="2217" y="1714"/>
                  <a:pt x="2217" y="1713"/>
                  <a:pt x="2217" y="1713"/>
                </a:cubicBezTo>
                <a:cubicBezTo>
                  <a:pt x="2217" y="1711"/>
                  <a:pt x="2219" y="1710"/>
                  <a:pt x="2220" y="1708"/>
                </a:cubicBezTo>
                <a:cubicBezTo>
                  <a:pt x="2220" y="1708"/>
                  <a:pt x="2221" y="1707"/>
                  <a:pt x="2221" y="1706"/>
                </a:cubicBezTo>
                <a:cubicBezTo>
                  <a:pt x="2221" y="1705"/>
                  <a:pt x="2220" y="1704"/>
                  <a:pt x="2220" y="1702"/>
                </a:cubicBezTo>
                <a:cubicBezTo>
                  <a:pt x="2220" y="1701"/>
                  <a:pt x="2222" y="1700"/>
                  <a:pt x="2222" y="1698"/>
                </a:cubicBezTo>
                <a:cubicBezTo>
                  <a:pt x="2223" y="1698"/>
                  <a:pt x="2223" y="1697"/>
                  <a:pt x="2223" y="1696"/>
                </a:cubicBezTo>
                <a:cubicBezTo>
                  <a:pt x="2223" y="1695"/>
                  <a:pt x="2224" y="1695"/>
                  <a:pt x="2225" y="1694"/>
                </a:cubicBezTo>
                <a:cubicBezTo>
                  <a:pt x="2226" y="1692"/>
                  <a:pt x="2229" y="1691"/>
                  <a:pt x="2231" y="1689"/>
                </a:cubicBezTo>
                <a:cubicBezTo>
                  <a:pt x="2232" y="1688"/>
                  <a:pt x="2233" y="1688"/>
                  <a:pt x="2234" y="1688"/>
                </a:cubicBezTo>
                <a:cubicBezTo>
                  <a:pt x="2236" y="1687"/>
                  <a:pt x="2235" y="1684"/>
                  <a:pt x="2236" y="1682"/>
                </a:cubicBezTo>
                <a:cubicBezTo>
                  <a:pt x="2236" y="1681"/>
                  <a:pt x="2236" y="1680"/>
                  <a:pt x="2237" y="1680"/>
                </a:cubicBezTo>
                <a:cubicBezTo>
                  <a:pt x="2237" y="1680"/>
                  <a:pt x="2241" y="1680"/>
                  <a:pt x="2240" y="1678"/>
                </a:cubicBezTo>
                <a:cubicBezTo>
                  <a:pt x="2240" y="1678"/>
                  <a:pt x="2239" y="1679"/>
                  <a:pt x="2239" y="1677"/>
                </a:cubicBezTo>
                <a:cubicBezTo>
                  <a:pt x="2239" y="1677"/>
                  <a:pt x="2239" y="1676"/>
                  <a:pt x="2239" y="1675"/>
                </a:cubicBezTo>
                <a:cubicBezTo>
                  <a:pt x="2239" y="1674"/>
                  <a:pt x="2240" y="1675"/>
                  <a:pt x="2240" y="1675"/>
                </a:cubicBezTo>
                <a:cubicBezTo>
                  <a:pt x="2242" y="1675"/>
                  <a:pt x="2243" y="1674"/>
                  <a:pt x="2244" y="1674"/>
                </a:cubicBezTo>
                <a:cubicBezTo>
                  <a:pt x="2245" y="1674"/>
                  <a:pt x="2246" y="1674"/>
                  <a:pt x="2248" y="1674"/>
                </a:cubicBezTo>
                <a:cubicBezTo>
                  <a:pt x="2249" y="1674"/>
                  <a:pt x="2250" y="1673"/>
                  <a:pt x="2251" y="1673"/>
                </a:cubicBezTo>
                <a:cubicBezTo>
                  <a:pt x="2251" y="1672"/>
                  <a:pt x="2252" y="1671"/>
                  <a:pt x="2253" y="1670"/>
                </a:cubicBezTo>
                <a:cubicBezTo>
                  <a:pt x="2254" y="1670"/>
                  <a:pt x="2255" y="1670"/>
                  <a:pt x="2256" y="1669"/>
                </a:cubicBezTo>
                <a:cubicBezTo>
                  <a:pt x="2257" y="1668"/>
                  <a:pt x="2254" y="1668"/>
                  <a:pt x="2254" y="1667"/>
                </a:cubicBezTo>
                <a:cubicBezTo>
                  <a:pt x="2254" y="1667"/>
                  <a:pt x="2256" y="1666"/>
                  <a:pt x="2256" y="1666"/>
                </a:cubicBezTo>
                <a:cubicBezTo>
                  <a:pt x="2257" y="1666"/>
                  <a:pt x="2258" y="1666"/>
                  <a:pt x="2259" y="1665"/>
                </a:cubicBezTo>
                <a:cubicBezTo>
                  <a:pt x="2259" y="1664"/>
                  <a:pt x="2260" y="1664"/>
                  <a:pt x="2260" y="1663"/>
                </a:cubicBezTo>
                <a:cubicBezTo>
                  <a:pt x="2261" y="1663"/>
                  <a:pt x="2263" y="1662"/>
                  <a:pt x="2264" y="1661"/>
                </a:cubicBezTo>
                <a:cubicBezTo>
                  <a:pt x="2264" y="1661"/>
                  <a:pt x="2265" y="1661"/>
                  <a:pt x="2265" y="1661"/>
                </a:cubicBezTo>
                <a:cubicBezTo>
                  <a:pt x="2266" y="1660"/>
                  <a:pt x="2266" y="1660"/>
                  <a:pt x="2267" y="1660"/>
                </a:cubicBezTo>
                <a:cubicBezTo>
                  <a:pt x="2267" y="1660"/>
                  <a:pt x="2268" y="1660"/>
                  <a:pt x="2268" y="1661"/>
                </a:cubicBezTo>
                <a:cubicBezTo>
                  <a:pt x="2268" y="1662"/>
                  <a:pt x="2267" y="1661"/>
                  <a:pt x="2267" y="1662"/>
                </a:cubicBezTo>
                <a:cubicBezTo>
                  <a:pt x="2269" y="1663"/>
                  <a:pt x="2270" y="1660"/>
                  <a:pt x="2270" y="1659"/>
                </a:cubicBezTo>
                <a:cubicBezTo>
                  <a:pt x="2270" y="1659"/>
                  <a:pt x="2270" y="1658"/>
                  <a:pt x="2271" y="1658"/>
                </a:cubicBezTo>
                <a:cubicBezTo>
                  <a:pt x="2272" y="1659"/>
                  <a:pt x="2271" y="1659"/>
                  <a:pt x="2272" y="1659"/>
                </a:cubicBezTo>
                <a:cubicBezTo>
                  <a:pt x="2272" y="1660"/>
                  <a:pt x="2272" y="1660"/>
                  <a:pt x="2273" y="1660"/>
                </a:cubicBezTo>
                <a:cubicBezTo>
                  <a:pt x="2273" y="1660"/>
                  <a:pt x="2273" y="1660"/>
                  <a:pt x="2273" y="1660"/>
                </a:cubicBezTo>
                <a:cubicBezTo>
                  <a:pt x="2274" y="1660"/>
                  <a:pt x="2274" y="1661"/>
                  <a:pt x="2274" y="1660"/>
                </a:cubicBezTo>
                <a:cubicBezTo>
                  <a:pt x="2275" y="1660"/>
                  <a:pt x="2274" y="1660"/>
                  <a:pt x="2274" y="1660"/>
                </a:cubicBezTo>
                <a:cubicBezTo>
                  <a:pt x="2275" y="1659"/>
                  <a:pt x="2275" y="1659"/>
                  <a:pt x="2275" y="1659"/>
                </a:cubicBezTo>
                <a:cubicBezTo>
                  <a:pt x="2276" y="1657"/>
                  <a:pt x="2274" y="1658"/>
                  <a:pt x="2273" y="1657"/>
                </a:cubicBezTo>
                <a:cubicBezTo>
                  <a:pt x="2273" y="1657"/>
                  <a:pt x="2273" y="1656"/>
                  <a:pt x="2273" y="1655"/>
                </a:cubicBezTo>
                <a:cubicBezTo>
                  <a:pt x="2273" y="1654"/>
                  <a:pt x="2273" y="1654"/>
                  <a:pt x="2274" y="1653"/>
                </a:cubicBezTo>
                <a:cubicBezTo>
                  <a:pt x="2275" y="1653"/>
                  <a:pt x="2275" y="1654"/>
                  <a:pt x="2275" y="1655"/>
                </a:cubicBezTo>
                <a:cubicBezTo>
                  <a:pt x="2275" y="1655"/>
                  <a:pt x="2274" y="1656"/>
                  <a:pt x="2275" y="1657"/>
                </a:cubicBezTo>
                <a:cubicBezTo>
                  <a:pt x="2275" y="1657"/>
                  <a:pt x="2276" y="1656"/>
                  <a:pt x="2276" y="1656"/>
                </a:cubicBezTo>
                <a:cubicBezTo>
                  <a:pt x="2276" y="1656"/>
                  <a:pt x="2276" y="1657"/>
                  <a:pt x="2277" y="1657"/>
                </a:cubicBezTo>
                <a:cubicBezTo>
                  <a:pt x="2277" y="1657"/>
                  <a:pt x="2277" y="1658"/>
                  <a:pt x="2277" y="1658"/>
                </a:cubicBezTo>
                <a:cubicBezTo>
                  <a:pt x="2277" y="1658"/>
                  <a:pt x="2278" y="1658"/>
                  <a:pt x="2278" y="1658"/>
                </a:cubicBezTo>
                <a:cubicBezTo>
                  <a:pt x="2279" y="1658"/>
                  <a:pt x="2279" y="1662"/>
                  <a:pt x="2281" y="1660"/>
                </a:cubicBezTo>
                <a:cubicBezTo>
                  <a:pt x="2281" y="1659"/>
                  <a:pt x="2281" y="1658"/>
                  <a:pt x="2282" y="1659"/>
                </a:cubicBezTo>
                <a:cubicBezTo>
                  <a:pt x="2282" y="1660"/>
                  <a:pt x="2281" y="1660"/>
                  <a:pt x="2282" y="1660"/>
                </a:cubicBezTo>
                <a:cubicBezTo>
                  <a:pt x="2284" y="1661"/>
                  <a:pt x="2285" y="1660"/>
                  <a:pt x="2285" y="1661"/>
                </a:cubicBezTo>
                <a:cubicBezTo>
                  <a:pt x="2285" y="1662"/>
                  <a:pt x="2285" y="1662"/>
                  <a:pt x="2285" y="1662"/>
                </a:cubicBezTo>
                <a:cubicBezTo>
                  <a:pt x="2286" y="1663"/>
                  <a:pt x="2286" y="1663"/>
                  <a:pt x="2286" y="1663"/>
                </a:cubicBezTo>
                <a:cubicBezTo>
                  <a:pt x="2287" y="1663"/>
                  <a:pt x="2286" y="1664"/>
                  <a:pt x="2287" y="1665"/>
                </a:cubicBezTo>
                <a:cubicBezTo>
                  <a:pt x="2287" y="1665"/>
                  <a:pt x="2288" y="1664"/>
                  <a:pt x="2288" y="1664"/>
                </a:cubicBezTo>
                <a:cubicBezTo>
                  <a:pt x="2290" y="1663"/>
                  <a:pt x="2291" y="1664"/>
                  <a:pt x="2293" y="1663"/>
                </a:cubicBezTo>
                <a:cubicBezTo>
                  <a:pt x="2293" y="1663"/>
                  <a:pt x="2295" y="1661"/>
                  <a:pt x="2294" y="1660"/>
                </a:cubicBezTo>
                <a:cubicBezTo>
                  <a:pt x="2294" y="1660"/>
                  <a:pt x="2293" y="1659"/>
                  <a:pt x="2294" y="1659"/>
                </a:cubicBezTo>
                <a:cubicBezTo>
                  <a:pt x="2295" y="1658"/>
                  <a:pt x="2295" y="1659"/>
                  <a:pt x="2295" y="1659"/>
                </a:cubicBezTo>
                <a:cubicBezTo>
                  <a:pt x="2295" y="1660"/>
                  <a:pt x="2296" y="1660"/>
                  <a:pt x="2296" y="1661"/>
                </a:cubicBezTo>
                <a:cubicBezTo>
                  <a:pt x="2297" y="1661"/>
                  <a:pt x="2297" y="1662"/>
                  <a:pt x="2297" y="1662"/>
                </a:cubicBezTo>
                <a:cubicBezTo>
                  <a:pt x="2298" y="1664"/>
                  <a:pt x="2299" y="1661"/>
                  <a:pt x="2300" y="1662"/>
                </a:cubicBezTo>
                <a:cubicBezTo>
                  <a:pt x="2300" y="1662"/>
                  <a:pt x="2300" y="1663"/>
                  <a:pt x="2300" y="1663"/>
                </a:cubicBezTo>
                <a:cubicBezTo>
                  <a:pt x="2300" y="1663"/>
                  <a:pt x="2301" y="1663"/>
                  <a:pt x="2301" y="1663"/>
                </a:cubicBezTo>
                <a:cubicBezTo>
                  <a:pt x="2302" y="1664"/>
                  <a:pt x="2301" y="1664"/>
                  <a:pt x="2300" y="1665"/>
                </a:cubicBezTo>
                <a:cubicBezTo>
                  <a:pt x="2300" y="1665"/>
                  <a:pt x="2299" y="1665"/>
                  <a:pt x="2299" y="1666"/>
                </a:cubicBezTo>
                <a:cubicBezTo>
                  <a:pt x="2298" y="1666"/>
                  <a:pt x="2298" y="1667"/>
                  <a:pt x="2298" y="1668"/>
                </a:cubicBezTo>
                <a:cubicBezTo>
                  <a:pt x="2298" y="1668"/>
                  <a:pt x="2297" y="1669"/>
                  <a:pt x="2297" y="1670"/>
                </a:cubicBezTo>
                <a:cubicBezTo>
                  <a:pt x="2296" y="1671"/>
                  <a:pt x="2296" y="1672"/>
                  <a:pt x="2296" y="1674"/>
                </a:cubicBezTo>
                <a:cubicBezTo>
                  <a:pt x="2297" y="1676"/>
                  <a:pt x="2298" y="1677"/>
                  <a:pt x="2298" y="1679"/>
                </a:cubicBezTo>
                <a:cubicBezTo>
                  <a:pt x="2298" y="1680"/>
                  <a:pt x="2299" y="1681"/>
                  <a:pt x="2300" y="1682"/>
                </a:cubicBezTo>
                <a:cubicBezTo>
                  <a:pt x="2300" y="1684"/>
                  <a:pt x="2300" y="1686"/>
                  <a:pt x="2301" y="1687"/>
                </a:cubicBezTo>
                <a:cubicBezTo>
                  <a:pt x="2301" y="1688"/>
                  <a:pt x="2302" y="1689"/>
                  <a:pt x="2304" y="1689"/>
                </a:cubicBezTo>
                <a:cubicBezTo>
                  <a:pt x="2306" y="1689"/>
                  <a:pt x="2307" y="1688"/>
                  <a:pt x="2308" y="1688"/>
                </a:cubicBezTo>
                <a:cubicBezTo>
                  <a:pt x="2310" y="1687"/>
                  <a:pt x="2311" y="1687"/>
                  <a:pt x="2312" y="1686"/>
                </a:cubicBezTo>
                <a:cubicBezTo>
                  <a:pt x="2313" y="1685"/>
                  <a:pt x="2313" y="1683"/>
                  <a:pt x="2312" y="1682"/>
                </a:cubicBezTo>
                <a:cubicBezTo>
                  <a:pt x="2311" y="1681"/>
                  <a:pt x="2310" y="1680"/>
                  <a:pt x="2309" y="1679"/>
                </a:cubicBezTo>
                <a:cubicBezTo>
                  <a:pt x="2309" y="1679"/>
                  <a:pt x="2309" y="1678"/>
                  <a:pt x="2309" y="1678"/>
                </a:cubicBezTo>
                <a:cubicBezTo>
                  <a:pt x="2309" y="1678"/>
                  <a:pt x="2310" y="1678"/>
                  <a:pt x="2310" y="1678"/>
                </a:cubicBezTo>
                <a:cubicBezTo>
                  <a:pt x="2311" y="1678"/>
                  <a:pt x="2311" y="1677"/>
                  <a:pt x="2310" y="1676"/>
                </a:cubicBezTo>
                <a:cubicBezTo>
                  <a:pt x="2309" y="1675"/>
                  <a:pt x="2307" y="1676"/>
                  <a:pt x="2306" y="1675"/>
                </a:cubicBezTo>
                <a:cubicBezTo>
                  <a:pt x="2305" y="1674"/>
                  <a:pt x="2306" y="1672"/>
                  <a:pt x="2307" y="1671"/>
                </a:cubicBezTo>
                <a:cubicBezTo>
                  <a:pt x="2308" y="1671"/>
                  <a:pt x="2309" y="1669"/>
                  <a:pt x="2310" y="1668"/>
                </a:cubicBezTo>
                <a:cubicBezTo>
                  <a:pt x="2310" y="1668"/>
                  <a:pt x="2311" y="1668"/>
                  <a:pt x="2311" y="1668"/>
                </a:cubicBezTo>
                <a:cubicBezTo>
                  <a:pt x="2312" y="1669"/>
                  <a:pt x="2312" y="1669"/>
                  <a:pt x="2312" y="1669"/>
                </a:cubicBezTo>
                <a:cubicBezTo>
                  <a:pt x="2312" y="1670"/>
                  <a:pt x="2312" y="1670"/>
                  <a:pt x="2312" y="1670"/>
                </a:cubicBezTo>
                <a:cubicBezTo>
                  <a:pt x="2313" y="1670"/>
                  <a:pt x="2313" y="1671"/>
                  <a:pt x="2314" y="1671"/>
                </a:cubicBezTo>
                <a:cubicBezTo>
                  <a:pt x="2314" y="1670"/>
                  <a:pt x="2314" y="1670"/>
                  <a:pt x="2314" y="1669"/>
                </a:cubicBezTo>
                <a:cubicBezTo>
                  <a:pt x="2314" y="1667"/>
                  <a:pt x="2316" y="1668"/>
                  <a:pt x="2317" y="1667"/>
                </a:cubicBezTo>
                <a:cubicBezTo>
                  <a:pt x="2317" y="1667"/>
                  <a:pt x="2318" y="1666"/>
                  <a:pt x="2319" y="1666"/>
                </a:cubicBezTo>
                <a:cubicBezTo>
                  <a:pt x="2319" y="1665"/>
                  <a:pt x="2320" y="1665"/>
                  <a:pt x="2321" y="1665"/>
                </a:cubicBezTo>
                <a:cubicBezTo>
                  <a:pt x="2322" y="1665"/>
                  <a:pt x="2323" y="1664"/>
                  <a:pt x="2324" y="1664"/>
                </a:cubicBezTo>
                <a:cubicBezTo>
                  <a:pt x="2324" y="1663"/>
                  <a:pt x="2325" y="1664"/>
                  <a:pt x="2326" y="1663"/>
                </a:cubicBezTo>
                <a:cubicBezTo>
                  <a:pt x="2326" y="1663"/>
                  <a:pt x="2327" y="1663"/>
                  <a:pt x="2328" y="1662"/>
                </a:cubicBezTo>
                <a:cubicBezTo>
                  <a:pt x="2330" y="1660"/>
                  <a:pt x="2334" y="1662"/>
                  <a:pt x="2336" y="1661"/>
                </a:cubicBezTo>
                <a:cubicBezTo>
                  <a:pt x="2338" y="1660"/>
                  <a:pt x="2338" y="1658"/>
                  <a:pt x="2340" y="1658"/>
                </a:cubicBezTo>
                <a:cubicBezTo>
                  <a:pt x="2341" y="1658"/>
                  <a:pt x="2343" y="1658"/>
                  <a:pt x="2342" y="1656"/>
                </a:cubicBezTo>
                <a:cubicBezTo>
                  <a:pt x="2341" y="1656"/>
                  <a:pt x="2341" y="1655"/>
                  <a:pt x="2341" y="1654"/>
                </a:cubicBezTo>
                <a:cubicBezTo>
                  <a:pt x="2342" y="1654"/>
                  <a:pt x="2342" y="1654"/>
                  <a:pt x="2343" y="1654"/>
                </a:cubicBezTo>
                <a:cubicBezTo>
                  <a:pt x="2343" y="1655"/>
                  <a:pt x="2343" y="1655"/>
                  <a:pt x="2344" y="1656"/>
                </a:cubicBezTo>
                <a:cubicBezTo>
                  <a:pt x="2345" y="1656"/>
                  <a:pt x="2345" y="1656"/>
                  <a:pt x="2346" y="1656"/>
                </a:cubicBezTo>
                <a:cubicBezTo>
                  <a:pt x="2347" y="1657"/>
                  <a:pt x="2348" y="1659"/>
                  <a:pt x="2349" y="1658"/>
                </a:cubicBezTo>
                <a:cubicBezTo>
                  <a:pt x="2350" y="1657"/>
                  <a:pt x="2349" y="1655"/>
                  <a:pt x="2350" y="1654"/>
                </a:cubicBezTo>
                <a:cubicBezTo>
                  <a:pt x="2351" y="1652"/>
                  <a:pt x="2352" y="1655"/>
                  <a:pt x="2353" y="1655"/>
                </a:cubicBezTo>
                <a:cubicBezTo>
                  <a:pt x="2355" y="1654"/>
                  <a:pt x="2356" y="1653"/>
                  <a:pt x="2357" y="1653"/>
                </a:cubicBezTo>
                <a:cubicBezTo>
                  <a:pt x="2358" y="1653"/>
                  <a:pt x="2359" y="1653"/>
                  <a:pt x="2359" y="1653"/>
                </a:cubicBezTo>
                <a:cubicBezTo>
                  <a:pt x="2360" y="1653"/>
                  <a:pt x="2360" y="1654"/>
                  <a:pt x="2361" y="1654"/>
                </a:cubicBezTo>
                <a:cubicBezTo>
                  <a:pt x="2363" y="1654"/>
                  <a:pt x="2362" y="1652"/>
                  <a:pt x="2362" y="1651"/>
                </a:cubicBezTo>
                <a:cubicBezTo>
                  <a:pt x="2363" y="1650"/>
                  <a:pt x="2364" y="1648"/>
                  <a:pt x="2365" y="1649"/>
                </a:cubicBezTo>
                <a:cubicBezTo>
                  <a:pt x="2365" y="1650"/>
                  <a:pt x="2365" y="1651"/>
                  <a:pt x="2366" y="1651"/>
                </a:cubicBezTo>
                <a:cubicBezTo>
                  <a:pt x="2366" y="1651"/>
                  <a:pt x="2367" y="1651"/>
                  <a:pt x="2367" y="1651"/>
                </a:cubicBezTo>
                <a:cubicBezTo>
                  <a:pt x="2368" y="1650"/>
                  <a:pt x="2369" y="1647"/>
                  <a:pt x="2370" y="1648"/>
                </a:cubicBezTo>
                <a:cubicBezTo>
                  <a:pt x="2371" y="1648"/>
                  <a:pt x="2371" y="1649"/>
                  <a:pt x="2372" y="1649"/>
                </a:cubicBezTo>
                <a:cubicBezTo>
                  <a:pt x="2373" y="1648"/>
                  <a:pt x="2373" y="1644"/>
                  <a:pt x="2373" y="1643"/>
                </a:cubicBezTo>
                <a:cubicBezTo>
                  <a:pt x="2372" y="1642"/>
                  <a:pt x="2371" y="1641"/>
                  <a:pt x="2371" y="1639"/>
                </a:cubicBezTo>
                <a:cubicBezTo>
                  <a:pt x="2370" y="1638"/>
                  <a:pt x="2370" y="1637"/>
                  <a:pt x="2369" y="1635"/>
                </a:cubicBezTo>
                <a:cubicBezTo>
                  <a:pt x="2369" y="1635"/>
                  <a:pt x="2369" y="1634"/>
                  <a:pt x="2369" y="1633"/>
                </a:cubicBezTo>
                <a:cubicBezTo>
                  <a:pt x="2370" y="1633"/>
                  <a:pt x="2370" y="1633"/>
                  <a:pt x="2371" y="1632"/>
                </a:cubicBezTo>
                <a:cubicBezTo>
                  <a:pt x="2371" y="1632"/>
                  <a:pt x="2373" y="1628"/>
                  <a:pt x="2373" y="1631"/>
                </a:cubicBezTo>
                <a:cubicBezTo>
                  <a:pt x="2373" y="1632"/>
                  <a:pt x="2373" y="1632"/>
                  <a:pt x="2373" y="1633"/>
                </a:cubicBezTo>
                <a:cubicBezTo>
                  <a:pt x="2373" y="1633"/>
                  <a:pt x="2374" y="1634"/>
                  <a:pt x="2374" y="1634"/>
                </a:cubicBezTo>
                <a:cubicBezTo>
                  <a:pt x="2375" y="1635"/>
                  <a:pt x="2375" y="1636"/>
                  <a:pt x="2376" y="1636"/>
                </a:cubicBezTo>
                <a:cubicBezTo>
                  <a:pt x="2376" y="1637"/>
                  <a:pt x="2377" y="1637"/>
                  <a:pt x="2377" y="1637"/>
                </a:cubicBezTo>
                <a:cubicBezTo>
                  <a:pt x="2378" y="1638"/>
                  <a:pt x="2377" y="1640"/>
                  <a:pt x="2378" y="1641"/>
                </a:cubicBezTo>
                <a:cubicBezTo>
                  <a:pt x="2379" y="1642"/>
                  <a:pt x="2381" y="1641"/>
                  <a:pt x="2381" y="1643"/>
                </a:cubicBezTo>
                <a:cubicBezTo>
                  <a:pt x="2381" y="1644"/>
                  <a:pt x="2380" y="1644"/>
                  <a:pt x="2381" y="1645"/>
                </a:cubicBezTo>
                <a:cubicBezTo>
                  <a:pt x="2381" y="1645"/>
                  <a:pt x="2383" y="1645"/>
                  <a:pt x="2383" y="1645"/>
                </a:cubicBezTo>
                <a:cubicBezTo>
                  <a:pt x="2385" y="1645"/>
                  <a:pt x="2385" y="1646"/>
                  <a:pt x="2386" y="1647"/>
                </a:cubicBezTo>
                <a:cubicBezTo>
                  <a:pt x="2388" y="1647"/>
                  <a:pt x="2388" y="1645"/>
                  <a:pt x="2389" y="1644"/>
                </a:cubicBezTo>
                <a:cubicBezTo>
                  <a:pt x="2390" y="1644"/>
                  <a:pt x="2390" y="1643"/>
                  <a:pt x="2389" y="1643"/>
                </a:cubicBezTo>
                <a:cubicBezTo>
                  <a:pt x="2389" y="1642"/>
                  <a:pt x="2388" y="1643"/>
                  <a:pt x="2388" y="1643"/>
                </a:cubicBezTo>
                <a:cubicBezTo>
                  <a:pt x="2386" y="1643"/>
                  <a:pt x="2384" y="1642"/>
                  <a:pt x="2386" y="1641"/>
                </a:cubicBezTo>
                <a:cubicBezTo>
                  <a:pt x="2387" y="1640"/>
                  <a:pt x="2388" y="1638"/>
                  <a:pt x="2390" y="1640"/>
                </a:cubicBezTo>
                <a:cubicBezTo>
                  <a:pt x="2391" y="1641"/>
                  <a:pt x="2390" y="1642"/>
                  <a:pt x="2392" y="1642"/>
                </a:cubicBezTo>
                <a:cubicBezTo>
                  <a:pt x="2393" y="1643"/>
                  <a:pt x="2394" y="1642"/>
                  <a:pt x="2394" y="1641"/>
                </a:cubicBezTo>
                <a:cubicBezTo>
                  <a:pt x="2394" y="1640"/>
                  <a:pt x="2393" y="1640"/>
                  <a:pt x="2393" y="1639"/>
                </a:cubicBezTo>
                <a:cubicBezTo>
                  <a:pt x="2393" y="1637"/>
                  <a:pt x="2394" y="1637"/>
                  <a:pt x="2395" y="1637"/>
                </a:cubicBezTo>
                <a:cubicBezTo>
                  <a:pt x="2395" y="1636"/>
                  <a:pt x="2396" y="1635"/>
                  <a:pt x="2397" y="1635"/>
                </a:cubicBezTo>
                <a:cubicBezTo>
                  <a:pt x="2398" y="1636"/>
                  <a:pt x="2395" y="1637"/>
                  <a:pt x="2396" y="1638"/>
                </a:cubicBezTo>
                <a:cubicBezTo>
                  <a:pt x="2396" y="1639"/>
                  <a:pt x="2397" y="1639"/>
                  <a:pt x="2397" y="1639"/>
                </a:cubicBezTo>
                <a:cubicBezTo>
                  <a:pt x="2398" y="1640"/>
                  <a:pt x="2398" y="1640"/>
                  <a:pt x="2398" y="1641"/>
                </a:cubicBezTo>
                <a:cubicBezTo>
                  <a:pt x="2400" y="1642"/>
                  <a:pt x="2401" y="1639"/>
                  <a:pt x="2401" y="1638"/>
                </a:cubicBezTo>
                <a:cubicBezTo>
                  <a:pt x="2402" y="1638"/>
                  <a:pt x="2402" y="1637"/>
                  <a:pt x="2403" y="1637"/>
                </a:cubicBezTo>
                <a:cubicBezTo>
                  <a:pt x="2403" y="1636"/>
                  <a:pt x="2404" y="1636"/>
                  <a:pt x="2405" y="1636"/>
                </a:cubicBezTo>
                <a:cubicBezTo>
                  <a:pt x="2406" y="1635"/>
                  <a:pt x="2407" y="1632"/>
                  <a:pt x="2408" y="1635"/>
                </a:cubicBezTo>
                <a:cubicBezTo>
                  <a:pt x="2408" y="1635"/>
                  <a:pt x="2408" y="1636"/>
                  <a:pt x="2409" y="1637"/>
                </a:cubicBezTo>
                <a:cubicBezTo>
                  <a:pt x="2409" y="1637"/>
                  <a:pt x="2410" y="1636"/>
                  <a:pt x="2411" y="1637"/>
                </a:cubicBezTo>
                <a:cubicBezTo>
                  <a:pt x="2411" y="1637"/>
                  <a:pt x="2411" y="1638"/>
                  <a:pt x="2412" y="1638"/>
                </a:cubicBezTo>
                <a:cubicBezTo>
                  <a:pt x="2412" y="1638"/>
                  <a:pt x="2413" y="1638"/>
                  <a:pt x="2413" y="1637"/>
                </a:cubicBezTo>
                <a:cubicBezTo>
                  <a:pt x="2413" y="1636"/>
                  <a:pt x="2412" y="1636"/>
                  <a:pt x="2412" y="1635"/>
                </a:cubicBezTo>
                <a:cubicBezTo>
                  <a:pt x="2412" y="1635"/>
                  <a:pt x="2412" y="1635"/>
                  <a:pt x="2412" y="1634"/>
                </a:cubicBezTo>
                <a:cubicBezTo>
                  <a:pt x="2412" y="1634"/>
                  <a:pt x="2412" y="1634"/>
                  <a:pt x="2412" y="1634"/>
                </a:cubicBezTo>
                <a:cubicBezTo>
                  <a:pt x="2411" y="1632"/>
                  <a:pt x="2414" y="1633"/>
                  <a:pt x="2415" y="1633"/>
                </a:cubicBezTo>
                <a:cubicBezTo>
                  <a:pt x="2415" y="1634"/>
                  <a:pt x="2415" y="1634"/>
                  <a:pt x="2415" y="1635"/>
                </a:cubicBezTo>
                <a:cubicBezTo>
                  <a:pt x="2416" y="1636"/>
                  <a:pt x="2418" y="1637"/>
                  <a:pt x="2419" y="1636"/>
                </a:cubicBezTo>
                <a:cubicBezTo>
                  <a:pt x="2420" y="1636"/>
                  <a:pt x="2421" y="1633"/>
                  <a:pt x="2422" y="1633"/>
                </a:cubicBezTo>
                <a:cubicBezTo>
                  <a:pt x="2423" y="1632"/>
                  <a:pt x="2423" y="1633"/>
                  <a:pt x="2424" y="1634"/>
                </a:cubicBezTo>
                <a:cubicBezTo>
                  <a:pt x="2424" y="1634"/>
                  <a:pt x="2425" y="1634"/>
                  <a:pt x="2426" y="1633"/>
                </a:cubicBezTo>
                <a:cubicBezTo>
                  <a:pt x="2427" y="1633"/>
                  <a:pt x="2428" y="1633"/>
                  <a:pt x="2430" y="1633"/>
                </a:cubicBezTo>
                <a:cubicBezTo>
                  <a:pt x="2431" y="1633"/>
                  <a:pt x="2432" y="1632"/>
                  <a:pt x="2432" y="1630"/>
                </a:cubicBezTo>
                <a:cubicBezTo>
                  <a:pt x="2432" y="1629"/>
                  <a:pt x="2431" y="1627"/>
                  <a:pt x="2433" y="1626"/>
                </a:cubicBezTo>
                <a:cubicBezTo>
                  <a:pt x="2433" y="1626"/>
                  <a:pt x="2434" y="1626"/>
                  <a:pt x="2435" y="1626"/>
                </a:cubicBezTo>
                <a:cubicBezTo>
                  <a:pt x="2435" y="1626"/>
                  <a:pt x="2436" y="1627"/>
                  <a:pt x="2437" y="1626"/>
                </a:cubicBezTo>
                <a:cubicBezTo>
                  <a:pt x="2438" y="1625"/>
                  <a:pt x="2436" y="1625"/>
                  <a:pt x="2436" y="1624"/>
                </a:cubicBezTo>
                <a:cubicBezTo>
                  <a:pt x="2435" y="1624"/>
                  <a:pt x="2434" y="1624"/>
                  <a:pt x="2433" y="1624"/>
                </a:cubicBezTo>
                <a:cubicBezTo>
                  <a:pt x="2432" y="1622"/>
                  <a:pt x="2435" y="1624"/>
                  <a:pt x="2436" y="1624"/>
                </a:cubicBezTo>
                <a:cubicBezTo>
                  <a:pt x="2438" y="1623"/>
                  <a:pt x="2438" y="1622"/>
                  <a:pt x="2438" y="1620"/>
                </a:cubicBezTo>
                <a:cubicBezTo>
                  <a:pt x="2438" y="1619"/>
                  <a:pt x="2440" y="1617"/>
                  <a:pt x="2441" y="1618"/>
                </a:cubicBezTo>
                <a:cubicBezTo>
                  <a:pt x="2443" y="1619"/>
                  <a:pt x="2442" y="1621"/>
                  <a:pt x="2444" y="1619"/>
                </a:cubicBezTo>
                <a:cubicBezTo>
                  <a:pt x="2445" y="1618"/>
                  <a:pt x="2446" y="1618"/>
                  <a:pt x="2448" y="1617"/>
                </a:cubicBezTo>
                <a:cubicBezTo>
                  <a:pt x="2449" y="1616"/>
                  <a:pt x="2450" y="1615"/>
                  <a:pt x="2450" y="1614"/>
                </a:cubicBezTo>
                <a:cubicBezTo>
                  <a:pt x="2450" y="1613"/>
                  <a:pt x="2450" y="1612"/>
                  <a:pt x="2451" y="1612"/>
                </a:cubicBezTo>
                <a:cubicBezTo>
                  <a:pt x="2452" y="1612"/>
                  <a:pt x="2451" y="1613"/>
                  <a:pt x="2452" y="1613"/>
                </a:cubicBezTo>
                <a:cubicBezTo>
                  <a:pt x="2452" y="1614"/>
                  <a:pt x="2452" y="1614"/>
                  <a:pt x="2452" y="1615"/>
                </a:cubicBezTo>
                <a:cubicBezTo>
                  <a:pt x="2453" y="1616"/>
                  <a:pt x="2453" y="1617"/>
                  <a:pt x="2454" y="1616"/>
                </a:cubicBezTo>
                <a:cubicBezTo>
                  <a:pt x="2454" y="1616"/>
                  <a:pt x="2454" y="1614"/>
                  <a:pt x="2455" y="1613"/>
                </a:cubicBezTo>
                <a:cubicBezTo>
                  <a:pt x="2455" y="1613"/>
                  <a:pt x="2456" y="1612"/>
                  <a:pt x="2457" y="1611"/>
                </a:cubicBezTo>
                <a:cubicBezTo>
                  <a:pt x="2458" y="1611"/>
                  <a:pt x="2459" y="1610"/>
                  <a:pt x="2460" y="1609"/>
                </a:cubicBezTo>
                <a:cubicBezTo>
                  <a:pt x="2460" y="1608"/>
                  <a:pt x="2460" y="1608"/>
                  <a:pt x="2460" y="1607"/>
                </a:cubicBezTo>
                <a:cubicBezTo>
                  <a:pt x="2461" y="1606"/>
                  <a:pt x="2463" y="1605"/>
                  <a:pt x="2463" y="1604"/>
                </a:cubicBezTo>
                <a:cubicBezTo>
                  <a:pt x="2463" y="1603"/>
                  <a:pt x="2462" y="1603"/>
                  <a:pt x="2462" y="1603"/>
                </a:cubicBezTo>
                <a:cubicBezTo>
                  <a:pt x="2461" y="1602"/>
                  <a:pt x="2462" y="1601"/>
                  <a:pt x="2461" y="1601"/>
                </a:cubicBezTo>
                <a:cubicBezTo>
                  <a:pt x="2461" y="1602"/>
                  <a:pt x="2460" y="1602"/>
                  <a:pt x="2459" y="1602"/>
                </a:cubicBezTo>
                <a:cubicBezTo>
                  <a:pt x="2458" y="1602"/>
                  <a:pt x="2458" y="1603"/>
                  <a:pt x="2458" y="1602"/>
                </a:cubicBezTo>
                <a:cubicBezTo>
                  <a:pt x="2457" y="1601"/>
                  <a:pt x="2458" y="1600"/>
                  <a:pt x="2458" y="1601"/>
                </a:cubicBezTo>
                <a:cubicBezTo>
                  <a:pt x="2459" y="1601"/>
                  <a:pt x="2459" y="1602"/>
                  <a:pt x="2460" y="1601"/>
                </a:cubicBezTo>
                <a:cubicBezTo>
                  <a:pt x="2460" y="1601"/>
                  <a:pt x="2460" y="1600"/>
                  <a:pt x="2461" y="1600"/>
                </a:cubicBezTo>
                <a:cubicBezTo>
                  <a:pt x="2461" y="1599"/>
                  <a:pt x="2462" y="1599"/>
                  <a:pt x="2463" y="1599"/>
                </a:cubicBezTo>
                <a:cubicBezTo>
                  <a:pt x="2464" y="1600"/>
                  <a:pt x="2463" y="1603"/>
                  <a:pt x="2464" y="1601"/>
                </a:cubicBezTo>
                <a:cubicBezTo>
                  <a:pt x="2465" y="1601"/>
                  <a:pt x="2466" y="1600"/>
                  <a:pt x="2465" y="1599"/>
                </a:cubicBezTo>
                <a:cubicBezTo>
                  <a:pt x="2465" y="1599"/>
                  <a:pt x="2463" y="1599"/>
                  <a:pt x="2462" y="1599"/>
                </a:cubicBezTo>
                <a:cubicBezTo>
                  <a:pt x="2462" y="1599"/>
                  <a:pt x="2462" y="1598"/>
                  <a:pt x="2463" y="1598"/>
                </a:cubicBezTo>
                <a:cubicBezTo>
                  <a:pt x="2463" y="1597"/>
                  <a:pt x="2463" y="1598"/>
                  <a:pt x="2464" y="1598"/>
                </a:cubicBezTo>
                <a:cubicBezTo>
                  <a:pt x="2464" y="1598"/>
                  <a:pt x="2464" y="1598"/>
                  <a:pt x="2464" y="1597"/>
                </a:cubicBezTo>
                <a:cubicBezTo>
                  <a:pt x="2465" y="1597"/>
                  <a:pt x="2465" y="1597"/>
                  <a:pt x="2466" y="1598"/>
                </a:cubicBezTo>
                <a:cubicBezTo>
                  <a:pt x="2466" y="1598"/>
                  <a:pt x="2467" y="1598"/>
                  <a:pt x="2467" y="1598"/>
                </a:cubicBezTo>
                <a:cubicBezTo>
                  <a:pt x="2468" y="1599"/>
                  <a:pt x="2469" y="1599"/>
                  <a:pt x="2469" y="1598"/>
                </a:cubicBezTo>
                <a:cubicBezTo>
                  <a:pt x="2469" y="1598"/>
                  <a:pt x="2469" y="1597"/>
                  <a:pt x="2469" y="1596"/>
                </a:cubicBezTo>
                <a:cubicBezTo>
                  <a:pt x="2470" y="1596"/>
                  <a:pt x="2471" y="1596"/>
                  <a:pt x="2471" y="1597"/>
                </a:cubicBezTo>
                <a:cubicBezTo>
                  <a:pt x="2471" y="1597"/>
                  <a:pt x="2471" y="1597"/>
                  <a:pt x="2471" y="1598"/>
                </a:cubicBezTo>
                <a:cubicBezTo>
                  <a:pt x="2471" y="1598"/>
                  <a:pt x="2471" y="1598"/>
                  <a:pt x="2472" y="1598"/>
                </a:cubicBezTo>
                <a:cubicBezTo>
                  <a:pt x="2473" y="1600"/>
                  <a:pt x="2473" y="1598"/>
                  <a:pt x="2474" y="1597"/>
                </a:cubicBezTo>
                <a:cubicBezTo>
                  <a:pt x="2474" y="1597"/>
                  <a:pt x="2477" y="1595"/>
                  <a:pt x="2476" y="1595"/>
                </a:cubicBezTo>
                <a:cubicBezTo>
                  <a:pt x="2475" y="1595"/>
                  <a:pt x="2475" y="1596"/>
                  <a:pt x="2474" y="1595"/>
                </a:cubicBezTo>
                <a:cubicBezTo>
                  <a:pt x="2473" y="1594"/>
                  <a:pt x="2474" y="1594"/>
                  <a:pt x="2475" y="1594"/>
                </a:cubicBezTo>
                <a:cubicBezTo>
                  <a:pt x="2475" y="1593"/>
                  <a:pt x="2476" y="1593"/>
                  <a:pt x="2476" y="1593"/>
                </a:cubicBezTo>
                <a:cubicBezTo>
                  <a:pt x="2477" y="1593"/>
                  <a:pt x="2477" y="1593"/>
                  <a:pt x="2477" y="1592"/>
                </a:cubicBezTo>
                <a:cubicBezTo>
                  <a:pt x="2478" y="1592"/>
                  <a:pt x="2478" y="1592"/>
                  <a:pt x="2478" y="1592"/>
                </a:cubicBezTo>
                <a:cubicBezTo>
                  <a:pt x="2479" y="1592"/>
                  <a:pt x="2479" y="1593"/>
                  <a:pt x="2480" y="1592"/>
                </a:cubicBezTo>
                <a:cubicBezTo>
                  <a:pt x="2481" y="1592"/>
                  <a:pt x="2480" y="1592"/>
                  <a:pt x="2480" y="1591"/>
                </a:cubicBezTo>
                <a:cubicBezTo>
                  <a:pt x="2479" y="1590"/>
                  <a:pt x="2480" y="1590"/>
                  <a:pt x="2480" y="1589"/>
                </a:cubicBezTo>
                <a:cubicBezTo>
                  <a:pt x="2480" y="1588"/>
                  <a:pt x="2479" y="1588"/>
                  <a:pt x="2479" y="1588"/>
                </a:cubicBezTo>
                <a:cubicBezTo>
                  <a:pt x="2478" y="1586"/>
                  <a:pt x="2479" y="1585"/>
                  <a:pt x="2480" y="1585"/>
                </a:cubicBezTo>
                <a:cubicBezTo>
                  <a:pt x="2481" y="1585"/>
                  <a:pt x="2482" y="1586"/>
                  <a:pt x="2483" y="1586"/>
                </a:cubicBezTo>
                <a:cubicBezTo>
                  <a:pt x="2484" y="1586"/>
                  <a:pt x="2485" y="1585"/>
                  <a:pt x="2486" y="1585"/>
                </a:cubicBezTo>
                <a:cubicBezTo>
                  <a:pt x="2487" y="1585"/>
                  <a:pt x="2487" y="1585"/>
                  <a:pt x="2487" y="1584"/>
                </a:cubicBezTo>
                <a:cubicBezTo>
                  <a:pt x="2487" y="1583"/>
                  <a:pt x="2487" y="1583"/>
                  <a:pt x="2486" y="1583"/>
                </a:cubicBezTo>
                <a:cubicBezTo>
                  <a:pt x="2486" y="1583"/>
                  <a:pt x="2485" y="1583"/>
                  <a:pt x="2484" y="1583"/>
                </a:cubicBezTo>
                <a:cubicBezTo>
                  <a:pt x="2484" y="1582"/>
                  <a:pt x="2484" y="1582"/>
                  <a:pt x="2484" y="1581"/>
                </a:cubicBezTo>
                <a:cubicBezTo>
                  <a:pt x="2485" y="1581"/>
                  <a:pt x="2485" y="1580"/>
                  <a:pt x="2485" y="1579"/>
                </a:cubicBezTo>
                <a:cubicBezTo>
                  <a:pt x="2485" y="1579"/>
                  <a:pt x="2486" y="1578"/>
                  <a:pt x="2486" y="1578"/>
                </a:cubicBezTo>
                <a:cubicBezTo>
                  <a:pt x="2487" y="1576"/>
                  <a:pt x="2488" y="1578"/>
                  <a:pt x="2489" y="1579"/>
                </a:cubicBezTo>
                <a:cubicBezTo>
                  <a:pt x="2489" y="1579"/>
                  <a:pt x="2490" y="1580"/>
                  <a:pt x="2490" y="1580"/>
                </a:cubicBezTo>
                <a:cubicBezTo>
                  <a:pt x="2491" y="1580"/>
                  <a:pt x="2491" y="1581"/>
                  <a:pt x="2492" y="1581"/>
                </a:cubicBezTo>
                <a:cubicBezTo>
                  <a:pt x="2493" y="1582"/>
                  <a:pt x="2493" y="1581"/>
                  <a:pt x="2494" y="1580"/>
                </a:cubicBezTo>
                <a:cubicBezTo>
                  <a:pt x="2495" y="1580"/>
                  <a:pt x="2498" y="1580"/>
                  <a:pt x="2497" y="1578"/>
                </a:cubicBezTo>
                <a:cubicBezTo>
                  <a:pt x="2497" y="1578"/>
                  <a:pt x="2496" y="1577"/>
                  <a:pt x="2496" y="1577"/>
                </a:cubicBezTo>
                <a:cubicBezTo>
                  <a:pt x="2496" y="1576"/>
                  <a:pt x="2496" y="1575"/>
                  <a:pt x="2495" y="1575"/>
                </a:cubicBezTo>
                <a:cubicBezTo>
                  <a:pt x="2494" y="1575"/>
                  <a:pt x="2494" y="1576"/>
                  <a:pt x="2494" y="1577"/>
                </a:cubicBezTo>
                <a:cubicBezTo>
                  <a:pt x="2495" y="1578"/>
                  <a:pt x="2495" y="1578"/>
                  <a:pt x="2495" y="1579"/>
                </a:cubicBezTo>
                <a:cubicBezTo>
                  <a:pt x="2494" y="1580"/>
                  <a:pt x="2493" y="1582"/>
                  <a:pt x="2492" y="1580"/>
                </a:cubicBezTo>
                <a:cubicBezTo>
                  <a:pt x="2492" y="1580"/>
                  <a:pt x="2493" y="1579"/>
                  <a:pt x="2492" y="1578"/>
                </a:cubicBezTo>
                <a:cubicBezTo>
                  <a:pt x="2492" y="1578"/>
                  <a:pt x="2491" y="1577"/>
                  <a:pt x="2491" y="1577"/>
                </a:cubicBezTo>
                <a:cubicBezTo>
                  <a:pt x="2490" y="1575"/>
                  <a:pt x="2492" y="1575"/>
                  <a:pt x="2492" y="1573"/>
                </a:cubicBezTo>
                <a:cubicBezTo>
                  <a:pt x="2492" y="1573"/>
                  <a:pt x="2492" y="1572"/>
                  <a:pt x="2492" y="1571"/>
                </a:cubicBezTo>
                <a:cubicBezTo>
                  <a:pt x="2492" y="1571"/>
                  <a:pt x="2493" y="1571"/>
                  <a:pt x="2493" y="1570"/>
                </a:cubicBezTo>
                <a:cubicBezTo>
                  <a:pt x="2494" y="1570"/>
                  <a:pt x="2494" y="1569"/>
                  <a:pt x="2494" y="1569"/>
                </a:cubicBezTo>
                <a:cubicBezTo>
                  <a:pt x="2494" y="1568"/>
                  <a:pt x="2493" y="1568"/>
                  <a:pt x="2493" y="1568"/>
                </a:cubicBezTo>
                <a:cubicBezTo>
                  <a:pt x="2492" y="1569"/>
                  <a:pt x="2490" y="1569"/>
                  <a:pt x="2489" y="1569"/>
                </a:cubicBezTo>
                <a:cubicBezTo>
                  <a:pt x="2488" y="1569"/>
                  <a:pt x="2487" y="1570"/>
                  <a:pt x="2487" y="1569"/>
                </a:cubicBezTo>
                <a:cubicBezTo>
                  <a:pt x="2488" y="1569"/>
                  <a:pt x="2490" y="1569"/>
                  <a:pt x="2490" y="1568"/>
                </a:cubicBezTo>
                <a:cubicBezTo>
                  <a:pt x="2491" y="1567"/>
                  <a:pt x="2491" y="1567"/>
                  <a:pt x="2491" y="1566"/>
                </a:cubicBezTo>
                <a:cubicBezTo>
                  <a:pt x="2492" y="1566"/>
                  <a:pt x="2492" y="1565"/>
                  <a:pt x="2492" y="1565"/>
                </a:cubicBezTo>
                <a:cubicBezTo>
                  <a:pt x="2493" y="1564"/>
                  <a:pt x="2493" y="1563"/>
                  <a:pt x="2494" y="1563"/>
                </a:cubicBezTo>
                <a:cubicBezTo>
                  <a:pt x="2494" y="1563"/>
                  <a:pt x="2495" y="1563"/>
                  <a:pt x="2495" y="1562"/>
                </a:cubicBezTo>
                <a:cubicBezTo>
                  <a:pt x="2496" y="1562"/>
                  <a:pt x="2496" y="1561"/>
                  <a:pt x="2497" y="1561"/>
                </a:cubicBezTo>
                <a:cubicBezTo>
                  <a:pt x="2497" y="1561"/>
                  <a:pt x="2498" y="1561"/>
                  <a:pt x="2498" y="1561"/>
                </a:cubicBezTo>
                <a:cubicBezTo>
                  <a:pt x="2499" y="1560"/>
                  <a:pt x="2498" y="1560"/>
                  <a:pt x="2497" y="1560"/>
                </a:cubicBezTo>
                <a:cubicBezTo>
                  <a:pt x="2497" y="1560"/>
                  <a:pt x="2496" y="1559"/>
                  <a:pt x="2496" y="1559"/>
                </a:cubicBezTo>
                <a:cubicBezTo>
                  <a:pt x="2495" y="1559"/>
                  <a:pt x="2495" y="1560"/>
                  <a:pt x="2495" y="1561"/>
                </a:cubicBezTo>
                <a:cubicBezTo>
                  <a:pt x="2495" y="1561"/>
                  <a:pt x="2494" y="1562"/>
                  <a:pt x="2493" y="1561"/>
                </a:cubicBezTo>
                <a:cubicBezTo>
                  <a:pt x="2493" y="1561"/>
                  <a:pt x="2493" y="1560"/>
                  <a:pt x="2493" y="1560"/>
                </a:cubicBezTo>
                <a:cubicBezTo>
                  <a:pt x="2493" y="1560"/>
                  <a:pt x="2493" y="1560"/>
                  <a:pt x="2493" y="1559"/>
                </a:cubicBezTo>
                <a:cubicBezTo>
                  <a:pt x="2492" y="1559"/>
                  <a:pt x="2492" y="1558"/>
                  <a:pt x="2493" y="1558"/>
                </a:cubicBezTo>
                <a:cubicBezTo>
                  <a:pt x="2493" y="1558"/>
                  <a:pt x="2495" y="1558"/>
                  <a:pt x="2495" y="1557"/>
                </a:cubicBezTo>
                <a:cubicBezTo>
                  <a:pt x="2495" y="1557"/>
                  <a:pt x="2494" y="1557"/>
                  <a:pt x="2493" y="1556"/>
                </a:cubicBezTo>
                <a:cubicBezTo>
                  <a:pt x="2493" y="1556"/>
                  <a:pt x="2493" y="1556"/>
                  <a:pt x="2492" y="1555"/>
                </a:cubicBezTo>
                <a:cubicBezTo>
                  <a:pt x="2492" y="1555"/>
                  <a:pt x="2491" y="1555"/>
                  <a:pt x="2491" y="1554"/>
                </a:cubicBezTo>
                <a:cubicBezTo>
                  <a:pt x="2491" y="1552"/>
                  <a:pt x="2492" y="1553"/>
                  <a:pt x="2494" y="1552"/>
                </a:cubicBezTo>
                <a:cubicBezTo>
                  <a:pt x="2494" y="1552"/>
                  <a:pt x="2495" y="1551"/>
                  <a:pt x="2495" y="1551"/>
                </a:cubicBezTo>
                <a:cubicBezTo>
                  <a:pt x="2496" y="1552"/>
                  <a:pt x="2496" y="1552"/>
                  <a:pt x="2497" y="1553"/>
                </a:cubicBezTo>
                <a:cubicBezTo>
                  <a:pt x="2498" y="1553"/>
                  <a:pt x="2499" y="1551"/>
                  <a:pt x="2500" y="1552"/>
                </a:cubicBezTo>
                <a:cubicBezTo>
                  <a:pt x="2501" y="1552"/>
                  <a:pt x="2501" y="1555"/>
                  <a:pt x="2503" y="1554"/>
                </a:cubicBezTo>
                <a:cubicBezTo>
                  <a:pt x="2503" y="1553"/>
                  <a:pt x="2502" y="1553"/>
                  <a:pt x="2502" y="1553"/>
                </a:cubicBezTo>
                <a:cubicBezTo>
                  <a:pt x="2502" y="1552"/>
                  <a:pt x="2502" y="1551"/>
                  <a:pt x="2502" y="1551"/>
                </a:cubicBezTo>
                <a:cubicBezTo>
                  <a:pt x="2503" y="1550"/>
                  <a:pt x="2503" y="1550"/>
                  <a:pt x="2504" y="1550"/>
                </a:cubicBezTo>
                <a:cubicBezTo>
                  <a:pt x="2504" y="1549"/>
                  <a:pt x="2505" y="1548"/>
                  <a:pt x="2505" y="1548"/>
                </a:cubicBezTo>
                <a:cubicBezTo>
                  <a:pt x="2505" y="1547"/>
                  <a:pt x="2505" y="1546"/>
                  <a:pt x="2506" y="1546"/>
                </a:cubicBezTo>
                <a:cubicBezTo>
                  <a:pt x="2506" y="1545"/>
                  <a:pt x="2507" y="1545"/>
                  <a:pt x="2507" y="1544"/>
                </a:cubicBezTo>
                <a:cubicBezTo>
                  <a:pt x="2508" y="1544"/>
                  <a:pt x="2508" y="1543"/>
                  <a:pt x="2509" y="1542"/>
                </a:cubicBezTo>
                <a:cubicBezTo>
                  <a:pt x="2510" y="1542"/>
                  <a:pt x="2511" y="1541"/>
                  <a:pt x="2511" y="1541"/>
                </a:cubicBezTo>
                <a:cubicBezTo>
                  <a:pt x="2511" y="1540"/>
                  <a:pt x="2512" y="1539"/>
                  <a:pt x="2512" y="1539"/>
                </a:cubicBezTo>
                <a:cubicBezTo>
                  <a:pt x="2513" y="1538"/>
                  <a:pt x="2513" y="1537"/>
                  <a:pt x="2513" y="1535"/>
                </a:cubicBezTo>
                <a:cubicBezTo>
                  <a:pt x="2513" y="1534"/>
                  <a:pt x="2514" y="1532"/>
                  <a:pt x="2515" y="1531"/>
                </a:cubicBezTo>
                <a:cubicBezTo>
                  <a:pt x="2516" y="1530"/>
                  <a:pt x="2516" y="1530"/>
                  <a:pt x="2516" y="1529"/>
                </a:cubicBezTo>
                <a:cubicBezTo>
                  <a:pt x="2517" y="1528"/>
                  <a:pt x="2516" y="1527"/>
                  <a:pt x="2517" y="1526"/>
                </a:cubicBezTo>
                <a:cubicBezTo>
                  <a:pt x="2517" y="1525"/>
                  <a:pt x="2518" y="1525"/>
                  <a:pt x="2519" y="1524"/>
                </a:cubicBezTo>
                <a:cubicBezTo>
                  <a:pt x="2520" y="1524"/>
                  <a:pt x="2521" y="1522"/>
                  <a:pt x="2521" y="1522"/>
                </a:cubicBezTo>
                <a:cubicBezTo>
                  <a:pt x="2522" y="1521"/>
                  <a:pt x="2522" y="1518"/>
                  <a:pt x="2523" y="1518"/>
                </a:cubicBezTo>
                <a:cubicBezTo>
                  <a:pt x="2524" y="1519"/>
                  <a:pt x="2524" y="1519"/>
                  <a:pt x="2524" y="1520"/>
                </a:cubicBezTo>
                <a:cubicBezTo>
                  <a:pt x="2525" y="1520"/>
                  <a:pt x="2525" y="1520"/>
                  <a:pt x="2526" y="1521"/>
                </a:cubicBezTo>
                <a:cubicBezTo>
                  <a:pt x="2526" y="1521"/>
                  <a:pt x="2526" y="1524"/>
                  <a:pt x="2527" y="1523"/>
                </a:cubicBezTo>
                <a:cubicBezTo>
                  <a:pt x="2529" y="1522"/>
                  <a:pt x="2528" y="1521"/>
                  <a:pt x="2529" y="1520"/>
                </a:cubicBezTo>
                <a:cubicBezTo>
                  <a:pt x="2530" y="1520"/>
                  <a:pt x="2531" y="1520"/>
                  <a:pt x="2532" y="1520"/>
                </a:cubicBezTo>
                <a:cubicBezTo>
                  <a:pt x="2533" y="1519"/>
                  <a:pt x="2532" y="1518"/>
                  <a:pt x="2531" y="1517"/>
                </a:cubicBezTo>
                <a:cubicBezTo>
                  <a:pt x="2531" y="1517"/>
                  <a:pt x="2531" y="1516"/>
                  <a:pt x="2531" y="1516"/>
                </a:cubicBezTo>
                <a:cubicBezTo>
                  <a:pt x="2530" y="1515"/>
                  <a:pt x="2531" y="1514"/>
                  <a:pt x="2531" y="1514"/>
                </a:cubicBezTo>
                <a:cubicBezTo>
                  <a:pt x="2531" y="1513"/>
                  <a:pt x="2530" y="1513"/>
                  <a:pt x="2530" y="1512"/>
                </a:cubicBezTo>
                <a:cubicBezTo>
                  <a:pt x="2528" y="1510"/>
                  <a:pt x="2531" y="1510"/>
                  <a:pt x="2532" y="1510"/>
                </a:cubicBezTo>
                <a:cubicBezTo>
                  <a:pt x="2532" y="1509"/>
                  <a:pt x="2532" y="1508"/>
                  <a:pt x="2532" y="1508"/>
                </a:cubicBezTo>
                <a:cubicBezTo>
                  <a:pt x="2532" y="1507"/>
                  <a:pt x="2531" y="1507"/>
                  <a:pt x="2531" y="1506"/>
                </a:cubicBezTo>
                <a:cubicBezTo>
                  <a:pt x="2531" y="1505"/>
                  <a:pt x="2533" y="1506"/>
                  <a:pt x="2533" y="1506"/>
                </a:cubicBezTo>
                <a:cubicBezTo>
                  <a:pt x="2534" y="1506"/>
                  <a:pt x="2533" y="1505"/>
                  <a:pt x="2533" y="1505"/>
                </a:cubicBezTo>
                <a:cubicBezTo>
                  <a:pt x="2532" y="1504"/>
                  <a:pt x="2532" y="1502"/>
                  <a:pt x="2530" y="1502"/>
                </a:cubicBezTo>
                <a:cubicBezTo>
                  <a:pt x="2530" y="1502"/>
                  <a:pt x="2529" y="1502"/>
                  <a:pt x="2529" y="1501"/>
                </a:cubicBezTo>
                <a:cubicBezTo>
                  <a:pt x="2528" y="1501"/>
                  <a:pt x="2529" y="1500"/>
                  <a:pt x="2529" y="1500"/>
                </a:cubicBezTo>
                <a:cubicBezTo>
                  <a:pt x="2530" y="1500"/>
                  <a:pt x="2530" y="1500"/>
                  <a:pt x="2530" y="1499"/>
                </a:cubicBezTo>
                <a:cubicBezTo>
                  <a:pt x="2531" y="1499"/>
                  <a:pt x="2531" y="1499"/>
                  <a:pt x="2531" y="1498"/>
                </a:cubicBezTo>
                <a:cubicBezTo>
                  <a:pt x="2532" y="1498"/>
                  <a:pt x="2532" y="1499"/>
                  <a:pt x="2533" y="1499"/>
                </a:cubicBezTo>
                <a:cubicBezTo>
                  <a:pt x="2534" y="1501"/>
                  <a:pt x="2534" y="1500"/>
                  <a:pt x="2535" y="1499"/>
                </a:cubicBezTo>
                <a:cubicBezTo>
                  <a:pt x="2535" y="1498"/>
                  <a:pt x="2536" y="1498"/>
                  <a:pt x="2537" y="1498"/>
                </a:cubicBezTo>
                <a:cubicBezTo>
                  <a:pt x="2537" y="1498"/>
                  <a:pt x="2538" y="1499"/>
                  <a:pt x="2538" y="1498"/>
                </a:cubicBezTo>
                <a:cubicBezTo>
                  <a:pt x="2538" y="1497"/>
                  <a:pt x="2539" y="1496"/>
                  <a:pt x="2539" y="1496"/>
                </a:cubicBezTo>
                <a:cubicBezTo>
                  <a:pt x="2539" y="1495"/>
                  <a:pt x="2539" y="1493"/>
                  <a:pt x="2539" y="1492"/>
                </a:cubicBezTo>
                <a:cubicBezTo>
                  <a:pt x="2539" y="1490"/>
                  <a:pt x="2537" y="1491"/>
                  <a:pt x="2536" y="1491"/>
                </a:cubicBezTo>
                <a:cubicBezTo>
                  <a:pt x="2535" y="1492"/>
                  <a:pt x="2535" y="1492"/>
                  <a:pt x="2535" y="1493"/>
                </a:cubicBezTo>
                <a:cubicBezTo>
                  <a:pt x="2535" y="1493"/>
                  <a:pt x="2536" y="1494"/>
                  <a:pt x="2535" y="1494"/>
                </a:cubicBezTo>
                <a:cubicBezTo>
                  <a:pt x="2534" y="1494"/>
                  <a:pt x="2534" y="1493"/>
                  <a:pt x="2533" y="1493"/>
                </a:cubicBezTo>
                <a:cubicBezTo>
                  <a:pt x="2532" y="1493"/>
                  <a:pt x="2532" y="1494"/>
                  <a:pt x="2531" y="1494"/>
                </a:cubicBezTo>
                <a:cubicBezTo>
                  <a:pt x="2530" y="1494"/>
                  <a:pt x="2531" y="1493"/>
                  <a:pt x="2531" y="1493"/>
                </a:cubicBezTo>
                <a:cubicBezTo>
                  <a:pt x="2532" y="1493"/>
                  <a:pt x="2532" y="1493"/>
                  <a:pt x="2533" y="1492"/>
                </a:cubicBezTo>
                <a:cubicBezTo>
                  <a:pt x="2534" y="1492"/>
                  <a:pt x="2535" y="1491"/>
                  <a:pt x="2536" y="1491"/>
                </a:cubicBezTo>
                <a:cubicBezTo>
                  <a:pt x="2537" y="1490"/>
                  <a:pt x="2538" y="1489"/>
                  <a:pt x="2539" y="1488"/>
                </a:cubicBezTo>
                <a:cubicBezTo>
                  <a:pt x="2539" y="1487"/>
                  <a:pt x="2540" y="1487"/>
                  <a:pt x="2541" y="1486"/>
                </a:cubicBezTo>
                <a:cubicBezTo>
                  <a:pt x="2543" y="1484"/>
                  <a:pt x="2540" y="1485"/>
                  <a:pt x="2539" y="1485"/>
                </a:cubicBezTo>
                <a:cubicBezTo>
                  <a:pt x="2539" y="1486"/>
                  <a:pt x="2538" y="1486"/>
                  <a:pt x="2537" y="1485"/>
                </a:cubicBezTo>
                <a:cubicBezTo>
                  <a:pt x="2537" y="1485"/>
                  <a:pt x="2536" y="1485"/>
                  <a:pt x="2536" y="1485"/>
                </a:cubicBezTo>
                <a:cubicBezTo>
                  <a:pt x="2535" y="1484"/>
                  <a:pt x="2535" y="1484"/>
                  <a:pt x="2534" y="1483"/>
                </a:cubicBezTo>
                <a:cubicBezTo>
                  <a:pt x="2533" y="1483"/>
                  <a:pt x="2532" y="1483"/>
                  <a:pt x="2531" y="1482"/>
                </a:cubicBezTo>
                <a:cubicBezTo>
                  <a:pt x="2531" y="1481"/>
                  <a:pt x="2530" y="1480"/>
                  <a:pt x="2529" y="1480"/>
                </a:cubicBezTo>
                <a:cubicBezTo>
                  <a:pt x="2528" y="1479"/>
                  <a:pt x="2528" y="1478"/>
                  <a:pt x="2527" y="1478"/>
                </a:cubicBezTo>
                <a:cubicBezTo>
                  <a:pt x="2526" y="1477"/>
                  <a:pt x="2526" y="1476"/>
                  <a:pt x="2525" y="1476"/>
                </a:cubicBezTo>
                <a:cubicBezTo>
                  <a:pt x="2524" y="1476"/>
                  <a:pt x="2523" y="1476"/>
                  <a:pt x="2522" y="1477"/>
                </a:cubicBezTo>
                <a:cubicBezTo>
                  <a:pt x="2521" y="1477"/>
                  <a:pt x="2521" y="1478"/>
                  <a:pt x="2520" y="1478"/>
                </a:cubicBezTo>
                <a:cubicBezTo>
                  <a:pt x="2519" y="1479"/>
                  <a:pt x="2519" y="1479"/>
                  <a:pt x="2518" y="1479"/>
                </a:cubicBezTo>
                <a:cubicBezTo>
                  <a:pt x="2518" y="1479"/>
                  <a:pt x="2517" y="1479"/>
                  <a:pt x="2517" y="1480"/>
                </a:cubicBezTo>
                <a:cubicBezTo>
                  <a:pt x="2516" y="1480"/>
                  <a:pt x="2515" y="1480"/>
                  <a:pt x="2514" y="1480"/>
                </a:cubicBezTo>
                <a:cubicBezTo>
                  <a:pt x="2512" y="1480"/>
                  <a:pt x="2512" y="1478"/>
                  <a:pt x="2511" y="1477"/>
                </a:cubicBezTo>
                <a:cubicBezTo>
                  <a:pt x="2511" y="1477"/>
                  <a:pt x="2510" y="1476"/>
                  <a:pt x="2510" y="1476"/>
                </a:cubicBezTo>
                <a:cubicBezTo>
                  <a:pt x="2508" y="1476"/>
                  <a:pt x="2508" y="1478"/>
                  <a:pt x="2507" y="1477"/>
                </a:cubicBezTo>
                <a:cubicBezTo>
                  <a:pt x="2507" y="1477"/>
                  <a:pt x="2508" y="1476"/>
                  <a:pt x="2509" y="1476"/>
                </a:cubicBezTo>
                <a:cubicBezTo>
                  <a:pt x="2510" y="1476"/>
                  <a:pt x="2510" y="1476"/>
                  <a:pt x="2511" y="1476"/>
                </a:cubicBezTo>
                <a:cubicBezTo>
                  <a:pt x="2512" y="1476"/>
                  <a:pt x="2512" y="1476"/>
                  <a:pt x="2512" y="1476"/>
                </a:cubicBezTo>
                <a:cubicBezTo>
                  <a:pt x="2514" y="1475"/>
                  <a:pt x="2516" y="1477"/>
                  <a:pt x="2517" y="1476"/>
                </a:cubicBezTo>
                <a:cubicBezTo>
                  <a:pt x="2519" y="1475"/>
                  <a:pt x="2519" y="1473"/>
                  <a:pt x="2520" y="1472"/>
                </a:cubicBezTo>
                <a:cubicBezTo>
                  <a:pt x="2521" y="1472"/>
                  <a:pt x="2521" y="1472"/>
                  <a:pt x="2522" y="1471"/>
                </a:cubicBezTo>
                <a:cubicBezTo>
                  <a:pt x="2523" y="1471"/>
                  <a:pt x="2523" y="1470"/>
                  <a:pt x="2524" y="1470"/>
                </a:cubicBezTo>
                <a:cubicBezTo>
                  <a:pt x="2524" y="1468"/>
                  <a:pt x="2526" y="1468"/>
                  <a:pt x="2527" y="1467"/>
                </a:cubicBezTo>
                <a:cubicBezTo>
                  <a:pt x="2529" y="1467"/>
                  <a:pt x="2530" y="1466"/>
                  <a:pt x="2531" y="1465"/>
                </a:cubicBezTo>
                <a:cubicBezTo>
                  <a:pt x="2533" y="1465"/>
                  <a:pt x="2538" y="1465"/>
                  <a:pt x="2537" y="1462"/>
                </a:cubicBezTo>
                <a:cubicBezTo>
                  <a:pt x="2537" y="1459"/>
                  <a:pt x="2535" y="1458"/>
                  <a:pt x="2533" y="1456"/>
                </a:cubicBezTo>
                <a:cubicBezTo>
                  <a:pt x="2533" y="1455"/>
                  <a:pt x="2532" y="1454"/>
                  <a:pt x="2532" y="1454"/>
                </a:cubicBezTo>
                <a:cubicBezTo>
                  <a:pt x="2531" y="1453"/>
                  <a:pt x="2529" y="1452"/>
                  <a:pt x="2528" y="1451"/>
                </a:cubicBezTo>
                <a:cubicBezTo>
                  <a:pt x="2526" y="1450"/>
                  <a:pt x="2525" y="1449"/>
                  <a:pt x="2524" y="1448"/>
                </a:cubicBezTo>
                <a:cubicBezTo>
                  <a:pt x="2523" y="1447"/>
                  <a:pt x="2523" y="1446"/>
                  <a:pt x="2521" y="1446"/>
                </a:cubicBezTo>
                <a:cubicBezTo>
                  <a:pt x="2520" y="1445"/>
                  <a:pt x="2518" y="1446"/>
                  <a:pt x="2517" y="1445"/>
                </a:cubicBezTo>
                <a:cubicBezTo>
                  <a:pt x="2516" y="1444"/>
                  <a:pt x="2515" y="1444"/>
                  <a:pt x="2514" y="1442"/>
                </a:cubicBezTo>
                <a:cubicBezTo>
                  <a:pt x="2514" y="1441"/>
                  <a:pt x="2514" y="1440"/>
                  <a:pt x="2512" y="1440"/>
                </a:cubicBezTo>
                <a:cubicBezTo>
                  <a:pt x="2511" y="1439"/>
                  <a:pt x="2510" y="1439"/>
                  <a:pt x="2508" y="1440"/>
                </a:cubicBezTo>
                <a:cubicBezTo>
                  <a:pt x="2507" y="1441"/>
                  <a:pt x="2506" y="1442"/>
                  <a:pt x="2505" y="1441"/>
                </a:cubicBezTo>
                <a:cubicBezTo>
                  <a:pt x="2503" y="1441"/>
                  <a:pt x="2502" y="1440"/>
                  <a:pt x="2501" y="1440"/>
                </a:cubicBezTo>
                <a:cubicBezTo>
                  <a:pt x="2499" y="1440"/>
                  <a:pt x="2498" y="1439"/>
                  <a:pt x="2497" y="1438"/>
                </a:cubicBezTo>
                <a:cubicBezTo>
                  <a:pt x="2496" y="1437"/>
                  <a:pt x="2495" y="1437"/>
                  <a:pt x="2494" y="1436"/>
                </a:cubicBezTo>
                <a:cubicBezTo>
                  <a:pt x="2493" y="1436"/>
                  <a:pt x="2493" y="1435"/>
                  <a:pt x="2493" y="1435"/>
                </a:cubicBezTo>
                <a:cubicBezTo>
                  <a:pt x="2494" y="1434"/>
                  <a:pt x="2494" y="1433"/>
                  <a:pt x="2494" y="1432"/>
                </a:cubicBezTo>
                <a:cubicBezTo>
                  <a:pt x="2494" y="1432"/>
                  <a:pt x="2494" y="1432"/>
                  <a:pt x="2494" y="1432"/>
                </a:cubicBezTo>
                <a:cubicBezTo>
                  <a:pt x="2495" y="1432"/>
                  <a:pt x="2495" y="1434"/>
                  <a:pt x="2495" y="1434"/>
                </a:cubicBezTo>
                <a:cubicBezTo>
                  <a:pt x="2495" y="1434"/>
                  <a:pt x="2496" y="1434"/>
                  <a:pt x="2497" y="1434"/>
                </a:cubicBezTo>
                <a:cubicBezTo>
                  <a:pt x="2498" y="1435"/>
                  <a:pt x="2498" y="1436"/>
                  <a:pt x="2498" y="1438"/>
                </a:cubicBezTo>
                <a:cubicBezTo>
                  <a:pt x="2499" y="1439"/>
                  <a:pt x="2500" y="1440"/>
                  <a:pt x="2501" y="1440"/>
                </a:cubicBezTo>
                <a:cubicBezTo>
                  <a:pt x="2501" y="1440"/>
                  <a:pt x="2502" y="1440"/>
                  <a:pt x="2503" y="1440"/>
                </a:cubicBezTo>
                <a:cubicBezTo>
                  <a:pt x="2503" y="1440"/>
                  <a:pt x="2504" y="1441"/>
                  <a:pt x="2505" y="1441"/>
                </a:cubicBezTo>
                <a:cubicBezTo>
                  <a:pt x="2508" y="1442"/>
                  <a:pt x="2508" y="1437"/>
                  <a:pt x="2511" y="1438"/>
                </a:cubicBezTo>
                <a:cubicBezTo>
                  <a:pt x="2512" y="1438"/>
                  <a:pt x="2512" y="1439"/>
                  <a:pt x="2513" y="1439"/>
                </a:cubicBezTo>
                <a:cubicBezTo>
                  <a:pt x="2513" y="1439"/>
                  <a:pt x="2514" y="1439"/>
                  <a:pt x="2515" y="1439"/>
                </a:cubicBezTo>
                <a:cubicBezTo>
                  <a:pt x="2516" y="1440"/>
                  <a:pt x="2517" y="1441"/>
                  <a:pt x="2517" y="1442"/>
                </a:cubicBezTo>
                <a:cubicBezTo>
                  <a:pt x="2518" y="1443"/>
                  <a:pt x="2519" y="1444"/>
                  <a:pt x="2520" y="1444"/>
                </a:cubicBezTo>
                <a:cubicBezTo>
                  <a:pt x="2522" y="1444"/>
                  <a:pt x="2523" y="1444"/>
                  <a:pt x="2524" y="1443"/>
                </a:cubicBezTo>
                <a:cubicBezTo>
                  <a:pt x="2525" y="1443"/>
                  <a:pt x="2526" y="1444"/>
                  <a:pt x="2526" y="1444"/>
                </a:cubicBezTo>
                <a:cubicBezTo>
                  <a:pt x="2527" y="1444"/>
                  <a:pt x="2528" y="1443"/>
                  <a:pt x="2528" y="1443"/>
                </a:cubicBezTo>
                <a:cubicBezTo>
                  <a:pt x="2529" y="1444"/>
                  <a:pt x="2530" y="1444"/>
                  <a:pt x="2530" y="1445"/>
                </a:cubicBezTo>
                <a:cubicBezTo>
                  <a:pt x="2531" y="1445"/>
                  <a:pt x="2532" y="1445"/>
                  <a:pt x="2532" y="1445"/>
                </a:cubicBezTo>
                <a:cubicBezTo>
                  <a:pt x="2534" y="1445"/>
                  <a:pt x="2536" y="1447"/>
                  <a:pt x="2538" y="1446"/>
                </a:cubicBezTo>
                <a:cubicBezTo>
                  <a:pt x="2538" y="1445"/>
                  <a:pt x="2537" y="1445"/>
                  <a:pt x="2537" y="1444"/>
                </a:cubicBezTo>
                <a:cubicBezTo>
                  <a:pt x="2537" y="1444"/>
                  <a:pt x="2537" y="1443"/>
                  <a:pt x="2537" y="1443"/>
                </a:cubicBezTo>
                <a:cubicBezTo>
                  <a:pt x="2536" y="1442"/>
                  <a:pt x="2536" y="1442"/>
                  <a:pt x="2536" y="1441"/>
                </a:cubicBezTo>
                <a:cubicBezTo>
                  <a:pt x="2536" y="1440"/>
                  <a:pt x="2535" y="1440"/>
                  <a:pt x="2535" y="1440"/>
                </a:cubicBezTo>
                <a:cubicBezTo>
                  <a:pt x="2535" y="1439"/>
                  <a:pt x="2534" y="1439"/>
                  <a:pt x="2533" y="1439"/>
                </a:cubicBezTo>
                <a:cubicBezTo>
                  <a:pt x="2532" y="1438"/>
                  <a:pt x="2531" y="1438"/>
                  <a:pt x="2530" y="1438"/>
                </a:cubicBezTo>
                <a:cubicBezTo>
                  <a:pt x="2529" y="1437"/>
                  <a:pt x="2528" y="1437"/>
                  <a:pt x="2527" y="1436"/>
                </a:cubicBezTo>
                <a:cubicBezTo>
                  <a:pt x="2526" y="1435"/>
                  <a:pt x="2527" y="1433"/>
                  <a:pt x="2526" y="1431"/>
                </a:cubicBezTo>
                <a:cubicBezTo>
                  <a:pt x="2526" y="1430"/>
                  <a:pt x="2525" y="1429"/>
                  <a:pt x="2523" y="1429"/>
                </a:cubicBezTo>
                <a:cubicBezTo>
                  <a:pt x="2522" y="1428"/>
                  <a:pt x="2519" y="1427"/>
                  <a:pt x="2518" y="1426"/>
                </a:cubicBezTo>
                <a:cubicBezTo>
                  <a:pt x="2517" y="1424"/>
                  <a:pt x="2518" y="1423"/>
                  <a:pt x="2518" y="1421"/>
                </a:cubicBezTo>
                <a:cubicBezTo>
                  <a:pt x="2518" y="1419"/>
                  <a:pt x="2518" y="1418"/>
                  <a:pt x="2517" y="1416"/>
                </a:cubicBezTo>
                <a:cubicBezTo>
                  <a:pt x="2516" y="1415"/>
                  <a:pt x="2516" y="1414"/>
                  <a:pt x="2515" y="1413"/>
                </a:cubicBezTo>
                <a:cubicBezTo>
                  <a:pt x="2515" y="1413"/>
                  <a:pt x="2514" y="1412"/>
                  <a:pt x="2514" y="1411"/>
                </a:cubicBezTo>
                <a:cubicBezTo>
                  <a:pt x="2513" y="1409"/>
                  <a:pt x="2513" y="1407"/>
                  <a:pt x="2512" y="1405"/>
                </a:cubicBezTo>
                <a:cubicBezTo>
                  <a:pt x="2511" y="1402"/>
                  <a:pt x="2509" y="1399"/>
                  <a:pt x="2509" y="1396"/>
                </a:cubicBezTo>
                <a:cubicBezTo>
                  <a:pt x="2508" y="1393"/>
                  <a:pt x="2507" y="1390"/>
                  <a:pt x="2504" y="1388"/>
                </a:cubicBezTo>
                <a:cubicBezTo>
                  <a:pt x="2503" y="1387"/>
                  <a:pt x="2502" y="1387"/>
                  <a:pt x="2500" y="1386"/>
                </a:cubicBezTo>
                <a:cubicBezTo>
                  <a:pt x="2499" y="1386"/>
                  <a:pt x="2498" y="1386"/>
                  <a:pt x="2497" y="1385"/>
                </a:cubicBezTo>
                <a:cubicBezTo>
                  <a:pt x="2496" y="1384"/>
                  <a:pt x="2495" y="1383"/>
                  <a:pt x="2494" y="1382"/>
                </a:cubicBezTo>
                <a:cubicBezTo>
                  <a:pt x="2493" y="1381"/>
                  <a:pt x="2492" y="1380"/>
                  <a:pt x="2491" y="1380"/>
                </a:cubicBezTo>
                <a:cubicBezTo>
                  <a:pt x="2490" y="1379"/>
                  <a:pt x="2489" y="1378"/>
                  <a:pt x="2488" y="1378"/>
                </a:cubicBezTo>
                <a:cubicBezTo>
                  <a:pt x="2487" y="1378"/>
                  <a:pt x="2486" y="1378"/>
                  <a:pt x="2486" y="1378"/>
                </a:cubicBezTo>
                <a:cubicBezTo>
                  <a:pt x="2485" y="1379"/>
                  <a:pt x="2485" y="1380"/>
                  <a:pt x="2484" y="1379"/>
                </a:cubicBezTo>
                <a:cubicBezTo>
                  <a:pt x="2483" y="1379"/>
                  <a:pt x="2484" y="1376"/>
                  <a:pt x="2484" y="1376"/>
                </a:cubicBezTo>
                <a:cubicBezTo>
                  <a:pt x="2485" y="1375"/>
                  <a:pt x="2484" y="1374"/>
                  <a:pt x="2485" y="1374"/>
                </a:cubicBezTo>
                <a:cubicBezTo>
                  <a:pt x="2485" y="1373"/>
                  <a:pt x="2486" y="1372"/>
                  <a:pt x="2486" y="1372"/>
                </a:cubicBezTo>
                <a:cubicBezTo>
                  <a:pt x="2487" y="1371"/>
                  <a:pt x="2487" y="1371"/>
                  <a:pt x="2487" y="1370"/>
                </a:cubicBezTo>
                <a:cubicBezTo>
                  <a:pt x="2488" y="1368"/>
                  <a:pt x="2489" y="1367"/>
                  <a:pt x="2490" y="1365"/>
                </a:cubicBezTo>
                <a:cubicBezTo>
                  <a:pt x="2491" y="1364"/>
                  <a:pt x="2492" y="1362"/>
                  <a:pt x="2494" y="1361"/>
                </a:cubicBezTo>
                <a:cubicBezTo>
                  <a:pt x="2495" y="1360"/>
                  <a:pt x="2497" y="1361"/>
                  <a:pt x="2498" y="1360"/>
                </a:cubicBezTo>
                <a:cubicBezTo>
                  <a:pt x="2499" y="1359"/>
                  <a:pt x="2500" y="1358"/>
                  <a:pt x="2501" y="1356"/>
                </a:cubicBezTo>
                <a:cubicBezTo>
                  <a:pt x="2502" y="1354"/>
                  <a:pt x="2503" y="1354"/>
                  <a:pt x="2505" y="1353"/>
                </a:cubicBezTo>
                <a:cubicBezTo>
                  <a:pt x="2505" y="1353"/>
                  <a:pt x="2506" y="1352"/>
                  <a:pt x="2506" y="1351"/>
                </a:cubicBezTo>
                <a:cubicBezTo>
                  <a:pt x="2506" y="1351"/>
                  <a:pt x="2505" y="1350"/>
                  <a:pt x="2504" y="1350"/>
                </a:cubicBezTo>
                <a:cubicBezTo>
                  <a:pt x="2504" y="1350"/>
                  <a:pt x="2504" y="1349"/>
                  <a:pt x="2503" y="1349"/>
                </a:cubicBezTo>
                <a:cubicBezTo>
                  <a:pt x="2503" y="1348"/>
                  <a:pt x="2502" y="1348"/>
                  <a:pt x="2502" y="1348"/>
                </a:cubicBezTo>
                <a:cubicBezTo>
                  <a:pt x="2502" y="1347"/>
                  <a:pt x="2503" y="1347"/>
                  <a:pt x="2503" y="1346"/>
                </a:cubicBezTo>
                <a:cubicBezTo>
                  <a:pt x="2503" y="1346"/>
                  <a:pt x="2504" y="1346"/>
                  <a:pt x="2504" y="1346"/>
                </a:cubicBezTo>
                <a:cubicBezTo>
                  <a:pt x="2504" y="1346"/>
                  <a:pt x="2505" y="1346"/>
                  <a:pt x="2505" y="1346"/>
                </a:cubicBezTo>
                <a:cubicBezTo>
                  <a:pt x="2506" y="1345"/>
                  <a:pt x="2507" y="1347"/>
                  <a:pt x="2507" y="1348"/>
                </a:cubicBezTo>
                <a:cubicBezTo>
                  <a:pt x="2507" y="1349"/>
                  <a:pt x="2506" y="1350"/>
                  <a:pt x="2507" y="1350"/>
                </a:cubicBezTo>
                <a:cubicBezTo>
                  <a:pt x="2508" y="1351"/>
                  <a:pt x="2509" y="1350"/>
                  <a:pt x="2509" y="1349"/>
                </a:cubicBezTo>
                <a:cubicBezTo>
                  <a:pt x="2511" y="1349"/>
                  <a:pt x="2512" y="1349"/>
                  <a:pt x="2513" y="1348"/>
                </a:cubicBezTo>
                <a:cubicBezTo>
                  <a:pt x="2515" y="1347"/>
                  <a:pt x="2512" y="1346"/>
                  <a:pt x="2513" y="1344"/>
                </a:cubicBezTo>
                <a:cubicBezTo>
                  <a:pt x="2514" y="1343"/>
                  <a:pt x="2516" y="1343"/>
                  <a:pt x="2517" y="1342"/>
                </a:cubicBezTo>
                <a:cubicBezTo>
                  <a:pt x="2518" y="1341"/>
                  <a:pt x="2519" y="1340"/>
                  <a:pt x="2518" y="1339"/>
                </a:cubicBezTo>
                <a:cubicBezTo>
                  <a:pt x="2518" y="1338"/>
                  <a:pt x="2517" y="1338"/>
                  <a:pt x="2516" y="1338"/>
                </a:cubicBezTo>
                <a:cubicBezTo>
                  <a:pt x="2516" y="1337"/>
                  <a:pt x="2516" y="1336"/>
                  <a:pt x="2517" y="1336"/>
                </a:cubicBezTo>
                <a:cubicBezTo>
                  <a:pt x="2518" y="1337"/>
                  <a:pt x="2517" y="1337"/>
                  <a:pt x="2518" y="1338"/>
                </a:cubicBezTo>
                <a:cubicBezTo>
                  <a:pt x="2519" y="1338"/>
                  <a:pt x="2520" y="1337"/>
                  <a:pt x="2521" y="1337"/>
                </a:cubicBezTo>
                <a:cubicBezTo>
                  <a:pt x="2524" y="1336"/>
                  <a:pt x="2527" y="1334"/>
                  <a:pt x="2530" y="1332"/>
                </a:cubicBezTo>
                <a:cubicBezTo>
                  <a:pt x="2532" y="1331"/>
                  <a:pt x="2533" y="1332"/>
                  <a:pt x="2535" y="1331"/>
                </a:cubicBezTo>
                <a:cubicBezTo>
                  <a:pt x="2536" y="1331"/>
                  <a:pt x="2538" y="1330"/>
                  <a:pt x="2539" y="1329"/>
                </a:cubicBezTo>
                <a:cubicBezTo>
                  <a:pt x="2540" y="1329"/>
                  <a:pt x="2542" y="1328"/>
                  <a:pt x="2543" y="1330"/>
                </a:cubicBezTo>
                <a:cubicBezTo>
                  <a:pt x="2543" y="1330"/>
                  <a:pt x="2543" y="1331"/>
                  <a:pt x="2543" y="1332"/>
                </a:cubicBezTo>
                <a:cubicBezTo>
                  <a:pt x="2543" y="1332"/>
                  <a:pt x="2544" y="1333"/>
                  <a:pt x="2545" y="1333"/>
                </a:cubicBezTo>
                <a:cubicBezTo>
                  <a:pt x="2546" y="1333"/>
                  <a:pt x="2547" y="1332"/>
                  <a:pt x="2549" y="1331"/>
                </a:cubicBezTo>
                <a:cubicBezTo>
                  <a:pt x="2549" y="1330"/>
                  <a:pt x="2552" y="1329"/>
                  <a:pt x="2551" y="1328"/>
                </a:cubicBezTo>
                <a:cubicBezTo>
                  <a:pt x="2550" y="1327"/>
                  <a:pt x="2549" y="1328"/>
                  <a:pt x="2549" y="1328"/>
                </a:cubicBezTo>
                <a:cubicBezTo>
                  <a:pt x="2548" y="1328"/>
                  <a:pt x="2549" y="1327"/>
                  <a:pt x="2550" y="1326"/>
                </a:cubicBezTo>
                <a:cubicBezTo>
                  <a:pt x="2550" y="1326"/>
                  <a:pt x="2551" y="1325"/>
                  <a:pt x="2552" y="1324"/>
                </a:cubicBezTo>
                <a:cubicBezTo>
                  <a:pt x="2552" y="1323"/>
                  <a:pt x="2552" y="1323"/>
                  <a:pt x="2553" y="1322"/>
                </a:cubicBezTo>
                <a:cubicBezTo>
                  <a:pt x="2553" y="1321"/>
                  <a:pt x="2554" y="1320"/>
                  <a:pt x="2553" y="1319"/>
                </a:cubicBezTo>
                <a:cubicBezTo>
                  <a:pt x="2553" y="1319"/>
                  <a:pt x="2553" y="1319"/>
                  <a:pt x="2552" y="1319"/>
                </a:cubicBezTo>
                <a:cubicBezTo>
                  <a:pt x="2552" y="1319"/>
                  <a:pt x="2551" y="1319"/>
                  <a:pt x="2551" y="1319"/>
                </a:cubicBezTo>
                <a:cubicBezTo>
                  <a:pt x="2549" y="1319"/>
                  <a:pt x="2547" y="1319"/>
                  <a:pt x="2545" y="1318"/>
                </a:cubicBezTo>
                <a:cubicBezTo>
                  <a:pt x="2544" y="1318"/>
                  <a:pt x="2544" y="1318"/>
                  <a:pt x="2543" y="1317"/>
                </a:cubicBezTo>
                <a:cubicBezTo>
                  <a:pt x="2542" y="1317"/>
                  <a:pt x="2542" y="1316"/>
                  <a:pt x="2541" y="1316"/>
                </a:cubicBezTo>
                <a:cubicBezTo>
                  <a:pt x="2541" y="1316"/>
                  <a:pt x="2540" y="1315"/>
                  <a:pt x="2539" y="1316"/>
                </a:cubicBezTo>
                <a:cubicBezTo>
                  <a:pt x="2539" y="1317"/>
                  <a:pt x="2539" y="1318"/>
                  <a:pt x="2538" y="1318"/>
                </a:cubicBezTo>
                <a:cubicBezTo>
                  <a:pt x="2538" y="1319"/>
                  <a:pt x="2535" y="1318"/>
                  <a:pt x="2534" y="1318"/>
                </a:cubicBezTo>
                <a:cubicBezTo>
                  <a:pt x="2533" y="1318"/>
                  <a:pt x="2531" y="1318"/>
                  <a:pt x="2529" y="1318"/>
                </a:cubicBezTo>
                <a:cubicBezTo>
                  <a:pt x="2528" y="1318"/>
                  <a:pt x="2527" y="1317"/>
                  <a:pt x="2525" y="1317"/>
                </a:cubicBezTo>
                <a:cubicBezTo>
                  <a:pt x="2524" y="1316"/>
                  <a:pt x="2523" y="1315"/>
                  <a:pt x="2522" y="1314"/>
                </a:cubicBezTo>
                <a:cubicBezTo>
                  <a:pt x="2521" y="1314"/>
                  <a:pt x="2520" y="1313"/>
                  <a:pt x="2518" y="1312"/>
                </a:cubicBezTo>
                <a:cubicBezTo>
                  <a:pt x="2517" y="1312"/>
                  <a:pt x="2516" y="1310"/>
                  <a:pt x="2515" y="1310"/>
                </a:cubicBezTo>
                <a:cubicBezTo>
                  <a:pt x="2514" y="1309"/>
                  <a:pt x="2512" y="1310"/>
                  <a:pt x="2511" y="1311"/>
                </a:cubicBezTo>
                <a:cubicBezTo>
                  <a:pt x="2510" y="1312"/>
                  <a:pt x="2508" y="1311"/>
                  <a:pt x="2507" y="1312"/>
                </a:cubicBezTo>
                <a:cubicBezTo>
                  <a:pt x="2505" y="1313"/>
                  <a:pt x="2504" y="1314"/>
                  <a:pt x="2504" y="1315"/>
                </a:cubicBezTo>
                <a:cubicBezTo>
                  <a:pt x="2504" y="1319"/>
                  <a:pt x="2500" y="1320"/>
                  <a:pt x="2497" y="1321"/>
                </a:cubicBezTo>
                <a:cubicBezTo>
                  <a:pt x="2495" y="1323"/>
                  <a:pt x="2493" y="1326"/>
                  <a:pt x="2490" y="1325"/>
                </a:cubicBezTo>
                <a:cubicBezTo>
                  <a:pt x="2489" y="1325"/>
                  <a:pt x="2489" y="1325"/>
                  <a:pt x="2489" y="1325"/>
                </a:cubicBezTo>
                <a:cubicBezTo>
                  <a:pt x="2488" y="1325"/>
                  <a:pt x="2488" y="1325"/>
                  <a:pt x="2487" y="1325"/>
                </a:cubicBezTo>
                <a:cubicBezTo>
                  <a:pt x="2486" y="1324"/>
                  <a:pt x="2486" y="1324"/>
                  <a:pt x="2485" y="1323"/>
                </a:cubicBezTo>
                <a:cubicBezTo>
                  <a:pt x="2484" y="1323"/>
                  <a:pt x="2482" y="1323"/>
                  <a:pt x="2481" y="1322"/>
                </a:cubicBezTo>
                <a:cubicBezTo>
                  <a:pt x="2480" y="1322"/>
                  <a:pt x="2480" y="1320"/>
                  <a:pt x="2480" y="1319"/>
                </a:cubicBezTo>
                <a:cubicBezTo>
                  <a:pt x="2481" y="1317"/>
                  <a:pt x="2481" y="1316"/>
                  <a:pt x="2481" y="1314"/>
                </a:cubicBezTo>
                <a:cubicBezTo>
                  <a:pt x="2482" y="1314"/>
                  <a:pt x="2482" y="1313"/>
                  <a:pt x="2482" y="1312"/>
                </a:cubicBezTo>
                <a:cubicBezTo>
                  <a:pt x="2482" y="1312"/>
                  <a:pt x="2482" y="1311"/>
                  <a:pt x="2482" y="1310"/>
                </a:cubicBezTo>
                <a:cubicBezTo>
                  <a:pt x="2482" y="1309"/>
                  <a:pt x="2482" y="1308"/>
                  <a:pt x="2481" y="1306"/>
                </a:cubicBezTo>
                <a:cubicBezTo>
                  <a:pt x="2480" y="1305"/>
                  <a:pt x="2480" y="1304"/>
                  <a:pt x="2479" y="1303"/>
                </a:cubicBezTo>
                <a:cubicBezTo>
                  <a:pt x="2478" y="1302"/>
                  <a:pt x="2476" y="1301"/>
                  <a:pt x="2475" y="1301"/>
                </a:cubicBezTo>
                <a:cubicBezTo>
                  <a:pt x="2473" y="1301"/>
                  <a:pt x="2473" y="1302"/>
                  <a:pt x="2473" y="1303"/>
                </a:cubicBezTo>
                <a:cubicBezTo>
                  <a:pt x="2473" y="1304"/>
                  <a:pt x="2473" y="1306"/>
                  <a:pt x="2471" y="1305"/>
                </a:cubicBezTo>
                <a:cubicBezTo>
                  <a:pt x="2470" y="1304"/>
                  <a:pt x="2470" y="1303"/>
                  <a:pt x="2469" y="1302"/>
                </a:cubicBezTo>
                <a:cubicBezTo>
                  <a:pt x="2468" y="1302"/>
                  <a:pt x="2467" y="1302"/>
                  <a:pt x="2466" y="1302"/>
                </a:cubicBezTo>
                <a:cubicBezTo>
                  <a:pt x="2464" y="1302"/>
                  <a:pt x="2463" y="1302"/>
                  <a:pt x="2462" y="1301"/>
                </a:cubicBezTo>
                <a:cubicBezTo>
                  <a:pt x="2460" y="1300"/>
                  <a:pt x="2457" y="1299"/>
                  <a:pt x="2455" y="1297"/>
                </a:cubicBezTo>
                <a:cubicBezTo>
                  <a:pt x="2453" y="1295"/>
                  <a:pt x="2452" y="1292"/>
                  <a:pt x="2452" y="1289"/>
                </a:cubicBezTo>
                <a:cubicBezTo>
                  <a:pt x="2453" y="1287"/>
                  <a:pt x="2454" y="1286"/>
                  <a:pt x="2454" y="1284"/>
                </a:cubicBezTo>
                <a:cubicBezTo>
                  <a:pt x="2455" y="1283"/>
                  <a:pt x="2455" y="1281"/>
                  <a:pt x="2456" y="1280"/>
                </a:cubicBezTo>
                <a:cubicBezTo>
                  <a:pt x="2457" y="1279"/>
                  <a:pt x="2458" y="1278"/>
                  <a:pt x="2460" y="1279"/>
                </a:cubicBezTo>
                <a:cubicBezTo>
                  <a:pt x="2462" y="1280"/>
                  <a:pt x="2464" y="1282"/>
                  <a:pt x="2467" y="1282"/>
                </a:cubicBezTo>
                <a:cubicBezTo>
                  <a:pt x="2469" y="1282"/>
                  <a:pt x="2470" y="1282"/>
                  <a:pt x="2471" y="1281"/>
                </a:cubicBezTo>
                <a:cubicBezTo>
                  <a:pt x="2473" y="1281"/>
                  <a:pt x="2474" y="1281"/>
                  <a:pt x="2476" y="1281"/>
                </a:cubicBezTo>
                <a:cubicBezTo>
                  <a:pt x="2479" y="1280"/>
                  <a:pt x="2482" y="1278"/>
                  <a:pt x="2483" y="1275"/>
                </a:cubicBezTo>
                <a:cubicBezTo>
                  <a:pt x="2484" y="1274"/>
                  <a:pt x="2485" y="1274"/>
                  <a:pt x="2485" y="1273"/>
                </a:cubicBezTo>
                <a:cubicBezTo>
                  <a:pt x="2486" y="1272"/>
                  <a:pt x="2486" y="1270"/>
                  <a:pt x="2487" y="1269"/>
                </a:cubicBezTo>
                <a:cubicBezTo>
                  <a:pt x="2487" y="1268"/>
                  <a:pt x="2488" y="1266"/>
                  <a:pt x="2489" y="1265"/>
                </a:cubicBezTo>
                <a:cubicBezTo>
                  <a:pt x="2490" y="1264"/>
                  <a:pt x="2491" y="1263"/>
                  <a:pt x="2493" y="1262"/>
                </a:cubicBezTo>
                <a:cubicBezTo>
                  <a:pt x="2494" y="1261"/>
                  <a:pt x="2496" y="1260"/>
                  <a:pt x="2498" y="1260"/>
                </a:cubicBezTo>
                <a:cubicBezTo>
                  <a:pt x="2499" y="1260"/>
                  <a:pt x="2501" y="1259"/>
                  <a:pt x="2502" y="1258"/>
                </a:cubicBezTo>
                <a:cubicBezTo>
                  <a:pt x="2504" y="1257"/>
                  <a:pt x="2505" y="1256"/>
                  <a:pt x="2506" y="1255"/>
                </a:cubicBezTo>
                <a:cubicBezTo>
                  <a:pt x="2507" y="1254"/>
                  <a:pt x="2509" y="1254"/>
                  <a:pt x="2510" y="1253"/>
                </a:cubicBezTo>
                <a:cubicBezTo>
                  <a:pt x="2511" y="1252"/>
                  <a:pt x="2512" y="1251"/>
                  <a:pt x="2513" y="1250"/>
                </a:cubicBezTo>
                <a:cubicBezTo>
                  <a:pt x="2514" y="1248"/>
                  <a:pt x="2515" y="1246"/>
                  <a:pt x="2517" y="1245"/>
                </a:cubicBezTo>
                <a:cubicBezTo>
                  <a:pt x="2518" y="1244"/>
                  <a:pt x="2519" y="1242"/>
                  <a:pt x="2520" y="1241"/>
                </a:cubicBezTo>
                <a:cubicBezTo>
                  <a:pt x="2521" y="1240"/>
                  <a:pt x="2522" y="1240"/>
                  <a:pt x="2524" y="1240"/>
                </a:cubicBezTo>
                <a:cubicBezTo>
                  <a:pt x="2525" y="1240"/>
                  <a:pt x="2527" y="1240"/>
                  <a:pt x="2528" y="1240"/>
                </a:cubicBezTo>
                <a:cubicBezTo>
                  <a:pt x="2529" y="1241"/>
                  <a:pt x="2531" y="1240"/>
                  <a:pt x="2532" y="1240"/>
                </a:cubicBezTo>
                <a:cubicBezTo>
                  <a:pt x="2533" y="1240"/>
                  <a:pt x="2534" y="1240"/>
                  <a:pt x="2534" y="1239"/>
                </a:cubicBezTo>
                <a:cubicBezTo>
                  <a:pt x="2535" y="1238"/>
                  <a:pt x="2536" y="1237"/>
                  <a:pt x="2536" y="1238"/>
                </a:cubicBezTo>
                <a:cubicBezTo>
                  <a:pt x="2537" y="1239"/>
                  <a:pt x="2534" y="1239"/>
                  <a:pt x="2536" y="1240"/>
                </a:cubicBezTo>
                <a:cubicBezTo>
                  <a:pt x="2537" y="1241"/>
                  <a:pt x="2537" y="1241"/>
                  <a:pt x="2538" y="1241"/>
                </a:cubicBezTo>
                <a:cubicBezTo>
                  <a:pt x="2539" y="1242"/>
                  <a:pt x="2539" y="1242"/>
                  <a:pt x="2540" y="1243"/>
                </a:cubicBezTo>
                <a:cubicBezTo>
                  <a:pt x="2541" y="1243"/>
                  <a:pt x="2542" y="1243"/>
                  <a:pt x="2542" y="1245"/>
                </a:cubicBezTo>
                <a:cubicBezTo>
                  <a:pt x="2543" y="1246"/>
                  <a:pt x="2545" y="1246"/>
                  <a:pt x="2545" y="1247"/>
                </a:cubicBezTo>
                <a:cubicBezTo>
                  <a:pt x="2545" y="1249"/>
                  <a:pt x="2544" y="1250"/>
                  <a:pt x="2543" y="1251"/>
                </a:cubicBezTo>
                <a:cubicBezTo>
                  <a:pt x="2541" y="1252"/>
                  <a:pt x="2541" y="1253"/>
                  <a:pt x="2540" y="1254"/>
                </a:cubicBezTo>
                <a:cubicBezTo>
                  <a:pt x="2539" y="1256"/>
                  <a:pt x="2538" y="1257"/>
                  <a:pt x="2537" y="1258"/>
                </a:cubicBezTo>
                <a:cubicBezTo>
                  <a:pt x="2536" y="1259"/>
                  <a:pt x="2535" y="1260"/>
                  <a:pt x="2535" y="1261"/>
                </a:cubicBezTo>
                <a:cubicBezTo>
                  <a:pt x="2534" y="1261"/>
                  <a:pt x="2532" y="1262"/>
                  <a:pt x="2531" y="1262"/>
                </a:cubicBezTo>
                <a:cubicBezTo>
                  <a:pt x="2530" y="1262"/>
                  <a:pt x="2530" y="1262"/>
                  <a:pt x="2529" y="1263"/>
                </a:cubicBezTo>
                <a:cubicBezTo>
                  <a:pt x="2529" y="1264"/>
                  <a:pt x="2528" y="1264"/>
                  <a:pt x="2528" y="1265"/>
                </a:cubicBezTo>
                <a:cubicBezTo>
                  <a:pt x="2528" y="1267"/>
                  <a:pt x="2529" y="1268"/>
                  <a:pt x="2527" y="1269"/>
                </a:cubicBezTo>
                <a:cubicBezTo>
                  <a:pt x="2527" y="1269"/>
                  <a:pt x="2524" y="1269"/>
                  <a:pt x="2524" y="1271"/>
                </a:cubicBezTo>
                <a:cubicBezTo>
                  <a:pt x="2524" y="1272"/>
                  <a:pt x="2527" y="1271"/>
                  <a:pt x="2528" y="1272"/>
                </a:cubicBezTo>
                <a:cubicBezTo>
                  <a:pt x="2529" y="1273"/>
                  <a:pt x="2529" y="1274"/>
                  <a:pt x="2531" y="1274"/>
                </a:cubicBezTo>
                <a:cubicBezTo>
                  <a:pt x="2531" y="1274"/>
                  <a:pt x="2535" y="1273"/>
                  <a:pt x="2534" y="1275"/>
                </a:cubicBezTo>
                <a:cubicBezTo>
                  <a:pt x="2533" y="1276"/>
                  <a:pt x="2531" y="1276"/>
                  <a:pt x="2532" y="1278"/>
                </a:cubicBezTo>
                <a:cubicBezTo>
                  <a:pt x="2532" y="1279"/>
                  <a:pt x="2533" y="1279"/>
                  <a:pt x="2532" y="1280"/>
                </a:cubicBezTo>
                <a:cubicBezTo>
                  <a:pt x="2532" y="1281"/>
                  <a:pt x="2531" y="1281"/>
                  <a:pt x="2530" y="1281"/>
                </a:cubicBezTo>
                <a:cubicBezTo>
                  <a:pt x="2528" y="1281"/>
                  <a:pt x="2528" y="1281"/>
                  <a:pt x="2526" y="1282"/>
                </a:cubicBezTo>
                <a:cubicBezTo>
                  <a:pt x="2525" y="1283"/>
                  <a:pt x="2524" y="1284"/>
                  <a:pt x="2523" y="1284"/>
                </a:cubicBezTo>
                <a:cubicBezTo>
                  <a:pt x="2523" y="1284"/>
                  <a:pt x="2522" y="1284"/>
                  <a:pt x="2521" y="1285"/>
                </a:cubicBezTo>
                <a:cubicBezTo>
                  <a:pt x="2521" y="1285"/>
                  <a:pt x="2522" y="1286"/>
                  <a:pt x="2522" y="1286"/>
                </a:cubicBezTo>
                <a:cubicBezTo>
                  <a:pt x="2523" y="1287"/>
                  <a:pt x="2523" y="1289"/>
                  <a:pt x="2524" y="1289"/>
                </a:cubicBezTo>
                <a:cubicBezTo>
                  <a:pt x="2526" y="1289"/>
                  <a:pt x="2527" y="1287"/>
                  <a:pt x="2528" y="1286"/>
                </a:cubicBezTo>
                <a:cubicBezTo>
                  <a:pt x="2531" y="1284"/>
                  <a:pt x="2535" y="1282"/>
                  <a:pt x="2538" y="1280"/>
                </a:cubicBezTo>
                <a:cubicBezTo>
                  <a:pt x="2539" y="1279"/>
                  <a:pt x="2541" y="1277"/>
                  <a:pt x="2543" y="1276"/>
                </a:cubicBezTo>
                <a:cubicBezTo>
                  <a:pt x="2545" y="1275"/>
                  <a:pt x="2546" y="1274"/>
                  <a:pt x="2548" y="1273"/>
                </a:cubicBezTo>
                <a:cubicBezTo>
                  <a:pt x="2551" y="1272"/>
                  <a:pt x="2554" y="1269"/>
                  <a:pt x="2557" y="1268"/>
                </a:cubicBezTo>
                <a:cubicBezTo>
                  <a:pt x="2558" y="1268"/>
                  <a:pt x="2559" y="1267"/>
                  <a:pt x="2560" y="1267"/>
                </a:cubicBezTo>
                <a:cubicBezTo>
                  <a:pt x="2561" y="1266"/>
                  <a:pt x="2562" y="1265"/>
                  <a:pt x="2563" y="1265"/>
                </a:cubicBezTo>
                <a:cubicBezTo>
                  <a:pt x="2564" y="1264"/>
                  <a:pt x="2566" y="1265"/>
                  <a:pt x="2567" y="1265"/>
                </a:cubicBezTo>
                <a:cubicBezTo>
                  <a:pt x="2569" y="1264"/>
                  <a:pt x="2571" y="1264"/>
                  <a:pt x="2573" y="1264"/>
                </a:cubicBezTo>
                <a:cubicBezTo>
                  <a:pt x="2574" y="1264"/>
                  <a:pt x="2576" y="1264"/>
                  <a:pt x="2577" y="1264"/>
                </a:cubicBezTo>
                <a:cubicBezTo>
                  <a:pt x="2579" y="1264"/>
                  <a:pt x="2581" y="1265"/>
                  <a:pt x="2582" y="1264"/>
                </a:cubicBezTo>
                <a:cubicBezTo>
                  <a:pt x="2582" y="1263"/>
                  <a:pt x="2582" y="1262"/>
                  <a:pt x="2583" y="1261"/>
                </a:cubicBezTo>
                <a:cubicBezTo>
                  <a:pt x="2584" y="1260"/>
                  <a:pt x="2585" y="1259"/>
                  <a:pt x="2586" y="1260"/>
                </a:cubicBezTo>
                <a:cubicBezTo>
                  <a:pt x="2586" y="1262"/>
                  <a:pt x="2583" y="1261"/>
                  <a:pt x="2584" y="1263"/>
                </a:cubicBezTo>
                <a:cubicBezTo>
                  <a:pt x="2584" y="1263"/>
                  <a:pt x="2585" y="1262"/>
                  <a:pt x="2586" y="1263"/>
                </a:cubicBezTo>
                <a:cubicBezTo>
                  <a:pt x="2586" y="1263"/>
                  <a:pt x="2586" y="1264"/>
                  <a:pt x="2587" y="1264"/>
                </a:cubicBezTo>
                <a:cubicBezTo>
                  <a:pt x="2588" y="1265"/>
                  <a:pt x="2589" y="1265"/>
                  <a:pt x="2590" y="1266"/>
                </a:cubicBezTo>
                <a:cubicBezTo>
                  <a:pt x="2590" y="1266"/>
                  <a:pt x="2591" y="1267"/>
                  <a:pt x="2591" y="1267"/>
                </a:cubicBezTo>
                <a:cubicBezTo>
                  <a:pt x="2591" y="1268"/>
                  <a:pt x="2591" y="1269"/>
                  <a:pt x="2592" y="1269"/>
                </a:cubicBezTo>
                <a:cubicBezTo>
                  <a:pt x="2592" y="1269"/>
                  <a:pt x="2592" y="1268"/>
                  <a:pt x="2593" y="1268"/>
                </a:cubicBezTo>
                <a:cubicBezTo>
                  <a:pt x="2593" y="1267"/>
                  <a:pt x="2594" y="1267"/>
                  <a:pt x="2594" y="1267"/>
                </a:cubicBezTo>
                <a:cubicBezTo>
                  <a:pt x="2594" y="1266"/>
                  <a:pt x="2594" y="1265"/>
                  <a:pt x="2595" y="1265"/>
                </a:cubicBezTo>
                <a:cubicBezTo>
                  <a:pt x="2596" y="1266"/>
                  <a:pt x="2595" y="1267"/>
                  <a:pt x="2596" y="1267"/>
                </a:cubicBezTo>
                <a:cubicBezTo>
                  <a:pt x="2596" y="1268"/>
                  <a:pt x="2597" y="1267"/>
                  <a:pt x="2598" y="1268"/>
                </a:cubicBezTo>
                <a:cubicBezTo>
                  <a:pt x="2598" y="1268"/>
                  <a:pt x="2599" y="1268"/>
                  <a:pt x="2599" y="1269"/>
                </a:cubicBezTo>
                <a:cubicBezTo>
                  <a:pt x="2600" y="1270"/>
                  <a:pt x="2601" y="1270"/>
                  <a:pt x="2603" y="1270"/>
                </a:cubicBezTo>
                <a:cubicBezTo>
                  <a:pt x="2604" y="1270"/>
                  <a:pt x="2607" y="1269"/>
                  <a:pt x="2607" y="1271"/>
                </a:cubicBezTo>
                <a:cubicBezTo>
                  <a:pt x="2607" y="1272"/>
                  <a:pt x="2605" y="1273"/>
                  <a:pt x="2605" y="1274"/>
                </a:cubicBezTo>
                <a:cubicBezTo>
                  <a:pt x="2605" y="1276"/>
                  <a:pt x="2605" y="1277"/>
                  <a:pt x="2605" y="1279"/>
                </a:cubicBezTo>
                <a:cubicBezTo>
                  <a:pt x="2604" y="1280"/>
                  <a:pt x="2603" y="1281"/>
                  <a:pt x="2602" y="1282"/>
                </a:cubicBezTo>
                <a:cubicBezTo>
                  <a:pt x="2602" y="1283"/>
                  <a:pt x="2602" y="1284"/>
                  <a:pt x="2602" y="1284"/>
                </a:cubicBezTo>
                <a:cubicBezTo>
                  <a:pt x="2602" y="1285"/>
                  <a:pt x="2602" y="1285"/>
                  <a:pt x="2602" y="1286"/>
                </a:cubicBezTo>
                <a:cubicBezTo>
                  <a:pt x="2602" y="1286"/>
                  <a:pt x="2602" y="1287"/>
                  <a:pt x="2603" y="1287"/>
                </a:cubicBezTo>
                <a:cubicBezTo>
                  <a:pt x="2603" y="1287"/>
                  <a:pt x="2603" y="1287"/>
                  <a:pt x="2603" y="1287"/>
                </a:cubicBezTo>
                <a:cubicBezTo>
                  <a:pt x="2604" y="1288"/>
                  <a:pt x="2604" y="1288"/>
                  <a:pt x="2604" y="1288"/>
                </a:cubicBezTo>
                <a:cubicBezTo>
                  <a:pt x="2605" y="1288"/>
                  <a:pt x="2605" y="1288"/>
                  <a:pt x="2606" y="1288"/>
                </a:cubicBezTo>
                <a:cubicBezTo>
                  <a:pt x="2606" y="1289"/>
                  <a:pt x="2607" y="1289"/>
                  <a:pt x="2606" y="1290"/>
                </a:cubicBezTo>
                <a:cubicBezTo>
                  <a:pt x="2605" y="1290"/>
                  <a:pt x="2605" y="1289"/>
                  <a:pt x="2604" y="1290"/>
                </a:cubicBezTo>
                <a:cubicBezTo>
                  <a:pt x="2604" y="1290"/>
                  <a:pt x="2603" y="1290"/>
                  <a:pt x="2603" y="1291"/>
                </a:cubicBezTo>
                <a:cubicBezTo>
                  <a:pt x="2602" y="1291"/>
                  <a:pt x="2602" y="1291"/>
                  <a:pt x="2601" y="1291"/>
                </a:cubicBezTo>
                <a:cubicBezTo>
                  <a:pt x="2600" y="1292"/>
                  <a:pt x="2599" y="1292"/>
                  <a:pt x="2599" y="1293"/>
                </a:cubicBezTo>
                <a:cubicBezTo>
                  <a:pt x="2598" y="1294"/>
                  <a:pt x="2599" y="1295"/>
                  <a:pt x="2598" y="1296"/>
                </a:cubicBezTo>
                <a:cubicBezTo>
                  <a:pt x="2598" y="1297"/>
                  <a:pt x="2597" y="1297"/>
                  <a:pt x="2597" y="1298"/>
                </a:cubicBezTo>
                <a:cubicBezTo>
                  <a:pt x="2597" y="1298"/>
                  <a:pt x="2597" y="1299"/>
                  <a:pt x="2596" y="1300"/>
                </a:cubicBezTo>
                <a:cubicBezTo>
                  <a:pt x="2596" y="1301"/>
                  <a:pt x="2595" y="1301"/>
                  <a:pt x="2593" y="1302"/>
                </a:cubicBezTo>
                <a:cubicBezTo>
                  <a:pt x="2593" y="1302"/>
                  <a:pt x="2592" y="1302"/>
                  <a:pt x="2592" y="1303"/>
                </a:cubicBezTo>
                <a:cubicBezTo>
                  <a:pt x="2592" y="1304"/>
                  <a:pt x="2594" y="1303"/>
                  <a:pt x="2594" y="1303"/>
                </a:cubicBezTo>
                <a:cubicBezTo>
                  <a:pt x="2595" y="1304"/>
                  <a:pt x="2595" y="1304"/>
                  <a:pt x="2596" y="1304"/>
                </a:cubicBezTo>
                <a:cubicBezTo>
                  <a:pt x="2596" y="1305"/>
                  <a:pt x="2597" y="1305"/>
                  <a:pt x="2597" y="1305"/>
                </a:cubicBezTo>
                <a:cubicBezTo>
                  <a:pt x="2598" y="1305"/>
                  <a:pt x="2599" y="1306"/>
                  <a:pt x="2599" y="1306"/>
                </a:cubicBezTo>
                <a:cubicBezTo>
                  <a:pt x="2599" y="1307"/>
                  <a:pt x="2598" y="1307"/>
                  <a:pt x="2599" y="1308"/>
                </a:cubicBezTo>
                <a:cubicBezTo>
                  <a:pt x="2599" y="1309"/>
                  <a:pt x="2600" y="1309"/>
                  <a:pt x="2601" y="1309"/>
                </a:cubicBezTo>
                <a:cubicBezTo>
                  <a:pt x="2601" y="1309"/>
                  <a:pt x="2602" y="1309"/>
                  <a:pt x="2602" y="1309"/>
                </a:cubicBezTo>
                <a:cubicBezTo>
                  <a:pt x="2605" y="1311"/>
                  <a:pt x="2605" y="1308"/>
                  <a:pt x="2607" y="1309"/>
                </a:cubicBezTo>
                <a:cubicBezTo>
                  <a:pt x="2608" y="1309"/>
                  <a:pt x="2608" y="1310"/>
                  <a:pt x="2607" y="1310"/>
                </a:cubicBezTo>
                <a:cubicBezTo>
                  <a:pt x="2607" y="1311"/>
                  <a:pt x="2606" y="1311"/>
                  <a:pt x="2606" y="1311"/>
                </a:cubicBezTo>
                <a:cubicBezTo>
                  <a:pt x="2606" y="1311"/>
                  <a:pt x="2605" y="1312"/>
                  <a:pt x="2605" y="1312"/>
                </a:cubicBezTo>
                <a:cubicBezTo>
                  <a:pt x="2605" y="1312"/>
                  <a:pt x="2605" y="1312"/>
                  <a:pt x="2604" y="1313"/>
                </a:cubicBezTo>
                <a:cubicBezTo>
                  <a:pt x="2604" y="1314"/>
                  <a:pt x="2607" y="1312"/>
                  <a:pt x="2607" y="1312"/>
                </a:cubicBezTo>
                <a:cubicBezTo>
                  <a:pt x="2608" y="1311"/>
                  <a:pt x="2609" y="1311"/>
                  <a:pt x="2609" y="1311"/>
                </a:cubicBezTo>
                <a:cubicBezTo>
                  <a:pt x="2610" y="1310"/>
                  <a:pt x="2610" y="1310"/>
                  <a:pt x="2611" y="1309"/>
                </a:cubicBezTo>
                <a:cubicBezTo>
                  <a:pt x="2611" y="1309"/>
                  <a:pt x="2611" y="1307"/>
                  <a:pt x="2612" y="1307"/>
                </a:cubicBezTo>
                <a:cubicBezTo>
                  <a:pt x="2613" y="1306"/>
                  <a:pt x="2613" y="1307"/>
                  <a:pt x="2614" y="1307"/>
                </a:cubicBezTo>
                <a:cubicBezTo>
                  <a:pt x="2614" y="1308"/>
                  <a:pt x="2614" y="1308"/>
                  <a:pt x="2615" y="1308"/>
                </a:cubicBezTo>
                <a:cubicBezTo>
                  <a:pt x="2616" y="1309"/>
                  <a:pt x="2617" y="1309"/>
                  <a:pt x="2619" y="1310"/>
                </a:cubicBezTo>
                <a:cubicBezTo>
                  <a:pt x="2619" y="1310"/>
                  <a:pt x="2619" y="1311"/>
                  <a:pt x="2619" y="1311"/>
                </a:cubicBezTo>
                <a:cubicBezTo>
                  <a:pt x="2621" y="1313"/>
                  <a:pt x="2622" y="1312"/>
                  <a:pt x="2623" y="1311"/>
                </a:cubicBezTo>
                <a:cubicBezTo>
                  <a:pt x="2624" y="1310"/>
                  <a:pt x="2624" y="1310"/>
                  <a:pt x="2625" y="1310"/>
                </a:cubicBezTo>
                <a:cubicBezTo>
                  <a:pt x="2625" y="1309"/>
                  <a:pt x="2626" y="1309"/>
                  <a:pt x="2627" y="1309"/>
                </a:cubicBezTo>
                <a:cubicBezTo>
                  <a:pt x="2627" y="1309"/>
                  <a:pt x="2627" y="1310"/>
                  <a:pt x="2628" y="1310"/>
                </a:cubicBezTo>
                <a:cubicBezTo>
                  <a:pt x="2629" y="1310"/>
                  <a:pt x="2629" y="1309"/>
                  <a:pt x="2630" y="1310"/>
                </a:cubicBezTo>
                <a:cubicBezTo>
                  <a:pt x="2631" y="1310"/>
                  <a:pt x="2632" y="1311"/>
                  <a:pt x="2632" y="1312"/>
                </a:cubicBezTo>
                <a:cubicBezTo>
                  <a:pt x="2632" y="1313"/>
                  <a:pt x="2632" y="1314"/>
                  <a:pt x="2631" y="1314"/>
                </a:cubicBezTo>
                <a:cubicBezTo>
                  <a:pt x="2631" y="1313"/>
                  <a:pt x="2631" y="1313"/>
                  <a:pt x="2631" y="1313"/>
                </a:cubicBezTo>
                <a:cubicBezTo>
                  <a:pt x="2631" y="1312"/>
                  <a:pt x="2631" y="1312"/>
                  <a:pt x="2630" y="1312"/>
                </a:cubicBezTo>
                <a:cubicBezTo>
                  <a:pt x="2630" y="1312"/>
                  <a:pt x="2630" y="1312"/>
                  <a:pt x="2630" y="1312"/>
                </a:cubicBezTo>
                <a:cubicBezTo>
                  <a:pt x="2630" y="1311"/>
                  <a:pt x="2629" y="1311"/>
                  <a:pt x="2629" y="1311"/>
                </a:cubicBezTo>
                <a:cubicBezTo>
                  <a:pt x="2628" y="1311"/>
                  <a:pt x="2628" y="1312"/>
                  <a:pt x="2628" y="1312"/>
                </a:cubicBezTo>
                <a:cubicBezTo>
                  <a:pt x="2627" y="1311"/>
                  <a:pt x="2627" y="1310"/>
                  <a:pt x="2627" y="1310"/>
                </a:cubicBezTo>
                <a:cubicBezTo>
                  <a:pt x="2626" y="1309"/>
                  <a:pt x="2626" y="1310"/>
                  <a:pt x="2626" y="1311"/>
                </a:cubicBezTo>
                <a:cubicBezTo>
                  <a:pt x="2626" y="1311"/>
                  <a:pt x="2626" y="1311"/>
                  <a:pt x="2626" y="1312"/>
                </a:cubicBezTo>
                <a:cubicBezTo>
                  <a:pt x="2626" y="1312"/>
                  <a:pt x="2626" y="1312"/>
                  <a:pt x="2625" y="1312"/>
                </a:cubicBezTo>
                <a:cubicBezTo>
                  <a:pt x="2625" y="1313"/>
                  <a:pt x="2625" y="1313"/>
                  <a:pt x="2626" y="1314"/>
                </a:cubicBezTo>
                <a:cubicBezTo>
                  <a:pt x="2626" y="1314"/>
                  <a:pt x="2626" y="1314"/>
                  <a:pt x="2626" y="1314"/>
                </a:cubicBezTo>
                <a:cubicBezTo>
                  <a:pt x="2626" y="1314"/>
                  <a:pt x="2626" y="1315"/>
                  <a:pt x="2627" y="1315"/>
                </a:cubicBezTo>
                <a:cubicBezTo>
                  <a:pt x="2627" y="1315"/>
                  <a:pt x="2627" y="1315"/>
                  <a:pt x="2628" y="1315"/>
                </a:cubicBezTo>
                <a:cubicBezTo>
                  <a:pt x="2629" y="1315"/>
                  <a:pt x="2628" y="1313"/>
                  <a:pt x="2629" y="1313"/>
                </a:cubicBezTo>
                <a:cubicBezTo>
                  <a:pt x="2629" y="1313"/>
                  <a:pt x="2629" y="1314"/>
                  <a:pt x="2629" y="1315"/>
                </a:cubicBezTo>
                <a:cubicBezTo>
                  <a:pt x="2630" y="1316"/>
                  <a:pt x="2631" y="1315"/>
                  <a:pt x="2631" y="1315"/>
                </a:cubicBezTo>
                <a:cubicBezTo>
                  <a:pt x="2632" y="1316"/>
                  <a:pt x="2631" y="1317"/>
                  <a:pt x="2631" y="1317"/>
                </a:cubicBezTo>
                <a:cubicBezTo>
                  <a:pt x="2631" y="1318"/>
                  <a:pt x="2632" y="1318"/>
                  <a:pt x="2632" y="1319"/>
                </a:cubicBezTo>
                <a:cubicBezTo>
                  <a:pt x="2633" y="1319"/>
                  <a:pt x="2633" y="1320"/>
                  <a:pt x="2633" y="1321"/>
                </a:cubicBezTo>
                <a:cubicBezTo>
                  <a:pt x="2634" y="1321"/>
                  <a:pt x="2634" y="1322"/>
                  <a:pt x="2634" y="1322"/>
                </a:cubicBezTo>
                <a:cubicBezTo>
                  <a:pt x="2634" y="1323"/>
                  <a:pt x="2633" y="1323"/>
                  <a:pt x="2633" y="1323"/>
                </a:cubicBezTo>
                <a:cubicBezTo>
                  <a:pt x="2632" y="1324"/>
                  <a:pt x="2632" y="1324"/>
                  <a:pt x="2632" y="1325"/>
                </a:cubicBezTo>
                <a:cubicBezTo>
                  <a:pt x="2631" y="1326"/>
                  <a:pt x="2633" y="1326"/>
                  <a:pt x="2633" y="1325"/>
                </a:cubicBezTo>
                <a:cubicBezTo>
                  <a:pt x="2634" y="1325"/>
                  <a:pt x="2634" y="1325"/>
                  <a:pt x="2634" y="1325"/>
                </a:cubicBezTo>
                <a:cubicBezTo>
                  <a:pt x="2634" y="1326"/>
                  <a:pt x="2634" y="1326"/>
                  <a:pt x="2633" y="1327"/>
                </a:cubicBezTo>
                <a:cubicBezTo>
                  <a:pt x="2633" y="1327"/>
                  <a:pt x="2633" y="1328"/>
                  <a:pt x="2634" y="1328"/>
                </a:cubicBezTo>
                <a:cubicBezTo>
                  <a:pt x="2634" y="1328"/>
                  <a:pt x="2634" y="1328"/>
                  <a:pt x="2635" y="1329"/>
                </a:cubicBezTo>
                <a:cubicBezTo>
                  <a:pt x="2635" y="1330"/>
                  <a:pt x="2636" y="1331"/>
                  <a:pt x="2635" y="1332"/>
                </a:cubicBezTo>
                <a:cubicBezTo>
                  <a:pt x="2634" y="1332"/>
                  <a:pt x="2635" y="1331"/>
                  <a:pt x="2634" y="1331"/>
                </a:cubicBezTo>
                <a:cubicBezTo>
                  <a:pt x="2634" y="1330"/>
                  <a:pt x="2634" y="1329"/>
                  <a:pt x="2633" y="1329"/>
                </a:cubicBezTo>
                <a:cubicBezTo>
                  <a:pt x="2632" y="1329"/>
                  <a:pt x="2631" y="1330"/>
                  <a:pt x="2630" y="1329"/>
                </a:cubicBezTo>
                <a:cubicBezTo>
                  <a:pt x="2630" y="1328"/>
                  <a:pt x="2630" y="1328"/>
                  <a:pt x="2629" y="1327"/>
                </a:cubicBezTo>
                <a:cubicBezTo>
                  <a:pt x="2628" y="1327"/>
                  <a:pt x="2628" y="1327"/>
                  <a:pt x="2628" y="1327"/>
                </a:cubicBezTo>
                <a:cubicBezTo>
                  <a:pt x="2628" y="1328"/>
                  <a:pt x="2628" y="1329"/>
                  <a:pt x="2628" y="1329"/>
                </a:cubicBezTo>
                <a:cubicBezTo>
                  <a:pt x="2627" y="1330"/>
                  <a:pt x="2627" y="1328"/>
                  <a:pt x="2627" y="1328"/>
                </a:cubicBezTo>
                <a:cubicBezTo>
                  <a:pt x="2625" y="1327"/>
                  <a:pt x="2624" y="1330"/>
                  <a:pt x="2623" y="1331"/>
                </a:cubicBezTo>
                <a:cubicBezTo>
                  <a:pt x="2622" y="1331"/>
                  <a:pt x="2620" y="1333"/>
                  <a:pt x="2621" y="1334"/>
                </a:cubicBezTo>
                <a:cubicBezTo>
                  <a:pt x="2621" y="1334"/>
                  <a:pt x="2622" y="1334"/>
                  <a:pt x="2623" y="1334"/>
                </a:cubicBezTo>
                <a:cubicBezTo>
                  <a:pt x="2624" y="1334"/>
                  <a:pt x="2624" y="1334"/>
                  <a:pt x="2625" y="1334"/>
                </a:cubicBezTo>
                <a:cubicBezTo>
                  <a:pt x="2626" y="1334"/>
                  <a:pt x="2626" y="1335"/>
                  <a:pt x="2626" y="1335"/>
                </a:cubicBezTo>
                <a:cubicBezTo>
                  <a:pt x="2627" y="1336"/>
                  <a:pt x="2628" y="1335"/>
                  <a:pt x="2628" y="1336"/>
                </a:cubicBezTo>
                <a:cubicBezTo>
                  <a:pt x="2628" y="1337"/>
                  <a:pt x="2628" y="1337"/>
                  <a:pt x="2627" y="1338"/>
                </a:cubicBezTo>
                <a:cubicBezTo>
                  <a:pt x="2627" y="1339"/>
                  <a:pt x="2627" y="1339"/>
                  <a:pt x="2628" y="1340"/>
                </a:cubicBezTo>
                <a:cubicBezTo>
                  <a:pt x="2628" y="1341"/>
                  <a:pt x="2628" y="1341"/>
                  <a:pt x="2628" y="1342"/>
                </a:cubicBezTo>
                <a:cubicBezTo>
                  <a:pt x="2628" y="1342"/>
                  <a:pt x="2628" y="1343"/>
                  <a:pt x="2628" y="1343"/>
                </a:cubicBezTo>
                <a:cubicBezTo>
                  <a:pt x="2628" y="1344"/>
                  <a:pt x="2629" y="1345"/>
                  <a:pt x="2628" y="1346"/>
                </a:cubicBezTo>
                <a:cubicBezTo>
                  <a:pt x="2628" y="1346"/>
                  <a:pt x="2628" y="1347"/>
                  <a:pt x="2628" y="1348"/>
                </a:cubicBezTo>
                <a:cubicBezTo>
                  <a:pt x="2628" y="1349"/>
                  <a:pt x="2628" y="1348"/>
                  <a:pt x="2629" y="1348"/>
                </a:cubicBezTo>
                <a:cubicBezTo>
                  <a:pt x="2630" y="1348"/>
                  <a:pt x="2630" y="1349"/>
                  <a:pt x="2631" y="1349"/>
                </a:cubicBezTo>
                <a:cubicBezTo>
                  <a:pt x="2632" y="1349"/>
                  <a:pt x="2635" y="1349"/>
                  <a:pt x="2634" y="1350"/>
                </a:cubicBezTo>
                <a:cubicBezTo>
                  <a:pt x="2633" y="1351"/>
                  <a:pt x="2632" y="1351"/>
                  <a:pt x="2632" y="1351"/>
                </a:cubicBezTo>
                <a:cubicBezTo>
                  <a:pt x="2631" y="1351"/>
                  <a:pt x="2631" y="1352"/>
                  <a:pt x="2631" y="1352"/>
                </a:cubicBezTo>
                <a:cubicBezTo>
                  <a:pt x="2630" y="1353"/>
                  <a:pt x="2630" y="1353"/>
                  <a:pt x="2631" y="1354"/>
                </a:cubicBezTo>
                <a:cubicBezTo>
                  <a:pt x="2631" y="1354"/>
                  <a:pt x="2632" y="1354"/>
                  <a:pt x="2632" y="1355"/>
                </a:cubicBezTo>
                <a:cubicBezTo>
                  <a:pt x="2632" y="1355"/>
                  <a:pt x="2632" y="1356"/>
                  <a:pt x="2632" y="1356"/>
                </a:cubicBezTo>
                <a:cubicBezTo>
                  <a:pt x="2631" y="1357"/>
                  <a:pt x="2631" y="1357"/>
                  <a:pt x="2630" y="1357"/>
                </a:cubicBezTo>
                <a:cubicBezTo>
                  <a:pt x="2630" y="1357"/>
                  <a:pt x="2629" y="1358"/>
                  <a:pt x="2629" y="1358"/>
                </a:cubicBezTo>
                <a:cubicBezTo>
                  <a:pt x="2629" y="1359"/>
                  <a:pt x="2628" y="1359"/>
                  <a:pt x="2628" y="1359"/>
                </a:cubicBezTo>
                <a:cubicBezTo>
                  <a:pt x="2627" y="1360"/>
                  <a:pt x="2627" y="1360"/>
                  <a:pt x="2628" y="1361"/>
                </a:cubicBezTo>
                <a:cubicBezTo>
                  <a:pt x="2628" y="1361"/>
                  <a:pt x="2629" y="1360"/>
                  <a:pt x="2630" y="1360"/>
                </a:cubicBezTo>
                <a:cubicBezTo>
                  <a:pt x="2630" y="1362"/>
                  <a:pt x="2628" y="1362"/>
                  <a:pt x="2628" y="1363"/>
                </a:cubicBezTo>
                <a:cubicBezTo>
                  <a:pt x="2627" y="1364"/>
                  <a:pt x="2627" y="1364"/>
                  <a:pt x="2627" y="1364"/>
                </a:cubicBezTo>
                <a:cubicBezTo>
                  <a:pt x="2626" y="1365"/>
                  <a:pt x="2623" y="1367"/>
                  <a:pt x="2624" y="1369"/>
                </a:cubicBezTo>
                <a:cubicBezTo>
                  <a:pt x="2625" y="1369"/>
                  <a:pt x="2625" y="1369"/>
                  <a:pt x="2625" y="1370"/>
                </a:cubicBezTo>
                <a:cubicBezTo>
                  <a:pt x="2626" y="1371"/>
                  <a:pt x="2625" y="1371"/>
                  <a:pt x="2624" y="1371"/>
                </a:cubicBezTo>
                <a:cubicBezTo>
                  <a:pt x="2624" y="1371"/>
                  <a:pt x="2624" y="1370"/>
                  <a:pt x="2623" y="1370"/>
                </a:cubicBezTo>
                <a:cubicBezTo>
                  <a:pt x="2622" y="1370"/>
                  <a:pt x="2623" y="1371"/>
                  <a:pt x="2624" y="1372"/>
                </a:cubicBezTo>
                <a:cubicBezTo>
                  <a:pt x="2624" y="1373"/>
                  <a:pt x="2623" y="1373"/>
                  <a:pt x="2623" y="1374"/>
                </a:cubicBezTo>
                <a:cubicBezTo>
                  <a:pt x="2624" y="1374"/>
                  <a:pt x="2624" y="1374"/>
                  <a:pt x="2625" y="1375"/>
                </a:cubicBezTo>
                <a:cubicBezTo>
                  <a:pt x="2626" y="1376"/>
                  <a:pt x="2624" y="1378"/>
                  <a:pt x="2626" y="1378"/>
                </a:cubicBezTo>
                <a:cubicBezTo>
                  <a:pt x="2627" y="1378"/>
                  <a:pt x="2628" y="1378"/>
                  <a:pt x="2628" y="1378"/>
                </a:cubicBezTo>
                <a:cubicBezTo>
                  <a:pt x="2629" y="1379"/>
                  <a:pt x="2628" y="1379"/>
                  <a:pt x="2627" y="1379"/>
                </a:cubicBezTo>
                <a:cubicBezTo>
                  <a:pt x="2627" y="1379"/>
                  <a:pt x="2625" y="1378"/>
                  <a:pt x="2626" y="1379"/>
                </a:cubicBezTo>
                <a:cubicBezTo>
                  <a:pt x="2626" y="1380"/>
                  <a:pt x="2627" y="1380"/>
                  <a:pt x="2628" y="1380"/>
                </a:cubicBezTo>
                <a:cubicBezTo>
                  <a:pt x="2628" y="1380"/>
                  <a:pt x="2628" y="1380"/>
                  <a:pt x="2628" y="1380"/>
                </a:cubicBezTo>
                <a:cubicBezTo>
                  <a:pt x="2628" y="1381"/>
                  <a:pt x="2629" y="1381"/>
                  <a:pt x="2629" y="1381"/>
                </a:cubicBezTo>
                <a:cubicBezTo>
                  <a:pt x="2630" y="1381"/>
                  <a:pt x="2630" y="1382"/>
                  <a:pt x="2629" y="1382"/>
                </a:cubicBezTo>
                <a:cubicBezTo>
                  <a:pt x="2628" y="1383"/>
                  <a:pt x="2627" y="1382"/>
                  <a:pt x="2627" y="1382"/>
                </a:cubicBezTo>
                <a:cubicBezTo>
                  <a:pt x="2626" y="1382"/>
                  <a:pt x="2626" y="1382"/>
                  <a:pt x="2625" y="1382"/>
                </a:cubicBezTo>
                <a:cubicBezTo>
                  <a:pt x="2625" y="1381"/>
                  <a:pt x="2624" y="1380"/>
                  <a:pt x="2624" y="1381"/>
                </a:cubicBezTo>
                <a:cubicBezTo>
                  <a:pt x="2623" y="1381"/>
                  <a:pt x="2624" y="1382"/>
                  <a:pt x="2624" y="1382"/>
                </a:cubicBezTo>
                <a:cubicBezTo>
                  <a:pt x="2624" y="1383"/>
                  <a:pt x="2623" y="1383"/>
                  <a:pt x="2623" y="1383"/>
                </a:cubicBezTo>
                <a:cubicBezTo>
                  <a:pt x="2622" y="1384"/>
                  <a:pt x="2622" y="1384"/>
                  <a:pt x="2622" y="1385"/>
                </a:cubicBezTo>
                <a:cubicBezTo>
                  <a:pt x="2621" y="1385"/>
                  <a:pt x="2619" y="1387"/>
                  <a:pt x="2620" y="1387"/>
                </a:cubicBezTo>
                <a:cubicBezTo>
                  <a:pt x="2621" y="1387"/>
                  <a:pt x="2621" y="1386"/>
                  <a:pt x="2622" y="1386"/>
                </a:cubicBezTo>
                <a:cubicBezTo>
                  <a:pt x="2622" y="1386"/>
                  <a:pt x="2622" y="1387"/>
                  <a:pt x="2623" y="1386"/>
                </a:cubicBezTo>
                <a:cubicBezTo>
                  <a:pt x="2623" y="1386"/>
                  <a:pt x="2623" y="1386"/>
                  <a:pt x="2624" y="1386"/>
                </a:cubicBezTo>
                <a:cubicBezTo>
                  <a:pt x="2624" y="1385"/>
                  <a:pt x="2625" y="1385"/>
                  <a:pt x="2625" y="1384"/>
                </a:cubicBezTo>
                <a:cubicBezTo>
                  <a:pt x="2625" y="1384"/>
                  <a:pt x="2624" y="1384"/>
                  <a:pt x="2624" y="1384"/>
                </a:cubicBezTo>
                <a:cubicBezTo>
                  <a:pt x="2624" y="1383"/>
                  <a:pt x="2625" y="1383"/>
                  <a:pt x="2625" y="1383"/>
                </a:cubicBezTo>
                <a:cubicBezTo>
                  <a:pt x="2626" y="1384"/>
                  <a:pt x="2625" y="1384"/>
                  <a:pt x="2625" y="1385"/>
                </a:cubicBezTo>
                <a:cubicBezTo>
                  <a:pt x="2625" y="1386"/>
                  <a:pt x="2626" y="1385"/>
                  <a:pt x="2627" y="1385"/>
                </a:cubicBezTo>
                <a:cubicBezTo>
                  <a:pt x="2628" y="1386"/>
                  <a:pt x="2627" y="1386"/>
                  <a:pt x="2627" y="1387"/>
                </a:cubicBezTo>
                <a:cubicBezTo>
                  <a:pt x="2627" y="1388"/>
                  <a:pt x="2627" y="1388"/>
                  <a:pt x="2628" y="1389"/>
                </a:cubicBezTo>
                <a:cubicBezTo>
                  <a:pt x="2628" y="1389"/>
                  <a:pt x="2628" y="1390"/>
                  <a:pt x="2629" y="1390"/>
                </a:cubicBezTo>
                <a:cubicBezTo>
                  <a:pt x="2630" y="1390"/>
                  <a:pt x="2630" y="1389"/>
                  <a:pt x="2630" y="1388"/>
                </a:cubicBezTo>
                <a:cubicBezTo>
                  <a:pt x="2630" y="1388"/>
                  <a:pt x="2630" y="1387"/>
                  <a:pt x="2631" y="1387"/>
                </a:cubicBezTo>
                <a:cubicBezTo>
                  <a:pt x="2631" y="1386"/>
                  <a:pt x="2632" y="1386"/>
                  <a:pt x="2632" y="1386"/>
                </a:cubicBezTo>
                <a:cubicBezTo>
                  <a:pt x="2632" y="1385"/>
                  <a:pt x="2632" y="1385"/>
                  <a:pt x="2633" y="1384"/>
                </a:cubicBezTo>
                <a:cubicBezTo>
                  <a:pt x="2633" y="1384"/>
                  <a:pt x="2634" y="1383"/>
                  <a:pt x="2634" y="1383"/>
                </a:cubicBezTo>
                <a:cubicBezTo>
                  <a:pt x="2635" y="1383"/>
                  <a:pt x="2636" y="1381"/>
                  <a:pt x="2637" y="1381"/>
                </a:cubicBezTo>
                <a:cubicBezTo>
                  <a:pt x="2638" y="1381"/>
                  <a:pt x="2639" y="1381"/>
                  <a:pt x="2639" y="1381"/>
                </a:cubicBezTo>
                <a:cubicBezTo>
                  <a:pt x="2640" y="1380"/>
                  <a:pt x="2640" y="1380"/>
                  <a:pt x="2640" y="1380"/>
                </a:cubicBezTo>
                <a:cubicBezTo>
                  <a:pt x="2641" y="1379"/>
                  <a:pt x="2642" y="1380"/>
                  <a:pt x="2642" y="1379"/>
                </a:cubicBezTo>
                <a:cubicBezTo>
                  <a:pt x="2643" y="1379"/>
                  <a:pt x="2643" y="1378"/>
                  <a:pt x="2644" y="1379"/>
                </a:cubicBezTo>
                <a:cubicBezTo>
                  <a:pt x="2644" y="1381"/>
                  <a:pt x="2642" y="1380"/>
                  <a:pt x="2642" y="1381"/>
                </a:cubicBezTo>
                <a:cubicBezTo>
                  <a:pt x="2641" y="1382"/>
                  <a:pt x="2641" y="1382"/>
                  <a:pt x="2641" y="1383"/>
                </a:cubicBezTo>
                <a:cubicBezTo>
                  <a:pt x="2640" y="1383"/>
                  <a:pt x="2640" y="1383"/>
                  <a:pt x="2640" y="1384"/>
                </a:cubicBezTo>
                <a:cubicBezTo>
                  <a:pt x="2641" y="1384"/>
                  <a:pt x="2641" y="1384"/>
                  <a:pt x="2642" y="1384"/>
                </a:cubicBezTo>
                <a:cubicBezTo>
                  <a:pt x="2643" y="1384"/>
                  <a:pt x="2643" y="1385"/>
                  <a:pt x="2643" y="1385"/>
                </a:cubicBezTo>
                <a:cubicBezTo>
                  <a:pt x="2644" y="1386"/>
                  <a:pt x="2646" y="1386"/>
                  <a:pt x="2646" y="1384"/>
                </a:cubicBezTo>
                <a:cubicBezTo>
                  <a:pt x="2647" y="1384"/>
                  <a:pt x="2647" y="1384"/>
                  <a:pt x="2648" y="1383"/>
                </a:cubicBezTo>
                <a:cubicBezTo>
                  <a:pt x="2648" y="1382"/>
                  <a:pt x="2649" y="1382"/>
                  <a:pt x="2648" y="1381"/>
                </a:cubicBezTo>
                <a:cubicBezTo>
                  <a:pt x="2648" y="1381"/>
                  <a:pt x="2647" y="1381"/>
                  <a:pt x="2647" y="1381"/>
                </a:cubicBezTo>
                <a:cubicBezTo>
                  <a:pt x="2647" y="1381"/>
                  <a:pt x="2647" y="1380"/>
                  <a:pt x="2647" y="1380"/>
                </a:cubicBezTo>
                <a:cubicBezTo>
                  <a:pt x="2647" y="1379"/>
                  <a:pt x="2647" y="1378"/>
                  <a:pt x="2647" y="1378"/>
                </a:cubicBezTo>
                <a:cubicBezTo>
                  <a:pt x="2647" y="1377"/>
                  <a:pt x="2647" y="1377"/>
                  <a:pt x="2648" y="1377"/>
                </a:cubicBezTo>
                <a:cubicBezTo>
                  <a:pt x="2649" y="1378"/>
                  <a:pt x="2648" y="1378"/>
                  <a:pt x="2648" y="1378"/>
                </a:cubicBezTo>
                <a:cubicBezTo>
                  <a:pt x="2648" y="1379"/>
                  <a:pt x="2649" y="1379"/>
                  <a:pt x="2649" y="1379"/>
                </a:cubicBezTo>
                <a:cubicBezTo>
                  <a:pt x="2649" y="1380"/>
                  <a:pt x="2648" y="1383"/>
                  <a:pt x="2650" y="1382"/>
                </a:cubicBezTo>
                <a:cubicBezTo>
                  <a:pt x="2651" y="1382"/>
                  <a:pt x="2651" y="1380"/>
                  <a:pt x="2652" y="1380"/>
                </a:cubicBezTo>
                <a:cubicBezTo>
                  <a:pt x="2653" y="1379"/>
                  <a:pt x="2654" y="1378"/>
                  <a:pt x="2654" y="1377"/>
                </a:cubicBezTo>
                <a:cubicBezTo>
                  <a:pt x="2653" y="1376"/>
                  <a:pt x="2653" y="1376"/>
                  <a:pt x="2653" y="1376"/>
                </a:cubicBezTo>
                <a:cubicBezTo>
                  <a:pt x="2652" y="1375"/>
                  <a:pt x="2653" y="1375"/>
                  <a:pt x="2654" y="1374"/>
                </a:cubicBezTo>
                <a:cubicBezTo>
                  <a:pt x="2655" y="1374"/>
                  <a:pt x="2655" y="1372"/>
                  <a:pt x="2657" y="1373"/>
                </a:cubicBezTo>
                <a:cubicBezTo>
                  <a:pt x="2658" y="1373"/>
                  <a:pt x="2658" y="1373"/>
                  <a:pt x="2659" y="1373"/>
                </a:cubicBezTo>
                <a:cubicBezTo>
                  <a:pt x="2659" y="1374"/>
                  <a:pt x="2659" y="1374"/>
                  <a:pt x="2660" y="1375"/>
                </a:cubicBezTo>
                <a:cubicBezTo>
                  <a:pt x="2661" y="1375"/>
                  <a:pt x="2661" y="1374"/>
                  <a:pt x="2662" y="1375"/>
                </a:cubicBezTo>
                <a:cubicBezTo>
                  <a:pt x="2662" y="1375"/>
                  <a:pt x="2662" y="1376"/>
                  <a:pt x="2663" y="1376"/>
                </a:cubicBezTo>
                <a:cubicBezTo>
                  <a:pt x="2664" y="1376"/>
                  <a:pt x="2664" y="1376"/>
                  <a:pt x="2665" y="1376"/>
                </a:cubicBezTo>
                <a:cubicBezTo>
                  <a:pt x="2665" y="1377"/>
                  <a:pt x="2665" y="1377"/>
                  <a:pt x="2666" y="1377"/>
                </a:cubicBezTo>
                <a:cubicBezTo>
                  <a:pt x="2667" y="1378"/>
                  <a:pt x="2666" y="1375"/>
                  <a:pt x="2666" y="1375"/>
                </a:cubicBezTo>
                <a:cubicBezTo>
                  <a:pt x="2666" y="1374"/>
                  <a:pt x="2667" y="1373"/>
                  <a:pt x="2667" y="1373"/>
                </a:cubicBezTo>
                <a:cubicBezTo>
                  <a:pt x="2668" y="1374"/>
                  <a:pt x="2668" y="1374"/>
                  <a:pt x="2669" y="1374"/>
                </a:cubicBezTo>
                <a:cubicBezTo>
                  <a:pt x="2669" y="1373"/>
                  <a:pt x="2669" y="1373"/>
                  <a:pt x="2669" y="1373"/>
                </a:cubicBezTo>
                <a:cubicBezTo>
                  <a:pt x="2670" y="1372"/>
                  <a:pt x="2671" y="1372"/>
                  <a:pt x="2671" y="1372"/>
                </a:cubicBezTo>
                <a:cubicBezTo>
                  <a:pt x="2670" y="1371"/>
                  <a:pt x="2669" y="1371"/>
                  <a:pt x="2669" y="1370"/>
                </a:cubicBezTo>
                <a:cubicBezTo>
                  <a:pt x="2669" y="1370"/>
                  <a:pt x="2670" y="1369"/>
                  <a:pt x="2671" y="1369"/>
                </a:cubicBezTo>
                <a:cubicBezTo>
                  <a:pt x="2671" y="1369"/>
                  <a:pt x="2671" y="1370"/>
                  <a:pt x="2671" y="1370"/>
                </a:cubicBezTo>
                <a:cubicBezTo>
                  <a:pt x="2672" y="1370"/>
                  <a:pt x="2672" y="1370"/>
                  <a:pt x="2673" y="1370"/>
                </a:cubicBezTo>
                <a:cubicBezTo>
                  <a:pt x="2673" y="1370"/>
                  <a:pt x="2674" y="1370"/>
                  <a:pt x="2675" y="1370"/>
                </a:cubicBezTo>
                <a:cubicBezTo>
                  <a:pt x="2676" y="1370"/>
                  <a:pt x="2676" y="1370"/>
                  <a:pt x="2676" y="1371"/>
                </a:cubicBezTo>
                <a:cubicBezTo>
                  <a:pt x="2677" y="1372"/>
                  <a:pt x="2677" y="1373"/>
                  <a:pt x="2679" y="1372"/>
                </a:cubicBezTo>
                <a:cubicBezTo>
                  <a:pt x="2679" y="1372"/>
                  <a:pt x="2679" y="1371"/>
                  <a:pt x="2680" y="1371"/>
                </a:cubicBezTo>
                <a:cubicBezTo>
                  <a:pt x="2680" y="1371"/>
                  <a:pt x="2681" y="1371"/>
                  <a:pt x="2681" y="1370"/>
                </a:cubicBezTo>
                <a:cubicBezTo>
                  <a:pt x="2682" y="1370"/>
                  <a:pt x="2682" y="1369"/>
                  <a:pt x="2683" y="1368"/>
                </a:cubicBezTo>
                <a:cubicBezTo>
                  <a:pt x="2683" y="1367"/>
                  <a:pt x="2683" y="1366"/>
                  <a:pt x="2684" y="1365"/>
                </a:cubicBezTo>
                <a:cubicBezTo>
                  <a:pt x="2685" y="1363"/>
                  <a:pt x="2685" y="1362"/>
                  <a:pt x="2685" y="1360"/>
                </a:cubicBezTo>
                <a:cubicBezTo>
                  <a:pt x="2686" y="1360"/>
                  <a:pt x="2686" y="1359"/>
                  <a:pt x="2686" y="1358"/>
                </a:cubicBezTo>
                <a:cubicBezTo>
                  <a:pt x="2687" y="1358"/>
                  <a:pt x="2686" y="1357"/>
                  <a:pt x="2687" y="1356"/>
                </a:cubicBezTo>
                <a:cubicBezTo>
                  <a:pt x="2687" y="1355"/>
                  <a:pt x="2688" y="1354"/>
                  <a:pt x="2688" y="1352"/>
                </a:cubicBezTo>
                <a:cubicBezTo>
                  <a:pt x="2688" y="1351"/>
                  <a:pt x="2688" y="1351"/>
                  <a:pt x="2689" y="1350"/>
                </a:cubicBezTo>
                <a:cubicBezTo>
                  <a:pt x="2689" y="1350"/>
                  <a:pt x="2689" y="1350"/>
                  <a:pt x="2689" y="1349"/>
                </a:cubicBezTo>
                <a:cubicBezTo>
                  <a:pt x="2688" y="1349"/>
                  <a:pt x="2688" y="1349"/>
                  <a:pt x="2687" y="1350"/>
                </a:cubicBezTo>
                <a:cubicBezTo>
                  <a:pt x="2684" y="1351"/>
                  <a:pt x="2686" y="1343"/>
                  <a:pt x="2686" y="1343"/>
                </a:cubicBezTo>
                <a:cubicBezTo>
                  <a:pt x="2686" y="1340"/>
                  <a:pt x="2685" y="1337"/>
                  <a:pt x="2685" y="1334"/>
                </a:cubicBezTo>
                <a:cubicBezTo>
                  <a:pt x="2685" y="1333"/>
                  <a:pt x="2685" y="1331"/>
                  <a:pt x="2685" y="1330"/>
                </a:cubicBezTo>
                <a:cubicBezTo>
                  <a:pt x="2685" y="1329"/>
                  <a:pt x="2684" y="1327"/>
                  <a:pt x="2684" y="1326"/>
                </a:cubicBezTo>
                <a:cubicBezTo>
                  <a:pt x="2684" y="1324"/>
                  <a:pt x="2684" y="1323"/>
                  <a:pt x="2683" y="1322"/>
                </a:cubicBezTo>
                <a:cubicBezTo>
                  <a:pt x="2682" y="1321"/>
                  <a:pt x="2682" y="1320"/>
                  <a:pt x="2681" y="1318"/>
                </a:cubicBezTo>
                <a:cubicBezTo>
                  <a:pt x="2680" y="1317"/>
                  <a:pt x="2680" y="1316"/>
                  <a:pt x="2679" y="1315"/>
                </a:cubicBezTo>
                <a:cubicBezTo>
                  <a:pt x="2678" y="1314"/>
                  <a:pt x="2677" y="1313"/>
                  <a:pt x="2677" y="1312"/>
                </a:cubicBezTo>
                <a:cubicBezTo>
                  <a:pt x="2676" y="1311"/>
                  <a:pt x="2676" y="1310"/>
                  <a:pt x="2676" y="1310"/>
                </a:cubicBezTo>
                <a:cubicBezTo>
                  <a:pt x="2676" y="1309"/>
                  <a:pt x="2675" y="1308"/>
                  <a:pt x="2674" y="1307"/>
                </a:cubicBezTo>
                <a:cubicBezTo>
                  <a:pt x="2674" y="1306"/>
                  <a:pt x="2673" y="1305"/>
                  <a:pt x="2672" y="1304"/>
                </a:cubicBezTo>
                <a:cubicBezTo>
                  <a:pt x="2672" y="1303"/>
                  <a:pt x="2671" y="1303"/>
                  <a:pt x="2670" y="1301"/>
                </a:cubicBezTo>
                <a:cubicBezTo>
                  <a:pt x="2670" y="1300"/>
                  <a:pt x="2670" y="1299"/>
                  <a:pt x="2669" y="1298"/>
                </a:cubicBezTo>
                <a:cubicBezTo>
                  <a:pt x="2669" y="1297"/>
                  <a:pt x="2668" y="1297"/>
                  <a:pt x="2668" y="1296"/>
                </a:cubicBezTo>
                <a:cubicBezTo>
                  <a:pt x="2667" y="1295"/>
                  <a:pt x="2666" y="1293"/>
                  <a:pt x="2665" y="1292"/>
                </a:cubicBezTo>
                <a:cubicBezTo>
                  <a:pt x="2664" y="1290"/>
                  <a:pt x="2663" y="1290"/>
                  <a:pt x="2662" y="1289"/>
                </a:cubicBezTo>
                <a:cubicBezTo>
                  <a:pt x="2660" y="1287"/>
                  <a:pt x="2659" y="1284"/>
                  <a:pt x="2657" y="1283"/>
                </a:cubicBezTo>
                <a:cubicBezTo>
                  <a:pt x="2655" y="1281"/>
                  <a:pt x="2653" y="1279"/>
                  <a:pt x="2650" y="1278"/>
                </a:cubicBezTo>
                <a:cubicBezTo>
                  <a:pt x="2650" y="1278"/>
                  <a:pt x="2649" y="1278"/>
                  <a:pt x="2648" y="1278"/>
                </a:cubicBezTo>
                <a:cubicBezTo>
                  <a:pt x="2647" y="1278"/>
                  <a:pt x="2647" y="1278"/>
                  <a:pt x="2646" y="1278"/>
                </a:cubicBezTo>
                <a:cubicBezTo>
                  <a:pt x="2646" y="1277"/>
                  <a:pt x="2645" y="1278"/>
                  <a:pt x="2645" y="1277"/>
                </a:cubicBezTo>
                <a:cubicBezTo>
                  <a:pt x="2645" y="1276"/>
                  <a:pt x="2646" y="1275"/>
                  <a:pt x="2646" y="1275"/>
                </a:cubicBezTo>
                <a:cubicBezTo>
                  <a:pt x="2647" y="1272"/>
                  <a:pt x="2648" y="1276"/>
                  <a:pt x="2648" y="1276"/>
                </a:cubicBezTo>
                <a:cubicBezTo>
                  <a:pt x="2650" y="1275"/>
                  <a:pt x="2648" y="1274"/>
                  <a:pt x="2648" y="1273"/>
                </a:cubicBezTo>
                <a:cubicBezTo>
                  <a:pt x="2648" y="1271"/>
                  <a:pt x="2650" y="1270"/>
                  <a:pt x="2649" y="1269"/>
                </a:cubicBezTo>
                <a:cubicBezTo>
                  <a:pt x="2649" y="1268"/>
                  <a:pt x="2648" y="1267"/>
                  <a:pt x="2649" y="1265"/>
                </a:cubicBezTo>
                <a:cubicBezTo>
                  <a:pt x="2650" y="1264"/>
                  <a:pt x="2651" y="1264"/>
                  <a:pt x="2652" y="1264"/>
                </a:cubicBezTo>
                <a:cubicBezTo>
                  <a:pt x="2653" y="1263"/>
                  <a:pt x="2654" y="1262"/>
                  <a:pt x="2654" y="1262"/>
                </a:cubicBezTo>
                <a:cubicBezTo>
                  <a:pt x="2655" y="1262"/>
                  <a:pt x="2656" y="1262"/>
                  <a:pt x="2657" y="1261"/>
                </a:cubicBezTo>
                <a:cubicBezTo>
                  <a:pt x="2658" y="1261"/>
                  <a:pt x="2660" y="1261"/>
                  <a:pt x="2661" y="1261"/>
                </a:cubicBezTo>
                <a:cubicBezTo>
                  <a:pt x="2664" y="1260"/>
                  <a:pt x="2666" y="1257"/>
                  <a:pt x="2669" y="1256"/>
                </a:cubicBezTo>
                <a:cubicBezTo>
                  <a:pt x="2671" y="1254"/>
                  <a:pt x="2673" y="1253"/>
                  <a:pt x="2675" y="1251"/>
                </a:cubicBezTo>
                <a:cubicBezTo>
                  <a:pt x="2676" y="1250"/>
                  <a:pt x="2677" y="1249"/>
                  <a:pt x="2679" y="1248"/>
                </a:cubicBezTo>
                <a:cubicBezTo>
                  <a:pt x="2681" y="1246"/>
                  <a:pt x="2683" y="1245"/>
                  <a:pt x="2685" y="1244"/>
                </a:cubicBezTo>
                <a:cubicBezTo>
                  <a:pt x="2687" y="1243"/>
                  <a:pt x="2688" y="1242"/>
                  <a:pt x="2689" y="1242"/>
                </a:cubicBezTo>
                <a:cubicBezTo>
                  <a:pt x="2690" y="1241"/>
                  <a:pt x="2691" y="1240"/>
                  <a:pt x="2692" y="1239"/>
                </a:cubicBezTo>
                <a:cubicBezTo>
                  <a:pt x="2693" y="1238"/>
                  <a:pt x="2692" y="1236"/>
                  <a:pt x="2692" y="1235"/>
                </a:cubicBezTo>
                <a:cubicBezTo>
                  <a:pt x="2691" y="1234"/>
                  <a:pt x="2691" y="1232"/>
                  <a:pt x="2692" y="1231"/>
                </a:cubicBezTo>
                <a:cubicBezTo>
                  <a:pt x="2692" y="1230"/>
                  <a:pt x="2693" y="1229"/>
                  <a:pt x="2693" y="1228"/>
                </a:cubicBezTo>
                <a:cubicBezTo>
                  <a:pt x="2693" y="1227"/>
                  <a:pt x="2693" y="1226"/>
                  <a:pt x="2693" y="1225"/>
                </a:cubicBezTo>
                <a:cubicBezTo>
                  <a:pt x="2693" y="1223"/>
                  <a:pt x="2694" y="1223"/>
                  <a:pt x="2694" y="1221"/>
                </a:cubicBezTo>
                <a:cubicBezTo>
                  <a:pt x="2694" y="1220"/>
                  <a:pt x="2694" y="1218"/>
                  <a:pt x="2695" y="1217"/>
                </a:cubicBezTo>
                <a:cubicBezTo>
                  <a:pt x="2696" y="1216"/>
                  <a:pt x="2697" y="1215"/>
                  <a:pt x="2698" y="1214"/>
                </a:cubicBezTo>
                <a:cubicBezTo>
                  <a:pt x="2698" y="1212"/>
                  <a:pt x="2699" y="1211"/>
                  <a:pt x="2700" y="1210"/>
                </a:cubicBezTo>
                <a:cubicBezTo>
                  <a:pt x="2701" y="1209"/>
                  <a:pt x="2703" y="1208"/>
                  <a:pt x="2704" y="1207"/>
                </a:cubicBezTo>
                <a:cubicBezTo>
                  <a:pt x="2705" y="1206"/>
                  <a:pt x="2706" y="1205"/>
                  <a:pt x="2707" y="1205"/>
                </a:cubicBezTo>
                <a:cubicBezTo>
                  <a:pt x="2708" y="1205"/>
                  <a:pt x="2709" y="1205"/>
                  <a:pt x="2710" y="1205"/>
                </a:cubicBezTo>
                <a:cubicBezTo>
                  <a:pt x="2710" y="1206"/>
                  <a:pt x="2710" y="1206"/>
                  <a:pt x="2711" y="1206"/>
                </a:cubicBezTo>
                <a:cubicBezTo>
                  <a:pt x="2712" y="1206"/>
                  <a:pt x="2712" y="1206"/>
                  <a:pt x="2712" y="1205"/>
                </a:cubicBezTo>
                <a:cubicBezTo>
                  <a:pt x="2713" y="1204"/>
                  <a:pt x="2713" y="1204"/>
                  <a:pt x="2713" y="1203"/>
                </a:cubicBezTo>
                <a:cubicBezTo>
                  <a:pt x="2714" y="1202"/>
                  <a:pt x="2714" y="1201"/>
                  <a:pt x="2713" y="1200"/>
                </a:cubicBezTo>
                <a:cubicBezTo>
                  <a:pt x="2713" y="1199"/>
                  <a:pt x="2713" y="1197"/>
                  <a:pt x="2714" y="1198"/>
                </a:cubicBezTo>
                <a:cubicBezTo>
                  <a:pt x="2714" y="1198"/>
                  <a:pt x="2714" y="1199"/>
                  <a:pt x="2715" y="1199"/>
                </a:cubicBezTo>
                <a:cubicBezTo>
                  <a:pt x="2716" y="1199"/>
                  <a:pt x="2716" y="1198"/>
                  <a:pt x="2716" y="1198"/>
                </a:cubicBezTo>
                <a:cubicBezTo>
                  <a:pt x="2717" y="1197"/>
                  <a:pt x="2719" y="1198"/>
                  <a:pt x="2719" y="1198"/>
                </a:cubicBezTo>
                <a:cubicBezTo>
                  <a:pt x="2720" y="1199"/>
                  <a:pt x="2720" y="1200"/>
                  <a:pt x="2721" y="1199"/>
                </a:cubicBezTo>
                <a:cubicBezTo>
                  <a:pt x="2722" y="1199"/>
                  <a:pt x="2722" y="1198"/>
                  <a:pt x="2722" y="1197"/>
                </a:cubicBezTo>
                <a:cubicBezTo>
                  <a:pt x="2722" y="1196"/>
                  <a:pt x="2724" y="1195"/>
                  <a:pt x="2725" y="1194"/>
                </a:cubicBezTo>
                <a:cubicBezTo>
                  <a:pt x="2725" y="1193"/>
                  <a:pt x="2725" y="1192"/>
                  <a:pt x="2726" y="1191"/>
                </a:cubicBezTo>
                <a:cubicBezTo>
                  <a:pt x="2727" y="1190"/>
                  <a:pt x="2728" y="1189"/>
                  <a:pt x="2729" y="1188"/>
                </a:cubicBezTo>
                <a:cubicBezTo>
                  <a:pt x="2729" y="1187"/>
                  <a:pt x="2729" y="1185"/>
                  <a:pt x="2730" y="1184"/>
                </a:cubicBezTo>
                <a:cubicBezTo>
                  <a:pt x="2731" y="1184"/>
                  <a:pt x="2732" y="1183"/>
                  <a:pt x="2732" y="1183"/>
                </a:cubicBezTo>
                <a:cubicBezTo>
                  <a:pt x="2733" y="1182"/>
                  <a:pt x="2733" y="1182"/>
                  <a:pt x="2734" y="1182"/>
                </a:cubicBezTo>
                <a:cubicBezTo>
                  <a:pt x="2734" y="1182"/>
                  <a:pt x="2735" y="1181"/>
                  <a:pt x="2735" y="1181"/>
                </a:cubicBezTo>
                <a:cubicBezTo>
                  <a:pt x="2736" y="1181"/>
                  <a:pt x="2737" y="1182"/>
                  <a:pt x="2736" y="1183"/>
                </a:cubicBezTo>
                <a:cubicBezTo>
                  <a:pt x="2736" y="1183"/>
                  <a:pt x="2735" y="1184"/>
                  <a:pt x="2735" y="1184"/>
                </a:cubicBezTo>
                <a:cubicBezTo>
                  <a:pt x="2735" y="1185"/>
                  <a:pt x="2734" y="1185"/>
                  <a:pt x="2734" y="1186"/>
                </a:cubicBezTo>
                <a:cubicBezTo>
                  <a:pt x="2733" y="1186"/>
                  <a:pt x="2732" y="1186"/>
                  <a:pt x="2733" y="1187"/>
                </a:cubicBezTo>
                <a:cubicBezTo>
                  <a:pt x="2734" y="1188"/>
                  <a:pt x="2735" y="1187"/>
                  <a:pt x="2735" y="1187"/>
                </a:cubicBezTo>
                <a:cubicBezTo>
                  <a:pt x="2737" y="1187"/>
                  <a:pt x="2738" y="1187"/>
                  <a:pt x="2739" y="1185"/>
                </a:cubicBezTo>
                <a:cubicBezTo>
                  <a:pt x="2740" y="1185"/>
                  <a:pt x="2741" y="1183"/>
                  <a:pt x="2742" y="1183"/>
                </a:cubicBezTo>
                <a:cubicBezTo>
                  <a:pt x="2742" y="1184"/>
                  <a:pt x="2742" y="1185"/>
                  <a:pt x="2742" y="1186"/>
                </a:cubicBezTo>
                <a:cubicBezTo>
                  <a:pt x="2741" y="1187"/>
                  <a:pt x="2741" y="1188"/>
                  <a:pt x="2741" y="1189"/>
                </a:cubicBezTo>
                <a:cubicBezTo>
                  <a:pt x="2741" y="1190"/>
                  <a:pt x="2742" y="1190"/>
                  <a:pt x="2742" y="1191"/>
                </a:cubicBezTo>
                <a:cubicBezTo>
                  <a:pt x="2742" y="1192"/>
                  <a:pt x="2742" y="1193"/>
                  <a:pt x="2743" y="1193"/>
                </a:cubicBezTo>
                <a:cubicBezTo>
                  <a:pt x="2744" y="1192"/>
                  <a:pt x="2744" y="1190"/>
                  <a:pt x="2745" y="1192"/>
                </a:cubicBezTo>
                <a:cubicBezTo>
                  <a:pt x="2746" y="1193"/>
                  <a:pt x="2747" y="1194"/>
                  <a:pt x="2748" y="1193"/>
                </a:cubicBezTo>
                <a:cubicBezTo>
                  <a:pt x="2749" y="1192"/>
                  <a:pt x="2750" y="1191"/>
                  <a:pt x="2752" y="1192"/>
                </a:cubicBezTo>
                <a:cubicBezTo>
                  <a:pt x="2752" y="1192"/>
                  <a:pt x="2753" y="1193"/>
                  <a:pt x="2753" y="1193"/>
                </a:cubicBezTo>
                <a:cubicBezTo>
                  <a:pt x="2754" y="1193"/>
                  <a:pt x="2754" y="1193"/>
                  <a:pt x="2755" y="1194"/>
                </a:cubicBezTo>
                <a:cubicBezTo>
                  <a:pt x="2755" y="1194"/>
                  <a:pt x="2755" y="1195"/>
                  <a:pt x="2756" y="1196"/>
                </a:cubicBezTo>
                <a:cubicBezTo>
                  <a:pt x="2756" y="1196"/>
                  <a:pt x="2757" y="1196"/>
                  <a:pt x="2757" y="1196"/>
                </a:cubicBezTo>
                <a:cubicBezTo>
                  <a:pt x="2757" y="1196"/>
                  <a:pt x="2757" y="1197"/>
                  <a:pt x="2758" y="1197"/>
                </a:cubicBezTo>
                <a:cubicBezTo>
                  <a:pt x="2758" y="1197"/>
                  <a:pt x="2759" y="1197"/>
                  <a:pt x="2759" y="1197"/>
                </a:cubicBezTo>
                <a:cubicBezTo>
                  <a:pt x="2761" y="1196"/>
                  <a:pt x="2761" y="1195"/>
                  <a:pt x="2763" y="1194"/>
                </a:cubicBezTo>
                <a:cubicBezTo>
                  <a:pt x="2764" y="1194"/>
                  <a:pt x="2766" y="1194"/>
                  <a:pt x="2767" y="1194"/>
                </a:cubicBezTo>
                <a:cubicBezTo>
                  <a:pt x="2769" y="1194"/>
                  <a:pt x="2770" y="1193"/>
                  <a:pt x="2772" y="1193"/>
                </a:cubicBezTo>
                <a:cubicBezTo>
                  <a:pt x="2773" y="1192"/>
                  <a:pt x="2773" y="1192"/>
                  <a:pt x="2774" y="1191"/>
                </a:cubicBezTo>
                <a:cubicBezTo>
                  <a:pt x="2777" y="1190"/>
                  <a:pt x="2779" y="1190"/>
                  <a:pt x="2781" y="1188"/>
                </a:cubicBezTo>
                <a:cubicBezTo>
                  <a:pt x="2783" y="1187"/>
                  <a:pt x="2784" y="1186"/>
                  <a:pt x="2786" y="1185"/>
                </a:cubicBezTo>
                <a:cubicBezTo>
                  <a:pt x="2787" y="1184"/>
                  <a:pt x="2788" y="1184"/>
                  <a:pt x="2788" y="1183"/>
                </a:cubicBezTo>
                <a:cubicBezTo>
                  <a:pt x="2789" y="1183"/>
                  <a:pt x="2790" y="1182"/>
                  <a:pt x="2791" y="1182"/>
                </a:cubicBezTo>
                <a:cubicBezTo>
                  <a:pt x="2792" y="1181"/>
                  <a:pt x="2793" y="1181"/>
                  <a:pt x="2793" y="1181"/>
                </a:cubicBezTo>
                <a:cubicBezTo>
                  <a:pt x="2795" y="1180"/>
                  <a:pt x="2796" y="1179"/>
                  <a:pt x="2798" y="1178"/>
                </a:cubicBezTo>
                <a:cubicBezTo>
                  <a:pt x="2799" y="1177"/>
                  <a:pt x="2800" y="1175"/>
                  <a:pt x="2801" y="1174"/>
                </a:cubicBezTo>
                <a:cubicBezTo>
                  <a:pt x="2803" y="1173"/>
                  <a:pt x="2804" y="1171"/>
                  <a:pt x="2805" y="1169"/>
                </a:cubicBezTo>
                <a:cubicBezTo>
                  <a:pt x="2806" y="1167"/>
                  <a:pt x="2807" y="1165"/>
                  <a:pt x="2809" y="1162"/>
                </a:cubicBezTo>
                <a:cubicBezTo>
                  <a:pt x="2809" y="1162"/>
                  <a:pt x="2809" y="1161"/>
                  <a:pt x="2810" y="1160"/>
                </a:cubicBezTo>
                <a:cubicBezTo>
                  <a:pt x="2811" y="1159"/>
                  <a:pt x="2812" y="1158"/>
                  <a:pt x="2813" y="1157"/>
                </a:cubicBezTo>
                <a:cubicBezTo>
                  <a:pt x="2815" y="1155"/>
                  <a:pt x="2817" y="1154"/>
                  <a:pt x="2819" y="1152"/>
                </a:cubicBezTo>
                <a:cubicBezTo>
                  <a:pt x="2821" y="1151"/>
                  <a:pt x="2822" y="1149"/>
                  <a:pt x="2823" y="1147"/>
                </a:cubicBezTo>
                <a:cubicBezTo>
                  <a:pt x="2824" y="1145"/>
                  <a:pt x="2825" y="1144"/>
                  <a:pt x="2827" y="1142"/>
                </a:cubicBezTo>
                <a:cubicBezTo>
                  <a:pt x="2830" y="1139"/>
                  <a:pt x="2834" y="1135"/>
                  <a:pt x="2837" y="1132"/>
                </a:cubicBezTo>
                <a:cubicBezTo>
                  <a:pt x="2839" y="1130"/>
                  <a:pt x="2841" y="1128"/>
                  <a:pt x="2843" y="1126"/>
                </a:cubicBezTo>
                <a:cubicBezTo>
                  <a:pt x="2844" y="1125"/>
                  <a:pt x="2845" y="1124"/>
                  <a:pt x="2846" y="1123"/>
                </a:cubicBezTo>
                <a:cubicBezTo>
                  <a:pt x="2846" y="1123"/>
                  <a:pt x="2846" y="1123"/>
                  <a:pt x="2847" y="1122"/>
                </a:cubicBezTo>
                <a:cubicBezTo>
                  <a:pt x="2848" y="1121"/>
                  <a:pt x="2850" y="1119"/>
                  <a:pt x="2851" y="1117"/>
                </a:cubicBezTo>
                <a:cubicBezTo>
                  <a:pt x="2852" y="1116"/>
                  <a:pt x="2853" y="1115"/>
                  <a:pt x="2855" y="1114"/>
                </a:cubicBezTo>
                <a:cubicBezTo>
                  <a:pt x="2856" y="1112"/>
                  <a:pt x="2857" y="1111"/>
                  <a:pt x="2859" y="1109"/>
                </a:cubicBezTo>
                <a:cubicBezTo>
                  <a:pt x="2859" y="1108"/>
                  <a:pt x="2860" y="1106"/>
                  <a:pt x="2861" y="1105"/>
                </a:cubicBezTo>
                <a:cubicBezTo>
                  <a:pt x="2862" y="1103"/>
                  <a:pt x="2863" y="1102"/>
                  <a:pt x="2864" y="1100"/>
                </a:cubicBezTo>
                <a:cubicBezTo>
                  <a:pt x="2864" y="1099"/>
                  <a:pt x="2864" y="1098"/>
                  <a:pt x="2865" y="1096"/>
                </a:cubicBezTo>
                <a:cubicBezTo>
                  <a:pt x="2865" y="1095"/>
                  <a:pt x="2865" y="1093"/>
                  <a:pt x="2865" y="1092"/>
                </a:cubicBezTo>
                <a:cubicBezTo>
                  <a:pt x="2867" y="1089"/>
                  <a:pt x="2870" y="1088"/>
                  <a:pt x="2872" y="1085"/>
                </a:cubicBezTo>
                <a:cubicBezTo>
                  <a:pt x="2872" y="1084"/>
                  <a:pt x="2873" y="1083"/>
                  <a:pt x="2874" y="1082"/>
                </a:cubicBezTo>
                <a:cubicBezTo>
                  <a:pt x="2876" y="1080"/>
                  <a:pt x="2877" y="1079"/>
                  <a:pt x="2878" y="1077"/>
                </a:cubicBezTo>
                <a:cubicBezTo>
                  <a:pt x="2880" y="1073"/>
                  <a:pt x="2881" y="1070"/>
                  <a:pt x="2885" y="1068"/>
                </a:cubicBezTo>
                <a:cubicBezTo>
                  <a:pt x="2886" y="1067"/>
                  <a:pt x="2888" y="1065"/>
                  <a:pt x="2889" y="1064"/>
                </a:cubicBezTo>
                <a:cubicBezTo>
                  <a:pt x="2890" y="1063"/>
                  <a:pt x="2892" y="1061"/>
                  <a:pt x="2893" y="1060"/>
                </a:cubicBezTo>
                <a:cubicBezTo>
                  <a:pt x="2894" y="1058"/>
                  <a:pt x="2895" y="1057"/>
                  <a:pt x="2896" y="1055"/>
                </a:cubicBezTo>
                <a:cubicBezTo>
                  <a:pt x="2897" y="1054"/>
                  <a:pt x="2897" y="1052"/>
                  <a:pt x="2898" y="1051"/>
                </a:cubicBezTo>
                <a:cubicBezTo>
                  <a:pt x="2898" y="1049"/>
                  <a:pt x="2899" y="1048"/>
                  <a:pt x="2900" y="1047"/>
                </a:cubicBezTo>
                <a:cubicBezTo>
                  <a:pt x="2901" y="1046"/>
                  <a:pt x="2901" y="1045"/>
                  <a:pt x="2901" y="1043"/>
                </a:cubicBezTo>
                <a:cubicBezTo>
                  <a:pt x="2901" y="1043"/>
                  <a:pt x="2902" y="1041"/>
                  <a:pt x="2901" y="1041"/>
                </a:cubicBezTo>
                <a:cubicBezTo>
                  <a:pt x="2901" y="1040"/>
                  <a:pt x="2901" y="1041"/>
                  <a:pt x="2900" y="1041"/>
                </a:cubicBezTo>
                <a:cubicBezTo>
                  <a:pt x="2900" y="1041"/>
                  <a:pt x="2900" y="1041"/>
                  <a:pt x="2900" y="1041"/>
                </a:cubicBezTo>
                <a:cubicBezTo>
                  <a:pt x="2899" y="1040"/>
                  <a:pt x="2900" y="1039"/>
                  <a:pt x="2900" y="1039"/>
                </a:cubicBezTo>
                <a:cubicBezTo>
                  <a:pt x="2900" y="1039"/>
                  <a:pt x="2901" y="1038"/>
                  <a:pt x="2901" y="1037"/>
                </a:cubicBezTo>
                <a:cubicBezTo>
                  <a:pt x="2901" y="1037"/>
                  <a:pt x="2901" y="1036"/>
                  <a:pt x="2902" y="1035"/>
                </a:cubicBezTo>
                <a:cubicBezTo>
                  <a:pt x="2902" y="1034"/>
                  <a:pt x="2903" y="1033"/>
                  <a:pt x="2904" y="1032"/>
                </a:cubicBezTo>
                <a:cubicBezTo>
                  <a:pt x="2904" y="1031"/>
                  <a:pt x="2904" y="1031"/>
                  <a:pt x="2904" y="1030"/>
                </a:cubicBezTo>
                <a:cubicBezTo>
                  <a:pt x="2904" y="1029"/>
                  <a:pt x="2905" y="1028"/>
                  <a:pt x="2905" y="1028"/>
                </a:cubicBezTo>
                <a:cubicBezTo>
                  <a:pt x="2905" y="1026"/>
                  <a:pt x="2905" y="1025"/>
                  <a:pt x="2905" y="1023"/>
                </a:cubicBezTo>
                <a:cubicBezTo>
                  <a:pt x="2905" y="1022"/>
                  <a:pt x="2904" y="1021"/>
                  <a:pt x="2903" y="1020"/>
                </a:cubicBezTo>
                <a:cubicBezTo>
                  <a:pt x="2902" y="1019"/>
                  <a:pt x="2903" y="1018"/>
                  <a:pt x="2903" y="1017"/>
                </a:cubicBezTo>
                <a:cubicBezTo>
                  <a:pt x="2904" y="1016"/>
                  <a:pt x="2905" y="1015"/>
                  <a:pt x="2906" y="1015"/>
                </a:cubicBezTo>
                <a:cubicBezTo>
                  <a:pt x="2906" y="1014"/>
                  <a:pt x="2908" y="1014"/>
                  <a:pt x="2907" y="1013"/>
                </a:cubicBezTo>
                <a:cubicBezTo>
                  <a:pt x="2906" y="1013"/>
                  <a:pt x="2906" y="1013"/>
                  <a:pt x="2905" y="1012"/>
                </a:cubicBezTo>
                <a:cubicBezTo>
                  <a:pt x="2905" y="1012"/>
                  <a:pt x="2905" y="1011"/>
                  <a:pt x="2905" y="1010"/>
                </a:cubicBezTo>
                <a:cubicBezTo>
                  <a:pt x="2905" y="1008"/>
                  <a:pt x="2905" y="1006"/>
                  <a:pt x="2904" y="1004"/>
                </a:cubicBezTo>
                <a:cubicBezTo>
                  <a:pt x="2904" y="1002"/>
                  <a:pt x="2904" y="1001"/>
                  <a:pt x="2904" y="1000"/>
                </a:cubicBezTo>
                <a:cubicBezTo>
                  <a:pt x="2904" y="998"/>
                  <a:pt x="2905" y="996"/>
                  <a:pt x="2905" y="994"/>
                </a:cubicBezTo>
                <a:cubicBezTo>
                  <a:pt x="2906" y="993"/>
                  <a:pt x="2907" y="991"/>
                  <a:pt x="2907" y="989"/>
                </a:cubicBezTo>
                <a:cubicBezTo>
                  <a:pt x="2908" y="988"/>
                  <a:pt x="2908" y="988"/>
                  <a:pt x="2907" y="987"/>
                </a:cubicBezTo>
                <a:cubicBezTo>
                  <a:pt x="2907" y="985"/>
                  <a:pt x="2907" y="983"/>
                  <a:pt x="2908" y="982"/>
                </a:cubicBezTo>
                <a:cubicBezTo>
                  <a:pt x="2909" y="981"/>
                  <a:pt x="2910" y="981"/>
                  <a:pt x="2911" y="980"/>
                </a:cubicBezTo>
                <a:cubicBezTo>
                  <a:pt x="2913" y="978"/>
                  <a:pt x="2910" y="978"/>
                  <a:pt x="2911" y="976"/>
                </a:cubicBezTo>
                <a:cubicBezTo>
                  <a:pt x="2911" y="975"/>
                  <a:pt x="2913" y="974"/>
                  <a:pt x="2914" y="973"/>
                </a:cubicBezTo>
                <a:cubicBezTo>
                  <a:pt x="2915" y="971"/>
                  <a:pt x="2916" y="970"/>
                  <a:pt x="2917" y="969"/>
                </a:cubicBezTo>
                <a:cubicBezTo>
                  <a:pt x="2919" y="968"/>
                  <a:pt x="2920" y="967"/>
                  <a:pt x="2922" y="966"/>
                </a:cubicBezTo>
                <a:cubicBezTo>
                  <a:pt x="2923" y="965"/>
                  <a:pt x="2922" y="964"/>
                  <a:pt x="2921" y="963"/>
                </a:cubicBezTo>
                <a:cubicBezTo>
                  <a:pt x="2920" y="962"/>
                  <a:pt x="2920" y="962"/>
                  <a:pt x="2921" y="961"/>
                </a:cubicBezTo>
                <a:cubicBezTo>
                  <a:pt x="2921" y="960"/>
                  <a:pt x="2923" y="960"/>
                  <a:pt x="2923" y="959"/>
                </a:cubicBezTo>
                <a:cubicBezTo>
                  <a:pt x="2924" y="958"/>
                  <a:pt x="2924" y="958"/>
                  <a:pt x="2923" y="957"/>
                </a:cubicBezTo>
                <a:cubicBezTo>
                  <a:pt x="2922" y="957"/>
                  <a:pt x="2921" y="958"/>
                  <a:pt x="2921" y="957"/>
                </a:cubicBezTo>
                <a:cubicBezTo>
                  <a:pt x="2920" y="957"/>
                  <a:pt x="2920" y="956"/>
                  <a:pt x="2920" y="956"/>
                </a:cubicBezTo>
                <a:cubicBezTo>
                  <a:pt x="2918" y="955"/>
                  <a:pt x="2917" y="955"/>
                  <a:pt x="2917" y="953"/>
                </a:cubicBezTo>
                <a:cubicBezTo>
                  <a:pt x="2917" y="952"/>
                  <a:pt x="2916" y="951"/>
                  <a:pt x="2917" y="951"/>
                </a:cubicBezTo>
                <a:cubicBezTo>
                  <a:pt x="2917" y="950"/>
                  <a:pt x="2918" y="951"/>
                  <a:pt x="2919" y="950"/>
                </a:cubicBezTo>
                <a:cubicBezTo>
                  <a:pt x="2919" y="949"/>
                  <a:pt x="2918" y="949"/>
                  <a:pt x="2918" y="948"/>
                </a:cubicBezTo>
                <a:cubicBezTo>
                  <a:pt x="2918" y="947"/>
                  <a:pt x="2919" y="946"/>
                  <a:pt x="2919" y="945"/>
                </a:cubicBezTo>
                <a:cubicBezTo>
                  <a:pt x="2919" y="944"/>
                  <a:pt x="2919" y="943"/>
                  <a:pt x="2919" y="942"/>
                </a:cubicBezTo>
                <a:cubicBezTo>
                  <a:pt x="2918" y="941"/>
                  <a:pt x="2918" y="940"/>
                  <a:pt x="2917" y="940"/>
                </a:cubicBezTo>
                <a:cubicBezTo>
                  <a:pt x="2916" y="940"/>
                  <a:pt x="2916" y="940"/>
                  <a:pt x="2915" y="940"/>
                </a:cubicBezTo>
                <a:cubicBezTo>
                  <a:pt x="2914" y="939"/>
                  <a:pt x="2912" y="938"/>
                  <a:pt x="2912" y="936"/>
                </a:cubicBezTo>
                <a:cubicBezTo>
                  <a:pt x="2913" y="934"/>
                  <a:pt x="2914" y="937"/>
                  <a:pt x="2915" y="937"/>
                </a:cubicBezTo>
                <a:cubicBezTo>
                  <a:pt x="2916" y="937"/>
                  <a:pt x="2916" y="937"/>
                  <a:pt x="2917" y="937"/>
                </a:cubicBezTo>
                <a:cubicBezTo>
                  <a:pt x="2918" y="937"/>
                  <a:pt x="2918" y="938"/>
                  <a:pt x="2918" y="938"/>
                </a:cubicBezTo>
                <a:cubicBezTo>
                  <a:pt x="2919" y="937"/>
                  <a:pt x="2919" y="936"/>
                  <a:pt x="2919" y="936"/>
                </a:cubicBezTo>
                <a:cubicBezTo>
                  <a:pt x="2920" y="935"/>
                  <a:pt x="2920" y="935"/>
                  <a:pt x="2921" y="935"/>
                </a:cubicBezTo>
                <a:cubicBezTo>
                  <a:pt x="2922" y="934"/>
                  <a:pt x="2922" y="932"/>
                  <a:pt x="2922" y="931"/>
                </a:cubicBezTo>
                <a:cubicBezTo>
                  <a:pt x="2921" y="930"/>
                  <a:pt x="2921" y="929"/>
                  <a:pt x="2920" y="928"/>
                </a:cubicBezTo>
                <a:cubicBezTo>
                  <a:pt x="2919" y="927"/>
                  <a:pt x="2918" y="926"/>
                  <a:pt x="2917" y="925"/>
                </a:cubicBezTo>
                <a:cubicBezTo>
                  <a:pt x="2915" y="925"/>
                  <a:pt x="2913" y="925"/>
                  <a:pt x="2912" y="924"/>
                </a:cubicBezTo>
                <a:cubicBezTo>
                  <a:pt x="2911" y="923"/>
                  <a:pt x="2910" y="922"/>
                  <a:pt x="2909" y="921"/>
                </a:cubicBezTo>
                <a:cubicBezTo>
                  <a:pt x="2908" y="920"/>
                  <a:pt x="2906" y="920"/>
                  <a:pt x="2905" y="919"/>
                </a:cubicBezTo>
                <a:cubicBezTo>
                  <a:pt x="2905" y="918"/>
                  <a:pt x="2904" y="918"/>
                  <a:pt x="2904" y="917"/>
                </a:cubicBezTo>
                <a:cubicBezTo>
                  <a:pt x="2903" y="917"/>
                  <a:pt x="2902" y="916"/>
                  <a:pt x="2902" y="916"/>
                </a:cubicBezTo>
                <a:cubicBezTo>
                  <a:pt x="2901" y="915"/>
                  <a:pt x="2900" y="914"/>
                  <a:pt x="2899" y="913"/>
                </a:cubicBezTo>
                <a:cubicBezTo>
                  <a:pt x="2897" y="912"/>
                  <a:pt x="2896" y="910"/>
                  <a:pt x="2896" y="909"/>
                </a:cubicBezTo>
                <a:cubicBezTo>
                  <a:pt x="2895" y="907"/>
                  <a:pt x="2894" y="906"/>
                  <a:pt x="2893" y="905"/>
                </a:cubicBezTo>
                <a:cubicBezTo>
                  <a:pt x="2892" y="904"/>
                  <a:pt x="2891" y="903"/>
                  <a:pt x="2890" y="902"/>
                </a:cubicBezTo>
                <a:cubicBezTo>
                  <a:pt x="2888" y="902"/>
                  <a:pt x="2886" y="902"/>
                  <a:pt x="2885" y="902"/>
                </a:cubicBezTo>
                <a:cubicBezTo>
                  <a:pt x="2882" y="902"/>
                  <a:pt x="2879" y="903"/>
                  <a:pt x="2875" y="903"/>
                </a:cubicBezTo>
                <a:cubicBezTo>
                  <a:pt x="2874" y="903"/>
                  <a:pt x="2873" y="903"/>
                  <a:pt x="2872" y="903"/>
                </a:cubicBezTo>
                <a:cubicBezTo>
                  <a:pt x="2871" y="902"/>
                  <a:pt x="2869" y="902"/>
                  <a:pt x="2868" y="903"/>
                </a:cubicBezTo>
                <a:cubicBezTo>
                  <a:pt x="2867" y="903"/>
                  <a:pt x="2868" y="903"/>
                  <a:pt x="2869" y="904"/>
                </a:cubicBezTo>
                <a:cubicBezTo>
                  <a:pt x="2869" y="904"/>
                  <a:pt x="2869" y="905"/>
                  <a:pt x="2869" y="905"/>
                </a:cubicBezTo>
                <a:cubicBezTo>
                  <a:pt x="2869" y="906"/>
                  <a:pt x="2869" y="906"/>
                  <a:pt x="2868" y="907"/>
                </a:cubicBezTo>
                <a:cubicBezTo>
                  <a:pt x="2868" y="908"/>
                  <a:pt x="2867" y="908"/>
                  <a:pt x="2869" y="908"/>
                </a:cubicBezTo>
                <a:cubicBezTo>
                  <a:pt x="2869" y="908"/>
                  <a:pt x="2870" y="908"/>
                  <a:pt x="2870" y="909"/>
                </a:cubicBezTo>
                <a:cubicBezTo>
                  <a:pt x="2870" y="910"/>
                  <a:pt x="2868" y="912"/>
                  <a:pt x="2868" y="913"/>
                </a:cubicBezTo>
                <a:cubicBezTo>
                  <a:pt x="2868" y="914"/>
                  <a:pt x="2868" y="916"/>
                  <a:pt x="2867" y="917"/>
                </a:cubicBezTo>
                <a:cubicBezTo>
                  <a:pt x="2866" y="918"/>
                  <a:pt x="2866" y="919"/>
                  <a:pt x="2865" y="920"/>
                </a:cubicBezTo>
                <a:cubicBezTo>
                  <a:pt x="2865" y="921"/>
                  <a:pt x="2864" y="922"/>
                  <a:pt x="2863" y="923"/>
                </a:cubicBezTo>
                <a:cubicBezTo>
                  <a:pt x="2862" y="923"/>
                  <a:pt x="2861" y="923"/>
                  <a:pt x="2861" y="923"/>
                </a:cubicBezTo>
                <a:cubicBezTo>
                  <a:pt x="2860" y="923"/>
                  <a:pt x="2859" y="924"/>
                  <a:pt x="2859" y="924"/>
                </a:cubicBezTo>
                <a:cubicBezTo>
                  <a:pt x="2859" y="923"/>
                  <a:pt x="2860" y="923"/>
                  <a:pt x="2860" y="922"/>
                </a:cubicBezTo>
                <a:cubicBezTo>
                  <a:pt x="2861" y="922"/>
                  <a:pt x="2861" y="921"/>
                  <a:pt x="2861" y="921"/>
                </a:cubicBezTo>
                <a:cubicBezTo>
                  <a:pt x="2862" y="919"/>
                  <a:pt x="2863" y="919"/>
                  <a:pt x="2864" y="917"/>
                </a:cubicBezTo>
                <a:cubicBezTo>
                  <a:pt x="2864" y="917"/>
                  <a:pt x="2865" y="917"/>
                  <a:pt x="2865" y="916"/>
                </a:cubicBezTo>
                <a:cubicBezTo>
                  <a:pt x="2865" y="915"/>
                  <a:pt x="2866" y="915"/>
                  <a:pt x="2866" y="914"/>
                </a:cubicBezTo>
                <a:cubicBezTo>
                  <a:pt x="2866" y="913"/>
                  <a:pt x="2867" y="911"/>
                  <a:pt x="2866" y="910"/>
                </a:cubicBezTo>
                <a:cubicBezTo>
                  <a:pt x="2865" y="910"/>
                  <a:pt x="2863" y="912"/>
                  <a:pt x="2862" y="912"/>
                </a:cubicBezTo>
                <a:cubicBezTo>
                  <a:pt x="2862" y="913"/>
                  <a:pt x="2861" y="913"/>
                  <a:pt x="2860" y="914"/>
                </a:cubicBezTo>
                <a:cubicBezTo>
                  <a:pt x="2859" y="914"/>
                  <a:pt x="2859" y="915"/>
                  <a:pt x="2858" y="916"/>
                </a:cubicBezTo>
                <a:cubicBezTo>
                  <a:pt x="2857" y="917"/>
                  <a:pt x="2857" y="917"/>
                  <a:pt x="2856" y="918"/>
                </a:cubicBezTo>
                <a:cubicBezTo>
                  <a:pt x="2855" y="918"/>
                  <a:pt x="2855" y="919"/>
                  <a:pt x="2854" y="920"/>
                </a:cubicBezTo>
                <a:cubicBezTo>
                  <a:pt x="2854" y="920"/>
                  <a:pt x="2853" y="920"/>
                  <a:pt x="2853" y="921"/>
                </a:cubicBezTo>
                <a:cubicBezTo>
                  <a:pt x="2851" y="921"/>
                  <a:pt x="2850" y="921"/>
                  <a:pt x="2849" y="922"/>
                </a:cubicBezTo>
                <a:cubicBezTo>
                  <a:pt x="2847" y="922"/>
                  <a:pt x="2846" y="923"/>
                  <a:pt x="2845" y="923"/>
                </a:cubicBezTo>
                <a:cubicBezTo>
                  <a:pt x="2844" y="923"/>
                  <a:pt x="2843" y="922"/>
                  <a:pt x="2842" y="922"/>
                </a:cubicBezTo>
                <a:cubicBezTo>
                  <a:pt x="2841" y="922"/>
                  <a:pt x="2840" y="922"/>
                  <a:pt x="2839" y="922"/>
                </a:cubicBezTo>
                <a:cubicBezTo>
                  <a:pt x="2839" y="922"/>
                  <a:pt x="2839" y="922"/>
                  <a:pt x="2839" y="922"/>
                </a:cubicBezTo>
                <a:cubicBezTo>
                  <a:pt x="2840" y="921"/>
                  <a:pt x="2840" y="921"/>
                  <a:pt x="2841" y="921"/>
                </a:cubicBezTo>
                <a:cubicBezTo>
                  <a:pt x="2841" y="920"/>
                  <a:pt x="2841" y="919"/>
                  <a:pt x="2842" y="919"/>
                </a:cubicBezTo>
                <a:cubicBezTo>
                  <a:pt x="2843" y="918"/>
                  <a:pt x="2845" y="920"/>
                  <a:pt x="2846" y="918"/>
                </a:cubicBezTo>
                <a:cubicBezTo>
                  <a:pt x="2846" y="917"/>
                  <a:pt x="2846" y="916"/>
                  <a:pt x="2846" y="916"/>
                </a:cubicBezTo>
                <a:cubicBezTo>
                  <a:pt x="2847" y="915"/>
                  <a:pt x="2847" y="915"/>
                  <a:pt x="2848" y="914"/>
                </a:cubicBezTo>
                <a:cubicBezTo>
                  <a:pt x="2849" y="914"/>
                  <a:pt x="2851" y="913"/>
                  <a:pt x="2851" y="912"/>
                </a:cubicBezTo>
                <a:cubicBezTo>
                  <a:pt x="2851" y="911"/>
                  <a:pt x="2850" y="912"/>
                  <a:pt x="2849" y="912"/>
                </a:cubicBezTo>
                <a:cubicBezTo>
                  <a:pt x="2848" y="912"/>
                  <a:pt x="2848" y="912"/>
                  <a:pt x="2847" y="911"/>
                </a:cubicBezTo>
                <a:cubicBezTo>
                  <a:pt x="2846" y="911"/>
                  <a:pt x="2846" y="910"/>
                  <a:pt x="2845" y="910"/>
                </a:cubicBezTo>
                <a:cubicBezTo>
                  <a:pt x="2845" y="910"/>
                  <a:pt x="2842" y="910"/>
                  <a:pt x="2842" y="909"/>
                </a:cubicBezTo>
                <a:cubicBezTo>
                  <a:pt x="2843" y="908"/>
                  <a:pt x="2844" y="909"/>
                  <a:pt x="2844" y="908"/>
                </a:cubicBezTo>
                <a:cubicBezTo>
                  <a:pt x="2845" y="908"/>
                  <a:pt x="2845" y="907"/>
                  <a:pt x="2845" y="906"/>
                </a:cubicBezTo>
                <a:cubicBezTo>
                  <a:pt x="2845" y="906"/>
                  <a:pt x="2846" y="905"/>
                  <a:pt x="2846" y="905"/>
                </a:cubicBezTo>
                <a:cubicBezTo>
                  <a:pt x="2846" y="904"/>
                  <a:pt x="2845" y="903"/>
                  <a:pt x="2845" y="903"/>
                </a:cubicBezTo>
                <a:cubicBezTo>
                  <a:pt x="2844" y="902"/>
                  <a:pt x="2842" y="902"/>
                  <a:pt x="2841" y="903"/>
                </a:cubicBezTo>
                <a:cubicBezTo>
                  <a:pt x="2841" y="903"/>
                  <a:pt x="2840" y="904"/>
                  <a:pt x="2840" y="904"/>
                </a:cubicBezTo>
                <a:cubicBezTo>
                  <a:pt x="2839" y="905"/>
                  <a:pt x="2838" y="905"/>
                  <a:pt x="2838" y="905"/>
                </a:cubicBezTo>
                <a:cubicBezTo>
                  <a:pt x="2837" y="905"/>
                  <a:pt x="2836" y="906"/>
                  <a:pt x="2836" y="906"/>
                </a:cubicBezTo>
                <a:cubicBezTo>
                  <a:pt x="2836" y="907"/>
                  <a:pt x="2837" y="907"/>
                  <a:pt x="2837" y="908"/>
                </a:cubicBezTo>
                <a:cubicBezTo>
                  <a:pt x="2838" y="908"/>
                  <a:pt x="2838" y="909"/>
                  <a:pt x="2839" y="909"/>
                </a:cubicBezTo>
                <a:cubicBezTo>
                  <a:pt x="2839" y="910"/>
                  <a:pt x="2840" y="910"/>
                  <a:pt x="2840" y="910"/>
                </a:cubicBezTo>
                <a:cubicBezTo>
                  <a:pt x="2840" y="911"/>
                  <a:pt x="2839" y="911"/>
                  <a:pt x="2838" y="912"/>
                </a:cubicBezTo>
                <a:cubicBezTo>
                  <a:pt x="2837" y="912"/>
                  <a:pt x="2837" y="913"/>
                  <a:pt x="2836" y="913"/>
                </a:cubicBezTo>
                <a:cubicBezTo>
                  <a:pt x="2836" y="914"/>
                  <a:pt x="2835" y="915"/>
                  <a:pt x="2834" y="915"/>
                </a:cubicBezTo>
                <a:cubicBezTo>
                  <a:pt x="2834" y="915"/>
                  <a:pt x="2833" y="915"/>
                  <a:pt x="2833" y="915"/>
                </a:cubicBezTo>
                <a:cubicBezTo>
                  <a:pt x="2833" y="915"/>
                  <a:pt x="2832" y="915"/>
                  <a:pt x="2832" y="915"/>
                </a:cubicBezTo>
                <a:cubicBezTo>
                  <a:pt x="2831" y="915"/>
                  <a:pt x="2830" y="915"/>
                  <a:pt x="2829" y="915"/>
                </a:cubicBezTo>
                <a:cubicBezTo>
                  <a:pt x="2828" y="915"/>
                  <a:pt x="2828" y="913"/>
                  <a:pt x="2829" y="912"/>
                </a:cubicBezTo>
                <a:cubicBezTo>
                  <a:pt x="2830" y="911"/>
                  <a:pt x="2830" y="910"/>
                  <a:pt x="2831" y="908"/>
                </a:cubicBezTo>
                <a:cubicBezTo>
                  <a:pt x="2831" y="907"/>
                  <a:pt x="2831" y="905"/>
                  <a:pt x="2831" y="904"/>
                </a:cubicBezTo>
                <a:cubicBezTo>
                  <a:pt x="2831" y="902"/>
                  <a:pt x="2830" y="901"/>
                  <a:pt x="2831" y="899"/>
                </a:cubicBezTo>
                <a:cubicBezTo>
                  <a:pt x="2831" y="899"/>
                  <a:pt x="2831" y="898"/>
                  <a:pt x="2831" y="898"/>
                </a:cubicBezTo>
                <a:cubicBezTo>
                  <a:pt x="2832" y="895"/>
                  <a:pt x="2831" y="894"/>
                  <a:pt x="2829" y="893"/>
                </a:cubicBezTo>
                <a:cubicBezTo>
                  <a:pt x="2828" y="892"/>
                  <a:pt x="2828" y="891"/>
                  <a:pt x="2826" y="891"/>
                </a:cubicBezTo>
                <a:cubicBezTo>
                  <a:pt x="2824" y="891"/>
                  <a:pt x="2823" y="891"/>
                  <a:pt x="2821" y="891"/>
                </a:cubicBezTo>
                <a:cubicBezTo>
                  <a:pt x="2819" y="892"/>
                  <a:pt x="2818" y="892"/>
                  <a:pt x="2816" y="892"/>
                </a:cubicBezTo>
                <a:cubicBezTo>
                  <a:pt x="2815" y="892"/>
                  <a:pt x="2813" y="892"/>
                  <a:pt x="2811" y="892"/>
                </a:cubicBezTo>
                <a:cubicBezTo>
                  <a:pt x="2810" y="891"/>
                  <a:pt x="2809" y="891"/>
                  <a:pt x="2807" y="891"/>
                </a:cubicBezTo>
                <a:cubicBezTo>
                  <a:pt x="2806" y="891"/>
                  <a:pt x="2804" y="891"/>
                  <a:pt x="2803" y="891"/>
                </a:cubicBezTo>
                <a:cubicBezTo>
                  <a:pt x="2801" y="891"/>
                  <a:pt x="2801" y="890"/>
                  <a:pt x="2800" y="889"/>
                </a:cubicBezTo>
                <a:cubicBezTo>
                  <a:pt x="2799" y="888"/>
                  <a:pt x="2798" y="887"/>
                  <a:pt x="2800" y="886"/>
                </a:cubicBezTo>
                <a:cubicBezTo>
                  <a:pt x="2800" y="885"/>
                  <a:pt x="2801" y="885"/>
                  <a:pt x="2802" y="885"/>
                </a:cubicBezTo>
                <a:cubicBezTo>
                  <a:pt x="2802" y="884"/>
                  <a:pt x="2802" y="884"/>
                  <a:pt x="2803" y="883"/>
                </a:cubicBezTo>
                <a:cubicBezTo>
                  <a:pt x="2804" y="882"/>
                  <a:pt x="2805" y="881"/>
                  <a:pt x="2807" y="880"/>
                </a:cubicBezTo>
                <a:cubicBezTo>
                  <a:pt x="2809" y="880"/>
                  <a:pt x="2810" y="879"/>
                  <a:pt x="2812" y="878"/>
                </a:cubicBezTo>
                <a:cubicBezTo>
                  <a:pt x="2813" y="878"/>
                  <a:pt x="2813" y="877"/>
                  <a:pt x="2814" y="876"/>
                </a:cubicBezTo>
                <a:cubicBezTo>
                  <a:pt x="2815" y="876"/>
                  <a:pt x="2815" y="876"/>
                  <a:pt x="2816" y="876"/>
                </a:cubicBezTo>
                <a:cubicBezTo>
                  <a:pt x="2816" y="876"/>
                  <a:pt x="2817" y="875"/>
                  <a:pt x="2818" y="875"/>
                </a:cubicBezTo>
                <a:cubicBezTo>
                  <a:pt x="2819" y="874"/>
                  <a:pt x="2820" y="874"/>
                  <a:pt x="2821" y="873"/>
                </a:cubicBezTo>
                <a:cubicBezTo>
                  <a:pt x="2821" y="872"/>
                  <a:pt x="2821" y="871"/>
                  <a:pt x="2822" y="871"/>
                </a:cubicBezTo>
                <a:cubicBezTo>
                  <a:pt x="2823" y="870"/>
                  <a:pt x="2823" y="869"/>
                  <a:pt x="2824" y="869"/>
                </a:cubicBezTo>
                <a:cubicBezTo>
                  <a:pt x="2826" y="867"/>
                  <a:pt x="2828" y="867"/>
                  <a:pt x="2830" y="866"/>
                </a:cubicBezTo>
                <a:cubicBezTo>
                  <a:pt x="2832" y="866"/>
                  <a:pt x="2833" y="865"/>
                  <a:pt x="2834" y="864"/>
                </a:cubicBezTo>
                <a:cubicBezTo>
                  <a:pt x="2835" y="863"/>
                  <a:pt x="2837" y="862"/>
                  <a:pt x="2838" y="861"/>
                </a:cubicBezTo>
                <a:cubicBezTo>
                  <a:pt x="2840" y="860"/>
                  <a:pt x="2841" y="859"/>
                  <a:pt x="2842" y="858"/>
                </a:cubicBezTo>
                <a:cubicBezTo>
                  <a:pt x="2844" y="858"/>
                  <a:pt x="2844" y="857"/>
                  <a:pt x="2846" y="856"/>
                </a:cubicBezTo>
                <a:cubicBezTo>
                  <a:pt x="2846" y="855"/>
                  <a:pt x="2847" y="855"/>
                  <a:pt x="2848" y="854"/>
                </a:cubicBezTo>
                <a:cubicBezTo>
                  <a:pt x="2849" y="853"/>
                  <a:pt x="2850" y="852"/>
                  <a:pt x="2851" y="851"/>
                </a:cubicBezTo>
                <a:cubicBezTo>
                  <a:pt x="2853" y="849"/>
                  <a:pt x="2856" y="847"/>
                  <a:pt x="2859" y="845"/>
                </a:cubicBezTo>
                <a:cubicBezTo>
                  <a:pt x="2859" y="844"/>
                  <a:pt x="2859" y="844"/>
                  <a:pt x="2859" y="843"/>
                </a:cubicBezTo>
                <a:cubicBezTo>
                  <a:pt x="2860" y="842"/>
                  <a:pt x="2859" y="843"/>
                  <a:pt x="2858" y="842"/>
                </a:cubicBezTo>
                <a:cubicBezTo>
                  <a:pt x="2857" y="841"/>
                  <a:pt x="2858" y="840"/>
                  <a:pt x="2859" y="838"/>
                </a:cubicBezTo>
                <a:cubicBezTo>
                  <a:pt x="2861" y="837"/>
                  <a:pt x="2861" y="836"/>
                  <a:pt x="2862" y="835"/>
                </a:cubicBezTo>
                <a:cubicBezTo>
                  <a:pt x="2864" y="833"/>
                  <a:pt x="2865" y="832"/>
                  <a:pt x="2866" y="831"/>
                </a:cubicBezTo>
                <a:cubicBezTo>
                  <a:pt x="2867" y="829"/>
                  <a:pt x="2869" y="828"/>
                  <a:pt x="2870" y="827"/>
                </a:cubicBezTo>
                <a:cubicBezTo>
                  <a:pt x="2872" y="826"/>
                  <a:pt x="2874" y="825"/>
                  <a:pt x="2875" y="823"/>
                </a:cubicBezTo>
                <a:cubicBezTo>
                  <a:pt x="2877" y="822"/>
                  <a:pt x="2879" y="821"/>
                  <a:pt x="2881" y="819"/>
                </a:cubicBezTo>
                <a:cubicBezTo>
                  <a:pt x="2882" y="818"/>
                  <a:pt x="2884" y="816"/>
                  <a:pt x="2885" y="814"/>
                </a:cubicBezTo>
                <a:cubicBezTo>
                  <a:pt x="2887" y="813"/>
                  <a:pt x="2889" y="812"/>
                  <a:pt x="2891" y="811"/>
                </a:cubicBezTo>
                <a:cubicBezTo>
                  <a:pt x="2893" y="810"/>
                  <a:pt x="2894" y="808"/>
                  <a:pt x="2896" y="807"/>
                </a:cubicBezTo>
                <a:cubicBezTo>
                  <a:pt x="2898" y="807"/>
                  <a:pt x="2900" y="806"/>
                  <a:pt x="2901" y="806"/>
                </a:cubicBezTo>
                <a:cubicBezTo>
                  <a:pt x="2904" y="805"/>
                  <a:pt x="2906" y="801"/>
                  <a:pt x="2907" y="798"/>
                </a:cubicBezTo>
                <a:cubicBezTo>
                  <a:pt x="2907" y="797"/>
                  <a:pt x="2908" y="795"/>
                  <a:pt x="2909" y="794"/>
                </a:cubicBezTo>
                <a:cubicBezTo>
                  <a:pt x="2909" y="792"/>
                  <a:pt x="2910" y="790"/>
                  <a:pt x="2912" y="789"/>
                </a:cubicBezTo>
                <a:cubicBezTo>
                  <a:pt x="2913" y="788"/>
                  <a:pt x="2915" y="786"/>
                  <a:pt x="2917" y="785"/>
                </a:cubicBezTo>
                <a:cubicBezTo>
                  <a:pt x="2919" y="784"/>
                  <a:pt x="2921" y="782"/>
                  <a:pt x="2922" y="781"/>
                </a:cubicBezTo>
                <a:cubicBezTo>
                  <a:pt x="2923" y="780"/>
                  <a:pt x="2924" y="779"/>
                  <a:pt x="2926" y="778"/>
                </a:cubicBezTo>
                <a:cubicBezTo>
                  <a:pt x="2927" y="777"/>
                  <a:pt x="2928" y="776"/>
                  <a:pt x="2929" y="775"/>
                </a:cubicBezTo>
                <a:cubicBezTo>
                  <a:pt x="2930" y="773"/>
                  <a:pt x="2932" y="772"/>
                  <a:pt x="2933" y="770"/>
                </a:cubicBezTo>
                <a:cubicBezTo>
                  <a:pt x="2935" y="769"/>
                  <a:pt x="2936" y="768"/>
                  <a:pt x="2938" y="767"/>
                </a:cubicBezTo>
                <a:cubicBezTo>
                  <a:pt x="2941" y="766"/>
                  <a:pt x="2943" y="764"/>
                  <a:pt x="2946" y="763"/>
                </a:cubicBezTo>
                <a:cubicBezTo>
                  <a:pt x="2948" y="763"/>
                  <a:pt x="2949" y="762"/>
                  <a:pt x="2951" y="762"/>
                </a:cubicBezTo>
                <a:cubicBezTo>
                  <a:pt x="2952" y="761"/>
                  <a:pt x="2953" y="760"/>
                  <a:pt x="2955" y="760"/>
                </a:cubicBezTo>
                <a:cubicBezTo>
                  <a:pt x="2956" y="760"/>
                  <a:pt x="2957" y="760"/>
                  <a:pt x="2959" y="760"/>
                </a:cubicBezTo>
                <a:cubicBezTo>
                  <a:pt x="2960" y="760"/>
                  <a:pt x="2961" y="761"/>
                  <a:pt x="2963" y="761"/>
                </a:cubicBezTo>
                <a:cubicBezTo>
                  <a:pt x="2964" y="761"/>
                  <a:pt x="2966" y="760"/>
                  <a:pt x="2967" y="760"/>
                </a:cubicBezTo>
                <a:cubicBezTo>
                  <a:pt x="2968" y="759"/>
                  <a:pt x="2970" y="759"/>
                  <a:pt x="2971" y="759"/>
                </a:cubicBezTo>
                <a:cubicBezTo>
                  <a:pt x="2973" y="759"/>
                  <a:pt x="2974" y="759"/>
                  <a:pt x="2976" y="759"/>
                </a:cubicBezTo>
                <a:cubicBezTo>
                  <a:pt x="2977" y="759"/>
                  <a:pt x="2978" y="759"/>
                  <a:pt x="2979" y="759"/>
                </a:cubicBezTo>
                <a:cubicBezTo>
                  <a:pt x="2980" y="759"/>
                  <a:pt x="2981" y="760"/>
                  <a:pt x="2983" y="760"/>
                </a:cubicBezTo>
                <a:cubicBezTo>
                  <a:pt x="2984" y="760"/>
                  <a:pt x="2985" y="759"/>
                  <a:pt x="2987" y="759"/>
                </a:cubicBezTo>
                <a:cubicBezTo>
                  <a:pt x="2988" y="759"/>
                  <a:pt x="2990" y="760"/>
                  <a:pt x="2991" y="760"/>
                </a:cubicBezTo>
                <a:cubicBezTo>
                  <a:pt x="2993" y="760"/>
                  <a:pt x="2995" y="759"/>
                  <a:pt x="2996" y="758"/>
                </a:cubicBezTo>
                <a:cubicBezTo>
                  <a:pt x="2998" y="758"/>
                  <a:pt x="2999" y="759"/>
                  <a:pt x="3001" y="759"/>
                </a:cubicBezTo>
                <a:cubicBezTo>
                  <a:pt x="3002" y="759"/>
                  <a:pt x="3004" y="758"/>
                  <a:pt x="3005" y="758"/>
                </a:cubicBezTo>
                <a:cubicBezTo>
                  <a:pt x="3007" y="758"/>
                  <a:pt x="3009" y="758"/>
                  <a:pt x="3010" y="759"/>
                </a:cubicBezTo>
                <a:cubicBezTo>
                  <a:pt x="3011" y="760"/>
                  <a:pt x="3010" y="761"/>
                  <a:pt x="3009" y="761"/>
                </a:cubicBezTo>
                <a:cubicBezTo>
                  <a:pt x="3009" y="762"/>
                  <a:pt x="3008" y="763"/>
                  <a:pt x="3008" y="763"/>
                </a:cubicBezTo>
                <a:cubicBezTo>
                  <a:pt x="3009" y="764"/>
                  <a:pt x="3009" y="764"/>
                  <a:pt x="3010" y="764"/>
                </a:cubicBezTo>
                <a:cubicBezTo>
                  <a:pt x="3012" y="764"/>
                  <a:pt x="3014" y="765"/>
                  <a:pt x="3016" y="765"/>
                </a:cubicBezTo>
                <a:cubicBezTo>
                  <a:pt x="3017" y="765"/>
                  <a:pt x="3019" y="765"/>
                  <a:pt x="3019" y="764"/>
                </a:cubicBezTo>
                <a:cubicBezTo>
                  <a:pt x="3020" y="762"/>
                  <a:pt x="3020" y="761"/>
                  <a:pt x="3021" y="760"/>
                </a:cubicBezTo>
                <a:cubicBezTo>
                  <a:pt x="3022" y="758"/>
                  <a:pt x="3023" y="757"/>
                  <a:pt x="3025" y="758"/>
                </a:cubicBezTo>
                <a:cubicBezTo>
                  <a:pt x="3026" y="758"/>
                  <a:pt x="3028" y="759"/>
                  <a:pt x="3030" y="759"/>
                </a:cubicBezTo>
                <a:cubicBezTo>
                  <a:pt x="3031" y="760"/>
                  <a:pt x="3033" y="760"/>
                  <a:pt x="3034" y="761"/>
                </a:cubicBezTo>
                <a:cubicBezTo>
                  <a:pt x="3035" y="762"/>
                  <a:pt x="3037" y="763"/>
                  <a:pt x="3038" y="763"/>
                </a:cubicBezTo>
                <a:cubicBezTo>
                  <a:pt x="3039" y="763"/>
                  <a:pt x="3040" y="763"/>
                  <a:pt x="3041" y="763"/>
                </a:cubicBezTo>
                <a:cubicBezTo>
                  <a:pt x="3043" y="764"/>
                  <a:pt x="3047" y="764"/>
                  <a:pt x="3049" y="763"/>
                </a:cubicBezTo>
                <a:cubicBezTo>
                  <a:pt x="3050" y="762"/>
                  <a:pt x="3052" y="761"/>
                  <a:pt x="3053" y="760"/>
                </a:cubicBezTo>
                <a:cubicBezTo>
                  <a:pt x="3057" y="758"/>
                  <a:pt x="3060" y="759"/>
                  <a:pt x="3063" y="761"/>
                </a:cubicBezTo>
                <a:cubicBezTo>
                  <a:pt x="3064" y="762"/>
                  <a:pt x="3065" y="763"/>
                  <a:pt x="3067" y="763"/>
                </a:cubicBezTo>
                <a:cubicBezTo>
                  <a:pt x="3068" y="763"/>
                  <a:pt x="3071" y="764"/>
                  <a:pt x="3071" y="762"/>
                </a:cubicBezTo>
                <a:cubicBezTo>
                  <a:pt x="3071" y="762"/>
                  <a:pt x="3070" y="761"/>
                  <a:pt x="3069" y="761"/>
                </a:cubicBezTo>
                <a:cubicBezTo>
                  <a:pt x="3069" y="760"/>
                  <a:pt x="3068" y="760"/>
                  <a:pt x="3068" y="759"/>
                </a:cubicBezTo>
                <a:cubicBezTo>
                  <a:pt x="3067" y="759"/>
                  <a:pt x="3066" y="759"/>
                  <a:pt x="3066" y="759"/>
                </a:cubicBezTo>
                <a:cubicBezTo>
                  <a:pt x="3065" y="758"/>
                  <a:pt x="3066" y="757"/>
                  <a:pt x="3067" y="757"/>
                </a:cubicBezTo>
                <a:cubicBezTo>
                  <a:pt x="3068" y="756"/>
                  <a:pt x="3070" y="756"/>
                  <a:pt x="3071" y="756"/>
                </a:cubicBezTo>
                <a:cubicBezTo>
                  <a:pt x="3072" y="756"/>
                  <a:pt x="3075" y="758"/>
                  <a:pt x="3075" y="757"/>
                </a:cubicBezTo>
                <a:cubicBezTo>
                  <a:pt x="3076" y="756"/>
                  <a:pt x="3075" y="756"/>
                  <a:pt x="3074" y="755"/>
                </a:cubicBezTo>
                <a:cubicBezTo>
                  <a:pt x="3074" y="755"/>
                  <a:pt x="3073" y="754"/>
                  <a:pt x="3073" y="753"/>
                </a:cubicBezTo>
                <a:cubicBezTo>
                  <a:pt x="3073" y="751"/>
                  <a:pt x="3075" y="751"/>
                  <a:pt x="3076" y="751"/>
                </a:cubicBezTo>
                <a:cubicBezTo>
                  <a:pt x="3077" y="751"/>
                  <a:pt x="3077" y="750"/>
                  <a:pt x="3078" y="749"/>
                </a:cubicBezTo>
                <a:cubicBezTo>
                  <a:pt x="3079" y="748"/>
                  <a:pt x="3080" y="748"/>
                  <a:pt x="3081" y="748"/>
                </a:cubicBezTo>
                <a:cubicBezTo>
                  <a:pt x="3082" y="748"/>
                  <a:pt x="3084" y="748"/>
                  <a:pt x="3085" y="748"/>
                </a:cubicBezTo>
                <a:cubicBezTo>
                  <a:pt x="3086" y="748"/>
                  <a:pt x="3086" y="749"/>
                  <a:pt x="3087" y="749"/>
                </a:cubicBezTo>
                <a:cubicBezTo>
                  <a:pt x="3089" y="750"/>
                  <a:pt x="3090" y="750"/>
                  <a:pt x="3092" y="751"/>
                </a:cubicBezTo>
                <a:cubicBezTo>
                  <a:pt x="3094" y="751"/>
                  <a:pt x="3095" y="752"/>
                  <a:pt x="3096" y="752"/>
                </a:cubicBezTo>
                <a:cubicBezTo>
                  <a:pt x="3098" y="753"/>
                  <a:pt x="3099" y="753"/>
                  <a:pt x="3101" y="753"/>
                </a:cubicBezTo>
                <a:cubicBezTo>
                  <a:pt x="3102" y="754"/>
                  <a:pt x="3102" y="755"/>
                  <a:pt x="3103" y="756"/>
                </a:cubicBezTo>
                <a:cubicBezTo>
                  <a:pt x="3104" y="758"/>
                  <a:pt x="3105" y="758"/>
                  <a:pt x="3107" y="758"/>
                </a:cubicBezTo>
                <a:cubicBezTo>
                  <a:pt x="3107" y="757"/>
                  <a:pt x="3108" y="757"/>
                  <a:pt x="3108" y="757"/>
                </a:cubicBezTo>
                <a:cubicBezTo>
                  <a:pt x="3109" y="756"/>
                  <a:pt x="3110" y="756"/>
                  <a:pt x="3110" y="755"/>
                </a:cubicBezTo>
                <a:cubicBezTo>
                  <a:pt x="3111" y="755"/>
                  <a:pt x="3111" y="754"/>
                  <a:pt x="3112" y="754"/>
                </a:cubicBezTo>
                <a:cubicBezTo>
                  <a:pt x="3112" y="754"/>
                  <a:pt x="3113" y="754"/>
                  <a:pt x="3114" y="754"/>
                </a:cubicBezTo>
                <a:cubicBezTo>
                  <a:pt x="3115" y="755"/>
                  <a:pt x="3116" y="756"/>
                  <a:pt x="3117" y="756"/>
                </a:cubicBezTo>
                <a:cubicBezTo>
                  <a:pt x="3118" y="756"/>
                  <a:pt x="3118" y="756"/>
                  <a:pt x="3119" y="756"/>
                </a:cubicBezTo>
                <a:cubicBezTo>
                  <a:pt x="3121" y="757"/>
                  <a:pt x="3122" y="757"/>
                  <a:pt x="3123" y="758"/>
                </a:cubicBezTo>
                <a:cubicBezTo>
                  <a:pt x="3124" y="759"/>
                  <a:pt x="3124" y="759"/>
                  <a:pt x="3124" y="760"/>
                </a:cubicBezTo>
                <a:cubicBezTo>
                  <a:pt x="3125" y="761"/>
                  <a:pt x="3125" y="761"/>
                  <a:pt x="3125" y="762"/>
                </a:cubicBezTo>
                <a:cubicBezTo>
                  <a:pt x="3126" y="763"/>
                  <a:pt x="3128" y="763"/>
                  <a:pt x="3129" y="763"/>
                </a:cubicBezTo>
                <a:cubicBezTo>
                  <a:pt x="3131" y="764"/>
                  <a:pt x="3133" y="763"/>
                  <a:pt x="3134" y="765"/>
                </a:cubicBezTo>
                <a:cubicBezTo>
                  <a:pt x="3134" y="765"/>
                  <a:pt x="3134" y="765"/>
                  <a:pt x="3133" y="765"/>
                </a:cubicBezTo>
                <a:cubicBezTo>
                  <a:pt x="3133" y="765"/>
                  <a:pt x="3133" y="765"/>
                  <a:pt x="3132" y="765"/>
                </a:cubicBezTo>
                <a:cubicBezTo>
                  <a:pt x="3132" y="765"/>
                  <a:pt x="3132" y="766"/>
                  <a:pt x="3132" y="766"/>
                </a:cubicBezTo>
                <a:cubicBezTo>
                  <a:pt x="3131" y="766"/>
                  <a:pt x="3130" y="766"/>
                  <a:pt x="3129" y="766"/>
                </a:cubicBezTo>
                <a:cubicBezTo>
                  <a:pt x="3127" y="766"/>
                  <a:pt x="3126" y="765"/>
                  <a:pt x="3124" y="765"/>
                </a:cubicBezTo>
                <a:cubicBezTo>
                  <a:pt x="3123" y="766"/>
                  <a:pt x="3122" y="766"/>
                  <a:pt x="3121" y="766"/>
                </a:cubicBezTo>
                <a:cubicBezTo>
                  <a:pt x="3120" y="766"/>
                  <a:pt x="3118" y="765"/>
                  <a:pt x="3117" y="766"/>
                </a:cubicBezTo>
                <a:cubicBezTo>
                  <a:pt x="3116" y="767"/>
                  <a:pt x="3116" y="767"/>
                  <a:pt x="3116" y="767"/>
                </a:cubicBezTo>
                <a:cubicBezTo>
                  <a:pt x="3115" y="768"/>
                  <a:pt x="3115" y="768"/>
                  <a:pt x="3114" y="768"/>
                </a:cubicBezTo>
                <a:cubicBezTo>
                  <a:pt x="3113" y="768"/>
                  <a:pt x="3112" y="768"/>
                  <a:pt x="3112" y="769"/>
                </a:cubicBezTo>
                <a:cubicBezTo>
                  <a:pt x="3112" y="769"/>
                  <a:pt x="3113" y="769"/>
                  <a:pt x="3114" y="770"/>
                </a:cubicBezTo>
                <a:cubicBezTo>
                  <a:pt x="3115" y="770"/>
                  <a:pt x="3115" y="772"/>
                  <a:pt x="3116" y="773"/>
                </a:cubicBezTo>
                <a:cubicBezTo>
                  <a:pt x="3117" y="774"/>
                  <a:pt x="3117" y="774"/>
                  <a:pt x="3117" y="775"/>
                </a:cubicBezTo>
                <a:cubicBezTo>
                  <a:pt x="3117" y="776"/>
                  <a:pt x="3117" y="776"/>
                  <a:pt x="3119" y="776"/>
                </a:cubicBezTo>
                <a:cubicBezTo>
                  <a:pt x="3119" y="775"/>
                  <a:pt x="3120" y="775"/>
                  <a:pt x="3121" y="774"/>
                </a:cubicBezTo>
                <a:cubicBezTo>
                  <a:pt x="3121" y="774"/>
                  <a:pt x="3122" y="774"/>
                  <a:pt x="3123" y="774"/>
                </a:cubicBezTo>
                <a:cubicBezTo>
                  <a:pt x="3125" y="774"/>
                  <a:pt x="3126" y="773"/>
                  <a:pt x="3128" y="772"/>
                </a:cubicBezTo>
                <a:cubicBezTo>
                  <a:pt x="3128" y="772"/>
                  <a:pt x="3129" y="772"/>
                  <a:pt x="3130" y="771"/>
                </a:cubicBezTo>
                <a:cubicBezTo>
                  <a:pt x="3130" y="771"/>
                  <a:pt x="3131" y="772"/>
                  <a:pt x="3132" y="771"/>
                </a:cubicBezTo>
                <a:cubicBezTo>
                  <a:pt x="3133" y="771"/>
                  <a:pt x="3135" y="770"/>
                  <a:pt x="3136" y="770"/>
                </a:cubicBezTo>
                <a:cubicBezTo>
                  <a:pt x="3138" y="769"/>
                  <a:pt x="3139" y="770"/>
                  <a:pt x="3141" y="771"/>
                </a:cubicBezTo>
                <a:cubicBezTo>
                  <a:pt x="3142" y="772"/>
                  <a:pt x="3143" y="772"/>
                  <a:pt x="3144" y="773"/>
                </a:cubicBezTo>
                <a:cubicBezTo>
                  <a:pt x="3145" y="774"/>
                  <a:pt x="3147" y="774"/>
                  <a:pt x="3148" y="773"/>
                </a:cubicBezTo>
                <a:cubicBezTo>
                  <a:pt x="3149" y="771"/>
                  <a:pt x="3149" y="770"/>
                  <a:pt x="3150" y="769"/>
                </a:cubicBezTo>
                <a:cubicBezTo>
                  <a:pt x="3151" y="767"/>
                  <a:pt x="3152" y="768"/>
                  <a:pt x="3154" y="768"/>
                </a:cubicBezTo>
                <a:cubicBezTo>
                  <a:pt x="3155" y="768"/>
                  <a:pt x="3156" y="768"/>
                  <a:pt x="3156" y="767"/>
                </a:cubicBezTo>
                <a:cubicBezTo>
                  <a:pt x="3156" y="766"/>
                  <a:pt x="3156" y="766"/>
                  <a:pt x="3156" y="765"/>
                </a:cubicBezTo>
                <a:cubicBezTo>
                  <a:pt x="3157" y="764"/>
                  <a:pt x="3160" y="764"/>
                  <a:pt x="3161" y="764"/>
                </a:cubicBezTo>
                <a:cubicBezTo>
                  <a:pt x="3161" y="765"/>
                  <a:pt x="3161" y="765"/>
                  <a:pt x="3162" y="765"/>
                </a:cubicBezTo>
                <a:cubicBezTo>
                  <a:pt x="3163" y="766"/>
                  <a:pt x="3164" y="766"/>
                  <a:pt x="3164" y="766"/>
                </a:cubicBezTo>
                <a:cubicBezTo>
                  <a:pt x="3166" y="767"/>
                  <a:pt x="3167" y="768"/>
                  <a:pt x="3168" y="769"/>
                </a:cubicBezTo>
                <a:cubicBezTo>
                  <a:pt x="3170" y="769"/>
                  <a:pt x="3171" y="769"/>
                  <a:pt x="3172" y="768"/>
                </a:cubicBezTo>
                <a:cubicBezTo>
                  <a:pt x="3173" y="767"/>
                  <a:pt x="3173" y="767"/>
                  <a:pt x="3174" y="766"/>
                </a:cubicBezTo>
                <a:cubicBezTo>
                  <a:pt x="3175" y="766"/>
                  <a:pt x="3175" y="766"/>
                  <a:pt x="3176" y="766"/>
                </a:cubicBezTo>
                <a:cubicBezTo>
                  <a:pt x="3178" y="765"/>
                  <a:pt x="3179" y="764"/>
                  <a:pt x="3180" y="764"/>
                </a:cubicBezTo>
                <a:cubicBezTo>
                  <a:pt x="3182" y="764"/>
                  <a:pt x="3183" y="764"/>
                  <a:pt x="3185" y="764"/>
                </a:cubicBezTo>
                <a:cubicBezTo>
                  <a:pt x="3186" y="765"/>
                  <a:pt x="3188" y="765"/>
                  <a:pt x="3189" y="765"/>
                </a:cubicBezTo>
                <a:cubicBezTo>
                  <a:pt x="3190" y="765"/>
                  <a:pt x="3191" y="765"/>
                  <a:pt x="3192" y="765"/>
                </a:cubicBezTo>
                <a:cubicBezTo>
                  <a:pt x="3192" y="765"/>
                  <a:pt x="3193" y="766"/>
                  <a:pt x="3193" y="766"/>
                </a:cubicBezTo>
                <a:cubicBezTo>
                  <a:pt x="3194" y="765"/>
                  <a:pt x="3193" y="764"/>
                  <a:pt x="3193" y="764"/>
                </a:cubicBezTo>
                <a:cubicBezTo>
                  <a:pt x="3193" y="763"/>
                  <a:pt x="3194" y="762"/>
                  <a:pt x="3194" y="761"/>
                </a:cubicBezTo>
                <a:cubicBezTo>
                  <a:pt x="3194" y="760"/>
                  <a:pt x="3193" y="759"/>
                  <a:pt x="3191" y="758"/>
                </a:cubicBezTo>
                <a:cubicBezTo>
                  <a:pt x="3190" y="758"/>
                  <a:pt x="3190" y="756"/>
                  <a:pt x="3188" y="756"/>
                </a:cubicBezTo>
                <a:cubicBezTo>
                  <a:pt x="3187" y="756"/>
                  <a:pt x="3185" y="756"/>
                  <a:pt x="3184" y="755"/>
                </a:cubicBezTo>
                <a:cubicBezTo>
                  <a:pt x="3183" y="755"/>
                  <a:pt x="3182" y="754"/>
                  <a:pt x="3180" y="755"/>
                </a:cubicBezTo>
                <a:cubicBezTo>
                  <a:pt x="3180" y="755"/>
                  <a:pt x="3179" y="755"/>
                  <a:pt x="3178" y="755"/>
                </a:cubicBezTo>
                <a:cubicBezTo>
                  <a:pt x="3177" y="755"/>
                  <a:pt x="3178" y="756"/>
                  <a:pt x="3178" y="756"/>
                </a:cubicBezTo>
                <a:cubicBezTo>
                  <a:pt x="3179" y="757"/>
                  <a:pt x="3179" y="758"/>
                  <a:pt x="3178" y="758"/>
                </a:cubicBezTo>
                <a:cubicBezTo>
                  <a:pt x="3178" y="757"/>
                  <a:pt x="3177" y="756"/>
                  <a:pt x="3176" y="756"/>
                </a:cubicBezTo>
                <a:cubicBezTo>
                  <a:pt x="3176" y="756"/>
                  <a:pt x="3176" y="757"/>
                  <a:pt x="3175" y="757"/>
                </a:cubicBezTo>
                <a:cubicBezTo>
                  <a:pt x="3175" y="758"/>
                  <a:pt x="3174" y="758"/>
                  <a:pt x="3173" y="758"/>
                </a:cubicBezTo>
                <a:cubicBezTo>
                  <a:pt x="3173" y="758"/>
                  <a:pt x="3173" y="756"/>
                  <a:pt x="3173" y="756"/>
                </a:cubicBezTo>
                <a:cubicBezTo>
                  <a:pt x="3173" y="755"/>
                  <a:pt x="3173" y="755"/>
                  <a:pt x="3174" y="755"/>
                </a:cubicBezTo>
                <a:cubicBezTo>
                  <a:pt x="3175" y="755"/>
                  <a:pt x="3175" y="755"/>
                  <a:pt x="3176" y="754"/>
                </a:cubicBezTo>
                <a:cubicBezTo>
                  <a:pt x="3176" y="753"/>
                  <a:pt x="3177" y="754"/>
                  <a:pt x="3177" y="752"/>
                </a:cubicBezTo>
                <a:cubicBezTo>
                  <a:pt x="3177" y="752"/>
                  <a:pt x="3176" y="751"/>
                  <a:pt x="3175" y="751"/>
                </a:cubicBezTo>
                <a:cubicBezTo>
                  <a:pt x="3175" y="750"/>
                  <a:pt x="3174" y="748"/>
                  <a:pt x="3175" y="747"/>
                </a:cubicBezTo>
                <a:cubicBezTo>
                  <a:pt x="3175" y="744"/>
                  <a:pt x="3177" y="745"/>
                  <a:pt x="3178" y="745"/>
                </a:cubicBezTo>
                <a:cubicBezTo>
                  <a:pt x="3180" y="745"/>
                  <a:pt x="3180" y="744"/>
                  <a:pt x="3180" y="743"/>
                </a:cubicBezTo>
                <a:cubicBezTo>
                  <a:pt x="3180" y="740"/>
                  <a:pt x="3183" y="739"/>
                  <a:pt x="3185" y="738"/>
                </a:cubicBezTo>
                <a:cubicBezTo>
                  <a:pt x="3186" y="737"/>
                  <a:pt x="3186" y="736"/>
                  <a:pt x="3187" y="736"/>
                </a:cubicBezTo>
                <a:cubicBezTo>
                  <a:pt x="3189" y="734"/>
                  <a:pt x="3191" y="733"/>
                  <a:pt x="3193" y="731"/>
                </a:cubicBezTo>
                <a:cubicBezTo>
                  <a:pt x="3196" y="728"/>
                  <a:pt x="3199" y="726"/>
                  <a:pt x="3202" y="723"/>
                </a:cubicBezTo>
                <a:cubicBezTo>
                  <a:pt x="3203" y="723"/>
                  <a:pt x="3204" y="722"/>
                  <a:pt x="3204" y="722"/>
                </a:cubicBezTo>
                <a:cubicBezTo>
                  <a:pt x="3205" y="721"/>
                  <a:pt x="3206" y="721"/>
                  <a:pt x="3207" y="720"/>
                </a:cubicBezTo>
                <a:cubicBezTo>
                  <a:pt x="3208" y="720"/>
                  <a:pt x="3209" y="718"/>
                  <a:pt x="3210" y="716"/>
                </a:cubicBezTo>
                <a:cubicBezTo>
                  <a:pt x="3211" y="714"/>
                  <a:pt x="3211" y="712"/>
                  <a:pt x="3213" y="711"/>
                </a:cubicBezTo>
                <a:cubicBezTo>
                  <a:pt x="3214" y="709"/>
                  <a:pt x="3216" y="709"/>
                  <a:pt x="3218" y="708"/>
                </a:cubicBezTo>
                <a:cubicBezTo>
                  <a:pt x="3221" y="707"/>
                  <a:pt x="3223" y="704"/>
                  <a:pt x="3222" y="701"/>
                </a:cubicBezTo>
                <a:cubicBezTo>
                  <a:pt x="3222" y="699"/>
                  <a:pt x="3222" y="698"/>
                  <a:pt x="3223" y="696"/>
                </a:cubicBezTo>
                <a:cubicBezTo>
                  <a:pt x="3224" y="695"/>
                  <a:pt x="3227" y="693"/>
                  <a:pt x="3229" y="693"/>
                </a:cubicBezTo>
                <a:cubicBezTo>
                  <a:pt x="3231" y="692"/>
                  <a:pt x="3233" y="692"/>
                  <a:pt x="3235" y="691"/>
                </a:cubicBezTo>
                <a:cubicBezTo>
                  <a:pt x="3237" y="691"/>
                  <a:pt x="3239" y="690"/>
                  <a:pt x="3241" y="689"/>
                </a:cubicBezTo>
                <a:cubicBezTo>
                  <a:pt x="3245" y="688"/>
                  <a:pt x="3249" y="687"/>
                  <a:pt x="3253" y="687"/>
                </a:cubicBezTo>
                <a:cubicBezTo>
                  <a:pt x="3254" y="687"/>
                  <a:pt x="3256" y="687"/>
                  <a:pt x="3258" y="687"/>
                </a:cubicBezTo>
                <a:cubicBezTo>
                  <a:pt x="3259" y="687"/>
                  <a:pt x="3261" y="687"/>
                  <a:pt x="3263" y="687"/>
                </a:cubicBezTo>
                <a:cubicBezTo>
                  <a:pt x="3264" y="687"/>
                  <a:pt x="3264" y="687"/>
                  <a:pt x="3265" y="686"/>
                </a:cubicBezTo>
                <a:cubicBezTo>
                  <a:pt x="3265" y="686"/>
                  <a:pt x="3266" y="685"/>
                  <a:pt x="3266" y="685"/>
                </a:cubicBezTo>
                <a:cubicBezTo>
                  <a:pt x="3267" y="684"/>
                  <a:pt x="3269" y="683"/>
                  <a:pt x="3270" y="683"/>
                </a:cubicBezTo>
                <a:cubicBezTo>
                  <a:pt x="3271" y="683"/>
                  <a:pt x="3273" y="684"/>
                  <a:pt x="3274" y="685"/>
                </a:cubicBezTo>
                <a:cubicBezTo>
                  <a:pt x="3274" y="686"/>
                  <a:pt x="3275" y="687"/>
                  <a:pt x="3275" y="687"/>
                </a:cubicBezTo>
                <a:cubicBezTo>
                  <a:pt x="3276" y="688"/>
                  <a:pt x="3276" y="688"/>
                  <a:pt x="3277" y="688"/>
                </a:cubicBezTo>
                <a:cubicBezTo>
                  <a:pt x="3278" y="689"/>
                  <a:pt x="3278" y="689"/>
                  <a:pt x="3278" y="690"/>
                </a:cubicBezTo>
                <a:cubicBezTo>
                  <a:pt x="3278" y="690"/>
                  <a:pt x="3279" y="691"/>
                  <a:pt x="3279" y="692"/>
                </a:cubicBezTo>
                <a:cubicBezTo>
                  <a:pt x="3280" y="692"/>
                  <a:pt x="3283" y="690"/>
                  <a:pt x="3283" y="690"/>
                </a:cubicBezTo>
                <a:cubicBezTo>
                  <a:pt x="3285" y="689"/>
                  <a:pt x="3286" y="688"/>
                  <a:pt x="3287" y="687"/>
                </a:cubicBezTo>
                <a:cubicBezTo>
                  <a:pt x="3289" y="686"/>
                  <a:pt x="3290" y="685"/>
                  <a:pt x="3291" y="685"/>
                </a:cubicBezTo>
                <a:cubicBezTo>
                  <a:pt x="3292" y="684"/>
                  <a:pt x="3294" y="683"/>
                  <a:pt x="3295" y="684"/>
                </a:cubicBezTo>
                <a:cubicBezTo>
                  <a:pt x="3296" y="685"/>
                  <a:pt x="3295" y="687"/>
                  <a:pt x="3294" y="688"/>
                </a:cubicBezTo>
                <a:cubicBezTo>
                  <a:pt x="3294" y="689"/>
                  <a:pt x="3293" y="689"/>
                  <a:pt x="3293" y="690"/>
                </a:cubicBezTo>
                <a:cubicBezTo>
                  <a:pt x="3292" y="691"/>
                  <a:pt x="3292" y="692"/>
                  <a:pt x="3292" y="692"/>
                </a:cubicBezTo>
                <a:cubicBezTo>
                  <a:pt x="3292" y="693"/>
                  <a:pt x="3293" y="694"/>
                  <a:pt x="3292" y="695"/>
                </a:cubicBezTo>
                <a:cubicBezTo>
                  <a:pt x="3291" y="695"/>
                  <a:pt x="3291" y="695"/>
                  <a:pt x="3290" y="695"/>
                </a:cubicBezTo>
                <a:cubicBezTo>
                  <a:pt x="3288" y="696"/>
                  <a:pt x="3289" y="698"/>
                  <a:pt x="3288" y="699"/>
                </a:cubicBezTo>
                <a:cubicBezTo>
                  <a:pt x="3288" y="699"/>
                  <a:pt x="3288" y="700"/>
                  <a:pt x="3288" y="700"/>
                </a:cubicBezTo>
                <a:cubicBezTo>
                  <a:pt x="3288" y="700"/>
                  <a:pt x="3287" y="700"/>
                  <a:pt x="3287" y="700"/>
                </a:cubicBezTo>
                <a:cubicBezTo>
                  <a:pt x="3287" y="701"/>
                  <a:pt x="3286" y="701"/>
                  <a:pt x="3286" y="702"/>
                </a:cubicBezTo>
                <a:cubicBezTo>
                  <a:pt x="3285" y="703"/>
                  <a:pt x="3283" y="702"/>
                  <a:pt x="3283" y="704"/>
                </a:cubicBezTo>
                <a:cubicBezTo>
                  <a:pt x="3283" y="705"/>
                  <a:pt x="3284" y="704"/>
                  <a:pt x="3285" y="704"/>
                </a:cubicBezTo>
                <a:cubicBezTo>
                  <a:pt x="3286" y="705"/>
                  <a:pt x="3287" y="705"/>
                  <a:pt x="3287" y="707"/>
                </a:cubicBezTo>
                <a:cubicBezTo>
                  <a:pt x="3287" y="708"/>
                  <a:pt x="3286" y="710"/>
                  <a:pt x="3285" y="711"/>
                </a:cubicBezTo>
                <a:cubicBezTo>
                  <a:pt x="3285" y="711"/>
                  <a:pt x="3283" y="713"/>
                  <a:pt x="3285" y="713"/>
                </a:cubicBezTo>
                <a:cubicBezTo>
                  <a:pt x="3286" y="714"/>
                  <a:pt x="3288" y="713"/>
                  <a:pt x="3289" y="713"/>
                </a:cubicBezTo>
                <a:cubicBezTo>
                  <a:pt x="3290" y="713"/>
                  <a:pt x="3292" y="713"/>
                  <a:pt x="3293" y="713"/>
                </a:cubicBezTo>
                <a:cubicBezTo>
                  <a:pt x="3294" y="714"/>
                  <a:pt x="3294" y="714"/>
                  <a:pt x="3294" y="715"/>
                </a:cubicBezTo>
                <a:cubicBezTo>
                  <a:pt x="3293" y="715"/>
                  <a:pt x="3292" y="715"/>
                  <a:pt x="3292" y="716"/>
                </a:cubicBezTo>
                <a:cubicBezTo>
                  <a:pt x="3291" y="716"/>
                  <a:pt x="3291" y="716"/>
                  <a:pt x="3291" y="717"/>
                </a:cubicBezTo>
                <a:cubicBezTo>
                  <a:pt x="3292" y="718"/>
                  <a:pt x="3293" y="718"/>
                  <a:pt x="3293" y="719"/>
                </a:cubicBezTo>
                <a:cubicBezTo>
                  <a:pt x="3292" y="720"/>
                  <a:pt x="3291" y="720"/>
                  <a:pt x="3291" y="721"/>
                </a:cubicBezTo>
                <a:cubicBezTo>
                  <a:pt x="3290" y="722"/>
                  <a:pt x="3290" y="724"/>
                  <a:pt x="3292" y="724"/>
                </a:cubicBezTo>
                <a:cubicBezTo>
                  <a:pt x="3294" y="723"/>
                  <a:pt x="3297" y="721"/>
                  <a:pt x="3300" y="721"/>
                </a:cubicBezTo>
                <a:cubicBezTo>
                  <a:pt x="3301" y="721"/>
                  <a:pt x="3303" y="721"/>
                  <a:pt x="3303" y="720"/>
                </a:cubicBezTo>
                <a:cubicBezTo>
                  <a:pt x="3304" y="718"/>
                  <a:pt x="3304" y="717"/>
                  <a:pt x="3305" y="715"/>
                </a:cubicBezTo>
                <a:cubicBezTo>
                  <a:pt x="3306" y="714"/>
                  <a:pt x="3308" y="714"/>
                  <a:pt x="3309" y="713"/>
                </a:cubicBezTo>
                <a:cubicBezTo>
                  <a:pt x="3310" y="712"/>
                  <a:pt x="3311" y="710"/>
                  <a:pt x="3313" y="709"/>
                </a:cubicBezTo>
                <a:cubicBezTo>
                  <a:pt x="3314" y="708"/>
                  <a:pt x="3316" y="708"/>
                  <a:pt x="3318" y="707"/>
                </a:cubicBezTo>
                <a:cubicBezTo>
                  <a:pt x="3319" y="706"/>
                  <a:pt x="3321" y="704"/>
                  <a:pt x="3322" y="703"/>
                </a:cubicBezTo>
                <a:cubicBezTo>
                  <a:pt x="3323" y="702"/>
                  <a:pt x="3324" y="701"/>
                  <a:pt x="3326" y="700"/>
                </a:cubicBezTo>
                <a:cubicBezTo>
                  <a:pt x="3327" y="699"/>
                  <a:pt x="3329" y="699"/>
                  <a:pt x="3330" y="698"/>
                </a:cubicBezTo>
                <a:cubicBezTo>
                  <a:pt x="3332" y="697"/>
                  <a:pt x="3333" y="695"/>
                  <a:pt x="3335" y="694"/>
                </a:cubicBezTo>
                <a:cubicBezTo>
                  <a:pt x="3336" y="693"/>
                  <a:pt x="3336" y="692"/>
                  <a:pt x="3338" y="693"/>
                </a:cubicBezTo>
                <a:cubicBezTo>
                  <a:pt x="3339" y="693"/>
                  <a:pt x="3339" y="693"/>
                  <a:pt x="3340" y="693"/>
                </a:cubicBezTo>
                <a:cubicBezTo>
                  <a:pt x="3341" y="694"/>
                  <a:pt x="3342" y="693"/>
                  <a:pt x="3342" y="692"/>
                </a:cubicBezTo>
                <a:cubicBezTo>
                  <a:pt x="3343" y="692"/>
                  <a:pt x="3344" y="691"/>
                  <a:pt x="3345" y="691"/>
                </a:cubicBezTo>
                <a:cubicBezTo>
                  <a:pt x="3346" y="690"/>
                  <a:pt x="3346" y="691"/>
                  <a:pt x="3346" y="692"/>
                </a:cubicBezTo>
                <a:cubicBezTo>
                  <a:pt x="3346" y="693"/>
                  <a:pt x="3347" y="694"/>
                  <a:pt x="3347" y="694"/>
                </a:cubicBezTo>
                <a:cubicBezTo>
                  <a:pt x="3347" y="695"/>
                  <a:pt x="3348" y="696"/>
                  <a:pt x="3349" y="695"/>
                </a:cubicBezTo>
                <a:cubicBezTo>
                  <a:pt x="3350" y="695"/>
                  <a:pt x="3350" y="694"/>
                  <a:pt x="3351" y="693"/>
                </a:cubicBezTo>
                <a:cubicBezTo>
                  <a:pt x="3352" y="693"/>
                  <a:pt x="3353" y="692"/>
                  <a:pt x="3353" y="691"/>
                </a:cubicBezTo>
                <a:cubicBezTo>
                  <a:pt x="3353" y="691"/>
                  <a:pt x="3353" y="690"/>
                  <a:pt x="3353" y="689"/>
                </a:cubicBezTo>
                <a:cubicBezTo>
                  <a:pt x="3354" y="688"/>
                  <a:pt x="3352" y="688"/>
                  <a:pt x="3351" y="689"/>
                </a:cubicBezTo>
                <a:cubicBezTo>
                  <a:pt x="3350" y="689"/>
                  <a:pt x="3348" y="689"/>
                  <a:pt x="3347" y="688"/>
                </a:cubicBezTo>
                <a:cubicBezTo>
                  <a:pt x="3347" y="687"/>
                  <a:pt x="3347" y="687"/>
                  <a:pt x="3347" y="687"/>
                </a:cubicBezTo>
                <a:cubicBezTo>
                  <a:pt x="3347" y="686"/>
                  <a:pt x="3347" y="686"/>
                  <a:pt x="3347" y="686"/>
                </a:cubicBezTo>
                <a:cubicBezTo>
                  <a:pt x="3347" y="686"/>
                  <a:pt x="3347" y="685"/>
                  <a:pt x="3347" y="685"/>
                </a:cubicBezTo>
                <a:cubicBezTo>
                  <a:pt x="3348" y="684"/>
                  <a:pt x="3349" y="683"/>
                  <a:pt x="3349" y="682"/>
                </a:cubicBezTo>
                <a:cubicBezTo>
                  <a:pt x="3350" y="681"/>
                  <a:pt x="3350" y="679"/>
                  <a:pt x="3350" y="678"/>
                </a:cubicBezTo>
                <a:cubicBezTo>
                  <a:pt x="3351" y="677"/>
                  <a:pt x="3351" y="677"/>
                  <a:pt x="3352" y="676"/>
                </a:cubicBezTo>
                <a:cubicBezTo>
                  <a:pt x="3352" y="675"/>
                  <a:pt x="3352" y="675"/>
                  <a:pt x="3353" y="674"/>
                </a:cubicBezTo>
                <a:cubicBezTo>
                  <a:pt x="3354" y="673"/>
                  <a:pt x="3354" y="672"/>
                  <a:pt x="3354" y="670"/>
                </a:cubicBezTo>
                <a:cubicBezTo>
                  <a:pt x="3353" y="669"/>
                  <a:pt x="3353" y="668"/>
                  <a:pt x="3353" y="666"/>
                </a:cubicBezTo>
                <a:cubicBezTo>
                  <a:pt x="3353" y="664"/>
                  <a:pt x="3355" y="665"/>
                  <a:pt x="3356" y="664"/>
                </a:cubicBezTo>
                <a:cubicBezTo>
                  <a:pt x="3358" y="664"/>
                  <a:pt x="3359" y="664"/>
                  <a:pt x="3361" y="663"/>
                </a:cubicBezTo>
                <a:cubicBezTo>
                  <a:pt x="3362" y="662"/>
                  <a:pt x="3363" y="662"/>
                  <a:pt x="3365" y="662"/>
                </a:cubicBezTo>
                <a:cubicBezTo>
                  <a:pt x="3367" y="662"/>
                  <a:pt x="3368" y="662"/>
                  <a:pt x="3369" y="661"/>
                </a:cubicBezTo>
                <a:cubicBezTo>
                  <a:pt x="3371" y="661"/>
                  <a:pt x="3372" y="660"/>
                  <a:pt x="3373" y="660"/>
                </a:cubicBezTo>
                <a:cubicBezTo>
                  <a:pt x="3375" y="660"/>
                  <a:pt x="3376" y="660"/>
                  <a:pt x="3377" y="660"/>
                </a:cubicBezTo>
                <a:cubicBezTo>
                  <a:pt x="3379" y="661"/>
                  <a:pt x="3379" y="662"/>
                  <a:pt x="3380" y="663"/>
                </a:cubicBezTo>
                <a:cubicBezTo>
                  <a:pt x="3381" y="665"/>
                  <a:pt x="3383" y="665"/>
                  <a:pt x="3385" y="665"/>
                </a:cubicBezTo>
                <a:cubicBezTo>
                  <a:pt x="3386" y="665"/>
                  <a:pt x="3386" y="665"/>
                  <a:pt x="3387" y="666"/>
                </a:cubicBezTo>
                <a:cubicBezTo>
                  <a:pt x="3388" y="666"/>
                  <a:pt x="3389" y="666"/>
                  <a:pt x="3390" y="667"/>
                </a:cubicBezTo>
                <a:cubicBezTo>
                  <a:pt x="3390" y="667"/>
                  <a:pt x="3388" y="667"/>
                  <a:pt x="3388" y="668"/>
                </a:cubicBezTo>
                <a:cubicBezTo>
                  <a:pt x="3389" y="668"/>
                  <a:pt x="3390" y="667"/>
                  <a:pt x="3390" y="669"/>
                </a:cubicBezTo>
                <a:cubicBezTo>
                  <a:pt x="3388" y="669"/>
                  <a:pt x="3387" y="669"/>
                  <a:pt x="3386" y="668"/>
                </a:cubicBezTo>
                <a:cubicBezTo>
                  <a:pt x="3385" y="667"/>
                  <a:pt x="3384" y="667"/>
                  <a:pt x="3382" y="667"/>
                </a:cubicBezTo>
                <a:cubicBezTo>
                  <a:pt x="3381" y="667"/>
                  <a:pt x="3380" y="666"/>
                  <a:pt x="3378" y="667"/>
                </a:cubicBezTo>
                <a:cubicBezTo>
                  <a:pt x="3377" y="667"/>
                  <a:pt x="3376" y="668"/>
                  <a:pt x="3375" y="669"/>
                </a:cubicBezTo>
                <a:cubicBezTo>
                  <a:pt x="3373" y="672"/>
                  <a:pt x="3369" y="671"/>
                  <a:pt x="3368" y="675"/>
                </a:cubicBezTo>
                <a:cubicBezTo>
                  <a:pt x="3367" y="678"/>
                  <a:pt x="3368" y="681"/>
                  <a:pt x="3368" y="684"/>
                </a:cubicBezTo>
                <a:cubicBezTo>
                  <a:pt x="3368" y="686"/>
                  <a:pt x="3368" y="689"/>
                  <a:pt x="3367" y="690"/>
                </a:cubicBezTo>
                <a:cubicBezTo>
                  <a:pt x="3365" y="691"/>
                  <a:pt x="3363" y="692"/>
                  <a:pt x="3363" y="694"/>
                </a:cubicBezTo>
                <a:cubicBezTo>
                  <a:pt x="3363" y="695"/>
                  <a:pt x="3365" y="697"/>
                  <a:pt x="3365" y="698"/>
                </a:cubicBezTo>
                <a:cubicBezTo>
                  <a:pt x="3366" y="699"/>
                  <a:pt x="3366" y="700"/>
                  <a:pt x="3366" y="702"/>
                </a:cubicBezTo>
                <a:cubicBezTo>
                  <a:pt x="3366" y="703"/>
                  <a:pt x="3366" y="703"/>
                  <a:pt x="3365" y="704"/>
                </a:cubicBezTo>
                <a:cubicBezTo>
                  <a:pt x="3365" y="704"/>
                  <a:pt x="3365" y="705"/>
                  <a:pt x="3364" y="705"/>
                </a:cubicBezTo>
                <a:cubicBezTo>
                  <a:pt x="3363" y="706"/>
                  <a:pt x="3361" y="706"/>
                  <a:pt x="3360" y="707"/>
                </a:cubicBezTo>
                <a:cubicBezTo>
                  <a:pt x="3359" y="708"/>
                  <a:pt x="3359" y="709"/>
                  <a:pt x="3359" y="711"/>
                </a:cubicBezTo>
                <a:cubicBezTo>
                  <a:pt x="3359" y="712"/>
                  <a:pt x="3359" y="713"/>
                  <a:pt x="3359" y="714"/>
                </a:cubicBezTo>
                <a:cubicBezTo>
                  <a:pt x="3360" y="715"/>
                  <a:pt x="3359" y="716"/>
                  <a:pt x="3358" y="717"/>
                </a:cubicBezTo>
                <a:cubicBezTo>
                  <a:pt x="3356" y="717"/>
                  <a:pt x="3354" y="718"/>
                  <a:pt x="3353" y="718"/>
                </a:cubicBezTo>
                <a:cubicBezTo>
                  <a:pt x="3351" y="719"/>
                  <a:pt x="3348" y="720"/>
                  <a:pt x="3346" y="720"/>
                </a:cubicBezTo>
                <a:cubicBezTo>
                  <a:pt x="3344" y="721"/>
                  <a:pt x="3342" y="722"/>
                  <a:pt x="3340" y="723"/>
                </a:cubicBezTo>
                <a:cubicBezTo>
                  <a:pt x="3338" y="724"/>
                  <a:pt x="3336" y="725"/>
                  <a:pt x="3334" y="726"/>
                </a:cubicBezTo>
                <a:cubicBezTo>
                  <a:pt x="3333" y="726"/>
                  <a:pt x="3333" y="726"/>
                  <a:pt x="3332" y="726"/>
                </a:cubicBezTo>
                <a:cubicBezTo>
                  <a:pt x="3331" y="727"/>
                  <a:pt x="3330" y="727"/>
                  <a:pt x="3329" y="727"/>
                </a:cubicBezTo>
                <a:cubicBezTo>
                  <a:pt x="3328" y="728"/>
                  <a:pt x="3327" y="728"/>
                  <a:pt x="3326" y="729"/>
                </a:cubicBezTo>
                <a:cubicBezTo>
                  <a:pt x="3326" y="729"/>
                  <a:pt x="3325" y="730"/>
                  <a:pt x="3325" y="731"/>
                </a:cubicBezTo>
                <a:cubicBezTo>
                  <a:pt x="3325" y="732"/>
                  <a:pt x="3325" y="732"/>
                  <a:pt x="3325" y="733"/>
                </a:cubicBezTo>
                <a:cubicBezTo>
                  <a:pt x="3324" y="734"/>
                  <a:pt x="3323" y="735"/>
                  <a:pt x="3322" y="736"/>
                </a:cubicBezTo>
                <a:cubicBezTo>
                  <a:pt x="3321" y="737"/>
                  <a:pt x="3320" y="738"/>
                  <a:pt x="3318" y="739"/>
                </a:cubicBezTo>
                <a:cubicBezTo>
                  <a:pt x="3316" y="741"/>
                  <a:pt x="3314" y="742"/>
                  <a:pt x="3312" y="744"/>
                </a:cubicBezTo>
                <a:cubicBezTo>
                  <a:pt x="3310" y="746"/>
                  <a:pt x="3309" y="748"/>
                  <a:pt x="3307" y="749"/>
                </a:cubicBezTo>
                <a:cubicBezTo>
                  <a:pt x="3304" y="751"/>
                  <a:pt x="3302" y="752"/>
                  <a:pt x="3300" y="754"/>
                </a:cubicBezTo>
                <a:cubicBezTo>
                  <a:pt x="3298" y="756"/>
                  <a:pt x="3295" y="758"/>
                  <a:pt x="3293" y="760"/>
                </a:cubicBezTo>
                <a:cubicBezTo>
                  <a:pt x="3291" y="762"/>
                  <a:pt x="3288" y="764"/>
                  <a:pt x="3286" y="766"/>
                </a:cubicBezTo>
                <a:cubicBezTo>
                  <a:pt x="3284" y="769"/>
                  <a:pt x="3283" y="772"/>
                  <a:pt x="3281" y="775"/>
                </a:cubicBezTo>
                <a:cubicBezTo>
                  <a:pt x="3280" y="777"/>
                  <a:pt x="3279" y="778"/>
                  <a:pt x="3277" y="779"/>
                </a:cubicBezTo>
                <a:cubicBezTo>
                  <a:pt x="3276" y="781"/>
                  <a:pt x="3275" y="782"/>
                  <a:pt x="3274" y="784"/>
                </a:cubicBezTo>
                <a:cubicBezTo>
                  <a:pt x="3273" y="785"/>
                  <a:pt x="3272" y="785"/>
                  <a:pt x="3271" y="786"/>
                </a:cubicBezTo>
                <a:cubicBezTo>
                  <a:pt x="3270" y="786"/>
                  <a:pt x="3268" y="787"/>
                  <a:pt x="3267" y="788"/>
                </a:cubicBezTo>
                <a:cubicBezTo>
                  <a:pt x="3265" y="790"/>
                  <a:pt x="3263" y="791"/>
                  <a:pt x="3261" y="793"/>
                </a:cubicBezTo>
                <a:cubicBezTo>
                  <a:pt x="3259" y="794"/>
                  <a:pt x="3258" y="795"/>
                  <a:pt x="3256" y="797"/>
                </a:cubicBezTo>
                <a:cubicBezTo>
                  <a:pt x="3255" y="797"/>
                  <a:pt x="3254" y="797"/>
                  <a:pt x="3254" y="798"/>
                </a:cubicBezTo>
                <a:cubicBezTo>
                  <a:pt x="3253" y="798"/>
                  <a:pt x="3252" y="799"/>
                  <a:pt x="3251" y="799"/>
                </a:cubicBezTo>
                <a:cubicBezTo>
                  <a:pt x="3251" y="799"/>
                  <a:pt x="3250" y="799"/>
                  <a:pt x="3250" y="799"/>
                </a:cubicBezTo>
                <a:cubicBezTo>
                  <a:pt x="3248" y="799"/>
                  <a:pt x="3246" y="799"/>
                  <a:pt x="3245" y="799"/>
                </a:cubicBezTo>
                <a:cubicBezTo>
                  <a:pt x="3243" y="799"/>
                  <a:pt x="3242" y="800"/>
                  <a:pt x="3241" y="801"/>
                </a:cubicBezTo>
                <a:cubicBezTo>
                  <a:pt x="3239" y="803"/>
                  <a:pt x="3239" y="804"/>
                  <a:pt x="3237" y="805"/>
                </a:cubicBezTo>
                <a:cubicBezTo>
                  <a:pt x="3235" y="806"/>
                  <a:pt x="3232" y="806"/>
                  <a:pt x="3229" y="806"/>
                </a:cubicBezTo>
                <a:cubicBezTo>
                  <a:pt x="3229" y="806"/>
                  <a:pt x="3228" y="806"/>
                  <a:pt x="3227" y="806"/>
                </a:cubicBezTo>
                <a:cubicBezTo>
                  <a:pt x="3226" y="806"/>
                  <a:pt x="3224" y="806"/>
                  <a:pt x="3224" y="807"/>
                </a:cubicBezTo>
                <a:cubicBezTo>
                  <a:pt x="3224" y="808"/>
                  <a:pt x="3224" y="808"/>
                  <a:pt x="3225" y="809"/>
                </a:cubicBezTo>
                <a:cubicBezTo>
                  <a:pt x="3226" y="809"/>
                  <a:pt x="3226" y="811"/>
                  <a:pt x="3227" y="812"/>
                </a:cubicBezTo>
                <a:cubicBezTo>
                  <a:pt x="3228" y="813"/>
                  <a:pt x="3228" y="815"/>
                  <a:pt x="3228" y="816"/>
                </a:cubicBezTo>
                <a:cubicBezTo>
                  <a:pt x="3228" y="818"/>
                  <a:pt x="3226" y="819"/>
                  <a:pt x="3226" y="820"/>
                </a:cubicBezTo>
                <a:cubicBezTo>
                  <a:pt x="3225" y="821"/>
                  <a:pt x="3225" y="822"/>
                  <a:pt x="3224" y="822"/>
                </a:cubicBezTo>
                <a:cubicBezTo>
                  <a:pt x="3224" y="823"/>
                  <a:pt x="3224" y="824"/>
                  <a:pt x="3223" y="825"/>
                </a:cubicBezTo>
                <a:cubicBezTo>
                  <a:pt x="3223" y="825"/>
                  <a:pt x="3222" y="825"/>
                  <a:pt x="3221" y="826"/>
                </a:cubicBezTo>
                <a:cubicBezTo>
                  <a:pt x="3219" y="826"/>
                  <a:pt x="3218" y="828"/>
                  <a:pt x="3217" y="829"/>
                </a:cubicBezTo>
                <a:cubicBezTo>
                  <a:pt x="3216" y="830"/>
                  <a:pt x="3215" y="831"/>
                  <a:pt x="3214" y="832"/>
                </a:cubicBezTo>
                <a:cubicBezTo>
                  <a:pt x="3213" y="833"/>
                  <a:pt x="3211" y="835"/>
                  <a:pt x="3210" y="836"/>
                </a:cubicBezTo>
                <a:cubicBezTo>
                  <a:pt x="3209" y="838"/>
                  <a:pt x="3208" y="839"/>
                  <a:pt x="3207" y="841"/>
                </a:cubicBezTo>
                <a:cubicBezTo>
                  <a:pt x="3207" y="843"/>
                  <a:pt x="3206" y="845"/>
                  <a:pt x="3205" y="847"/>
                </a:cubicBezTo>
                <a:cubicBezTo>
                  <a:pt x="3204" y="850"/>
                  <a:pt x="3204" y="853"/>
                  <a:pt x="3203" y="855"/>
                </a:cubicBezTo>
                <a:cubicBezTo>
                  <a:pt x="3203" y="856"/>
                  <a:pt x="3203" y="857"/>
                  <a:pt x="3203" y="858"/>
                </a:cubicBezTo>
                <a:cubicBezTo>
                  <a:pt x="3203" y="860"/>
                  <a:pt x="3202" y="861"/>
                  <a:pt x="3202" y="862"/>
                </a:cubicBezTo>
                <a:cubicBezTo>
                  <a:pt x="3202" y="864"/>
                  <a:pt x="3202" y="866"/>
                  <a:pt x="3202" y="868"/>
                </a:cubicBezTo>
                <a:cubicBezTo>
                  <a:pt x="3201" y="872"/>
                  <a:pt x="3201" y="877"/>
                  <a:pt x="3201" y="881"/>
                </a:cubicBezTo>
                <a:cubicBezTo>
                  <a:pt x="3201" y="886"/>
                  <a:pt x="3201" y="891"/>
                  <a:pt x="3202" y="896"/>
                </a:cubicBezTo>
                <a:cubicBezTo>
                  <a:pt x="3203" y="898"/>
                  <a:pt x="3204" y="901"/>
                  <a:pt x="3205" y="904"/>
                </a:cubicBezTo>
                <a:cubicBezTo>
                  <a:pt x="3205" y="906"/>
                  <a:pt x="3206" y="909"/>
                  <a:pt x="3207" y="911"/>
                </a:cubicBezTo>
                <a:cubicBezTo>
                  <a:pt x="3207" y="913"/>
                  <a:pt x="3208" y="915"/>
                  <a:pt x="3208" y="917"/>
                </a:cubicBezTo>
                <a:cubicBezTo>
                  <a:pt x="3209" y="918"/>
                  <a:pt x="3209" y="919"/>
                  <a:pt x="3209" y="920"/>
                </a:cubicBezTo>
                <a:cubicBezTo>
                  <a:pt x="3209" y="922"/>
                  <a:pt x="3209" y="925"/>
                  <a:pt x="3209" y="927"/>
                </a:cubicBezTo>
                <a:cubicBezTo>
                  <a:pt x="3210" y="929"/>
                  <a:pt x="3210" y="931"/>
                  <a:pt x="3210" y="933"/>
                </a:cubicBezTo>
                <a:cubicBezTo>
                  <a:pt x="3210" y="935"/>
                  <a:pt x="3210" y="938"/>
                  <a:pt x="3211" y="940"/>
                </a:cubicBezTo>
                <a:cubicBezTo>
                  <a:pt x="3211" y="943"/>
                  <a:pt x="3212" y="947"/>
                  <a:pt x="3215" y="949"/>
                </a:cubicBezTo>
                <a:cubicBezTo>
                  <a:pt x="3218" y="952"/>
                  <a:pt x="3217" y="955"/>
                  <a:pt x="3218" y="958"/>
                </a:cubicBezTo>
                <a:cubicBezTo>
                  <a:pt x="3218" y="960"/>
                  <a:pt x="3218" y="961"/>
                  <a:pt x="3218" y="962"/>
                </a:cubicBezTo>
                <a:cubicBezTo>
                  <a:pt x="3218" y="963"/>
                  <a:pt x="3219" y="964"/>
                  <a:pt x="3219" y="965"/>
                </a:cubicBezTo>
                <a:cubicBezTo>
                  <a:pt x="3219" y="966"/>
                  <a:pt x="3218" y="967"/>
                  <a:pt x="3219" y="968"/>
                </a:cubicBezTo>
                <a:cubicBezTo>
                  <a:pt x="3219" y="970"/>
                  <a:pt x="3219" y="971"/>
                  <a:pt x="3219" y="972"/>
                </a:cubicBezTo>
                <a:cubicBezTo>
                  <a:pt x="3219" y="974"/>
                  <a:pt x="3219" y="976"/>
                  <a:pt x="3219" y="977"/>
                </a:cubicBezTo>
                <a:cubicBezTo>
                  <a:pt x="3219" y="980"/>
                  <a:pt x="3219" y="983"/>
                  <a:pt x="3222" y="985"/>
                </a:cubicBezTo>
                <a:cubicBezTo>
                  <a:pt x="3223" y="986"/>
                  <a:pt x="3223" y="987"/>
                  <a:pt x="3223" y="989"/>
                </a:cubicBezTo>
                <a:cubicBezTo>
                  <a:pt x="3223" y="990"/>
                  <a:pt x="3223" y="990"/>
                  <a:pt x="3223" y="991"/>
                </a:cubicBezTo>
                <a:cubicBezTo>
                  <a:pt x="3223" y="992"/>
                  <a:pt x="3222" y="992"/>
                  <a:pt x="3222" y="993"/>
                </a:cubicBezTo>
                <a:cubicBezTo>
                  <a:pt x="3223" y="993"/>
                  <a:pt x="3225" y="992"/>
                  <a:pt x="3225" y="991"/>
                </a:cubicBezTo>
                <a:cubicBezTo>
                  <a:pt x="3226" y="990"/>
                  <a:pt x="3227" y="989"/>
                  <a:pt x="3229" y="988"/>
                </a:cubicBezTo>
                <a:cubicBezTo>
                  <a:pt x="3230" y="987"/>
                  <a:pt x="3231" y="986"/>
                  <a:pt x="3233" y="985"/>
                </a:cubicBezTo>
                <a:cubicBezTo>
                  <a:pt x="3234" y="984"/>
                  <a:pt x="3236" y="983"/>
                  <a:pt x="3237" y="981"/>
                </a:cubicBezTo>
                <a:cubicBezTo>
                  <a:pt x="3239" y="978"/>
                  <a:pt x="3242" y="976"/>
                  <a:pt x="3245" y="973"/>
                </a:cubicBezTo>
                <a:cubicBezTo>
                  <a:pt x="3246" y="972"/>
                  <a:pt x="3247" y="970"/>
                  <a:pt x="3248" y="968"/>
                </a:cubicBezTo>
                <a:cubicBezTo>
                  <a:pt x="3249" y="966"/>
                  <a:pt x="3251" y="965"/>
                  <a:pt x="3252" y="963"/>
                </a:cubicBezTo>
                <a:cubicBezTo>
                  <a:pt x="3253" y="963"/>
                  <a:pt x="3254" y="962"/>
                  <a:pt x="3255" y="961"/>
                </a:cubicBezTo>
                <a:cubicBezTo>
                  <a:pt x="3256" y="960"/>
                  <a:pt x="3257" y="959"/>
                  <a:pt x="3257" y="958"/>
                </a:cubicBezTo>
                <a:cubicBezTo>
                  <a:pt x="3258" y="957"/>
                  <a:pt x="3259" y="957"/>
                  <a:pt x="3260" y="956"/>
                </a:cubicBezTo>
                <a:cubicBezTo>
                  <a:pt x="3261" y="954"/>
                  <a:pt x="3259" y="953"/>
                  <a:pt x="3259" y="951"/>
                </a:cubicBezTo>
                <a:cubicBezTo>
                  <a:pt x="3258" y="951"/>
                  <a:pt x="3258" y="950"/>
                  <a:pt x="3258" y="949"/>
                </a:cubicBezTo>
                <a:cubicBezTo>
                  <a:pt x="3258" y="948"/>
                  <a:pt x="3258" y="947"/>
                  <a:pt x="3259" y="946"/>
                </a:cubicBezTo>
                <a:cubicBezTo>
                  <a:pt x="3261" y="945"/>
                  <a:pt x="3261" y="944"/>
                  <a:pt x="3261" y="942"/>
                </a:cubicBezTo>
                <a:cubicBezTo>
                  <a:pt x="3261" y="941"/>
                  <a:pt x="3261" y="939"/>
                  <a:pt x="3260" y="939"/>
                </a:cubicBezTo>
                <a:cubicBezTo>
                  <a:pt x="3259" y="939"/>
                  <a:pt x="3258" y="939"/>
                  <a:pt x="3258" y="938"/>
                </a:cubicBezTo>
                <a:cubicBezTo>
                  <a:pt x="3258" y="938"/>
                  <a:pt x="3258" y="937"/>
                  <a:pt x="3258" y="936"/>
                </a:cubicBezTo>
                <a:cubicBezTo>
                  <a:pt x="3258" y="935"/>
                  <a:pt x="3259" y="936"/>
                  <a:pt x="3259" y="936"/>
                </a:cubicBezTo>
                <a:cubicBezTo>
                  <a:pt x="3260" y="936"/>
                  <a:pt x="3261" y="936"/>
                  <a:pt x="3261" y="937"/>
                </a:cubicBezTo>
                <a:cubicBezTo>
                  <a:pt x="3262" y="937"/>
                  <a:pt x="3261" y="938"/>
                  <a:pt x="3261" y="938"/>
                </a:cubicBezTo>
                <a:cubicBezTo>
                  <a:pt x="3261" y="939"/>
                  <a:pt x="3262" y="939"/>
                  <a:pt x="3262" y="939"/>
                </a:cubicBezTo>
                <a:cubicBezTo>
                  <a:pt x="3263" y="939"/>
                  <a:pt x="3264" y="939"/>
                  <a:pt x="3264" y="939"/>
                </a:cubicBezTo>
                <a:cubicBezTo>
                  <a:pt x="3265" y="939"/>
                  <a:pt x="3265" y="938"/>
                  <a:pt x="3266" y="938"/>
                </a:cubicBezTo>
                <a:cubicBezTo>
                  <a:pt x="3267" y="937"/>
                  <a:pt x="3268" y="936"/>
                  <a:pt x="3269" y="935"/>
                </a:cubicBezTo>
                <a:cubicBezTo>
                  <a:pt x="3271" y="935"/>
                  <a:pt x="3272" y="934"/>
                  <a:pt x="3273" y="933"/>
                </a:cubicBezTo>
                <a:cubicBezTo>
                  <a:pt x="3275" y="933"/>
                  <a:pt x="3276" y="933"/>
                  <a:pt x="3277" y="932"/>
                </a:cubicBezTo>
                <a:cubicBezTo>
                  <a:pt x="3278" y="931"/>
                  <a:pt x="3280" y="931"/>
                  <a:pt x="3281" y="930"/>
                </a:cubicBezTo>
                <a:cubicBezTo>
                  <a:pt x="3282" y="930"/>
                  <a:pt x="3282" y="930"/>
                  <a:pt x="3283" y="931"/>
                </a:cubicBezTo>
                <a:cubicBezTo>
                  <a:pt x="3284" y="931"/>
                  <a:pt x="3283" y="932"/>
                  <a:pt x="3284" y="932"/>
                </a:cubicBezTo>
                <a:cubicBezTo>
                  <a:pt x="3285" y="933"/>
                  <a:pt x="3285" y="932"/>
                  <a:pt x="3286" y="933"/>
                </a:cubicBezTo>
                <a:cubicBezTo>
                  <a:pt x="3286" y="933"/>
                  <a:pt x="3287" y="934"/>
                  <a:pt x="3287" y="934"/>
                </a:cubicBezTo>
                <a:cubicBezTo>
                  <a:pt x="3287" y="934"/>
                  <a:pt x="3288" y="935"/>
                  <a:pt x="3289" y="935"/>
                </a:cubicBezTo>
                <a:cubicBezTo>
                  <a:pt x="3289" y="935"/>
                  <a:pt x="3289" y="934"/>
                  <a:pt x="3288" y="933"/>
                </a:cubicBezTo>
                <a:cubicBezTo>
                  <a:pt x="3288" y="933"/>
                  <a:pt x="3289" y="932"/>
                  <a:pt x="3289" y="931"/>
                </a:cubicBezTo>
                <a:cubicBezTo>
                  <a:pt x="3288" y="931"/>
                  <a:pt x="3288" y="930"/>
                  <a:pt x="3287" y="930"/>
                </a:cubicBezTo>
                <a:cubicBezTo>
                  <a:pt x="3287" y="929"/>
                  <a:pt x="3287" y="928"/>
                  <a:pt x="3287" y="928"/>
                </a:cubicBezTo>
                <a:cubicBezTo>
                  <a:pt x="3287" y="927"/>
                  <a:pt x="3286" y="927"/>
                  <a:pt x="3286" y="927"/>
                </a:cubicBezTo>
                <a:cubicBezTo>
                  <a:pt x="3285" y="926"/>
                  <a:pt x="3284" y="923"/>
                  <a:pt x="3286" y="923"/>
                </a:cubicBezTo>
                <a:cubicBezTo>
                  <a:pt x="3287" y="923"/>
                  <a:pt x="3288" y="924"/>
                  <a:pt x="3288" y="923"/>
                </a:cubicBezTo>
                <a:cubicBezTo>
                  <a:pt x="3288" y="922"/>
                  <a:pt x="3287" y="921"/>
                  <a:pt x="3286" y="920"/>
                </a:cubicBezTo>
                <a:cubicBezTo>
                  <a:pt x="3285" y="920"/>
                  <a:pt x="3285" y="918"/>
                  <a:pt x="3285" y="916"/>
                </a:cubicBezTo>
                <a:cubicBezTo>
                  <a:pt x="3285" y="915"/>
                  <a:pt x="3286" y="914"/>
                  <a:pt x="3287" y="913"/>
                </a:cubicBezTo>
                <a:cubicBezTo>
                  <a:pt x="3287" y="911"/>
                  <a:pt x="3287" y="910"/>
                  <a:pt x="3288" y="908"/>
                </a:cubicBezTo>
                <a:cubicBezTo>
                  <a:pt x="3288" y="907"/>
                  <a:pt x="3289" y="906"/>
                  <a:pt x="3290" y="905"/>
                </a:cubicBezTo>
                <a:cubicBezTo>
                  <a:pt x="3292" y="903"/>
                  <a:pt x="3293" y="903"/>
                  <a:pt x="3294" y="902"/>
                </a:cubicBezTo>
                <a:cubicBezTo>
                  <a:pt x="3297" y="901"/>
                  <a:pt x="3299" y="898"/>
                  <a:pt x="3302" y="897"/>
                </a:cubicBezTo>
                <a:cubicBezTo>
                  <a:pt x="3304" y="895"/>
                  <a:pt x="3306" y="895"/>
                  <a:pt x="3309" y="894"/>
                </a:cubicBezTo>
                <a:cubicBezTo>
                  <a:pt x="3311" y="894"/>
                  <a:pt x="3311" y="896"/>
                  <a:pt x="3313" y="897"/>
                </a:cubicBezTo>
                <a:cubicBezTo>
                  <a:pt x="3314" y="897"/>
                  <a:pt x="3316" y="897"/>
                  <a:pt x="3317" y="897"/>
                </a:cubicBezTo>
                <a:cubicBezTo>
                  <a:pt x="3318" y="896"/>
                  <a:pt x="3320" y="896"/>
                  <a:pt x="3321" y="896"/>
                </a:cubicBezTo>
                <a:cubicBezTo>
                  <a:pt x="3323" y="895"/>
                  <a:pt x="3324" y="895"/>
                  <a:pt x="3325" y="894"/>
                </a:cubicBezTo>
                <a:cubicBezTo>
                  <a:pt x="3326" y="893"/>
                  <a:pt x="3327" y="892"/>
                  <a:pt x="3328" y="891"/>
                </a:cubicBezTo>
                <a:cubicBezTo>
                  <a:pt x="3330" y="890"/>
                  <a:pt x="3331" y="889"/>
                  <a:pt x="3330" y="887"/>
                </a:cubicBezTo>
                <a:cubicBezTo>
                  <a:pt x="3330" y="886"/>
                  <a:pt x="3329" y="885"/>
                  <a:pt x="3328" y="884"/>
                </a:cubicBezTo>
                <a:cubicBezTo>
                  <a:pt x="3327" y="883"/>
                  <a:pt x="3327" y="883"/>
                  <a:pt x="3327" y="882"/>
                </a:cubicBezTo>
                <a:cubicBezTo>
                  <a:pt x="3326" y="882"/>
                  <a:pt x="3326" y="881"/>
                  <a:pt x="3325" y="881"/>
                </a:cubicBezTo>
                <a:cubicBezTo>
                  <a:pt x="3324" y="881"/>
                  <a:pt x="3324" y="880"/>
                  <a:pt x="3324" y="879"/>
                </a:cubicBezTo>
                <a:cubicBezTo>
                  <a:pt x="3324" y="879"/>
                  <a:pt x="3324" y="879"/>
                  <a:pt x="3324" y="878"/>
                </a:cubicBezTo>
                <a:cubicBezTo>
                  <a:pt x="3323" y="877"/>
                  <a:pt x="3323" y="875"/>
                  <a:pt x="3323" y="873"/>
                </a:cubicBezTo>
                <a:cubicBezTo>
                  <a:pt x="3323" y="871"/>
                  <a:pt x="3323" y="869"/>
                  <a:pt x="3323" y="867"/>
                </a:cubicBezTo>
                <a:cubicBezTo>
                  <a:pt x="3323" y="865"/>
                  <a:pt x="3324" y="864"/>
                  <a:pt x="3324" y="863"/>
                </a:cubicBezTo>
                <a:cubicBezTo>
                  <a:pt x="3325" y="861"/>
                  <a:pt x="3325" y="860"/>
                  <a:pt x="3326" y="858"/>
                </a:cubicBezTo>
                <a:cubicBezTo>
                  <a:pt x="3327" y="855"/>
                  <a:pt x="3329" y="853"/>
                  <a:pt x="3332" y="851"/>
                </a:cubicBezTo>
                <a:cubicBezTo>
                  <a:pt x="3333" y="850"/>
                  <a:pt x="3334" y="850"/>
                  <a:pt x="3336" y="850"/>
                </a:cubicBezTo>
                <a:cubicBezTo>
                  <a:pt x="3337" y="850"/>
                  <a:pt x="3339" y="849"/>
                  <a:pt x="3339" y="848"/>
                </a:cubicBezTo>
                <a:cubicBezTo>
                  <a:pt x="3338" y="846"/>
                  <a:pt x="3337" y="846"/>
                  <a:pt x="3337" y="844"/>
                </a:cubicBezTo>
                <a:cubicBezTo>
                  <a:pt x="3337" y="843"/>
                  <a:pt x="3339" y="843"/>
                  <a:pt x="3340" y="843"/>
                </a:cubicBezTo>
                <a:cubicBezTo>
                  <a:pt x="3342" y="843"/>
                  <a:pt x="3343" y="843"/>
                  <a:pt x="3345" y="842"/>
                </a:cubicBezTo>
                <a:cubicBezTo>
                  <a:pt x="3345" y="842"/>
                  <a:pt x="3347" y="840"/>
                  <a:pt x="3348" y="841"/>
                </a:cubicBezTo>
                <a:cubicBezTo>
                  <a:pt x="3349" y="842"/>
                  <a:pt x="3346" y="843"/>
                  <a:pt x="3345" y="844"/>
                </a:cubicBezTo>
                <a:cubicBezTo>
                  <a:pt x="3344" y="844"/>
                  <a:pt x="3344" y="845"/>
                  <a:pt x="3342" y="846"/>
                </a:cubicBezTo>
                <a:cubicBezTo>
                  <a:pt x="3341" y="846"/>
                  <a:pt x="3340" y="847"/>
                  <a:pt x="3340" y="847"/>
                </a:cubicBezTo>
                <a:cubicBezTo>
                  <a:pt x="3339" y="848"/>
                  <a:pt x="3339" y="849"/>
                  <a:pt x="3339" y="849"/>
                </a:cubicBezTo>
                <a:cubicBezTo>
                  <a:pt x="3339" y="850"/>
                  <a:pt x="3340" y="850"/>
                  <a:pt x="3340" y="850"/>
                </a:cubicBezTo>
                <a:cubicBezTo>
                  <a:pt x="3342" y="850"/>
                  <a:pt x="3341" y="853"/>
                  <a:pt x="3342" y="853"/>
                </a:cubicBezTo>
                <a:cubicBezTo>
                  <a:pt x="3343" y="854"/>
                  <a:pt x="3344" y="854"/>
                  <a:pt x="3344" y="854"/>
                </a:cubicBezTo>
                <a:cubicBezTo>
                  <a:pt x="3345" y="854"/>
                  <a:pt x="3346" y="854"/>
                  <a:pt x="3346" y="854"/>
                </a:cubicBezTo>
                <a:cubicBezTo>
                  <a:pt x="3348" y="854"/>
                  <a:pt x="3349" y="853"/>
                  <a:pt x="3351" y="852"/>
                </a:cubicBezTo>
                <a:cubicBezTo>
                  <a:pt x="3352" y="851"/>
                  <a:pt x="3354" y="851"/>
                  <a:pt x="3354" y="849"/>
                </a:cubicBezTo>
                <a:cubicBezTo>
                  <a:pt x="3355" y="848"/>
                  <a:pt x="3354" y="848"/>
                  <a:pt x="3354" y="847"/>
                </a:cubicBezTo>
                <a:cubicBezTo>
                  <a:pt x="3353" y="846"/>
                  <a:pt x="3353" y="845"/>
                  <a:pt x="3353" y="844"/>
                </a:cubicBezTo>
                <a:cubicBezTo>
                  <a:pt x="3353" y="841"/>
                  <a:pt x="3353" y="838"/>
                  <a:pt x="3351" y="836"/>
                </a:cubicBezTo>
                <a:cubicBezTo>
                  <a:pt x="3350" y="835"/>
                  <a:pt x="3349" y="835"/>
                  <a:pt x="3348" y="834"/>
                </a:cubicBezTo>
                <a:cubicBezTo>
                  <a:pt x="3347" y="834"/>
                  <a:pt x="3345" y="834"/>
                  <a:pt x="3344" y="833"/>
                </a:cubicBezTo>
                <a:cubicBezTo>
                  <a:pt x="3343" y="833"/>
                  <a:pt x="3342" y="831"/>
                  <a:pt x="3343" y="830"/>
                </a:cubicBezTo>
                <a:cubicBezTo>
                  <a:pt x="3343" y="828"/>
                  <a:pt x="3343" y="827"/>
                  <a:pt x="3343" y="825"/>
                </a:cubicBezTo>
                <a:cubicBezTo>
                  <a:pt x="3343" y="824"/>
                  <a:pt x="3343" y="824"/>
                  <a:pt x="3343" y="823"/>
                </a:cubicBezTo>
                <a:cubicBezTo>
                  <a:pt x="3343" y="822"/>
                  <a:pt x="3343" y="820"/>
                  <a:pt x="3343" y="819"/>
                </a:cubicBezTo>
                <a:cubicBezTo>
                  <a:pt x="3343" y="818"/>
                  <a:pt x="3343" y="818"/>
                  <a:pt x="3343" y="817"/>
                </a:cubicBezTo>
                <a:cubicBezTo>
                  <a:pt x="3344" y="815"/>
                  <a:pt x="3345" y="814"/>
                  <a:pt x="3346" y="813"/>
                </a:cubicBezTo>
                <a:cubicBezTo>
                  <a:pt x="3347" y="812"/>
                  <a:pt x="3348" y="811"/>
                  <a:pt x="3349" y="810"/>
                </a:cubicBezTo>
                <a:cubicBezTo>
                  <a:pt x="3350" y="808"/>
                  <a:pt x="3355" y="804"/>
                  <a:pt x="3350" y="803"/>
                </a:cubicBezTo>
                <a:cubicBezTo>
                  <a:pt x="3350" y="803"/>
                  <a:pt x="3348" y="804"/>
                  <a:pt x="3348" y="803"/>
                </a:cubicBezTo>
                <a:cubicBezTo>
                  <a:pt x="3347" y="803"/>
                  <a:pt x="3346" y="803"/>
                  <a:pt x="3346" y="802"/>
                </a:cubicBezTo>
                <a:cubicBezTo>
                  <a:pt x="3345" y="802"/>
                  <a:pt x="3344" y="802"/>
                  <a:pt x="3344" y="801"/>
                </a:cubicBezTo>
                <a:cubicBezTo>
                  <a:pt x="3343" y="800"/>
                  <a:pt x="3341" y="799"/>
                  <a:pt x="3340" y="799"/>
                </a:cubicBezTo>
                <a:cubicBezTo>
                  <a:pt x="3339" y="800"/>
                  <a:pt x="3337" y="801"/>
                  <a:pt x="3337" y="802"/>
                </a:cubicBezTo>
                <a:cubicBezTo>
                  <a:pt x="3336" y="803"/>
                  <a:pt x="3337" y="806"/>
                  <a:pt x="3336" y="807"/>
                </a:cubicBezTo>
                <a:cubicBezTo>
                  <a:pt x="3334" y="808"/>
                  <a:pt x="3335" y="804"/>
                  <a:pt x="3334" y="804"/>
                </a:cubicBezTo>
                <a:cubicBezTo>
                  <a:pt x="3333" y="803"/>
                  <a:pt x="3332" y="803"/>
                  <a:pt x="3332" y="803"/>
                </a:cubicBezTo>
                <a:cubicBezTo>
                  <a:pt x="3331" y="802"/>
                  <a:pt x="3329" y="801"/>
                  <a:pt x="3328" y="801"/>
                </a:cubicBezTo>
                <a:cubicBezTo>
                  <a:pt x="3327" y="800"/>
                  <a:pt x="3327" y="798"/>
                  <a:pt x="3327" y="797"/>
                </a:cubicBezTo>
                <a:cubicBezTo>
                  <a:pt x="3327" y="795"/>
                  <a:pt x="3327" y="794"/>
                  <a:pt x="3328" y="792"/>
                </a:cubicBezTo>
                <a:cubicBezTo>
                  <a:pt x="3329" y="790"/>
                  <a:pt x="3329" y="789"/>
                  <a:pt x="3330" y="787"/>
                </a:cubicBezTo>
                <a:cubicBezTo>
                  <a:pt x="3331" y="786"/>
                  <a:pt x="3332" y="785"/>
                  <a:pt x="3333" y="783"/>
                </a:cubicBezTo>
                <a:cubicBezTo>
                  <a:pt x="3334" y="782"/>
                  <a:pt x="3335" y="780"/>
                  <a:pt x="3336" y="779"/>
                </a:cubicBezTo>
                <a:cubicBezTo>
                  <a:pt x="3337" y="778"/>
                  <a:pt x="3339" y="777"/>
                  <a:pt x="3340" y="777"/>
                </a:cubicBezTo>
                <a:cubicBezTo>
                  <a:pt x="3341" y="776"/>
                  <a:pt x="3342" y="774"/>
                  <a:pt x="3343" y="774"/>
                </a:cubicBezTo>
                <a:cubicBezTo>
                  <a:pt x="3345" y="773"/>
                  <a:pt x="3346" y="772"/>
                  <a:pt x="3347" y="771"/>
                </a:cubicBezTo>
                <a:cubicBezTo>
                  <a:pt x="3348" y="770"/>
                  <a:pt x="3348" y="770"/>
                  <a:pt x="3348" y="769"/>
                </a:cubicBezTo>
                <a:cubicBezTo>
                  <a:pt x="3347" y="769"/>
                  <a:pt x="3346" y="769"/>
                  <a:pt x="3346" y="768"/>
                </a:cubicBezTo>
                <a:cubicBezTo>
                  <a:pt x="3346" y="768"/>
                  <a:pt x="3346" y="767"/>
                  <a:pt x="3346" y="767"/>
                </a:cubicBezTo>
                <a:cubicBezTo>
                  <a:pt x="3347" y="766"/>
                  <a:pt x="3347" y="766"/>
                  <a:pt x="3348" y="767"/>
                </a:cubicBezTo>
                <a:cubicBezTo>
                  <a:pt x="3348" y="767"/>
                  <a:pt x="3351" y="768"/>
                  <a:pt x="3351" y="767"/>
                </a:cubicBezTo>
                <a:cubicBezTo>
                  <a:pt x="3352" y="767"/>
                  <a:pt x="3351" y="766"/>
                  <a:pt x="3351" y="766"/>
                </a:cubicBezTo>
                <a:cubicBezTo>
                  <a:pt x="3350" y="765"/>
                  <a:pt x="3350" y="765"/>
                  <a:pt x="3350" y="764"/>
                </a:cubicBezTo>
                <a:cubicBezTo>
                  <a:pt x="3349" y="761"/>
                  <a:pt x="3354" y="761"/>
                  <a:pt x="3353" y="758"/>
                </a:cubicBezTo>
                <a:cubicBezTo>
                  <a:pt x="3353" y="757"/>
                  <a:pt x="3352" y="757"/>
                  <a:pt x="3352" y="756"/>
                </a:cubicBezTo>
                <a:cubicBezTo>
                  <a:pt x="3351" y="755"/>
                  <a:pt x="3351" y="753"/>
                  <a:pt x="3352" y="752"/>
                </a:cubicBezTo>
                <a:cubicBezTo>
                  <a:pt x="3352" y="750"/>
                  <a:pt x="3353" y="749"/>
                  <a:pt x="3354" y="748"/>
                </a:cubicBezTo>
                <a:cubicBezTo>
                  <a:pt x="3355" y="746"/>
                  <a:pt x="3355" y="745"/>
                  <a:pt x="3357" y="744"/>
                </a:cubicBezTo>
                <a:cubicBezTo>
                  <a:pt x="3358" y="744"/>
                  <a:pt x="3359" y="744"/>
                  <a:pt x="3360" y="743"/>
                </a:cubicBezTo>
                <a:cubicBezTo>
                  <a:pt x="3361" y="743"/>
                  <a:pt x="3363" y="742"/>
                  <a:pt x="3363" y="742"/>
                </a:cubicBezTo>
                <a:cubicBezTo>
                  <a:pt x="3362" y="741"/>
                  <a:pt x="3361" y="742"/>
                  <a:pt x="3361" y="741"/>
                </a:cubicBezTo>
                <a:cubicBezTo>
                  <a:pt x="3360" y="741"/>
                  <a:pt x="3360" y="740"/>
                  <a:pt x="3361" y="740"/>
                </a:cubicBezTo>
                <a:cubicBezTo>
                  <a:pt x="3361" y="740"/>
                  <a:pt x="3362" y="740"/>
                  <a:pt x="3363" y="740"/>
                </a:cubicBezTo>
                <a:cubicBezTo>
                  <a:pt x="3364" y="740"/>
                  <a:pt x="3364" y="740"/>
                  <a:pt x="3365" y="740"/>
                </a:cubicBezTo>
                <a:cubicBezTo>
                  <a:pt x="3366" y="740"/>
                  <a:pt x="3366" y="740"/>
                  <a:pt x="3367" y="741"/>
                </a:cubicBezTo>
                <a:cubicBezTo>
                  <a:pt x="3368" y="741"/>
                  <a:pt x="3369" y="741"/>
                  <a:pt x="3369" y="741"/>
                </a:cubicBezTo>
                <a:cubicBezTo>
                  <a:pt x="3370" y="743"/>
                  <a:pt x="3367" y="743"/>
                  <a:pt x="3367" y="744"/>
                </a:cubicBezTo>
                <a:cubicBezTo>
                  <a:pt x="3368" y="745"/>
                  <a:pt x="3369" y="746"/>
                  <a:pt x="3370" y="746"/>
                </a:cubicBezTo>
                <a:cubicBezTo>
                  <a:pt x="3370" y="745"/>
                  <a:pt x="3370" y="745"/>
                  <a:pt x="3370" y="744"/>
                </a:cubicBezTo>
                <a:cubicBezTo>
                  <a:pt x="3370" y="744"/>
                  <a:pt x="3370" y="743"/>
                  <a:pt x="3371" y="743"/>
                </a:cubicBezTo>
                <a:cubicBezTo>
                  <a:pt x="3372" y="742"/>
                  <a:pt x="3372" y="740"/>
                  <a:pt x="3374" y="740"/>
                </a:cubicBezTo>
                <a:cubicBezTo>
                  <a:pt x="3375" y="740"/>
                  <a:pt x="3375" y="740"/>
                  <a:pt x="3376" y="740"/>
                </a:cubicBezTo>
                <a:cubicBezTo>
                  <a:pt x="3377" y="740"/>
                  <a:pt x="3377" y="739"/>
                  <a:pt x="3378" y="739"/>
                </a:cubicBezTo>
                <a:cubicBezTo>
                  <a:pt x="3380" y="739"/>
                  <a:pt x="3379" y="742"/>
                  <a:pt x="3380" y="743"/>
                </a:cubicBezTo>
                <a:cubicBezTo>
                  <a:pt x="3381" y="743"/>
                  <a:pt x="3382" y="744"/>
                  <a:pt x="3382" y="744"/>
                </a:cubicBezTo>
                <a:cubicBezTo>
                  <a:pt x="3383" y="745"/>
                  <a:pt x="3383" y="745"/>
                  <a:pt x="3383" y="746"/>
                </a:cubicBezTo>
                <a:cubicBezTo>
                  <a:pt x="3383" y="747"/>
                  <a:pt x="3385" y="748"/>
                  <a:pt x="3386" y="747"/>
                </a:cubicBezTo>
                <a:cubicBezTo>
                  <a:pt x="3387" y="746"/>
                  <a:pt x="3387" y="744"/>
                  <a:pt x="3389" y="743"/>
                </a:cubicBezTo>
                <a:cubicBezTo>
                  <a:pt x="3389" y="743"/>
                  <a:pt x="3390" y="743"/>
                  <a:pt x="3390" y="742"/>
                </a:cubicBezTo>
                <a:cubicBezTo>
                  <a:pt x="3390" y="741"/>
                  <a:pt x="3389" y="740"/>
                  <a:pt x="3390" y="739"/>
                </a:cubicBezTo>
                <a:cubicBezTo>
                  <a:pt x="3391" y="739"/>
                  <a:pt x="3391" y="739"/>
                  <a:pt x="3392" y="739"/>
                </a:cubicBezTo>
                <a:cubicBezTo>
                  <a:pt x="3393" y="738"/>
                  <a:pt x="3394" y="736"/>
                  <a:pt x="3395" y="736"/>
                </a:cubicBezTo>
                <a:cubicBezTo>
                  <a:pt x="3397" y="736"/>
                  <a:pt x="3398" y="735"/>
                  <a:pt x="3399" y="734"/>
                </a:cubicBezTo>
                <a:cubicBezTo>
                  <a:pt x="3400" y="733"/>
                  <a:pt x="3402" y="733"/>
                  <a:pt x="3403" y="733"/>
                </a:cubicBezTo>
                <a:cubicBezTo>
                  <a:pt x="3404" y="732"/>
                  <a:pt x="3405" y="731"/>
                  <a:pt x="3407" y="730"/>
                </a:cubicBezTo>
                <a:cubicBezTo>
                  <a:pt x="3408" y="730"/>
                  <a:pt x="3409" y="730"/>
                  <a:pt x="3410" y="729"/>
                </a:cubicBezTo>
                <a:cubicBezTo>
                  <a:pt x="3411" y="728"/>
                  <a:pt x="3411" y="728"/>
                  <a:pt x="3412" y="728"/>
                </a:cubicBezTo>
                <a:cubicBezTo>
                  <a:pt x="3413" y="727"/>
                  <a:pt x="3413" y="727"/>
                  <a:pt x="3413" y="728"/>
                </a:cubicBezTo>
                <a:cubicBezTo>
                  <a:pt x="3413" y="730"/>
                  <a:pt x="3410" y="729"/>
                  <a:pt x="3411" y="731"/>
                </a:cubicBezTo>
                <a:cubicBezTo>
                  <a:pt x="3411" y="732"/>
                  <a:pt x="3412" y="732"/>
                  <a:pt x="3412" y="733"/>
                </a:cubicBezTo>
                <a:cubicBezTo>
                  <a:pt x="3412" y="733"/>
                  <a:pt x="3412" y="734"/>
                  <a:pt x="3411" y="735"/>
                </a:cubicBezTo>
                <a:cubicBezTo>
                  <a:pt x="3411" y="735"/>
                  <a:pt x="3410" y="735"/>
                  <a:pt x="3410" y="736"/>
                </a:cubicBezTo>
                <a:cubicBezTo>
                  <a:pt x="3410" y="737"/>
                  <a:pt x="3410" y="738"/>
                  <a:pt x="3410" y="738"/>
                </a:cubicBezTo>
                <a:cubicBezTo>
                  <a:pt x="3409" y="740"/>
                  <a:pt x="3408" y="741"/>
                  <a:pt x="3408" y="742"/>
                </a:cubicBezTo>
                <a:cubicBezTo>
                  <a:pt x="3408" y="743"/>
                  <a:pt x="3408" y="743"/>
                  <a:pt x="3409" y="744"/>
                </a:cubicBezTo>
                <a:cubicBezTo>
                  <a:pt x="3409" y="745"/>
                  <a:pt x="3409" y="746"/>
                  <a:pt x="3409" y="746"/>
                </a:cubicBezTo>
                <a:cubicBezTo>
                  <a:pt x="3411" y="748"/>
                  <a:pt x="3414" y="744"/>
                  <a:pt x="3415" y="743"/>
                </a:cubicBezTo>
                <a:cubicBezTo>
                  <a:pt x="3416" y="742"/>
                  <a:pt x="3417" y="742"/>
                  <a:pt x="3418" y="740"/>
                </a:cubicBezTo>
                <a:cubicBezTo>
                  <a:pt x="3419" y="739"/>
                  <a:pt x="3420" y="738"/>
                  <a:pt x="3421" y="737"/>
                </a:cubicBezTo>
                <a:cubicBezTo>
                  <a:pt x="3422" y="737"/>
                  <a:pt x="3423" y="736"/>
                  <a:pt x="3424" y="734"/>
                </a:cubicBezTo>
                <a:cubicBezTo>
                  <a:pt x="3425" y="733"/>
                  <a:pt x="3426" y="732"/>
                  <a:pt x="3427" y="731"/>
                </a:cubicBezTo>
                <a:cubicBezTo>
                  <a:pt x="3429" y="731"/>
                  <a:pt x="3430" y="731"/>
                  <a:pt x="3431" y="731"/>
                </a:cubicBezTo>
                <a:cubicBezTo>
                  <a:pt x="3433" y="730"/>
                  <a:pt x="3434" y="729"/>
                  <a:pt x="3435" y="728"/>
                </a:cubicBezTo>
                <a:cubicBezTo>
                  <a:pt x="3436" y="727"/>
                  <a:pt x="3438" y="727"/>
                  <a:pt x="3439" y="727"/>
                </a:cubicBezTo>
                <a:cubicBezTo>
                  <a:pt x="3440" y="726"/>
                  <a:pt x="3441" y="726"/>
                  <a:pt x="3442" y="725"/>
                </a:cubicBezTo>
                <a:cubicBezTo>
                  <a:pt x="3444" y="724"/>
                  <a:pt x="3446" y="725"/>
                  <a:pt x="3448" y="725"/>
                </a:cubicBezTo>
                <a:cubicBezTo>
                  <a:pt x="3450" y="725"/>
                  <a:pt x="3451" y="724"/>
                  <a:pt x="3453" y="724"/>
                </a:cubicBezTo>
                <a:cubicBezTo>
                  <a:pt x="3456" y="724"/>
                  <a:pt x="3459" y="724"/>
                  <a:pt x="3462" y="724"/>
                </a:cubicBezTo>
                <a:cubicBezTo>
                  <a:pt x="3464" y="723"/>
                  <a:pt x="3468" y="722"/>
                  <a:pt x="3470" y="724"/>
                </a:cubicBezTo>
                <a:cubicBezTo>
                  <a:pt x="3471" y="725"/>
                  <a:pt x="3472" y="726"/>
                  <a:pt x="3473" y="726"/>
                </a:cubicBezTo>
                <a:cubicBezTo>
                  <a:pt x="3475" y="726"/>
                  <a:pt x="3476" y="727"/>
                  <a:pt x="3477" y="728"/>
                </a:cubicBezTo>
                <a:cubicBezTo>
                  <a:pt x="3478" y="728"/>
                  <a:pt x="3479" y="729"/>
                  <a:pt x="3479" y="730"/>
                </a:cubicBezTo>
                <a:cubicBezTo>
                  <a:pt x="3480" y="732"/>
                  <a:pt x="3480" y="733"/>
                  <a:pt x="3482" y="733"/>
                </a:cubicBezTo>
                <a:cubicBezTo>
                  <a:pt x="3482" y="734"/>
                  <a:pt x="3483" y="734"/>
                  <a:pt x="3483" y="735"/>
                </a:cubicBezTo>
                <a:cubicBezTo>
                  <a:pt x="3483" y="735"/>
                  <a:pt x="3482" y="736"/>
                  <a:pt x="3482" y="737"/>
                </a:cubicBezTo>
                <a:cubicBezTo>
                  <a:pt x="3482" y="738"/>
                  <a:pt x="3484" y="738"/>
                  <a:pt x="3485" y="739"/>
                </a:cubicBezTo>
                <a:cubicBezTo>
                  <a:pt x="3485" y="739"/>
                  <a:pt x="3486" y="740"/>
                  <a:pt x="3486" y="741"/>
                </a:cubicBezTo>
                <a:cubicBezTo>
                  <a:pt x="3487" y="741"/>
                  <a:pt x="3487" y="741"/>
                  <a:pt x="3488" y="742"/>
                </a:cubicBezTo>
                <a:cubicBezTo>
                  <a:pt x="3489" y="742"/>
                  <a:pt x="3490" y="744"/>
                  <a:pt x="3491" y="744"/>
                </a:cubicBezTo>
                <a:cubicBezTo>
                  <a:pt x="3493" y="745"/>
                  <a:pt x="3493" y="743"/>
                  <a:pt x="3494" y="741"/>
                </a:cubicBezTo>
                <a:cubicBezTo>
                  <a:pt x="3494" y="741"/>
                  <a:pt x="3494" y="740"/>
                  <a:pt x="3494" y="739"/>
                </a:cubicBezTo>
                <a:cubicBezTo>
                  <a:pt x="3494" y="738"/>
                  <a:pt x="3494" y="738"/>
                  <a:pt x="3495" y="737"/>
                </a:cubicBezTo>
                <a:cubicBezTo>
                  <a:pt x="3496" y="736"/>
                  <a:pt x="3495" y="734"/>
                  <a:pt x="3496" y="733"/>
                </a:cubicBezTo>
                <a:cubicBezTo>
                  <a:pt x="3497" y="733"/>
                  <a:pt x="3498" y="733"/>
                  <a:pt x="3498" y="732"/>
                </a:cubicBezTo>
                <a:cubicBezTo>
                  <a:pt x="3499" y="732"/>
                  <a:pt x="3499" y="731"/>
                  <a:pt x="3498" y="731"/>
                </a:cubicBezTo>
                <a:cubicBezTo>
                  <a:pt x="3498" y="731"/>
                  <a:pt x="3498" y="731"/>
                  <a:pt x="3498" y="730"/>
                </a:cubicBezTo>
                <a:cubicBezTo>
                  <a:pt x="3498" y="730"/>
                  <a:pt x="3498" y="730"/>
                  <a:pt x="3498" y="729"/>
                </a:cubicBezTo>
                <a:cubicBezTo>
                  <a:pt x="3498" y="729"/>
                  <a:pt x="3499" y="729"/>
                  <a:pt x="3500" y="728"/>
                </a:cubicBezTo>
                <a:cubicBezTo>
                  <a:pt x="3502" y="728"/>
                  <a:pt x="3503" y="726"/>
                  <a:pt x="3504" y="726"/>
                </a:cubicBezTo>
                <a:cubicBezTo>
                  <a:pt x="3507" y="725"/>
                  <a:pt x="3510" y="726"/>
                  <a:pt x="3511" y="723"/>
                </a:cubicBezTo>
                <a:cubicBezTo>
                  <a:pt x="3512" y="721"/>
                  <a:pt x="3513" y="720"/>
                  <a:pt x="3515" y="719"/>
                </a:cubicBezTo>
                <a:cubicBezTo>
                  <a:pt x="3519" y="718"/>
                  <a:pt x="3523" y="718"/>
                  <a:pt x="3526" y="715"/>
                </a:cubicBezTo>
                <a:cubicBezTo>
                  <a:pt x="3526" y="715"/>
                  <a:pt x="3527" y="714"/>
                  <a:pt x="3528" y="714"/>
                </a:cubicBezTo>
                <a:cubicBezTo>
                  <a:pt x="3528" y="713"/>
                  <a:pt x="3528" y="713"/>
                  <a:pt x="3528" y="712"/>
                </a:cubicBezTo>
                <a:cubicBezTo>
                  <a:pt x="3528" y="709"/>
                  <a:pt x="3531" y="710"/>
                  <a:pt x="3533" y="710"/>
                </a:cubicBezTo>
                <a:cubicBezTo>
                  <a:pt x="3533" y="710"/>
                  <a:pt x="3535" y="710"/>
                  <a:pt x="3534" y="709"/>
                </a:cubicBezTo>
                <a:cubicBezTo>
                  <a:pt x="3534" y="708"/>
                  <a:pt x="3533" y="708"/>
                  <a:pt x="3533" y="708"/>
                </a:cubicBezTo>
                <a:cubicBezTo>
                  <a:pt x="3531" y="707"/>
                  <a:pt x="3533" y="705"/>
                  <a:pt x="3534" y="705"/>
                </a:cubicBezTo>
                <a:cubicBezTo>
                  <a:pt x="3535" y="705"/>
                  <a:pt x="3536" y="705"/>
                  <a:pt x="3537" y="705"/>
                </a:cubicBezTo>
                <a:cubicBezTo>
                  <a:pt x="3538" y="704"/>
                  <a:pt x="3538" y="703"/>
                  <a:pt x="3538" y="703"/>
                </a:cubicBezTo>
                <a:cubicBezTo>
                  <a:pt x="3539" y="702"/>
                  <a:pt x="3540" y="702"/>
                  <a:pt x="3541" y="702"/>
                </a:cubicBezTo>
                <a:cubicBezTo>
                  <a:pt x="3541" y="702"/>
                  <a:pt x="3542" y="703"/>
                  <a:pt x="3543" y="702"/>
                </a:cubicBezTo>
                <a:cubicBezTo>
                  <a:pt x="3543" y="702"/>
                  <a:pt x="3543" y="701"/>
                  <a:pt x="3542" y="700"/>
                </a:cubicBezTo>
                <a:cubicBezTo>
                  <a:pt x="3542" y="700"/>
                  <a:pt x="3539" y="698"/>
                  <a:pt x="3541" y="697"/>
                </a:cubicBezTo>
                <a:cubicBezTo>
                  <a:pt x="3542" y="697"/>
                  <a:pt x="3542" y="698"/>
                  <a:pt x="3543" y="698"/>
                </a:cubicBezTo>
                <a:cubicBezTo>
                  <a:pt x="3543" y="699"/>
                  <a:pt x="3544" y="699"/>
                  <a:pt x="3545" y="699"/>
                </a:cubicBezTo>
                <a:cubicBezTo>
                  <a:pt x="3546" y="698"/>
                  <a:pt x="3547" y="697"/>
                  <a:pt x="3548" y="697"/>
                </a:cubicBezTo>
                <a:cubicBezTo>
                  <a:pt x="3550" y="697"/>
                  <a:pt x="3551" y="697"/>
                  <a:pt x="3552" y="696"/>
                </a:cubicBezTo>
                <a:cubicBezTo>
                  <a:pt x="3554" y="695"/>
                  <a:pt x="3555" y="694"/>
                  <a:pt x="3555" y="692"/>
                </a:cubicBezTo>
                <a:cubicBezTo>
                  <a:pt x="3555" y="691"/>
                  <a:pt x="3555" y="689"/>
                  <a:pt x="3557" y="689"/>
                </a:cubicBezTo>
                <a:cubicBezTo>
                  <a:pt x="3558" y="690"/>
                  <a:pt x="3559" y="690"/>
                  <a:pt x="3560" y="690"/>
                </a:cubicBezTo>
                <a:cubicBezTo>
                  <a:pt x="3561" y="689"/>
                  <a:pt x="3562" y="688"/>
                  <a:pt x="3563" y="687"/>
                </a:cubicBezTo>
                <a:cubicBezTo>
                  <a:pt x="3564" y="687"/>
                  <a:pt x="3566" y="687"/>
                  <a:pt x="3567" y="687"/>
                </a:cubicBezTo>
                <a:cubicBezTo>
                  <a:pt x="3570" y="687"/>
                  <a:pt x="3572" y="689"/>
                  <a:pt x="3575" y="687"/>
                </a:cubicBezTo>
                <a:cubicBezTo>
                  <a:pt x="3575" y="686"/>
                  <a:pt x="3576" y="686"/>
                  <a:pt x="3576" y="686"/>
                </a:cubicBezTo>
                <a:cubicBezTo>
                  <a:pt x="3577" y="686"/>
                  <a:pt x="3578" y="686"/>
                  <a:pt x="3578" y="685"/>
                </a:cubicBezTo>
                <a:cubicBezTo>
                  <a:pt x="3578" y="684"/>
                  <a:pt x="3577" y="684"/>
                  <a:pt x="3577" y="683"/>
                </a:cubicBezTo>
                <a:cubicBezTo>
                  <a:pt x="3576" y="682"/>
                  <a:pt x="3577" y="682"/>
                  <a:pt x="3578" y="682"/>
                </a:cubicBezTo>
                <a:cubicBezTo>
                  <a:pt x="3579" y="681"/>
                  <a:pt x="3581" y="682"/>
                  <a:pt x="3582" y="682"/>
                </a:cubicBezTo>
                <a:cubicBezTo>
                  <a:pt x="3584" y="681"/>
                  <a:pt x="3586" y="681"/>
                  <a:pt x="3587" y="680"/>
                </a:cubicBezTo>
                <a:cubicBezTo>
                  <a:pt x="3589" y="679"/>
                  <a:pt x="3589" y="677"/>
                  <a:pt x="3591" y="676"/>
                </a:cubicBezTo>
                <a:cubicBezTo>
                  <a:pt x="3592" y="675"/>
                  <a:pt x="3595" y="674"/>
                  <a:pt x="3597" y="674"/>
                </a:cubicBezTo>
                <a:cubicBezTo>
                  <a:pt x="3599" y="673"/>
                  <a:pt x="3601" y="672"/>
                  <a:pt x="3603" y="671"/>
                </a:cubicBezTo>
                <a:cubicBezTo>
                  <a:pt x="3604" y="670"/>
                  <a:pt x="3605" y="670"/>
                  <a:pt x="3606" y="669"/>
                </a:cubicBezTo>
                <a:cubicBezTo>
                  <a:pt x="3608" y="668"/>
                  <a:pt x="3610" y="668"/>
                  <a:pt x="3611" y="667"/>
                </a:cubicBezTo>
                <a:cubicBezTo>
                  <a:pt x="3613" y="667"/>
                  <a:pt x="3615" y="666"/>
                  <a:pt x="3616" y="666"/>
                </a:cubicBezTo>
                <a:cubicBezTo>
                  <a:pt x="3618" y="665"/>
                  <a:pt x="3619" y="665"/>
                  <a:pt x="3621" y="665"/>
                </a:cubicBezTo>
                <a:cubicBezTo>
                  <a:pt x="3622" y="665"/>
                  <a:pt x="3623" y="665"/>
                  <a:pt x="3624" y="665"/>
                </a:cubicBezTo>
                <a:cubicBezTo>
                  <a:pt x="3625" y="664"/>
                  <a:pt x="3625" y="664"/>
                  <a:pt x="3624" y="664"/>
                </a:cubicBezTo>
                <a:cubicBezTo>
                  <a:pt x="3623" y="663"/>
                  <a:pt x="3621" y="662"/>
                  <a:pt x="3622" y="661"/>
                </a:cubicBezTo>
                <a:cubicBezTo>
                  <a:pt x="3622" y="660"/>
                  <a:pt x="3623" y="660"/>
                  <a:pt x="3623" y="659"/>
                </a:cubicBezTo>
                <a:cubicBezTo>
                  <a:pt x="3623" y="659"/>
                  <a:pt x="3623" y="659"/>
                  <a:pt x="3623" y="658"/>
                </a:cubicBezTo>
                <a:cubicBezTo>
                  <a:pt x="3623" y="658"/>
                  <a:pt x="3624" y="658"/>
                  <a:pt x="3624" y="658"/>
                </a:cubicBezTo>
                <a:cubicBezTo>
                  <a:pt x="3624" y="657"/>
                  <a:pt x="3622" y="657"/>
                  <a:pt x="3623" y="656"/>
                </a:cubicBezTo>
                <a:cubicBezTo>
                  <a:pt x="3623" y="655"/>
                  <a:pt x="3624" y="657"/>
                  <a:pt x="3624" y="657"/>
                </a:cubicBezTo>
                <a:cubicBezTo>
                  <a:pt x="3625" y="657"/>
                  <a:pt x="3627" y="657"/>
                  <a:pt x="3628" y="657"/>
                </a:cubicBezTo>
                <a:cubicBezTo>
                  <a:pt x="3629" y="657"/>
                  <a:pt x="3629" y="657"/>
                  <a:pt x="3630" y="657"/>
                </a:cubicBezTo>
                <a:cubicBezTo>
                  <a:pt x="3630" y="657"/>
                  <a:pt x="3632" y="656"/>
                  <a:pt x="3631" y="657"/>
                </a:cubicBezTo>
                <a:cubicBezTo>
                  <a:pt x="3631" y="657"/>
                  <a:pt x="3630" y="658"/>
                  <a:pt x="3630" y="658"/>
                </a:cubicBezTo>
                <a:cubicBezTo>
                  <a:pt x="3629" y="658"/>
                  <a:pt x="3629" y="659"/>
                  <a:pt x="3629" y="659"/>
                </a:cubicBezTo>
                <a:cubicBezTo>
                  <a:pt x="3628" y="661"/>
                  <a:pt x="3628" y="662"/>
                  <a:pt x="3627" y="662"/>
                </a:cubicBezTo>
                <a:cubicBezTo>
                  <a:pt x="3626" y="662"/>
                  <a:pt x="3625" y="662"/>
                  <a:pt x="3626" y="663"/>
                </a:cubicBezTo>
                <a:cubicBezTo>
                  <a:pt x="3626" y="663"/>
                  <a:pt x="3627" y="664"/>
                  <a:pt x="3627" y="664"/>
                </a:cubicBezTo>
                <a:cubicBezTo>
                  <a:pt x="3628" y="664"/>
                  <a:pt x="3628" y="663"/>
                  <a:pt x="3629" y="663"/>
                </a:cubicBezTo>
                <a:cubicBezTo>
                  <a:pt x="3630" y="663"/>
                  <a:pt x="3629" y="664"/>
                  <a:pt x="3630" y="664"/>
                </a:cubicBezTo>
                <a:cubicBezTo>
                  <a:pt x="3631" y="665"/>
                  <a:pt x="3633" y="664"/>
                  <a:pt x="3634" y="664"/>
                </a:cubicBezTo>
                <a:cubicBezTo>
                  <a:pt x="3636" y="664"/>
                  <a:pt x="3637" y="664"/>
                  <a:pt x="3639" y="664"/>
                </a:cubicBezTo>
                <a:cubicBezTo>
                  <a:pt x="3641" y="664"/>
                  <a:pt x="3642" y="665"/>
                  <a:pt x="3643" y="665"/>
                </a:cubicBezTo>
                <a:cubicBezTo>
                  <a:pt x="3645" y="665"/>
                  <a:pt x="3646" y="665"/>
                  <a:pt x="3647" y="666"/>
                </a:cubicBezTo>
                <a:cubicBezTo>
                  <a:pt x="3649" y="667"/>
                  <a:pt x="3650" y="667"/>
                  <a:pt x="3652" y="668"/>
                </a:cubicBezTo>
                <a:cubicBezTo>
                  <a:pt x="3653" y="668"/>
                  <a:pt x="3654" y="669"/>
                  <a:pt x="3656" y="669"/>
                </a:cubicBezTo>
                <a:cubicBezTo>
                  <a:pt x="3657" y="669"/>
                  <a:pt x="3658" y="670"/>
                  <a:pt x="3660" y="670"/>
                </a:cubicBezTo>
                <a:cubicBezTo>
                  <a:pt x="3660" y="670"/>
                  <a:pt x="3661" y="671"/>
                  <a:pt x="3661" y="671"/>
                </a:cubicBezTo>
                <a:cubicBezTo>
                  <a:pt x="3662" y="672"/>
                  <a:pt x="3662" y="672"/>
                  <a:pt x="3663" y="672"/>
                </a:cubicBezTo>
                <a:cubicBezTo>
                  <a:pt x="3667" y="674"/>
                  <a:pt x="3665" y="668"/>
                  <a:pt x="3667" y="666"/>
                </a:cubicBezTo>
                <a:cubicBezTo>
                  <a:pt x="3668" y="666"/>
                  <a:pt x="3669" y="666"/>
                  <a:pt x="3669" y="665"/>
                </a:cubicBezTo>
                <a:cubicBezTo>
                  <a:pt x="3670" y="665"/>
                  <a:pt x="3670" y="664"/>
                  <a:pt x="3671" y="664"/>
                </a:cubicBezTo>
                <a:cubicBezTo>
                  <a:pt x="3672" y="663"/>
                  <a:pt x="3674" y="663"/>
                  <a:pt x="3674" y="661"/>
                </a:cubicBezTo>
                <a:cubicBezTo>
                  <a:pt x="3675" y="658"/>
                  <a:pt x="3673" y="655"/>
                  <a:pt x="3671" y="654"/>
                </a:cubicBezTo>
                <a:cubicBezTo>
                  <a:pt x="3670" y="654"/>
                  <a:pt x="3668" y="653"/>
                  <a:pt x="3669" y="651"/>
                </a:cubicBezTo>
                <a:cubicBezTo>
                  <a:pt x="3669" y="650"/>
                  <a:pt x="3671" y="650"/>
                  <a:pt x="3671" y="648"/>
                </a:cubicBezTo>
                <a:cubicBezTo>
                  <a:pt x="3671" y="647"/>
                  <a:pt x="3670" y="645"/>
                  <a:pt x="3669" y="644"/>
                </a:cubicBezTo>
                <a:cubicBezTo>
                  <a:pt x="3669" y="643"/>
                  <a:pt x="3667" y="643"/>
                  <a:pt x="3666" y="643"/>
                </a:cubicBezTo>
                <a:cubicBezTo>
                  <a:pt x="3665" y="642"/>
                  <a:pt x="3664" y="642"/>
                  <a:pt x="3663" y="642"/>
                </a:cubicBezTo>
                <a:cubicBezTo>
                  <a:pt x="3662" y="641"/>
                  <a:pt x="3662" y="640"/>
                  <a:pt x="3662" y="639"/>
                </a:cubicBezTo>
                <a:cubicBezTo>
                  <a:pt x="3661" y="638"/>
                  <a:pt x="3660" y="638"/>
                  <a:pt x="3660" y="637"/>
                </a:cubicBezTo>
                <a:cubicBezTo>
                  <a:pt x="3659" y="636"/>
                  <a:pt x="3659" y="635"/>
                  <a:pt x="3659" y="634"/>
                </a:cubicBezTo>
                <a:cubicBezTo>
                  <a:pt x="3658" y="633"/>
                  <a:pt x="3658" y="633"/>
                  <a:pt x="3658" y="634"/>
                </a:cubicBezTo>
                <a:cubicBezTo>
                  <a:pt x="3658" y="635"/>
                  <a:pt x="3658" y="635"/>
                  <a:pt x="3658" y="636"/>
                </a:cubicBezTo>
                <a:cubicBezTo>
                  <a:pt x="3658" y="637"/>
                  <a:pt x="3659" y="637"/>
                  <a:pt x="3658" y="638"/>
                </a:cubicBezTo>
                <a:cubicBezTo>
                  <a:pt x="3657" y="638"/>
                  <a:pt x="3657" y="638"/>
                  <a:pt x="3656" y="638"/>
                </a:cubicBezTo>
                <a:cubicBezTo>
                  <a:pt x="3656" y="637"/>
                  <a:pt x="3657" y="636"/>
                  <a:pt x="3657" y="636"/>
                </a:cubicBezTo>
                <a:cubicBezTo>
                  <a:pt x="3657" y="635"/>
                  <a:pt x="3657" y="634"/>
                  <a:pt x="3657" y="633"/>
                </a:cubicBezTo>
                <a:cubicBezTo>
                  <a:pt x="3657" y="633"/>
                  <a:pt x="3656" y="633"/>
                  <a:pt x="3655" y="633"/>
                </a:cubicBezTo>
                <a:cubicBezTo>
                  <a:pt x="3655" y="633"/>
                  <a:pt x="3654" y="633"/>
                  <a:pt x="3653" y="633"/>
                </a:cubicBezTo>
                <a:cubicBezTo>
                  <a:pt x="3653" y="633"/>
                  <a:pt x="3652" y="634"/>
                  <a:pt x="3651" y="634"/>
                </a:cubicBezTo>
                <a:cubicBezTo>
                  <a:pt x="3651" y="634"/>
                  <a:pt x="3650" y="634"/>
                  <a:pt x="3650" y="633"/>
                </a:cubicBezTo>
                <a:cubicBezTo>
                  <a:pt x="3650" y="633"/>
                  <a:pt x="3650" y="633"/>
                  <a:pt x="3650" y="632"/>
                </a:cubicBezTo>
                <a:cubicBezTo>
                  <a:pt x="3650" y="632"/>
                  <a:pt x="3650" y="632"/>
                  <a:pt x="3651" y="631"/>
                </a:cubicBezTo>
                <a:cubicBezTo>
                  <a:pt x="3651" y="631"/>
                  <a:pt x="3652" y="631"/>
                  <a:pt x="3652" y="631"/>
                </a:cubicBezTo>
                <a:cubicBezTo>
                  <a:pt x="3654" y="632"/>
                  <a:pt x="3655" y="633"/>
                  <a:pt x="3656" y="632"/>
                </a:cubicBezTo>
                <a:cubicBezTo>
                  <a:pt x="3657" y="631"/>
                  <a:pt x="3657" y="631"/>
                  <a:pt x="3657" y="631"/>
                </a:cubicBezTo>
                <a:cubicBezTo>
                  <a:pt x="3657" y="631"/>
                  <a:pt x="3658" y="631"/>
                  <a:pt x="3658" y="630"/>
                </a:cubicBezTo>
                <a:cubicBezTo>
                  <a:pt x="3659" y="629"/>
                  <a:pt x="3658" y="628"/>
                  <a:pt x="3657" y="627"/>
                </a:cubicBezTo>
                <a:cubicBezTo>
                  <a:pt x="3657" y="626"/>
                  <a:pt x="3656" y="625"/>
                  <a:pt x="3656" y="624"/>
                </a:cubicBezTo>
                <a:cubicBezTo>
                  <a:pt x="3656" y="622"/>
                  <a:pt x="3657" y="621"/>
                  <a:pt x="3655" y="620"/>
                </a:cubicBezTo>
                <a:cubicBezTo>
                  <a:pt x="3653" y="620"/>
                  <a:pt x="3654" y="618"/>
                  <a:pt x="3654" y="617"/>
                </a:cubicBezTo>
                <a:cubicBezTo>
                  <a:pt x="3653" y="616"/>
                  <a:pt x="3652" y="615"/>
                  <a:pt x="3651" y="614"/>
                </a:cubicBezTo>
                <a:cubicBezTo>
                  <a:pt x="3651" y="613"/>
                  <a:pt x="3651" y="612"/>
                  <a:pt x="3650" y="610"/>
                </a:cubicBezTo>
                <a:cubicBezTo>
                  <a:pt x="3649" y="609"/>
                  <a:pt x="3648" y="608"/>
                  <a:pt x="3647" y="610"/>
                </a:cubicBezTo>
                <a:cubicBezTo>
                  <a:pt x="3646" y="611"/>
                  <a:pt x="3646" y="612"/>
                  <a:pt x="3644" y="613"/>
                </a:cubicBezTo>
                <a:cubicBezTo>
                  <a:pt x="3643" y="613"/>
                  <a:pt x="3641" y="612"/>
                  <a:pt x="3640" y="611"/>
                </a:cubicBezTo>
                <a:cubicBezTo>
                  <a:pt x="3639" y="611"/>
                  <a:pt x="3638" y="610"/>
                  <a:pt x="3636" y="609"/>
                </a:cubicBezTo>
                <a:cubicBezTo>
                  <a:pt x="3635" y="609"/>
                  <a:pt x="3634" y="608"/>
                  <a:pt x="3633" y="607"/>
                </a:cubicBezTo>
                <a:cubicBezTo>
                  <a:pt x="3632" y="604"/>
                  <a:pt x="3633" y="601"/>
                  <a:pt x="3632" y="598"/>
                </a:cubicBezTo>
                <a:cubicBezTo>
                  <a:pt x="3632" y="598"/>
                  <a:pt x="3631" y="597"/>
                  <a:pt x="3631" y="597"/>
                </a:cubicBezTo>
                <a:cubicBezTo>
                  <a:pt x="3631" y="596"/>
                  <a:pt x="3630" y="595"/>
                  <a:pt x="3630" y="595"/>
                </a:cubicBezTo>
                <a:cubicBezTo>
                  <a:pt x="3629" y="594"/>
                  <a:pt x="3628" y="595"/>
                  <a:pt x="3627" y="596"/>
                </a:cubicBezTo>
                <a:cubicBezTo>
                  <a:pt x="3626" y="596"/>
                  <a:pt x="3625" y="596"/>
                  <a:pt x="3624" y="596"/>
                </a:cubicBezTo>
                <a:cubicBezTo>
                  <a:pt x="3624" y="596"/>
                  <a:pt x="3623" y="597"/>
                  <a:pt x="3623" y="597"/>
                </a:cubicBezTo>
                <a:cubicBezTo>
                  <a:pt x="3621" y="597"/>
                  <a:pt x="3620" y="598"/>
                  <a:pt x="3619" y="598"/>
                </a:cubicBezTo>
                <a:cubicBezTo>
                  <a:pt x="3617" y="598"/>
                  <a:pt x="3615" y="597"/>
                  <a:pt x="3613" y="597"/>
                </a:cubicBezTo>
                <a:cubicBezTo>
                  <a:pt x="3612" y="598"/>
                  <a:pt x="3611" y="598"/>
                  <a:pt x="3611" y="599"/>
                </a:cubicBezTo>
                <a:cubicBezTo>
                  <a:pt x="3610" y="599"/>
                  <a:pt x="3609" y="600"/>
                  <a:pt x="3609" y="600"/>
                </a:cubicBezTo>
                <a:cubicBezTo>
                  <a:pt x="3608" y="600"/>
                  <a:pt x="3607" y="601"/>
                  <a:pt x="3607" y="602"/>
                </a:cubicBezTo>
                <a:cubicBezTo>
                  <a:pt x="3607" y="601"/>
                  <a:pt x="3606" y="600"/>
                  <a:pt x="3607" y="600"/>
                </a:cubicBezTo>
                <a:cubicBezTo>
                  <a:pt x="3608" y="599"/>
                  <a:pt x="3610" y="599"/>
                  <a:pt x="3610" y="598"/>
                </a:cubicBezTo>
                <a:cubicBezTo>
                  <a:pt x="3611" y="598"/>
                  <a:pt x="3610" y="598"/>
                  <a:pt x="3609" y="598"/>
                </a:cubicBezTo>
                <a:cubicBezTo>
                  <a:pt x="3609" y="597"/>
                  <a:pt x="3609" y="597"/>
                  <a:pt x="3608" y="597"/>
                </a:cubicBezTo>
                <a:cubicBezTo>
                  <a:pt x="3608" y="596"/>
                  <a:pt x="3607" y="596"/>
                  <a:pt x="3607" y="595"/>
                </a:cubicBezTo>
                <a:cubicBezTo>
                  <a:pt x="3606" y="594"/>
                  <a:pt x="3606" y="593"/>
                  <a:pt x="3606" y="592"/>
                </a:cubicBezTo>
                <a:cubicBezTo>
                  <a:pt x="3605" y="591"/>
                  <a:pt x="3604" y="591"/>
                  <a:pt x="3604" y="589"/>
                </a:cubicBezTo>
                <a:cubicBezTo>
                  <a:pt x="3605" y="589"/>
                  <a:pt x="3605" y="590"/>
                  <a:pt x="3606" y="590"/>
                </a:cubicBezTo>
                <a:cubicBezTo>
                  <a:pt x="3606" y="591"/>
                  <a:pt x="3607" y="591"/>
                  <a:pt x="3608" y="591"/>
                </a:cubicBezTo>
                <a:cubicBezTo>
                  <a:pt x="3608" y="591"/>
                  <a:pt x="3608" y="592"/>
                  <a:pt x="3609" y="592"/>
                </a:cubicBezTo>
                <a:cubicBezTo>
                  <a:pt x="3609" y="592"/>
                  <a:pt x="3610" y="592"/>
                  <a:pt x="3611" y="593"/>
                </a:cubicBezTo>
                <a:cubicBezTo>
                  <a:pt x="3612" y="593"/>
                  <a:pt x="3612" y="594"/>
                  <a:pt x="3613" y="593"/>
                </a:cubicBezTo>
                <a:cubicBezTo>
                  <a:pt x="3614" y="593"/>
                  <a:pt x="3614" y="593"/>
                  <a:pt x="3615" y="593"/>
                </a:cubicBezTo>
                <a:cubicBezTo>
                  <a:pt x="3616" y="592"/>
                  <a:pt x="3618" y="593"/>
                  <a:pt x="3619" y="593"/>
                </a:cubicBezTo>
                <a:cubicBezTo>
                  <a:pt x="3620" y="593"/>
                  <a:pt x="3620" y="593"/>
                  <a:pt x="3621" y="593"/>
                </a:cubicBezTo>
                <a:cubicBezTo>
                  <a:pt x="3622" y="594"/>
                  <a:pt x="3622" y="594"/>
                  <a:pt x="3622" y="595"/>
                </a:cubicBezTo>
                <a:cubicBezTo>
                  <a:pt x="3623" y="596"/>
                  <a:pt x="3625" y="595"/>
                  <a:pt x="3626" y="594"/>
                </a:cubicBezTo>
                <a:cubicBezTo>
                  <a:pt x="3626" y="594"/>
                  <a:pt x="3628" y="593"/>
                  <a:pt x="3627" y="591"/>
                </a:cubicBezTo>
                <a:cubicBezTo>
                  <a:pt x="3627" y="591"/>
                  <a:pt x="3627" y="590"/>
                  <a:pt x="3626" y="590"/>
                </a:cubicBezTo>
                <a:cubicBezTo>
                  <a:pt x="3626" y="589"/>
                  <a:pt x="3626" y="589"/>
                  <a:pt x="3625" y="588"/>
                </a:cubicBezTo>
                <a:cubicBezTo>
                  <a:pt x="3625" y="588"/>
                  <a:pt x="3624" y="588"/>
                  <a:pt x="3623" y="588"/>
                </a:cubicBezTo>
                <a:cubicBezTo>
                  <a:pt x="3623" y="588"/>
                  <a:pt x="3622" y="587"/>
                  <a:pt x="3622" y="587"/>
                </a:cubicBezTo>
                <a:cubicBezTo>
                  <a:pt x="3621" y="586"/>
                  <a:pt x="3620" y="587"/>
                  <a:pt x="3619" y="587"/>
                </a:cubicBezTo>
                <a:cubicBezTo>
                  <a:pt x="3619" y="586"/>
                  <a:pt x="3621" y="585"/>
                  <a:pt x="3622" y="586"/>
                </a:cubicBezTo>
                <a:cubicBezTo>
                  <a:pt x="3622" y="586"/>
                  <a:pt x="3623" y="586"/>
                  <a:pt x="3623" y="587"/>
                </a:cubicBezTo>
                <a:cubicBezTo>
                  <a:pt x="3624" y="587"/>
                  <a:pt x="3625" y="587"/>
                  <a:pt x="3625" y="587"/>
                </a:cubicBezTo>
                <a:cubicBezTo>
                  <a:pt x="3627" y="588"/>
                  <a:pt x="3627" y="589"/>
                  <a:pt x="3628" y="590"/>
                </a:cubicBezTo>
                <a:cubicBezTo>
                  <a:pt x="3629" y="590"/>
                  <a:pt x="3631" y="590"/>
                  <a:pt x="3632" y="590"/>
                </a:cubicBezTo>
                <a:cubicBezTo>
                  <a:pt x="3632" y="591"/>
                  <a:pt x="3632" y="592"/>
                  <a:pt x="3632" y="592"/>
                </a:cubicBezTo>
                <a:cubicBezTo>
                  <a:pt x="3631" y="593"/>
                  <a:pt x="3630" y="592"/>
                  <a:pt x="3630" y="593"/>
                </a:cubicBezTo>
                <a:cubicBezTo>
                  <a:pt x="3631" y="594"/>
                  <a:pt x="3632" y="593"/>
                  <a:pt x="3633" y="594"/>
                </a:cubicBezTo>
                <a:cubicBezTo>
                  <a:pt x="3633" y="595"/>
                  <a:pt x="3633" y="595"/>
                  <a:pt x="3634" y="596"/>
                </a:cubicBezTo>
                <a:cubicBezTo>
                  <a:pt x="3635" y="596"/>
                  <a:pt x="3636" y="596"/>
                  <a:pt x="3636" y="597"/>
                </a:cubicBezTo>
                <a:cubicBezTo>
                  <a:pt x="3636" y="597"/>
                  <a:pt x="3637" y="598"/>
                  <a:pt x="3637" y="598"/>
                </a:cubicBezTo>
                <a:cubicBezTo>
                  <a:pt x="3638" y="598"/>
                  <a:pt x="3639" y="597"/>
                  <a:pt x="3640" y="597"/>
                </a:cubicBezTo>
                <a:cubicBezTo>
                  <a:pt x="3641" y="597"/>
                  <a:pt x="3643" y="598"/>
                  <a:pt x="3644" y="598"/>
                </a:cubicBezTo>
                <a:cubicBezTo>
                  <a:pt x="3646" y="598"/>
                  <a:pt x="3647" y="598"/>
                  <a:pt x="3649" y="598"/>
                </a:cubicBezTo>
                <a:cubicBezTo>
                  <a:pt x="3652" y="598"/>
                  <a:pt x="3655" y="596"/>
                  <a:pt x="3659" y="595"/>
                </a:cubicBezTo>
                <a:cubicBezTo>
                  <a:pt x="3659" y="595"/>
                  <a:pt x="3660" y="594"/>
                  <a:pt x="3661" y="594"/>
                </a:cubicBezTo>
                <a:cubicBezTo>
                  <a:pt x="3662" y="594"/>
                  <a:pt x="3662" y="594"/>
                  <a:pt x="3663" y="594"/>
                </a:cubicBezTo>
                <a:cubicBezTo>
                  <a:pt x="3665" y="594"/>
                  <a:pt x="3666" y="593"/>
                  <a:pt x="3667" y="592"/>
                </a:cubicBezTo>
                <a:cubicBezTo>
                  <a:pt x="3670" y="591"/>
                  <a:pt x="3674" y="592"/>
                  <a:pt x="3677" y="590"/>
                </a:cubicBezTo>
                <a:cubicBezTo>
                  <a:pt x="3678" y="589"/>
                  <a:pt x="3679" y="588"/>
                  <a:pt x="3680" y="587"/>
                </a:cubicBezTo>
                <a:cubicBezTo>
                  <a:pt x="3681" y="586"/>
                  <a:pt x="3682" y="585"/>
                  <a:pt x="3684" y="585"/>
                </a:cubicBezTo>
                <a:cubicBezTo>
                  <a:pt x="3686" y="585"/>
                  <a:pt x="3688" y="585"/>
                  <a:pt x="3689" y="583"/>
                </a:cubicBezTo>
                <a:cubicBezTo>
                  <a:pt x="3690" y="583"/>
                  <a:pt x="3690" y="582"/>
                  <a:pt x="3690" y="581"/>
                </a:cubicBezTo>
                <a:cubicBezTo>
                  <a:pt x="3691" y="580"/>
                  <a:pt x="3691" y="579"/>
                  <a:pt x="3692" y="578"/>
                </a:cubicBezTo>
                <a:cubicBezTo>
                  <a:pt x="3693" y="576"/>
                  <a:pt x="3692" y="575"/>
                  <a:pt x="3690" y="576"/>
                </a:cubicBezTo>
                <a:cubicBezTo>
                  <a:pt x="3689" y="576"/>
                  <a:pt x="3689" y="576"/>
                  <a:pt x="3688" y="576"/>
                </a:cubicBezTo>
                <a:cubicBezTo>
                  <a:pt x="3687" y="576"/>
                  <a:pt x="3687" y="576"/>
                  <a:pt x="3686" y="576"/>
                </a:cubicBezTo>
                <a:cubicBezTo>
                  <a:pt x="3685" y="577"/>
                  <a:pt x="3683" y="577"/>
                  <a:pt x="3682" y="577"/>
                </a:cubicBezTo>
                <a:cubicBezTo>
                  <a:pt x="3681" y="577"/>
                  <a:pt x="3680" y="577"/>
                  <a:pt x="3680" y="576"/>
                </a:cubicBezTo>
                <a:cubicBezTo>
                  <a:pt x="3680" y="575"/>
                  <a:pt x="3682" y="576"/>
                  <a:pt x="3682" y="576"/>
                </a:cubicBezTo>
                <a:cubicBezTo>
                  <a:pt x="3684" y="576"/>
                  <a:pt x="3684" y="575"/>
                  <a:pt x="3685" y="574"/>
                </a:cubicBezTo>
                <a:cubicBezTo>
                  <a:pt x="3686" y="573"/>
                  <a:pt x="3688" y="573"/>
                  <a:pt x="3689" y="573"/>
                </a:cubicBezTo>
                <a:cubicBezTo>
                  <a:pt x="3691" y="573"/>
                  <a:pt x="3692" y="572"/>
                  <a:pt x="3693" y="571"/>
                </a:cubicBezTo>
                <a:cubicBezTo>
                  <a:pt x="3695" y="570"/>
                  <a:pt x="3697" y="570"/>
                  <a:pt x="3696" y="568"/>
                </a:cubicBezTo>
                <a:cubicBezTo>
                  <a:pt x="3695" y="566"/>
                  <a:pt x="3694" y="566"/>
                  <a:pt x="3693" y="565"/>
                </a:cubicBezTo>
                <a:cubicBezTo>
                  <a:pt x="3692" y="565"/>
                  <a:pt x="3691" y="564"/>
                  <a:pt x="3690" y="563"/>
                </a:cubicBezTo>
                <a:cubicBezTo>
                  <a:pt x="3688" y="562"/>
                  <a:pt x="3688" y="562"/>
                  <a:pt x="3687" y="560"/>
                </a:cubicBezTo>
                <a:cubicBezTo>
                  <a:pt x="3687" y="558"/>
                  <a:pt x="3687" y="557"/>
                  <a:pt x="3688" y="556"/>
                </a:cubicBezTo>
                <a:cubicBezTo>
                  <a:pt x="3688" y="554"/>
                  <a:pt x="3688" y="553"/>
                  <a:pt x="3688" y="551"/>
                </a:cubicBezTo>
                <a:cubicBezTo>
                  <a:pt x="3688" y="551"/>
                  <a:pt x="3688" y="550"/>
                  <a:pt x="3689" y="550"/>
                </a:cubicBezTo>
                <a:cubicBezTo>
                  <a:pt x="3689" y="550"/>
                  <a:pt x="3688" y="551"/>
                  <a:pt x="3689" y="552"/>
                </a:cubicBezTo>
                <a:cubicBezTo>
                  <a:pt x="3690" y="553"/>
                  <a:pt x="3692" y="552"/>
                  <a:pt x="3693" y="552"/>
                </a:cubicBezTo>
                <a:cubicBezTo>
                  <a:pt x="3693" y="551"/>
                  <a:pt x="3694" y="551"/>
                  <a:pt x="3695" y="550"/>
                </a:cubicBezTo>
                <a:cubicBezTo>
                  <a:pt x="3695" y="550"/>
                  <a:pt x="3696" y="550"/>
                  <a:pt x="3696" y="549"/>
                </a:cubicBezTo>
                <a:cubicBezTo>
                  <a:pt x="3698" y="548"/>
                  <a:pt x="3696" y="547"/>
                  <a:pt x="3695" y="546"/>
                </a:cubicBezTo>
                <a:cubicBezTo>
                  <a:pt x="3695" y="545"/>
                  <a:pt x="3696" y="543"/>
                  <a:pt x="3697" y="543"/>
                </a:cubicBezTo>
                <a:cubicBezTo>
                  <a:pt x="3698" y="543"/>
                  <a:pt x="3699" y="543"/>
                  <a:pt x="3699" y="544"/>
                </a:cubicBezTo>
                <a:cubicBezTo>
                  <a:pt x="3700" y="545"/>
                  <a:pt x="3700" y="545"/>
                  <a:pt x="3699" y="546"/>
                </a:cubicBezTo>
                <a:cubicBezTo>
                  <a:pt x="3699" y="547"/>
                  <a:pt x="3699" y="547"/>
                  <a:pt x="3699" y="548"/>
                </a:cubicBezTo>
                <a:cubicBezTo>
                  <a:pt x="3700" y="548"/>
                  <a:pt x="3700" y="548"/>
                  <a:pt x="3700" y="548"/>
                </a:cubicBezTo>
                <a:cubicBezTo>
                  <a:pt x="3701" y="548"/>
                  <a:pt x="3700" y="549"/>
                  <a:pt x="3701" y="549"/>
                </a:cubicBezTo>
                <a:cubicBezTo>
                  <a:pt x="3702" y="550"/>
                  <a:pt x="3703" y="549"/>
                  <a:pt x="3704" y="548"/>
                </a:cubicBezTo>
                <a:cubicBezTo>
                  <a:pt x="3705" y="547"/>
                  <a:pt x="3706" y="546"/>
                  <a:pt x="3707" y="546"/>
                </a:cubicBezTo>
                <a:cubicBezTo>
                  <a:pt x="3708" y="545"/>
                  <a:pt x="3710" y="543"/>
                  <a:pt x="3711" y="543"/>
                </a:cubicBezTo>
                <a:cubicBezTo>
                  <a:pt x="3713" y="543"/>
                  <a:pt x="3711" y="546"/>
                  <a:pt x="3711" y="547"/>
                </a:cubicBezTo>
                <a:cubicBezTo>
                  <a:pt x="3710" y="548"/>
                  <a:pt x="3711" y="550"/>
                  <a:pt x="3710" y="551"/>
                </a:cubicBezTo>
                <a:cubicBezTo>
                  <a:pt x="3708" y="552"/>
                  <a:pt x="3708" y="553"/>
                  <a:pt x="3707" y="554"/>
                </a:cubicBezTo>
                <a:cubicBezTo>
                  <a:pt x="3707" y="555"/>
                  <a:pt x="3706" y="556"/>
                  <a:pt x="3705" y="555"/>
                </a:cubicBezTo>
                <a:cubicBezTo>
                  <a:pt x="3704" y="555"/>
                  <a:pt x="3704" y="554"/>
                  <a:pt x="3703" y="554"/>
                </a:cubicBezTo>
                <a:cubicBezTo>
                  <a:pt x="3702" y="553"/>
                  <a:pt x="3702" y="555"/>
                  <a:pt x="3703" y="555"/>
                </a:cubicBezTo>
                <a:cubicBezTo>
                  <a:pt x="3703" y="556"/>
                  <a:pt x="3704" y="556"/>
                  <a:pt x="3704" y="556"/>
                </a:cubicBezTo>
                <a:cubicBezTo>
                  <a:pt x="3704" y="558"/>
                  <a:pt x="3704" y="559"/>
                  <a:pt x="3705" y="560"/>
                </a:cubicBezTo>
                <a:cubicBezTo>
                  <a:pt x="3705" y="561"/>
                  <a:pt x="3706" y="561"/>
                  <a:pt x="3707" y="561"/>
                </a:cubicBezTo>
                <a:cubicBezTo>
                  <a:pt x="3707" y="561"/>
                  <a:pt x="3708" y="562"/>
                  <a:pt x="3708" y="563"/>
                </a:cubicBezTo>
                <a:cubicBezTo>
                  <a:pt x="3709" y="563"/>
                  <a:pt x="3709" y="563"/>
                  <a:pt x="3710" y="564"/>
                </a:cubicBezTo>
                <a:cubicBezTo>
                  <a:pt x="3712" y="564"/>
                  <a:pt x="3712" y="566"/>
                  <a:pt x="3711" y="567"/>
                </a:cubicBezTo>
                <a:cubicBezTo>
                  <a:pt x="3711" y="568"/>
                  <a:pt x="3711" y="569"/>
                  <a:pt x="3712" y="569"/>
                </a:cubicBezTo>
                <a:cubicBezTo>
                  <a:pt x="3714" y="569"/>
                  <a:pt x="3715" y="570"/>
                  <a:pt x="3717" y="569"/>
                </a:cubicBezTo>
                <a:cubicBezTo>
                  <a:pt x="3718" y="569"/>
                  <a:pt x="3720" y="569"/>
                  <a:pt x="3722" y="569"/>
                </a:cubicBezTo>
                <a:cubicBezTo>
                  <a:pt x="3724" y="569"/>
                  <a:pt x="3725" y="569"/>
                  <a:pt x="3727" y="569"/>
                </a:cubicBezTo>
                <a:cubicBezTo>
                  <a:pt x="3732" y="569"/>
                  <a:pt x="3736" y="569"/>
                  <a:pt x="3740" y="569"/>
                </a:cubicBezTo>
                <a:cubicBezTo>
                  <a:pt x="3744" y="569"/>
                  <a:pt x="3748" y="571"/>
                  <a:pt x="3751" y="571"/>
                </a:cubicBezTo>
                <a:cubicBezTo>
                  <a:pt x="3753" y="571"/>
                  <a:pt x="3754" y="572"/>
                  <a:pt x="3756" y="573"/>
                </a:cubicBezTo>
                <a:cubicBezTo>
                  <a:pt x="3757" y="573"/>
                  <a:pt x="3758" y="573"/>
                  <a:pt x="3760" y="574"/>
                </a:cubicBezTo>
                <a:cubicBezTo>
                  <a:pt x="3762" y="575"/>
                  <a:pt x="3764" y="578"/>
                  <a:pt x="3764" y="580"/>
                </a:cubicBezTo>
                <a:cubicBezTo>
                  <a:pt x="3765" y="581"/>
                  <a:pt x="3765" y="582"/>
                  <a:pt x="3765" y="582"/>
                </a:cubicBezTo>
                <a:cubicBezTo>
                  <a:pt x="3765" y="583"/>
                  <a:pt x="3764" y="584"/>
                  <a:pt x="3765" y="584"/>
                </a:cubicBezTo>
                <a:cubicBezTo>
                  <a:pt x="3765" y="585"/>
                  <a:pt x="3765" y="585"/>
                  <a:pt x="3766" y="586"/>
                </a:cubicBezTo>
                <a:cubicBezTo>
                  <a:pt x="3766" y="587"/>
                  <a:pt x="3766" y="587"/>
                  <a:pt x="3766" y="588"/>
                </a:cubicBezTo>
                <a:cubicBezTo>
                  <a:pt x="3767" y="589"/>
                  <a:pt x="3768" y="590"/>
                  <a:pt x="3769" y="591"/>
                </a:cubicBezTo>
                <a:cubicBezTo>
                  <a:pt x="3770" y="592"/>
                  <a:pt x="3770" y="592"/>
                  <a:pt x="3770" y="593"/>
                </a:cubicBezTo>
                <a:cubicBezTo>
                  <a:pt x="3771" y="595"/>
                  <a:pt x="3774" y="595"/>
                  <a:pt x="3776" y="595"/>
                </a:cubicBezTo>
                <a:cubicBezTo>
                  <a:pt x="3777" y="595"/>
                  <a:pt x="3779" y="595"/>
                  <a:pt x="3780" y="595"/>
                </a:cubicBezTo>
                <a:cubicBezTo>
                  <a:pt x="3782" y="595"/>
                  <a:pt x="3783" y="595"/>
                  <a:pt x="3784" y="595"/>
                </a:cubicBezTo>
                <a:cubicBezTo>
                  <a:pt x="3785" y="596"/>
                  <a:pt x="3787" y="596"/>
                  <a:pt x="3788" y="596"/>
                </a:cubicBezTo>
                <a:cubicBezTo>
                  <a:pt x="3789" y="597"/>
                  <a:pt x="3791" y="597"/>
                  <a:pt x="3792" y="598"/>
                </a:cubicBezTo>
                <a:cubicBezTo>
                  <a:pt x="3794" y="599"/>
                  <a:pt x="3795" y="600"/>
                  <a:pt x="3796" y="601"/>
                </a:cubicBezTo>
                <a:cubicBezTo>
                  <a:pt x="3796" y="602"/>
                  <a:pt x="3797" y="602"/>
                  <a:pt x="3798" y="603"/>
                </a:cubicBezTo>
                <a:cubicBezTo>
                  <a:pt x="3798" y="603"/>
                  <a:pt x="3799" y="604"/>
                  <a:pt x="3799" y="604"/>
                </a:cubicBezTo>
                <a:cubicBezTo>
                  <a:pt x="3800" y="605"/>
                  <a:pt x="3801" y="606"/>
                  <a:pt x="3802" y="607"/>
                </a:cubicBezTo>
                <a:cubicBezTo>
                  <a:pt x="3803" y="608"/>
                  <a:pt x="3804" y="608"/>
                  <a:pt x="3806" y="609"/>
                </a:cubicBezTo>
                <a:cubicBezTo>
                  <a:pt x="3806" y="609"/>
                  <a:pt x="3807" y="609"/>
                  <a:pt x="3808" y="609"/>
                </a:cubicBezTo>
                <a:cubicBezTo>
                  <a:pt x="3808" y="609"/>
                  <a:pt x="3809" y="608"/>
                  <a:pt x="3809" y="608"/>
                </a:cubicBezTo>
                <a:cubicBezTo>
                  <a:pt x="3811" y="607"/>
                  <a:pt x="3812" y="606"/>
                  <a:pt x="3812" y="604"/>
                </a:cubicBezTo>
                <a:cubicBezTo>
                  <a:pt x="3812" y="604"/>
                  <a:pt x="3813" y="601"/>
                  <a:pt x="3814" y="602"/>
                </a:cubicBezTo>
                <a:cubicBezTo>
                  <a:pt x="3814" y="602"/>
                  <a:pt x="3814" y="603"/>
                  <a:pt x="3814" y="604"/>
                </a:cubicBezTo>
                <a:cubicBezTo>
                  <a:pt x="3813" y="604"/>
                  <a:pt x="3813" y="605"/>
                  <a:pt x="3814" y="605"/>
                </a:cubicBezTo>
                <a:cubicBezTo>
                  <a:pt x="3814" y="605"/>
                  <a:pt x="3814" y="605"/>
                  <a:pt x="3814" y="606"/>
                </a:cubicBezTo>
                <a:cubicBezTo>
                  <a:pt x="3815" y="607"/>
                  <a:pt x="3814" y="609"/>
                  <a:pt x="3815" y="610"/>
                </a:cubicBezTo>
                <a:cubicBezTo>
                  <a:pt x="3815" y="610"/>
                  <a:pt x="3816" y="610"/>
                  <a:pt x="3817" y="611"/>
                </a:cubicBezTo>
                <a:cubicBezTo>
                  <a:pt x="3817" y="611"/>
                  <a:pt x="3818" y="612"/>
                  <a:pt x="3819" y="611"/>
                </a:cubicBezTo>
                <a:cubicBezTo>
                  <a:pt x="3819" y="611"/>
                  <a:pt x="3820" y="610"/>
                  <a:pt x="3820" y="610"/>
                </a:cubicBezTo>
                <a:cubicBezTo>
                  <a:pt x="3821" y="610"/>
                  <a:pt x="3822" y="610"/>
                  <a:pt x="3822" y="609"/>
                </a:cubicBezTo>
                <a:cubicBezTo>
                  <a:pt x="3822" y="608"/>
                  <a:pt x="3822" y="608"/>
                  <a:pt x="3822" y="607"/>
                </a:cubicBezTo>
                <a:cubicBezTo>
                  <a:pt x="3822" y="607"/>
                  <a:pt x="3821" y="606"/>
                  <a:pt x="3822" y="606"/>
                </a:cubicBezTo>
                <a:cubicBezTo>
                  <a:pt x="3822" y="605"/>
                  <a:pt x="3823" y="606"/>
                  <a:pt x="3824" y="606"/>
                </a:cubicBezTo>
                <a:cubicBezTo>
                  <a:pt x="3824" y="607"/>
                  <a:pt x="3825" y="606"/>
                  <a:pt x="3825" y="607"/>
                </a:cubicBezTo>
                <a:cubicBezTo>
                  <a:pt x="3826" y="607"/>
                  <a:pt x="3826" y="607"/>
                  <a:pt x="3827" y="607"/>
                </a:cubicBezTo>
                <a:cubicBezTo>
                  <a:pt x="3828" y="607"/>
                  <a:pt x="3829" y="608"/>
                  <a:pt x="3829" y="607"/>
                </a:cubicBezTo>
                <a:cubicBezTo>
                  <a:pt x="3830" y="607"/>
                  <a:pt x="3831" y="607"/>
                  <a:pt x="3831" y="607"/>
                </a:cubicBezTo>
                <a:cubicBezTo>
                  <a:pt x="3832" y="606"/>
                  <a:pt x="3833" y="607"/>
                  <a:pt x="3833" y="606"/>
                </a:cubicBezTo>
                <a:cubicBezTo>
                  <a:pt x="3834" y="606"/>
                  <a:pt x="3833" y="605"/>
                  <a:pt x="3832" y="605"/>
                </a:cubicBezTo>
                <a:cubicBezTo>
                  <a:pt x="3831" y="605"/>
                  <a:pt x="3831" y="605"/>
                  <a:pt x="3830" y="605"/>
                </a:cubicBezTo>
                <a:cubicBezTo>
                  <a:pt x="3828" y="604"/>
                  <a:pt x="3825" y="603"/>
                  <a:pt x="3822" y="602"/>
                </a:cubicBezTo>
                <a:cubicBezTo>
                  <a:pt x="3822" y="601"/>
                  <a:pt x="3821" y="601"/>
                  <a:pt x="3821" y="600"/>
                </a:cubicBezTo>
                <a:cubicBezTo>
                  <a:pt x="3820" y="600"/>
                  <a:pt x="3820" y="600"/>
                  <a:pt x="3819" y="600"/>
                </a:cubicBezTo>
                <a:cubicBezTo>
                  <a:pt x="3819" y="599"/>
                  <a:pt x="3820" y="598"/>
                  <a:pt x="3820" y="598"/>
                </a:cubicBezTo>
                <a:cubicBezTo>
                  <a:pt x="3821" y="598"/>
                  <a:pt x="3821" y="598"/>
                  <a:pt x="3822" y="597"/>
                </a:cubicBezTo>
                <a:cubicBezTo>
                  <a:pt x="3822" y="596"/>
                  <a:pt x="3822" y="596"/>
                  <a:pt x="3823" y="595"/>
                </a:cubicBezTo>
                <a:cubicBezTo>
                  <a:pt x="3824" y="595"/>
                  <a:pt x="3824" y="595"/>
                  <a:pt x="3824" y="594"/>
                </a:cubicBezTo>
                <a:cubicBezTo>
                  <a:pt x="3823" y="593"/>
                  <a:pt x="3821" y="594"/>
                  <a:pt x="3820" y="593"/>
                </a:cubicBezTo>
                <a:cubicBezTo>
                  <a:pt x="3820" y="592"/>
                  <a:pt x="3820" y="592"/>
                  <a:pt x="3821" y="592"/>
                </a:cubicBezTo>
                <a:cubicBezTo>
                  <a:pt x="3821" y="592"/>
                  <a:pt x="3822" y="593"/>
                  <a:pt x="3822" y="593"/>
                </a:cubicBezTo>
                <a:cubicBezTo>
                  <a:pt x="3823" y="593"/>
                  <a:pt x="3824" y="593"/>
                  <a:pt x="3825" y="592"/>
                </a:cubicBezTo>
                <a:cubicBezTo>
                  <a:pt x="3825" y="592"/>
                  <a:pt x="3825" y="592"/>
                  <a:pt x="3826" y="591"/>
                </a:cubicBezTo>
                <a:cubicBezTo>
                  <a:pt x="3827" y="590"/>
                  <a:pt x="3829" y="591"/>
                  <a:pt x="3830" y="591"/>
                </a:cubicBezTo>
                <a:cubicBezTo>
                  <a:pt x="3832" y="591"/>
                  <a:pt x="3833" y="589"/>
                  <a:pt x="3834" y="588"/>
                </a:cubicBezTo>
                <a:cubicBezTo>
                  <a:pt x="3835" y="587"/>
                  <a:pt x="3835" y="587"/>
                  <a:pt x="3836" y="586"/>
                </a:cubicBezTo>
                <a:cubicBezTo>
                  <a:pt x="3836" y="585"/>
                  <a:pt x="3836" y="585"/>
                  <a:pt x="3836" y="584"/>
                </a:cubicBezTo>
                <a:cubicBezTo>
                  <a:pt x="3836" y="583"/>
                  <a:pt x="3835" y="581"/>
                  <a:pt x="3834" y="581"/>
                </a:cubicBezTo>
                <a:cubicBezTo>
                  <a:pt x="3833" y="581"/>
                  <a:pt x="3832" y="581"/>
                  <a:pt x="3832" y="581"/>
                </a:cubicBezTo>
                <a:cubicBezTo>
                  <a:pt x="3831" y="581"/>
                  <a:pt x="3830" y="581"/>
                  <a:pt x="3830" y="580"/>
                </a:cubicBezTo>
                <a:cubicBezTo>
                  <a:pt x="3829" y="580"/>
                  <a:pt x="3830" y="580"/>
                  <a:pt x="3831" y="580"/>
                </a:cubicBezTo>
                <a:cubicBezTo>
                  <a:pt x="3832" y="579"/>
                  <a:pt x="3832" y="579"/>
                  <a:pt x="3833" y="579"/>
                </a:cubicBezTo>
                <a:cubicBezTo>
                  <a:pt x="3833" y="579"/>
                  <a:pt x="3834" y="579"/>
                  <a:pt x="3835" y="578"/>
                </a:cubicBezTo>
                <a:cubicBezTo>
                  <a:pt x="3835" y="577"/>
                  <a:pt x="3835" y="576"/>
                  <a:pt x="3836" y="575"/>
                </a:cubicBezTo>
                <a:cubicBezTo>
                  <a:pt x="3836" y="574"/>
                  <a:pt x="3837" y="574"/>
                  <a:pt x="3837" y="573"/>
                </a:cubicBezTo>
                <a:cubicBezTo>
                  <a:pt x="3837" y="571"/>
                  <a:pt x="3836" y="572"/>
                  <a:pt x="3836" y="573"/>
                </a:cubicBezTo>
                <a:cubicBezTo>
                  <a:pt x="3836" y="573"/>
                  <a:pt x="3834" y="573"/>
                  <a:pt x="3834" y="573"/>
                </a:cubicBezTo>
                <a:cubicBezTo>
                  <a:pt x="3833" y="573"/>
                  <a:pt x="3833" y="574"/>
                  <a:pt x="3832" y="573"/>
                </a:cubicBezTo>
                <a:cubicBezTo>
                  <a:pt x="3831" y="573"/>
                  <a:pt x="3831" y="573"/>
                  <a:pt x="3832" y="573"/>
                </a:cubicBezTo>
                <a:cubicBezTo>
                  <a:pt x="3832" y="572"/>
                  <a:pt x="3833" y="572"/>
                  <a:pt x="3833" y="571"/>
                </a:cubicBezTo>
                <a:cubicBezTo>
                  <a:pt x="3833" y="571"/>
                  <a:pt x="3833" y="570"/>
                  <a:pt x="3832" y="570"/>
                </a:cubicBezTo>
                <a:cubicBezTo>
                  <a:pt x="3832" y="569"/>
                  <a:pt x="3832" y="569"/>
                  <a:pt x="3831" y="569"/>
                </a:cubicBezTo>
                <a:cubicBezTo>
                  <a:pt x="3831" y="568"/>
                  <a:pt x="3831" y="568"/>
                  <a:pt x="3830" y="568"/>
                </a:cubicBezTo>
                <a:cubicBezTo>
                  <a:pt x="3829" y="566"/>
                  <a:pt x="3828" y="567"/>
                  <a:pt x="3827" y="567"/>
                </a:cubicBezTo>
                <a:cubicBezTo>
                  <a:pt x="3827" y="566"/>
                  <a:pt x="3828" y="566"/>
                  <a:pt x="3828" y="566"/>
                </a:cubicBezTo>
                <a:close/>
                <a:moveTo>
                  <a:pt x="256" y="687"/>
                </a:moveTo>
                <a:cubicBezTo>
                  <a:pt x="255" y="687"/>
                  <a:pt x="254" y="689"/>
                  <a:pt x="253" y="689"/>
                </a:cubicBezTo>
                <a:cubicBezTo>
                  <a:pt x="252" y="689"/>
                  <a:pt x="255" y="687"/>
                  <a:pt x="253" y="686"/>
                </a:cubicBezTo>
                <a:cubicBezTo>
                  <a:pt x="253" y="686"/>
                  <a:pt x="253" y="687"/>
                  <a:pt x="252" y="687"/>
                </a:cubicBezTo>
                <a:cubicBezTo>
                  <a:pt x="252" y="687"/>
                  <a:pt x="252" y="686"/>
                  <a:pt x="252" y="686"/>
                </a:cubicBezTo>
                <a:cubicBezTo>
                  <a:pt x="251" y="686"/>
                  <a:pt x="251" y="686"/>
                  <a:pt x="250" y="686"/>
                </a:cubicBezTo>
                <a:cubicBezTo>
                  <a:pt x="250" y="686"/>
                  <a:pt x="249" y="686"/>
                  <a:pt x="249" y="685"/>
                </a:cubicBezTo>
                <a:cubicBezTo>
                  <a:pt x="248" y="685"/>
                  <a:pt x="248" y="685"/>
                  <a:pt x="247" y="685"/>
                </a:cubicBezTo>
                <a:cubicBezTo>
                  <a:pt x="248" y="683"/>
                  <a:pt x="251" y="685"/>
                  <a:pt x="252" y="685"/>
                </a:cubicBezTo>
                <a:cubicBezTo>
                  <a:pt x="253" y="685"/>
                  <a:pt x="254" y="685"/>
                  <a:pt x="256" y="685"/>
                </a:cubicBezTo>
                <a:cubicBezTo>
                  <a:pt x="257" y="685"/>
                  <a:pt x="260" y="684"/>
                  <a:pt x="260" y="685"/>
                </a:cubicBezTo>
                <a:cubicBezTo>
                  <a:pt x="260" y="686"/>
                  <a:pt x="257" y="686"/>
                  <a:pt x="256" y="687"/>
                </a:cubicBezTo>
                <a:close/>
                <a:moveTo>
                  <a:pt x="265" y="675"/>
                </a:moveTo>
                <a:cubicBezTo>
                  <a:pt x="265" y="674"/>
                  <a:pt x="263" y="672"/>
                  <a:pt x="264" y="672"/>
                </a:cubicBezTo>
                <a:cubicBezTo>
                  <a:pt x="264" y="672"/>
                  <a:pt x="265" y="674"/>
                  <a:pt x="265" y="674"/>
                </a:cubicBezTo>
                <a:cubicBezTo>
                  <a:pt x="266" y="675"/>
                  <a:pt x="266" y="675"/>
                  <a:pt x="266" y="676"/>
                </a:cubicBezTo>
                <a:cubicBezTo>
                  <a:pt x="265" y="676"/>
                  <a:pt x="265" y="675"/>
                  <a:pt x="265" y="675"/>
                </a:cubicBezTo>
                <a:close/>
                <a:moveTo>
                  <a:pt x="274" y="678"/>
                </a:moveTo>
                <a:cubicBezTo>
                  <a:pt x="274" y="676"/>
                  <a:pt x="275" y="676"/>
                  <a:pt x="275" y="677"/>
                </a:cubicBezTo>
                <a:cubicBezTo>
                  <a:pt x="275" y="678"/>
                  <a:pt x="274" y="678"/>
                  <a:pt x="274" y="678"/>
                </a:cubicBezTo>
                <a:close/>
                <a:moveTo>
                  <a:pt x="274" y="672"/>
                </a:moveTo>
                <a:cubicBezTo>
                  <a:pt x="274" y="672"/>
                  <a:pt x="274" y="672"/>
                  <a:pt x="274" y="672"/>
                </a:cubicBezTo>
                <a:cubicBezTo>
                  <a:pt x="275" y="672"/>
                  <a:pt x="275" y="672"/>
                  <a:pt x="275" y="672"/>
                </a:cubicBezTo>
                <a:cubicBezTo>
                  <a:pt x="276" y="673"/>
                  <a:pt x="274" y="673"/>
                  <a:pt x="274" y="672"/>
                </a:cubicBezTo>
                <a:close/>
                <a:moveTo>
                  <a:pt x="271" y="727"/>
                </a:moveTo>
                <a:cubicBezTo>
                  <a:pt x="270" y="728"/>
                  <a:pt x="269" y="729"/>
                  <a:pt x="269" y="730"/>
                </a:cubicBezTo>
                <a:cubicBezTo>
                  <a:pt x="268" y="730"/>
                  <a:pt x="267" y="731"/>
                  <a:pt x="267" y="733"/>
                </a:cubicBezTo>
                <a:cubicBezTo>
                  <a:pt x="267" y="734"/>
                  <a:pt x="266" y="735"/>
                  <a:pt x="266" y="736"/>
                </a:cubicBezTo>
                <a:cubicBezTo>
                  <a:pt x="265" y="736"/>
                  <a:pt x="266" y="733"/>
                  <a:pt x="266" y="733"/>
                </a:cubicBezTo>
                <a:cubicBezTo>
                  <a:pt x="267" y="732"/>
                  <a:pt x="268" y="731"/>
                  <a:pt x="267" y="730"/>
                </a:cubicBezTo>
                <a:cubicBezTo>
                  <a:pt x="266" y="728"/>
                  <a:pt x="264" y="730"/>
                  <a:pt x="263" y="730"/>
                </a:cubicBezTo>
                <a:cubicBezTo>
                  <a:pt x="263" y="731"/>
                  <a:pt x="262" y="732"/>
                  <a:pt x="261" y="732"/>
                </a:cubicBezTo>
                <a:cubicBezTo>
                  <a:pt x="261" y="731"/>
                  <a:pt x="262" y="731"/>
                  <a:pt x="262" y="730"/>
                </a:cubicBezTo>
                <a:cubicBezTo>
                  <a:pt x="263" y="730"/>
                  <a:pt x="263" y="729"/>
                  <a:pt x="264" y="729"/>
                </a:cubicBezTo>
                <a:cubicBezTo>
                  <a:pt x="265" y="728"/>
                  <a:pt x="265" y="728"/>
                  <a:pt x="266" y="728"/>
                </a:cubicBezTo>
                <a:cubicBezTo>
                  <a:pt x="267" y="727"/>
                  <a:pt x="268" y="727"/>
                  <a:pt x="270" y="727"/>
                </a:cubicBezTo>
                <a:cubicBezTo>
                  <a:pt x="271" y="727"/>
                  <a:pt x="273" y="726"/>
                  <a:pt x="274" y="727"/>
                </a:cubicBezTo>
                <a:cubicBezTo>
                  <a:pt x="274" y="727"/>
                  <a:pt x="272" y="727"/>
                  <a:pt x="271" y="727"/>
                </a:cubicBezTo>
                <a:close/>
                <a:moveTo>
                  <a:pt x="292" y="660"/>
                </a:moveTo>
                <a:cubicBezTo>
                  <a:pt x="291" y="660"/>
                  <a:pt x="290" y="660"/>
                  <a:pt x="289" y="660"/>
                </a:cubicBezTo>
                <a:cubicBezTo>
                  <a:pt x="290" y="659"/>
                  <a:pt x="290" y="659"/>
                  <a:pt x="291" y="659"/>
                </a:cubicBezTo>
                <a:cubicBezTo>
                  <a:pt x="292" y="659"/>
                  <a:pt x="292" y="659"/>
                  <a:pt x="293" y="659"/>
                </a:cubicBezTo>
                <a:cubicBezTo>
                  <a:pt x="293" y="659"/>
                  <a:pt x="293" y="659"/>
                  <a:pt x="293" y="658"/>
                </a:cubicBezTo>
                <a:cubicBezTo>
                  <a:pt x="293" y="658"/>
                  <a:pt x="294" y="658"/>
                  <a:pt x="294" y="658"/>
                </a:cubicBezTo>
                <a:cubicBezTo>
                  <a:pt x="294" y="659"/>
                  <a:pt x="292" y="660"/>
                  <a:pt x="292" y="660"/>
                </a:cubicBezTo>
                <a:close/>
                <a:moveTo>
                  <a:pt x="459" y="782"/>
                </a:moveTo>
                <a:cubicBezTo>
                  <a:pt x="459" y="782"/>
                  <a:pt x="457" y="781"/>
                  <a:pt x="457" y="780"/>
                </a:cubicBezTo>
                <a:cubicBezTo>
                  <a:pt x="456" y="780"/>
                  <a:pt x="459" y="780"/>
                  <a:pt x="459" y="780"/>
                </a:cubicBezTo>
                <a:cubicBezTo>
                  <a:pt x="460" y="781"/>
                  <a:pt x="460" y="782"/>
                  <a:pt x="459" y="782"/>
                </a:cubicBezTo>
                <a:close/>
                <a:moveTo>
                  <a:pt x="518" y="445"/>
                </a:moveTo>
                <a:cubicBezTo>
                  <a:pt x="518" y="445"/>
                  <a:pt x="518" y="445"/>
                  <a:pt x="518" y="444"/>
                </a:cubicBezTo>
                <a:cubicBezTo>
                  <a:pt x="517" y="444"/>
                  <a:pt x="517" y="444"/>
                  <a:pt x="517" y="443"/>
                </a:cubicBezTo>
                <a:cubicBezTo>
                  <a:pt x="516" y="443"/>
                  <a:pt x="515" y="442"/>
                  <a:pt x="515" y="442"/>
                </a:cubicBezTo>
                <a:cubicBezTo>
                  <a:pt x="516" y="441"/>
                  <a:pt x="517" y="443"/>
                  <a:pt x="518" y="443"/>
                </a:cubicBezTo>
                <a:cubicBezTo>
                  <a:pt x="518" y="444"/>
                  <a:pt x="519" y="444"/>
                  <a:pt x="519" y="444"/>
                </a:cubicBezTo>
                <a:cubicBezTo>
                  <a:pt x="519" y="445"/>
                  <a:pt x="519" y="445"/>
                  <a:pt x="518" y="445"/>
                </a:cubicBezTo>
                <a:close/>
                <a:moveTo>
                  <a:pt x="250" y="950"/>
                </a:moveTo>
                <a:cubicBezTo>
                  <a:pt x="250" y="950"/>
                  <a:pt x="250" y="949"/>
                  <a:pt x="249" y="948"/>
                </a:cubicBezTo>
                <a:cubicBezTo>
                  <a:pt x="249" y="948"/>
                  <a:pt x="248" y="948"/>
                  <a:pt x="248" y="948"/>
                </a:cubicBezTo>
                <a:cubicBezTo>
                  <a:pt x="246" y="948"/>
                  <a:pt x="245" y="948"/>
                  <a:pt x="244" y="949"/>
                </a:cubicBezTo>
                <a:cubicBezTo>
                  <a:pt x="243" y="949"/>
                  <a:pt x="243" y="949"/>
                  <a:pt x="242" y="950"/>
                </a:cubicBezTo>
                <a:cubicBezTo>
                  <a:pt x="242" y="950"/>
                  <a:pt x="241" y="950"/>
                  <a:pt x="241" y="950"/>
                </a:cubicBezTo>
                <a:cubicBezTo>
                  <a:pt x="240" y="951"/>
                  <a:pt x="240" y="951"/>
                  <a:pt x="239" y="952"/>
                </a:cubicBezTo>
                <a:cubicBezTo>
                  <a:pt x="239" y="952"/>
                  <a:pt x="238" y="952"/>
                  <a:pt x="238" y="953"/>
                </a:cubicBezTo>
                <a:cubicBezTo>
                  <a:pt x="237" y="953"/>
                  <a:pt x="237" y="953"/>
                  <a:pt x="237" y="954"/>
                </a:cubicBezTo>
                <a:cubicBezTo>
                  <a:pt x="237" y="955"/>
                  <a:pt x="238" y="955"/>
                  <a:pt x="238" y="955"/>
                </a:cubicBezTo>
                <a:cubicBezTo>
                  <a:pt x="239" y="955"/>
                  <a:pt x="240" y="955"/>
                  <a:pt x="240" y="955"/>
                </a:cubicBezTo>
                <a:cubicBezTo>
                  <a:pt x="240" y="956"/>
                  <a:pt x="241" y="957"/>
                  <a:pt x="241" y="956"/>
                </a:cubicBezTo>
                <a:cubicBezTo>
                  <a:pt x="242" y="956"/>
                  <a:pt x="242" y="955"/>
                  <a:pt x="243" y="955"/>
                </a:cubicBezTo>
                <a:cubicBezTo>
                  <a:pt x="243" y="955"/>
                  <a:pt x="244" y="956"/>
                  <a:pt x="244" y="956"/>
                </a:cubicBezTo>
                <a:cubicBezTo>
                  <a:pt x="244" y="956"/>
                  <a:pt x="244" y="955"/>
                  <a:pt x="245" y="955"/>
                </a:cubicBezTo>
                <a:cubicBezTo>
                  <a:pt x="245" y="955"/>
                  <a:pt x="245" y="955"/>
                  <a:pt x="246" y="955"/>
                </a:cubicBezTo>
                <a:cubicBezTo>
                  <a:pt x="246" y="956"/>
                  <a:pt x="245" y="956"/>
                  <a:pt x="245" y="956"/>
                </a:cubicBezTo>
                <a:cubicBezTo>
                  <a:pt x="245" y="956"/>
                  <a:pt x="244" y="957"/>
                  <a:pt x="243" y="957"/>
                </a:cubicBezTo>
                <a:cubicBezTo>
                  <a:pt x="243" y="957"/>
                  <a:pt x="242" y="957"/>
                  <a:pt x="241" y="957"/>
                </a:cubicBezTo>
                <a:cubicBezTo>
                  <a:pt x="241" y="957"/>
                  <a:pt x="240" y="956"/>
                  <a:pt x="240" y="956"/>
                </a:cubicBezTo>
                <a:cubicBezTo>
                  <a:pt x="239" y="956"/>
                  <a:pt x="238" y="956"/>
                  <a:pt x="238" y="956"/>
                </a:cubicBezTo>
                <a:cubicBezTo>
                  <a:pt x="237" y="956"/>
                  <a:pt x="237" y="955"/>
                  <a:pt x="237" y="955"/>
                </a:cubicBezTo>
                <a:cubicBezTo>
                  <a:pt x="236" y="955"/>
                  <a:pt x="236" y="955"/>
                  <a:pt x="236" y="955"/>
                </a:cubicBezTo>
                <a:cubicBezTo>
                  <a:pt x="235" y="955"/>
                  <a:pt x="235" y="955"/>
                  <a:pt x="235" y="954"/>
                </a:cubicBezTo>
                <a:cubicBezTo>
                  <a:pt x="235" y="953"/>
                  <a:pt x="235" y="953"/>
                  <a:pt x="236" y="953"/>
                </a:cubicBezTo>
                <a:cubicBezTo>
                  <a:pt x="236" y="952"/>
                  <a:pt x="236" y="952"/>
                  <a:pt x="236" y="951"/>
                </a:cubicBezTo>
                <a:cubicBezTo>
                  <a:pt x="236" y="950"/>
                  <a:pt x="236" y="949"/>
                  <a:pt x="235" y="948"/>
                </a:cubicBezTo>
                <a:cubicBezTo>
                  <a:pt x="233" y="945"/>
                  <a:pt x="241" y="947"/>
                  <a:pt x="240" y="945"/>
                </a:cubicBezTo>
                <a:cubicBezTo>
                  <a:pt x="239" y="944"/>
                  <a:pt x="239" y="944"/>
                  <a:pt x="238" y="944"/>
                </a:cubicBezTo>
                <a:cubicBezTo>
                  <a:pt x="238" y="944"/>
                  <a:pt x="237" y="944"/>
                  <a:pt x="237" y="943"/>
                </a:cubicBezTo>
                <a:cubicBezTo>
                  <a:pt x="237" y="943"/>
                  <a:pt x="236" y="943"/>
                  <a:pt x="236" y="942"/>
                </a:cubicBezTo>
                <a:cubicBezTo>
                  <a:pt x="236" y="942"/>
                  <a:pt x="236" y="941"/>
                  <a:pt x="236" y="941"/>
                </a:cubicBezTo>
                <a:cubicBezTo>
                  <a:pt x="236" y="940"/>
                  <a:pt x="235" y="940"/>
                  <a:pt x="235" y="939"/>
                </a:cubicBezTo>
                <a:cubicBezTo>
                  <a:pt x="235" y="939"/>
                  <a:pt x="235" y="939"/>
                  <a:pt x="236" y="939"/>
                </a:cubicBezTo>
                <a:cubicBezTo>
                  <a:pt x="236" y="939"/>
                  <a:pt x="236" y="938"/>
                  <a:pt x="236" y="938"/>
                </a:cubicBezTo>
                <a:cubicBezTo>
                  <a:pt x="237" y="938"/>
                  <a:pt x="238" y="937"/>
                  <a:pt x="239" y="937"/>
                </a:cubicBezTo>
                <a:cubicBezTo>
                  <a:pt x="240" y="936"/>
                  <a:pt x="241" y="937"/>
                  <a:pt x="242" y="937"/>
                </a:cubicBezTo>
                <a:cubicBezTo>
                  <a:pt x="243" y="938"/>
                  <a:pt x="242" y="940"/>
                  <a:pt x="243" y="941"/>
                </a:cubicBezTo>
                <a:cubicBezTo>
                  <a:pt x="243" y="941"/>
                  <a:pt x="243" y="941"/>
                  <a:pt x="244" y="941"/>
                </a:cubicBezTo>
                <a:cubicBezTo>
                  <a:pt x="244" y="941"/>
                  <a:pt x="244" y="942"/>
                  <a:pt x="244" y="942"/>
                </a:cubicBezTo>
                <a:cubicBezTo>
                  <a:pt x="244" y="942"/>
                  <a:pt x="245" y="942"/>
                  <a:pt x="246" y="942"/>
                </a:cubicBezTo>
                <a:cubicBezTo>
                  <a:pt x="246" y="941"/>
                  <a:pt x="247" y="941"/>
                  <a:pt x="247" y="942"/>
                </a:cubicBezTo>
                <a:cubicBezTo>
                  <a:pt x="248" y="943"/>
                  <a:pt x="247" y="943"/>
                  <a:pt x="246" y="943"/>
                </a:cubicBezTo>
                <a:cubicBezTo>
                  <a:pt x="245" y="943"/>
                  <a:pt x="246" y="944"/>
                  <a:pt x="246" y="945"/>
                </a:cubicBezTo>
                <a:cubicBezTo>
                  <a:pt x="245" y="945"/>
                  <a:pt x="245" y="946"/>
                  <a:pt x="246" y="946"/>
                </a:cubicBezTo>
                <a:cubicBezTo>
                  <a:pt x="246" y="947"/>
                  <a:pt x="247" y="946"/>
                  <a:pt x="248" y="946"/>
                </a:cubicBezTo>
                <a:cubicBezTo>
                  <a:pt x="248" y="946"/>
                  <a:pt x="248" y="947"/>
                  <a:pt x="249" y="947"/>
                </a:cubicBezTo>
                <a:cubicBezTo>
                  <a:pt x="249" y="948"/>
                  <a:pt x="250" y="947"/>
                  <a:pt x="251" y="948"/>
                </a:cubicBezTo>
                <a:cubicBezTo>
                  <a:pt x="251" y="948"/>
                  <a:pt x="251" y="950"/>
                  <a:pt x="250" y="950"/>
                </a:cubicBezTo>
                <a:close/>
                <a:moveTo>
                  <a:pt x="423" y="919"/>
                </a:moveTo>
                <a:cubicBezTo>
                  <a:pt x="423" y="919"/>
                  <a:pt x="423" y="920"/>
                  <a:pt x="422" y="920"/>
                </a:cubicBezTo>
                <a:cubicBezTo>
                  <a:pt x="421" y="920"/>
                  <a:pt x="421" y="919"/>
                  <a:pt x="421" y="919"/>
                </a:cubicBezTo>
                <a:cubicBezTo>
                  <a:pt x="420" y="918"/>
                  <a:pt x="419" y="918"/>
                  <a:pt x="419" y="918"/>
                </a:cubicBezTo>
                <a:cubicBezTo>
                  <a:pt x="418" y="918"/>
                  <a:pt x="417" y="918"/>
                  <a:pt x="416" y="918"/>
                </a:cubicBezTo>
                <a:cubicBezTo>
                  <a:pt x="416" y="918"/>
                  <a:pt x="415" y="918"/>
                  <a:pt x="414" y="918"/>
                </a:cubicBezTo>
                <a:cubicBezTo>
                  <a:pt x="414" y="917"/>
                  <a:pt x="414" y="917"/>
                  <a:pt x="413" y="917"/>
                </a:cubicBezTo>
                <a:cubicBezTo>
                  <a:pt x="413" y="916"/>
                  <a:pt x="409" y="916"/>
                  <a:pt x="410" y="915"/>
                </a:cubicBezTo>
                <a:cubicBezTo>
                  <a:pt x="410" y="915"/>
                  <a:pt x="411" y="915"/>
                  <a:pt x="412" y="914"/>
                </a:cubicBezTo>
                <a:cubicBezTo>
                  <a:pt x="412" y="914"/>
                  <a:pt x="413" y="914"/>
                  <a:pt x="413" y="914"/>
                </a:cubicBezTo>
                <a:cubicBezTo>
                  <a:pt x="414" y="913"/>
                  <a:pt x="416" y="914"/>
                  <a:pt x="416" y="914"/>
                </a:cubicBezTo>
                <a:cubicBezTo>
                  <a:pt x="417" y="915"/>
                  <a:pt x="417" y="916"/>
                  <a:pt x="418" y="915"/>
                </a:cubicBezTo>
                <a:cubicBezTo>
                  <a:pt x="419" y="915"/>
                  <a:pt x="419" y="914"/>
                  <a:pt x="419" y="914"/>
                </a:cubicBezTo>
                <a:cubicBezTo>
                  <a:pt x="420" y="914"/>
                  <a:pt x="420" y="914"/>
                  <a:pt x="420" y="914"/>
                </a:cubicBezTo>
                <a:cubicBezTo>
                  <a:pt x="421" y="915"/>
                  <a:pt x="422" y="915"/>
                  <a:pt x="422" y="915"/>
                </a:cubicBezTo>
                <a:cubicBezTo>
                  <a:pt x="424" y="915"/>
                  <a:pt x="423" y="917"/>
                  <a:pt x="423" y="919"/>
                </a:cubicBezTo>
                <a:close/>
                <a:moveTo>
                  <a:pt x="533" y="894"/>
                </a:moveTo>
                <a:cubicBezTo>
                  <a:pt x="531" y="895"/>
                  <a:pt x="529" y="897"/>
                  <a:pt x="526" y="898"/>
                </a:cubicBezTo>
                <a:cubicBezTo>
                  <a:pt x="526" y="898"/>
                  <a:pt x="525" y="898"/>
                  <a:pt x="524" y="898"/>
                </a:cubicBezTo>
                <a:cubicBezTo>
                  <a:pt x="524" y="899"/>
                  <a:pt x="523" y="899"/>
                  <a:pt x="523" y="900"/>
                </a:cubicBezTo>
                <a:cubicBezTo>
                  <a:pt x="522" y="901"/>
                  <a:pt x="521" y="901"/>
                  <a:pt x="520" y="902"/>
                </a:cubicBezTo>
                <a:cubicBezTo>
                  <a:pt x="519" y="902"/>
                  <a:pt x="518" y="903"/>
                  <a:pt x="517" y="904"/>
                </a:cubicBezTo>
                <a:cubicBezTo>
                  <a:pt x="516" y="904"/>
                  <a:pt x="515" y="904"/>
                  <a:pt x="515" y="903"/>
                </a:cubicBezTo>
                <a:cubicBezTo>
                  <a:pt x="515" y="903"/>
                  <a:pt x="516" y="901"/>
                  <a:pt x="516" y="901"/>
                </a:cubicBezTo>
                <a:cubicBezTo>
                  <a:pt x="516" y="900"/>
                  <a:pt x="519" y="900"/>
                  <a:pt x="520" y="900"/>
                </a:cubicBezTo>
                <a:cubicBezTo>
                  <a:pt x="521" y="899"/>
                  <a:pt x="522" y="899"/>
                  <a:pt x="523" y="898"/>
                </a:cubicBezTo>
                <a:cubicBezTo>
                  <a:pt x="525" y="896"/>
                  <a:pt x="526" y="895"/>
                  <a:pt x="527" y="893"/>
                </a:cubicBezTo>
                <a:cubicBezTo>
                  <a:pt x="528" y="892"/>
                  <a:pt x="529" y="891"/>
                  <a:pt x="530" y="891"/>
                </a:cubicBezTo>
                <a:cubicBezTo>
                  <a:pt x="531" y="891"/>
                  <a:pt x="531" y="892"/>
                  <a:pt x="532" y="892"/>
                </a:cubicBezTo>
                <a:cubicBezTo>
                  <a:pt x="533" y="892"/>
                  <a:pt x="534" y="892"/>
                  <a:pt x="534" y="892"/>
                </a:cubicBezTo>
                <a:cubicBezTo>
                  <a:pt x="537" y="892"/>
                  <a:pt x="535" y="893"/>
                  <a:pt x="533" y="894"/>
                </a:cubicBezTo>
                <a:close/>
                <a:moveTo>
                  <a:pt x="554" y="877"/>
                </a:moveTo>
                <a:cubicBezTo>
                  <a:pt x="554" y="878"/>
                  <a:pt x="553" y="879"/>
                  <a:pt x="553" y="879"/>
                </a:cubicBezTo>
                <a:cubicBezTo>
                  <a:pt x="553" y="880"/>
                  <a:pt x="553" y="881"/>
                  <a:pt x="553" y="881"/>
                </a:cubicBezTo>
                <a:cubicBezTo>
                  <a:pt x="553" y="883"/>
                  <a:pt x="551" y="883"/>
                  <a:pt x="550" y="884"/>
                </a:cubicBezTo>
                <a:cubicBezTo>
                  <a:pt x="548" y="884"/>
                  <a:pt x="548" y="885"/>
                  <a:pt x="546" y="885"/>
                </a:cubicBezTo>
                <a:cubicBezTo>
                  <a:pt x="545" y="885"/>
                  <a:pt x="544" y="885"/>
                  <a:pt x="544" y="885"/>
                </a:cubicBezTo>
                <a:cubicBezTo>
                  <a:pt x="543" y="885"/>
                  <a:pt x="542" y="884"/>
                  <a:pt x="541" y="884"/>
                </a:cubicBezTo>
                <a:cubicBezTo>
                  <a:pt x="540" y="883"/>
                  <a:pt x="541" y="882"/>
                  <a:pt x="542" y="882"/>
                </a:cubicBezTo>
                <a:cubicBezTo>
                  <a:pt x="543" y="881"/>
                  <a:pt x="544" y="880"/>
                  <a:pt x="545" y="879"/>
                </a:cubicBezTo>
                <a:cubicBezTo>
                  <a:pt x="547" y="878"/>
                  <a:pt x="548" y="875"/>
                  <a:pt x="550" y="874"/>
                </a:cubicBezTo>
                <a:cubicBezTo>
                  <a:pt x="551" y="873"/>
                  <a:pt x="551" y="872"/>
                  <a:pt x="552" y="871"/>
                </a:cubicBezTo>
                <a:cubicBezTo>
                  <a:pt x="552" y="870"/>
                  <a:pt x="552" y="870"/>
                  <a:pt x="552" y="869"/>
                </a:cubicBezTo>
                <a:cubicBezTo>
                  <a:pt x="552" y="868"/>
                  <a:pt x="553" y="868"/>
                  <a:pt x="553" y="869"/>
                </a:cubicBezTo>
                <a:cubicBezTo>
                  <a:pt x="554" y="870"/>
                  <a:pt x="553" y="872"/>
                  <a:pt x="554" y="873"/>
                </a:cubicBezTo>
                <a:cubicBezTo>
                  <a:pt x="554" y="874"/>
                  <a:pt x="554" y="876"/>
                  <a:pt x="554" y="877"/>
                </a:cubicBezTo>
                <a:close/>
                <a:moveTo>
                  <a:pt x="48" y="1990"/>
                </a:moveTo>
                <a:cubicBezTo>
                  <a:pt x="46" y="1990"/>
                  <a:pt x="45" y="1990"/>
                  <a:pt x="43" y="1990"/>
                </a:cubicBezTo>
                <a:cubicBezTo>
                  <a:pt x="43" y="1990"/>
                  <a:pt x="40" y="1990"/>
                  <a:pt x="41" y="1989"/>
                </a:cubicBezTo>
                <a:cubicBezTo>
                  <a:pt x="41" y="1988"/>
                  <a:pt x="44" y="1989"/>
                  <a:pt x="44" y="1989"/>
                </a:cubicBezTo>
                <a:cubicBezTo>
                  <a:pt x="46" y="1989"/>
                  <a:pt x="46" y="1989"/>
                  <a:pt x="48" y="1988"/>
                </a:cubicBezTo>
                <a:cubicBezTo>
                  <a:pt x="48" y="1988"/>
                  <a:pt x="49" y="1988"/>
                  <a:pt x="49" y="1989"/>
                </a:cubicBezTo>
                <a:cubicBezTo>
                  <a:pt x="49" y="1989"/>
                  <a:pt x="48" y="1990"/>
                  <a:pt x="48" y="1990"/>
                </a:cubicBezTo>
                <a:close/>
                <a:moveTo>
                  <a:pt x="74" y="1991"/>
                </a:moveTo>
                <a:cubicBezTo>
                  <a:pt x="73" y="1992"/>
                  <a:pt x="73" y="1992"/>
                  <a:pt x="72" y="1991"/>
                </a:cubicBezTo>
                <a:cubicBezTo>
                  <a:pt x="72" y="1991"/>
                  <a:pt x="71" y="1992"/>
                  <a:pt x="71" y="1991"/>
                </a:cubicBezTo>
                <a:cubicBezTo>
                  <a:pt x="71" y="1991"/>
                  <a:pt x="71" y="1990"/>
                  <a:pt x="71" y="1989"/>
                </a:cubicBezTo>
                <a:cubicBezTo>
                  <a:pt x="72" y="1989"/>
                  <a:pt x="72" y="1989"/>
                  <a:pt x="72" y="1988"/>
                </a:cubicBezTo>
                <a:cubicBezTo>
                  <a:pt x="72" y="1988"/>
                  <a:pt x="72" y="1987"/>
                  <a:pt x="72" y="1986"/>
                </a:cubicBezTo>
                <a:cubicBezTo>
                  <a:pt x="73" y="1986"/>
                  <a:pt x="73" y="1987"/>
                  <a:pt x="73" y="1988"/>
                </a:cubicBezTo>
                <a:cubicBezTo>
                  <a:pt x="73" y="1989"/>
                  <a:pt x="74" y="1990"/>
                  <a:pt x="74" y="1991"/>
                </a:cubicBezTo>
                <a:close/>
                <a:moveTo>
                  <a:pt x="763" y="1454"/>
                </a:moveTo>
                <a:cubicBezTo>
                  <a:pt x="763" y="1452"/>
                  <a:pt x="763" y="1451"/>
                  <a:pt x="765" y="1452"/>
                </a:cubicBezTo>
                <a:cubicBezTo>
                  <a:pt x="766" y="1452"/>
                  <a:pt x="767" y="1454"/>
                  <a:pt x="769" y="1455"/>
                </a:cubicBezTo>
                <a:cubicBezTo>
                  <a:pt x="771" y="1456"/>
                  <a:pt x="773" y="1458"/>
                  <a:pt x="769" y="1459"/>
                </a:cubicBezTo>
                <a:cubicBezTo>
                  <a:pt x="768" y="1459"/>
                  <a:pt x="768" y="1458"/>
                  <a:pt x="767" y="1458"/>
                </a:cubicBezTo>
                <a:cubicBezTo>
                  <a:pt x="766" y="1457"/>
                  <a:pt x="764" y="1457"/>
                  <a:pt x="763" y="1457"/>
                </a:cubicBezTo>
                <a:cubicBezTo>
                  <a:pt x="762" y="1456"/>
                  <a:pt x="763" y="1455"/>
                  <a:pt x="763" y="1454"/>
                </a:cubicBezTo>
                <a:close/>
                <a:moveTo>
                  <a:pt x="778" y="2090"/>
                </a:moveTo>
                <a:cubicBezTo>
                  <a:pt x="778" y="2090"/>
                  <a:pt x="779" y="2088"/>
                  <a:pt x="780" y="2090"/>
                </a:cubicBezTo>
                <a:cubicBezTo>
                  <a:pt x="780" y="2090"/>
                  <a:pt x="780" y="2091"/>
                  <a:pt x="781" y="2091"/>
                </a:cubicBezTo>
                <a:cubicBezTo>
                  <a:pt x="782" y="2091"/>
                  <a:pt x="783" y="2091"/>
                  <a:pt x="784" y="2091"/>
                </a:cubicBezTo>
                <a:cubicBezTo>
                  <a:pt x="786" y="2091"/>
                  <a:pt x="788" y="2090"/>
                  <a:pt x="789" y="2088"/>
                </a:cubicBezTo>
                <a:cubicBezTo>
                  <a:pt x="790" y="2087"/>
                  <a:pt x="790" y="2086"/>
                  <a:pt x="791" y="2085"/>
                </a:cubicBezTo>
                <a:cubicBezTo>
                  <a:pt x="791" y="2083"/>
                  <a:pt x="792" y="2083"/>
                  <a:pt x="793" y="2084"/>
                </a:cubicBezTo>
                <a:cubicBezTo>
                  <a:pt x="793" y="2086"/>
                  <a:pt x="794" y="2086"/>
                  <a:pt x="795" y="2087"/>
                </a:cubicBezTo>
                <a:cubicBezTo>
                  <a:pt x="795" y="2088"/>
                  <a:pt x="795" y="2089"/>
                  <a:pt x="796" y="2089"/>
                </a:cubicBezTo>
                <a:cubicBezTo>
                  <a:pt x="797" y="2091"/>
                  <a:pt x="798" y="2087"/>
                  <a:pt x="799" y="2086"/>
                </a:cubicBezTo>
                <a:cubicBezTo>
                  <a:pt x="800" y="2086"/>
                  <a:pt x="800" y="2089"/>
                  <a:pt x="801" y="2089"/>
                </a:cubicBezTo>
                <a:cubicBezTo>
                  <a:pt x="802" y="2090"/>
                  <a:pt x="804" y="2088"/>
                  <a:pt x="805" y="2089"/>
                </a:cubicBezTo>
                <a:cubicBezTo>
                  <a:pt x="806" y="2090"/>
                  <a:pt x="804" y="2092"/>
                  <a:pt x="805" y="2093"/>
                </a:cubicBezTo>
                <a:cubicBezTo>
                  <a:pt x="805" y="2095"/>
                  <a:pt x="807" y="2095"/>
                  <a:pt x="808" y="2096"/>
                </a:cubicBezTo>
                <a:cubicBezTo>
                  <a:pt x="808" y="2096"/>
                  <a:pt x="808" y="2096"/>
                  <a:pt x="808" y="2097"/>
                </a:cubicBezTo>
                <a:cubicBezTo>
                  <a:pt x="808" y="2097"/>
                  <a:pt x="809" y="2097"/>
                  <a:pt x="809" y="2097"/>
                </a:cubicBezTo>
                <a:cubicBezTo>
                  <a:pt x="810" y="2098"/>
                  <a:pt x="809" y="2099"/>
                  <a:pt x="810" y="2099"/>
                </a:cubicBezTo>
                <a:cubicBezTo>
                  <a:pt x="810" y="2101"/>
                  <a:pt x="812" y="2099"/>
                  <a:pt x="812" y="2098"/>
                </a:cubicBezTo>
                <a:cubicBezTo>
                  <a:pt x="813" y="2097"/>
                  <a:pt x="812" y="2095"/>
                  <a:pt x="814" y="2096"/>
                </a:cubicBezTo>
                <a:cubicBezTo>
                  <a:pt x="815" y="2096"/>
                  <a:pt x="816" y="2096"/>
                  <a:pt x="816" y="2096"/>
                </a:cubicBezTo>
                <a:cubicBezTo>
                  <a:pt x="817" y="2096"/>
                  <a:pt x="817" y="2095"/>
                  <a:pt x="818" y="2095"/>
                </a:cubicBezTo>
                <a:cubicBezTo>
                  <a:pt x="820" y="2095"/>
                  <a:pt x="820" y="2096"/>
                  <a:pt x="821" y="2097"/>
                </a:cubicBezTo>
                <a:cubicBezTo>
                  <a:pt x="821" y="2098"/>
                  <a:pt x="822" y="2098"/>
                  <a:pt x="821" y="2098"/>
                </a:cubicBezTo>
                <a:cubicBezTo>
                  <a:pt x="821" y="2099"/>
                  <a:pt x="820" y="2098"/>
                  <a:pt x="820" y="2099"/>
                </a:cubicBezTo>
                <a:cubicBezTo>
                  <a:pt x="820" y="2099"/>
                  <a:pt x="820" y="2099"/>
                  <a:pt x="819" y="2099"/>
                </a:cubicBezTo>
                <a:cubicBezTo>
                  <a:pt x="818" y="2099"/>
                  <a:pt x="818" y="2099"/>
                  <a:pt x="817" y="2099"/>
                </a:cubicBezTo>
                <a:cubicBezTo>
                  <a:pt x="817" y="2099"/>
                  <a:pt x="816" y="2098"/>
                  <a:pt x="815" y="2099"/>
                </a:cubicBezTo>
                <a:cubicBezTo>
                  <a:pt x="814" y="2099"/>
                  <a:pt x="815" y="2100"/>
                  <a:pt x="815" y="2101"/>
                </a:cubicBezTo>
                <a:cubicBezTo>
                  <a:pt x="815" y="2101"/>
                  <a:pt x="815" y="2102"/>
                  <a:pt x="814" y="2102"/>
                </a:cubicBezTo>
                <a:cubicBezTo>
                  <a:pt x="813" y="2102"/>
                  <a:pt x="814" y="2101"/>
                  <a:pt x="813" y="2101"/>
                </a:cubicBezTo>
                <a:cubicBezTo>
                  <a:pt x="813" y="2100"/>
                  <a:pt x="812" y="2101"/>
                  <a:pt x="812" y="2101"/>
                </a:cubicBezTo>
                <a:cubicBezTo>
                  <a:pt x="811" y="2101"/>
                  <a:pt x="811" y="2101"/>
                  <a:pt x="810" y="2101"/>
                </a:cubicBezTo>
                <a:cubicBezTo>
                  <a:pt x="810" y="2101"/>
                  <a:pt x="809" y="2101"/>
                  <a:pt x="809" y="2101"/>
                </a:cubicBezTo>
                <a:cubicBezTo>
                  <a:pt x="808" y="2101"/>
                  <a:pt x="808" y="2102"/>
                  <a:pt x="808" y="2102"/>
                </a:cubicBezTo>
                <a:cubicBezTo>
                  <a:pt x="808" y="2103"/>
                  <a:pt x="807" y="2103"/>
                  <a:pt x="807" y="2104"/>
                </a:cubicBezTo>
                <a:cubicBezTo>
                  <a:pt x="806" y="2105"/>
                  <a:pt x="806" y="2106"/>
                  <a:pt x="807" y="2107"/>
                </a:cubicBezTo>
                <a:cubicBezTo>
                  <a:pt x="807" y="2108"/>
                  <a:pt x="808" y="2108"/>
                  <a:pt x="809" y="2109"/>
                </a:cubicBezTo>
                <a:cubicBezTo>
                  <a:pt x="809" y="2110"/>
                  <a:pt x="809" y="2110"/>
                  <a:pt x="808" y="2111"/>
                </a:cubicBezTo>
                <a:cubicBezTo>
                  <a:pt x="808" y="2111"/>
                  <a:pt x="807" y="2111"/>
                  <a:pt x="807" y="2111"/>
                </a:cubicBezTo>
                <a:cubicBezTo>
                  <a:pt x="806" y="2112"/>
                  <a:pt x="806" y="2113"/>
                  <a:pt x="806" y="2113"/>
                </a:cubicBezTo>
                <a:cubicBezTo>
                  <a:pt x="806" y="2114"/>
                  <a:pt x="806" y="2115"/>
                  <a:pt x="806" y="2115"/>
                </a:cubicBezTo>
                <a:cubicBezTo>
                  <a:pt x="805" y="2116"/>
                  <a:pt x="805" y="2116"/>
                  <a:pt x="805" y="2117"/>
                </a:cubicBezTo>
                <a:cubicBezTo>
                  <a:pt x="805" y="2118"/>
                  <a:pt x="806" y="2118"/>
                  <a:pt x="805" y="2119"/>
                </a:cubicBezTo>
                <a:cubicBezTo>
                  <a:pt x="804" y="2119"/>
                  <a:pt x="804" y="2119"/>
                  <a:pt x="803" y="2118"/>
                </a:cubicBezTo>
                <a:cubicBezTo>
                  <a:pt x="803" y="2118"/>
                  <a:pt x="802" y="2118"/>
                  <a:pt x="801" y="2118"/>
                </a:cubicBezTo>
                <a:cubicBezTo>
                  <a:pt x="801" y="2119"/>
                  <a:pt x="802" y="2120"/>
                  <a:pt x="802" y="2120"/>
                </a:cubicBezTo>
                <a:cubicBezTo>
                  <a:pt x="803" y="2122"/>
                  <a:pt x="800" y="2121"/>
                  <a:pt x="800" y="2121"/>
                </a:cubicBezTo>
                <a:cubicBezTo>
                  <a:pt x="799" y="2122"/>
                  <a:pt x="800" y="2124"/>
                  <a:pt x="799" y="2125"/>
                </a:cubicBezTo>
                <a:cubicBezTo>
                  <a:pt x="799" y="2126"/>
                  <a:pt x="798" y="2126"/>
                  <a:pt x="798" y="2127"/>
                </a:cubicBezTo>
                <a:cubicBezTo>
                  <a:pt x="797" y="2127"/>
                  <a:pt x="797" y="2128"/>
                  <a:pt x="796" y="2128"/>
                </a:cubicBezTo>
                <a:cubicBezTo>
                  <a:pt x="795" y="2128"/>
                  <a:pt x="794" y="2127"/>
                  <a:pt x="793" y="2128"/>
                </a:cubicBezTo>
                <a:cubicBezTo>
                  <a:pt x="793" y="2128"/>
                  <a:pt x="793" y="2129"/>
                  <a:pt x="792" y="2129"/>
                </a:cubicBezTo>
                <a:cubicBezTo>
                  <a:pt x="792" y="2129"/>
                  <a:pt x="791" y="2129"/>
                  <a:pt x="791" y="2130"/>
                </a:cubicBezTo>
                <a:cubicBezTo>
                  <a:pt x="791" y="2131"/>
                  <a:pt x="793" y="2130"/>
                  <a:pt x="793" y="2130"/>
                </a:cubicBezTo>
                <a:cubicBezTo>
                  <a:pt x="795" y="2130"/>
                  <a:pt x="794" y="2131"/>
                  <a:pt x="793" y="2132"/>
                </a:cubicBezTo>
                <a:cubicBezTo>
                  <a:pt x="793" y="2133"/>
                  <a:pt x="792" y="2133"/>
                  <a:pt x="791" y="2133"/>
                </a:cubicBezTo>
                <a:cubicBezTo>
                  <a:pt x="791" y="2133"/>
                  <a:pt x="790" y="2132"/>
                  <a:pt x="789" y="2132"/>
                </a:cubicBezTo>
                <a:cubicBezTo>
                  <a:pt x="789" y="2133"/>
                  <a:pt x="790" y="2133"/>
                  <a:pt x="790" y="2134"/>
                </a:cubicBezTo>
                <a:cubicBezTo>
                  <a:pt x="791" y="2134"/>
                  <a:pt x="791" y="2134"/>
                  <a:pt x="791" y="2135"/>
                </a:cubicBezTo>
                <a:cubicBezTo>
                  <a:pt x="793" y="2135"/>
                  <a:pt x="794" y="2135"/>
                  <a:pt x="796" y="2135"/>
                </a:cubicBezTo>
                <a:cubicBezTo>
                  <a:pt x="797" y="2135"/>
                  <a:pt x="798" y="2136"/>
                  <a:pt x="800" y="2135"/>
                </a:cubicBezTo>
                <a:cubicBezTo>
                  <a:pt x="800" y="2135"/>
                  <a:pt x="801" y="2134"/>
                  <a:pt x="801" y="2134"/>
                </a:cubicBezTo>
                <a:cubicBezTo>
                  <a:pt x="802" y="2135"/>
                  <a:pt x="801" y="2135"/>
                  <a:pt x="801" y="2136"/>
                </a:cubicBezTo>
                <a:cubicBezTo>
                  <a:pt x="800" y="2136"/>
                  <a:pt x="800" y="2137"/>
                  <a:pt x="800" y="2137"/>
                </a:cubicBezTo>
                <a:cubicBezTo>
                  <a:pt x="799" y="2138"/>
                  <a:pt x="799" y="2138"/>
                  <a:pt x="798" y="2138"/>
                </a:cubicBezTo>
                <a:cubicBezTo>
                  <a:pt x="797" y="2139"/>
                  <a:pt x="796" y="2140"/>
                  <a:pt x="795" y="2141"/>
                </a:cubicBezTo>
                <a:cubicBezTo>
                  <a:pt x="795" y="2142"/>
                  <a:pt x="794" y="2143"/>
                  <a:pt x="793" y="2143"/>
                </a:cubicBezTo>
                <a:cubicBezTo>
                  <a:pt x="792" y="2143"/>
                  <a:pt x="793" y="2141"/>
                  <a:pt x="791" y="2141"/>
                </a:cubicBezTo>
                <a:cubicBezTo>
                  <a:pt x="790" y="2141"/>
                  <a:pt x="790" y="2141"/>
                  <a:pt x="789" y="2141"/>
                </a:cubicBezTo>
                <a:cubicBezTo>
                  <a:pt x="788" y="2140"/>
                  <a:pt x="787" y="2141"/>
                  <a:pt x="786" y="2140"/>
                </a:cubicBezTo>
                <a:cubicBezTo>
                  <a:pt x="785" y="2140"/>
                  <a:pt x="785" y="2140"/>
                  <a:pt x="785" y="2140"/>
                </a:cubicBezTo>
                <a:cubicBezTo>
                  <a:pt x="784" y="2140"/>
                  <a:pt x="784" y="2141"/>
                  <a:pt x="784" y="2141"/>
                </a:cubicBezTo>
                <a:cubicBezTo>
                  <a:pt x="784" y="2142"/>
                  <a:pt x="784" y="2143"/>
                  <a:pt x="784" y="2143"/>
                </a:cubicBezTo>
                <a:cubicBezTo>
                  <a:pt x="783" y="2144"/>
                  <a:pt x="783" y="2143"/>
                  <a:pt x="783" y="2143"/>
                </a:cubicBezTo>
                <a:cubicBezTo>
                  <a:pt x="782" y="2142"/>
                  <a:pt x="780" y="2144"/>
                  <a:pt x="779" y="2142"/>
                </a:cubicBezTo>
                <a:cubicBezTo>
                  <a:pt x="779" y="2141"/>
                  <a:pt x="780" y="2140"/>
                  <a:pt x="779" y="2140"/>
                </a:cubicBezTo>
                <a:cubicBezTo>
                  <a:pt x="779" y="2139"/>
                  <a:pt x="778" y="2140"/>
                  <a:pt x="778" y="2141"/>
                </a:cubicBezTo>
                <a:cubicBezTo>
                  <a:pt x="778" y="2141"/>
                  <a:pt x="777" y="2142"/>
                  <a:pt x="777" y="2141"/>
                </a:cubicBezTo>
                <a:cubicBezTo>
                  <a:pt x="776" y="2141"/>
                  <a:pt x="776" y="2141"/>
                  <a:pt x="776" y="2141"/>
                </a:cubicBezTo>
                <a:cubicBezTo>
                  <a:pt x="775" y="2141"/>
                  <a:pt x="775" y="2141"/>
                  <a:pt x="774" y="2141"/>
                </a:cubicBezTo>
                <a:cubicBezTo>
                  <a:pt x="773" y="2140"/>
                  <a:pt x="773" y="2140"/>
                  <a:pt x="773" y="2139"/>
                </a:cubicBezTo>
                <a:cubicBezTo>
                  <a:pt x="773" y="2138"/>
                  <a:pt x="773" y="2138"/>
                  <a:pt x="772" y="2138"/>
                </a:cubicBezTo>
                <a:cubicBezTo>
                  <a:pt x="771" y="2137"/>
                  <a:pt x="771" y="2137"/>
                  <a:pt x="771" y="2137"/>
                </a:cubicBezTo>
                <a:cubicBezTo>
                  <a:pt x="771" y="2137"/>
                  <a:pt x="771" y="2136"/>
                  <a:pt x="770" y="2136"/>
                </a:cubicBezTo>
                <a:cubicBezTo>
                  <a:pt x="770" y="2136"/>
                  <a:pt x="770" y="2138"/>
                  <a:pt x="769" y="2138"/>
                </a:cubicBezTo>
                <a:cubicBezTo>
                  <a:pt x="769" y="2139"/>
                  <a:pt x="769" y="2139"/>
                  <a:pt x="768" y="2139"/>
                </a:cubicBezTo>
                <a:cubicBezTo>
                  <a:pt x="768" y="2139"/>
                  <a:pt x="766" y="2138"/>
                  <a:pt x="767" y="2140"/>
                </a:cubicBezTo>
                <a:cubicBezTo>
                  <a:pt x="767" y="2140"/>
                  <a:pt x="767" y="2140"/>
                  <a:pt x="768" y="2140"/>
                </a:cubicBezTo>
                <a:cubicBezTo>
                  <a:pt x="768" y="2140"/>
                  <a:pt x="768" y="2140"/>
                  <a:pt x="768" y="2141"/>
                </a:cubicBezTo>
                <a:cubicBezTo>
                  <a:pt x="768" y="2141"/>
                  <a:pt x="769" y="2142"/>
                  <a:pt x="768" y="2142"/>
                </a:cubicBezTo>
                <a:cubicBezTo>
                  <a:pt x="768" y="2143"/>
                  <a:pt x="766" y="2140"/>
                  <a:pt x="765" y="2142"/>
                </a:cubicBezTo>
                <a:cubicBezTo>
                  <a:pt x="765" y="2143"/>
                  <a:pt x="766" y="2146"/>
                  <a:pt x="765" y="2146"/>
                </a:cubicBezTo>
                <a:cubicBezTo>
                  <a:pt x="765" y="2146"/>
                  <a:pt x="765" y="2144"/>
                  <a:pt x="764" y="2144"/>
                </a:cubicBezTo>
                <a:cubicBezTo>
                  <a:pt x="764" y="2144"/>
                  <a:pt x="764" y="2146"/>
                  <a:pt x="763" y="2146"/>
                </a:cubicBezTo>
                <a:cubicBezTo>
                  <a:pt x="763" y="2146"/>
                  <a:pt x="762" y="2145"/>
                  <a:pt x="762" y="2144"/>
                </a:cubicBezTo>
                <a:cubicBezTo>
                  <a:pt x="761" y="2144"/>
                  <a:pt x="762" y="2143"/>
                  <a:pt x="762" y="2142"/>
                </a:cubicBezTo>
                <a:cubicBezTo>
                  <a:pt x="761" y="2140"/>
                  <a:pt x="760" y="2140"/>
                  <a:pt x="760" y="2139"/>
                </a:cubicBezTo>
                <a:cubicBezTo>
                  <a:pt x="759" y="2138"/>
                  <a:pt x="760" y="2137"/>
                  <a:pt x="760" y="2136"/>
                </a:cubicBezTo>
                <a:cubicBezTo>
                  <a:pt x="760" y="2136"/>
                  <a:pt x="759" y="2135"/>
                  <a:pt x="759" y="2135"/>
                </a:cubicBezTo>
                <a:cubicBezTo>
                  <a:pt x="758" y="2133"/>
                  <a:pt x="758" y="2132"/>
                  <a:pt x="759" y="2131"/>
                </a:cubicBezTo>
                <a:cubicBezTo>
                  <a:pt x="760" y="2129"/>
                  <a:pt x="760" y="2128"/>
                  <a:pt x="761" y="2126"/>
                </a:cubicBezTo>
                <a:cubicBezTo>
                  <a:pt x="761" y="2124"/>
                  <a:pt x="762" y="2123"/>
                  <a:pt x="762" y="2121"/>
                </a:cubicBezTo>
                <a:cubicBezTo>
                  <a:pt x="762" y="2119"/>
                  <a:pt x="762" y="2117"/>
                  <a:pt x="762" y="2116"/>
                </a:cubicBezTo>
                <a:cubicBezTo>
                  <a:pt x="763" y="2114"/>
                  <a:pt x="763" y="2113"/>
                  <a:pt x="762" y="2112"/>
                </a:cubicBezTo>
                <a:cubicBezTo>
                  <a:pt x="761" y="2110"/>
                  <a:pt x="761" y="2106"/>
                  <a:pt x="762" y="2104"/>
                </a:cubicBezTo>
                <a:cubicBezTo>
                  <a:pt x="763" y="2103"/>
                  <a:pt x="764" y="2102"/>
                  <a:pt x="765" y="2101"/>
                </a:cubicBezTo>
                <a:cubicBezTo>
                  <a:pt x="766" y="2100"/>
                  <a:pt x="767" y="2099"/>
                  <a:pt x="767" y="2097"/>
                </a:cubicBezTo>
                <a:cubicBezTo>
                  <a:pt x="766" y="2096"/>
                  <a:pt x="765" y="2096"/>
                  <a:pt x="766" y="2094"/>
                </a:cubicBezTo>
                <a:cubicBezTo>
                  <a:pt x="767" y="2093"/>
                  <a:pt x="768" y="2092"/>
                  <a:pt x="769" y="2092"/>
                </a:cubicBezTo>
                <a:cubicBezTo>
                  <a:pt x="772" y="2092"/>
                  <a:pt x="776" y="2093"/>
                  <a:pt x="778" y="2090"/>
                </a:cubicBezTo>
                <a:close/>
                <a:moveTo>
                  <a:pt x="810" y="671"/>
                </a:moveTo>
                <a:cubicBezTo>
                  <a:pt x="810" y="671"/>
                  <a:pt x="811" y="672"/>
                  <a:pt x="811" y="672"/>
                </a:cubicBezTo>
                <a:cubicBezTo>
                  <a:pt x="811" y="672"/>
                  <a:pt x="812" y="673"/>
                  <a:pt x="812" y="673"/>
                </a:cubicBezTo>
                <a:cubicBezTo>
                  <a:pt x="813" y="675"/>
                  <a:pt x="812" y="676"/>
                  <a:pt x="813" y="677"/>
                </a:cubicBezTo>
                <a:cubicBezTo>
                  <a:pt x="814" y="678"/>
                  <a:pt x="815" y="678"/>
                  <a:pt x="816" y="679"/>
                </a:cubicBezTo>
                <a:cubicBezTo>
                  <a:pt x="817" y="679"/>
                  <a:pt x="819" y="681"/>
                  <a:pt x="819" y="680"/>
                </a:cubicBezTo>
                <a:cubicBezTo>
                  <a:pt x="819" y="680"/>
                  <a:pt x="818" y="679"/>
                  <a:pt x="818" y="679"/>
                </a:cubicBezTo>
                <a:cubicBezTo>
                  <a:pt x="818" y="678"/>
                  <a:pt x="818" y="678"/>
                  <a:pt x="818" y="678"/>
                </a:cubicBezTo>
                <a:cubicBezTo>
                  <a:pt x="818" y="677"/>
                  <a:pt x="818" y="677"/>
                  <a:pt x="818" y="676"/>
                </a:cubicBezTo>
                <a:cubicBezTo>
                  <a:pt x="818" y="675"/>
                  <a:pt x="819" y="676"/>
                  <a:pt x="820" y="676"/>
                </a:cubicBezTo>
                <a:cubicBezTo>
                  <a:pt x="821" y="675"/>
                  <a:pt x="820" y="675"/>
                  <a:pt x="819" y="675"/>
                </a:cubicBezTo>
                <a:cubicBezTo>
                  <a:pt x="818" y="674"/>
                  <a:pt x="818" y="674"/>
                  <a:pt x="818" y="673"/>
                </a:cubicBezTo>
                <a:cubicBezTo>
                  <a:pt x="818" y="672"/>
                  <a:pt x="817" y="671"/>
                  <a:pt x="818" y="671"/>
                </a:cubicBezTo>
                <a:cubicBezTo>
                  <a:pt x="819" y="672"/>
                  <a:pt x="821" y="675"/>
                  <a:pt x="820" y="672"/>
                </a:cubicBezTo>
                <a:cubicBezTo>
                  <a:pt x="820" y="671"/>
                  <a:pt x="820" y="671"/>
                  <a:pt x="819" y="670"/>
                </a:cubicBezTo>
                <a:cubicBezTo>
                  <a:pt x="819" y="669"/>
                  <a:pt x="819" y="669"/>
                  <a:pt x="818" y="668"/>
                </a:cubicBezTo>
                <a:cubicBezTo>
                  <a:pt x="817" y="668"/>
                  <a:pt x="815" y="666"/>
                  <a:pt x="816" y="665"/>
                </a:cubicBezTo>
                <a:cubicBezTo>
                  <a:pt x="816" y="665"/>
                  <a:pt x="816" y="665"/>
                  <a:pt x="816" y="665"/>
                </a:cubicBezTo>
                <a:cubicBezTo>
                  <a:pt x="817" y="665"/>
                  <a:pt x="818" y="667"/>
                  <a:pt x="818" y="668"/>
                </a:cubicBezTo>
                <a:cubicBezTo>
                  <a:pt x="819" y="669"/>
                  <a:pt x="820" y="669"/>
                  <a:pt x="821" y="671"/>
                </a:cubicBezTo>
                <a:cubicBezTo>
                  <a:pt x="821" y="672"/>
                  <a:pt x="821" y="673"/>
                  <a:pt x="822" y="675"/>
                </a:cubicBezTo>
                <a:cubicBezTo>
                  <a:pt x="822" y="676"/>
                  <a:pt x="823" y="677"/>
                  <a:pt x="824" y="678"/>
                </a:cubicBezTo>
                <a:cubicBezTo>
                  <a:pt x="825" y="678"/>
                  <a:pt x="825" y="679"/>
                  <a:pt x="825" y="679"/>
                </a:cubicBezTo>
                <a:cubicBezTo>
                  <a:pt x="826" y="680"/>
                  <a:pt x="826" y="680"/>
                  <a:pt x="827" y="680"/>
                </a:cubicBezTo>
                <a:cubicBezTo>
                  <a:pt x="828" y="680"/>
                  <a:pt x="828" y="681"/>
                  <a:pt x="829" y="680"/>
                </a:cubicBezTo>
                <a:cubicBezTo>
                  <a:pt x="829" y="680"/>
                  <a:pt x="829" y="679"/>
                  <a:pt x="829" y="678"/>
                </a:cubicBezTo>
                <a:cubicBezTo>
                  <a:pt x="829" y="677"/>
                  <a:pt x="828" y="677"/>
                  <a:pt x="828" y="677"/>
                </a:cubicBezTo>
                <a:cubicBezTo>
                  <a:pt x="827" y="676"/>
                  <a:pt x="826" y="676"/>
                  <a:pt x="827" y="675"/>
                </a:cubicBezTo>
                <a:cubicBezTo>
                  <a:pt x="827" y="674"/>
                  <a:pt x="828" y="674"/>
                  <a:pt x="828" y="675"/>
                </a:cubicBezTo>
                <a:cubicBezTo>
                  <a:pt x="828" y="675"/>
                  <a:pt x="829" y="676"/>
                  <a:pt x="829" y="676"/>
                </a:cubicBezTo>
                <a:cubicBezTo>
                  <a:pt x="829" y="676"/>
                  <a:pt x="830" y="676"/>
                  <a:pt x="830" y="676"/>
                </a:cubicBezTo>
                <a:cubicBezTo>
                  <a:pt x="831" y="676"/>
                  <a:pt x="831" y="677"/>
                  <a:pt x="831" y="677"/>
                </a:cubicBezTo>
                <a:cubicBezTo>
                  <a:pt x="832" y="677"/>
                  <a:pt x="831" y="678"/>
                  <a:pt x="832" y="678"/>
                </a:cubicBezTo>
                <a:cubicBezTo>
                  <a:pt x="833" y="678"/>
                  <a:pt x="833" y="676"/>
                  <a:pt x="833" y="676"/>
                </a:cubicBezTo>
                <a:cubicBezTo>
                  <a:pt x="833" y="675"/>
                  <a:pt x="834" y="674"/>
                  <a:pt x="834" y="672"/>
                </a:cubicBezTo>
                <a:cubicBezTo>
                  <a:pt x="834" y="672"/>
                  <a:pt x="834" y="671"/>
                  <a:pt x="834" y="670"/>
                </a:cubicBezTo>
                <a:cubicBezTo>
                  <a:pt x="834" y="669"/>
                  <a:pt x="835" y="668"/>
                  <a:pt x="834" y="667"/>
                </a:cubicBezTo>
                <a:cubicBezTo>
                  <a:pt x="833" y="666"/>
                  <a:pt x="832" y="665"/>
                  <a:pt x="832" y="665"/>
                </a:cubicBezTo>
                <a:cubicBezTo>
                  <a:pt x="831" y="663"/>
                  <a:pt x="831" y="664"/>
                  <a:pt x="830" y="664"/>
                </a:cubicBezTo>
                <a:cubicBezTo>
                  <a:pt x="829" y="665"/>
                  <a:pt x="827" y="665"/>
                  <a:pt x="826" y="663"/>
                </a:cubicBezTo>
                <a:cubicBezTo>
                  <a:pt x="826" y="663"/>
                  <a:pt x="825" y="661"/>
                  <a:pt x="825" y="661"/>
                </a:cubicBezTo>
                <a:cubicBezTo>
                  <a:pt x="823" y="660"/>
                  <a:pt x="824" y="662"/>
                  <a:pt x="823" y="662"/>
                </a:cubicBezTo>
                <a:cubicBezTo>
                  <a:pt x="823" y="663"/>
                  <a:pt x="824" y="663"/>
                  <a:pt x="823" y="663"/>
                </a:cubicBezTo>
                <a:cubicBezTo>
                  <a:pt x="823" y="664"/>
                  <a:pt x="822" y="663"/>
                  <a:pt x="822" y="663"/>
                </a:cubicBezTo>
                <a:cubicBezTo>
                  <a:pt x="821" y="662"/>
                  <a:pt x="820" y="661"/>
                  <a:pt x="819" y="660"/>
                </a:cubicBezTo>
                <a:cubicBezTo>
                  <a:pt x="818" y="659"/>
                  <a:pt x="818" y="658"/>
                  <a:pt x="817" y="657"/>
                </a:cubicBezTo>
                <a:cubicBezTo>
                  <a:pt x="817" y="656"/>
                  <a:pt x="817" y="656"/>
                  <a:pt x="816" y="655"/>
                </a:cubicBezTo>
                <a:cubicBezTo>
                  <a:pt x="816" y="655"/>
                  <a:pt x="815" y="654"/>
                  <a:pt x="815" y="654"/>
                </a:cubicBezTo>
                <a:cubicBezTo>
                  <a:pt x="815" y="653"/>
                  <a:pt x="816" y="653"/>
                  <a:pt x="816" y="654"/>
                </a:cubicBezTo>
                <a:cubicBezTo>
                  <a:pt x="817" y="655"/>
                  <a:pt x="818" y="655"/>
                  <a:pt x="819" y="656"/>
                </a:cubicBezTo>
                <a:cubicBezTo>
                  <a:pt x="821" y="656"/>
                  <a:pt x="822" y="657"/>
                  <a:pt x="823" y="657"/>
                </a:cubicBezTo>
                <a:cubicBezTo>
                  <a:pt x="824" y="657"/>
                  <a:pt x="825" y="658"/>
                  <a:pt x="826" y="659"/>
                </a:cubicBezTo>
                <a:cubicBezTo>
                  <a:pt x="827" y="660"/>
                  <a:pt x="829" y="661"/>
                  <a:pt x="830" y="661"/>
                </a:cubicBezTo>
                <a:cubicBezTo>
                  <a:pt x="831" y="662"/>
                  <a:pt x="832" y="662"/>
                  <a:pt x="833" y="663"/>
                </a:cubicBezTo>
                <a:cubicBezTo>
                  <a:pt x="836" y="664"/>
                  <a:pt x="839" y="665"/>
                  <a:pt x="840" y="667"/>
                </a:cubicBezTo>
                <a:cubicBezTo>
                  <a:pt x="841" y="669"/>
                  <a:pt x="841" y="670"/>
                  <a:pt x="840" y="672"/>
                </a:cubicBezTo>
                <a:cubicBezTo>
                  <a:pt x="840" y="673"/>
                  <a:pt x="841" y="675"/>
                  <a:pt x="840" y="676"/>
                </a:cubicBezTo>
                <a:cubicBezTo>
                  <a:pt x="840" y="677"/>
                  <a:pt x="838" y="678"/>
                  <a:pt x="838" y="680"/>
                </a:cubicBezTo>
                <a:cubicBezTo>
                  <a:pt x="838" y="681"/>
                  <a:pt x="840" y="682"/>
                  <a:pt x="841" y="683"/>
                </a:cubicBezTo>
                <a:cubicBezTo>
                  <a:pt x="842" y="684"/>
                  <a:pt x="842" y="685"/>
                  <a:pt x="843" y="687"/>
                </a:cubicBezTo>
                <a:cubicBezTo>
                  <a:pt x="844" y="688"/>
                  <a:pt x="845" y="689"/>
                  <a:pt x="846" y="690"/>
                </a:cubicBezTo>
                <a:cubicBezTo>
                  <a:pt x="846" y="691"/>
                  <a:pt x="847" y="692"/>
                  <a:pt x="848" y="693"/>
                </a:cubicBezTo>
                <a:cubicBezTo>
                  <a:pt x="849" y="694"/>
                  <a:pt x="850" y="696"/>
                  <a:pt x="851" y="697"/>
                </a:cubicBezTo>
                <a:cubicBezTo>
                  <a:pt x="852" y="698"/>
                  <a:pt x="852" y="699"/>
                  <a:pt x="852" y="700"/>
                </a:cubicBezTo>
                <a:cubicBezTo>
                  <a:pt x="852" y="701"/>
                  <a:pt x="851" y="702"/>
                  <a:pt x="851" y="704"/>
                </a:cubicBezTo>
                <a:cubicBezTo>
                  <a:pt x="852" y="705"/>
                  <a:pt x="853" y="705"/>
                  <a:pt x="853" y="706"/>
                </a:cubicBezTo>
                <a:cubicBezTo>
                  <a:pt x="853" y="707"/>
                  <a:pt x="852" y="707"/>
                  <a:pt x="851" y="708"/>
                </a:cubicBezTo>
                <a:cubicBezTo>
                  <a:pt x="850" y="708"/>
                  <a:pt x="849" y="709"/>
                  <a:pt x="849" y="710"/>
                </a:cubicBezTo>
                <a:cubicBezTo>
                  <a:pt x="848" y="710"/>
                  <a:pt x="847" y="710"/>
                  <a:pt x="846" y="711"/>
                </a:cubicBezTo>
                <a:cubicBezTo>
                  <a:pt x="846" y="712"/>
                  <a:pt x="845" y="712"/>
                  <a:pt x="845" y="713"/>
                </a:cubicBezTo>
                <a:cubicBezTo>
                  <a:pt x="843" y="714"/>
                  <a:pt x="842" y="714"/>
                  <a:pt x="841" y="714"/>
                </a:cubicBezTo>
                <a:cubicBezTo>
                  <a:pt x="839" y="714"/>
                  <a:pt x="838" y="713"/>
                  <a:pt x="837" y="713"/>
                </a:cubicBezTo>
                <a:cubicBezTo>
                  <a:pt x="836" y="713"/>
                  <a:pt x="836" y="714"/>
                  <a:pt x="835" y="713"/>
                </a:cubicBezTo>
                <a:cubicBezTo>
                  <a:pt x="835" y="712"/>
                  <a:pt x="835" y="711"/>
                  <a:pt x="836" y="711"/>
                </a:cubicBezTo>
                <a:cubicBezTo>
                  <a:pt x="837" y="710"/>
                  <a:pt x="838" y="709"/>
                  <a:pt x="838" y="708"/>
                </a:cubicBezTo>
                <a:cubicBezTo>
                  <a:pt x="839" y="706"/>
                  <a:pt x="837" y="706"/>
                  <a:pt x="837" y="705"/>
                </a:cubicBezTo>
                <a:cubicBezTo>
                  <a:pt x="836" y="704"/>
                  <a:pt x="835" y="703"/>
                  <a:pt x="833" y="703"/>
                </a:cubicBezTo>
                <a:cubicBezTo>
                  <a:pt x="831" y="701"/>
                  <a:pt x="830" y="699"/>
                  <a:pt x="828" y="697"/>
                </a:cubicBezTo>
                <a:cubicBezTo>
                  <a:pt x="826" y="696"/>
                  <a:pt x="825" y="696"/>
                  <a:pt x="824" y="695"/>
                </a:cubicBezTo>
                <a:cubicBezTo>
                  <a:pt x="822" y="695"/>
                  <a:pt x="821" y="695"/>
                  <a:pt x="820" y="694"/>
                </a:cubicBezTo>
                <a:cubicBezTo>
                  <a:pt x="819" y="693"/>
                  <a:pt x="818" y="692"/>
                  <a:pt x="818" y="691"/>
                </a:cubicBezTo>
                <a:cubicBezTo>
                  <a:pt x="817" y="690"/>
                  <a:pt x="816" y="690"/>
                  <a:pt x="815" y="689"/>
                </a:cubicBezTo>
                <a:cubicBezTo>
                  <a:pt x="814" y="689"/>
                  <a:pt x="812" y="687"/>
                  <a:pt x="813" y="687"/>
                </a:cubicBezTo>
                <a:cubicBezTo>
                  <a:pt x="814" y="687"/>
                  <a:pt x="815" y="688"/>
                  <a:pt x="816" y="688"/>
                </a:cubicBezTo>
                <a:cubicBezTo>
                  <a:pt x="817" y="687"/>
                  <a:pt x="816" y="685"/>
                  <a:pt x="816" y="684"/>
                </a:cubicBezTo>
                <a:cubicBezTo>
                  <a:pt x="816" y="683"/>
                  <a:pt x="816" y="683"/>
                  <a:pt x="816" y="683"/>
                </a:cubicBezTo>
                <a:cubicBezTo>
                  <a:pt x="815" y="682"/>
                  <a:pt x="816" y="681"/>
                  <a:pt x="815" y="681"/>
                </a:cubicBezTo>
                <a:cubicBezTo>
                  <a:pt x="815" y="679"/>
                  <a:pt x="813" y="679"/>
                  <a:pt x="812" y="678"/>
                </a:cubicBezTo>
                <a:cubicBezTo>
                  <a:pt x="810" y="677"/>
                  <a:pt x="812" y="675"/>
                  <a:pt x="811" y="673"/>
                </a:cubicBezTo>
                <a:cubicBezTo>
                  <a:pt x="811" y="673"/>
                  <a:pt x="811" y="672"/>
                  <a:pt x="810" y="672"/>
                </a:cubicBezTo>
                <a:cubicBezTo>
                  <a:pt x="810" y="672"/>
                  <a:pt x="808" y="671"/>
                  <a:pt x="810" y="671"/>
                </a:cubicBezTo>
                <a:close/>
                <a:moveTo>
                  <a:pt x="832" y="710"/>
                </a:moveTo>
                <a:cubicBezTo>
                  <a:pt x="831" y="710"/>
                  <a:pt x="831" y="710"/>
                  <a:pt x="830" y="710"/>
                </a:cubicBezTo>
                <a:cubicBezTo>
                  <a:pt x="830" y="710"/>
                  <a:pt x="830" y="711"/>
                  <a:pt x="829" y="711"/>
                </a:cubicBezTo>
                <a:cubicBezTo>
                  <a:pt x="828" y="712"/>
                  <a:pt x="828" y="711"/>
                  <a:pt x="827" y="710"/>
                </a:cubicBezTo>
                <a:cubicBezTo>
                  <a:pt x="827" y="709"/>
                  <a:pt x="826" y="709"/>
                  <a:pt x="825" y="709"/>
                </a:cubicBezTo>
                <a:cubicBezTo>
                  <a:pt x="824" y="709"/>
                  <a:pt x="822" y="709"/>
                  <a:pt x="822" y="708"/>
                </a:cubicBezTo>
                <a:cubicBezTo>
                  <a:pt x="821" y="708"/>
                  <a:pt x="821" y="706"/>
                  <a:pt x="822" y="705"/>
                </a:cubicBezTo>
                <a:cubicBezTo>
                  <a:pt x="823" y="705"/>
                  <a:pt x="823" y="705"/>
                  <a:pt x="824" y="706"/>
                </a:cubicBezTo>
                <a:cubicBezTo>
                  <a:pt x="824" y="706"/>
                  <a:pt x="825" y="707"/>
                  <a:pt x="825" y="707"/>
                </a:cubicBezTo>
                <a:cubicBezTo>
                  <a:pt x="827" y="707"/>
                  <a:pt x="827" y="708"/>
                  <a:pt x="828" y="708"/>
                </a:cubicBezTo>
                <a:cubicBezTo>
                  <a:pt x="829" y="709"/>
                  <a:pt x="832" y="709"/>
                  <a:pt x="832" y="710"/>
                </a:cubicBezTo>
                <a:close/>
                <a:moveTo>
                  <a:pt x="803" y="1112"/>
                </a:moveTo>
                <a:cubicBezTo>
                  <a:pt x="805" y="1112"/>
                  <a:pt x="806" y="1112"/>
                  <a:pt x="807" y="1112"/>
                </a:cubicBezTo>
                <a:cubicBezTo>
                  <a:pt x="808" y="1112"/>
                  <a:pt x="809" y="1112"/>
                  <a:pt x="809" y="1111"/>
                </a:cubicBezTo>
                <a:cubicBezTo>
                  <a:pt x="809" y="1110"/>
                  <a:pt x="807" y="1110"/>
                  <a:pt x="808" y="1110"/>
                </a:cubicBezTo>
                <a:cubicBezTo>
                  <a:pt x="808" y="1109"/>
                  <a:pt x="809" y="1109"/>
                  <a:pt x="810" y="1110"/>
                </a:cubicBezTo>
                <a:cubicBezTo>
                  <a:pt x="810" y="1110"/>
                  <a:pt x="811" y="1110"/>
                  <a:pt x="811" y="1111"/>
                </a:cubicBezTo>
                <a:cubicBezTo>
                  <a:pt x="812" y="1111"/>
                  <a:pt x="812" y="1112"/>
                  <a:pt x="812" y="1112"/>
                </a:cubicBezTo>
                <a:cubicBezTo>
                  <a:pt x="813" y="1112"/>
                  <a:pt x="814" y="1111"/>
                  <a:pt x="815" y="1112"/>
                </a:cubicBezTo>
                <a:cubicBezTo>
                  <a:pt x="815" y="1112"/>
                  <a:pt x="814" y="1113"/>
                  <a:pt x="814" y="1114"/>
                </a:cubicBezTo>
                <a:cubicBezTo>
                  <a:pt x="814" y="1114"/>
                  <a:pt x="814" y="1115"/>
                  <a:pt x="814" y="1115"/>
                </a:cubicBezTo>
                <a:cubicBezTo>
                  <a:pt x="814" y="1115"/>
                  <a:pt x="813" y="1115"/>
                  <a:pt x="813" y="1115"/>
                </a:cubicBezTo>
                <a:cubicBezTo>
                  <a:pt x="813" y="1115"/>
                  <a:pt x="812" y="1116"/>
                  <a:pt x="812" y="1116"/>
                </a:cubicBezTo>
                <a:cubicBezTo>
                  <a:pt x="813" y="1117"/>
                  <a:pt x="813" y="1116"/>
                  <a:pt x="813" y="1116"/>
                </a:cubicBezTo>
                <a:cubicBezTo>
                  <a:pt x="814" y="1116"/>
                  <a:pt x="814" y="1116"/>
                  <a:pt x="815" y="1116"/>
                </a:cubicBezTo>
                <a:cubicBezTo>
                  <a:pt x="816" y="1116"/>
                  <a:pt x="817" y="1116"/>
                  <a:pt x="817" y="1116"/>
                </a:cubicBezTo>
                <a:cubicBezTo>
                  <a:pt x="818" y="1115"/>
                  <a:pt x="817" y="1114"/>
                  <a:pt x="818" y="1113"/>
                </a:cubicBezTo>
                <a:cubicBezTo>
                  <a:pt x="819" y="1112"/>
                  <a:pt x="820" y="1114"/>
                  <a:pt x="820" y="1115"/>
                </a:cubicBezTo>
                <a:cubicBezTo>
                  <a:pt x="821" y="1116"/>
                  <a:pt x="822" y="1117"/>
                  <a:pt x="822" y="1118"/>
                </a:cubicBezTo>
                <a:cubicBezTo>
                  <a:pt x="822" y="1119"/>
                  <a:pt x="823" y="1120"/>
                  <a:pt x="824" y="1121"/>
                </a:cubicBezTo>
                <a:cubicBezTo>
                  <a:pt x="825" y="1122"/>
                  <a:pt x="825" y="1123"/>
                  <a:pt x="826" y="1124"/>
                </a:cubicBezTo>
                <a:cubicBezTo>
                  <a:pt x="827" y="1126"/>
                  <a:pt x="826" y="1126"/>
                  <a:pt x="825" y="1125"/>
                </a:cubicBezTo>
                <a:cubicBezTo>
                  <a:pt x="823" y="1124"/>
                  <a:pt x="823" y="1123"/>
                  <a:pt x="822" y="1122"/>
                </a:cubicBezTo>
                <a:cubicBezTo>
                  <a:pt x="821" y="1122"/>
                  <a:pt x="821" y="1122"/>
                  <a:pt x="820" y="1121"/>
                </a:cubicBezTo>
                <a:cubicBezTo>
                  <a:pt x="820" y="1121"/>
                  <a:pt x="820" y="1120"/>
                  <a:pt x="820" y="1119"/>
                </a:cubicBezTo>
                <a:cubicBezTo>
                  <a:pt x="819" y="1118"/>
                  <a:pt x="819" y="1120"/>
                  <a:pt x="818" y="1120"/>
                </a:cubicBezTo>
                <a:cubicBezTo>
                  <a:pt x="818" y="1121"/>
                  <a:pt x="817" y="1121"/>
                  <a:pt x="817" y="1120"/>
                </a:cubicBezTo>
                <a:cubicBezTo>
                  <a:pt x="817" y="1119"/>
                  <a:pt x="819" y="1119"/>
                  <a:pt x="818" y="1118"/>
                </a:cubicBezTo>
                <a:cubicBezTo>
                  <a:pt x="817" y="1117"/>
                  <a:pt x="817" y="1118"/>
                  <a:pt x="816" y="1118"/>
                </a:cubicBezTo>
                <a:cubicBezTo>
                  <a:pt x="816" y="1119"/>
                  <a:pt x="815" y="1119"/>
                  <a:pt x="814" y="1119"/>
                </a:cubicBezTo>
                <a:cubicBezTo>
                  <a:pt x="814" y="1119"/>
                  <a:pt x="813" y="1118"/>
                  <a:pt x="813" y="1118"/>
                </a:cubicBezTo>
                <a:cubicBezTo>
                  <a:pt x="811" y="1115"/>
                  <a:pt x="807" y="1119"/>
                  <a:pt x="805" y="1116"/>
                </a:cubicBezTo>
                <a:cubicBezTo>
                  <a:pt x="805" y="1115"/>
                  <a:pt x="805" y="1115"/>
                  <a:pt x="804" y="1114"/>
                </a:cubicBezTo>
                <a:cubicBezTo>
                  <a:pt x="804" y="1113"/>
                  <a:pt x="803" y="1113"/>
                  <a:pt x="802" y="1113"/>
                </a:cubicBezTo>
                <a:cubicBezTo>
                  <a:pt x="801" y="1112"/>
                  <a:pt x="802" y="1112"/>
                  <a:pt x="803" y="1112"/>
                </a:cubicBezTo>
                <a:close/>
                <a:moveTo>
                  <a:pt x="730" y="710"/>
                </a:moveTo>
                <a:cubicBezTo>
                  <a:pt x="729" y="709"/>
                  <a:pt x="728" y="709"/>
                  <a:pt x="727" y="708"/>
                </a:cubicBezTo>
                <a:cubicBezTo>
                  <a:pt x="725" y="707"/>
                  <a:pt x="723" y="706"/>
                  <a:pt x="725" y="704"/>
                </a:cubicBezTo>
                <a:cubicBezTo>
                  <a:pt x="726" y="702"/>
                  <a:pt x="726" y="705"/>
                  <a:pt x="727" y="705"/>
                </a:cubicBezTo>
                <a:cubicBezTo>
                  <a:pt x="729" y="705"/>
                  <a:pt x="729" y="703"/>
                  <a:pt x="729" y="702"/>
                </a:cubicBezTo>
                <a:cubicBezTo>
                  <a:pt x="730" y="700"/>
                  <a:pt x="731" y="700"/>
                  <a:pt x="731" y="699"/>
                </a:cubicBezTo>
                <a:cubicBezTo>
                  <a:pt x="731" y="698"/>
                  <a:pt x="731" y="698"/>
                  <a:pt x="731" y="697"/>
                </a:cubicBezTo>
                <a:cubicBezTo>
                  <a:pt x="731" y="696"/>
                  <a:pt x="731" y="696"/>
                  <a:pt x="732" y="696"/>
                </a:cubicBezTo>
                <a:cubicBezTo>
                  <a:pt x="733" y="696"/>
                  <a:pt x="734" y="695"/>
                  <a:pt x="736" y="696"/>
                </a:cubicBezTo>
                <a:cubicBezTo>
                  <a:pt x="737" y="696"/>
                  <a:pt x="738" y="696"/>
                  <a:pt x="739" y="695"/>
                </a:cubicBezTo>
                <a:cubicBezTo>
                  <a:pt x="740" y="694"/>
                  <a:pt x="740" y="693"/>
                  <a:pt x="741" y="692"/>
                </a:cubicBezTo>
                <a:cubicBezTo>
                  <a:pt x="742" y="691"/>
                  <a:pt x="742" y="690"/>
                  <a:pt x="742" y="689"/>
                </a:cubicBezTo>
                <a:cubicBezTo>
                  <a:pt x="743" y="688"/>
                  <a:pt x="744" y="688"/>
                  <a:pt x="744" y="689"/>
                </a:cubicBezTo>
                <a:cubicBezTo>
                  <a:pt x="745" y="689"/>
                  <a:pt x="745" y="690"/>
                  <a:pt x="745" y="690"/>
                </a:cubicBezTo>
                <a:cubicBezTo>
                  <a:pt x="747" y="691"/>
                  <a:pt x="748" y="691"/>
                  <a:pt x="750" y="692"/>
                </a:cubicBezTo>
                <a:cubicBezTo>
                  <a:pt x="752" y="694"/>
                  <a:pt x="755" y="695"/>
                  <a:pt x="758" y="697"/>
                </a:cubicBezTo>
                <a:cubicBezTo>
                  <a:pt x="759" y="698"/>
                  <a:pt x="760" y="699"/>
                  <a:pt x="761" y="700"/>
                </a:cubicBezTo>
                <a:cubicBezTo>
                  <a:pt x="762" y="701"/>
                  <a:pt x="764" y="702"/>
                  <a:pt x="765" y="702"/>
                </a:cubicBezTo>
                <a:cubicBezTo>
                  <a:pt x="768" y="704"/>
                  <a:pt x="771" y="705"/>
                  <a:pt x="773" y="707"/>
                </a:cubicBezTo>
                <a:cubicBezTo>
                  <a:pt x="774" y="709"/>
                  <a:pt x="774" y="710"/>
                  <a:pt x="775" y="711"/>
                </a:cubicBezTo>
                <a:cubicBezTo>
                  <a:pt x="776" y="712"/>
                  <a:pt x="778" y="713"/>
                  <a:pt x="779" y="714"/>
                </a:cubicBezTo>
                <a:cubicBezTo>
                  <a:pt x="780" y="715"/>
                  <a:pt x="780" y="717"/>
                  <a:pt x="781" y="718"/>
                </a:cubicBezTo>
                <a:cubicBezTo>
                  <a:pt x="782" y="719"/>
                  <a:pt x="783" y="720"/>
                  <a:pt x="783" y="721"/>
                </a:cubicBezTo>
                <a:cubicBezTo>
                  <a:pt x="783" y="722"/>
                  <a:pt x="783" y="724"/>
                  <a:pt x="782" y="725"/>
                </a:cubicBezTo>
                <a:cubicBezTo>
                  <a:pt x="782" y="726"/>
                  <a:pt x="781" y="727"/>
                  <a:pt x="781" y="726"/>
                </a:cubicBezTo>
                <a:cubicBezTo>
                  <a:pt x="780" y="726"/>
                  <a:pt x="780" y="725"/>
                  <a:pt x="779" y="725"/>
                </a:cubicBezTo>
                <a:cubicBezTo>
                  <a:pt x="777" y="725"/>
                  <a:pt x="779" y="728"/>
                  <a:pt x="779" y="728"/>
                </a:cubicBezTo>
                <a:cubicBezTo>
                  <a:pt x="779" y="730"/>
                  <a:pt x="778" y="731"/>
                  <a:pt x="778" y="732"/>
                </a:cubicBezTo>
                <a:cubicBezTo>
                  <a:pt x="778" y="734"/>
                  <a:pt x="778" y="735"/>
                  <a:pt x="776" y="735"/>
                </a:cubicBezTo>
                <a:cubicBezTo>
                  <a:pt x="775" y="736"/>
                  <a:pt x="775" y="736"/>
                  <a:pt x="774" y="736"/>
                </a:cubicBezTo>
                <a:cubicBezTo>
                  <a:pt x="773" y="735"/>
                  <a:pt x="773" y="735"/>
                  <a:pt x="772" y="735"/>
                </a:cubicBezTo>
                <a:cubicBezTo>
                  <a:pt x="771" y="734"/>
                  <a:pt x="770" y="735"/>
                  <a:pt x="768" y="735"/>
                </a:cubicBezTo>
                <a:cubicBezTo>
                  <a:pt x="767" y="735"/>
                  <a:pt x="766" y="734"/>
                  <a:pt x="764" y="734"/>
                </a:cubicBezTo>
                <a:cubicBezTo>
                  <a:pt x="763" y="734"/>
                  <a:pt x="761" y="734"/>
                  <a:pt x="760" y="735"/>
                </a:cubicBezTo>
                <a:cubicBezTo>
                  <a:pt x="759" y="735"/>
                  <a:pt x="760" y="736"/>
                  <a:pt x="759" y="737"/>
                </a:cubicBezTo>
                <a:cubicBezTo>
                  <a:pt x="759" y="737"/>
                  <a:pt x="759" y="738"/>
                  <a:pt x="758" y="738"/>
                </a:cubicBezTo>
                <a:cubicBezTo>
                  <a:pt x="757" y="739"/>
                  <a:pt x="758" y="741"/>
                  <a:pt x="757" y="742"/>
                </a:cubicBezTo>
                <a:cubicBezTo>
                  <a:pt x="756" y="743"/>
                  <a:pt x="755" y="744"/>
                  <a:pt x="754" y="744"/>
                </a:cubicBezTo>
                <a:cubicBezTo>
                  <a:pt x="753" y="744"/>
                  <a:pt x="753" y="744"/>
                  <a:pt x="752" y="743"/>
                </a:cubicBezTo>
                <a:cubicBezTo>
                  <a:pt x="751" y="743"/>
                  <a:pt x="751" y="743"/>
                  <a:pt x="750" y="743"/>
                </a:cubicBezTo>
                <a:cubicBezTo>
                  <a:pt x="748" y="743"/>
                  <a:pt x="749" y="742"/>
                  <a:pt x="749" y="740"/>
                </a:cubicBezTo>
                <a:cubicBezTo>
                  <a:pt x="749" y="739"/>
                  <a:pt x="748" y="738"/>
                  <a:pt x="747" y="737"/>
                </a:cubicBezTo>
                <a:cubicBezTo>
                  <a:pt x="746" y="736"/>
                  <a:pt x="746" y="735"/>
                  <a:pt x="746" y="734"/>
                </a:cubicBezTo>
                <a:cubicBezTo>
                  <a:pt x="745" y="731"/>
                  <a:pt x="742" y="730"/>
                  <a:pt x="741" y="727"/>
                </a:cubicBezTo>
                <a:cubicBezTo>
                  <a:pt x="741" y="726"/>
                  <a:pt x="740" y="725"/>
                  <a:pt x="740" y="723"/>
                </a:cubicBezTo>
                <a:cubicBezTo>
                  <a:pt x="740" y="722"/>
                  <a:pt x="739" y="721"/>
                  <a:pt x="739" y="720"/>
                </a:cubicBezTo>
                <a:cubicBezTo>
                  <a:pt x="739" y="719"/>
                  <a:pt x="739" y="718"/>
                  <a:pt x="738" y="718"/>
                </a:cubicBezTo>
                <a:cubicBezTo>
                  <a:pt x="737" y="717"/>
                  <a:pt x="737" y="717"/>
                  <a:pt x="736" y="716"/>
                </a:cubicBezTo>
                <a:cubicBezTo>
                  <a:pt x="736" y="715"/>
                  <a:pt x="735" y="713"/>
                  <a:pt x="733" y="712"/>
                </a:cubicBezTo>
                <a:cubicBezTo>
                  <a:pt x="732" y="712"/>
                  <a:pt x="731" y="712"/>
                  <a:pt x="730" y="710"/>
                </a:cubicBezTo>
                <a:close/>
                <a:moveTo>
                  <a:pt x="958" y="1218"/>
                </a:moveTo>
                <a:cubicBezTo>
                  <a:pt x="957" y="1219"/>
                  <a:pt x="956" y="1220"/>
                  <a:pt x="955" y="1221"/>
                </a:cubicBezTo>
                <a:cubicBezTo>
                  <a:pt x="954" y="1223"/>
                  <a:pt x="954" y="1224"/>
                  <a:pt x="953" y="1225"/>
                </a:cubicBezTo>
                <a:cubicBezTo>
                  <a:pt x="952" y="1226"/>
                  <a:pt x="950" y="1227"/>
                  <a:pt x="949" y="1227"/>
                </a:cubicBezTo>
                <a:cubicBezTo>
                  <a:pt x="947" y="1228"/>
                  <a:pt x="946" y="1229"/>
                  <a:pt x="945" y="1230"/>
                </a:cubicBezTo>
                <a:cubicBezTo>
                  <a:pt x="944" y="1231"/>
                  <a:pt x="943" y="1232"/>
                  <a:pt x="941" y="1232"/>
                </a:cubicBezTo>
                <a:cubicBezTo>
                  <a:pt x="940" y="1232"/>
                  <a:pt x="939" y="1233"/>
                  <a:pt x="938" y="1233"/>
                </a:cubicBezTo>
                <a:cubicBezTo>
                  <a:pt x="936" y="1233"/>
                  <a:pt x="936" y="1234"/>
                  <a:pt x="935" y="1235"/>
                </a:cubicBezTo>
                <a:cubicBezTo>
                  <a:pt x="934" y="1236"/>
                  <a:pt x="934" y="1236"/>
                  <a:pt x="933" y="1236"/>
                </a:cubicBezTo>
                <a:cubicBezTo>
                  <a:pt x="932" y="1237"/>
                  <a:pt x="930" y="1237"/>
                  <a:pt x="929" y="1237"/>
                </a:cubicBezTo>
                <a:cubicBezTo>
                  <a:pt x="927" y="1238"/>
                  <a:pt x="926" y="1238"/>
                  <a:pt x="924" y="1238"/>
                </a:cubicBezTo>
                <a:cubicBezTo>
                  <a:pt x="922" y="1238"/>
                  <a:pt x="921" y="1237"/>
                  <a:pt x="919" y="1237"/>
                </a:cubicBezTo>
                <a:cubicBezTo>
                  <a:pt x="918" y="1236"/>
                  <a:pt x="917" y="1236"/>
                  <a:pt x="915" y="1235"/>
                </a:cubicBezTo>
                <a:cubicBezTo>
                  <a:pt x="914" y="1234"/>
                  <a:pt x="913" y="1234"/>
                  <a:pt x="911" y="1234"/>
                </a:cubicBezTo>
                <a:cubicBezTo>
                  <a:pt x="909" y="1234"/>
                  <a:pt x="908" y="1234"/>
                  <a:pt x="907" y="1234"/>
                </a:cubicBezTo>
                <a:cubicBezTo>
                  <a:pt x="905" y="1235"/>
                  <a:pt x="903" y="1236"/>
                  <a:pt x="902" y="1236"/>
                </a:cubicBezTo>
                <a:cubicBezTo>
                  <a:pt x="900" y="1237"/>
                  <a:pt x="899" y="1237"/>
                  <a:pt x="897" y="1237"/>
                </a:cubicBezTo>
                <a:cubicBezTo>
                  <a:pt x="896" y="1238"/>
                  <a:pt x="894" y="1237"/>
                  <a:pt x="893" y="1238"/>
                </a:cubicBezTo>
                <a:cubicBezTo>
                  <a:pt x="891" y="1238"/>
                  <a:pt x="890" y="1238"/>
                  <a:pt x="888" y="1238"/>
                </a:cubicBezTo>
                <a:cubicBezTo>
                  <a:pt x="887" y="1237"/>
                  <a:pt x="886" y="1237"/>
                  <a:pt x="885" y="1237"/>
                </a:cubicBezTo>
                <a:cubicBezTo>
                  <a:pt x="884" y="1237"/>
                  <a:pt x="883" y="1237"/>
                  <a:pt x="882" y="1236"/>
                </a:cubicBezTo>
                <a:cubicBezTo>
                  <a:pt x="881" y="1236"/>
                  <a:pt x="881" y="1236"/>
                  <a:pt x="880" y="1235"/>
                </a:cubicBezTo>
                <a:cubicBezTo>
                  <a:pt x="878" y="1235"/>
                  <a:pt x="877" y="1235"/>
                  <a:pt x="875" y="1235"/>
                </a:cubicBezTo>
                <a:cubicBezTo>
                  <a:pt x="874" y="1234"/>
                  <a:pt x="872" y="1235"/>
                  <a:pt x="871" y="1234"/>
                </a:cubicBezTo>
                <a:cubicBezTo>
                  <a:pt x="869" y="1233"/>
                  <a:pt x="868" y="1233"/>
                  <a:pt x="866" y="1232"/>
                </a:cubicBezTo>
                <a:cubicBezTo>
                  <a:pt x="864" y="1230"/>
                  <a:pt x="862" y="1227"/>
                  <a:pt x="859" y="1228"/>
                </a:cubicBezTo>
                <a:cubicBezTo>
                  <a:pt x="858" y="1228"/>
                  <a:pt x="857" y="1229"/>
                  <a:pt x="855" y="1230"/>
                </a:cubicBezTo>
                <a:cubicBezTo>
                  <a:pt x="854" y="1230"/>
                  <a:pt x="853" y="1230"/>
                  <a:pt x="851" y="1229"/>
                </a:cubicBezTo>
                <a:cubicBezTo>
                  <a:pt x="850" y="1228"/>
                  <a:pt x="849" y="1227"/>
                  <a:pt x="848" y="1226"/>
                </a:cubicBezTo>
                <a:cubicBezTo>
                  <a:pt x="847" y="1225"/>
                  <a:pt x="847" y="1224"/>
                  <a:pt x="847" y="1222"/>
                </a:cubicBezTo>
                <a:cubicBezTo>
                  <a:pt x="846" y="1219"/>
                  <a:pt x="842" y="1218"/>
                  <a:pt x="840" y="1220"/>
                </a:cubicBezTo>
                <a:cubicBezTo>
                  <a:pt x="837" y="1222"/>
                  <a:pt x="834" y="1221"/>
                  <a:pt x="832" y="1220"/>
                </a:cubicBezTo>
                <a:cubicBezTo>
                  <a:pt x="830" y="1219"/>
                  <a:pt x="827" y="1217"/>
                  <a:pt x="827" y="1215"/>
                </a:cubicBezTo>
                <a:cubicBezTo>
                  <a:pt x="827" y="1213"/>
                  <a:pt x="829" y="1213"/>
                  <a:pt x="829" y="1212"/>
                </a:cubicBezTo>
                <a:cubicBezTo>
                  <a:pt x="828" y="1212"/>
                  <a:pt x="828" y="1212"/>
                  <a:pt x="827" y="1212"/>
                </a:cubicBezTo>
                <a:cubicBezTo>
                  <a:pt x="826" y="1213"/>
                  <a:pt x="825" y="1213"/>
                  <a:pt x="825" y="1213"/>
                </a:cubicBezTo>
                <a:cubicBezTo>
                  <a:pt x="823" y="1212"/>
                  <a:pt x="822" y="1212"/>
                  <a:pt x="820" y="1213"/>
                </a:cubicBezTo>
                <a:cubicBezTo>
                  <a:pt x="818" y="1213"/>
                  <a:pt x="817" y="1214"/>
                  <a:pt x="815" y="1214"/>
                </a:cubicBezTo>
                <a:cubicBezTo>
                  <a:pt x="815" y="1214"/>
                  <a:pt x="814" y="1214"/>
                  <a:pt x="813" y="1214"/>
                </a:cubicBezTo>
                <a:cubicBezTo>
                  <a:pt x="812" y="1213"/>
                  <a:pt x="811" y="1213"/>
                  <a:pt x="810" y="1213"/>
                </a:cubicBezTo>
                <a:cubicBezTo>
                  <a:pt x="808" y="1213"/>
                  <a:pt x="806" y="1213"/>
                  <a:pt x="804" y="1213"/>
                </a:cubicBezTo>
                <a:cubicBezTo>
                  <a:pt x="803" y="1213"/>
                  <a:pt x="801" y="1213"/>
                  <a:pt x="800" y="1213"/>
                </a:cubicBezTo>
                <a:cubicBezTo>
                  <a:pt x="796" y="1212"/>
                  <a:pt x="792" y="1212"/>
                  <a:pt x="789" y="1213"/>
                </a:cubicBezTo>
                <a:cubicBezTo>
                  <a:pt x="786" y="1214"/>
                  <a:pt x="784" y="1216"/>
                  <a:pt x="781" y="1216"/>
                </a:cubicBezTo>
                <a:cubicBezTo>
                  <a:pt x="779" y="1217"/>
                  <a:pt x="778" y="1217"/>
                  <a:pt x="777" y="1217"/>
                </a:cubicBezTo>
                <a:cubicBezTo>
                  <a:pt x="776" y="1217"/>
                  <a:pt x="775" y="1218"/>
                  <a:pt x="774" y="1219"/>
                </a:cubicBezTo>
                <a:cubicBezTo>
                  <a:pt x="773" y="1219"/>
                  <a:pt x="772" y="1220"/>
                  <a:pt x="770" y="1220"/>
                </a:cubicBezTo>
                <a:cubicBezTo>
                  <a:pt x="769" y="1221"/>
                  <a:pt x="767" y="1222"/>
                  <a:pt x="766" y="1223"/>
                </a:cubicBezTo>
                <a:cubicBezTo>
                  <a:pt x="764" y="1224"/>
                  <a:pt x="762" y="1225"/>
                  <a:pt x="761" y="1226"/>
                </a:cubicBezTo>
                <a:cubicBezTo>
                  <a:pt x="759" y="1227"/>
                  <a:pt x="758" y="1228"/>
                  <a:pt x="756" y="1230"/>
                </a:cubicBezTo>
                <a:cubicBezTo>
                  <a:pt x="756" y="1231"/>
                  <a:pt x="755" y="1232"/>
                  <a:pt x="754" y="1233"/>
                </a:cubicBezTo>
                <a:cubicBezTo>
                  <a:pt x="753" y="1234"/>
                  <a:pt x="751" y="1234"/>
                  <a:pt x="750" y="1234"/>
                </a:cubicBezTo>
                <a:cubicBezTo>
                  <a:pt x="747" y="1234"/>
                  <a:pt x="744" y="1235"/>
                  <a:pt x="741" y="1234"/>
                </a:cubicBezTo>
                <a:cubicBezTo>
                  <a:pt x="740" y="1233"/>
                  <a:pt x="738" y="1233"/>
                  <a:pt x="737" y="1233"/>
                </a:cubicBezTo>
                <a:cubicBezTo>
                  <a:pt x="736" y="1232"/>
                  <a:pt x="736" y="1232"/>
                  <a:pt x="735" y="1232"/>
                </a:cubicBezTo>
                <a:cubicBezTo>
                  <a:pt x="734" y="1232"/>
                  <a:pt x="734" y="1232"/>
                  <a:pt x="733" y="1232"/>
                </a:cubicBezTo>
                <a:cubicBezTo>
                  <a:pt x="730" y="1231"/>
                  <a:pt x="727" y="1232"/>
                  <a:pt x="725" y="1233"/>
                </a:cubicBezTo>
                <a:cubicBezTo>
                  <a:pt x="724" y="1233"/>
                  <a:pt x="723" y="1233"/>
                  <a:pt x="721" y="1233"/>
                </a:cubicBezTo>
                <a:cubicBezTo>
                  <a:pt x="720" y="1233"/>
                  <a:pt x="719" y="1232"/>
                  <a:pt x="718" y="1232"/>
                </a:cubicBezTo>
                <a:cubicBezTo>
                  <a:pt x="717" y="1231"/>
                  <a:pt x="715" y="1231"/>
                  <a:pt x="714" y="1231"/>
                </a:cubicBezTo>
                <a:cubicBezTo>
                  <a:pt x="712" y="1230"/>
                  <a:pt x="711" y="1231"/>
                  <a:pt x="709" y="1231"/>
                </a:cubicBezTo>
                <a:cubicBezTo>
                  <a:pt x="708" y="1231"/>
                  <a:pt x="706" y="1230"/>
                  <a:pt x="705" y="1229"/>
                </a:cubicBezTo>
                <a:cubicBezTo>
                  <a:pt x="702" y="1228"/>
                  <a:pt x="699" y="1228"/>
                  <a:pt x="696" y="1226"/>
                </a:cubicBezTo>
                <a:cubicBezTo>
                  <a:pt x="695" y="1225"/>
                  <a:pt x="694" y="1224"/>
                  <a:pt x="693" y="1224"/>
                </a:cubicBezTo>
                <a:cubicBezTo>
                  <a:pt x="691" y="1223"/>
                  <a:pt x="690" y="1222"/>
                  <a:pt x="689" y="1221"/>
                </a:cubicBezTo>
                <a:cubicBezTo>
                  <a:pt x="688" y="1219"/>
                  <a:pt x="687" y="1216"/>
                  <a:pt x="687" y="1213"/>
                </a:cubicBezTo>
                <a:cubicBezTo>
                  <a:pt x="687" y="1210"/>
                  <a:pt x="684" y="1209"/>
                  <a:pt x="683" y="1207"/>
                </a:cubicBezTo>
                <a:cubicBezTo>
                  <a:pt x="682" y="1206"/>
                  <a:pt x="682" y="1204"/>
                  <a:pt x="681" y="1203"/>
                </a:cubicBezTo>
                <a:cubicBezTo>
                  <a:pt x="681" y="1202"/>
                  <a:pt x="680" y="1202"/>
                  <a:pt x="678" y="1202"/>
                </a:cubicBezTo>
                <a:cubicBezTo>
                  <a:pt x="677" y="1202"/>
                  <a:pt x="678" y="1200"/>
                  <a:pt x="679" y="1200"/>
                </a:cubicBezTo>
                <a:cubicBezTo>
                  <a:pt x="680" y="1199"/>
                  <a:pt x="681" y="1198"/>
                  <a:pt x="683" y="1197"/>
                </a:cubicBezTo>
                <a:cubicBezTo>
                  <a:pt x="683" y="1197"/>
                  <a:pt x="684" y="1197"/>
                  <a:pt x="684" y="1196"/>
                </a:cubicBezTo>
                <a:cubicBezTo>
                  <a:pt x="685" y="1195"/>
                  <a:pt x="685" y="1193"/>
                  <a:pt x="685" y="1192"/>
                </a:cubicBezTo>
                <a:cubicBezTo>
                  <a:pt x="685" y="1191"/>
                  <a:pt x="685" y="1190"/>
                  <a:pt x="685" y="1190"/>
                </a:cubicBezTo>
                <a:cubicBezTo>
                  <a:pt x="685" y="1188"/>
                  <a:pt x="685" y="1187"/>
                  <a:pt x="686" y="1186"/>
                </a:cubicBezTo>
                <a:cubicBezTo>
                  <a:pt x="687" y="1184"/>
                  <a:pt x="687" y="1183"/>
                  <a:pt x="688" y="1182"/>
                </a:cubicBezTo>
                <a:cubicBezTo>
                  <a:pt x="689" y="1182"/>
                  <a:pt x="690" y="1182"/>
                  <a:pt x="690" y="1182"/>
                </a:cubicBezTo>
                <a:cubicBezTo>
                  <a:pt x="691" y="1181"/>
                  <a:pt x="691" y="1181"/>
                  <a:pt x="692" y="1180"/>
                </a:cubicBezTo>
                <a:cubicBezTo>
                  <a:pt x="693" y="1180"/>
                  <a:pt x="694" y="1179"/>
                  <a:pt x="695" y="1180"/>
                </a:cubicBezTo>
                <a:cubicBezTo>
                  <a:pt x="695" y="1180"/>
                  <a:pt x="695" y="1181"/>
                  <a:pt x="696" y="1181"/>
                </a:cubicBezTo>
                <a:cubicBezTo>
                  <a:pt x="697" y="1181"/>
                  <a:pt x="697" y="1180"/>
                  <a:pt x="697" y="1179"/>
                </a:cubicBezTo>
                <a:cubicBezTo>
                  <a:pt x="697" y="1178"/>
                  <a:pt x="698" y="1177"/>
                  <a:pt x="698" y="1176"/>
                </a:cubicBezTo>
                <a:cubicBezTo>
                  <a:pt x="699" y="1174"/>
                  <a:pt x="699" y="1172"/>
                  <a:pt x="699" y="1171"/>
                </a:cubicBezTo>
                <a:cubicBezTo>
                  <a:pt x="699" y="1169"/>
                  <a:pt x="699" y="1167"/>
                  <a:pt x="699" y="1165"/>
                </a:cubicBezTo>
                <a:cubicBezTo>
                  <a:pt x="699" y="1163"/>
                  <a:pt x="699" y="1161"/>
                  <a:pt x="699" y="1160"/>
                </a:cubicBezTo>
                <a:cubicBezTo>
                  <a:pt x="700" y="1157"/>
                  <a:pt x="702" y="1155"/>
                  <a:pt x="704" y="1152"/>
                </a:cubicBezTo>
                <a:cubicBezTo>
                  <a:pt x="704" y="1152"/>
                  <a:pt x="705" y="1152"/>
                  <a:pt x="705" y="1151"/>
                </a:cubicBezTo>
                <a:cubicBezTo>
                  <a:pt x="705" y="1150"/>
                  <a:pt x="704" y="1151"/>
                  <a:pt x="704" y="1151"/>
                </a:cubicBezTo>
                <a:cubicBezTo>
                  <a:pt x="703" y="1151"/>
                  <a:pt x="702" y="1152"/>
                  <a:pt x="702" y="1151"/>
                </a:cubicBezTo>
                <a:cubicBezTo>
                  <a:pt x="702" y="1151"/>
                  <a:pt x="703" y="1150"/>
                  <a:pt x="704" y="1150"/>
                </a:cubicBezTo>
                <a:cubicBezTo>
                  <a:pt x="705" y="1149"/>
                  <a:pt x="706" y="1150"/>
                  <a:pt x="706" y="1148"/>
                </a:cubicBezTo>
                <a:cubicBezTo>
                  <a:pt x="707" y="1147"/>
                  <a:pt x="706" y="1147"/>
                  <a:pt x="706" y="1148"/>
                </a:cubicBezTo>
                <a:cubicBezTo>
                  <a:pt x="705" y="1148"/>
                  <a:pt x="705" y="1149"/>
                  <a:pt x="704" y="1149"/>
                </a:cubicBezTo>
                <a:cubicBezTo>
                  <a:pt x="703" y="1149"/>
                  <a:pt x="703" y="1148"/>
                  <a:pt x="703" y="1148"/>
                </a:cubicBezTo>
                <a:cubicBezTo>
                  <a:pt x="703" y="1147"/>
                  <a:pt x="703" y="1147"/>
                  <a:pt x="704" y="1146"/>
                </a:cubicBezTo>
                <a:cubicBezTo>
                  <a:pt x="705" y="1146"/>
                  <a:pt x="705" y="1145"/>
                  <a:pt x="705" y="1144"/>
                </a:cubicBezTo>
                <a:cubicBezTo>
                  <a:pt x="705" y="1144"/>
                  <a:pt x="705" y="1143"/>
                  <a:pt x="706" y="1143"/>
                </a:cubicBezTo>
                <a:cubicBezTo>
                  <a:pt x="706" y="1142"/>
                  <a:pt x="706" y="1142"/>
                  <a:pt x="707" y="1142"/>
                </a:cubicBezTo>
                <a:cubicBezTo>
                  <a:pt x="707" y="1141"/>
                  <a:pt x="707" y="1140"/>
                  <a:pt x="708" y="1140"/>
                </a:cubicBezTo>
                <a:cubicBezTo>
                  <a:pt x="708" y="1140"/>
                  <a:pt x="709" y="1141"/>
                  <a:pt x="709" y="1142"/>
                </a:cubicBezTo>
                <a:cubicBezTo>
                  <a:pt x="709" y="1142"/>
                  <a:pt x="708" y="1142"/>
                  <a:pt x="708" y="1143"/>
                </a:cubicBezTo>
                <a:cubicBezTo>
                  <a:pt x="707" y="1144"/>
                  <a:pt x="708" y="1144"/>
                  <a:pt x="709" y="1144"/>
                </a:cubicBezTo>
                <a:cubicBezTo>
                  <a:pt x="710" y="1144"/>
                  <a:pt x="710" y="1144"/>
                  <a:pt x="711" y="1144"/>
                </a:cubicBezTo>
                <a:cubicBezTo>
                  <a:pt x="711" y="1145"/>
                  <a:pt x="712" y="1145"/>
                  <a:pt x="713" y="1145"/>
                </a:cubicBezTo>
                <a:cubicBezTo>
                  <a:pt x="713" y="1145"/>
                  <a:pt x="714" y="1145"/>
                  <a:pt x="715" y="1145"/>
                </a:cubicBezTo>
                <a:cubicBezTo>
                  <a:pt x="716" y="1145"/>
                  <a:pt x="718" y="1145"/>
                  <a:pt x="719" y="1144"/>
                </a:cubicBezTo>
                <a:cubicBezTo>
                  <a:pt x="719" y="1143"/>
                  <a:pt x="719" y="1142"/>
                  <a:pt x="719" y="1142"/>
                </a:cubicBezTo>
                <a:cubicBezTo>
                  <a:pt x="719" y="1141"/>
                  <a:pt x="720" y="1140"/>
                  <a:pt x="720" y="1140"/>
                </a:cubicBezTo>
                <a:cubicBezTo>
                  <a:pt x="721" y="1138"/>
                  <a:pt x="720" y="1135"/>
                  <a:pt x="721" y="1133"/>
                </a:cubicBezTo>
                <a:cubicBezTo>
                  <a:pt x="721" y="1132"/>
                  <a:pt x="722" y="1130"/>
                  <a:pt x="721" y="1129"/>
                </a:cubicBezTo>
                <a:cubicBezTo>
                  <a:pt x="721" y="1128"/>
                  <a:pt x="721" y="1128"/>
                  <a:pt x="721" y="1127"/>
                </a:cubicBezTo>
                <a:cubicBezTo>
                  <a:pt x="721" y="1126"/>
                  <a:pt x="720" y="1126"/>
                  <a:pt x="720" y="1125"/>
                </a:cubicBezTo>
                <a:cubicBezTo>
                  <a:pt x="719" y="1124"/>
                  <a:pt x="721" y="1123"/>
                  <a:pt x="722" y="1123"/>
                </a:cubicBezTo>
                <a:cubicBezTo>
                  <a:pt x="724" y="1123"/>
                  <a:pt x="724" y="1121"/>
                  <a:pt x="726" y="1120"/>
                </a:cubicBezTo>
                <a:cubicBezTo>
                  <a:pt x="727" y="1120"/>
                  <a:pt x="729" y="1120"/>
                  <a:pt x="730" y="1120"/>
                </a:cubicBezTo>
                <a:cubicBezTo>
                  <a:pt x="732" y="1120"/>
                  <a:pt x="732" y="1118"/>
                  <a:pt x="733" y="1117"/>
                </a:cubicBezTo>
                <a:cubicBezTo>
                  <a:pt x="733" y="1116"/>
                  <a:pt x="734" y="1116"/>
                  <a:pt x="734" y="1116"/>
                </a:cubicBezTo>
                <a:cubicBezTo>
                  <a:pt x="735" y="1116"/>
                  <a:pt x="735" y="1115"/>
                  <a:pt x="735" y="1115"/>
                </a:cubicBezTo>
                <a:cubicBezTo>
                  <a:pt x="735" y="1114"/>
                  <a:pt x="735" y="1115"/>
                  <a:pt x="734" y="1114"/>
                </a:cubicBezTo>
                <a:cubicBezTo>
                  <a:pt x="733" y="1113"/>
                  <a:pt x="733" y="1112"/>
                  <a:pt x="732" y="1111"/>
                </a:cubicBezTo>
                <a:cubicBezTo>
                  <a:pt x="731" y="1110"/>
                  <a:pt x="730" y="1110"/>
                  <a:pt x="729" y="1108"/>
                </a:cubicBezTo>
                <a:cubicBezTo>
                  <a:pt x="729" y="1108"/>
                  <a:pt x="729" y="1107"/>
                  <a:pt x="730" y="1107"/>
                </a:cubicBezTo>
                <a:cubicBezTo>
                  <a:pt x="730" y="1106"/>
                  <a:pt x="731" y="1107"/>
                  <a:pt x="731" y="1107"/>
                </a:cubicBezTo>
                <a:cubicBezTo>
                  <a:pt x="732" y="1108"/>
                  <a:pt x="732" y="1108"/>
                  <a:pt x="733" y="1108"/>
                </a:cubicBezTo>
                <a:cubicBezTo>
                  <a:pt x="733" y="1109"/>
                  <a:pt x="733" y="1110"/>
                  <a:pt x="734" y="1110"/>
                </a:cubicBezTo>
                <a:cubicBezTo>
                  <a:pt x="734" y="1111"/>
                  <a:pt x="735" y="1111"/>
                  <a:pt x="736" y="1111"/>
                </a:cubicBezTo>
                <a:cubicBezTo>
                  <a:pt x="737" y="1110"/>
                  <a:pt x="736" y="1109"/>
                  <a:pt x="737" y="1108"/>
                </a:cubicBezTo>
                <a:cubicBezTo>
                  <a:pt x="738" y="1106"/>
                  <a:pt x="740" y="1105"/>
                  <a:pt x="742" y="1104"/>
                </a:cubicBezTo>
                <a:cubicBezTo>
                  <a:pt x="744" y="1102"/>
                  <a:pt x="746" y="1101"/>
                  <a:pt x="749" y="1101"/>
                </a:cubicBezTo>
                <a:cubicBezTo>
                  <a:pt x="750" y="1101"/>
                  <a:pt x="752" y="1102"/>
                  <a:pt x="753" y="1101"/>
                </a:cubicBezTo>
                <a:cubicBezTo>
                  <a:pt x="755" y="1101"/>
                  <a:pt x="755" y="1100"/>
                  <a:pt x="756" y="1099"/>
                </a:cubicBezTo>
                <a:cubicBezTo>
                  <a:pt x="757" y="1098"/>
                  <a:pt x="758" y="1098"/>
                  <a:pt x="759" y="1099"/>
                </a:cubicBezTo>
                <a:cubicBezTo>
                  <a:pt x="760" y="1099"/>
                  <a:pt x="760" y="1099"/>
                  <a:pt x="761" y="1100"/>
                </a:cubicBezTo>
                <a:cubicBezTo>
                  <a:pt x="762" y="1100"/>
                  <a:pt x="762" y="1100"/>
                  <a:pt x="763" y="1100"/>
                </a:cubicBezTo>
                <a:cubicBezTo>
                  <a:pt x="766" y="1101"/>
                  <a:pt x="763" y="1095"/>
                  <a:pt x="765" y="1095"/>
                </a:cubicBezTo>
                <a:cubicBezTo>
                  <a:pt x="766" y="1096"/>
                  <a:pt x="765" y="1098"/>
                  <a:pt x="766" y="1099"/>
                </a:cubicBezTo>
                <a:cubicBezTo>
                  <a:pt x="766" y="1100"/>
                  <a:pt x="767" y="1099"/>
                  <a:pt x="767" y="1100"/>
                </a:cubicBezTo>
                <a:cubicBezTo>
                  <a:pt x="768" y="1100"/>
                  <a:pt x="768" y="1101"/>
                  <a:pt x="768" y="1102"/>
                </a:cubicBezTo>
                <a:cubicBezTo>
                  <a:pt x="769" y="1102"/>
                  <a:pt x="772" y="1102"/>
                  <a:pt x="773" y="1102"/>
                </a:cubicBezTo>
                <a:cubicBezTo>
                  <a:pt x="773" y="1102"/>
                  <a:pt x="774" y="1102"/>
                  <a:pt x="775" y="1102"/>
                </a:cubicBezTo>
                <a:cubicBezTo>
                  <a:pt x="775" y="1101"/>
                  <a:pt x="776" y="1101"/>
                  <a:pt x="776" y="1102"/>
                </a:cubicBezTo>
                <a:cubicBezTo>
                  <a:pt x="776" y="1103"/>
                  <a:pt x="775" y="1103"/>
                  <a:pt x="774" y="1103"/>
                </a:cubicBezTo>
                <a:cubicBezTo>
                  <a:pt x="774" y="1104"/>
                  <a:pt x="773" y="1104"/>
                  <a:pt x="772" y="1105"/>
                </a:cubicBezTo>
                <a:cubicBezTo>
                  <a:pt x="771" y="1105"/>
                  <a:pt x="769" y="1105"/>
                  <a:pt x="768" y="1104"/>
                </a:cubicBezTo>
                <a:cubicBezTo>
                  <a:pt x="767" y="1104"/>
                  <a:pt x="765" y="1104"/>
                  <a:pt x="764" y="1103"/>
                </a:cubicBezTo>
                <a:cubicBezTo>
                  <a:pt x="763" y="1103"/>
                  <a:pt x="761" y="1103"/>
                  <a:pt x="760" y="1103"/>
                </a:cubicBezTo>
                <a:cubicBezTo>
                  <a:pt x="759" y="1103"/>
                  <a:pt x="757" y="1101"/>
                  <a:pt x="756" y="1101"/>
                </a:cubicBezTo>
                <a:cubicBezTo>
                  <a:pt x="756" y="1102"/>
                  <a:pt x="757" y="1102"/>
                  <a:pt x="757" y="1102"/>
                </a:cubicBezTo>
                <a:cubicBezTo>
                  <a:pt x="758" y="1103"/>
                  <a:pt x="757" y="1104"/>
                  <a:pt x="758" y="1104"/>
                </a:cubicBezTo>
                <a:cubicBezTo>
                  <a:pt x="758" y="1105"/>
                  <a:pt x="759" y="1104"/>
                  <a:pt x="760" y="1104"/>
                </a:cubicBezTo>
                <a:cubicBezTo>
                  <a:pt x="761" y="1105"/>
                  <a:pt x="761" y="1105"/>
                  <a:pt x="762" y="1105"/>
                </a:cubicBezTo>
                <a:cubicBezTo>
                  <a:pt x="763" y="1105"/>
                  <a:pt x="765" y="1107"/>
                  <a:pt x="764" y="1107"/>
                </a:cubicBezTo>
                <a:cubicBezTo>
                  <a:pt x="763" y="1108"/>
                  <a:pt x="762" y="1107"/>
                  <a:pt x="761" y="1108"/>
                </a:cubicBezTo>
                <a:cubicBezTo>
                  <a:pt x="761" y="1108"/>
                  <a:pt x="760" y="1109"/>
                  <a:pt x="759" y="1108"/>
                </a:cubicBezTo>
                <a:cubicBezTo>
                  <a:pt x="759" y="1108"/>
                  <a:pt x="758" y="1108"/>
                  <a:pt x="757" y="1108"/>
                </a:cubicBezTo>
                <a:cubicBezTo>
                  <a:pt x="757" y="1107"/>
                  <a:pt x="757" y="1107"/>
                  <a:pt x="756" y="1106"/>
                </a:cubicBezTo>
                <a:cubicBezTo>
                  <a:pt x="755" y="1106"/>
                  <a:pt x="756" y="1107"/>
                  <a:pt x="756" y="1108"/>
                </a:cubicBezTo>
                <a:cubicBezTo>
                  <a:pt x="757" y="1108"/>
                  <a:pt x="757" y="1108"/>
                  <a:pt x="758" y="1109"/>
                </a:cubicBezTo>
                <a:cubicBezTo>
                  <a:pt x="759" y="1110"/>
                  <a:pt x="760" y="1111"/>
                  <a:pt x="761" y="1111"/>
                </a:cubicBezTo>
                <a:cubicBezTo>
                  <a:pt x="763" y="1111"/>
                  <a:pt x="764" y="1112"/>
                  <a:pt x="765" y="1112"/>
                </a:cubicBezTo>
                <a:cubicBezTo>
                  <a:pt x="766" y="1111"/>
                  <a:pt x="767" y="1111"/>
                  <a:pt x="768" y="1111"/>
                </a:cubicBezTo>
                <a:cubicBezTo>
                  <a:pt x="769" y="1112"/>
                  <a:pt x="770" y="1113"/>
                  <a:pt x="771" y="1113"/>
                </a:cubicBezTo>
                <a:cubicBezTo>
                  <a:pt x="772" y="1113"/>
                  <a:pt x="773" y="1114"/>
                  <a:pt x="774" y="1115"/>
                </a:cubicBezTo>
                <a:cubicBezTo>
                  <a:pt x="776" y="1115"/>
                  <a:pt x="778" y="1114"/>
                  <a:pt x="779" y="1114"/>
                </a:cubicBezTo>
                <a:cubicBezTo>
                  <a:pt x="782" y="1113"/>
                  <a:pt x="785" y="1112"/>
                  <a:pt x="788" y="1112"/>
                </a:cubicBezTo>
                <a:cubicBezTo>
                  <a:pt x="790" y="1111"/>
                  <a:pt x="790" y="1112"/>
                  <a:pt x="791" y="1113"/>
                </a:cubicBezTo>
                <a:cubicBezTo>
                  <a:pt x="791" y="1115"/>
                  <a:pt x="793" y="1115"/>
                  <a:pt x="794" y="1115"/>
                </a:cubicBezTo>
                <a:cubicBezTo>
                  <a:pt x="795" y="1115"/>
                  <a:pt x="795" y="1115"/>
                  <a:pt x="796" y="1115"/>
                </a:cubicBezTo>
                <a:cubicBezTo>
                  <a:pt x="797" y="1115"/>
                  <a:pt x="797" y="1114"/>
                  <a:pt x="798" y="1115"/>
                </a:cubicBezTo>
                <a:cubicBezTo>
                  <a:pt x="799" y="1115"/>
                  <a:pt x="798" y="1116"/>
                  <a:pt x="798" y="1117"/>
                </a:cubicBezTo>
                <a:cubicBezTo>
                  <a:pt x="798" y="1118"/>
                  <a:pt x="798" y="1118"/>
                  <a:pt x="799" y="1119"/>
                </a:cubicBezTo>
                <a:cubicBezTo>
                  <a:pt x="799" y="1121"/>
                  <a:pt x="796" y="1120"/>
                  <a:pt x="795" y="1120"/>
                </a:cubicBezTo>
                <a:cubicBezTo>
                  <a:pt x="794" y="1120"/>
                  <a:pt x="794" y="1120"/>
                  <a:pt x="793" y="1121"/>
                </a:cubicBezTo>
                <a:cubicBezTo>
                  <a:pt x="792" y="1121"/>
                  <a:pt x="792" y="1122"/>
                  <a:pt x="791" y="1122"/>
                </a:cubicBezTo>
                <a:cubicBezTo>
                  <a:pt x="790" y="1123"/>
                  <a:pt x="788" y="1123"/>
                  <a:pt x="787" y="1123"/>
                </a:cubicBezTo>
                <a:cubicBezTo>
                  <a:pt x="785" y="1124"/>
                  <a:pt x="784" y="1124"/>
                  <a:pt x="783" y="1126"/>
                </a:cubicBezTo>
                <a:cubicBezTo>
                  <a:pt x="782" y="1127"/>
                  <a:pt x="781" y="1128"/>
                  <a:pt x="780" y="1128"/>
                </a:cubicBezTo>
                <a:cubicBezTo>
                  <a:pt x="779" y="1128"/>
                  <a:pt x="777" y="1129"/>
                  <a:pt x="776" y="1130"/>
                </a:cubicBezTo>
                <a:cubicBezTo>
                  <a:pt x="775" y="1131"/>
                  <a:pt x="776" y="1132"/>
                  <a:pt x="777" y="1132"/>
                </a:cubicBezTo>
                <a:cubicBezTo>
                  <a:pt x="778" y="1133"/>
                  <a:pt x="778" y="1133"/>
                  <a:pt x="779" y="1134"/>
                </a:cubicBezTo>
                <a:cubicBezTo>
                  <a:pt x="779" y="1134"/>
                  <a:pt x="780" y="1134"/>
                  <a:pt x="781" y="1134"/>
                </a:cubicBezTo>
                <a:cubicBezTo>
                  <a:pt x="782" y="1135"/>
                  <a:pt x="784" y="1134"/>
                  <a:pt x="785" y="1135"/>
                </a:cubicBezTo>
                <a:cubicBezTo>
                  <a:pt x="786" y="1135"/>
                  <a:pt x="786" y="1136"/>
                  <a:pt x="787" y="1136"/>
                </a:cubicBezTo>
                <a:cubicBezTo>
                  <a:pt x="787" y="1136"/>
                  <a:pt x="788" y="1136"/>
                  <a:pt x="789" y="1136"/>
                </a:cubicBezTo>
                <a:cubicBezTo>
                  <a:pt x="790" y="1137"/>
                  <a:pt x="792" y="1137"/>
                  <a:pt x="793" y="1137"/>
                </a:cubicBezTo>
                <a:cubicBezTo>
                  <a:pt x="794" y="1137"/>
                  <a:pt x="796" y="1138"/>
                  <a:pt x="797" y="1139"/>
                </a:cubicBezTo>
                <a:cubicBezTo>
                  <a:pt x="797" y="1140"/>
                  <a:pt x="798" y="1142"/>
                  <a:pt x="797" y="1143"/>
                </a:cubicBezTo>
                <a:cubicBezTo>
                  <a:pt x="797" y="1144"/>
                  <a:pt x="797" y="1145"/>
                  <a:pt x="796" y="1145"/>
                </a:cubicBezTo>
                <a:cubicBezTo>
                  <a:pt x="796" y="1146"/>
                  <a:pt x="796" y="1147"/>
                  <a:pt x="796" y="1148"/>
                </a:cubicBezTo>
                <a:cubicBezTo>
                  <a:pt x="796" y="1149"/>
                  <a:pt x="796" y="1151"/>
                  <a:pt x="794" y="1151"/>
                </a:cubicBezTo>
                <a:cubicBezTo>
                  <a:pt x="793" y="1151"/>
                  <a:pt x="792" y="1152"/>
                  <a:pt x="793" y="1152"/>
                </a:cubicBezTo>
                <a:cubicBezTo>
                  <a:pt x="794" y="1152"/>
                  <a:pt x="795" y="1152"/>
                  <a:pt x="795" y="1152"/>
                </a:cubicBezTo>
                <a:cubicBezTo>
                  <a:pt x="795" y="1153"/>
                  <a:pt x="796" y="1153"/>
                  <a:pt x="796" y="1153"/>
                </a:cubicBezTo>
                <a:cubicBezTo>
                  <a:pt x="798" y="1155"/>
                  <a:pt x="800" y="1156"/>
                  <a:pt x="803" y="1155"/>
                </a:cubicBezTo>
                <a:cubicBezTo>
                  <a:pt x="803" y="1154"/>
                  <a:pt x="804" y="1154"/>
                  <a:pt x="805" y="1153"/>
                </a:cubicBezTo>
                <a:cubicBezTo>
                  <a:pt x="806" y="1153"/>
                  <a:pt x="807" y="1152"/>
                  <a:pt x="809" y="1152"/>
                </a:cubicBezTo>
                <a:cubicBezTo>
                  <a:pt x="810" y="1151"/>
                  <a:pt x="812" y="1150"/>
                  <a:pt x="813" y="1149"/>
                </a:cubicBezTo>
                <a:cubicBezTo>
                  <a:pt x="814" y="1149"/>
                  <a:pt x="815" y="1148"/>
                  <a:pt x="816" y="1147"/>
                </a:cubicBezTo>
                <a:cubicBezTo>
                  <a:pt x="818" y="1147"/>
                  <a:pt x="819" y="1147"/>
                  <a:pt x="821" y="1146"/>
                </a:cubicBezTo>
                <a:cubicBezTo>
                  <a:pt x="822" y="1145"/>
                  <a:pt x="823" y="1144"/>
                  <a:pt x="824" y="1143"/>
                </a:cubicBezTo>
                <a:cubicBezTo>
                  <a:pt x="826" y="1143"/>
                  <a:pt x="827" y="1142"/>
                  <a:pt x="829" y="1142"/>
                </a:cubicBezTo>
                <a:cubicBezTo>
                  <a:pt x="831" y="1142"/>
                  <a:pt x="833" y="1139"/>
                  <a:pt x="835" y="1138"/>
                </a:cubicBezTo>
                <a:cubicBezTo>
                  <a:pt x="837" y="1138"/>
                  <a:pt x="838" y="1138"/>
                  <a:pt x="839" y="1139"/>
                </a:cubicBezTo>
                <a:cubicBezTo>
                  <a:pt x="840" y="1140"/>
                  <a:pt x="840" y="1140"/>
                  <a:pt x="841" y="1140"/>
                </a:cubicBezTo>
                <a:cubicBezTo>
                  <a:pt x="841" y="1140"/>
                  <a:pt x="842" y="1141"/>
                  <a:pt x="842" y="1141"/>
                </a:cubicBezTo>
                <a:cubicBezTo>
                  <a:pt x="844" y="1142"/>
                  <a:pt x="846" y="1141"/>
                  <a:pt x="847" y="1140"/>
                </a:cubicBezTo>
                <a:cubicBezTo>
                  <a:pt x="848" y="1140"/>
                  <a:pt x="849" y="1140"/>
                  <a:pt x="849" y="1140"/>
                </a:cubicBezTo>
                <a:cubicBezTo>
                  <a:pt x="851" y="1140"/>
                  <a:pt x="852" y="1140"/>
                  <a:pt x="852" y="1138"/>
                </a:cubicBezTo>
                <a:cubicBezTo>
                  <a:pt x="852" y="1138"/>
                  <a:pt x="852" y="1137"/>
                  <a:pt x="853" y="1136"/>
                </a:cubicBezTo>
                <a:cubicBezTo>
                  <a:pt x="853" y="1136"/>
                  <a:pt x="854" y="1135"/>
                  <a:pt x="854" y="1135"/>
                </a:cubicBezTo>
                <a:cubicBezTo>
                  <a:pt x="855" y="1134"/>
                  <a:pt x="855" y="1134"/>
                  <a:pt x="855" y="1133"/>
                </a:cubicBezTo>
                <a:cubicBezTo>
                  <a:pt x="856" y="1132"/>
                  <a:pt x="857" y="1133"/>
                  <a:pt x="857" y="1133"/>
                </a:cubicBezTo>
                <a:cubicBezTo>
                  <a:pt x="858" y="1132"/>
                  <a:pt x="859" y="1132"/>
                  <a:pt x="858" y="1132"/>
                </a:cubicBezTo>
                <a:cubicBezTo>
                  <a:pt x="857" y="1131"/>
                  <a:pt x="856" y="1132"/>
                  <a:pt x="856" y="1132"/>
                </a:cubicBezTo>
                <a:cubicBezTo>
                  <a:pt x="854" y="1132"/>
                  <a:pt x="853" y="1132"/>
                  <a:pt x="851" y="1132"/>
                </a:cubicBezTo>
                <a:cubicBezTo>
                  <a:pt x="850" y="1132"/>
                  <a:pt x="848" y="1132"/>
                  <a:pt x="847" y="1132"/>
                </a:cubicBezTo>
                <a:cubicBezTo>
                  <a:pt x="846" y="1132"/>
                  <a:pt x="844" y="1132"/>
                  <a:pt x="843" y="1132"/>
                </a:cubicBezTo>
                <a:cubicBezTo>
                  <a:pt x="842" y="1131"/>
                  <a:pt x="840" y="1132"/>
                  <a:pt x="839" y="1132"/>
                </a:cubicBezTo>
                <a:cubicBezTo>
                  <a:pt x="838" y="1132"/>
                  <a:pt x="836" y="1134"/>
                  <a:pt x="835" y="1133"/>
                </a:cubicBezTo>
                <a:cubicBezTo>
                  <a:pt x="834" y="1133"/>
                  <a:pt x="834" y="1132"/>
                  <a:pt x="833" y="1132"/>
                </a:cubicBezTo>
                <a:cubicBezTo>
                  <a:pt x="832" y="1131"/>
                  <a:pt x="832" y="1130"/>
                  <a:pt x="831" y="1129"/>
                </a:cubicBezTo>
                <a:cubicBezTo>
                  <a:pt x="830" y="1128"/>
                  <a:pt x="829" y="1127"/>
                  <a:pt x="828" y="1126"/>
                </a:cubicBezTo>
                <a:cubicBezTo>
                  <a:pt x="827" y="1124"/>
                  <a:pt x="826" y="1122"/>
                  <a:pt x="824" y="1120"/>
                </a:cubicBezTo>
                <a:cubicBezTo>
                  <a:pt x="823" y="1119"/>
                  <a:pt x="820" y="1113"/>
                  <a:pt x="823" y="1111"/>
                </a:cubicBezTo>
                <a:cubicBezTo>
                  <a:pt x="823" y="1111"/>
                  <a:pt x="824" y="1111"/>
                  <a:pt x="825" y="1111"/>
                </a:cubicBezTo>
                <a:cubicBezTo>
                  <a:pt x="825" y="1110"/>
                  <a:pt x="826" y="1110"/>
                  <a:pt x="826" y="1110"/>
                </a:cubicBezTo>
                <a:cubicBezTo>
                  <a:pt x="827" y="1109"/>
                  <a:pt x="828" y="1110"/>
                  <a:pt x="828" y="1109"/>
                </a:cubicBezTo>
                <a:cubicBezTo>
                  <a:pt x="829" y="1109"/>
                  <a:pt x="829" y="1108"/>
                  <a:pt x="828" y="1107"/>
                </a:cubicBezTo>
                <a:cubicBezTo>
                  <a:pt x="828" y="1106"/>
                  <a:pt x="830" y="1104"/>
                  <a:pt x="830" y="1106"/>
                </a:cubicBezTo>
                <a:cubicBezTo>
                  <a:pt x="830" y="1107"/>
                  <a:pt x="831" y="1107"/>
                  <a:pt x="831" y="1108"/>
                </a:cubicBezTo>
                <a:cubicBezTo>
                  <a:pt x="831" y="1108"/>
                  <a:pt x="831" y="1108"/>
                  <a:pt x="831" y="1109"/>
                </a:cubicBezTo>
                <a:cubicBezTo>
                  <a:pt x="831" y="1109"/>
                  <a:pt x="830" y="1109"/>
                  <a:pt x="829" y="1110"/>
                </a:cubicBezTo>
                <a:cubicBezTo>
                  <a:pt x="828" y="1110"/>
                  <a:pt x="828" y="1111"/>
                  <a:pt x="827" y="1112"/>
                </a:cubicBezTo>
                <a:cubicBezTo>
                  <a:pt x="827" y="1113"/>
                  <a:pt x="826" y="1113"/>
                  <a:pt x="825" y="1113"/>
                </a:cubicBezTo>
                <a:cubicBezTo>
                  <a:pt x="826" y="1114"/>
                  <a:pt x="828" y="1113"/>
                  <a:pt x="828" y="1112"/>
                </a:cubicBezTo>
                <a:cubicBezTo>
                  <a:pt x="829" y="1111"/>
                  <a:pt x="829" y="1111"/>
                  <a:pt x="830" y="1110"/>
                </a:cubicBezTo>
                <a:cubicBezTo>
                  <a:pt x="832" y="1110"/>
                  <a:pt x="833" y="1109"/>
                  <a:pt x="834" y="1108"/>
                </a:cubicBezTo>
                <a:cubicBezTo>
                  <a:pt x="835" y="1107"/>
                  <a:pt x="835" y="1105"/>
                  <a:pt x="837" y="1104"/>
                </a:cubicBezTo>
                <a:cubicBezTo>
                  <a:pt x="838" y="1104"/>
                  <a:pt x="839" y="1103"/>
                  <a:pt x="839" y="1103"/>
                </a:cubicBezTo>
                <a:cubicBezTo>
                  <a:pt x="840" y="1103"/>
                  <a:pt x="840" y="1102"/>
                  <a:pt x="841" y="1102"/>
                </a:cubicBezTo>
                <a:cubicBezTo>
                  <a:pt x="842" y="1101"/>
                  <a:pt x="844" y="1100"/>
                  <a:pt x="845" y="1101"/>
                </a:cubicBezTo>
                <a:cubicBezTo>
                  <a:pt x="847" y="1101"/>
                  <a:pt x="848" y="1101"/>
                  <a:pt x="850" y="1100"/>
                </a:cubicBezTo>
                <a:cubicBezTo>
                  <a:pt x="851" y="1100"/>
                  <a:pt x="853" y="1098"/>
                  <a:pt x="854" y="1098"/>
                </a:cubicBezTo>
                <a:cubicBezTo>
                  <a:pt x="855" y="1098"/>
                  <a:pt x="855" y="1097"/>
                  <a:pt x="856" y="1097"/>
                </a:cubicBezTo>
                <a:cubicBezTo>
                  <a:pt x="857" y="1097"/>
                  <a:pt x="857" y="1096"/>
                  <a:pt x="858" y="1097"/>
                </a:cubicBezTo>
                <a:cubicBezTo>
                  <a:pt x="859" y="1097"/>
                  <a:pt x="859" y="1098"/>
                  <a:pt x="859" y="1098"/>
                </a:cubicBezTo>
                <a:cubicBezTo>
                  <a:pt x="860" y="1099"/>
                  <a:pt x="860" y="1099"/>
                  <a:pt x="860" y="1100"/>
                </a:cubicBezTo>
                <a:cubicBezTo>
                  <a:pt x="860" y="1100"/>
                  <a:pt x="860" y="1101"/>
                  <a:pt x="861" y="1101"/>
                </a:cubicBezTo>
                <a:cubicBezTo>
                  <a:pt x="862" y="1101"/>
                  <a:pt x="862" y="1100"/>
                  <a:pt x="862" y="1099"/>
                </a:cubicBezTo>
                <a:cubicBezTo>
                  <a:pt x="862" y="1098"/>
                  <a:pt x="863" y="1097"/>
                  <a:pt x="864" y="1096"/>
                </a:cubicBezTo>
                <a:cubicBezTo>
                  <a:pt x="866" y="1096"/>
                  <a:pt x="866" y="1095"/>
                  <a:pt x="868" y="1095"/>
                </a:cubicBezTo>
                <a:cubicBezTo>
                  <a:pt x="869" y="1095"/>
                  <a:pt x="870" y="1095"/>
                  <a:pt x="871" y="1094"/>
                </a:cubicBezTo>
                <a:cubicBezTo>
                  <a:pt x="872" y="1094"/>
                  <a:pt x="873" y="1093"/>
                  <a:pt x="874" y="1093"/>
                </a:cubicBezTo>
                <a:cubicBezTo>
                  <a:pt x="874" y="1092"/>
                  <a:pt x="875" y="1091"/>
                  <a:pt x="877" y="1090"/>
                </a:cubicBezTo>
                <a:cubicBezTo>
                  <a:pt x="877" y="1090"/>
                  <a:pt x="878" y="1090"/>
                  <a:pt x="879" y="1090"/>
                </a:cubicBezTo>
                <a:cubicBezTo>
                  <a:pt x="880" y="1089"/>
                  <a:pt x="882" y="1090"/>
                  <a:pt x="883" y="1090"/>
                </a:cubicBezTo>
                <a:cubicBezTo>
                  <a:pt x="884" y="1090"/>
                  <a:pt x="886" y="1090"/>
                  <a:pt x="887" y="1089"/>
                </a:cubicBezTo>
                <a:cubicBezTo>
                  <a:pt x="888" y="1089"/>
                  <a:pt x="890" y="1089"/>
                  <a:pt x="891" y="1088"/>
                </a:cubicBezTo>
                <a:cubicBezTo>
                  <a:pt x="892" y="1088"/>
                  <a:pt x="893" y="1088"/>
                  <a:pt x="893" y="1088"/>
                </a:cubicBezTo>
                <a:cubicBezTo>
                  <a:pt x="894" y="1088"/>
                  <a:pt x="895" y="1088"/>
                  <a:pt x="895" y="1088"/>
                </a:cubicBezTo>
                <a:cubicBezTo>
                  <a:pt x="896" y="1089"/>
                  <a:pt x="899" y="1089"/>
                  <a:pt x="900" y="1088"/>
                </a:cubicBezTo>
                <a:cubicBezTo>
                  <a:pt x="901" y="1088"/>
                  <a:pt x="902" y="1087"/>
                  <a:pt x="903" y="1086"/>
                </a:cubicBezTo>
                <a:cubicBezTo>
                  <a:pt x="904" y="1086"/>
                  <a:pt x="906" y="1085"/>
                  <a:pt x="907" y="1086"/>
                </a:cubicBezTo>
                <a:cubicBezTo>
                  <a:pt x="908" y="1086"/>
                  <a:pt x="909" y="1086"/>
                  <a:pt x="909" y="1086"/>
                </a:cubicBezTo>
                <a:cubicBezTo>
                  <a:pt x="909" y="1087"/>
                  <a:pt x="909" y="1088"/>
                  <a:pt x="908" y="1088"/>
                </a:cubicBezTo>
                <a:cubicBezTo>
                  <a:pt x="908" y="1089"/>
                  <a:pt x="909" y="1090"/>
                  <a:pt x="908" y="1090"/>
                </a:cubicBezTo>
                <a:cubicBezTo>
                  <a:pt x="908" y="1091"/>
                  <a:pt x="907" y="1091"/>
                  <a:pt x="906" y="1092"/>
                </a:cubicBezTo>
                <a:cubicBezTo>
                  <a:pt x="904" y="1093"/>
                  <a:pt x="900" y="1094"/>
                  <a:pt x="898" y="1095"/>
                </a:cubicBezTo>
                <a:cubicBezTo>
                  <a:pt x="897" y="1095"/>
                  <a:pt x="896" y="1095"/>
                  <a:pt x="895" y="1095"/>
                </a:cubicBezTo>
                <a:cubicBezTo>
                  <a:pt x="894" y="1095"/>
                  <a:pt x="893" y="1095"/>
                  <a:pt x="893" y="1095"/>
                </a:cubicBezTo>
                <a:cubicBezTo>
                  <a:pt x="891" y="1096"/>
                  <a:pt x="894" y="1097"/>
                  <a:pt x="894" y="1098"/>
                </a:cubicBezTo>
                <a:cubicBezTo>
                  <a:pt x="896" y="1099"/>
                  <a:pt x="895" y="1100"/>
                  <a:pt x="893" y="1100"/>
                </a:cubicBezTo>
                <a:cubicBezTo>
                  <a:pt x="892" y="1100"/>
                  <a:pt x="891" y="1100"/>
                  <a:pt x="889" y="1101"/>
                </a:cubicBezTo>
                <a:cubicBezTo>
                  <a:pt x="886" y="1101"/>
                  <a:pt x="883" y="1100"/>
                  <a:pt x="880" y="1100"/>
                </a:cubicBezTo>
                <a:cubicBezTo>
                  <a:pt x="878" y="1100"/>
                  <a:pt x="880" y="1101"/>
                  <a:pt x="880" y="1102"/>
                </a:cubicBezTo>
                <a:cubicBezTo>
                  <a:pt x="881" y="1103"/>
                  <a:pt x="881" y="1104"/>
                  <a:pt x="881" y="1104"/>
                </a:cubicBezTo>
                <a:cubicBezTo>
                  <a:pt x="881" y="1105"/>
                  <a:pt x="882" y="1105"/>
                  <a:pt x="883" y="1106"/>
                </a:cubicBezTo>
                <a:cubicBezTo>
                  <a:pt x="884" y="1107"/>
                  <a:pt x="885" y="1108"/>
                  <a:pt x="887" y="1108"/>
                </a:cubicBezTo>
                <a:cubicBezTo>
                  <a:pt x="888" y="1109"/>
                  <a:pt x="889" y="1109"/>
                  <a:pt x="890" y="1110"/>
                </a:cubicBezTo>
                <a:cubicBezTo>
                  <a:pt x="891" y="1111"/>
                  <a:pt x="891" y="1111"/>
                  <a:pt x="892" y="1111"/>
                </a:cubicBezTo>
                <a:cubicBezTo>
                  <a:pt x="893" y="1112"/>
                  <a:pt x="893" y="1112"/>
                  <a:pt x="894" y="1112"/>
                </a:cubicBezTo>
                <a:cubicBezTo>
                  <a:pt x="894" y="1113"/>
                  <a:pt x="895" y="1113"/>
                  <a:pt x="895" y="1114"/>
                </a:cubicBezTo>
                <a:cubicBezTo>
                  <a:pt x="895" y="1115"/>
                  <a:pt x="894" y="1115"/>
                  <a:pt x="893" y="1115"/>
                </a:cubicBezTo>
                <a:cubicBezTo>
                  <a:pt x="892" y="1114"/>
                  <a:pt x="891" y="1114"/>
                  <a:pt x="890" y="1113"/>
                </a:cubicBezTo>
                <a:cubicBezTo>
                  <a:pt x="888" y="1112"/>
                  <a:pt x="888" y="1114"/>
                  <a:pt x="887" y="1115"/>
                </a:cubicBezTo>
                <a:cubicBezTo>
                  <a:pt x="887" y="1115"/>
                  <a:pt x="886" y="1115"/>
                  <a:pt x="885" y="1115"/>
                </a:cubicBezTo>
                <a:cubicBezTo>
                  <a:pt x="885" y="1115"/>
                  <a:pt x="884" y="1115"/>
                  <a:pt x="883" y="1115"/>
                </a:cubicBezTo>
                <a:cubicBezTo>
                  <a:pt x="882" y="1115"/>
                  <a:pt x="882" y="1117"/>
                  <a:pt x="882" y="1118"/>
                </a:cubicBezTo>
                <a:cubicBezTo>
                  <a:pt x="881" y="1120"/>
                  <a:pt x="881" y="1121"/>
                  <a:pt x="880" y="1123"/>
                </a:cubicBezTo>
                <a:cubicBezTo>
                  <a:pt x="879" y="1123"/>
                  <a:pt x="879" y="1123"/>
                  <a:pt x="878" y="1124"/>
                </a:cubicBezTo>
                <a:cubicBezTo>
                  <a:pt x="877" y="1124"/>
                  <a:pt x="877" y="1124"/>
                  <a:pt x="876" y="1124"/>
                </a:cubicBezTo>
                <a:cubicBezTo>
                  <a:pt x="875" y="1125"/>
                  <a:pt x="877" y="1126"/>
                  <a:pt x="877" y="1127"/>
                </a:cubicBezTo>
                <a:cubicBezTo>
                  <a:pt x="877" y="1128"/>
                  <a:pt x="877" y="1128"/>
                  <a:pt x="878" y="1129"/>
                </a:cubicBezTo>
                <a:cubicBezTo>
                  <a:pt x="878" y="1129"/>
                  <a:pt x="879" y="1130"/>
                  <a:pt x="879" y="1130"/>
                </a:cubicBezTo>
                <a:cubicBezTo>
                  <a:pt x="880" y="1134"/>
                  <a:pt x="874" y="1133"/>
                  <a:pt x="872" y="1133"/>
                </a:cubicBezTo>
                <a:cubicBezTo>
                  <a:pt x="871" y="1133"/>
                  <a:pt x="870" y="1132"/>
                  <a:pt x="868" y="1132"/>
                </a:cubicBezTo>
                <a:cubicBezTo>
                  <a:pt x="867" y="1132"/>
                  <a:pt x="866" y="1131"/>
                  <a:pt x="865" y="1131"/>
                </a:cubicBezTo>
                <a:cubicBezTo>
                  <a:pt x="864" y="1131"/>
                  <a:pt x="863" y="1131"/>
                  <a:pt x="863" y="1131"/>
                </a:cubicBezTo>
                <a:cubicBezTo>
                  <a:pt x="862" y="1130"/>
                  <a:pt x="862" y="1130"/>
                  <a:pt x="861" y="1130"/>
                </a:cubicBezTo>
                <a:cubicBezTo>
                  <a:pt x="860" y="1130"/>
                  <a:pt x="858" y="1131"/>
                  <a:pt x="860" y="1132"/>
                </a:cubicBezTo>
                <a:cubicBezTo>
                  <a:pt x="861" y="1132"/>
                  <a:pt x="861" y="1132"/>
                  <a:pt x="862" y="1133"/>
                </a:cubicBezTo>
                <a:cubicBezTo>
                  <a:pt x="862" y="1133"/>
                  <a:pt x="863" y="1133"/>
                  <a:pt x="863" y="1134"/>
                </a:cubicBezTo>
                <a:cubicBezTo>
                  <a:pt x="863" y="1135"/>
                  <a:pt x="862" y="1134"/>
                  <a:pt x="861" y="1135"/>
                </a:cubicBezTo>
                <a:cubicBezTo>
                  <a:pt x="861" y="1135"/>
                  <a:pt x="860" y="1135"/>
                  <a:pt x="860" y="1136"/>
                </a:cubicBezTo>
                <a:cubicBezTo>
                  <a:pt x="859" y="1136"/>
                  <a:pt x="856" y="1136"/>
                  <a:pt x="857" y="1137"/>
                </a:cubicBezTo>
                <a:cubicBezTo>
                  <a:pt x="858" y="1137"/>
                  <a:pt x="859" y="1137"/>
                  <a:pt x="859" y="1137"/>
                </a:cubicBezTo>
                <a:cubicBezTo>
                  <a:pt x="860" y="1137"/>
                  <a:pt x="860" y="1138"/>
                  <a:pt x="861" y="1138"/>
                </a:cubicBezTo>
                <a:cubicBezTo>
                  <a:pt x="862" y="1138"/>
                  <a:pt x="862" y="1138"/>
                  <a:pt x="863" y="1139"/>
                </a:cubicBezTo>
                <a:cubicBezTo>
                  <a:pt x="863" y="1139"/>
                  <a:pt x="864" y="1139"/>
                  <a:pt x="865" y="1140"/>
                </a:cubicBezTo>
                <a:cubicBezTo>
                  <a:pt x="865" y="1140"/>
                  <a:pt x="866" y="1140"/>
                  <a:pt x="866" y="1141"/>
                </a:cubicBezTo>
                <a:cubicBezTo>
                  <a:pt x="867" y="1141"/>
                  <a:pt x="867" y="1142"/>
                  <a:pt x="867" y="1142"/>
                </a:cubicBezTo>
                <a:cubicBezTo>
                  <a:pt x="868" y="1143"/>
                  <a:pt x="869" y="1143"/>
                  <a:pt x="869" y="1143"/>
                </a:cubicBezTo>
                <a:cubicBezTo>
                  <a:pt x="870" y="1144"/>
                  <a:pt x="870" y="1145"/>
                  <a:pt x="870" y="1145"/>
                </a:cubicBezTo>
                <a:cubicBezTo>
                  <a:pt x="871" y="1146"/>
                  <a:pt x="871" y="1146"/>
                  <a:pt x="872" y="1147"/>
                </a:cubicBezTo>
                <a:cubicBezTo>
                  <a:pt x="872" y="1147"/>
                  <a:pt x="873" y="1148"/>
                  <a:pt x="873" y="1148"/>
                </a:cubicBezTo>
                <a:cubicBezTo>
                  <a:pt x="874" y="1149"/>
                  <a:pt x="876" y="1149"/>
                  <a:pt x="877" y="1149"/>
                </a:cubicBezTo>
                <a:cubicBezTo>
                  <a:pt x="879" y="1149"/>
                  <a:pt x="880" y="1148"/>
                  <a:pt x="881" y="1149"/>
                </a:cubicBezTo>
                <a:cubicBezTo>
                  <a:pt x="882" y="1149"/>
                  <a:pt x="882" y="1150"/>
                  <a:pt x="882" y="1150"/>
                </a:cubicBezTo>
                <a:cubicBezTo>
                  <a:pt x="883" y="1150"/>
                  <a:pt x="883" y="1151"/>
                  <a:pt x="884" y="1151"/>
                </a:cubicBezTo>
                <a:cubicBezTo>
                  <a:pt x="886" y="1153"/>
                  <a:pt x="887" y="1156"/>
                  <a:pt x="891" y="1157"/>
                </a:cubicBezTo>
                <a:cubicBezTo>
                  <a:pt x="893" y="1157"/>
                  <a:pt x="896" y="1157"/>
                  <a:pt x="899" y="1158"/>
                </a:cubicBezTo>
                <a:cubicBezTo>
                  <a:pt x="900" y="1159"/>
                  <a:pt x="901" y="1161"/>
                  <a:pt x="902" y="1162"/>
                </a:cubicBezTo>
                <a:cubicBezTo>
                  <a:pt x="903" y="1163"/>
                  <a:pt x="904" y="1163"/>
                  <a:pt x="905" y="1164"/>
                </a:cubicBezTo>
                <a:cubicBezTo>
                  <a:pt x="906" y="1165"/>
                  <a:pt x="907" y="1165"/>
                  <a:pt x="908" y="1166"/>
                </a:cubicBezTo>
                <a:cubicBezTo>
                  <a:pt x="909" y="1168"/>
                  <a:pt x="911" y="1168"/>
                  <a:pt x="912" y="1169"/>
                </a:cubicBezTo>
                <a:cubicBezTo>
                  <a:pt x="913" y="1170"/>
                  <a:pt x="914" y="1171"/>
                  <a:pt x="915" y="1172"/>
                </a:cubicBezTo>
                <a:cubicBezTo>
                  <a:pt x="916" y="1173"/>
                  <a:pt x="917" y="1174"/>
                  <a:pt x="918" y="1175"/>
                </a:cubicBezTo>
                <a:cubicBezTo>
                  <a:pt x="920" y="1177"/>
                  <a:pt x="922" y="1179"/>
                  <a:pt x="924" y="1181"/>
                </a:cubicBezTo>
                <a:cubicBezTo>
                  <a:pt x="927" y="1183"/>
                  <a:pt x="929" y="1184"/>
                  <a:pt x="932" y="1185"/>
                </a:cubicBezTo>
                <a:cubicBezTo>
                  <a:pt x="934" y="1186"/>
                  <a:pt x="936" y="1187"/>
                  <a:pt x="939" y="1187"/>
                </a:cubicBezTo>
                <a:cubicBezTo>
                  <a:pt x="940" y="1188"/>
                  <a:pt x="942" y="1188"/>
                  <a:pt x="944" y="1190"/>
                </a:cubicBezTo>
                <a:cubicBezTo>
                  <a:pt x="945" y="1191"/>
                  <a:pt x="945" y="1192"/>
                  <a:pt x="946" y="1194"/>
                </a:cubicBezTo>
                <a:cubicBezTo>
                  <a:pt x="948" y="1197"/>
                  <a:pt x="951" y="1195"/>
                  <a:pt x="953" y="1198"/>
                </a:cubicBezTo>
                <a:cubicBezTo>
                  <a:pt x="954" y="1199"/>
                  <a:pt x="953" y="1201"/>
                  <a:pt x="954" y="1202"/>
                </a:cubicBezTo>
                <a:cubicBezTo>
                  <a:pt x="954" y="1204"/>
                  <a:pt x="954" y="1205"/>
                  <a:pt x="955" y="1206"/>
                </a:cubicBezTo>
                <a:cubicBezTo>
                  <a:pt x="956" y="1208"/>
                  <a:pt x="957" y="1209"/>
                  <a:pt x="957" y="1210"/>
                </a:cubicBezTo>
                <a:cubicBezTo>
                  <a:pt x="958" y="1211"/>
                  <a:pt x="958" y="1212"/>
                  <a:pt x="958" y="1214"/>
                </a:cubicBezTo>
                <a:cubicBezTo>
                  <a:pt x="958" y="1215"/>
                  <a:pt x="959" y="1216"/>
                  <a:pt x="958" y="1218"/>
                </a:cubicBezTo>
                <a:close/>
                <a:moveTo>
                  <a:pt x="827" y="1128"/>
                </a:moveTo>
                <a:cubicBezTo>
                  <a:pt x="827" y="1128"/>
                  <a:pt x="827" y="1128"/>
                  <a:pt x="827" y="1127"/>
                </a:cubicBezTo>
                <a:cubicBezTo>
                  <a:pt x="828" y="1127"/>
                  <a:pt x="830" y="1130"/>
                  <a:pt x="830" y="1130"/>
                </a:cubicBezTo>
                <a:cubicBezTo>
                  <a:pt x="831" y="1131"/>
                  <a:pt x="832" y="1132"/>
                  <a:pt x="833" y="1133"/>
                </a:cubicBezTo>
                <a:cubicBezTo>
                  <a:pt x="833" y="1133"/>
                  <a:pt x="834" y="1133"/>
                  <a:pt x="834" y="1134"/>
                </a:cubicBezTo>
                <a:cubicBezTo>
                  <a:pt x="834" y="1135"/>
                  <a:pt x="833" y="1135"/>
                  <a:pt x="832" y="1134"/>
                </a:cubicBezTo>
                <a:cubicBezTo>
                  <a:pt x="832" y="1134"/>
                  <a:pt x="831" y="1134"/>
                  <a:pt x="831" y="1134"/>
                </a:cubicBezTo>
                <a:cubicBezTo>
                  <a:pt x="830" y="1134"/>
                  <a:pt x="830" y="1133"/>
                  <a:pt x="829" y="1133"/>
                </a:cubicBezTo>
                <a:cubicBezTo>
                  <a:pt x="828" y="1131"/>
                  <a:pt x="826" y="1133"/>
                  <a:pt x="827" y="1130"/>
                </a:cubicBezTo>
                <a:cubicBezTo>
                  <a:pt x="827" y="1130"/>
                  <a:pt x="827" y="1129"/>
                  <a:pt x="827" y="1128"/>
                </a:cubicBezTo>
                <a:close/>
                <a:moveTo>
                  <a:pt x="1070" y="1175"/>
                </a:moveTo>
                <a:cubicBezTo>
                  <a:pt x="1070" y="1175"/>
                  <a:pt x="1069" y="1175"/>
                  <a:pt x="1069" y="1175"/>
                </a:cubicBezTo>
                <a:cubicBezTo>
                  <a:pt x="1068" y="1175"/>
                  <a:pt x="1069" y="1175"/>
                  <a:pt x="1069" y="1174"/>
                </a:cubicBezTo>
                <a:cubicBezTo>
                  <a:pt x="1069" y="1174"/>
                  <a:pt x="1070" y="1172"/>
                  <a:pt x="1071" y="1173"/>
                </a:cubicBezTo>
                <a:cubicBezTo>
                  <a:pt x="1071" y="1173"/>
                  <a:pt x="1070" y="1175"/>
                  <a:pt x="1070" y="1175"/>
                </a:cubicBezTo>
                <a:close/>
                <a:moveTo>
                  <a:pt x="1213" y="1238"/>
                </a:moveTo>
                <a:cubicBezTo>
                  <a:pt x="1212" y="1239"/>
                  <a:pt x="1210" y="1238"/>
                  <a:pt x="1209" y="1238"/>
                </a:cubicBezTo>
                <a:cubicBezTo>
                  <a:pt x="1208" y="1239"/>
                  <a:pt x="1206" y="1239"/>
                  <a:pt x="1205" y="1240"/>
                </a:cubicBezTo>
                <a:cubicBezTo>
                  <a:pt x="1205" y="1240"/>
                  <a:pt x="1205" y="1241"/>
                  <a:pt x="1205" y="1242"/>
                </a:cubicBezTo>
                <a:cubicBezTo>
                  <a:pt x="1205" y="1242"/>
                  <a:pt x="1206" y="1242"/>
                  <a:pt x="1206" y="1243"/>
                </a:cubicBezTo>
                <a:cubicBezTo>
                  <a:pt x="1207" y="1245"/>
                  <a:pt x="1205" y="1244"/>
                  <a:pt x="1203" y="1244"/>
                </a:cubicBezTo>
                <a:cubicBezTo>
                  <a:pt x="1203" y="1244"/>
                  <a:pt x="1203" y="1243"/>
                  <a:pt x="1202" y="1243"/>
                </a:cubicBezTo>
                <a:cubicBezTo>
                  <a:pt x="1201" y="1243"/>
                  <a:pt x="1200" y="1243"/>
                  <a:pt x="1200" y="1243"/>
                </a:cubicBezTo>
                <a:cubicBezTo>
                  <a:pt x="1199" y="1244"/>
                  <a:pt x="1199" y="1244"/>
                  <a:pt x="1198" y="1244"/>
                </a:cubicBezTo>
                <a:cubicBezTo>
                  <a:pt x="1197" y="1244"/>
                  <a:pt x="1197" y="1244"/>
                  <a:pt x="1196" y="1245"/>
                </a:cubicBezTo>
                <a:cubicBezTo>
                  <a:pt x="1196" y="1245"/>
                  <a:pt x="1195" y="1245"/>
                  <a:pt x="1194" y="1245"/>
                </a:cubicBezTo>
                <a:cubicBezTo>
                  <a:pt x="1194" y="1245"/>
                  <a:pt x="1194" y="1244"/>
                  <a:pt x="1194" y="1243"/>
                </a:cubicBezTo>
                <a:cubicBezTo>
                  <a:pt x="1194" y="1242"/>
                  <a:pt x="1194" y="1242"/>
                  <a:pt x="1194" y="1241"/>
                </a:cubicBezTo>
                <a:cubicBezTo>
                  <a:pt x="1193" y="1241"/>
                  <a:pt x="1193" y="1241"/>
                  <a:pt x="1193" y="1240"/>
                </a:cubicBezTo>
                <a:cubicBezTo>
                  <a:pt x="1192" y="1240"/>
                  <a:pt x="1192" y="1238"/>
                  <a:pt x="1191" y="1239"/>
                </a:cubicBezTo>
                <a:cubicBezTo>
                  <a:pt x="1191" y="1239"/>
                  <a:pt x="1191" y="1240"/>
                  <a:pt x="1191" y="1241"/>
                </a:cubicBezTo>
                <a:cubicBezTo>
                  <a:pt x="1191" y="1242"/>
                  <a:pt x="1191" y="1241"/>
                  <a:pt x="1190" y="1242"/>
                </a:cubicBezTo>
                <a:cubicBezTo>
                  <a:pt x="1189" y="1242"/>
                  <a:pt x="1189" y="1243"/>
                  <a:pt x="1188" y="1243"/>
                </a:cubicBezTo>
                <a:cubicBezTo>
                  <a:pt x="1187" y="1243"/>
                  <a:pt x="1186" y="1242"/>
                  <a:pt x="1185" y="1242"/>
                </a:cubicBezTo>
                <a:cubicBezTo>
                  <a:pt x="1184" y="1241"/>
                  <a:pt x="1183" y="1242"/>
                  <a:pt x="1182" y="1241"/>
                </a:cubicBezTo>
                <a:cubicBezTo>
                  <a:pt x="1181" y="1240"/>
                  <a:pt x="1181" y="1239"/>
                  <a:pt x="1180" y="1238"/>
                </a:cubicBezTo>
                <a:cubicBezTo>
                  <a:pt x="1180" y="1237"/>
                  <a:pt x="1178" y="1235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6"/>
                  <a:pt x="1178" y="1236"/>
                  <a:pt x="1178" y="1237"/>
                </a:cubicBezTo>
                <a:cubicBezTo>
                  <a:pt x="1178" y="1238"/>
                  <a:pt x="1178" y="1238"/>
                  <a:pt x="1177" y="1239"/>
                </a:cubicBezTo>
                <a:cubicBezTo>
                  <a:pt x="1177" y="1240"/>
                  <a:pt x="1177" y="1241"/>
                  <a:pt x="1177" y="1243"/>
                </a:cubicBezTo>
                <a:cubicBezTo>
                  <a:pt x="1177" y="1244"/>
                  <a:pt x="1176" y="1245"/>
                  <a:pt x="1175" y="1246"/>
                </a:cubicBezTo>
                <a:cubicBezTo>
                  <a:pt x="1175" y="1246"/>
                  <a:pt x="1175" y="1247"/>
                  <a:pt x="1175" y="1248"/>
                </a:cubicBezTo>
                <a:cubicBezTo>
                  <a:pt x="1174" y="1250"/>
                  <a:pt x="1174" y="1252"/>
                  <a:pt x="1174" y="1254"/>
                </a:cubicBezTo>
                <a:cubicBezTo>
                  <a:pt x="1174" y="1255"/>
                  <a:pt x="1175" y="1255"/>
                  <a:pt x="1175" y="1256"/>
                </a:cubicBezTo>
                <a:cubicBezTo>
                  <a:pt x="1175" y="1257"/>
                  <a:pt x="1175" y="1257"/>
                  <a:pt x="1176" y="1258"/>
                </a:cubicBezTo>
                <a:cubicBezTo>
                  <a:pt x="1176" y="1260"/>
                  <a:pt x="1178" y="1260"/>
                  <a:pt x="1179" y="1260"/>
                </a:cubicBezTo>
                <a:cubicBezTo>
                  <a:pt x="1181" y="1260"/>
                  <a:pt x="1182" y="1260"/>
                  <a:pt x="1184" y="1260"/>
                </a:cubicBezTo>
                <a:cubicBezTo>
                  <a:pt x="1185" y="1261"/>
                  <a:pt x="1187" y="1260"/>
                  <a:pt x="1188" y="1261"/>
                </a:cubicBezTo>
                <a:cubicBezTo>
                  <a:pt x="1188" y="1261"/>
                  <a:pt x="1189" y="1262"/>
                  <a:pt x="1189" y="1263"/>
                </a:cubicBezTo>
                <a:cubicBezTo>
                  <a:pt x="1189" y="1264"/>
                  <a:pt x="1188" y="1264"/>
                  <a:pt x="1188" y="1265"/>
                </a:cubicBezTo>
                <a:cubicBezTo>
                  <a:pt x="1188" y="1266"/>
                  <a:pt x="1189" y="1267"/>
                  <a:pt x="1190" y="1268"/>
                </a:cubicBezTo>
                <a:cubicBezTo>
                  <a:pt x="1191" y="1268"/>
                  <a:pt x="1192" y="1269"/>
                  <a:pt x="1192" y="1269"/>
                </a:cubicBezTo>
                <a:cubicBezTo>
                  <a:pt x="1192" y="1270"/>
                  <a:pt x="1192" y="1271"/>
                  <a:pt x="1191" y="1270"/>
                </a:cubicBezTo>
                <a:cubicBezTo>
                  <a:pt x="1190" y="1270"/>
                  <a:pt x="1190" y="1269"/>
                  <a:pt x="1190" y="1269"/>
                </a:cubicBezTo>
                <a:cubicBezTo>
                  <a:pt x="1189" y="1269"/>
                  <a:pt x="1189" y="1268"/>
                  <a:pt x="1188" y="1269"/>
                </a:cubicBezTo>
                <a:cubicBezTo>
                  <a:pt x="1187" y="1269"/>
                  <a:pt x="1186" y="1271"/>
                  <a:pt x="1185" y="1270"/>
                </a:cubicBezTo>
                <a:cubicBezTo>
                  <a:pt x="1183" y="1269"/>
                  <a:pt x="1186" y="1268"/>
                  <a:pt x="1186" y="1267"/>
                </a:cubicBezTo>
                <a:cubicBezTo>
                  <a:pt x="1186" y="1266"/>
                  <a:pt x="1185" y="1266"/>
                  <a:pt x="1185" y="1267"/>
                </a:cubicBezTo>
                <a:cubicBezTo>
                  <a:pt x="1184" y="1268"/>
                  <a:pt x="1184" y="1268"/>
                  <a:pt x="1184" y="1269"/>
                </a:cubicBezTo>
                <a:cubicBezTo>
                  <a:pt x="1183" y="1270"/>
                  <a:pt x="1182" y="1271"/>
                  <a:pt x="1182" y="1273"/>
                </a:cubicBezTo>
                <a:cubicBezTo>
                  <a:pt x="1182" y="1274"/>
                  <a:pt x="1182" y="1274"/>
                  <a:pt x="1183" y="1275"/>
                </a:cubicBezTo>
                <a:cubicBezTo>
                  <a:pt x="1183" y="1275"/>
                  <a:pt x="1183" y="1276"/>
                  <a:pt x="1183" y="1277"/>
                </a:cubicBezTo>
                <a:cubicBezTo>
                  <a:pt x="1183" y="1278"/>
                  <a:pt x="1184" y="1278"/>
                  <a:pt x="1185" y="1277"/>
                </a:cubicBezTo>
                <a:cubicBezTo>
                  <a:pt x="1185" y="1277"/>
                  <a:pt x="1185" y="1276"/>
                  <a:pt x="1185" y="1275"/>
                </a:cubicBezTo>
                <a:cubicBezTo>
                  <a:pt x="1185" y="1275"/>
                  <a:pt x="1184" y="1274"/>
                  <a:pt x="1185" y="1273"/>
                </a:cubicBezTo>
                <a:cubicBezTo>
                  <a:pt x="1186" y="1273"/>
                  <a:pt x="1186" y="1274"/>
                  <a:pt x="1187" y="1275"/>
                </a:cubicBezTo>
                <a:cubicBezTo>
                  <a:pt x="1187" y="1276"/>
                  <a:pt x="1189" y="1275"/>
                  <a:pt x="1190" y="1276"/>
                </a:cubicBezTo>
                <a:cubicBezTo>
                  <a:pt x="1192" y="1277"/>
                  <a:pt x="1192" y="1279"/>
                  <a:pt x="1193" y="1280"/>
                </a:cubicBezTo>
                <a:cubicBezTo>
                  <a:pt x="1194" y="1281"/>
                  <a:pt x="1195" y="1281"/>
                  <a:pt x="1196" y="1282"/>
                </a:cubicBezTo>
                <a:cubicBezTo>
                  <a:pt x="1197" y="1283"/>
                  <a:pt x="1198" y="1285"/>
                  <a:pt x="1198" y="1286"/>
                </a:cubicBezTo>
                <a:cubicBezTo>
                  <a:pt x="1198" y="1287"/>
                  <a:pt x="1197" y="1287"/>
                  <a:pt x="1197" y="1288"/>
                </a:cubicBezTo>
                <a:cubicBezTo>
                  <a:pt x="1197" y="1289"/>
                  <a:pt x="1196" y="1290"/>
                  <a:pt x="1196" y="1291"/>
                </a:cubicBezTo>
                <a:cubicBezTo>
                  <a:pt x="1196" y="1292"/>
                  <a:pt x="1196" y="1293"/>
                  <a:pt x="1196" y="1294"/>
                </a:cubicBezTo>
                <a:cubicBezTo>
                  <a:pt x="1196" y="1296"/>
                  <a:pt x="1195" y="1297"/>
                  <a:pt x="1195" y="1299"/>
                </a:cubicBezTo>
                <a:cubicBezTo>
                  <a:pt x="1195" y="1303"/>
                  <a:pt x="1195" y="1306"/>
                  <a:pt x="1196" y="1309"/>
                </a:cubicBezTo>
                <a:cubicBezTo>
                  <a:pt x="1196" y="1311"/>
                  <a:pt x="1196" y="1313"/>
                  <a:pt x="1197" y="1316"/>
                </a:cubicBezTo>
                <a:cubicBezTo>
                  <a:pt x="1197" y="1318"/>
                  <a:pt x="1197" y="1319"/>
                  <a:pt x="1197" y="1321"/>
                </a:cubicBezTo>
                <a:cubicBezTo>
                  <a:pt x="1198" y="1323"/>
                  <a:pt x="1198" y="1325"/>
                  <a:pt x="1198" y="1326"/>
                </a:cubicBezTo>
                <a:cubicBezTo>
                  <a:pt x="1199" y="1327"/>
                  <a:pt x="1199" y="1329"/>
                  <a:pt x="1199" y="1330"/>
                </a:cubicBezTo>
                <a:cubicBezTo>
                  <a:pt x="1200" y="1332"/>
                  <a:pt x="1198" y="1333"/>
                  <a:pt x="1197" y="1333"/>
                </a:cubicBezTo>
                <a:cubicBezTo>
                  <a:pt x="1196" y="1333"/>
                  <a:pt x="1196" y="1333"/>
                  <a:pt x="1195" y="1332"/>
                </a:cubicBezTo>
                <a:cubicBezTo>
                  <a:pt x="1194" y="1332"/>
                  <a:pt x="1194" y="1332"/>
                  <a:pt x="1195" y="1331"/>
                </a:cubicBezTo>
                <a:cubicBezTo>
                  <a:pt x="1195" y="1331"/>
                  <a:pt x="1196" y="1331"/>
                  <a:pt x="1195" y="1330"/>
                </a:cubicBezTo>
                <a:cubicBezTo>
                  <a:pt x="1195" y="1330"/>
                  <a:pt x="1194" y="1330"/>
                  <a:pt x="1193" y="1330"/>
                </a:cubicBezTo>
                <a:cubicBezTo>
                  <a:pt x="1192" y="1331"/>
                  <a:pt x="1191" y="1331"/>
                  <a:pt x="1189" y="1331"/>
                </a:cubicBezTo>
                <a:cubicBezTo>
                  <a:pt x="1185" y="1330"/>
                  <a:pt x="1182" y="1333"/>
                  <a:pt x="1178" y="1334"/>
                </a:cubicBezTo>
                <a:cubicBezTo>
                  <a:pt x="1177" y="1334"/>
                  <a:pt x="1175" y="1334"/>
                  <a:pt x="1173" y="1334"/>
                </a:cubicBezTo>
                <a:cubicBezTo>
                  <a:pt x="1171" y="1335"/>
                  <a:pt x="1169" y="1335"/>
                  <a:pt x="1167" y="1336"/>
                </a:cubicBezTo>
                <a:cubicBezTo>
                  <a:pt x="1164" y="1337"/>
                  <a:pt x="1160" y="1337"/>
                  <a:pt x="1156" y="1337"/>
                </a:cubicBezTo>
                <a:cubicBezTo>
                  <a:pt x="1154" y="1337"/>
                  <a:pt x="1152" y="1336"/>
                  <a:pt x="1150" y="1336"/>
                </a:cubicBezTo>
                <a:cubicBezTo>
                  <a:pt x="1148" y="1335"/>
                  <a:pt x="1146" y="1335"/>
                  <a:pt x="1144" y="1334"/>
                </a:cubicBezTo>
                <a:cubicBezTo>
                  <a:pt x="1142" y="1333"/>
                  <a:pt x="1140" y="1333"/>
                  <a:pt x="1139" y="1332"/>
                </a:cubicBezTo>
                <a:cubicBezTo>
                  <a:pt x="1137" y="1331"/>
                  <a:pt x="1135" y="1331"/>
                  <a:pt x="1134" y="1330"/>
                </a:cubicBezTo>
                <a:cubicBezTo>
                  <a:pt x="1132" y="1330"/>
                  <a:pt x="1131" y="1329"/>
                  <a:pt x="1129" y="1328"/>
                </a:cubicBezTo>
                <a:cubicBezTo>
                  <a:pt x="1128" y="1327"/>
                  <a:pt x="1128" y="1326"/>
                  <a:pt x="1127" y="1324"/>
                </a:cubicBezTo>
                <a:cubicBezTo>
                  <a:pt x="1126" y="1323"/>
                  <a:pt x="1125" y="1322"/>
                  <a:pt x="1124" y="1321"/>
                </a:cubicBezTo>
                <a:cubicBezTo>
                  <a:pt x="1121" y="1319"/>
                  <a:pt x="1118" y="1318"/>
                  <a:pt x="1115" y="1318"/>
                </a:cubicBezTo>
                <a:cubicBezTo>
                  <a:pt x="1113" y="1317"/>
                  <a:pt x="1112" y="1317"/>
                  <a:pt x="1110" y="1316"/>
                </a:cubicBezTo>
                <a:cubicBezTo>
                  <a:pt x="1109" y="1316"/>
                  <a:pt x="1108" y="1316"/>
                  <a:pt x="1106" y="1316"/>
                </a:cubicBezTo>
                <a:cubicBezTo>
                  <a:pt x="1105" y="1315"/>
                  <a:pt x="1104" y="1315"/>
                  <a:pt x="1103" y="1314"/>
                </a:cubicBezTo>
                <a:cubicBezTo>
                  <a:pt x="1102" y="1312"/>
                  <a:pt x="1102" y="1311"/>
                  <a:pt x="1102" y="1310"/>
                </a:cubicBezTo>
                <a:cubicBezTo>
                  <a:pt x="1100" y="1307"/>
                  <a:pt x="1100" y="1304"/>
                  <a:pt x="1099" y="1301"/>
                </a:cubicBezTo>
                <a:cubicBezTo>
                  <a:pt x="1099" y="1300"/>
                  <a:pt x="1098" y="1299"/>
                  <a:pt x="1098" y="1297"/>
                </a:cubicBezTo>
                <a:cubicBezTo>
                  <a:pt x="1098" y="1296"/>
                  <a:pt x="1098" y="1294"/>
                  <a:pt x="1098" y="1293"/>
                </a:cubicBezTo>
                <a:cubicBezTo>
                  <a:pt x="1099" y="1290"/>
                  <a:pt x="1099" y="1287"/>
                  <a:pt x="1100" y="1285"/>
                </a:cubicBezTo>
                <a:cubicBezTo>
                  <a:pt x="1100" y="1283"/>
                  <a:pt x="1100" y="1282"/>
                  <a:pt x="1100" y="1280"/>
                </a:cubicBezTo>
                <a:cubicBezTo>
                  <a:pt x="1101" y="1279"/>
                  <a:pt x="1102" y="1278"/>
                  <a:pt x="1103" y="1280"/>
                </a:cubicBezTo>
                <a:cubicBezTo>
                  <a:pt x="1103" y="1281"/>
                  <a:pt x="1103" y="1281"/>
                  <a:pt x="1103" y="1282"/>
                </a:cubicBezTo>
                <a:cubicBezTo>
                  <a:pt x="1104" y="1282"/>
                  <a:pt x="1104" y="1284"/>
                  <a:pt x="1104" y="1284"/>
                </a:cubicBezTo>
                <a:cubicBezTo>
                  <a:pt x="1105" y="1282"/>
                  <a:pt x="1104" y="1282"/>
                  <a:pt x="1104" y="1280"/>
                </a:cubicBezTo>
                <a:cubicBezTo>
                  <a:pt x="1104" y="1279"/>
                  <a:pt x="1106" y="1279"/>
                  <a:pt x="1106" y="1278"/>
                </a:cubicBezTo>
                <a:cubicBezTo>
                  <a:pt x="1106" y="1277"/>
                  <a:pt x="1106" y="1275"/>
                  <a:pt x="1107" y="1275"/>
                </a:cubicBezTo>
                <a:cubicBezTo>
                  <a:pt x="1108" y="1275"/>
                  <a:pt x="1110" y="1277"/>
                  <a:pt x="1109" y="1275"/>
                </a:cubicBezTo>
                <a:cubicBezTo>
                  <a:pt x="1109" y="1274"/>
                  <a:pt x="1109" y="1274"/>
                  <a:pt x="1109" y="1274"/>
                </a:cubicBezTo>
                <a:cubicBezTo>
                  <a:pt x="1108" y="1273"/>
                  <a:pt x="1108" y="1273"/>
                  <a:pt x="1108" y="1272"/>
                </a:cubicBezTo>
                <a:cubicBezTo>
                  <a:pt x="1108" y="1271"/>
                  <a:pt x="1107" y="1271"/>
                  <a:pt x="1107" y="1270"/>
                </a:cubicBezTo>
                <a:cubicBezTo>
                  <a:pt x="1106" y="1269"/>
                  <a:pt x="1108" y="1268"/>
                  <a:pt x="1108" y="1266"/>
                </a:cubicBezTo>
                <a:cubicBezTo>
                  <a:pt x="1109" y="1265"/>
                  <a:pt x="1109" y="1264"/>
                  <a:pt x="1109" y="1263"/>
                </a:cubicBezTo>
                <a:cubicBezTo>
                  <a:pt x="1109" y="1261"/>
                  <a:pt x="1111" y="1261"/>
                  <a:pt x="1111" y="1259"/>
                </a:cubicBezTo>
                <a:cubicBezTo>
                  <a:pt x="1112" y="1258"/>
                  <a:pt x="1112" y="1256"/>
                  <a:pt x="1113" y="1255"/>
                </a:cubicBezTo>
                <a:cubicBezTo>
                  <a:pt x="1113" y="1254"/>
                  <a:pt x="1114" y="1254"/>
                  <a:pt x="1114" y="1254"/>
                </a:cubicBezTo>
                <a:cubicBezTo>
                  <a:pt x="1115" y="1254"/>
                  <a:pt x="1116" y="1254"/>
                  <a:pt x="1116" y="1253"/>
                </a:cubicBezTo>
                <a:cubicBezTo>
                  <a:pt x="1117" y="1253"/>
                  <a:pt x="1117" y="1252"/>
                  <a:pt x="1118" y="1252"/>
                </a:cubicBezTo>
                <a:cubicBezTo>
                  <a:pt x="1119" y="1252"/>
                  <a:pt x="1119" y="1252"/>
                  <a:pt x="1120" y="1252"/>
                </a:cubicBezTo>
                <a:cubicBezTo>
                  <a:pt x="1121" y="1252"/>
                  <a:pt x="1122" y="1252"/>
                  <a:pt x="1122" y="1252"/>
                </a:cubicBezTo>
                <a:cubicBezTo>
                  <a:pt x="1123" y="1252"/>
                  <a:pt x="1124" y="1252"/>
                  <a:pt x="1125" y="1252"/>
                </a:cubicBezTo>
                <a:cubicBezTo>
                  <a:pt x="1126" y="1252"/>
                  <a:pt x="1127" y="1254"/>
                  <a:pt x="1128" y="1254"/>
                </a:cubicBezTo>
                <a:cubicBezTo>
                  <a:pt x="1129" y="1254"/>
                  <a:pt x="1128" y="1253"/>
                  <a:pt x="1128" y="1253"/>
                </a:cubicBezTo>
                <a:cubicBezTo>
                  <a:pt x="1128" y="1252"/>
                  <a:pt x="1128" y="1251"/>
                  <a:pt x="1128" y="1251"/>
                </a:cubicBezTo>
                <a:cubicBezTo>
                  <a:pt x="1128" y="1251"/>
                  <a:pt x="1127" y="1250"/>
                  <a:pt x="1127" y="1250"/>
                </a:cubicBezTo>
                <a:cubicBezTo>
                  <a:pt x="1126" y="1250"/>
                  <a:pt x="1126" y="1249"/>
                  <a:pt x="1126" y="1249"/>
                </a:cubicBezTo>
                <a:cubicBezTo>
                  <a:pt x="1125" y="1247"/>
                  <a:pt x="1123" y="1247"/>
                  <a:pt x="1122" y="1246"/>
                </a:cubicBezTo>
                <a:cubicBezTo>
                  <a:pt x="1121" y="1246"/>
                  <a:pt x="1121" y="1246"/>
                  <a:pt x="1120" y="1246"/>
                </a:cubicBezTo>
                <a:cubicBezTo>
                  <a:pt x="1119" y="1246"/>
                  <a:pt x="1117" y="1246"/>
                  <a:pt x="1116" y="1246"/>
                </a:cubicBezTo>
                <a:cubicBezTo>
                  <a:pt x="1114" y="1246"/>
                  <a:pt x="1113" y="1244"/>
                  <a:pt x="1112" y="1243"/>
                </a:cubicBezTo>
                <a:cubicBezTo>
                  <a:pt x="1111" y="1242"/>
                  <a:pt x="1110" y="1241"/>
                  <a:pt x="1109" y="1240"/>
                </a:cubicBezTo>
                <a:cubicBezTo>
                  <a:pt x="1108" y="1239"/>
                  <a:pt x="1108" y="1238"/>
                  <a:pt x="1107" y="1236"/>
                </a:cubicBezTo>
                <a:cubicBezTo>
                  <a:pt x="1106" y="1235"/>
                  <a:pt x="1105" y="1234"/>
                  <a:pt x="1104" y="1233"/>
                </a:cubicBezTo>
                <a:cubicBezTo>
                  <a:pt x="1104" y="1231"/>
                  <a:pt x="1103" y="1230"/>
                  <a:pt x="1103" y="1229"/>
                </a:cubicBezTo>
                <a:cubicBezTo>
                  <a:pt x="1102" y="1227"/>
                  <a:pt x="1101" y="1226"/>
                  <a:pt x="1101" y="1225"/>
                </a:cubicBezTo>
                <a:cubicBezTo>
                  <a:pt x="1100" y="1224"/>
                  <a:pt x="1099" y="1223"/>
                  <a:pt x="1098" y="1222"/>
                </a:cubicBezTo>
                <a:cubicBezTo>
                  <a:pt x="1097" y="1221"/>
                  <a:pt x="1096" y="1220"/>
                  <a:pt x="1095" y="1218"/>
                </a:cubicBezTo>
                <a:cubicBezTo>
                  <a:pt x="1094" y="1216"/>
                  <a:pt x="1092" y="1215"/>
                  <a:pt x="1090" y="1213"/>
                </a:cubicBezTo>
                <a:cubicBezTo>
                  <a:pt x="1087" y="1211"/>
                  <a:pt x="1086" y="1208"/>
                  <a:pt x="1084" y="1205"/>
                </a:cubicBezTo>
                <a:cubicBezTo>
                  <a:pt x="1083" y="1204"/>
                  <a:pt x="1082" y="1203"/>
                  <a:pt x="1081" y="1202"/>
                </a:cubicBezTo>
                <a:cubicBezTo>
                  <a:pt x="1080" y="1201"/>
                  <a:pt x="1078" y="1200"/>
                  <a:pt x="1077" y="1198"/>
                </a:cubicBezTo>
                <a:cubicBezTo>
                  <a:pt x="1076" y="1197"/>
                  <a:pt x="1077" y="1196"/>
                  <a:pt x="1076" y="1194"/>
                </a:cubicBezTo>
                <a:cubicBezTo>
                  <a:pt x="1076" y="1193"/>
                  <a:pt x="1075" y="1192"/>
                  <a:pt x="1074" y="1191"/>
                </a:cubicBezTo>
                <a:cubicBezTo>
                  <a:pt x="1073" y="1190"/>
                  <a:pt x="1071" y="1190"/>
                  <a:pt x="1072" y="1189"/>
                </a:cubicBezTo>
                <a:cubicBezTo>
                  <a:pt x="1072" y="1188"/>
                  <a:pt x="1073" y="1187"/>
                  <a:pt x="1073" y="1186"/>
                </a:cubicBezTo>
                <a:cubicBezTo>
                  <a:pt x="1073" y="1186"/>
                  <a:pt x="1073" y="1185"/>
                  <a:pt x="1073" y="1184"/>
                </a:cubicBezTo>
                <a:cubicBezTo>
                  <a:pt x="1073" y="1183"/>
                  <a:pt x="1073" y="1181"/>
                  <a:pt x="1073" y="1180"/>
                </a:cubicBezTo>
                <a:cubicBezTo>
                  <a:pt x="1073" y="1178"/>
                  <a:pt x="1073" y="1177"/>
                  <a:pt x="1073" y="1176"/>
                </a:cubicBezTo>
                <a:cubicBezTo>
                  <a:pt x="1074" y="1174"/>
                  <a:pt x="1074" y="1173"/>
                  <a:pt x="1074" y="1172"/>
                </a:cubicBezTo>
                <a:cubicBezTo>
                  <a:pt x="1074" y="1171"/>
                  <a:pt x="1074" y="1171"/>
                  <a:pt x="1074" y="1170"/>
                </a:cubicBezTo>
                <a:cubicBezTo>
                  <a:pt x="1074" y="1170"/>
                  <a:pt x="1075" y="1169"/>
                  <a:pt x="1075" y="1169"/>
                </a:cubicBezTo>
                <a:cubicBezTo>
                  <a:pt x="1075" y="1168"/>
                  <a:pt x="1074" y="1167"/>
                  <a:pt x="1073" y="1168"/>
                </a:cubicBezTo>
                <a:cubicBezTo>
                  <a:pt x="1072" y="1168"/>
                  <a:pt x="1072" y="1170"/>
                  <a:pt x="1071" y="1169"/>
                </a:cubicBezTo>
                <a:cubicBezTo>
                  <a:pt x="1070" y="1169"/>
                  <a:pt x="1070" y="1169"/>
                  <a:pt x="1070" y="1168"/>
                </a:cubicBezTo>
                <a:cubicBezTo>
                  <a:pt x="1070" y="1168"/>
                  <a:pt x="1070" y="1168"/>
                  <a:pt x="1070" y="1167"/>
                </a:cubicBezTo>
                <a:cubicBezTo>
                  <a:pt x="1069" y="1166"/>
                  <a:pt x="1069" y="1165"/>
                  <a:pt x="1069" y="1164"/>
                </a:cubicBezTo>
                <a:cubicBezTo>
                  <a:pt x="1068" y="1163"/>
                  <a:pt x="1068" y="1162"/>
                  <a:pt x="1067" y="1161"/>
                </a:cubicBezTo>
                <a:cubicBezTo>
                  <a:pt x="1066" y="1160"/>
                  <a:pt x="1065" y="1159"/>
                  <a:pt x="1064" y="1158"/>
                </a:cubicBezTo>
                <a:cubicBezTo>
                  <a:pt x="1063" y="1157"/>
                  <a:pt x="1062" y="1157"/>
                  <a:pt x="1061" y="1156"/>
                </a:cubicBezTo>
                <a:cubicBezTo>
                  <a:pt x="1060" y="1156"/>
                  <a:pt x="1058" y="1155"/>
                  <a:pt x="1057" y="1155"/>
                </a:cubicBezTo>
                <a:cubicBezTo>
                  <a:pt x="1055" y="1154"/>
                  <a:pt x="1056" y="1153"/>
                  <a:pt x="1056" y="1152"/>
                </a:cubicBezTo>
                <a:cubicBezTo>
                  <a:pt x="1057" y="1150"/>
                  <a:pt x="1058" y="1150"/>
                  <a:pt x="1059" y="1148"/>
                </a:cubicBezTo>
                <a:cubicBezTo>
                  <a:pt x="1060" y="1147"/>
                  <a:pt x="1061" y="1146"/>
                  <a:pt x="1062" y="1145"/>
                </a:cubicBezTo>
                <a:cubicBezTo>
                  <a:pt x="1063" y="1143"/>
                  <a:pt x="1065" y="1141"/>
                  <a:pt x="1066" y="1139"/>
                </a:cubicBezTo>
                <a:cubicBezTo>
                  <a:pt x="1068" y="1137"/>
                  <a:pt x="1069" y="1134"/>
                  <a:pt x="1070" y="1131"/>
                </a:cubicBezTo>
                <a:cubicBezTo>
                  <a:pt x="1070" y="1130"/>
                  <a:pt x="1071" y="1129"/>
                  <a:pt x="1071" y="1127"/>
                </a:cubicBezTo>
                <a:cubicBezTo>
                  <a:pt x="1071" y="1127"/>
                  <a:pt x="1070" y="1124"/>
                  <a:pt x="1071" y="1123"/>
                </a:cubicBezTo>
                <a:cubicBezTo>
                  <a:pt x="1071" y="1123"/>
                  <a:pt x="1072" y="1124"/>
                  <a:pt x="1072" y="1125"/>
                </a:cubicBezTo>
                <a:cubicBezTo>
                  <a:pt x="1072" y="1126"/>
                  <a:pt x="1073" y="1126"/>
                  <a:pt x="1073" y="1127"/>
                </a:cubicBezTo>
                <a:cubicBezTo>
                  <a:pt x="1073" y="1127"/>
                  <a:pt x="1073" y="1128"/>
                  <a:pt x="1074" y="1128"/>
                </a:cubicBezTo>
                <a:cubicBezTo>
                  <a:pt x="1074" y="1128"/>
                  <a:pt x="1074" y="1127"/>
                  <a:pt x="1074" y="1127"/>
                </a:cubicBezTo>
                <a:cubicBezTo>
                  <a:pt x="1074" y="1126"/>
                  <a:pt x="1074" y="1125"/>
                  <a:pt x="1074" y="1124"/>
                </a:cubicBezTo>
                <a:cubicBezTo>
                  <a:pt x="1075" y="1123"/>
                  <a:pt x="1075" y="1124"/>
                  <a:pt x="1076" y="1125"/>
                </a:cubicBezTo>
                <a:cubicBezTo>
                  <a:pt x="1076" y="1125"/>
                  <a:pt x="1076" y="1125"/>
                  <a:pt x="1076" y="1125"/>
                </a:cubicBezTo>
                <a:cubicBezTo>
                  <a:pt x="1077" y="1125"/>
                  <a:pt x="1077" y="1125"/>
                  <a:pt x="1077" y="1126"/>
                </a:cubicBezTo>
                <a:cubicBezTo>
                  <a:pt x="1078" y="1126"/>
                  <a:pt x="1077" y="1127"/>
                  <a:pt x="1078" y="1127"/>
                </a:cubicBezTo>
                <a:cubicBezTo>
                  <a:pt x="1079" y="1127"/>
                  <a:pt x="1079" y="1126"/>
                  <a:pt x="1079" y="1125"/>
                </a:cubicBezTo>
                <a:cubicBezTo>
                  <a:pt x="1079" y="1123"/>
                  <a:pt x="1080" y="1124"/>
                  <a:pt x="1081" y="1124"/>
                </a:cubicBezTo>
                <a:cubicBezTo>
                  <a:pt x="1082" y="1124"/>
                  <a:pt x="1082" y="1123"/>
                  <a:pt x="1083" y="1123"/>
                </a:cubicBezTo>
                <a:cubicBezTo>
                  <a:pt x="1084" y="1123"/>
                  <a:pt x="1084" y="1124"/>
                  <a:pt x="1085" y="1124"/>
                </a:cubicBezTo>
                <a:cubicBezTo>
                  <a:pt x="1086" y="1124"/>
                  <a:pt x="1087" y="1123"/>
                  <a:pt x="1088" y="1122"/>
                </a:cubicBezTo>
                <a:cubicBezTo>
                  <a:pt x="1088" y="1120"/>
                  <a:pt x="1090" y="1120"/>
                  <a:pt x="1091" y="1118"/>
                </a:cubicBezTo>
                <a:cubicBezTo>
                  <a:pt x="1091" y="1118"/>
                  <a:pt x="1092" y="1117"/>
                  <a:pt x="1093" y="1117"/>
                </a:cubicBezTo>
                <a:cubicBezTo>
                  <a:pt x="1093" y="1117"/>
                  <a:pt x="1094" y="1118"/>
                  <a:pt x="1094" y="1118"/>
                </a:cubicBezTo>
                <a:cubicBezTo>
                  <a:pt x="1095" y="1119"/>
                  <a:pt x="1095" y="1119"/>
                  <a:pt x="1096" y="1119"/>
                </a:cubicBezTo>
                <a:cubicBezTo>
                  <a:pt x="1096" y="1120"/>
                  <a:pt x="1096" y="1120"/>
                  <a:pt x="1097" y="1120"/>
                </a:cubicBezTo>
                <a:cubicBezTo>
                  <a:pt x="1097" y="1120"/>
                  <a:pt x="1097" y="1120"/>
                  <a:pt x="1097" y="1119"/>
                </a:cubicBezTo>
                <a:cubicBezTo>
                  <a:pt x="1097" y="1119"/>
                  <a:pt x="1096" y="1119"/>
                  <a:pt x="1096" y="1118"/>
                </a:cubicBezTo>
                <a:cubicBezTo>
                  <a:pt x="1096" y="1118"/>
                  <a:pt x="1096" y="1117"/>
                  <a:pt x="1096" y="1116"/>
                </a:cubicBezTo>
                <a:cubicBezTo>
                  <a:pt x="1095" y="1116"/>
                  <a:pt x="1095" y="1116"/>
                  <a:pt x="1095" y="1115"/>
                </a:cubicBezTo>
                <a:cubicBezTo>
                  <a:pt x="1095" y="1114"/>
                  <a:pt x="1095" y="1114"/>
                  <a:pt x="1096" y="1114"/>
                </a:cubicBezTo>
                <a:cubicBezTo>
                  <a:pt x="1098" y="1113"/>
                  <a:pt x="1099" y="1112"/>
                  <a:pt x="1101" y="1113"/>
                </a:cubicBezTo>
                <a:cubicBezTo>
                  <a:pt x="1102" y="1113"/>
                  <a:pt x="1104" y="1113"/>
                  <a:pt x="1104" y="1111"/>
                </a:cubicBezTo>
                <a:cubicBezTo>
                  <a:pt x="1104" y="1110"/>
                  <a:pt x="1104" y="1110"/>
                  <a:pt x="1105" y="1109"/>
                </a:cubicBezTo>
                <a:cubicBezTo>
                  <a:pt x="1105" y="1109"/>
                  <a:pt x="1106" y="1110"/>
                  <a:pt x="1106" y="1110"/>
                </a:cubicBezTo>
                <a:cubicBezTo>
                  <a:pt x="1107" y="1110"/>
                  <a:pt x="1107" y="1110"/>
                  <a:pt x="1107" y="1110"/>
                </a:cubicBezTo>
                <a:cubicBezTo>
                  <a:pt x="1108" y="1109"/>
                  <a:pt x="1106" y="1109"/>
                  <a:pt x="1106" y="1108"/>
                </a:cubicBezTo>
                <a:cubicBezTo>
                  <a:pt x="1105" y="1107"/>
                  <a:pt x="1106" y="1106"/>
                  <a:pt x="1106" y="1105"/>
                </a:cubicBezTo>
                <a:cubicBezTo>
                  <a:pt x="1107" y="1105"/>
                  <a:pt x="1107" y="1105"/>
                  <a:pt x="1107" y="1104"/>
                </a:cubicBezTo>
                <a:cubicBezTo>
                  <a:pt x="1108" y="1104"/>
                  <a:pt x="1107" y="1103"/>
                  <a:pt x="1108" y="1102"/>
                </a:cubicBezTo>
                <a:cubicBezTo>
                  <a:pt x="1108" y="1102"/>
                  <a:pt x="1109" y="1102"/>
                  <a:pt x="1110" y="1102"/>
                </a:cubicBezTo>
                <a:cubicBezTo>
                  <a:pt x="1113" y="1102"/>
                  <a:pt x="1116" y="1103"/>
                  <a:pt x="1120" y="1102"/>
                </a:cubicBezTo>
                <a:cubicBezTo>
                  <a:pt x="1122" y="1101"/>
                  <a:pt x="1123" y="1100"/>
                  <a:pt x="1124" y="1098"/>
                </a:cubicBezTo>
                <a:cubicBezTo>
                  <a:pt x="1126" y="1097"/>
                  <a:pt x="1128" y="1096"/>
                  <a:pt x="1129" y="1095"/>
                </a:cubicBezTo>
                <a:cubicBezTo>
                  <a:pt x="1130" y="1095"/>
                  <a:pt x="1131" y="1095"/>
                  <a:pt x="1132" y="1095"/>
                </a:cubicBezTo>
                <a:cubicBezTo>
                  <a:pt x="1133" y="1094"/>
                  <a:pt x="1134" y="1093"/>
                  <a:pt x="1134" y="1093"/>
                </a:cubicBezTo>
                <a:cubicBezTo>
                  <a:pt x="1135" y="1092"/>
                  <a:pt x="1136" y="1093"/>
                  <a:pt x="1137" y="1092"/>
                </a:cubicBezTo>
                <a:cubicBezTo>
                  <a:pt x="1138" y="1092"/>
                  <a:pt x="1138" y="1092"/>
                  <a:pt x="1138" y="1091"/>
                </a:cubicBezTo>
                <a:cubicBezTo>
                  <a:pt x="1139" y="1090"/>
                  <a:pt x="1141" y="1091"/>
                  <a:pt x="1143" y="1090"/>
                </a:cubicBezTo>
                <a:cubicBezTo>
                  <a:pt x="1144" y="1089"/>
                  <a:pt x="1144" y="1088"/>
                  <a:pt x="1146" y="1089"/>
                </a:cubicBezTo>
                <a:cubicBezTo>
                  <a:pt x="1147" y="1089"/>
                  <a:pt x="1147" y="1089"/>
                  <a:pt x="1148" y="1090"/>
                </a:cubicBezTo>
                <a:cubicBezTo>
                  <a:pt x="1149" y="1090"/>
                  <a:pt x="1149" y="1090"/>
                  <a:pt x="1150" y="1090"/>
                </a:cubicBezTo>
                <a:cubicBezTo>
                  <a:pt x="1152" y="1090"/>
                  <a:pt x="1153" y="1091"/>
                  <a:pt x="1154" y="1091"/>
                </a:cubicBezTo>
                <a:cubicBezTo>
                  <a:pt x="1156" y="1092"/>
                  <a:pt x="1157" y="1092"/>
                  <a:pt x="1158" y="1092"/>
                </a:cubicBezTo>
                <a:cubicBezTo>
                  <a:pt x="1160" y="1093"/>
                  <a:pt x="1161" y="1094"/>
                  <a:pt x="1162" y="1095"/>
                </a:cubicBezTo>
                <a:cubicBezTo>
                  <a:pt x="1163" y="1095"/>
                  <a:pt x="1164" y="1097"/>
                  <a:pt x="1166" y="1096"/>
                </a:cubicBezTo>
                <a:cubicBezTo>
                  <a:pt x="1166" y="1095"/>
                  <a:pt x="1166" y="1095"/>
                  <a:pt x="1166" y="1095"/>
                </a:cubicBezTo>
                <a:cubicBezTo>
                  <a:pt x="1168" y="1094"/>
                  <a:pt x="1168" y="1092"/>
                  <a:pt x="1170" y="1091"/>
                </a:cubicBezTo>
                <a:cubicBezTo>
                  <a:pt x="1172" y="1091"/>
                  <a:pt x="1172" y="1093"/>
                  <a:pt x="1173" y="1094"/>
                </a:cubicBezTo>
                <a:cubicBezTo>
                  <a:pt x="1175" y="1094"/>
                  <a:pt x="1176" y="1093"/>
                  <a:pt x="1177" y="1094"/>
                </a:cubicBezTo>
                <a:cubicBezTo>
                  <a:pt x="1179" y="1095"/>
                  <a:pt x="1180" y="1096"/>
                  <a:pt x="1181" y="1097"/>
                </a:cubicBezTo>
                <a:cubicBezTo>
                  <a:pt x="1181" y="1098"/>
                  <a:pt x="1182" y="1099"/>
                  <a:pt x="1182" y="1101"/>
                </a:cubicBezTo>
                <a:cubicBezTo>
                  <a:pt x="1183" y="1101"/>
                  <a:pt x="1183" y="1102"/>
                  <a:pt x="1183" y="1102"/>
                </a:cubicBezTo>
                <a:cubicBezTo>
                  <a:pt x="1183" y="1103"/>
                  <a:pt x="1184" y="1104"/>
                  <a:pt x="1184" y="1106"/>
                </a:cubicBezTo>
                <a:cubicBezTo>
                  <a:pt x="1184" y="1107"/>
                  <a:pt x="1185" y="1108"/>
                  <a:pt x="1185" y="1109"/>
                </a:cubicBezTo>
                <a:cubicBezTo>
                  <a:pt x="1185" y="1111"/>
                  <a:pt x="1185" y="1114"/>
                  <a:pt x="1184" y="1117"/>
                </a:cubicBezTo>
                <a:cubicBezTo>
                  <a:pt x="1182" y="1119"/>
                  <a:pt x="1181" y="1122"/>
                  <a:pt x="1181" y="1125"/>
                </a:cubicBezTo>
                <a:cubicBezTo>
                  <a:pt x="1181" y="1127"/>
                  <a:pt x="1182" y="1130"/>
                  <a:pt x="1183" y="1131"/>
                </a:cubicBezTo>
                <a:cubicBezTo>
                  <a:pt x="1185" y="1132"/>
                  <a:pt x="1186" y="1132"/>
                  <a:pt x="1188" y="1132"/>
                </a:cubicBezTo>
                <a:cubicBezTo>
                  <a:pt x="1189" y="1133"/>
                  <a:pt x="1191" y="1133"/>
                  <a:pt x="1192" y="1133"/>
                </a:cubicBezTo>
                <a:cubicBezTo>
                  <a:pt x="1194" y="1132"/>
                  <a:pt x="1195" y="1132"/>
                  <a:pt x="1196" y="1131"/>
                </a:cubicBezTo>
                <a:cubicBezTo>
                  <a:pt x="1197" y="1131"/>
                  <a:pt x="1198" y="1130"/>
                  <a:pt x="1199" y="1129"/>
                </a:cubicBezTo>
                <a:cubicBezTo>
                  <a:pt x="1200" y="1128"/>
                  <a:pt x="1202" y="1128"/>
                  <a:pt x="1203" y="1129"/>
                </a:cubicBezTo>
                <a:cubicBezTo>
                  <a:pt x="1203" y="1130"/>
                  <a:pt x="1203" y="1131"/>
                  <a:pt x="1203" y="1131"/>
                </a:cubicBezTo>
                <a:cubicBezTo>
                  <a:pt x="1204" y="1132"/>
                  <a:pt x="1204" y="1132"/>
                  <a:pt x="1204" y="1133"/>
                </a:cubicBezTo>
                <a:cubicBezTo>
                  <a:pt x="1204" y="1135"/>
                  <a:pt x="1203" y="1136"/>
                  <a:pt x="1204" y="1137"/>
                </a:cubicBezTo>
                <a:cubicBezTo>
                  <a:pt x="1205" y="1138"/>
                  <a:pt x="1207" y="1139"/>
                  <a:pt x="1205" y="1140"/>
                </a:cubicBezTo>
                <a:cubicBezTo>
                  <a:pt x="1204" y="1140"/>
                  <a:pt x="1202" y="1140"/>
                  <a:pt x="1201" y="1140"/>
                </a:cubicBezTo>
                <a:cubicBezTo>
                  <a:pt x="1200" y="1141"/>
                  <a:pt x="1198" y="1141"/>
                  <a:pt x="1197" y="1142"/>
                </a:cubicBezTo>
                <a:cubicBezTo>
                  <a:pt x="1196" y="1142"/>
                  <a:pt x="1195" y="1141"/>
                  <a:pt x="1193" y="1142"/>
                </a:cubicBezTo>
                <a:cubicBezTo>
                  <a:pt x="1190" y="1143"/>
                  <a:pt x="1189" y="1147"/>
                  <a:pt x="1188" y="1149"/>
                </a:cubicBezTo>
                <a:cubicBezTo>
                  <a:pt x="1187" y="1151"/>
                  <a:pt x="1187" y="1152"/>
                  <a:pt x="1186" y="1153"/>
                </a:cubicBezTo>
                <a:cubicBezTo>
                  <a:pt x="1185" y="1155"/>
                  <a:pt x="1183" y="1155"/>
                  <a:pt x="1184" y="1153"/>
                </a:cubicBezTo>
                <a:cubicBezTo>
                  <a:pt x="1185" y="1152"/>
                  <a:pt x="1185" y="1152"/>
                  <a:pt x="1186" y="1151"/>
                </a:cubicBezTo>
                <a:cubicBezTo>
                  <a:pt x="1186" y="1150"/>
                  <a:pt x="1187" y="1150"/>
                  <a:pt x="1187" y="1149"/>
                </a:cubicBezTo>
                <a:cubicBezTo>
                  <a:pt x="1187" y="1148"/>
                  <a:pt x="1188" y="1147"/>
                  <a:pt x="1188" y="1145"/>
                </a:cubicBezTo>
                <a:cubicBezTo>
                  <a:pt x="1189" y="1143"/>
                  <a:pt x="1192" y="1141"/>
                  <a:pt x="1194" y="1140"/>
                </a:cubicBezTo>
                <a:cubicBezTo>
                  <a:pt x="1195" y="1140"/>
                  <a:pt x="1195" y="1141"/>
                  <a:pt x="1196" y="1141"/>
                </a:cubicBezTo>
                <a:cubicBezTo>
                  <a:pt x="1197" y="1141"/>
                  <a:pt x="1197" y="1141"/>
                  <a:pt x="1198" y="1140"/>
                </a:cubicBezTo>
                <a:cubicBezTo>
                  <a:pt x="1199" y="1140"/>
                  <a:pt x="1200" y="1138"/>
                  <a:pt x="1200" y="1137"/>
                </a:cubicBezTo>
                <a:cubicBezTo>
                  <a:pt x="1200" y="1136"/>
                  <a:pt x="1199" y="1134"/>
                  <a:pt x="1198" y="1134"/>
                </a:cubicBezTo>
                <a:cubicBezTo>
                  <a:pt x="1196" y="1134"/>
                  <a:pt x="1195" y="1136"/>
                  <a:pt x="1193" y="1136"/>
                </a:cubicBezTo>
                <a:cubicBezTo>
                  <a:pt x="1192" y="1137"/>
                  <a:pt x="1191" y="1135"/>
                  <a:pt x="1189" y="1135"/>
                </a:cubicBezTo>
                <a:cubicBezTo>
                  <a:pt x="1188" y="1134"/>
                  <a:pt x="1186" y="1135"/>
                  <a:pt x="1184" y="1135"/>
                </a:cubicBezTo>
                <a:cubicBezTo>
                  <a:pt x="1183" y="1135"/>
                  <a:pt x="1181" y="1135"/>
                  <a:pt x="1179" y="1134"/>
                </a:cubicBezTo>
                <a:cubicBezTo>
                  <a:pt x="1177" y="1134"/>
                  <a:pt x="1176" y="1134"/>
                  <a:pt x="1174" y="1133"/>
                </a:cubicBezTo>
                <a:cubicBezTo>
                  <a:pt x="1171" y="1133"/>
                  <a:pt x="1168" y="1133"/>
                  <a:pt x="1165" y="1133"/>
                </a:cubicBezTo>
                <a:cubicBezTo>
                  <a:pt x="1163" y="1133"/>
                  <a:pt x="1163" y="1132"/>
                  <a:pt x="1161" y="1132"/>
                </a:cubicBezTo>
                <a:cubicBezTo>
                  <a:pt x="1160" y="1132"/>
                  <a:pt x="1159" y="1132"/>
                  <a:pt x="1158" y="1131"/>
                </a:cubicBezTo>
                <a:cubicBezTo>
                  <a:pt x="1157" y="1131"/>
                  <a:pt x="1155" y="1128"/>
                  <a:pt x="1154" y="1130"/>
                </a:cubicBezTo>
                <a:cubicBezTo>
                  <a:pt x="1154" y="1131"/>
                  <a:pt x="1154" y="1132"/>
                  <a:pt x="1153" y="1132"/>
                </a:cubicBezTo>
                <a:cubicBezTo>
                  <a:pt x="1152" y="1132"/>
                  <a:pt x="1152" y="1133"/>
                  <a:pt x="1151" y="1132"/>
                </a:cubicBezTo>
                <a:cubicBezTo>
                  <a:pt x="1150" y="1132"/>
                  <a:pt x="1150" y="1132"/>
                  <a:pt x="1149" y="1132"/>
                </a:cubicBezTo>
                <a:cubicBezTo>
                  <a:pt x="1148" y="1132"/>
                  <a:pt x="1147" y="1134"/>
                  <a:pt x="1146" y="1135"/>
                </a:cubicBezTo>
                <a:cubicBezTo>
                  <a:pt x="1145" y="1136"/>
                  <a:pt x="1145" y="1138"/>
                  <a:pt x="1145" y="1139"/>
                </a:cubicBezTo>
                <a:cubicBezTo>
                  <a:pt x="1144" y="1140"/>
                  <a:pt x="1142" y="1140"/>
                  <a:pt x="1141" y="1141"/>
                </a:cubicBezTo>
                <a:cubicBezTo>
                  <a:pt x="1140" y="1141"/>
                  <a:pt x="1139" y="1142"/>
                  <a:pt x="1140" y="1144"/>
                </a:cubicBezTo>
                <a:cubicBezTo>
                  <a:pt x="1141" y="1144"/>
                  <a:pt x="1141" y="1144"/>
                  <a:pt x="1142" y="1145"/>
                </a:cubicBezTo>
                <a:cubicBezTo>
                  <a:pt x="1143" y="1145"/>
                  <a:pt x="1143" y="1146"/>
                  <a:pt x="1144" y="1146"/>
                </a:cubicBezTo>
                <a:cubicBezTo>
                  <a:pt x="1144" y="1147"/>
                  <a:pt x="1145" y="1147"/>
                  <a:pt x="1145" y="1148"/>
                </a:cubicBezTo>
                <a:cubicBezTo>
                  <a:pt x="1146" y="1149"/>
                  <a:pt x="1145" y="1149"/>
                  <a:pt x="1146" y="1150"/>
                </a:cubicBezTo>
                <a:cubicBezTo>
                  <a:pt x="1147" y="1151"/>
                  <a:pt x="1148" y="1151"/>
                  <a:pt x="1149" y="1151"/>
                </a:cubicBezTo>
                <a:cubicBezTo>
                  <a:pt x="1150" y="1151"/>
                  <a:pt x="1151" y="1151"/>
                  <a:pt x="1151" y="1152"/>
                </a:cubicBezTo>
                <a:cubicBezTo>
                  <a:pt x="1150" y="1152"/>
                  <a:pt x="1149" y="1152"/>
                  <a:pt x="1149" y="1153"/>
                </a:cubicBezTo>
                <a:cubicBezTo>
                  <a:pt x="1148" y="1153"/>
                  <a:pt x="1148" y="1153"/>
                  <a:pt x="1148" y="1153"/>
                </a:cubicBezTo>
                <a:cubicBezTo>
                  <a:pt x="1147" y="1152"/>
                  <a:pt x="1147" y="1151"/>
                  <a:pt x="1146" y="1152"/>
                </a:cubicBezTo>
                <a:cubicBezTo>
                  <a:pt x="1145" y="1152"/>
                  <a:pt x="1145" y="1152"/>
                  <a:pt x="1145" y="1153"/>
                </a:cubicBezTo>
                <a:cubicBezTo>
                  <a:pt x="1144" y="1153"/>
                  <a:pt x="1143" y="1153"/>
                  <a:pt x="1142" y="1153"/>
                </a:cubicBezTo>
                <a:cubicBezTo>
                  <a:pt x="1141" y="1153"/>
                  <a:pt x="1141" y="1152"/>
                  <a:pt x="1140" y="1151"/>
                </a:cubicBezTo>
                <a:cubicBezTo>
                  <a:pt x="1139" y="1150"/>
                  <a:pt x="1138" y="1150"/>
                  <a:pt x="1136" y="1150"/>
                </a:cubicBezTo>
                <a:cubicBezTo>
                  <a:pt x="1135" y="1150"/>
                  <a:pt x="1133" y="1150"/>
                  <a:pt x="1131" y="1150"/>
                </a:cubicBezTo>
                <a:cubicBezTo>
                  <a:pt x="1130" y="1149"/>
                  <a:pt x="1129" y="1148"/>
                  <a:pt x="1127" y="1149"/>
                </a:cubicBezTo>
                <a:cubicBezTo>
                  <a:pt x="1126" y="1150"/>
                  <a:pt x="1126" y="1151"/>
                  <a:pt x="1125" y="1152"/>
                </a:cubicBezTo>
                <a:cubicBezTo>
                  <a:pt x="1124" y="1154"/>
                  <a:pt x="1125" y="1155"/>
                  <a:pt x="1126" y="1156"/>
                </a:cubicBezTo>
                <a:cubicBezTo>
                  <a:pt x="1127" y="1157"/>
                  <a:pt x="1128" y="1158"/>
                  <a:pt x="1130" y="1158"/>
                </a:cubicBezTo>
                <a:cubicBezTo>
                  <a:pt x="1131" y="1158"/>
                  <a:pt x="1133" y="1157"/>
                  <a:pt x="1134" y="1158"/>
                </a:cubicBezTo>
                <a:cubicBezTo>
                  <a:pt x="1135" y="1159"/>
                  <a:pt x="1137" y="1161"/>
                  <a:pt x="1138" y="1162"/>
                </a:cubicBezTo>
                <a:cubicBezTo>
                  <a:pt x="1139" y="1163"/>
                  <a:pt x="1141" y="1166"/>
                  <a:pt x="1141" y="1168"/>
                </a:cubicBezTo>
                <a:cubicBezTo>
                  <a:pt x="1141" y="1169"/>
                  <a:pt x="1141" y="1170"/>
                  <a:pt x="1142" y="1171"/>
                </a:cubicBezTo>
                <a:cubicBezTo>
                  <a:pt x="1142" y="1172"/>
                  <a:pt x="1142" y="1172"/>
                  <a:pt x="1143" y="1173"/>
                </a:cubicBezTo>
                <a:cubicBezTo>
                  <a:pt x="1144" y="1176"/>
                  <a:pt x="1146" y="1179"/>
                  <a:pt x="1146" y="1183"/>
                </a:cubicBezTo>
                <a:cubicBezTo>
                  <a:pt x="1146" y="1184"/>
                  <a:pt x="1145" y="1186"/>
                  <a:pt x="1147" y="1186"/>
                </a:cubicBezTo>
                <a:cubicBezTo>
                  <a:pt x="1147" y="1186"/>
                  <a:pt x="1148" y="1185"/>
                  <a:pt x="1149" y="1185"/>
                </a:cubicBezTo>
                <a:cubicBezTo>
                  <a:pt x="1149" y="1185"/>
                  <a:pt x="1150" y="1185"/>
                  <a:pt x="1151" y="1185"/>
                </a:cubicBezTo>
                <a:cubicBezTo>
                  <a:pt x="1152" y="1185"/>
                  <a:pt x="1153" y="1185"/>
                  <a:pt x="1154" y="1187"/>
                </a:cubicBezTo>
                <a:cubicBezTo>
                  <a:pt x="1155" y="1188"/>
                  <a:pt x="1156" y="1189"/>
                  <a:pt x="1157" y="1190"/>
                </a:cubicBezTo>
                <a:cubicBezTo>
                  <a:pt x="1157" y="1191"/>
                  <a:pt x="1158" y="1193"/>
                  <a:pt x="1159" y="1193"/>
                </a:cubicBezTo>
                <a:cubicBezTo>
                  <a:pt x="1161" y="1193"/>
                  <a:pt x="1162" y="1192"/>
                  <a:pt x="1163" y="1192"/>
                </a:cubicBezTo>
                <a:cubicBezTo>
                  <a:pt x="1164" y="1192"/>
                  <a:pt x="1165" y="1194"/>
                  <a:pt x="1166" y="1194"/>
                </a:cubicBezTo>
                <a:cubicBezTo>
                  <a:pt x="1168" y="1194"/>
                  <a:pt x="1169" y="1193"/>
                  <a:pt x="1170" y="1193"/>
                </a:cubicBezTo>
                <a:cubicBezTo>
                  <a:pt x="1171" y="1194"/>
                  <a:pt x="1173" y="1194"/>
                  <a:pt x="1173" y="1196"/>
                </a:cubicBezTo>
                <a:cubicBezTo>
                  <a:pt x="1173" y="1196"/>
                  <a:pt x="1172" y="1196"/>
                  <a:pt x="1172" y="1196"/>
                </a:cubicBezTo>
                <a:cubicBezTo>
                  <a:pt x="1171" y="1197"/>
                  <a:pt x="1172" y="1197"/>
                  <a:pt x="1172" y="1198"/>
                </a:cubicBezTo>
                <a:cubicBezTo>
                  <a:pt x="1173" y="1199"/>
                  <a:pt x="1173" y="1201"/>
                  <a:pt x="1173" y="1202"/>
                </a:cubicBezTo>
                <a:cubicBezTo>
                  <a:pt x="1172" y="1203"/>
                  <a:pt x="1171" y="1204"/>
                  <a:pt x="1170" y="1206"/>
                </a:cubicBezTo>
                <a:cubicBezTo>
                  <a:pt x="1170" y="1206"/>
                  <a:pt x="1169" y="1207"/>
                  <a:pt x="1169" y="1208"/>
                </a:cubicBezTo>
                <a:cubicBezTo>
                  <a:pt x="1168" y="1209"/>
                  <a:pt x="1168" y="1210"/>
                  <a:pt x="1168" y="1211"/>
                </a:cubicBezTo>
                <a:cubicBezTo>
                  <a:pt x="1168" y="1213"/>
                  <a:pt x="1168" y="1215"/>
                  <a:pt x="1168" y="1218"/>
                </a:cubicBezTo>
                <a:cubicBezTo>
                  <a:pt x="1168" y="1219"/>
                  <a:pt x="1169" y="1220"/>
                  <a:pt x="1170" y="1221"/>
                </a:cubicBezTo>
                <a:cubicBezTo>
                  <a:pt x="1171" y="1223"/>
                  <a:pt x="1171" y="1224"/>
                  <a:pt x="1172" y="1225"/>
                </a:cubicBezTo>
                <a:cubicBezTo>
                  <a:pt x="1172" y="1227"/>
                  <a:pt x="1174" y="1228"/>
                  <a:pt x="1175" y="1230"/>
                </a:cubicBezTo>
                <a:cubicBezTo>
                  <a:pt x="1175" y="1231"/>
                  <a:pt x="1176" y="1233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4"/>
                  <a:pt x="1178" y="1233"/>
                  <a:pt x="1177" y="1232"/>
                </a:cubicBezTo>
                <a:cubicBezTo>
                  <a:pt x="1177" y="1232"/>
                  <a:pt x="1177" y="1231"/>
                  <a:pt x="1177" y="1230"/>
                </a:cubicBezTo>
                <a:cubicBezTo>
                  <a:pt x="1176" y="1229"/>
                  <a:pt x="1176" y="1227"/>
                  <a:pt x="1177" y="1226"/>
                </a:cubicBezTo>
                <a:cubicBezTo>
                  <a:pt x="1177" y="1225"/>
                  <a:pt x="1177" y="1225"/>
                  <a:pt x="1178" y="1224"/>
                </a:cubicBezTo>
                <a:cubicBezTo>
                  <a:pt x="1178" y="1224"/>
                  <a:pt x="1178" y="1223"/>
                  <a:pt x="1178" y="1222"/>
                </a:cubicBezTo>
                <a:cubicBezTo>
                  <a:pt x="1178" y="1221"/>
                  <a:pt x="1179" y="1219"/>
                  <a:pt x="1177" y="1220"/>
                </a:cubicBezTo>
                <a:cubicBezTo>
                  <a:pt x="1176" y="1221"/>
                  <a:pt x="1176" y="1221"/>
                  <a:pt x="1176" y="1220"/>
                </a:cubicBezTo>
                <a:cubicBezTo>
                  <a:pt x="1176" y="1219"/>
                  <a:pt x="1177" y="1219"/>
                  <a:pt x="1177" y="1218"/>
                </a:cubicBezTo>
                <a:cubicBezTo>
                  <a:pt x="1177" y="1218"/>
                  <a:pt x="1177" y="1217"/>
                  <a:pt x="1177" y="1216"/>
                </a:cubicBezTo>
                <a:cubicBezTo>
                  <a:pt x="1178" y="1215"/>
                  <a:pt x="1179" y="1214"/>
                  <a:pt x="1180" y="1213"/>
                </a:cubicBezTo>
                <a:cubicBezTo>
                  <a:pt x="1180" y="1213"/>
                  <a:pt x="1181" y="1212"/>
                  <a:pt x="1181" y="1212"/>
                </a:cubicBezTo>
                <a:cubicBezTo>
                  <a:pt x="1183" y="1211"/>
                  <a:pt x="1184" y="1212"/>
                  <a:pt x="1186" y="1211"/>
                </a:cubicBezTo>
                <a:cubicBezTo>
                  <a:pt x="1186" y="1211"/>
                  <a:pt x="1187" y="1211"/>
                  <a:pt x="1187" y="1210"/>
                </a:cubicBezTo>
                <a:cubicBezTo>
                  <a:pt x="1188" y="1210"/>
                  <a:pt x="1189" y="1210"/>
                  <a:pt x="1190" y="1210"/>
                </a:cubicBezTo>
                <a:cubicBezTo>
                  <a:pt x="1191" y="1210"/>
                  <a:pt x="1192" y="1209"/>
                  <a:pt x="1194" y="1209"/>
                </a:cubicBezTo>
                <a:cubicBezTo>
                  <a:pt x="1194" y="1209"/>
                  <a:pt x="1195" y="1209"/>
                  <a:pt x="1195" y="1210"/>
                </a:cubicBezTo>
                <a:cubicBezTo>
                  <a:pt x="1195" y="1210"/>
                  <a:pt x="1195" y="1210"/>
                  <a:pt x="1195" y="1210"/>
                </a:cubicBezTo>
                <a:cubicBezTo>
                  <a:pt x="1196" y="1211"/>
                  <a:pt x="1196" y="1211"/>
                  <a:pt x="1197" y="1211"/>
                </a:cubicBezTo>
                <a:cubicBezTo>
                  <a:pt x="1198" y="1212"/>
                  <a:pt x="1198" y="1214"/>
                  <a:pt x="1198" y="1216"/>
                </a:cubicBezTo>
                <a:cubicBezTo>
                  <a:pt x="1198" y="1217"/>
                  <a:pt x="1198" y="1217"/>
                  <a:pt x="1198" y="1218"/>
                </a:cubicBezTo>
                <a:cubicBezTo>
                  <a:pt x="1199" y="1219"/>
                  <a:pt x="1199" y="1220"/>
                  <a:pt x="1200" y="1220"/>
                </a:cubicBezTo>
                <a:cubicBezTo>
                  <a:pt x="1200" y="1221"/>
                  <a:pt x="1200" y="1222"/>
                  <a:pt x="1200" y="1223"/>
                </a:cubicBezTo>
                <a:cubicBezTo>
                  <a:pt x="1200" y="1225"/>
                  <a:pt x="1201" y="1225"/>
                  <a:pt x="1202" y="1226"/>
                </a:cubicBezTo>
                <a:cubicBezTo>
                  <a:pt x="1203" y="1227"/>
                  <a:pt x="1204" y="1229"/>
                  <a:pt x="1205" y="1229"/>
                </a:cubicBezTo>
                <a:cubicBezTo>
                  <a:pt x="1207" y="1230"/>
                  <a:pt x="1208" y="1230"/>
                  <a:pt x="1209" y="1231"/>
                </a:cubicBezTo>
                <a:cubicBezTo>
                  <a:pt x="1211" y="1232"/>
                  <a:pt x="1212" y="1233"/>
                  <a:pt x="1213" y="1235"/>
                </a:cubicBezTo>
                <a:cubicBezTo>
                  <a:pt x="1214" y="1236"/>
                  <a:pt x="1214" y="1237"/>
                  <a:pt x="1213" y="1238"/>
                </a:cubicBezTo>
                <a:close/>
                <a:moveTo>
                  <a:pt x="1342" y="1108"/>
                </a:moveTo>
                <a:cubicBezTo>
                  <a:pt x="1341" y="1109"/>
                  <a:pt x="1341" y="1110"/>
                  <a:pt x="1340" y="1112"/>
                </a:cubicBezTo>
                <a:cubicBezTo>
                  <a:pt x="1339" y="1113"/>
                  <a:pt x="1338" y="1113"/>
                  <a:pt x="1336" y="1113"/>
                </a:cubicBezTo>
                <a:cubicBezTo>
                  <a:pt x="1334" y="1113"/>
                  <a:pt x="1334" y="1114"/>
                  <a:pt x="1333" y="1115"/>
                </a:cubicBezTo>
                <a:cubicBezTo>
                  <a:pt x="1332" y="1116"/>
                  <a:pt x="1331" y="1117"/>
                  <a:pt x="1329" y="1118"/>
                </a:cubicBezTo>
                <a:cubicBezTo>
                  <a:pt x="1329" y="1118"/>
                  <a:pt x="1328" y="1118"/>
                  <a:pt x="1327" y="1119"/>
                </a:cubicBezTo>
                <a:cubicBezTo>
                  <a:pt x="1326" y="1120"/>
                  <a:pt x="1326" y="1121"/>
                  <a:pt x="1324" y="1122"/>
                </a:cubicBezTo>
                <a:cubicBezTo>
                  <a:pt x="1323" y="1122"/>
                  <a:pt x="1321" y="1121"/>
                  <a:pt x="1320" y="1120"/>
                </a:cubicBezTo>
                <a:cubicBezTo>
                  <a:pt x="1319" y="1120"/>
                  <a:pt x="1318" y="1120"/>
                  <a:pt x="1316" y="1120"/>
                </a:cubicBezTo>
                <a:cubicBezTo>
                  <a:pt x="1315" y="1120"/>
                  <a:pt x="1315" y="1119"/>
                  <a:pt x="1314" y="1119"/>
                </a:cubicBezTo>
                <a:cubicBezTo>
                  <a:pt x="1311" y="1119"/>
                  <a:pt x="1313" y="1120"/>
                  <a:pt x="1313" y="1121"/>
                </a:cubicBezTo>
                <a:cubicBezTo>
                  <a:pt x="1314" y="1123"/>
                  <a:pt x="1312" y="1122"/>
                  <a:pt x="1311" y="1123"/>
                </a:cubicBezTo>
                <a:cubicBezTo>
                  <a:pt x="1311" y="1124"/>
                  <a:pt x="1312" y="1125"/>
                  <a:pt x="1312" y="1126"/>
                </a:cubicBezTo>
                <a:cubicBezTo>
                  <a:pt x="1312" y="1127"/>
                  <a:pt x="1310" y="1127"/>
                  <a:pt x="1311" y="1129"/>
                </a:cubicBezTo>
                <a:cubicBezTo>
                  <a:pt x="1313" y="1130"/>
                  <a:pt x="1316" y="1128"/>
                  <a:pt x="1317" y="1129"/>
                </a:cubicBezTo>
                <a:cubicBezTo>
                  <a:pt x="1319" y="1130"/>
                  <a:pt x="1320" y="1132"/>
                  <a:pt x="1320" y="1134"/>
                </a:cubicBezTo>
                <a:cubicBezTo>
                  <a:pt x="1320" y="1136"/>
                  <a:pt x="1319" y="1138"/>
                  <a:pt x="1319" y="1140"/>
                </a:cubicBezTo>
                <a:cubicBezTo>
                  <a:pt x="1318" y="1142"/>
                  <a:pt x="1317" y="1143"/>
                  <a:pt x="1317" y="1145"/>
                </a:cubicBezTo>
                <a:cubicBezTo>
                  <a:pt x="1317" y="1146"/>
                  <a:pt x="1318" y="1147"/>
                  <a:pt x="1318" y="1148"/>
                </a:cubicBezTo>
                <a:cubicBezTo>
                  <a:pt x="1319" y="1150"/>
                  <a:pt x="1319" y="1153"/>
                  <a:pt x="1319" y="1155"/>
                </a:cubicBezTo>
                <a:cubicBezTo>
                  <a:pt x="1318" y="1156"/>
                  <a:pt x="1318" y="1157"/>
                  <a:pt x="1318" y="1158"/>
                </a:cubicBezTo>
                <a:cubicBezTo>
                  <a:pt x="1317" y="1160"/>
                  <a:pt x="1317" y="1161"/>
                  <a:pt x="1316" y="1161"/>
                </a:cubicBezTo>
                <a:cubicBezTo>
                  <a:pt x="1315" y="1162"/>
                  <a:pt x="1314" y="1162"/>
                  <a:pt x="1314" y="1163"/>
                </a:cubicBezTo>
                <a:cubicBezTo>
                  <a:pt x="1313" y="1164"/>
                  <a:pt x="1315" y="1165"/>
                  <a:pt x="1313" y="1166"/>
                </a:cubicBezTo>
                <a:cubicBezTo>
                  <a:pt x="1311" y="1166"/>
                  <a:pt x="1312" y="1164"/>
                  <a:pt x="1311" y="1164"/>
                </a:cubicBezTo>
                <a:cubicBezTo>
                  <a:pt x="1310" y="1163"/>
                  <a:pt x="1309" y="1165"/>
                  <a:pt x="1308" y="1164"/>
                </a:cubicBezTo>
                <a:cubicBezTo>
                  <a:pt x="1307" y="1164"/>
                  <a:pt x="1306" y="1163"/>
                  <a:pt x="1306" y="1162"/>
                </a:cubicBezTo>
                <a:cubicBezTo>
                  <a:pt x="1306" y="1161"/>
                  <a:pt x="1305" y="1160"/>
                  <a:pt x="1304" y="1159"/>
                </a:cubicBezTo>
                <a:cubicBezTo>
                  <a:pt x="1303" y="1157"/>
                  <a:pt x="1302" y="1155"/>
                  <a:pt x="1301" y="1154"/>
                </a:cubicBezTo>
                <a:cubicBezTo>
                  <a:pt x="1301" y="1151"/>
                  <a:pt x="1302" y="1150"/>
                  <a:pt x="1302" y="1147"/>
                </a:cubicBezTo>
                <a:cubicBezTo>
                  <a:pt x="1302" y="1145"/>
                  <a:pt x="1302" y="1144"/>
                  <a:pt x="1303" y="1142"/>
                </a:cubicBezTo>
                <a:cubicBezTo>
                  <a:pt x="1304" y="1141"/>
                  <a:pt x="1307" y="1138"/>
                  <a:pt x="1306" y="1136"/>
                </a:cubicBezTo>
                <a:cubicBezTo>
                  <a:pt x="1306" y="1135"/>
                  <a:pt x="1305" y="1136"/>
                  <a:pt x="1304" y="1135"/>
                </a:cubicBezTo>
                <a:cubicBezTo>
                  <a:pt x="1304" y="1133"/>
                  <a:pt x="1305" y="1133"/>
                  <a:pt x="1305" y="1132"/>
                </a:cubicBezTo>
                <a:cubicBezTo>
                  <a:pt x="1306" y="1129"/>
                  <a:pt x="1301" y="1127"/>
                  <a:pt x="1300" y="1124"/>
                </a:cubicBezTo>
                <a:cubicBezTo>
                  <a:pt x="1300" y="1123"/>
                  <a:pt x="1299" y="1121"/>
                  <a:pt x="1298" y="1123"/>
                </a:cubicBezTo>
                <a:cubicBezTo>
                  <a:pt x="1298" y="1123"/>
                  <a:pt x="1299" y="1125"/>
                  <a:pt x="1298" y="1126"/>
                </a:cubicBezTo>
                <a:cubicBezTo>
                  <a:pt x="1297" y="1125"/>
                  <a:pt x="1297" y="1123"/>
                  <a:pt x="1296" y="1123"/>
                </a:cubicBezTo>
                <a:cubicBezTo>
                  <a:pt x="1295" y="1126"/>
                  <a:pt x="1297" y="1128"/>
                  <a:pt x="1294" y="1129"/>
                </a:cubicBezTo>
                <a:cubicBezTo>
                  <a:pt x="1291" y="1130"/>
                  <a:pt x="1291" y="1132"/>
                  <a:pt x="1291" y="1135"/>
                </a:cubicBezTo>
                <a:cubicBezTo>
                  <a:pt x="1291" y="1137"/>
                  <a:pt x="1293" y="1139"/>
                  <a:pt x="1291" y="1141"/>
                </a:cubicBezTo>
                <a:cubicBezTo>
                  <a:pt x="1291" y="1141"/>
                  <a:pt x="1289" y="1142"/>
                  <a:pt x="1290" y="1143"/>
                </a:cubicBezTo>
                <a:cubicBezTo>
                  <a:pt x="1291" y="1145"/>
                  <a:pt x="1292" y="1142"/>
                  <a:pt x="1293" y="1142"/>
                </a:cubicBezTo>
                <a:cubicBezTo>
                  <a:pt x="1295" y="1142"/>
                  <a:pt x="1293" y="1144"/>
                  <a:pt x="1292" y="1144"/>
                </a:cubicBezTo>
                <a:cubicBezTo>
                  <a:pt x="1291" y="1146"/>
                  <a:pt x="1291" y="1146"/>
                  <a:pt x="1292" y="1147"/>
                </a:cubicBezTo>
                <a:cubicBezTo>
                  <a:pt x="1293" y="1148"/>
                  <a:pt x="1294" y="1150"/>
                  <a:pt x="1293" y="1150"/>
                </a:cubicBezTo>
                <a:cubicBezTo>
                  <a:pt x="1291" y="1150"/>
                  <a:pt x="1291" y="1149"/>
                  <a:pt x="1290" y="1148"/>
                </a:cubicBezTo>
                <a:cubicBezTo>
                  <a:pt x="1289" y="1148"/>
                  <a:pt x="1288" y="1148"/>
                  <a:pt x="1289" y="1150"/>
                </a:cubicBezTo>
                <a:cubicBezTo>
                  <a:pt x="1289" y="1150"/>
                  <a:pt x="1291" y="1150"/>
                  <a:pt x="1290" y="1152"/>
                </a:cubicBezTo>
                <a:cubicBezTo>
                  <a:pt x="1290" y="1153"/>
                  <a:pt x="1289" y="1153"/>
                  <a:pt x="1288" y="1154"/>
                </a:cubicBezTo>
                <a:cubicBezTo>
                  <a:pt x="1287" y="1155"/>
                  <a:pt x="1286" y="1157"/>
                  <a:pt x="1284" y="1157"/>
                </a:cubicBezTo>
                <a:cubicBezTo>
                  <a:pt x="1282" y="1157"/>
                  <a:pt x="1281" y="1155"/>
                  <a:pt x="1282" y="1153"/>
                </a:cubicBezTo>
                <a:cubicBezTo>
                  <a:pt x="1283" y="1152"/>
                  <a:pt x="1283" y="1151"/>
                  <a:pt x="1283" y="1150"/>
                </a:cubicBezTo>
                <a:cubicBezTo>
                  <a:pt x="1283" y="1149"/>
                  <a:pt x="1282" y="1148"/>
                  <a:pt x="1282" y="1147"/>
                </a:cubicBezTo>
                <a:cubicBezTo>
                  <a:pt x="1281" y="1145"/>
                  <a:pt x="1283" y="1143"/>
                  <a:pt x="1283" y="1141"/>
                </a:cubicBezTo>
                <a:cubicBezTo>
                  <a:pt x="1283" y="1140"/>
                  <a:pt x="1284" y="1139"/>
                  <a:pt x="1285" y="1138"/>
                </a:cubicBezTo>
                <a:cubicBezTo>
                  <a:pt x="1285" y="1137"/>
                  <a:pt x="1285" y="1136"/>
                  <a:pt x="1286" y="1136"/>
                </a:cubicBezTo>
                <a:cubicBezTo>
                  <a:pt x="1287" y="1132"/>
                  <a:pt x="1290" y="1129"/>
                  <a:pt x="1291" y="1125"/>
                </a:cubicBezTo>
                <a:cubicBezTo>
                  <a:pt x="1291" y="1122"/>
                  <a:pt x="1292" y="1120"/>
                  <a:pt x="1294" y="1120"/>
                </a:cubicBezTo>
                <a:cubicBezTo>
                  <a:pt x="1295" y="1120"/>
                  <a:pt x="1296" y="1120"/>
                  <a:pt x="1296" y="1120"/>
                </a:cubicBezTo>
                <a:cubicBezTo>
                  <a:pt x="1297" y="1120"/>
                  <a:pt x="1297" y="1120"/>
                  <a:pt x="1298" y="1120"/>
                </a:cubicBezTo>
                <a:cubicBezTo>
                  <a:pt x="1299" y="1119"/>
                  <a:pt x="1300" y="1120"/>
                  <a:pt x="1301" y="1119"/>
                </a:cubicBezTo>
                <a:cubicBezTo>
                  <a:pt x="1301" y="1119"/>
                  <a:pt x="1302" y="1119"/>
                  <a:pt x="1303" y="1119"/>
                </a:cubicBezTo>
                <a:cubicBezTo>
                  <a:pt x="1304" y="1121"/>
                  <a:pt x="1301" y="1122"/>
                  <a:pt x="1301" y="1124"/>
                </a:cubicBezTo>
                <a:cubicBezTo>
                  <a:pt x="1301" y="1125"/>
                  <a:pt x="1302" y="1126"/>
                  <a:pt x="1303" y="1125"/>
                </a:cubicBezTo>
                <a:cubicBezTo>
                  <a:pt x="1304" y="1125"/>
                  <a:pt x="1304" y="1124"/>
                  <a:pt x="1304" y="1124"/>
                </a:cubicBezTo>
                <a:cubicBezTo>
                  <a:pt x="1305" y="1124"/>
                  <a:pt x="1305" y="1125"/>
                  <a:pt x="1305" y="1126"/>
                </a:cubicBezTo>
                <a:cubicBezTo>
                  <a:pt x="1305" y="1126"/>
                  <a:pt x="1305" y="1126"/>
                  <a:pt x="1305" y="1127"/>
                </a:cubicBezTo>
                <a:cubicBezTo>
                  <a:pt x="1306" y="1127"/>
                  <a:pt x="1306" y="1126"/>
                  <a:pt x="1307" y="1126"/>
                </a:cubicBezTo>
                <a:cubicBezTo>
                  <a:pt x="1307" y="1125"/>
                  <a:pt x="1307" y="1125"/>
                  <a:pt x="1307" y="1124"/>
                </a:cubicBezTo>
                <a:cubicBezTo>
                  <a:pt x="1308" y="1124"/>
                  <a:pt x="1308" y="1124"/>
                  <a:pt x="1309" y="1124"/>
                </a:cubicBezTo>
                <a:cubicBezTo>
                  <a:pt x="1310" y="1124"/>
                  <a:pt x="1310" y="1124"/>
                  <a:pt x="1310" y="1122"/>
                </a:cubicBezTo>
                <a:cubicBezTo>
                  <a:pt x="1309" y="1121"/>
                  <a:pt x="1309" y="1120"/>
                  <a:pt x="1310" y="1119"/>
                </a:cubicBezTo>
                <a:cubicBezTo>
                  <a:pt x="1312" y="1117"/>
                  <a:pt x="1311" y="1117"/>
                  <a:pt x="1310" y="1114"/>
                </a:cubicBezTo>
                <a:cubicBezTo>
                  <a:pt x="1309" y="1113"/>
                  <a:pt x="1309" y="1113"/>
                  <a:pt x="1308" y="1112"/>
                </a:cubicBezTo>
                <a:cubicBezTo>
                  <a:pt x="1307" y="1111"/>
                  <a:pt x="1307" y="1110"/>
                  <a:pt x="1309" y="1110"/>
                </a:cubicBezTo>
                <a:cubicBezTo>
                  <a:pt x="1311" y="1111"/>
                  <a:pt x="1312" y="1112"/>
                  <a:pt x="1312" y="1115"/>
                </a:cubicBezTo>
                <a:cubicBezTo>
                  <a:pt x="1313" y="1116"/>
                  <a:pt x="1312" y="1117"/>
                  <a:pt x="1313" y="1117"/>
                </a:cubicBezTo>
                <a:cubicBezTo>
                  <a:pt x="1315" y="1118"/>
                  <a:pt x="1315" y="1117"/>
                  <a:pt x="1316" y="1117"/>
                </a:cubicBezTo>
                <a:cubicBezTo>
                  <a:pt x="1317" y="1116"/>
                  <a:pt x="1318" y="1117"/>
                  <a:pt x="1319" y="1117"/>
                </a:cubicBezTo>
                <a:cubicBezTo>
                  <a:pt x="1320" y="1117"/>
                  <a:pt x="1321" y="1117"/>
                  <a:pt x="1322" y="1116"/>
                </a:cubicBezTo>
                <a:cubicBezTo>
                  <a:pt x="1325" y="1115"/>
                  <a:pt x="1326" y="1116"/>
                  <a:pt x="1329" y="1116"/>
                </a:cubicBezTo>
                <a:cubicBezTo>
                  <a:pt x="1330" y="1116"/>
                  <a:pt x="1331" y="1116"/>
                  <a:pt x="1332" y="1115"/>
                </a:cubicBezTo>
                <a:cubicBezTo>
                  <a:pt x="1333" y="1114"/>
                  <a:pt x="1333" y="1112"/>
                  <a:pt x="1332" y="1110"/>
                </a:cubicBezTo>
                <a:cubicBezTo>
                  <a:pt x="1330" y="1107"/>
                  <a:pt x="1329" y="1111"/>
                  <a:pt x="1327" y="1111"/>
                </a:cubicBezTo>
                <a:cubicBezTo>
                  <a:pt x="1326" y="1110"/>
                  <a:pt x="1326" y="1109"/>
                  <a:pt x="1325" y="1109"/>
                </a:cubicBezTo>
                <a:cubicBezTo>
                  <a:pt x="1324" y="1108"/>
                  <a:pt x="1322" y="1108"/>
                  <a:pt x="1321" y="1109"/>
                </a:cubicBezTo>
                <a:cubicBezTo>
                  <a:pt x="1319" y="1110"/>
                  <a:pt x="1318" y="1110"/>
                  <a:pt x="1317" y="1107"/>
                </a:cubicBezTo>
                <a:cubicBezTo>
                  <a:pt x="1316" y="1104"/>
                  <a:pt x="1318" y="1104"/>
                  <a:pt x="1320" y="1102"/>
                </a:cubicBezTo>
                <a:cubicBezTo>
                  <a:pt x="1323" y="1101"/>
                  <a:pt x="1324" y="1103"/>
                  <a:pt x="1324" y="1105"/>
                </a:cubicBezTo>
                <a:cubicBezTo>
                  <a:pt x="1324" y="1106"/>
                  <a:pt x="1325" y="1107"/>
                  <a:pt x="1326" y="1106"/>
                </a:cubicBezTo>
                <a:cubicBezTo>
                  <a:pt x="1327" y="1105"/>
                  <a:pt x="1326" y="1104"/>
                  <a:pt x="1328" y="1104"/>
                </a:cubicBezTo>
                <a:cubicBezTo>
                  <a:pt x="1329" y="1105"/>
                  <a:pt x="1330" y="1105"/>
                  <a:pt x="1331" y="1104"/>
                </a:cubicBezTo>
                <a:cubicBezTo>
                  <a:pt x="1332" y="1102"/>
                  <a:pt x="1331" y="1102"/>
                  <a:pt x="1329" y="1102"/>
                </a:cubicBezTo>
                <a:cubicBezTo>
                  <a:pt x="1329" y="1101"/>
                  <a:pt x="1326" y="1101"/>
                  <a:pt x="1328" y="1100"/>
                </a:cubicBezTo>
                <a:cubicBezTo>
                  <a:pt x="1329" y="1099"/>
                  <a:pt x="1330" y="1101"/>
                  <a:pt x="1331" y="1101"/>
                </a:cubicBezTo>
                <a:cubicBezTo>
                  <a:pt x="1331" y="1102"/>
                  <a:pt x="1333" y="1101"/>
                  <a:pt x="1333" y="1102"/>
                </a:cubicBezTo>
                <a:cubicBezTo>
                  <a:pt x="1334" y="1103"/>
                  <a:pt x="1333" y="1104"/>
                  <a:pt x="1333" y="1105"/>
                </a:cubicBezTo>
                <a:cubicBezTo>
                  <a:pt x="1333" y="1107"/>
                  <a:pt x="1337" y="1108"/>
                  <a:pt x="1338" y="1108"/>
                </a:cubicBezTo>
                <a:cubicBezTo>
                  <a:pt x="1339" y="1108"/>
                  <a:pt x="1340" y="1107"/>
                  <a:pt x="1341" y="1107"/>
                </a:cubicBezTo>
                <a:cubicBezTo>
                  <a:pt x="1342" y="1106"/>
                  <a:pt x="1343" y="1104"/>
                  <a:pt x="1344" y="1104"/>
                </a:cubicBezTo>
                <a:cubicBezTo>
                  <a:pt x="1344" y="1106"/>
                  <a:pt x="1343" y="1107"/>
                  <a:pt x="1342" y="1108"/>
                </a:cubicBezTo>
                <a:close/>
                <a:moveTo>
                  <a:pt x="1694" y="1102"/>
                </a:moveTo>
                <a:cubicBezTo>
                  <a:pt x="1693" y="1103"/>
                  <a:pt x="1693" y="1104"/>
                  <a:pt x="1692" y="1105"/>
                </a:cubicBezTo>
                <a:cubicBezTo>
                  <a:pt x="1690" y="1110"/>
                  <a:pt x="1684" y="1108"/>
                  <a:pt x="1680" y="1108"/>
                </a:cubicBezTo>
                <a:cubicBezTo>
                  <a:pt x="1679" y="1108"/>
                  <a:pt x="1677" y="1108"/>
                  <a:pt x="1676" y="1108"/>
                </a:cubicBezTo>
                <a:cubicBezTo>
                  <a:pt x="1675" y="1107"/>
                  <a:pt x="1673" y="1106"/>
                  <a:pt x="1672" y="1106"/>
                </a:cubicBezTo>
                <a:cubicBezTo>
                  <a:pt x="1669" y="1105"/>
                  <a:pt x="1666" y="1106"/>
                  <a:pt x="1663" y="1105"/>
                </a:cubicBezTo>
                <a:cubicBezTo>
                  <a:pt x="1662" y="1104"/>
                  <a:pt x="1660" y="1104"/>
                  <a:pt x="1659" y="1103"/>
                </a:cubicBezTo>
                <a:cubicBezTo>
                  <a:pt x="1657" y="1103"/>
                  <a:pt x="1656" y="1103"/>
                  <a:pt x="1654" y="1103"/>
                </a:cubicBezTo>
                <a:cubicBezTo>
                  <a:pt x="1650" y="1103"/>
                  <a:pt x="1647" y="1103"/>
                  <a:pt x="1643" y="1102"/>
                </a:cubicBezTo>
                <a:cubicBezTo>
                  <a:pt x="1640" y="1102"/>
                  <a:pt x="1637" y="1102"/>
                  <a:pt x="1634" y="1102"/>
                </a:cubicBezTo>
                <a:cubicBezTo>
                  <a:pt x="1632" y="1102"/>
                  <a:pt x="1629" y="1102"/>
                  <a:pt x="1627" y="1102"/>
                </a:cubicBezTo>
                <a:cubicBezTo>
                  <a:pt x="1627" y="1102"/>
                  <a:pt x="1626" y="1102"/>
                  <a:pt x="1625" y="1102"/>
                </a:cubicBezTo>
                <a:cubicBezTo>
                  <a:pt x="1624" y="1102"/>
                  <a:pt x="1624" y="1102"/>
                  <a:pt x="1623" y="1102"/>
                </a:cubicBezTo>
                <a:cubicBezTo>
                  <a:pt x="1622" y="1101"/>
                  <a:pt x="1623" y="1104"/>
                  <a:pt x="1622" y="1104"/>
                </a:cubicBezTo>
                <a:cubicBezTo>
                  <a:pt x="1622" y="1105"/>
                  <a:pt x="1621" y="1105"/>
                  <a:pt x="1620" y="1105"/>
                </a:cubicBezTo>
                <a:cubicBezTo>
                  <a:pt x="1619" y="1105"/>
                  <a:pt x="1618" y="1105"/>
                  <a:pt x="1617" y="1105"/>
                </a:cubicBezTo>
                <a:cubicBezTo>
                  <a:pt x="1616" y="1106"/>
                  <a:pt x="1614" y="1106"/>
                  <a:pt x="1613" y="1107"/>
                </a:cubicBezTo>
                <a:cubicBezTo>
                  <a:pt x="1612" y="1108"/>
                  <a:pt x="1611" y="1110"/>
                  <a:pt x="1611" y="1111"/>
                </a:cubicBezTo>
                <a:cubicBezTo>
                  <a:pt x="1610" y="1112"/>
                  <a:pt x="1610" y="1113"/>
                  <a:pt x="1609" y="1114"/>
                </a:cubicBezTo>
                <a:cubicBezTo>
                  <a:pt x="1607" y="1115"/>
                  <a:pt x="1606" y="1115"/>
                  <a:pt x="1604" y="1116"/>
                </a:cubicBezTo>
                <a:cubicBezTo>
                  <a:pt x="1603" y="1117"/>
                  <a:pt x="1602" y="1117"/>
                  <a:pt x="1600" y="1117"/>
                </a:cubicBezTo>
                <a:cubicBezTo>
                  <a:pt x="1599" y="1117"/>
                  <a:pt x="1596" y="1117"/>
                  <a:pt x="1598" y="1118"/>
                </a:cubicBezTo>
                <a:cubicBezTo>
                  <a:pt x="1599" y="1119"/>
                  <a:pt x="1599" y="1120"/>
                  <a:pt x="1599" y="1121"/>
                </a:cubicBezTo>
                <a:cubicBezTo>
                  <a:pt x="1598" y="1123"/>
                  <a:pt x="1597" y="1123"/>
                  <a:pt x="1597" y="1125"/>
                </a:cubicBezTo>
                <a:cubicBezTo>
                  <a:pt x="1596" y="1126"/>
                  <a:pt x="1596" y="1127"/>
                  <a:pt x="1595" y="1128"/>
                </a:cubicBezTo>
                <a:cubicBezTo>
                  <a:pt x="1595" y="1129"/>
                  <a:pt x="1594" y="1131"/>
                  <a:pt x="1595" y="1132"/>
                </a:cubicBezTo>
                <a:cubicBezTo>
                  <a:pt x="1595" y="1133"/>
                  <a:pt x="1596" y="1133"/>
                  <a:pt x="1597" y="1133"/>
                </a:cubicBezTo>
                <a:cubicBezTo>
                  <a:pt x="1597" y="1134"/>
                  <a:pt x="1596" y="1135"/>
                  <a:pt x="1596" y="1135"/>
                </a:cubicBezTo>
                <a:cubicBezTo>
                  <a:pt x="1596" y="1136"/>
                  <a:pt x="1596" y="1137"/>
                  <a:pt x="1596" y="1137"/>
                </a:cubicBezTo>
                <a:cubicBezTo>
                  <a:pt x="1596" y="1138"/>
                  <a:pt x="1596" y="1141"/>
                  <a:pt x="1595" y="1141"/>
                </a:cubicBezTo>
                <a:cubicBezTo>
                  <a:pt x="1594" y="1142"/>
                  <a:pt x="1594" y="1139"/>
                  <a:pt x="1593" y="1138"/>
                </a:cubicBezTo>
                <a:cubicBezTo>
                  <a:pt x="1592" y="1137"/>
                  <a:pt x="1592" y="1136"/>
                  <a:pt x="1591" y="1135"/>
                </a:cubicBezTo>
                <a:cubicBezTo>
                  <a:pt x="1591" y="1134"/>
                  <a:pt x="1590" y="1133"/>
                  <a:pt x="1589" y="1132"/>
                </a:cubicBezTo>
                <a:cubicBezTo>
                  <a:pt x="1588" y="1131"/>
                  <a:pt x="1588" y="1130"/>
                  <a:pt x="1587" y="1129"/>
                </a:cubicBezTo>
                <a:cubicBezTo>
                  <a:pt x="1586" y="1128"/>
                  <a:pt x="1585" y="1127"/>
                  <a:pt x="1584" y="1126"/>
                </a:cubicBezTo>
                <a:cubicBezTo>
                  <a:pt x="1583" y="1126"/>
                  <a:pt x="1583" y="1126"/>
                  <a:pt x="1582" y="1126"/>
                </a:cubicBezTo>
                <a:cubicBezTo>
                  <a:pt x="1582" y="1125"/>
                  <a:pt x="1582" y="1124"/>
                  <a:pt x="1583" y="1124"/>
                </a:cubicBezTo>
                <a:cubicBezTo>
                  <a:pt x="1583" y="1122"/>
                  <a:pt x="1583" y="1121"/>
                  <a:pt x="1584" y="1120"/>
                </a:cubicBezTo>
                <a:cubicBezTo>
                  <a:pt x="1584" y="1119"/>
                  <a:pt x="1586" y="1118"/>
                  <a:pt x="1587" y="1117"/>
                </a:cubicBezTo>
                <a:cubicBezTo>
                  <a:pt x="1587" y="1117"/>
                  <a:pt x="1588" y="1117"/>
                  <a:pt x="1588" y="1116"/>
                </a:cubicBezTo>
                <a:cubicBezTo>
                  <a:pt x="1589" y="1115"/>
                  <a:pt x="1588" y="1115"/>
                  <a:pt x="1587" y="1115"/>
                </a:cubicBezTo>
                <a:cubicBezTo>
                  <a:pt x="1586" y="1114"/>
                  <a:pt x="1587" y="1113"/>
                  <a:pt x="1588" y="1112"/>
                </a:cubicBezTo>
                <a:cubicBezTo>
                  <a:pt x="1589" y="1111"/>
                  <a:pt x="1590" y="1111"/>
                  <a:pt x="1592" y="1111"/>
                </a:cubicBezTo>
                <a:cubicBezTo>
                  <a:pt x="1593" y="1112"/>
                  <a:pt x="1594" y="1111"/>
                  <a:pt x="1594" y="1109"/>
                </a:cubicBezTo>
                <a:cubicBezTo>
                  <a:pt x="1594" y="1109"/>
                  <a:pt x="1593" y="1108"/>
                  <a:pt x="1594" y="1108"/>
                </a:cubicBezTo>
                <a:cubicBezTo>
                  <a:pt x="1594" y="1107"/>
                  <a:pt x="1595" y="1107"/>
                  <a:pt x="1596" y="1106"/>
                </a:cubicBezTo>
                <a:cubicBezTo>
                  <a:pt x="1596" y="1106"/>
                  <a:pt x="1597" y="1105"/>
                  <a:pt x="1597" y="1105"/>
                </a:cubicBezTo>
                <a:cubicBezTo>
                  <a:pt x="1598" y="1104"/>
                  <a:pt x="1599" y="1103"/>
                  <a:pt x="1600" y="1103"/>
                </a:cubicBezTo>
                <a:cubicBezTo>
                  <a:pt x="1600" y="1102"/>
                  <a:pt x="1601" y="1101"/>
                  <a:pt x="1602" y="1101"/>
                </a:cubicBezTo>
                <a:cubicBezTo>
                  <a:pt x="1602" y="1100"/>
                  <a:pt x="1603" y="1100"/>
                  <a:pt x="1604" y="1099"/>
                </a:cubicBezTo>
                <a:cubicBezTo>
                  <a:pt x="1605" y="1098"/>
                  <a:pt x="1606" y="1097"/>
                  <a:pt x="1607" y="1097"/>
                </a:cubicBezTo>
                <a:cubicBezTo>
                  <a:pt x="1609" y="1097"/>
                  <a:pt x="1610" y="1098"/>
                  <a:pt x="1611" y="1098"/>
                </a:cubicBezTo>
                <a:cubicBezTo>
                  <a:pt x="1613" y="1098"/>
                  <a:pt x="1615" y="1097"/>
                  <a:pt x="1616" y="1097"/>
                </a:cubicBezTo>
                <a:cubicBezTo>
                  <a:pt x="1618" y="1097"/>
                  <a:pt x="1619" y="1098"/>
                  <a:pt x="1620" y="1097"/>
                </a:cubicBezTo>
                <a:cubicBezTo>
                  <a:pt x="1622" y="1097"/>
                  <a:pt x="1624" y="1096"/>
                  <a:pt x="1625" y="1096"/>
                </a:cubicBezTo>
                <a:cubicBezTo>
                  <a:pt x="1628" y="1095"/>
                  <a:pt x="1632" y="1095"/>
                  <a:pt x="1634" y="1097"/>
                </a:cubicBezTo>
                <a:cubicBezTo>
                  <a:pt x="1635" y="1098"/>
                  <a:pt x="1636" y="1098"/>
                  <a:pt x="1638" y="1099"/>
                </a:cubicBezTo>
                <a:cubicBezTo>
                  <a:pt x="1639" y="1099"/>
                  <a:pt x="1640" y="1100"/>
                  <a:pt x="1641" y="1100"/>
                </a:cubicBezTo>
                <a:cubicBezTo>
                  <a:pt x="1642" y="1100"/>
                  <a:pt x="1643" y="1100"/>
                  <a:pt x="1644" y="1100"/>
                </a:cubicBezTo>
                <a:cubicBezTo>
                  <a:pt x="1645" y="1100"/>
                  <a:pt x="1646" y="1100"/>
                  <a:pt x="1647" y="1100"/>
                </a:cubicBezTo>
                <a:cubicBezTo>
                  <a:pt x="1648" y="1100"/>
                  <a:pt x="1650" y="1101"/>
                  <a:pt x="1652" y="1101"/>
                </a:cubicBezTo>
                <a:cubicBezTo>
                  <a:pt x="1656" y="1101"/>
                  <a:pt x="1660" y="1101"/>
                  <a:pt x="1664" y="1101"/>
                </a:cubicBezTo>
                <a:cubicBezTo>
                  <a:pt x="1667" y="1101"/>
                  <a:pt x="1670" y="1101"/>
                  <a:pt x="1673" y="1102"/>
                </a:cubicBezTo>
                <a:cubicBezTo>
                  <a:pt x="1675" y="1102"/>
                  <a:pt x="1676" y="1102"/>
                  <a:pt x="1677" y="1103"/>
                </a:cubicBezTo>
                <a:cubicBezTo>
                  <a:pt x="1677" y="1104"/>
                  <a:pt x="1677" y="1105"/>
                  <a:pt x="1678" y="1105"/>
                </a:cubicBezTo>
                <a:cubicBezTo>
                  <a:pt x="1678" y="1105"/>
                  <a:pt x="1679" y="1105"/>
                  <a:pt x="1679" y="1104"/>
                </a:cubicBezTo>
                <a:cubicBezTo>
                  <a:pt x="1679" y="1103"/>
                  <a:pt x="1679" y="1101"/>
                  <a:pt x="1679" y="1100"/>
                </a:cubicBezTo>
                <a:cubicBezTo>
                  <a:pt x="1680" y="1099"/>
                  <a:pt x="1682" y="1100"/>
                  <a:pt x="1683" y="1099"/>
                </a:cubicBezTo>
                <a:cubicBezTo>
                  <a:pt x="1684" y="1099"/>
                  <a:pt x="1685" y="1097"/>
                  <a:pt x="1687" y="1098"/>
                </a:cubicBezTo>
                <a:cubicBezTo>
                  <a:pt x="1688" y="1099"/>
                  <a:pt x="1688" y="1100"/>
                  <a:pt x="1689" y="1101"/>
                </a:cubicBezTo>
                <a:cubicBezTo>
                  <a:pt x="1690" y="1101"/>
                  <a:pt x="1691" y="1101"/>
                  <a:pt x="1691" y="1100"/>
                </a:cubicBezTo>
                <a:cubicBezTo>
                  <a:pt x="1690" y="1100"/>
                  <a:pt x="1689" y="1099"/>
                  <a:pt x="1689" y="1099"/>
                </a:cubicBezTo>
                <a:cubicBezTo>
                  <a:pt x="1689" y="1099"/>
                  <a:pt x="1688" y="1097"/>
                  <a:pt x="1688" y="1097"/>
                </a:cubicBezTo>
                <a:cubicBezTo>
                  <a:pt x="1688" y="1096"/>
                  <a:pt x="1690" y="1097"/>
                  <a:pt x="1690" y="1097"/>
                </a:cubicBezTo>
                <a:cubicBezTo>
                  <a:pt x="1691" y="1097"/>
                  <a:pt x="1693" y="1097"/>
                  <a:pt x="1694" y="1097"/>
                </a:cubicBezTo>
                <a:cubicBezTo>
                  <a:pt x="1695" y="1097"/>
                  <a:pt x="1695" y="1097"/>
                  <a:pt x="1695" y="1098"/>
                </a:cubicBezTo>
                <a:cubicBezTo>
                  <a:pt x="1696" y="1098"/>
                  <a:pt x="1696" y="1099"/>
                  <a:pt x="1696" y="1099"/>
                </a:cubicBezTo>
                <a:cubicBezTo>
                  <a:pt x="1697" y="1101"/>
                  <a:pt x="1695" y="1101"/>
                  <a:pt x="1694" y="1102"/>
                </a:cubicBezTo>
                <a:close/>
                <a:moveTo>
                  <a:pt x="1820" y="1698"/>
                </a:moveTo>
                <a:cubicBezTo>
                  <a:pt x="1820" y="1699"/>
                  <a:pt x="1820" y="1699"/>
                  <a:pt x="1819" y="1700"/>
                </a:cubicBezTo>
                <a:cubicBezTo>
                  <a:pt x="1819" y="1700"/>
                  <a:pt x="1818" y="1700"/>
                  <a:pt x="1818" y="1700"/>
                </a:cubicBezTo>
                <a:cubicBezTo>
                  <a:pt x="1817" y="1700"/>
                  <a:pt x="1817" y="1700"/>
                  <a:pt x="1816" y="1700"/>
                </a:cubicBezTo>
                <a:cubicBezTo>
                  <a:pt x="1816" y="1700"/>
                  <a:pt x="1814" y="1701"/>
                  <a:pt x="1815" y="1700"/>
                </a:cubicBezTo>
                <a:cubicBezTo>
                  <a:pt x="1815" y="1699"/>
                  <a:pt x="1816" y="1699"/>
                  <a:pt x="1816" y="1699"/>
                </a:cubicBezTo>
                <a:cubicBezTo>
                  <a:pt x="1817" y="1698"/>
                  <a:pt x="1817" y="1698"/>
                  <a:pt x="1817" y="1697"/>
                </a:cubicBezTo>
                <a:cubicBezTo>
                  <a:pt x="1818" y="1696"/>
                  <a:pt x="1819" y="1696"/>
                  <a:pt x="1820" y="1696"/>
                </a:cubicBezTo>
                <a:cubicBezTo>
                  <a:pt x="1822" y="1696"/>
                  <a:pt x="1821" y="1698"/>
                  <a:pt x="1820" y="1698"/>
                </a:cubicBezTo>
                <a:close/>
                <a:moveTo>
                  <a:pt x="2110" y="1940"/>
                </a:moveTo>
                <a:cubicBezTo>
                  <a:pt x="2110" y="1940"/>
                  <a:pt x="2110" y="1941"/>
                  <a:pt x="2111" y="1942"/>
                </a:cubicBezTo>
                <a:cubicBezTo>
                  <a:pt x="2111" y="1942"/>
                  <a:pt x="2112" y="1942"/>
                  <a:pt x="2112" y="1943"/>
                </a:cubicBezTo>
                <a:cubicBezTo>
                  <a:pt x="2113" y="1944"/>
                  <a:pt x="2113" y="1945"/>
                  <a:pt x="2114" y="1946"/>
                </a:cubicBezTo>
                <a:cubicBezTo>
                  <a:pt x="2115" y="1947"/>
                  <a:pt x="2115" y="1947"/>
                  <a:pt x="2116" y="1949"/>
                </a:cubicBezTo>
                <a:cubicBezTo>
                  <a:pt x="2116" y="1949"/>
                  <a:pt x="2116" y="1950"/>
                  <a:pt x="2116" y="1950"/>
                </a:cubicBezTo>
                <a:cubicBezTo>
                  <a:pt x="2116" y="1951"/>
                  <a:pt x="2116" y="1951"/>
                  <a:pt x="2115" y="1951"/>
                </a:cubicBezTo>
                <a:cubicBezTo>
                  <a:pt x="2114" y="1950"/>
                  <a:pt x="2114" y="1950"/>
                  <a:pt x="2114" y="1949"/>
                </a:cubicBezTo>
                <a:cubicBezTo>
                  <a:pt x="2114" y="1949"/>
                  <a:pt x="2113" y="1948"/>
                  <a:pt x="2113" y="1947"/>
                </a:cubicBezTo>
                <a:cubicBezTo>
                  <a:pt x="2112" y="1947"/>
                  <a:pt x="2112" y="1946"/>
                  <a:pt x="2112" y="1946"/>
                </a:cubicBezTo>
                <a:cubicBezTo>
                  <a:pt x="2111" y="1945"/>
                  <a:pt x="2110" y="1945"/>
                  <a:pt x="2110" y="1944"/>
                </a:cubicBezTo>
                <a:cubicBezTo>
                  <a:pt x="2110" y="1943"/>
                  <a:pt x="2109" y="1941"/>
                  <a:pt x="2110" y="1940"/>
                </a:cubicBezTo>
                <a:close/>
                <a:moveTo>
                  <a:pt x="2217" y="1885"/>
                </a:moveTo>
                <a:cubicBezTo>
                  <a:pt x="2218" y="1886"/>
                  <a:pt x="2218" y="1887"/>
                  <a:pt x="2219" y="1888"/>
                </a:cubicBezTo>
                <a:cubicBezTo>
                  <a:pt x="2220" y="1888"/>
                  <a:pt x="2221" y="1889"/>
                  <a:pt x="2222" y="1889"/>
                </a:cubicBezTo>
                <a:cubicBezTo>
                  <a:pt x="2223" y="1889"/>
                  <a:pt x="2224" y="1889"/>
                  <a:pt x="2224" y="1889"/>
                </a:cubicBezTo>
                <a:cubicBezTo>
                  <a:pt x="2225" y="1890"/>
                  <a:pt x="2225" y="1890"/>
                  <a:pt x="2226" y="1891"/>
                </a:cubicBezTo>
                <a:cubicBezTo>
                  <a:pt x="2226" y="1891"/>
                  <a:pt x="2226" y="1892"/>
                  <a:pt x="2227" y="1892"/>
                </a:cubicBezTo>
                <a:cubicBezTo>
                  <a:pt x="2227" y="1892"/>
                  <a:pt x="2228" y="1893"/>
                  <a:pt x="2228" y="1893"/>
                </a:cubicBezTo>
                <a:cubicBezTo>
                  <a:pt x="2229" y="1894"/>
                  <a:pt x="2228" y="1894"/>
                  <a:pt x="2227" y="1893"/>
                </a:cubicBezTo>
                <a:cubicBezTo>
                  <a:pt x="2227" y="1893"/>
                  <a:pt x="2226" y="1893"/>
                  <a:pt x="2226" y="1892"/>
                </a:cubicBezTo>
                <a:cubicBezTo>
                  <a:pt x="2225" y="1891"/>
                  <a:pt x="2224" y="1891"/>
                  <a:pt x="2223" y="1890"/>
                </a:cubicBezTo>
                <a:cubicBezTo>
                  <a:pt x="2222" y="1889"/>
                  <a:pt x="2221" y="1889"/>
                  <a:pt x="2220" y="1888"/>
                </a:cubicBezTo>
                <a:cubicBezTo>
                  <a:pt x="2218" y="1888"/>
                  <a:pt x="2218" y="1887"/>
                  <a:pt x="2216" y="1886"/>
                </a:cubicBezTo>
                <a:cubicBezTo>
                  <a:pt x="2215" y="1886"/>
                  <a:pt x="2214" y="1885"/>
                  <a:pt x="2213" y="1884"/>
                </a:cubicBezTo>
                <a:cubicBezTo>
                  <a:pt x="2212" y="1884"/>
                  <a:pt x="2212" y="1883"/>
                  <a:pt x="2212" y="1882"/>
                </a:cubicBezTo>
                <a:cubicBezTo>
                  <a:pt x="2212" y="1881"/>
                  <a:pt x="2211" y="1879"/>
                  <a:pt x="2212" y="1880"/>
                </a:cubicBezTo>
                <a:cubicBezTo>
                  <a:pt x="2213" y="1881"/>
                  <a:pt x="2213" y="1881"/>
                  <a:pt x="2213" y="1882"/>
                </a:cubicBezTo>
                <a:cubicBezTo>
                  <a:pt x="2213" y="1882"/>
                  <a:pt x="2214" y="1882"/>
                  <a:pt x="2214" y="1883"/>
                </a:cubicBezTo>
                <a:cubicBezTo>
                  <a:pt x="2215" y="1883"/>
                  <a:pt x="2215" y="1884"/>
                  <a:pt x="2216" y="1884"/>
                </a:cubicBezTo>
                <a:cubicBezTo>
                  <a:pt x="2216" y="1885"/>
                  <a:pt x="2216" y="1885"/>
                  <a:pt x="2217" y="1885"/>
                </a:cubicBezTo>
                <a:close/>
                <a:moveTo>
                  <a:pt x="2300" y="866"/>
                </a:moveTo>
                <a:cubicBezTo>
                  <a:pt x="2300" y="867"/>
                  <a:pt x="2301" y="869"/>
                  <a:pt x="2300" y="870"/>
                </a:cubicBezTo>
                <a:cubicBezTo>
                  <a:pt x="2300" y="871"/>
                  <a:pt x="2300" y="871"/>
                  <a:pt x="2299" y="871"/>
                </a:cubicBezTo>
                <a:cubicBezTo>
                  <a:pt x="2299" y="872"/>
                  <a:pt x="2299" y="873"/>
                  <a:pt x="2299" y="874"/>
                </a:cubicBezTo>
                <a:cubicBezTo>
                  <a:pt x="2300" y="876"/>
                  <a:pt x="2297" y="877"/>
                  <a:pt x="2298" y="879"/>
                </a:cubicBezTo>
                <a:cubicBezTo>
                  <a:pt x="2298" y="879"/>
                  <a:pt x="2299" y="880"/>
                  <a:pt x="2299" y="880"/>
                </a:cubicBezTo>
                <a:cubicBezTo>
                  <a:pt x="2299" y="881"/>
                  <a:pt x="2299" y="881"/>
                  <a:pt x="2299" y="882"/>
                </a:cubicBezTo>
                <a:cubicBezTo>
                  <a:pt x="2298" y="884"/>
                  <a:pt x="2297" y="885"/>
                  <a:pt x="2296" y="887"/>
                </a:cubicBezTo>
                <a:cubicBezTo>
                  <a:pt x="2296" y="888"/>
                  <a:pt x="2295" y="889"/>
                  <a:pt x="2295" y="891"/>
                </a:cubicBezTo>
                <a:cubicBezTo>
                  <a:pt x="2294" y="892"/>
                  <a:pt x="2294" y="894"/>
                  <a:pt x="2293" y="895"/>
                </a:cubicBezTo>
                <a:cubicBezTo>
                  <a:pt x="2293" y="896"/>
                  <a:pt x="2293" y="898"/>
                  <a:pt x="2293" y="899"/>
                </a:cubicBezTo>
                <a:cubicBezTo>
                  <a:pt x="2293" y="901"/>
                  <a:pt x="2294" y="902"/>
                  <a:pt x="2294" y="903"/>
                </a:cubicBezTo>
                <a:cubicBezTo>
                  <a:pt x="2293" y="905"/>
                  <a:pt x="2293" y="906"/>
                  <a:pt x="2293" y="908"/>
                </a:cubicBezTo>
                <a:cubicBezTo>
                  <a:pt x="2293" y="909"/>
                  <a:pt x="2292" y="910"/>
                  <a:pt x="2291" y="911"/>
                </a:cubicBezTo>
                <a:cubicBezTo>
                  <a:pt x="2290" y="913"/>
                  <a:pt x="2290" y="914"/>
                  <a:pt x="2290" y="915"/>
                </a:cubicBezTo>
                <a:cubicBezTo>
                  <a:pt x="2289" y="917"/>
                  <a:pt x="2288" y="918"/>
                  <a:pt x="2287" y="920"/>
                </a:cubicBezTo>
                <a:cubicBezTo>
                  <a:pt x="2286" y="921"/>
                  <a:pt x="2285" y="922"/>
                  <a:pt x="2284" y="921"/>
                </a:cubicBezTo>
                <a:cubicBezTo>
                  <a:pt x="2284" y="920"/>
                  <a:pt x="2284" y="919"/>
                  <a:pt x="2284" y="919"/>
                </a:cubicBezTo>
                <a:cubicBezTo>
                  <a:pt x="2284" y="918"/>
                  <a:pt x="2285" y="918"/>
                  <a:pt x="2285" y="918"/>
                </a:cubicBezTo>
                <a:cubicBezTo>
                  <a:pt x="2285" y="917"/>
                  <a:pt x="2284" y="917"/>
                  <a:pt x="2284" y="917"/>
                </a:cubicBezTo>
                <a:cubicBezTo>
                  <a:pt x="2283" y="916"/>
                  <a:pt x="2283" y="916"/>
                  <a:pt x="2282" y="916"/>
                </a:cubicBezTo>
                <a:cubicBezTo>
                  <a:pt x="2281" y="915"/>
                  <a:pt x="2280" y="916"/>
                  <a:pt x="2279" y="917"/>
                </a:cubicBezTo>
                <a:cubicBezTo>
                  <a:pt x="2278" y="919"/>
                  <a:pt x="2278" y="920"/>
                  <a:pt x="2277" y="921"/>
                </a:cubicBezTo>
                <a:cubicBezTo>
                  <a:pt x="2276" y="921"/>
                  <a:pt x="2273" y="923"/>
                  <a:pt x="2274" y="924"/>
                </a:cubicBezTo>
                <a:cubicBezTo>
                  <a:pt x="2275" y="924"/>
                  <a:pt x="2276" y="923"/>
                  <a:pt x="2276" y="923"/>
                </a:cubicBezTo>
                <a:cubicBezTo>
                  <a:pt x="2277" y="922"/>
                  <a:pt x="2278" y="921"/>
                  <a:pt x="2279" y="921"/>
                </a:cubicBezTo>
                <a:cubicBezTo>
                  <a:pt x="2281" y="921"/>
                  <a:pt x="2282" y="922"/>
                  <a:pt x="2283" y="924"/>
                </a:cubicBezTo>
                <a:cubicBezTo>
                  <a:pt x="2283" y="925"/>
                  <a:pt x="2283" y="927"/>
                  <a:pt x="2282" y="928"/>
                </a:cubicBezTo>
                <a:cubicBezTo>
                  <a:pt x="2281" y="929"/>
                  <a:pt x="2280" y="929"/>
                  <a:pt x="2279" y="930"/>
                </a:cubicBezTo>
                <a:cubicBezTo>
                  <a:pt x="2278" y="930"/>
                  <a:pt x="2276" y="930"/>
                  <a:pt x="2275" y="931"/>
                </a:cubicBezTo>
                <a:cubicBezTo>
                  <a:pt x="2273" y="932"/>
                  <a:pt x="2272" y="933"/>
                  <a:pt x="2271" y="934"/>
                </a:cubicBezTo>
                <a:cubicBezTo>
                  <a:pt x="2270" y="935"/>
                  <a:pt x="2268" y="936"/>
                  <a:pt x="2267" y="937"/>
                </a:cubicBezTo>
                <a:cubicBezTo>
                  <a:pt x="2266" y="939"/>
                  <a:pt x="2265" y="941"/>
                  <a:pt x="2264" y="942"/>
                </a:cubicBezTo>
                <a:cubicBezTo>
                  <a:pt x="2262" y="943"/>
                  <a:pt x="2261" y="944"/>
                  <a:pt x="2259" y="945"/>
                </a:cubicBezTo>
                <a:cubicBezTo>
                  <a:pt x="2259" y="945"/>
                  <a:pt x="2258" y="945"/>
                  <a:pt x="2257" y="945"/>
                </a:cubicBezTo>
                <a:cubicBezTo>
                  <a:pt x="2257" y="946"/>
                  <a:pt x="2256" y="945"/>
                  <a:pt x="2255" y="945"/>
                </a:cubicBezTo>
                <a:cubicBezTo>
                  <a:pt x="2254" y="945"/>
                  <a:pt x="2253" y="946"/>
                  <a:pt x="2252" y="946"/>
                </a:cubicBezTo>
                <a:cubicBezTo>
                  <a:pt x="2251" y="947"/>
                  <a:pt x="2250" y="947"/>
                  <a:pt x="2249" y="948"/>
                </a:cubicBezTo>
                <a:cubicBezTo>
                  <a:pt x="2246" y="950"/>
                  <a:pt x="2244" y="954"/>
                  <a:pt x="2240" y="955"/>
                </a:cubicBezTo>
                <a:cubicBezTo>
                  <a:pt x="2238" y="955"/>
                  <a:pt x="2237" y="955"/>
                  <a:pt x="2235" y="955"/>
                </a:cubicBezTo>
                <a:cubicBezTo>
                  <a:pt x="2233" y="955"/>
                  <a:pt x="2228" y="955"/>
                  <a:pt x="2229" y="958"/>
                </a:cubicBezTo>
                <a:cubicBezTo>
                  <a:pt x="2230" y="959"/>
                  <a:pt x="2230" y="959"/>
                  <a:pt x="2230" y="960"/>
                </a:cubicBezTo>
                <a:cubicBezTo>
                  <a:pt x="2230" y="961"/>
                  <a:pt x="2229" y="962"/>
                  <a:pt x="2228" y="962"/>
                </a:cubicBezTo>
                <a:cubicBezTo>
                  <a:pt x="2227" y="963"/>
                  <a:pt x="2227" y="965"/>
                  <a:pt x="2226" y="966"/>
                </a:cubicBezTo>
                <a:cubicBezTo>
                  <a:pt x="2224" y="968"/>
                  <a:pt x="2223" y="970"/>
                  <a:pt x="2221" y="971"/>
                </a:cubicBezTo>
                <a:cubicBezTo>
                  <a:pt x="2218" y="972"/>
                  <a:pt x="2216" y="973"/>
                  <a:pt x="2214" y="973"/>
                </a:cubicBezTo>
                <a:cubicBezTo>
                  <a:pt x="2212" y="973"/>
                  <a:pt x="2210" y="974"/>
                  <a:pt x="2209" y="975"/>
                </a:cubicBezTo>
                <a:cubicBezTo>
                  <a:pt x="2206" y="976"/>
                  <a:pt x="2203" y="977"/>
                  <a:pt x="2200" y="977"/>
                </a:cubicBezTo>
                <a:cubicBezTo>
                  <a:pt x="2197" y="977"/>
                  <a:pt x="2194" y="977"/>
                  <a:pt x="2191" y="977"/>
                </a:cubicBezTo>
                <a:cubicBezTo>
                  <a:pt x="2190" y="977"/>
                  <a:pt x="2189" y="976"/>
                  <a:pt x="2187" y="975"/>
                </a:cubicBezTo>
                <a:cubicBezTo>
                  <a:pt x="2186" y="975"/>
                  <a:pt x="2184" y="974"/>
                  <a:pt x="2183" y="973"/>
                </a:cubicBezTo>
                <a:cubicBezTo>
                  <a:pt x="2182" y="973"/>
                  <a:pt x="2181" y="972"/>
                  <a:pt x="2180" y="972"/>
                </a:cubicBezTo>
                <a:cubicBezTo>
                  <a:pt x="2179" y="970"/>
                  <a:pt x="2182" y="970"/>
                  <a:pt x="2183" y="970"/>
                </a:cubicBezTo>
                <a:cubicBezTo>
                  <a:pt x="2186" y="970"/>
                  <a:pt x="2189" y="969"/>
                  <a:pt x="2193" y="969"/>
                </a:cubicBezTo>
                <a:cubicBezTo>
                  <a:pt x="2196" y="969"/>
                  <a:pt x="2200" y="967"/>
                  <a:pt x="2203" y="967"/>
                </a:cubicBezTo>
                <a:cubicBezTo>
                  <a:pt x="2205" y="966"/>
                  <a:pt x="2207" y="966"/>
                  <a:pt x="2209" y="966"/>
                </a:cubicBezTo>
                <a:cubicBezTo>
                  <a:pt x="2211" y="965"/>
                  <a:pt x="2212" y="964"/>
                  <a:pt x="2213" y="963"/>
                </a:cubicBezTo>
                <a:cubicBezTo>
                  <a:pt x="2216" y="961"/>
                  <a:pt x="2218" y="957"/>
                  <a:pt x="2220" y="955"/>
                </a:cubicBezTo>
                <a:cubicBezTo>
                  <a:pt x="2222" y="953"/>
                  <a:pt x="2223" y="952"/>
                  <a:pt x="2224" y="951"/>
                </a:cubicBezTo>
                <a:cubicBezTo>
                  <a:pt x="2226" y="950"/>
                  <a:pt x="2227" y="949"/>
                  <a:pt x="2229" y="948"/>
                </a:cubicBezTo>
                <a:cubicBezTo>
                  <a:pt x="2230" y="948"/>
                  <a:pt x="2230" y="948"/>
                  <a:pt x="2231" y="948"/>
                </a:cubicBezTo>
                <a:cubicBezTo>
                  <a:pt x="2232" y="948"/>
                  <a:pt x="2232" y="947"/>
                  <a:pt x="2233" y="947"/>
                </a:cubicBezTo>
                <a:cubicBezTo>
                  <a:pt x="2234" y="946"/>
                  <a:pt x="2235" y="945"/>
                  <a:pt x="2236" y="944"/>
                </a:cubicBezTo>
                <a:cubicBezTo>
                  <a:pt x="2238" y="944"/>
                  <a:pt x="2238" y="943"/>
                  <a:pt x="2238" y="941"/>
                </a:cubicBezTo>
                <a:cubicBezTo>
                  <a:pt x="2239" y="940"/>
                  <a:pt x="2239" y="940"/>
                  <a:pt x="2240" y="939"/>
                </a:cubicBezTo>
                <a:cubicBezTo>
                  <a:pt x="2240" y="938"/>
                  <a:pt x="2239" y="937"/>
                  <a:pt x="2239" y="936"/>
                </a:cubicBezTo>
                <a:cubicBezTo>
                  <a:pt x="2240" y="936"/>
                  <a:pt x="2240" y="935"/>
                  <a:pt x="2241" y="935"/>
                </a:cubicBezTo>
                <a:cubicBezTo>
                  <a:pt x="2242" y="934"/>
                  <a:pt x="2243" y="933"/>
                  <a:pt x="2244" y="932"/>
                </a:cubicBezTo>
                <a:cubicBezTo>
                  <a:pt x="2246" y="931"/>
                  <a:pt x="2248" y="930"/>
                  <a:pt x="2249" y="929"/>
                </a:cubicBezTo>
                <a:cubicBezTo>
                  <a:pt x="2251" y="928"/>
                  <a:pt x="2252" y="927"/>
                  <a:pt x="2254" y="926"/>
                </a:cubicBezTo>
                <a:cubicBezTo>
                  <a:pt x="2254" y="925"/>
                  <a:pt x="2255" y="924"/>
                  <a:pt x="2256" y="924"/>
                </a:cubicBezTo>
                <a:cubicBezTo>
                  <a:pt x="2256" y="923"/>
                  <a:pt x="2257" y="922"/>
                  <a:pt x="2258" y="922"/>
                </a:cubicBezTo>
                <a:cubicBezTo>
                  <a:pt x="2260" y="920"/>
                  <a:pt x="2261" y="919"/>
                  <a:pt x="2263" y="918"/>
                </a:cubicBezTo>
                <a:cubicBezTo>
                  <a:pt x="2264" y="917"/>
                  <a:pt x="2265" y="915"/>
                  <a:pt x="2267" y="913"/>
                </a:cubicBezTo>
                <a:cubicBezTo>
                  <a:pt x="2268" y="912"/>
                  <a:pt x="2269" y="910"/>
                  <a:pt x="2270" y="908"/>
                </a:cubicBezTo>
                <a:cubicBezTo>
                  <a:pt x="2271" y="907"/>
                  <a:pt x="2272" y="906"/>
                  <a:pt x="2272" y="905"/>
                </a:cubicBezTo>
                <a:cubicBezTo>
                  <a:pt x="2273" y="903"/>
                  <a:pt x="2274" y="902"/>
                  <a:pt x="2275" y="901"/>
                </a:cubicBezTo>
                <a:cubicBezTo>
                  <a:pt x="2276" y="899"/>
                  <a:pt x="2277" y="896"/>
                  <a:pt x="2278" y="894"/>
                </a:cubicBezTo>
                <a:cubicBezTo>
                  <a:pt x="2279" y="893"/>
                  <a:pt x="2279" y="892"/>
                  <a:pt x="2280" y="891"/>
                </a:cubicBezTo>
                <a:cubicBezTo>
                  <a:pt x="2280" y="889"/>
                  <a:pt x="2280" y="889"/>
                  <a:pt x="2281" y="888"/>
                </a:cubicBezTo>
                <a:cubicBezTo>
                  <a:pt x="2282" y="887"/>
                  <a:pt x="2282" y="886"/>
                  <a:pt x="2282" y="885"/>
                </a:cubicBezTo>
                <a:cubicBezTo>
                  <a:pt x="2283" y="884"/>
                  <a:pt x="2283" y="883"/>
                  <a:pt x="2283" y="882"/>
                </a:cubicBezTo>
                <a:cubicBezTo>
                  <a:pt x="2283" y="880"/>
                  <a:pt x="2284" y="879"/>
                  <a:pt x="2284" y="878"/>
                </a:cubicBezTo>
                <a:cubicBezTo>
                  <a:pt x="2284" y="877"/>
                  <a:pt x="2285" y="876"/>
                  <a:pt x="2285" y="876"/>
                </a:cubicBezTo>
                <a:cubicBezTo>
                  <a:pt x="2285" y="875"/>
                  <a:pt x="2285" y="874"/>
                  <a:pt x="2285" y="874"/>
                </a:cubicBezTo>
                <a:cubicBezTo>
                  <a:pt x="2286" y="872"/>
                  <a:pt x="2287" y="870"/>
                  <a:pt x="2288" y="869"/>
                </a:cubicBezTo>
                <a:cubicBezTo>
                  <a:pt x="2288" y="868"/>
                  <a:pt x="2289" y="868"/>
                  <a:pt x="2290" y="867"/>
                </a:cubicBezTo>
                <a:cubicBezTo>
                  <a:pt x="2290" y="866"/>
                  <a:pt x="2291" y="865"/>
                  <a:pt x="2292" y="864"/>
                </a:cubicBezTo>
                <a:cubicBezTo>
                  <a:pt x="2292" y="863"/>
                  <a:pt x="2294" y="862"/>
                  <a:pt x="2295" y="862"/>
                </a:cubicBezTo>
                <a:cubicBezTo>
                  <a:pt x="2296" y="862"/>
                  <a:pt x="2297" y="862"/>
                  <a:pt x="2298" y="862"/>
                </a:cubicBezTo>
                <a:cubicBezTo>
                  <a:pt x="2299" y="862"/>
                  <a:pt x="2300" y="862"/>
                  <a:pt x="2300" y="863"/>
                </a:cubicBezTo>
                <a:cubicBezTo>
                  <a:pt x="2301" y="863"/>
                  <a:pt x="2301" y="863"/>
                  <a:pt x="2301" y="864"/>
                </a:cubicBezTo>
                <a:cubicBezTo>
                  <a:pt x="2302" y="865"/>
                  <a:pt x="2301" y="865"/>
                  <a:pt x="2300" y="866"/>
                </a:cubicBezTo>
                <a:close/>
                <a:moveTo>
                  <a:pt x="2837" y="880"/>
                </a:moveTo>
                <a:cubicBezTo>
                  <a:pt x="2835" y="880"/>
                  <a:pt x="2835" y="881"/>
                  <a:pt x="2833" y="881"/>
                </a:cubicBezTo>
                <a:cubicBezTo>
                  <a:pt x="2833" y="882"/>
                  <a:pt x="2832" y="881"/>
                  <a:pt x="2831" y="882"/>
                </a:cubicBezTo>
                <a:cubicBezTo>
                  <a:pt x="2830" y="883"/>
                  <a:pt x="2831" y="884"/>
                  <a:pt x="2830" y="885"/>
                </a:cubicBezTo>
                <a:cubicBezTo>
                  <a:pt x="2830" y="886"/>
                  <a:pt x="2829" y="886"/>
                  <a:pt x="2830" y="886"/>
                </a:cubicBezTo>
                <a:cubicBezTo>
                  <a:pt x="2830" y="887"/>
                  <a:pt x="2830" y="887"/>
                  <a:pt x="2831" y="887"/>
                </a:cubicBezTo>
                <a:cubicBezTo>
                  <a:pt x="2832" y="887"/>
                  <a:pt x="2833" y="886"/>
                  <a:pt x="2834" y="885"/>
                </a:cubicBezTo>
                <a:cubicBezTo>
                  <a:pt x="2835" y="885"/>
                  <a:pt x="2836" y="885"/>
                  <a:pt x="2836" y="884"/>
                </a:cubicBezTo>
                <a:cubicBezTo>
                  <a:pt x="2837" y="884"/>
                  <a:pt x="2837" y="883"/>
                  <a:pt x="2838" y="882"/>
                </a:cubicBezTo>
                <a:cubicBezTo>
                  <a:pt x="2838" y="882"/>
                  <a:pt x="2838" y="882"/>
                  <a:pt x="2838" y="881"/>
                </a:cubicBezTo>
                <a:cubicBezTo>
                  <a:pt x="2838" y="880"/>
                  <a:pt x="2838" y="879"/>
                  <a:pt x="2837" y="880"/>
                </a:cubicBezTo>
                <a:close/>
                <a:moveTo>
                  <a:pt x="2846" y="890"/>
                </a:moveTo>
                <a:cubicBezTo>
                  <a:pt x="2846" y="890"/>
                  <a:pt x="2846" y="891"/>
                  <a:pt x="2847" y="891"/>
                </a:cubicBezTo>
                <a:cubicBezTo>
                  <a:pt x="2848" y="892"/>
                  <a:pt x="2847" y="892"/>
                  <a:pt x="2848" y="893"/>
                </a:cubicBezTo>
                <a:cubicBezTo>
                  <a:pt x="2848" y="895"/>
                  <a:pt x="2850" y="892"/>
                  <a:pt x="2851" y="891"/>
                </a:cubicBezTo>
                <a:cubicBezTo>
                  <a:pt x="2852" y="890"/>
                  <a:pt x="2853" y="888"/>
                  <a:pt x="2854" y="886"/>
                </a:cubicBezTo>
                <a:cubicBezTo>
                  <a:pt x="2855" y="885"/>
                  <a:pt x="2856" y="885"/>
                  <a:pt x="2857" y="884"/>
                </a:cubicBezTo>
                <a:cubicBezTo>
                  <a:pt x="2857" y="884"/>
                  <a:pt x="2859" y="883"/>
                  <a:pt x="2859" y="882"/>
                </a:cubicBezTo>
                <a:cubicBezTo>
                  <a:pt x="2859" y="881"/>
                  <a:pt x="2858" y="881"/>
                  <a:pt x="2857" y="881"/>
                </a:cubicBezTo>
                <a:cubicBezTo>
                  <a:pt x="2856" y="881"/>
                  <a:pt x="2856" y="882"/>
                  <a:pt x="2855" y="882"/>
                </a:cubicBezTo>
                <a:cubicBezTo>
                  <a:pt x="2855" y="881"/>
                  <a:pt x="2854" y="881"/>
                  <a:pt x="2854" y="880"/>
                </a:cubicBezTo>
                <a:cubicBezTo>
                  <a:pt x="2852" y="879"/>
                  <a:pt x="2851" y="879"/>
                  <a:pt x="2850" y="879"/>
                </a:cubicBezTo>
                <a:cubicBezTo>
                  <a:pt x="2849" y="879"/>
                  <a:pt x="2849" y="878"/>
                  <a:pt x="2848" y="878"/>
                </a:cubicBezTo>
                <a:cubicBezTo>
                  <a:pt x="2847" y="877"/>
                  <a:pt x="2846" y="878"/>
                  <a:pt x="2846" y="878"/>
                </a:cubicBezTo>
                <a:cubicBezTo>
                  <a:pt x="2844" y="879"/>
                  <a:pt x="2845" y="881"/>
                  <a:pt x="2844" y="882"/>
                </a:cubicBezTo>
                <a:cubicBezTo>
                  <a:pt x="2843" y="883"/>
                  <a:pt x="2842" y="883"/>
                  <a:pt x="2842" y="884"/>
                </a:cubicBezTo>
                <a:cubicBezTo>
                  <a:pt x="2842" y="884"/>
                  <a:pt x="2842" y="885"/>
                  <a:pt x="2841" y="886"/>
                </a:cubicBezTo>
                <a:cubicBezTo>
                  <a:pt x="2841" y="886"/>
                  <a:pt x="2838" y="888"/>
                  <a:pt x="2840" y="889"/>
                </a:cubicBezTo>
                <a:cubicBezTo>
                  <a:pt x="2841" y="890"/>
                  <a:pt x="2842" y="887"/>
                  <a:pt x="2843" y="887"/>
                </a:cubicBezTo>
                <a:cubicBezTo>
                  <a:pt x="2844" y="887"/>
                  <a:pt x="2845" y="888"/>
                  <a:pt x="2846" y="889"/>
                </a:cubicBezTo>
                <a:cubicBezTo>
                  <a:pt x="2846" y="889"/>
                  <a:pt x="2846" y="889"/>
                  <a:pt x="2846" y="890"/>
                </a:cubicBezTo>
                <a:close/>
                <a:moveTo>
                  <a:pt x="162" y="1286"/>
                </a:moveTo>
                <a:cubicBezTo>
                  <a:pt x="163" y="1288"/>
                  <a:pt x="164" y="1285"/>
                  <a:pt x="165" y="1285"/>
                </a:cubicBezTo>
                <a:cubicBezTo>
                  <a:pt x="165" y="1284"/>
                  <a:pt x="166" y="1283"/>
                  <a:pt x="167" y="1282"/>
                </a:cubicBezTo>
                <a:cubicBezTo>
                  <a:pt x="167" y="1282"/>
                  <a:pt x="168" y="1282"/>
                  <a:pt x="168" y="1281"/>
                </a:cubicBezTo>
                <a:cubicBezTo>
                  <a:pt x="168" y="1281"/>
                  <a:pt x="167" y="1281"/>
                  <a:pt x="166" y="1280"/>
                </a:cubicBezTo>
                <a:cubicBezTo>
                  <a:pt x="166" y="1280"/>
                  <a:pt x="166" y="1280"/>
                  <a:pt x="165" y="1279"/>
                </a:cubicBezTo>
                <a:cubicBezTo>
                  <a:pt x="164" y="1279"/>
                  <a:pt x="163" y="1281"/>
                  <a:pt x="163" y="1281"/>
                </a:cubicBezTo>
                <a:cubicBezTo>
                  <a:pt x="162" y="1282"/>
                  <a:pt x="161" y="1282"/>
                  <a:pt x="161" y="1283"/>
                </a:cubicBezTo>
                <a:cubicBezTo>
                  <a:pt x="160" y="1284"/>
                  <a:pt x="161" y="1284"/>
                  <a:pt x="161" y="1284"/>
                </a:cubicBezTo>
                <a:cubicBezTo>
                  <a:pt x="162" y="1285"/>
                  <a:pt x="162" y="1285"/>
                  <a:pt x="162" y="1286"/>
                </a:cubicBezTo>
                <a:close/>
                <a:moveTo>
                  <a:pt x="3212" y="997"/>
                </a:moveTo>
                <a:cubicBezTo>
                  <a:pt x="3212" y="995"/>
                  <a:pt x="3210" y="996"/>
                  <a:pt x="3209" y="996"/>
                </a:cubicBezTo>
                <a:cubicBezTo>
                  <a:pt x="3207" y="996"/>
                  <a:pt x="3207" y="997"/>
                  <a:pt x="3206" y="999"/>
                </a:cubicBezTo>
                <a:cubicBezTo>
                  <a:pt x="3206" y="1001"/>
                  <a:pt x="3205" y="1002"/>
                  <a:pt x="3204" y="1003"/>
                </a:cubicBezTo>
                <a:cubicBezTo>
                  <a:pt x="3204" y="1005"/>
                  <a:pt x="3203" y="1007"/>
                  <a:pt x="3201" y="1007"/>
                </a:cubicBezTo>
                <a:cubicBezTo>
                  <a:pt x="3200" y="1007"/>
                  <a:pt x="3199" y="1006"/>
                  <a:pt x="3198" y="1006"/>
                </a:cubicBezTo>
                <a:cubicBezTo>
                  <a:pt x="3197" y="1007"/>
                  <a:pt x="3197" y="1007"/>
                  <a:pt x="3196" y="1008"/>
                </a:cubicBezTo>
                <a:cubicBezTo>
                  <a:pt x="3195" y="1008"/>
                  <a:pt x="3193" y="1009"/>
                  <a:pt x="3194" y="1010"/>
                </a:cubicBezTo>
                <a:cubicBezTo>
                  <a:pt x="3196" y="1011"/>
                  <a:pt x="3193" y="1012"/>
                  <a:pt x="3194" y="1013"/>
                </a:cubicBezTo>
                <a:cubicBezTo>
                  <a:pt x="3194" y="1014"/>
                  <a:pt x="3194" y="1014"/>
                  <a:pt x="3195" y="1015"/>
                </a:cubicBezTo>
                <a:cubicBezTo>
                  <a:pt x="3196" y="1015"/>
                  <a:pt x="3195" y="1016"/>
                  <a:pt x="3196" y="1016"/>
                </a:cubicBezTo>
                <a:cubicBezTo>
                  <a:pt x="3197" y="1018"/>
                  <a:pt x="3198" y="1016"/>
                  <a:pt x="3199" y="1015"/>
                </a:cubicBezTo>
                <a:cubicBezTo>
                  <a:pt x="3200" y="1014"/>
                  <a:pt x="3201" y="1013"/>
                  <a:pt x="3202" y="1012"/>
                </a:cubicBezTo>
                <a:cubicBezTo>
                  <a:pt x="3202" y="1011"/>
                  <a:pt x="3204" y="1009"/>
                  <a:pt x="3205" y="1008"/>
                </a:cubicBezTo>
                <a:cubicBezTo>
                  <a:pt x="3207" y="1006"/>
                  <a:pt x="3212" y="1006"/>
                  <a:pt x="3211" y="1002"/>
                </a:cubicBezTo>
                <a:cubicBezTo>
                  <a:pt x="3211" y="1001"/>
                  <a:pt x="3211" y="1000"/>
                  <a:pt x="3211" y="1000"/>
                </a:cubicBezTo>
                <a:cubicBezTo>
                  <a:pt x="3212" y="999"/>
                  <a:pt x="3212" y="998"/>
                  <a:pt x="3212" y="997"/>
                </a:cubicBezTo>
                <a:close/>
                <a:moveTo>
                  <a:pt x="3784" y="967"/>
                </a:moveTo>
                <a:cubicBezTo>
                  <a:pt x="3784" y="966"/>
                  <a:pt x="3785" y="965"/>
                  <a:pt x="3783" y="965"/>
                </a:cubicBezTo>
                <a:cubicBezTo>
                  <a:pt x="3783" y="965"/>
                  <a:pt x="3782" y="966"/>
                  <a:pt x="3782" y="967"/>
                </a:cubicBezTo>
                <a:cubicBezTo>
                  <a:pt x="3782" y="967"/>
                  <a:pt x="3783" y="967"/>
                  <a:pt x="3784" y="967"/>
                </a:cubicBezTo>
                <a:close/>
                <a:moveTo>
                  <a:pt x="3793" y="965"/>
                </a:moveTo>
                <a:cubicBezTo>
                  <a:pt x="3794" y="965"/>
                  <a:pt x="3794" y="964"/>
                  <a:pt x="3795" y="964"/>
                </a:cubicBezTo>
                <a:cubicBezTo>
                  <a:pt x="3796" y="963"/>
                  <a:pt x="3796" y="962"/>
                  <a:pt x="3796" y="961"/>
                </a:cubicBezTo>
                <a:cubicBezTo>
                  <a:pt x="3796" y="960"/>
                  <a:pt x="3794" y="960"/>
                  <a:pt x="3793" y="960"/>
                </a:cubicBezTo>
                <a:cubicBezTo>
                  <a:pt x="3792" y="959"/>
                  <a:pt x="3792" y="959"/>
                  <a:pt x="3792" y="959"/>
                </a:cubicBezTo>
                <a:cubicBezTo>
                  <a:pt x="3791" y="959"/>
                  <a:pt x="3790" y="960"/>
                  <a:pt x="3790" y="961"/>
                </a:cubicBezTo>
                <a:cubicBezTo>
                  <a:pt x="3790" y="962"/>
                  <a:pt x="3789" y="962"/>
                  <a:pt x="3788" y="962"/>
                </a:cubicBezTo>
                <a:cubicBezTo>
                  <a:pt x="3786" y="963"/>
                  <a:pt x="3788" y="963"/>
                  <a:pt x="3789" y="963"/>
                </a:cubicBezTo>
                <a:cubicBezTo>
                  <a:pt x="3791" y="963"/>
                  <a:pt x="3791" y="964"/>
                  <a:pt x="3791" y="964"/>
                </a:cubicBezTo>
                <a:cubicBezTo>
                  <a:pt x="3791" y="964"/>
                  <a:pt x="3791" y="964"/>
                  <a:pt x="3791" y="965"/>
                </a:cubicBezTo>
                <a:cubicBezTo>
                  <a:pt x="3791" y="966"/>
                  <a:pt x="3789" y="966"/>
                  <a:pt x="3788" y="966"/>
                </a:cubicBezTo>
                <a:cubicBezTo>
                  <a:pt x="3787" y="965"/>
                  <a:pt x="3785" y="967"/>
                  <a:pt x="3785" y="968"/>
                </a:cubicBezTo>
                <a:cubicBezTo>
                  <a:pt x="3784" y="969"/>
                  <a:pt x="3784" y="969"/>
                  <a:pt x="3783" y="968"/>
                </a:cubicBezTo>
                <a:cubicBezTo>
                  <a:pt x="3782" y="968"/>
                  <a:pt x="3781" y="969"/>
                  <a:pt x="3780" y="969"/>
                </a:cubicBezTo>
                <a:cubicBezTo>
                  <a:pt x="3780" y="969"/>
                  <a:pt x="3779" y="970"/>
                  <a:pt x="3778" y="969"/>
                </a:cubicBezTo>
                <a:cubicBezTo>
                  <a:pt x="3777" y="969"/>
                  <a:pt x="3777" y="970"/>
                  <a:pt x="3776" y="970"/>
                </a:cubicBezTo>
                <a:cubicBezTo>
                  <a:pt x="3775" y="971"/>
                  <a:pt x="3774" y="971"/>
                  <a:pt x="3774" y="971"/>
                </a:cubicBezTo>
                <a:cubicBezTo>
                  <a:pt x="3773" y="970"/>
                  <a:pt x="3772" y="970"/>
                  <a:pt x="3772" y="971"/>
                </a:cubicBezTo>
                <a:cubicBezTo>
                  <a:pt x="3771" y="971"/>
                  <a:pt x="3769" y="972"/>
                  <a:pt x="3769" y="972"/>
                </a:cubicBezTo>
                <a:cubicBezTo>
                  <a:pt x="3769" y="973"/>
                  <a:pt x="3771" y="973"/>
                  <a:pt x="3771" y="972"/>
                </a:cubicBezTo>
                <a:cubicBezTo>
                  <a:pt x="3772" y="972"/>
                  <a:pt x="3773" y="972"/>
                  <a:pt x="3774" y="972"/>
                </a:cubicBezTo>
                <a:cubicBezTo>
                  <a:pt x="3775" y="972"/>
                  <a:pt x="3776" y="972"/>
                  <a:pt x="3776" y="971"/>
                </a:cubicBezTo>
                <a:cubicBezTo>
                  <a:pt x="3777" y="971"/>
                  <a:pt x="3779" y="971"/>
                  <a:pt x="3779" y="971"/>
                </a:cubicBezTo>
                <a:cubicBezTo>
                  <a:pt x="3780" y="972"/>
                  <a:pt x="3781" y="971"/>
                  <a:pt x="3781" y="971"/>
                </a:cubicBezTo>
                <a:cubicBezTo>
                  <a:pt x="3781" y="970"/>
                  <a:pt x="3782" y="970"/>
                  <a:pt x="3783" y="970"/>
                </a:cubicBezTo>
                <a:cubicBezTo>
                  <a:pt x="3784" y="971"/>
                  <a:pt x="3784" y="970"/>
                  <a:pt x="3785" y="970"/>
                </a:cubicBezTo>
                <a:cubicBezTo>
                  <a:pt x="3786" y="969"/>
                  <a:pt x="3786" y="970"/>
                  <a:pt x="3787" y="971"/>
                </a:cubicBezTo>
                <a:cubicBezTo>
                  <a:pt x="3787" y="971"/>
                  <a:pt x="3788" y="969"/>
                  <a:pt x="3789" y="969"/>
                </a:cubicBezTo>
                <a:cubicBezTo>
                  <a:pt x="3789" y="968"/>
                  <a:pt x="3790" y="968"/>
                  <a:pt x="3791" y="968"/>
                </a:cubicBezTo>
                <a:cubicBezTo>
                  <a:pt x="3791" y="969"/>
                  <a:pt x="3793" y="969"/>
                  <a:pt x="3793" y="969"/>
                </a:cubicBezTo>
                <a:cubicBezTo>
                  <a:pt x="3794" y="968"/>
                  <a:pt x="3794" y="967"/>
                  <a:pt x="3793" y="967"/>
                </a:cubicBezTo>
                <a:cubicBezTo>
                  <a:pt x="3792" y="967"/>
                  <a:pt x="3792" y="966"/>
                  <a:pt x="3793" y="965"/>
                </a:cubicBezTo>
                <a:close/>
                <a:moveTo>
                  <a:pt x="3827" y="959"/>
                </a:moveTo>
                <a:cubicBezTo>
                  <a:pt x="3826" y="958"/>
                  <a:pt x="3826" y="959"/>
                  <a:pt x="3826" y="959"/>
                </a:cubicBezTo>
                <a:cubicBezTo>
                  <a:pt x="3824" y="959"/>
                  <a:pt x="3824" y="960"/>
                  <a:pt x="3823" y="961"/>
                </a:cubicBezTo>
                <a:cubicBezTo>
                  <a:pt x="3822" y="962"/>
                  <a:pt x="3823" y="963"/>
                  <a:pt x="3824" y="963"/>
                </a:cubicBezTo>
                <a:cubicBezTo>
                  <a:pt x="3825" y="963"/>
                  <a:pt x="3825" y="962"/>
                  <a:pt x="3826" y="961"/>
                </a:cubicBezTo>
                <a:cubicBezTo>
                  <a:pt x="3826" y="961"/>
                  <a:pt x="3827" y="961"/>
                  <a:pt x="3828" y="961"/>
                </a:cubicBezTo>
                <a:cubicBezTo>
                  <a:pt x="3829" y="961"/>
                  <a:pt x="3829" y="960"/>
                  <a:pt x="3829" y="959"/>
                </a:cubicBezTo>
                <a:cubicBezTo>
                  <a:pt x="3829" y="958"/>
                  <a:pt x="3828" y="959"/>
                  <a:pt x="3827" y="959"/>
                </a:cubicBezTo>
                <a:close/>
                <a:moveTo>
                  <a:pt x="3765" y="972"/>
                </a:moveTo>
                <a:cubicBezTo>
                  <a:pt x="3765" y="972"/>
                  <a:pt x="3765" y="972"/>
                  <a:pt x="3765" y="973"/>
                </a:cubicBezTo>
                <a:cubicBezTo>
                  <a:pt x="3765" y="974"/>
                  <a:pt x="3766" y="973"/>
                  <a:pt x="3766" y="973"/>
                </a:cubicBezTo>
                <a:cubicBezTo>
                  <a:pt x="3766" y="972"/>
                  <a:pt x="3766" y="971"/>
                  <a:pt x="3765" y="972"/>
                </a:cubicBezTo>
                <a:close/>
                <a:moveTo>
                  <a:pt x="3811" y="967"/>
                </a:moveTo>
                <a:cubicBezTo>
                  <a:pt x="3809" y="968"/>
                  <a:pt x="3807" y="967"/>
                  <a:pt x="3807" y="967"/>
                </a:cubicBezTo>
                <a:cubicBezTo>
                  <a:pt x="3806" y="967"/>
                  <a:pt x="3805" y="967"/>
                  <a:pt x="3805" y="967"/>
                </a:cubicBezTo>
                <a:cubicBezTo>
                  <a:pt x="3804" y="966"/>
                  <a:pt x="3803" y="967"/>
                  <a:pt x="3801" y="967"/>
                </a:cubicBezTo>
                <a:cubicBezTo>
                  <a:pt x="3800" y="968"/>
                  <a:pt x="3799" y="968"/>
                  <a:pt x="3798" y="968"/>
                </a:cubicBezTo>
                <a:cubicBezTo>
                  <a:pt x="3797" y="968"/>
                  <a:pt x="3797" y="967"/>
                  <a:pt x="3795" y="967"/>
                </a:cubicBezTo>
                <a:cubicBezTo>
                  <a:pt x="3794" y="968"/>
                  <a:pt x="3796" y="968"/>
                  <a:pt x="3797" y="969"/>
                </a:cubicBezTo>
                <a:cubicBezTo>
                  <a:pt x="3798" y="970"/>
                  <a:pt x="3799" y="970"/>
                  <a:pt x="3801" y="969"/>
                </a:cubicBezTo>
                <a:cubicBezTo>
                  <a:pt x="3802" y="969"/>
                  <a:pt x="3804" y="969"/>
                  <a:pt x="3805" y="970"/>
                </a:cubicBezTo>
                <a:cubicBezTo>
                  <a:pt x="3805" y="970"/>
                  <a:pt x="3809" y="969"/>
                  <a:pt x="3810" y="968"/>
                </a:cubicBezTo>
                <a:cubicBezTo>
                  <a:pt x="3812" y="968"/>
                  <a:pt x="3814" y="968"/>
                  <a:pt x="3816" y="968"/>
                </a:cubicBezTo>
                <a:cubicBezTo>
                  <a:pt x="3817" y="967"/>
                  <a:pt x="3816" y="967"/>
                  <a:pt x="3815" y="967"/>
                </a:cubicBezTo>
                <a:cubicBezTo>
                  <a:pt x="3814" y="967"/>
                  <a:pt x="3813" y="967"/>
                  <a:pt x="3811" y="967"/>
                </a:cubicBezTo>
                <a:close/>
                <a:moveTo>
                  <a:pt x="3565" y="943"/>
                </a:moveTo>
                <a:cubicBezTo>
                  <a:pt x="3565" y="943"/>
                  <a:pt x="3564" y="943"/>
                  <a:pt x="3564" y="944"/>
                </a:cubicBezTo>
                <a:cubicBezTo>
                  <a:pt x="3564" y="945"/>
                  <a:pt x="3565" y="944"/>
                  <a:pt x="3566" y="945"/>
                </a:cubicBezTo>
                <a:cubicBezTo>
                  <a:pt x="3566" y="946"/>
                  <a:pt x="3567" y="945"/>
                  <a:pt x="3566" y="944"/>
                </a:cubicBezTo>
                <a:cubicBezTo>
                  <a:pt x="3566" y="943"/>
                  <a:pt x="3565" y="943"/>
                  <a:pt x="3565" y="943"/>
                </a:cubicBezTo>
                <a:close/>
                <a:moveTo>
                  <a:pt x="3597" y="957"/>
                </a:moveTo>
                <a:cubicBezTo>
                  <a:pt x="3597" y="957"/>
                  <a:pt x="3597" y="957"/>
                  <a:pt x="3597" y="959"/>
                </a:cubicBezTo>
                <a:cubicBezTo>
                  <a:pt x="3598" y="960"/>
                  <a:pt x="3599" y="960"/>
                  <a:pt x="3599" y="959"/>
                </a:cubicBezTo>
                <a:cubicBezTo>
                  <a:pt x="3599" y="958"/>
                  <a:pt x="3599" y="957"/>
                  <a:pt x="3597" y="957"/>
                </a:cubicBezTo>
                <a:close/>
                <a:moveTo>
                  <a:pt x="3640" y="970"/>
                </a:moveTo>
                <a:cubicBezTo>
                  <a:pt x="3640" y="970"/>
                  <a:pt x="3639" y="969"/>
                  <a:pt x="3639" y="969"/>
                </a:cubicBezTo>
                <a:cubicBezTo>
                  <a:pt x="3637" y="969"/>
                  <a:pt x="3638" y="971"/>
                  <a:pt x="3638" y="971"/>
                </a:cubicBezTo>
                <a:cubicBezTo>
                  <a:pt x="3639" y="972"/>
                  <a:pt x="3640" y="971"/>
                  <a:pt x="3640" y="970"/>
                </a:cubicBezTo>
                <a:close/>
                <a:moveTo>
                  <a:pt x="3561" y="941"/>
                </a:moveTo>
                <a:cubicBezTo>
                  <a:pt x="3561" y="941"/>
                  <a:pt x="3560" y="942"/>
                  <a:pt x="3561" y="943"/>
                </a:cubicBezTo>
                <a:cubicBezTo>
                  <a:pt x="3561" y="943"/>
                  <a:pt x="3561" y="943"/>
                  <a:pt x="3562" y="943"/>
                </a:cubicBezTo>
                <a:cubicBezTo>
                  <a:pt x="3562" y="943"/>
                  <a:pt x="3562" y="942"/>
                  <a:pt x="3562" y="941"/>
                </a:cubicBezTo>
                <a:cubicBezTo>
                  <a:pt x="3562" y="941"/>
                  <a:pt x="3561" y="941"/>
                  <a:pt x="3561" y="941"/>
                </a:cubicBezTo>
                <a:close/>
                <a:moveTo>
                  <a:pt x="3627" y="971"/>
                </a:moveTo>
                <a:cubicBezTo>
                  <a:pt x="3626" y="970"/>
                  <a:pt x="3629" y="969"/>
                  <a:pt x="3629" y="969"/>
                </a:cubicBezTo>
                <a:cubicBezTo>
                  <a:pt x="3631" y="968"/>
                  <a:pt x="3628" y="967"/>
                  <a:pt x="3627" y="968"/>
                </a:cubicBezTo>
                <a:cubicBezTo>
                  <a:pt x="3625" y="969"/>
                  <a:pt x="3625" y="970"/>
                  <a:pt x="3624" y="971"/>
                </a:cubicBezTo>
                <a:cubicBezTo>
                  <a:pt x="3623" y="972"/>
                  <a:pt x="3620" y="973"/>
                  <a:pt x="3619" y="974"/>
                </a:cubicBezTo>
                <a:cubicBezTo>
                  <a:pt x="3618" y="975"/>
                  <a:pt x="3620" y="975"/>
                  <a:pt x="3621" y="975"/>
                </a:cubicBezTo>
                <a:cubicBezTo>
                  <a:pt x="3622" y="976"/>
                  <a:pt x="3622" y="975"/>
                  <a:pt x="3622" y="974"/>
                </a:cubicBezTo>
                <a:cubicBezTo>
                  <a:pt x="3623" y="973"/>
                  <a:pt x="3624" y="973"/>
                  <a:pt x="3624" y="973"/>
                </a:cubicBezTo>
                <a:cubicBezTo>
                  <a:pt x="3625" y="974"/>
                  <a:pt x="3625" y="973"/>
                  <a:pt x="3626" y="973"/>
                </a:cubicBezTo>
                <a:cubicBezTo>
                  <a:pt x="3627" y="974"/>
                  <a:pt x="3629" y="973"/>
                  <a:pt x="3630" y="972"/>
                </a:cubicBezTo>
                <a:cubicBezTo>
                  <a:pt x="3630" y="971"/>
                  <a:pt x="3628" y="971"/>
                  <a:pt x="3627" y="971"/>
                </a:cubicBezTo>
                <a:close/>
                <a:moveTo>
                  <a:pt x="3641" y="976"/>
                </a:moveTo>
                <a:cubicBezTo>
                  <a:pt x="3640" y="976"/>
                  <a:pt x="3640" y="975"/>
                  <a:pt x="3639" y="975"/>
                </a:cubicBezTo>
                <a:cubicBezTo>
                  <a:pt x="3639" y="975"/>
                  <a:pt x="3639" y="977"/>
                  <a:pt x="3639" y="977"/>
                </a:cubicBezTo>
                <a:cubicBezTo>
                  <a:pt x="3640" y="977"/>
                  <a:pt x="3641" y="978"/>
                  <a:pt x="3642" y="978"/>
                </a:cubicBezTo>
                <a:cubicBezTo>
                  <a:pt x="3643" y="979"/>
                  <a:pt x="3643" y="978"/>
                  <a:pt x="3642" y="977"/>
                </a:cubicBezTo>
                <a:cubicBezTo>
                  <a:pt x="3642" y="976"/>
                  <a:pt x="3641" y="976"/>
                  <a:pt x="3641" y="976"/>
                </a:cubicBezTo>
                <a:close/>
                <a:moveTo>
                  <a:pt x="3418" y="887"/>
                </a:moveTo>
                <a:cubicBezTo>
                  <a:pt x="3417" y="886"/>
                  <a:pt x="3417" y="886"/>
                  <a:pt x="3417" y="886"/>
                </a:cubicBezTo>
                <a:cubicBezTo>
                  <a:pt x="3416" y="885"/>
                  <a:pt x="3415" y="885"/>
                  <a:pt x="3415" y="884"/>
                </a:cubicBezTo>
                <a:cubicBezTo>
                  <a:pt x="3414" y="882"/>
                  <a:pt x="3414" y="882"/>
                  <a:pt x="3413" y="881"/>
                </a:cubicBezTo>
                <a:cubicBezTo>
                  <a:pt x="3413" y="881"/>
                  <a:pt x="3413" y="880"/>
                  <a:pt x="3412" y="880"/>
                </a:cubicBezTo>
                <a:cubicBezTo>
                  <a:pt x="3412" y="879"/>
                  <a:pt x="3412" y="879"/>
                  <a:pt x="3411" y="879"/>
                </a:cubicBezTo>
                <a:cubicBezTo>
                  <a:pt x="3411" y="878"/>
                  <a:pt x="3411" y="877"/>
                  <a:pt x="3411" y="876"/>
                </a:cubicBezTo>
                <a:cubicBezTo>
                  <a:pt x="3411" y="875"/>
                  <a:pt x="3412" y="875"/>
                  <a:pt x="3411" y="874"/>
                </a:cubicBezTo>
                <a:cubicBezTo>
                  <a:pt x="3411" y="874"/>
                  <a:pt x="3410" y="874"/>
                  <a:pt x="3410" y="874"/>
                </a:cubicBezTo>
                <a:cubicBezTo>
                  <a:pt x="3408" y="875"/>
                  <a:pt x="3406" y="874"/>
                  <a:pt x="3404" y="875"/>
                </a:cubicBezTo>
                <a:cubicBezTo>
                  <a:pt x="3404" y="875"/>
                  <a:pt x="3403" y="875"/>
                  <a:pt x="3403" y="875"/>
                </a:cubicBezTo>
                <a:cubicBezTo>
                  <a:pt x="3403" y="875"/>
                  <a:pt x="3402" y="875"/>
                  <a:pt x="3402" y="875"/>
                </a:cubicBezTo>
                <a:cubicBezTo>
                  <a:pt x="3402" y="876"/>
                  <a:pt x="3404" y="876"/>
                  <a:pt x="3404" y="876"/>
                </a:cubicBezTo>
                <a:cubicBezTo>
                  <a:pt x="3405" y="877"/>
                  <a:pt x="3405" y="877"/>
                  <a:pt x="3405" y="877"/>
                </a:cubicBezTo>
                <a:cubicBezTo>
                  <a:pt x="3405" y="878"/>
                  <a:pt x="3406" y="878"/>
                  <a:pt x="3406" y="878"/>
                </a:cubicBezTo>
                <a:cubicBezTo>
                  <a:pt x="3406" y="879"/>
                  <a:pt x="3407" y="879"/>
                  <a:pt x="3407" y="879"/>
                </a:cubicBezTo>
                <a:cubicBezTo>
                  <a:pt x="3407" y="880"/>
                  <a:pt x="3407" y="880"/>
                  <a:pt x="3407" y="880"/>
                </a:cubicBezTo>
                <a:cubicBezTo>
                  <a:pt x="3408" y="881"/>
                  <a:pt x="3408" y="881"/>
                  <a:pt x="3408" y="881"/>
                </a:cubicBezTo>
                <a:cubicBezTo>
                  <a:pt x="3408" y="882"/>
                  <a:pt x="3408" y="882"/>
                  <a:pt x="3409" y="883"/>
                </a:cubicBezTo>
                <a:cubicBezTo>
                  <a:pt x="3409" y="883"/>
                  <a:pt x="3410" y="883"/>
                  <a:pt x="3410" y="884"/>
                </a:cubicBezTo>
                <a:cubicBezTo>
                  <a:pt x="3411" y="884"/>
                  <a:pt x="3412" y="885"/>
                  <a:pt x="3412" y="886"/>
                </a:cubicBezTo>
                <a:cubicBezTo>
                  <a:pt x="3412" y="886"/>
                  <a:pt x="3413" y="887"/>
                  <a:pt x="3413" y="888"/>
                </a:cubicBezTo>
                <a:cubicBezTo>
                  <a:pt x="3413" y="888"/>
                  <a:pt x="3413" y="888"/>
                  <a:pt x="3414" y="889"/>
                </a:cubicBezTo>
                <a:cubicBezTo>
                  <a:pt x="3414" y="889"/>
                  <a:pt x="3415" y="889"/>
                  <a:pt x="3415" y="889"/>
                </a:cubicBezTo>
                <a:cubicBezTo>
                  <a:pt x="3416" y="889"/>
                  <a:pt x="3417" y="889"/>
                  <a:pt x="3417" y="890"/>
                </a:cubicBezTo>
                <a:cubicBezTo>
                  <a:pt x="3417" y="890"/>
                  <a:pt x="3417" y="891"/>
                  <a:pt x="3418" y="891"/>
                </a:cubicBezTo>
                <a:cubicBezTo>
                  <a:pt x="3418" y="891"/>
                  <a:pt x="3419" y="892"/>
                  <a:pt x="3419" y="891"/>
                </a:cubicBezTo>
                <a:cubicBezTo>
                  <a:pt x="3420" y="891"/>
                  <a:pt x="3419" y="891"/>
                  <a:pt x="3419" y="890"/>
                </a:cubicBezTo>
                <a:cubicBezTo>
                  <a:pt x="3420" y="889"/>
                  <a:pt x="3420" y="889"/>
                  <a:pt x="3419" y="888"/>
                </a:cubicBezTo>
                <a:cubicBezTo>
                  <a:pt x="3418" y="887"/>
                  <a:pt x="3418" y="887"/>
                  <a:pt x="3418" y="887"/>
                </a:cubicBezTo>
                <a:close/>
                <a:moveTo>
                  <a:pt x="3379" y="766"/>
                </a:moveTo>
                <a:cubicBezTo>
                  <a:pt x="3379" y="766"/>
                  <a:pt x="3379" y="765"/>
                  <a:pt x="3379" y="764"/>
                </a:cubicBezTo>
                <a:cubicBezTo>
                  <a:pt x="3379" y="763"/>
                  <a:pt x="3378" y="763"/>
                  <a:pt x="3377" y="764"/>
                </a:cubicBezTo>
                <a:cubicBezTo>
                  <a:pt x="3376" y="764"/>
                  <a:pt x="3376" y="764"/>
                  <a:pt x="3375" y="765"/>
                </a:cubicBezTo>
                <a:cubicBezTo>
                  <a:pt x="3375" y="765"/>
                  <a:pt x="3374" y="765"/>
                  <a:pt x="3374" y="766"/>
                </a:cubicBezTo>
                <a:cubicBezTo>
                  <a:pt x="3372" y="766"/>
                  <a:pt x="3371" y="767"/>
                  <a:pt x="3370" y="768"/>
                </a:cubicBezTo>
                <a:cubicBezTo>
                  <a:pt x="3369" y="768"/>
                  <a:pt x="3368" y="768"/>
                  <a:pt x="3367" y="768"/>
                </a:cubicBezTo>
                <a:cubicBezTo>
                  <a:pt x="3366" y="769"/>
                  <a:pt x="3366" y="769"/>
                  <a:pt x="3365" y="769"/>
                </a:cubicBezTo>
                <a:cubicBezTo>
                  <a:pt x="3364" y="769"/>
                  <a:pt x="3363" y="769"/>
                  <a:pt x="3363" y="769"/>
                </a:cubicBezTo>
                <a:cubicBezTo>
                  <a:pt x="3362" y="769"/>
                  <a:pt x="3361" y="770"/>
                  <a:pt x="3362" y="770"/>
                </a:cubicBezTo>
                <a:cubicBezTo>
                  <a:pt x="3363" y="771"/>
                  <a:pt x="3364" y="771"/>
                  <a:pt x="3363" y="772"/>
                </a:cubicBezTo>
                <a:cubicBezTo>
                  <a:pt x="3362" y="773"/>
                  <a:pt x="3361" y="774"/>
                  <a:pt x="3361" y="776"/>
                </a:cubicBezTo>
                <a:cubicBezTo>
                  <a:pt x="3360" y="778"/>
                  <a:pt x="3359" y="781"/>
                  <a:pt x="3356" y="782"/>
                </a:cubicBezTo>
                <a:cubicBezTo>
                  <a:pt x="3356" y="782"/>
                  <a:pt x="3355" y="783"/>
                  <a:pt x="3355" y="783"/>
                </a:cubicBezTo>
                <a:cubicBezTo>
                  <a:pt x="3355" y="784"/>
                  <a:pt x="3355" y="784"/>
                  <a:pt x="3356" y="784"/>
                </a:cubicBezTo>
                <a:cubicBezTo>
                  <a:pt x="3356" y="785"/>
                  <a:pt x="3355" y="787"/>
                  <a:pt x="3356" y="786"/>
                </a:cubicBezTo>
                <a:cubicBezTo>
                  <a:pt x="3357" y="786"/>
                  <a:pt x="3357" y="785"/>
                  <a:pt x="3358" y="784"/>
                </a:cubicBezTo>
                <a:cubicBezTo>
                  <a:pt x="3359" y="784"/>
                  <a:pt x="3359" y="784"/>
                  <a:pt x="3359" y="784"/>
                </a:cubicBezTo>
                <a:cubicBezTo>
                  <a:pt x="3360" y="784"/>
                  <a:pt x="3361" y="783"/>
                  <a:pt x="3361" y="783"/>
                </a:cubicBezTo>
                <a:cubicBezTo>
                  <a:pt x="3362" y="783"/>
                  <a:pt x="3363" y="782"/>
                  <a:pt x="3364" y="782"/>
                </a:cubicBezTo>
                <a:cubicBezTo>
                  <a:pt x="3365" y="781"/>
                  <a:pt x="3367" y="781"/>
                  <a:pt x="3368" y="780"/>
                </a:cubicBezTo>
                <a:cubicBezTo>
                  <a:pt x="3371" y="779"/>
                  <a:pt x="3373" y="776"/>
                  <a:pt x="3376" y="775"/>
                </a:cubicBezTo>
                <a:cubicBezTo>
                  <a:pt x="3377" y="775"/>
                  <a:pt x="3379" y="775"/>
                  <a:pt x="3380" y="774"/>
                </a:cubicBezTo>
                <a:cubicBezTo>
                  <a:pt x="3381" y="773"/>
                  <a:pt x="3381" y="771"/>
                  <a:pt x="3381" y="770"/>
                </a:cubicBezTo>
                <a:cubicBezTo>
                  <a:pt x="3381" y="768"/>
                  <a:pt x="3379" y="767"/>
                  <a:pt x="3379" y="766"/>
                </a:cubicBezTo>
                <a:close/>
                <a:moveTo>
                  <a:pt x="3551" y="940"/>
                </a:moveTo>
                <a:cubicBezTo>
                  <a:pt x="3552" y="940"/>
                  <a:pt x="3553" y="940"/>
                  <a:pt x="3553" y="940"/>
                </a:cubicBezTo>
                <a:cubicBezTo>
                  <a:pt x="3553" y="941"/>
                  <a:pt x="3554" y="941"/>
                  <a:pt x="3554" y="939"/>
                </a:cubicBezTo>
                <a:cubicBezTo>
                  <a:pt x="3553" y="938"/>
                  <a:pt x="3553" y="938"/>
                  <a:pt x="3552" y="938"/>
                </a:cubicBezTo>
                <a:cubicBezTo>
                  <a:pt x="3552" y="937"/>
                  <a:pt x="3551" y="937"/>
                  <a:pt x="3550" y="937"/>
                </a:cubicBezTo>
                <a:cubicBezTo>
                  <a:pt x="3548" y="937"/>
                  <a:pt x="3549" y="936"/>
                  <a:pt x="3549" y="935"/>
                </a:cubicBezTo>
                <a:cubicBezTo>
                  <a:pt x="3548" y="935"/>
                  <a:pt x="3549" y="934"/>
                  <a:pt x="3549" y="934"/>
                </a:cubicBezTo>
                <a:cubicBezTo>
                  <a:pt x="3549" y="934"/>
                  <a:pt x="3548" y="933"/>
                  <a:pt x="3547" y="934"/>
                </a:cubicBezTo>
                <a:cubicBezTo>
                  <a:pt x="3546" y="934"/>
                  <a:pt x="3545" y="934"/>
                  <a:pt x="3545" y="934"/>
                </a:cubicBezTo>
                <a:cubicBezTo>
                  <a:pt x="3544" y="934"/>
                  <a:pt x="3543" y="934"/>
                  <a:pt x="3542" y="933"/>
                </a:cubicBezTo>
                <a:cubicBezTo>
                  <a:pt x="3541" y="932"/>
                  <a:pt x="3538" y="933"/>
                  <a:pt x="3536" y="933"/>
                </a:cubicBezTo>
                <a:cubicBezTo>
                  <a:pt x="3534" y="934"/>
                  <a:pt x="3535" y="935"/>
                  <a:pt x="3536" y="935"/>
                </a:cubicBezTo>
                <a:cubicBezTo>
                  <a:pt x="3536" y="936"/>
                  <a:pt x="3537" y="935"/>
                  <a:pt x="3538" y="935"/>
                </a:cubicBezTo>
                <a:cubicBezTo>
                  <a:pt x="3539" y="935"/>
                  <a:pt x="3538" y="936"/>
                  <a:pt x="3538" y="936"/>
                </a:cubicBezTo>
                <a:cubicBezTo>
                  <a:pt x="3538" y="937"/>
                  <a:pt x="3539" y="937"/>
                  <a:pt x="3540" y="937"/>
                </a:cubicBezTo>
                <a:cubicBezTo>
                  <a:pt x="3541" y="937"/>
                  <a:pt x="3540" y="938"/>
                  <a:pt x="3540" y="939"/>
                </a:cubicBezTo>
                <a:cubicBezTo>
                  <a:pt x="3540" y="939"/>
                  <a:pt x="3540" y="939"/>
                  <a:pt x="3541" y="939"/>
                </a:cubicBezTo>
                <a:cubicBezTo>
                  <a:pt x="3542" y="939"/>
                  <a:pt x="3543" y="940"/>
                  <a:pt x="3543" y="940"/>
                </a:cubicBezTo>
                <a:cubicBezTo>
                  <a:pt x="3543" y="941"/>
                  <a:pt x="3544" y="940"/>
                  <a:pt x="3545" y="940"/>
                </a:cubicBezTo>
                <a:cubicBezTo>
                  <a:pt x="3545" y="939"/>
                  <a:pt x="3546" y="939"/>
                  <a:pt x="3547" y="940"/>
                </a:cubicBezTo>
                <a:cubicBezTo>
                  <a:pt x="3548" y="941"/>
                  <a:pt x="3548" y="940"/>
                  <a:pt x="3549" y="939"/>
                </a:cubicBezTo>
                <a:cubicBezTo>
                  <a:pt x="3549" y="939"/>
                  <a:pt x="3551" y="940"/>
                  <a:pt x="3551" y="940"/>
                </a:cubicBezTo>
                <a:close/>
                <a:moveTo>
                  <a:pt x="3555" y="949"/>
                </a:moveTo>
                <a:cubicBezTo>
                  <a:pt x="3555" y="949"/>
                  <a:pt x="3554" y="950"/>
                  <a:pt x="3553" y="951"/>
                </a:cubicBezTo>
                <a:cubicBezTo>
                  <a:pt x="3552" y="951"/>
                  <a:pt x="3551" y="950"/>
                  <a:pt x="3550" y="950"/>
                </a:cubicBezTo>
                <a:cubicBezTo>
                  <a:pt x="3549" y="950"/>
                  <a:pt x="3549" y="951"/>
                  <a:pt x="3549" y="951"/>
                </a:cubicBezTo>
                <a:cubicBezTo>
                  <a:pt x="3549" y="952"/>
                  <a:pt x="3550" y="952"/>
                  <a:pt x="3552" y="952"/>
                </a:cubicBezTo>
                <a:cubicBezTo>
                  <a:pt x="3553" y="953"/>
                  <a:pt x="3553" y="953"/>
                  <a:pt x="3553" y="954"/>
                </a:cubicBezTo>
                <a:cubicBezTo>
                  <a:pt x="3554" y="955"/>
                  <a:pt x="3554" y="954"/>
                  <a:pt x="3555" y="954"/>
                </a:cubicBezTo>
                <a:cubicBezTo>
                  <a:pt x="3556" y="953"/>
                  <a:pt x="3556" y="953"/>
                  <a:pt x="3556" y="952"/>
                </a:cubicBezTo>
                <a:cubicBezTo>
                  <a:pt x="3556" y="952"/>
                  <a:pt x="3556" y="951"/>
                  <a:pt x="3557" y="951"/>
                </a:cubicBezTo>
                <a:cubicBezTo>
                  <a:pt x="3558" y="950"/>
                  <a:pt x="3558" y="949"/>
                  <a:pt x="3557" y="949"/>
                </a:cubicBezTo>
                <a:cubicBezTo>
                  <a:pt x="3556" y="948"/>
                  <a:pt x="3555" y="949"/>
                  <a:pt x="3555" y="949"/>
                </a:cubicBezTo>
                <a:close/>
                <a:moveTo>
                  <a:pt x="3701" y="984"/>
                </a:moveTo>
                <a:cubicBezTo>
                  <a:pt x="3699" y="984"/>
                  <a:pt x="3700" y="985"/>
                  <a:pt x="3700" y="985"/>
                </a:cubicBezTo>
                <a:cubicBezTo>
                  <a:pt x="3701" y="986"/>
                  <a:pt x="3702" y="986"/>
                  <a:pt x="3703" y="985"/>
                </a:cubicBezTo>
                <a:cubicBezTo>
                  <a:pt x="3703" y="984"/>
                  <a:pt x="3701" y="984"/>
                  <a:pt x="3701" y="984"/>
                </a:cubicBezTo>
                <a:close/>
                <a:moveTo>
                  <a:pt x="3697" y="986"/>
                </a:moveTo>
                <a:cubicBezTo>
                  <a:pt x="3695" y="986"/>
                  <a:pt x="3696" y="987"/>
                  <a:pt x="3697" y="987"/>
                </a:cubicBezTo>
                <a:cubicBezTo>
                  <a:pt x="3698" y="987"/>
                  <a:pt x="3698" y="987"/>
                  <a:pt x="3698" y="987"/>
                </a:cubicBezTo>
                <a:cubicBezTo>
                  <a:pt x="3698" y="986"/>
                  <a:pt x="3697" y="986"/>
                  <a:pt x="3697" y="986"/>
                </a:cubicBezTo>
                <a:close/>
                <a:moveTo>
                  <a:pt x="3720" y="978"/>
                </a:moveTo>
                <a:cubicBezTo>
                  <a:pt x="3722" y="978"/>
                  <a:pt x="3719" y="978"/>
                  <a:pt x="3718" y="978"/>
                </a:cubicBezTo>
                <a:cubicBezTo>
                  <a:pt x="3716" y="977"/>
                  <a:pt x="3716" y="976"/>
                  <a:pt x="3716" y="976"/>
                </a:cubicBezTo>
                <a:cubicBezTo>
                  <a:pt x="3716" y="976"/>
                  <a:pt x="3716" y="975"/>
                  <a:pt x="3715" y="975"/>
                </a:cubicBezTo>
                <a:cubicBezTo>
                  <a:pt x="3714" y="976"/>
                  <a:pt x="3713" y="975"/>
                  <a:pt x="3712" y="975"/>
                </a:cubicBezTo>
                <a:cubicBezTo>
                  <a:pt x="3711" y="975"/>
                  <a:pt x="3710" y="976"/>
                  <a:pt x="3710" y="977"/>
                </a:cubicBezTo>
                <a:cubicBezTo>
                  <a:pt x="3710" y="978"/>
                  <a:pt x="3712" y="977"/>
                  <a:pt x="3712" y="978"/>
                </a:cubicBezTo>
                <a:cubicBezTo>
                  <a:pt x="3712" y="980"/>
                  <a:pt x="3713" y="980"/>
                  <a:pt x="3714" y="980"/>
                </a:cubicBezTo>
                <a:cubicBezTo>
                  <a:pt x="3716" y="980"/>
                  <a:pt x="3715" y="980"/>
                  <a:pt x="3715" y="981"/>
                </a:cubicBezTo>
                <a:cubicBezTo>
                  <a:pt x="3715" y="982"/>
                  <a:pt x="3713" y="981"/>
                  <a:pt x="3712" y="982"/>
                </a:cubicBezTo>
                <a:cubicBezTo>
                  <a:pt x="3711" y="982"/>
                  <a:pt x="3711" y="983"/>
                  <a:pt x="3711" y="983"/>
                </a:cubicBezTo>
                <a:cubicBezTo>
                  <a:pt x="3712" y="983"/>
                  <a:pt x="3713" y="983"/>
                  <a:pt x="3714" y="984"/>
                </a:cubicBezTo>
                <a:cubicBezTo>
                  <a:pt x="3714" y="985"/>
                  <a:pt x="3715" y="985"/>
                  <a:pt x="3715" y="984"/>
                </a:cubicBezTo>
                <a:cubicBezTo>
                  <a:pt x="3715" y="984"/>
                  <a:pt x="3715" y="983"/>
                  <a:pt x="3717" y="982"/>
                </a:cubicBezTo>
                <a:cubicBezTo>
                  <a:pt x="3719" y="982"/>
                  <a:pt x="3717" y="981"/>
                  <a:pt x="3718" y="980"/>
                </a:cubicBezTo>
                <a:cubicBezTo>
                  <a:pt x="3718" y="979"/>
                  <a:pt x="3719" y="979"/>
                  <a:pt x="3720" y="978"/>
                </a:cubicBezTo>
                <a:close/>
                <a:moveTo>
                  <a:pt x="3699" y="977"/>
                </a:moveTo>
                <a:cubicBezTo>
                  <a:pt x="3697" y="977"/>
                  <a:pt x="3697" y="977"/>
                  <a:pt x="3697" y="978"/>
                </a:cubicBezTo>
                <a:cubicBezTo>
                  <a:pt x="3697" y="978"/>
                  <a:pt x="3696" y="979"/>
                  <a:pt x="3697" y="979"/>
                </a:cubicBezTo>
                <a:cubicBezTo>
                  <a:pt x="3697" y="980"/>
                  <a:pt x="3698" y="982"/>
                  <a:pt x="3699" y="981"/>
                </a:cubicBezTo>
                <a:cubicBezTo>
                  <a:pt x="3699" y="980"/>
                  <a:pt x="3698" y="980"/>
                  <a:pt x="3699" y="979"/>
                </a:cubicBezTo>
                <a:cubicBezTo>
                  <a:pt x="3700" y="978"/>
                  <a:pt x="3700" y="977"/>
                  <a:pt x="3699" y="977"/>
                </a:cubicBezTo>
                <a:close/>
                <a:moveTo>
                  <a:pt x="3707" y="988"/>
                </a:moveTo>
                <a:cubicBezTo>
                  <a:pt x="3707" y="988"/>
                  <a:pt x="3706" y="989"/>
                  <a:pt x="3707" y="989"/>
                </a:cubicBezTo>
                <a:cubicBezTo>
                  <a:pt x="3707" y="990"/>
                  <a:pt x="3708" y="989"/>
                  <a:pt x="3708" y="989"/>
                </a:cubicBezTo>
                <a:cubicBezTo>
                  <a:pt x="3709" y="988"/>
                  <a:pt x="3708" y="987"/>
                  <a:pt x="3707" y="988"/>
                </a:cubicBezTo>
                <a:close/>
                <a:moveTo>
                  <a:pt x="3647" y="972"/>
                </a:moveTo>
                <a:cubicBezTo>
                  <a:pt x="3645" y="972"/>
                  <a:pt x="3645" y="971"/>
                  <a:pt x="3644" y="972"/>
                </a:cubicBezTo>
                <a:cubicBezTo>
                  <a:pt x="3644" y="972"/>
                  <a:pt x="3643" y="973"/>
                  <a:pt x="3644" y="974"/>
                </a:cubicBezTo>
                <a:cubicBezTo>
                  <a:pt x="3644" y="974"/>
                  <a:pt x="3645" y="975"/>
                  <a:pt x="3645" y="975"/>
                </a:cubicBezTo>
                <a:cubicBezTo>
                  <a:pt x="3646" y="974"/>
                  <a:pt x="3646" y="974"/>
                  <a:pt x="3647" y="973"/>
                </a:cubicBezTo>
                <a:cubicBezTo>
                  <a:pt x="3648" y="973"/>
                  <a:pt x="3648" y="972"/>
                  <a:pt x="3647" y="972"/>
                </a:cubicBezTo>
                <a:close/>
                <a:moveTo>
                  <a:pt x="3669" y="972"/>
                </a:moveTo>
                <a:cubicBezTo>
                  <a:pt x="3669" y="972"/>
                  <a:pt x="3668" y="972"/>
                  <a:pt x="3668" y="972"/>
                </a:cubicBezTo>
                <a:cubicBezTo>
                  <a:pt x="3668" y="971"/>
                  <a:pt x="3666" y="973"/>
                  <a:pt x="3665" y="973"/>
                </a:cubicBezTo>
                <a:cubicBezTo>
                  <a:pt x="3665" y="974"/>
                  <a:pt x="3664" y="975"/>
                  <a:pt x="3665" y="975"/>
                </a:cubicBezTo>
                <a:cubicBezTo>
                  <a:pt x="3666" y="976"/>
                  <a:pt x="3666" y="976"/>
                  <a:pt x="3668" y="976"/>
                </a:cubicBezTo>
                <a:cubicBezTo>
                  <a:pt x="3670" y="976"/>
                  <a:pt x="3669" y="975"/>
                  <a:pt x="3670" y="976"/>
                </a:cubicBezTo>
                <a:cubicBezTo>
                  <a:pt x="3671" y="976"/>
                  <a:pt x="3671" y="975"/>
                  <a:pt x="3671" y="974"/>
                </a:cubicBezTo>
                <a:cubicBezTo>
                  <a:pt x="3671" y="973"/>
                  <a:pt x="3670" y="973"/>
                  <a:pt x="3669" y="972"/>
                </a:cubicBezTo>
                <a:close/>
                <a:moveTo>
                  <a:pt x="3661" y="989"/>
                </a:moveTo>
                <a:cubicBezTo>
                  <a:pt x="3661" y="989"/>
                  <a:pt x="3660" y="989"/>
                  <a:pt x="3659" y="989"/>
                </a:cubicBezTo>
                <a:cubicBezTo>
                  <a:pt x="3658" y="989"/>
                  <a:pt x="3657" y="989"/>
                  <a:pt x="3657" y="988"/>
                </a:cubicBezTo>
                <a:cubicBezTo>
                  <a:pt x="3657" y="987"/>
                  <a:pt x="3655" y="987"/>
                  <a:pt x="3655" y="986"/>
                </a:cubicBezTo>
                <a:cubicBezTo>
                  <a:pt x="3654" y="984"/>
                  <a:pt x="3653" y="983"/>
                  <a:pt x="3653" y="983"/>
                </a:cubicBezTo>
                <a:cubicBezTo>
                  <a:pt x="3652" y="983"/>
                  <a:pt x="3651" y="982"/>
                  <a:pt x="3650" y="982"/>
                </a:cubicBezTo>
                <a:cubicBezTo>
                  <a:pt x="3649" y="982"/>
                  <a:pt x="3648" y="982"/>
                  <a:pt x="3648" y="981"/>
                </a:cubicBezTo>
                <a:cubicBezTo>
                  <a:pt x="3648" y="981"/>
                  <a:pt x="3647" y="981"/>
                  <a:pt x="3647" y="982"/>
                </a:cubicBezTo>
                <a:cubicBezTo>
                  <a:pt x="3647" y="983"/>
                  <a:pt x="3648" y="983"/>
                  <a:pt x="3650" y="984"/>
                </a:cubicBezTo>
                <a:cubicBezTo>
                  <a:pt x="3651" y="984"/>
                  <a:pt x="3652" y="985"/>
                  <a:pt x="3653" y="986"/>
                </a:cubicBezTo>
                <a:cubicBezTo>
                  <a:pt x="3654" y="987"/>
                  <a:pt x="3654" y="988"/>
                  <a:pt x="3655" y="988"/>
                </a:cubicBezTo>
                <a:cubicBezTo>
                  <a:pt x="3656" y="989"/>
                  <a:pt x="3656" y="990"/>
                  <a:pt x="3656" y="991"/>
                </a:cubicBezTo>
                <a:cubicBezTo>
                  <a:pt x="3656" y="993"/>
                  <a:pt x="3657" y="992"/>
                  <a:pt x="3657" y="991"/>
                </a:cubicBezTo>
                <a:cubicBezTo>
                  <a:pt x="3657" y="991"/>
                  <a:pt x="3658" y="991"/>
                  <a:pt x="3659" y="991"/>
                </a:cubicBezTo>
                <a:cubicBezTo>
                  <a:pt x="3660" y="992"/>
                  <a:pt x="3661" y="991"/>
                  <a:pt x="3662" y="991"/>
                </a:cubicBezTo>
                <a:cubicBezTo>
                  <a:pt x="3663" y="990"/>
                  <a:pt x="3662" y="990"/>
                  <a:pt x="3661" y="989"/>
                </a:cubicBezTo>
                <a:close/>
                <a:moveTo>
                  <a:pt x="3695" y="990"/>
                </a:moveTo>
                <a:cubicBezTo>
                  <a:pt x="3695" y="990"/>
                  <a:pt x="3694" y="989"/>
                  <a:pt x="3693" y="990"/>
                </a:cubicBezTo>
                <a:cubicBezTo>
                  <a:pt x="3692" y="991"/>
                  <a:pt x="3693" y="992"/>
                  <a:pt x="3693" y="993"/>
                </a:cubicBezTo>
                <a:cubicBezTo>
                  <a:pt x="3692" y="994"/>
                  <a:pt x="3693" y="994"/>
                  <a:pt x="3694" y="993"/>
                </a:cubicBezTo>
                <a:cubicBezTo>
                  <a:pt x="3695" y="993"/>
                  <a:pt x="3695" y="993"/>
                  <a:pt x="3695" y="992"/>
                </a:cubicBezTo>
                <a:cubicBezTo>
                  <a:pt x="3694" y="991"/>
                  <a:pt x="3695" y="990"/>
                  <a:pt x="3695" y="990"/>
                </a:cubicBezTo>
                <a:close/>
                <a:moveTo>
                  <a:pt x="3690" y="994"/>
                </a:moveTo>
                <a:cubicBezTo>
                  <a:pt x="3690" y="994"/>
                  <a:pt x="3689" y="995"/>
                  <a:pt x="3689" y="995"/>
                </a:cubicBezTo>
                <a:cubicBezTo>
                  <a:pt x="3689" y="996"/>
                  <a:pt x="3690" y="996"/>
                  <a:pt x="3691" y="995"/>
                </a:cubicBezTo>
                <a:cubicBezTo>
                  <a:pt x="3691" y="994"/>
                  <a:pt x="3692" y="994"/>
                  <a:pt x="3691" y="993"/>
                </a:cubicBezTo>
                <a:cubicBezTo>
                  <a:pt x="3691" y="993"/>
                  <a:pt x="3690" y="993"/>
                  <a:pt x="3690" y="99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white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3482" y="1828868"/>
            <a:ext cx="7317105" cy="3048001"/>
          </a:xfrm>
        </p:spPr>
        <p:txBody>
          <a:bodyPr>
            <a:normAutofit/>
          </a:bodyPr>
          <a:lstStyle>
            <a:lvl1pPr latinLnBrk="0">
              <a:defRPr lang="zh-TW" sz="4400">
                <a:latin typeface="Microsoft JhengHei" pitchFamily="34" charset="-120"/>
                <a:ea typeface="Microsoft JhengHei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13449" y="5029200"/>
            <a:ext cx="5887983" cy="11430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defRPr>
            </a:lvl1pPr>
            <a:lvl2pPr marL="457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62981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6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483" y="3429069"/>
            <a:ext cx="7317105" cy="2362199"/>
          </a:xfrm>
        </p:spPr>
        <p:txBody>
          <a:bodyPr anchor="b">
            <a:normAutofit/>
          </a:bodyPr>
          <a:lstStyle>
            <a:lvl1pPr algn="l" latinLnBrk="0">
              <a:defRPr lang="zh-TW" sz="4400" b="0" cap="all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0102" y="685870"/>
            <a:ext cx="5891331" cy="1142999"/>
          </a:xfrm>
        </p:spPr>
        <p:txBody>
          <a:bodyPr anchor="t"/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25200" y="1828800"/>
            <a:ext cx="3532470" cy="43434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 baseline="0"/>
            </a:lvl7pPr>
            <a:lvl8pPr latinLnBrk="0">
              <a:defRPr lang="zh-TW" sz="1600" baseline="0"/>
            </a:lvl8pPr>
            <a:lvl9pPr latinLnBrk="0">
              <a:defRPr lang="zh-TW" sz="1600"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98084" y="1828800"/>
            <a:ext cx="3532470" cy="43434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7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483" y="274638"/>
            <a:ext cx="7317105" cy="1325562"/>
          </a:xfrm>
        </p:spPr>
        <p:txBody>
          <a:bodyPr/>
          <a:lstStyle>
            <a:lvl1pPr latinLnBrk="0">
              <a:defRPr lang="zh-TW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3448" y="1828868"/>
            <a:ext cx="3532790" cy="838201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zh-TW"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13448" y="2743269"/>
            <a:ext cx="3532790" cy="3428999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97764" y="1828868"/>
            <a:ext cx="3532790" cy="838201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zh-TW"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97764" y="2743269"/>
            <a:ext cx="3532790" cy="3428999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 baseline="0"/>
            </a:lvl8pPr>
            <a:lvl9pPr latinLnBrk="0">
              <a:defRPr lang="zh-TW" sz="1400"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2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2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 latinLnBrk="0">
              <a:defRPr lang="zh-TW" sz="4000" b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00506" y="685800"/>
            <a:ext cx="4230202" cy="54864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8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2023/3/1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15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 latinLnBrk="0">
              <a:defRPr lang="zh-TW" sz="4000" b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00506" y="685800"/>
            <a:ext cx="4230202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8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5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1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34" y="685800"/>
            <a:ext cx="1601153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3448" y="685800"/>
            <a:ext cx="5563552" cy="5486400"/>
          </a:xfrm>
        </p:spPr>
        <p:txBody>
          <a:bodyPr vert="eaVert"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7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FBA26-C663-4685-90E0-15B239C3C7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72D24-66E1-40E7-BA71-0F87488C6B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79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手繪多邊形 4"/>
          <p:cNvSpPr>
            <a:spLocks noEditPoints="1"/>
          </p:cNvSpPr>
          <p:nvPr/>
        </p:nvSpPr>
        <p:spPr bwMode="auto">
          <a:xfrm>
            <a:off x="-2382" y="12700"/>
            <a:ext cx="9146382" cy="6845300"/>
          </a:xfrm>
          <a:custGeom>
            <a:avLst/>
            <a:gdLst>
              <a:gd name="T0" fmla="*/ 2528 w 3842"/>
              <a:gd name="T1" fmla="*/ 2084 h 2164"/>
              <a:gd name="T2" fmla="*/ 2619 w 3842"/>
              <a:gd name="T3" fmla="*/ 1953 h 2164"/>
              <a:gd name="T4" fmla="*/ 2540 w 3842"/>
              <a:gd name="T5" fmla="*/ 1830 h 2164"/>
              <a:gd name="T6" fmla="*/ 2558 w 3842"/>
              <a:gd name="T7" fmla="*/ 1824 h 2164"/>
              <a:gd name="T8" fmla="*/ 2599 w 3842"/>
              <a:gd name="T9" fmla="*/ 1886 h 2164"/>
              <a:gd name="T10" fmla="*/ 534 w 3842"/>
              <a:gd name="T11" fmla="*/ 34 h 2164"/>
              <a:gd name="T12" fmla="*/ 1063 w 3842"/>
              <a:gd name="T13" fmla="*/ 16 h 2164"/>
              <a:gd name="T14" fmla="*/ 418 w 3842"/>
              <a:gd name="T15" fmla="*/ 91 h 2164"/>
              <a:gd name="T16" fmla="*/ 441 w 3842"/>
              <a:gd name="T17" fmla="*/ 47 h 2164"/>
              <a:gd name="T18" fmla="*/ 2955 w 3842"/>
              <a:gd name="T19" fmla="*/ 197 h 2164"/>
              <a:gd name="T20" fmla="*/ 2102 w 3842"/>
              <a:gd name="T21" fmla="*/ 39 h 2164"/>
              <a:gd name="T22" fmla="*/ 1208 w 3842"/>
              <a:gd name="T23" fmla="*/ 395 h 2164"/>
              <a:gd name="T24" fmla="*/ 1335 w 3842"/>
              <a:gd name="T25" fmla="*/ 191 h 2164"/>
              <a:gd name="T26" fmla="*/ 1512 w 3842"/>
              <a:gd name="T27" fmla="*/ 309 h 2164"/>
              <a:gd name="T28" fmla="*/ 2495 w 3842"/>
              <a:gd name="T29" fmla="*/ 1883 h 2164"/>
              <a:gd name="T30" fmla="*/ 2402 w 3842"/>
              <a:gd name="T31" fmla="*/ 1994 h 2164"/>
              <a:gd name="T32" fmla="*/ 2122 w 3842"/>
              <a:gd name="T33" fmla="*/ 2051 h 2164"/>
              <a:gd name="T34" fmla="*/ 52 w 3842"/>
              <a:gd name="T35" fmla="*/ 888 h 2164"/>
              <a:gd name="T36" fmla="*/ 84 w 3842"/>
              <a:gd name="T37" fmla="*/ 841 h 2164"/>
              <a:gd name="T38" fmla="*/ 12 w 3842"/>
              <a:gd name="T39" fmla="*/ 865 h 2164"/>
              <a:gd name="T40" fmla="*/ 435 w 3842"/>
              <a:gd name="T41" fmla="*/ 1316 h 2164"/>
              <a:gd name="T42" fmla="*/ 506 w 3842"/>
              <a:gd name="T43" fmla="*/ 811 h 2164"/>
              <a:gd name="T44" fmla="*/ 453 w 3842"/>
              <a:gd name="T45" fmla="*/ 1187 h 2164"/>
              <a:gd name="T46" fmla="*/ 2961 w 3842"/>
              <a:gd name="T47" fmla="*/ 1204 h 2164"/>
              <a:gd name="T48" fmla="*/ 2942 w 3842"/>
              <a:gd name="T49" fmla="*/ 903 h 2164"/>
              <a:gd name="T50" fmla="*/ 2924 w 3842"/>
              <a:gd name="T51" fmla="*/ 1291 h 2164"/>
              <a:gd name="T52" fmla="*/ 2703 w 3842"/>
              <a:gd name="T53" fmla="*/ 1452 h 2164"/>
              <a:gd name="T54" fmla="*/ 3737 w 3842"/>
              <a:gd name="T55" fmla="*/ 481 h 2164"/>
              <a:gd name="T56" fmla="*/ 2969 w 3842"/>
              <a:gd name="T57" fmla="*/ 323 h 2164"/>
              <a:gd name="T58" fmla="*/ 2435 w 3842"/>
              <a:gd name="T59" fmla="*/ 286 h 2164"/>
              <a:gd name="T60" fmla="*/ 2096 w 3842"/>
              <a:gd name="T61" fmla="*/ 183 h 2164"/>
              <a:gd name="T62" fmla="*/ 1622 w 3842"/>
              <a:gd name="T63" fmla="*/ 348 h 2164"/>
              <a:gd name="T64" fmla="*/ 1457 w 3842"/>
              <a:gd name="T65" fmla="*/ 390 h 2164"/>
              <a:gd name="T66" fmla="*/ 995 w 3842"/>
              <a:gd name="T67" fmla="*/ 551 h 2164"/>
              <a:gd name="T68" fmla="*/ 721 w 3842"/>
              <a:gd name="T69" fmla="*/ 429 h 2164"/>
              <a:gd name="T70" fmla="*/ 510 w 3842"/>
              <a:gd name="T71" fmla="*/ 438 h 2164"/>
              <a:gd name="T72" fmla="*/ 364 w 3842"/>
              <a:gd name="T73" fmla="*/ 600 h 2164"/>
              <a:gd name="T74" fmla="*/ 245 w 3842"/>
              <a:gd name="T75" fmla="*/ 751 h 2164"/>
              <a:gd name="T76" fmla="*/ 479 w 3842"/>
              <a:gd name="T77" fmla="*/ 667 h 2164"/>
              <a:gd name="T78" fmla="*/ 616 w 3842"/>
              <a:gd name="T79" fmla="*/ 789 h 2164"/>
              <a:gd name="T80" fmla="*/ 295 w 3842"/>
              <a:gd name="T81" fmla="*/ 868 h 2164"/>
              <a:gd name="T82" fmla="*/ 73 w 3842"/>
              <a:gd name="T83" fmla="*/ 1180 h 2164"/>
              <a:gd name="T84" fmla="*/ 442 w 3842"/>
              <a:gd name="T85" fmla="*/ 1213 h 2164"/>
              <a:gd name="T86" fmla="*/ 603 w 3842"/>
              <a:gd name="T87" fmla="*/ 1309 h 2164"/>
              <a:gd name="T88" fmla="*/ 700 w 3842"/>
              <a:gd name="T89" fmla="*/ 1335 h 2164"/>
              <a:gd name="T90" fmla="*/ 159 w 3842"/>
              <a:gd name="T91" fmla="*/ 1972 h 2164"/>
              <a:gd name="T92" fmla="*/ 908 w 3842"/>
              <a:gd name="T93" fmla="*/ 1771 h 2164"/>
              <a:gd name="T94" fmla="*/ 1247 w 3842"/>
              <a:gd name="T95" fmla="*/ 1561 h 2164"/>
              <a:gd name="T96" fmla="*/ 1468 w 3842"/>
              <a:gd name="T97" fmla="*/ 1612 h 2164"/>
              <a:gd name="T98" fmla="*/ 1870 w 3842"/>
              <a:gd name="T99" fmla="*/ 1656 h 2164"/>
              <a:gd name="T100" fmla="*/ 2075 w 3842"/>
              <a:gd name="T101" fmla="*/ 1936 h 2164"/>
              <a:gd name="T102" fmla="*/ 2283 w 3842"/>
              <a:gd name="T103" fmla="*/ 1796 h 2164"/>
              <a:gd name="T104" fmla="*/ 2512 w 3842"/>
              <a:gd name="T105" fmla="*/ 1539 h 2164"/>
              <a:gd name="T106" fmla="*/ 2607 w 3842"/>
              <a:gd name="T107" fmla="*/ 1312 h 2164"/>
              <a:gd name="T108" fmla="*/ 2904 w 3842"/>
              <a:gd name="T109" fmla="*/ 1004 h 2164"/>
              <a:gd name="T110" fmla="*/ 3290 w 3842"/>
              <a:gd name="T111" fmla="*/ 695 h 2164"/>
              <a:gd name="T112" fmla="*/ 3427 w 3842"/>
              <a:gd name="T113" fmla="*/ 731 h 2164"/>
              <a:gd name="T114" fmla="*/ 3832 w 3842"/>
              <a:gd name="T115" fmla="*/ 573 h 2164"/>
              <a:gd name="T116" fmla="*/ 818 w 3842"/>
              <a:gd name="T117" fmla="*/ 668 h 2164"/>
              <a:gd name="T118" fmla="*/ 776 w 3842"/>
              <a:gd name="T119" fmla="*/ 1102 h 2164"/>
              <a:gd name="T120" fmla="*/ 1104 w 3842"/>
              <a:gd name="T121" fmla="*/ 1280 h 2164"/>
              <a:gd name="T122" fmla="*/ 1310 w 3842"/>
              <a:gd name="T123" fmla="*/ 1119 h 2164"/>
              <a:gd name="T124" fmla="*/ 3790 w 3842"/>
              <a:gd name="T125" fmla="*/ 961 h 2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2" h="2164">
                <a:moveTo>
                  <a:pt x="2528" y="1974"/>
                </a:moveTo>
                <a:cubicBezTo>
                  <a:pt x="2527" y="1974"/>
                  <a:pt x="2526" y="1974"/>
                  <a:pt x="2525" y="1974"/>
                </a:cubicBezTo>
                <a:cubicBezTo>
                  <a:pt x="2524" y="1974"/>
                  <a:pt x="2524" y="1974"/>
                  <a:pt x="2524" y="1973"/>
                </a:cubicBezTo>
                <a:cubicBezTo>
                  <a:pt x="2523" y="1972"/>
                  <a:pt x="2522" y="1972"/>
                  <a:pt x="2522" y="1972"/>
                </a:cubicBezTo>
                <a:cubicBezTo>
                  <a:pt x="2521" y="1972"/>
                  <a:pt x="2520" y="1973"/>
                  <a:pt x="2520" y="1973"/>
                </a:cubicBezTo>
                <a:cubicBezTo>
                  <a:pt x="2519" y="1974"/>
                  <a:pt x="2518" y="1974"/>
                  <a:pt x="2518" y="1975"/>
                </a:cubicBezTo>
                <a:cubicBezTo>
                  <a:pt x="2517" y="1975"/>
                  <a:pt x="2518" y="1976"/>
                  <a:pt x="2518" y="1976"/>
                </a:cubicBezTo>
                <a:cubicBezTo>
                  <a:pt x="2519" y="1977"/>
                  <a:pt x="2519" y="1976"/>
                  <a:pt x="2519" y="1976"/>
                </a:cubicBezTo>
                <a:cubicBezTo>
                  <a:pt x="2520" y="1976"/>
                  <a:pt x="2520" y="1975"/>
                  <a:pt x="2521" y="1976"/>
                </a:cubicBezTo>
                <a:cubicBezTo>
                  <a:pt x="2521" y="1976"/>
                  <a:pt x="2521" y="1977"/>
                  <a:pt x="2522" y="1977"/>
                </a:cubicBezTo>
                <a:cubicBezTo>
                  <a:pt x="2521" y="1976"/>
                  <a:pt x="2522" y="1976"/>
                  <a:pt x="2523" y="1976"/>
                </a:cubicBezTo>
                <a:cubicBezTo>
                  <a:pt x="2523" y="1975"/>
                  <a:pt x="2524" y="1975"/>
                  <a:pt x="2525" y="1975"/>
                </a:cubicBezTo>
                <a:cubicBezTo>
                  <a:pt x="2525" y="1976"/>
                  <a:pt x="2525" y="1976"/>
                  <a:pt x="2525" y="1976"/>
                </a:cubicBezTo>
                <a:cubicBezTo>
                  <a:pt x="2525" y="1976"/>
                  <a:pt x="2525" y="1977"/>
                  <a:pt x="2525" y="1977"/>
                </a:cubicBezTo>
                <a:cubicBezTo>
                  <a:pt x="2526" y="1977"/>
                  <a:pt x="2527" y="1976"/>
                  <a:pt x="2527" y="1976"/>
                </a:cubicBezTo>
                <a:cubicBezTo>
                  <a:pt x="2527" y="1975"/>
                  <a:pt x="2528" y="1975"/>
                  <a:pt x="2528" y="1975"/>
                </a:cubicBezTo>
                <a:cubicBezTo>
                  <a:pt x="2528" y="1974"/>
                  <a:pt x="2528" y="1974"/>
                  <a:pt x="2528" y="1974"/>
                </a:cubicBezTo>
                <a:cubicBezTo>
                  <a:pt x="2528" y="1974"/>
                  <a:pt x="2529" y="1974"/>
                  <a:pt x="2529" y="1973"/>
                </a:cubicBezTo>
                <a:cubicBezTo>
                  <a:pt x="2529" y="1973"/>
                  <a:pt x="2528" y="1974"/>
                  <a:pt x="2528" y="1974"/>
                </a:cubicBezTo>
                <a:close/>
                <a:moveTo>
                  <a:pt x="2578" y="1829"/>
                </a:moveTo>
                <a:cubicBezTo>
                  <a:pt x="2578" y="1828"/>
                  <a:pt x="2577" y="1828"/>
                  <a:pt x="2577" y="1829"/>
                </a:cubicBezTo>
                <a:cubicBezTo>
                  <a:pt x="2577" y="1829"/>
                  <a:pt x="2578" y="1829"/>
                  <a:pt x="2579" y="1829"/>
                </a:cubicBezTo>
                <a:cubicBezTo>
                  <a:pt x="2579" y="1830"/>
                  <a:pt x="2580" y="1830"/>
                  <a:pt x="2580" y="1829"/>
                </a:cubicBezTo>
                <a:cubicBezTo>
                  <a:pt x="2580" y="1828"/>
                  <a:pt x="2578" y="1829"/>
                  <a:pt x="2578" y="1829"/>
                </a:cubicBezTo>
                <a:close/>
                <a:moveTo>
                  <a:pt x="2586" y="1840"/>
                </a:moveTo>
                <a:cubicBezTo>
                  <a:pt x="2585" y="1840"/>
                  <a:pt x="2585" y="1841"/>
                  <a:pt x="2586" y="1841"/>
                </a:cubicBezTo>
                <a:cubicBezTo>
                  <a:pt x="2586" y="1841"/>
                  <a:pt x="2587" y="1841"/>
                  <a:pt x="2586" y="1841"/>
                </a:cubicBezTo>
                <a:cubicBezTo>
                  <a:pt x="2586" y="1840"/>
                  <a:pt x="2586" y="1841"/>
                  <a:pt x="2586" y="1840"/>
                </a:cubicBezTo>
                <a:close/>
                <a:moveTo>
                  <a:pt x="2585" y="1842"/>
                </a:moveTo>
                <a:cubicBezTo>
                  <a:pt x="2585" y="1842"/>
                  <a:pt x="2585" y="1843"/>
                  <a:pt x="2585" y="1843"/>
                </a:cubicBezTo>
                <a:cubicBezTo>
                  <a:pt x="2586" y="1843"/>
                  <a:pt x="2587" y="1842"/>
                  <a:pt x="2587" y="1842"/>
                </a:cubicBezTo>
                <a:cubicBezTo>
                  <a:pt x="2587" y="1842"/>
                  <a:pt x="2586" y="1842"/>
                  <a:pt x="2586" y="1842"/>
                </a:cubicBezTo>
                <a:cubicBezTo>
                  <a:pt x="2586" y="1842"/>
                  <a:pt x="2585" y="1841"/>
                  <a:pt x="2585" y="1842"/>
                </a:cubicBezTo>
                <a:close/>
                <a:moveTo>
                  <a:pt x="2574" y="1826"/>
                </a:moveTo>
                <a:cubicBezTo>
                  <a:pt x="2574" y="1826"/>
                  <a:pt x="2575" y="1827"/>
                  <a:pt x="2575" y="1827"/>
                </a:cubicBezTo>
                <a:cubicBezTo>
                  <a:pt x="2575" y="1827"/>
                  <a:pt x="2574" y="1826"/>
                  <a:pt x="2574" y="1826"/>
                </a:cubicBezTo>
                <a:close/>
                <a:moveTo>
                  <a:pt x="2530" y="1844"/>
                </a:moveTo>
                <a:cubicBezTo>
                  <a:pt x="2530" y="1843"/>
                  <a:pt x="2530" y="1843"/>
                  <a:pt x="2530" y="1843"/>
                </a:cubicBezTo>
                <a:cubicBezTo>
                  <a:pt x="2531" y="1842"/>
                  <a:pt x="2532" y="1841"/>
                  <a:pt x="2531" y="1841"/>
                </a:cubicBezTo>
                <a:cubicBezTo>
                  <a:pt x="2530" y="1840"/>
                  <a:pt x="2530" y="1839"/>
                  <a:pt x="2530" y="1838"/>
                </a:cubicBezTo>
                <a:cubicBezTo>
                  <a:pt x="2530" y="1838"/>
                  <a:pt x="2530" y="1838"/>
                  <a:pt x="2530" y="1837"/>
                </a:cubicBezTo>
                <a:cubicBezTo>
                  <a:pt x="2530" y="1837"/>
                  <a:pt x="2530" y="1837"/>
                  <a:pt x="2530" y="1836"/>
                </a:cubicBezTo>
                <a:cubicBezTo>
                  <a:pt x="2530" y="1836"/>
                  <a:pt x="2530" y="1836"/>
                  <a:pt x="2530" y="1836"/>
                </a:cubicBezTo>
                <a:cubicBezTo>
                  <a:pt x="2530" y="1835"/>
                  <a:pt x="2530" y="1835"/>
                  <a:pt x="2530" y="1835"/>
                </a:cubicBezTo>
                <a:cubicBezTo>
                  <a:pt x="2530" y="1834"/>
                  <a:pt x="2530" y="1834"/>
                  <a:pt x="2530" y="1833"/>
                </a:cubicBezTo>
                <a:cubicBezTo>
                  <a:pt x="2531" y="1833"/>
                  <a:pt x="2531" y="1832"/>
                  <a:pt x="2531" y="1832"/>
                </a:cubicBezTo>
                <a:cubicBezTo>
                  <a:pt x="2531" y="1831"/>
                  <a:pt x="2531" y="1831"/>
                  <a:pt x="2531" y="1831"/>
                </a:cubicBezTo>
                <a:cubicBezTo>
                  <a:pt x="2530" y="1830"/>
                  <a:pt x="2530" y="1831"/>
                  <a:pt x="2530" y="1831"/>
                </a:cubicBezTo>
                <a:cubicBezTo>
                  <a:pt x="2529" y="1831"/>
                  <a:pt x="2529" y="1831"/>
                  <a:pt x="2529" y="1830"/>
                </a:cubicBezTo>
                <a:cubicBezTo>
                  <a:pt x="2528" y="1830"/>
                  <a:pt x="2528" y="1829"/>
                  <a:pt x="2528" y="1829"/>
                </a:cubicBezTo>
                <a:cubicBezTo>
                  <a:pt x="2527" y="1828"/>
                  <a:pt x="2527" y="1828"/>
                  <a:pt x="2526" y="1827"/>
                </a:cubicBezTo>
                <a:cubicBezTo>
                  <a:pt x="2526" y="1827"/>
                  <a:pt x="2525" y="1827"/>
                  <a:pt x="2525" y="1826"/>
                </a:cubicBezTo>
                <a:cubicBezTo>
                  <a:pt x="2524" y="1825"/>
                  <a:pt x="2522" y="1827"/>
                  <a:pt x="2521" y="1826"/>
                </a:cubicBezTo>
                <a:cubicBezTo>
                  <a:pt x="2520" y="1825"/>
                  <a:pt x="2520" y="1823"/>
                  <a:pt x="2519" y="1824"/>
                </a:cubicBezTo>
                <a:cubicBezTo>
                  <a:pt x="2517" y="1824"/>
                  <a:pt x="2517" y="1825"/>
                  <a:pt x="2515" y="1825"/>
                </a:cubicBezTo>
                <a:cubicBezTo>
                  <a:pt x="2514" y="1825"/>
                  <a:pt x="2513" y="1824"/>
                  <a:pt x="2511" y="1824"/>
                </a:cubicBezTo>
                <a:cubicBezTo>
                  <a:pt x="2510" y="1824"/>
                  <a:pt x="2510" y="1824"/>
                  <a:pt x="2509" y="1824"/>
                </a:cubicBezTo>
                <a:cubicBezTo>
                  <a:pt x="2508" y="1824"/>
                  <a:pt x="2508" y="1824"/>
                  <a:pt x="2507" y="1825"/>
                </a:cubicBezTo>
                <a:cubicBezTo>
                  <a:pt x="2507" y="1825"/>
                  <a:pt x="2507" y="1826"/>
                  <a:pt x="2508" y="1826"/>
                </a:cubicBezTo>
                <a:cubicBezTo>
                  <a:pt x="2509" y="1827"/>
                  <a:pt x="2509" y="1825"/>
                  <a:pt x="2510" y="1826"/>
                </a:cubicBezTo>
                <a:cubicBezTo>
                  <a:pt x="2511" y="1827"/>
                  <a:pt x="2510" y="1829"/>
                  <a:pt x="2511" y="1829"/>
                </a:cubicBezTo>
                <a:cubicBezTo>
                  <a:pt x="2511" y="1830"/>
                  <a:pt x="2512" y="1830"/>
                  <a:pt x="2513" y="1830"/>
                </a:cubicBezTo>
                <a:cubicBezTo>
                  <a:pt x="2513" y="1830"/>
                  <a:pt x="2514" y="1831"/>
                  <a:pt x="2514" y="1831"/>
                </a:cubicBezTo>
                <a:cubicBezTo>
                  <a:pt x="2515" y="1832"/>
                  <a:pt x="2515" y="1833"/>
                  <a:pt x="2516" y="1835"/>
                </a:cubicBezTo>
                <a:cubicBezTo>
                  <a:pt x="2516" y="1835"/>
                  <a:pt x="2516" y="1836"/>
                  <a:pt x="2516" y="1837"/>
                </a:cubicBezTo>
                <a:cubicBezTo>
                  <a:pt x="2516" y="1837"/>
                  <a:pt x="2516" y="1837"/>
                  <a:pt x="2516" y="1837"/>
                </a:cubicBezTo>
                <a:cubicBezTo>
                  <a:pt x="2516" y="1838"/>
                  <a:pt x="2516" y="1838"/>
                  <a:pt x="2516" y="1838"/>
                </a:cubicBezTo>
                <a:cubicBezTo>
                  <a:pt x="2516" y="1839"/>
                  <a:pt x="2516" y="1840"/>
                  <a:pt x="2517" y="1840"/>
                </a:cubicBezTo>
                <a:cubicBezTo>
                  <a:pt x="2518" y="1840"/>
                  <a:pt x="2518" y="1841"/>
                  <a:pt x="2519" y="1842"/>
                </a:cubicBezTo>
                <a:cubicBezTo>
                  <a:pt x="2519" y="1843"/>
                  <a:pt x="2518" y="1843"/>
                  <a:pt x="2519" y="1844"/>
                </a:cubicBezTo>
                <a:cubicBezTo>
                  <a:pt x="2519" y="1844"/>
                  <a:pt x="2519" y="1845"/>
                  <a:pt x="2520" y="1846"/>
                </a:cubicBezTo>
                <a:cubicBezTo>
                  <a:pt x="2520" y="1846"/>
                  <a:pt x="2521" y="1846"/>
                  <a:pt x="2521" y="1847"/>
                </a:cubicBezTo>
                <a:cubicBezTo>
                  <a:pt x="2521" y="1847"/>
                  <a:pt x="2522" y="1847"/>
                  <a:pt x="2522" y="1848"/>
                </a:cubicBezTo>
                <a:cubicBezTo>
                  <a:pt x="2522" y="1849"/>
                  <a:pt x="2522" y="1849"/>
                  <a:pt x="2523" y="1849"/>
                </a:cubicBezTo>
                <a:cubicBezTo>
                  <a:pt x="2524" y="1849"/>
                  <a:pt x="2524" y="1849"/>
                  <a:pt x="2524" y="1849"/>
                </a:cubicBezTo>
                <a:cubicBezTo>
                  <a:pt x="2524" y="1850"/>
                  <a:pt x="2525" y="1850"/>
                  <a:pt x="2525" y="1850"/>
                </a:cubicBezTo>
                <a:cubicBezTo>
                  <a:pt x="2526" y="1850"/>
                  <a:pt x="2526" y="1849"/>
                  <a:pt x="2526" y="1848"/>
                </a:cubicBezTo>
                <a:cubicBezTo>
                  <a:pt x="2527" y="1848"/>
                  <a:pt x="2528" y="1849"/>
                  <a:pt x="2528" y="1848"/>
                </a:cubicBezTo>
                <a:cubicBezTo>
                  <a:pt x="2528" y="1848"/>
                  <a:pt x="2527" y="1848"/>
                  <a:pt x="2528" y="1847"/>
                </a:cubicBezTo>
                <a:cubicBezTo>
                  <a:pt x="2528" y="1847"/>
                  <a:pt x="2529" y="1847"/>
                  <a:pt x="2529" y="1846"/>
                </a:cubicBezTo>
                <a:cubicBezTo>
                  <a:pt x="2528" y="1846"/>
                  <a:pt x="2528" y="1845"/>
                  <a:pt x="2529" y="1844"/>
                </a:cubicBezTo>
                <a:cubicBezTo>
                  <a:pt x="2529" y="1844"/>
                  <a:pt x="2530" y="1844"/>
                  <a:pt x="2530" y="1844"/>
                </a:cubicBezTo>
                <a:close/>
                <a:moveTo>
                  <a:pt x="2534" y="1816"/>
                </a:moveTo>
                <a:cubicBezTo>
                  <a:pt x="2534" y="1817"/>
                  <a:pt x="2535" y="1817"/>
                  <a:pt x="2535" y="1817"/>
                </a:cubicBezTo>
                <a:cubicBezTo>
                  <a:pt x="2536" y="1816"/>
                  <a:pt x="2535" y="1815"/>
                  <a:pt x="2534" y="1816"/>
                </a:cubicBezTo>
                <a:close/>
                <a:moveTo>
                  <a:pt x="2595" y="1861"/>
                </a:moveTo>
                <a:cubicBezTo>
                  <a:pt x="2596" y="1861"/>
                  <a:pt x="2596" y="1860"/>
                  <a:pt x="2595" y="1860"/>
                </a:cubicBezTo>
                <a:cubicBezTo>
                  <a:pt x="2595" y="1860"/>
                  <a:pt x="2595" y="1861"/>
                  <a:pt x="2595" y="1861"/>
                </a:cubicBezTo>
                <a:close/>
                <a:moveTo>
                  <a:pt x="2523" y="1977"/>
                </a:moveTo>
                <a:cubicBezTo>
                  <a:pt x="2522" y="1977"/>
                  <a:pt x="2523" y="1979"/>
                  <a:pt x="2524" y="1978"/>
                </a:cubicBezTo>
                <a:cubicBezTo>
                  <a:pt x="2524" y="1978"/>
                  <a:pt x="2525" y="1977"/>
                  <a:pt x="2523" y="1977"/>
                </a:cubicBezTo>
                <a:close/>
                <a:moveTo>
                  <a:pt x="2501" y="1770"/>
                </a:moveTo>
                <a:cubicBezTo>
                  <a:pt x="2502" y="1770"/>
                  <a:pt x="2502" y="1769"/>
                  <a:pt x="2501" y="1769"/>
                </a:cubicBezTo>
                <a:cubicBezTo>
                  <a:pt x="2501" y="1769"/>
                  <a:pt x="2502" y="1768"/>
                  <a:pt x="2501" y="1768"/>
                </a:cubicBezTo>
                <a:cubicBezTo>
                  <a:pt x="2501" y="1768"/>
                  <a:pt x="2500" y="1768"/>
                  <a:pt x="2500" y="1768"/>
                </a:cubicBezTo>
                <a:cubicBezTo>
                  <a:pt x="2500" y="1769"/>
                  <a:pt x="2501" y="1769"/>
                  <a:pt x="2501" y="1770"/>
                </a:cubicBezTo>
                <a:close/>
                <a:moveTo>
                  <a:pt x="2525" y="1808"/>
                </a:moveTo>
                <a:cubicBezTo>
                  <a:pt x="2525" y="1808"/>
                  <a:pt x="2525" y="1807"/>
                  <a:pt x="2525" y="1807"/>
                </a:cubicBezTo>
                <a:cubicBezTo>
                  <a:pt x="2524" y="1807"/>
                  <a:pt x="2524" y="1809"/>
                  <a:pt x="2525" y="1808"/>
                </a:cubicBezTo>
                <a:close/>
                <a:moveTo>
                  <a:pt x="2500" y="1766"/>
                </a:moveTo>
                <a:cubicBezTo>
                  <a:pt x="2499" y="1766"/>
                  <a:pt x="2500" y="1767"/>
                  <a:pt x="2500" y="1767"/>
                </a:cubicBezTo>
                <a:cubicBezTo>
                  <a:pt x="2501" y="1767"/>
                  <a:pt x="2500" y="1765"/>
                  <a:pt x="2500" y="1766"/>
                </a:cubicBezTo>
                <a:close/>
                <a:moveTo>
                  <a:pt x="2602" y="1893"/>
                </a:moveTo>
                <a:cubicBezTo>
                  <a:pt x="2603" y="1893"/>
                  <a:pt x="2603" y="1894"/>
                  <a:pt x="2604" y="1895"/>
                </a:cubicBezTo>
                <a:cubicBezTo>
                  <a:pt x="2604" y="1895"/>
                  <a:pt x="2604" y="1896"/>
                  <a:pt x="2604" y="1895"/>
                </a:cubicBezTo>
                <a:cubicBezTo>
                  <a:pt x="2605" y="1895"/>
                  <a:pt x="2604" y="1895"/>
                  <a:pt x="2604" y="1894"/>
                </a:cubicBezTo>
                <a:cubicBezTo>
                  <a:pt x="2603" y="1893"/>
                  <a:pt x="2603" y="1892"/>
                  <a:pt x="2602" y="1891"/>
                </a:cubicBezTo>
                <a:cubicBezTo>
                  <a:pt x="2602" y="1890"/>
                  <a:pt x="2601" y="1891"/>
                  <a:pt x="2601" y="1891"/>
                </a:cubicBezTo>
                <a:cubicBezTo>
                  <a:pt x="2601" y="1892"/>
                  <a:pt x="2601" y="1892"/>
                  <a:pt x="2602" y="1893"/>
                </a:cubicBezTo>
                <a:close/>
                <a:moveTo>
                  <a:pt x="2539" y="1590"/>
                </a:moveTo>
                <a:cubicBezTo>
                  <a:pt x="2539" y="1588"/>
                  <a:pt x="2537" y="1588"/>
                  <a:pt x="2536" y="1588"/>
                </a:cubicBezTo>
                <a:cubicBezTo>
                  <a:pt x="2535" y="1587"/>
                  <a:pt x="2534" y="1586"/>
                  <a:pt x="2532" y="1586"/>
                </a:cubicBezTo>
                <a:cubicBezTo>
                  <a:pt x="2532" y="1585"/>
                  <a:pt x="2531" y="1585"/>
                  <a:pt x="2531" y="1584"/>
                </a:cubicBezTo>
                <a:cubicBezTo>
                  <a:pt x="2530" y="1584"/>
                  <a:pt x="2530" y="1583"/>
                  <a:pt x="2530" y="1583"/>
                </a:cubicBezTo>
                <a:cubicBezTo>
                  <a:pt x="2528" y="1583"/>
                  <a:pt x="2527" y="1585"/>
                  <a:pt x="2527" y="1585"/>
                </a:cubicBezTo>
                <a:cubicBezTo>
                  <a:pt x="2525" y="1587"/>
                  <a:pt x="2524" y="1588"/>
                  <a:pt x="2523" y="1588"/>
                </a:cubicBezTo>
                <a:cubicBezTo>
                  <a:pt x="2521" y="1589"/>
                  <a:pt x="2520" y="1589"/>
                  <a:pt x="2519" y="1590"/>
                </a:cubicBezTo>
                <a:cubicBezTo>
                  <a:pt x="2517" y="1592"/>
                  <a:pt x="2518" y="1593"/>
                  <a:pt x="2517" y="1595"/>
                </a:cubicBezTo>
                <a:cubicBezTo>
                  <a:pt x="2517" y="1596"/>
                  <a:pt x="2516" y="1597"/>
                  <a:pt x="2515" y="1598"/>
                </a:cubicBezTo>
                <a:cubicBezTo>
                  <a:pt x="2513" y="1599"/>
                  <a:pt x="2512" y="1601"/>
                  <a:pt x="2511" y="1602"/>
                </a:cubicBezTo>
                <a:cubicBezTo>
                  <a:pt x="2510" y="1603"/>
                  <a:pt x="2509" y="1605"/>
                  <a:pt x="2508" y="1606"/>
                </a:cubicBezTo>
                <a:cubicBezTo>
                  <a:pt x="2507" y="1608"/>
                  <a:pt x="2507" y="1610"/>
                  <a:pt x="2506" y="1612"/>
                </a:cubicBezTo>
                <a:cubicBezTo>
                  <a:pt x="2505" y="1613"/>
                  <a:pt x="2503" y="1615"/>
                  <a:pt x="2503" y="1617"/>
                </a:cubicBezTo>
                <a:cubicBezTo>
                  <a:pt x="2502" y="1619"/>
                  <a:pt x="2502" y="1621"/>
                  <a:pt x="2502" y="1622"/>
                </a:cubicBezTo>
                <a:cubicBezTo>
                  <a:pt x="2502" y="1624"/>
                  <a:pt x="2501" y="1626"/>
                  <a:pt x="2501" y="1627"/>
                </a:cubicBezTo>
                <a:cubicBezTo>
                  <a:pt x="2501" y="1629"/>
                  <a:pt x="2502" y="1632"/>
                  <a:pt x="2503" y="1634"/>
                </a:cubicBezTo>
                <a:cubicBezTo>
                  <a:pt x="2503" y="1634"/>
                  <a:pt x="2504" y="1635"/>
                  <a:pt x="2504" y="1636"/>
                </a:cubicBezTo>
                <a:cubicBezTo>
                  <a:pt x="2504" y="1637"/>
                  <a:pt x="2504" y="1638"/>
                  <a:pt x="2505" y="1639"/>
                </a:cubicBezTo>
                <a:cubicBezTo>
                  <a:pt x="2505" y="1640"/>
                  <a:pt x="2506" y="1640"/>
                  <a:pt x="2507" y="1641"/>
                </a:cubicBezTo>
                <a:cubicBezTo>
                  <a:pt x="2507" y="1641"/>
                  <a:pt x="2508" y="1642"/>
                  <a:pt x="2508" y="1643"/>
                </a:cubicBezTo>
                <a:cubicBezTo>
                  <a:pt x="2508" y="1644"/>
                  <a:pt x="2509" y="1645"/>
                  <a:pt x="2510" y="1646"/>
                </a:cubicBezTo>
                <a:cubicBezTo>
                  <a:pt x="2511" y="1647"/>
                  <a:pt x="2510" y="1649"/>
                  <a:pt x="2512" y="1650"/>
                </a:cubicBezTo>
                <a:cubicBezTo>
                  <a:pt x="2513" y="1651"/>
                  <a:pt x="2514" y="1652"/>
                  <a:pt x="2515" y="1653"/>
                </a:cubicBezTo>
                <a:cubicBezTo>
                  <a:pt x="2516" y="1653"/>
                  <a:pt x="2516" y="1655"/>
                  <a:pt x="2517" y="1654"/>
                </a:cubicBezTo>
                <a:cubicBezTo>
                  <a:pt x="2517" y="1654"/>
                  <a:pt x="2517" y="1653"/>
                  <a:pt x="2517" y="1652"/>
                </a:cubicBezTo>
                <a:cubicBezTo>
                  <a:pt x="2517" y="1650"/>
                  <a:pt x="2517" y="1647"/>
                  <a:pt x="2519" y="1645"/>
                </a:cubicBezTo>
                <a:cubicBezTo>
                  <a:pt x="2521" y="1643"/>
                  <a:pt x="2521" y="1639"/>
                  <a:pt x="2522" y="1636"/>
                </a:cubicBezTo>
                <a:cubicBezTo>
                  <a:pt x="2523" y="1635"/>
                  <a:pt x="2524" y="1633"/>
                  <a:pt x="2525" y="1632"/>
                </a:cubicBezTo>
                <a:cubicBezTo>
                  <a:pt x="2526" y="1630"/>
                  <a:pt x="2527" y="1629"/>
                  <a:pt x="2527" y="1627"/>
                </a:cubicBezTo>
                <a:cubicBezTo>
                  <a:pt x="2528" y="1625"/>
                  <a:pt x="2529" y="1624"/>
                  <a:pt x="2530" y="1622"/>
                </a:cubicBezTo>
                <a:cubicBezTo>
                  <a:pt x="2531" y="1620"/>
                  <a:pt x="2531" y="1617"/>
                  <a:pt x="2532" y="1615"/>
                </a:cubicBezTo>
                <a:cubicBezTo>
                  <a:pt x="2532" y="1611"/>
                  <a:pt x="2533" y="1607"/>
                  <a:pt x="2535" y="1604"/>
                </a:cubicBezTo>
                <a:cubicBezTo>
                  <a:pt x="2536" y="1602"/>
                  <a:pt x="2537" y="1601"/>
                  <a:pt x="2537" y="1599"/>
                </a:cubicBezTo>
                <a:cubicBezTo>
                  <a:pt x="2536" y="1597"/>
                  <a:pt x="2536" y="1596"/>
                  <a:pt x="2536" y="1594"/>
                </a:cubicBezTo>
                <a:cubicBezTo>
                  <a:pt x="2537" y="1592"/>
                  <a:pt x="2538" y="1592"/>
                  <a:pt x="2539" y="1590"/>
                </a:cubicBezTo>
                <a:close/>
                <a:moveTo>
                  <a:pt x="2443" y="1949"/>
                </a:moveTo>
                <a:cubicBezTo>
                  <a:pt x="2443" y="1949"/>
                  <a:pt x="2443" y="1949"/>
                  <a:pt x="2442" y="1950"/>
                </a:cubicBezTo>
                <a:cubicBezTo>
                  <a:pt x="2442" y="1950"/>
                  <a:pt x="2441" y="1952"/>
                  <a:pt x="2442" y="1952"/>
                </a:cubicBezTo>
                <a:cubicBezTo>
                  <a:pt x="2443" y="1953"/>
                  <a:pt x="2444" y="1951"/>
                  <a:pt x="2445" y="1951"/>
                </a:cubicBezTo>
                <a:cubicBezTo>
                  <a:pt x="2445" y="1951"/>
                  <a:pt x="2446" y="1951"/>
                  <a:pt x="2446" y="1950"/>
                </a:cubicBezTo>
                <a:cubicBezTo>
                  <a:pt x="2447" y="1949"/>
                  <a:pt x="2447" y="1948"/>
                  <a:pt x="2446" y="1948"/>
                </a:cubicBezTo>
                <a:cubicBezTo>
                  <a:pt x="2446" y="1948"/>
                  <a:pt x="2446" y="1948"/>
                  <a:pt x="2445" y="1948"/>
                </a:cubicBezTo>
                <a:cubicBezTo>
                  <a:pt x="2445" y="1948"/>
                  <a:pt x="2445" y="1948"/>
                  <a:pt x="2444" y="1948"/>
                </a:cubicBezTo>
                <a:cubicBezTo>
                  <a:pt x="2443" y="1947"/>
                  <a:pt x="2444" y="1948"/>
                  <a:pt x="2443" y="1949"/>
                </a:cubicBezTo>
                <a:close/>
                <a:moveTo>
                  <a:pt x="2567" y="2116"/>
                </a:moveTo>
                <a:cubicBezTo>
                  <a:pt x="2566" y="2116"/>
                  <a:pt x="2565" y="2118"/>
                  <a:pt x="2564" y="2117"/>
                </a:cubicBezTo>
                <a:cubicBezTo>
                  <a:pt x="2563" y="2116"/>
                  <a:pt x="2564" y="2115"/>
                  <a:pt x="2562" y="2115"/>
                </a:cubicBezTo>
                <a:cubicBezTo>
                  <a:pt x="2561" y="2114"/>
                  <a:pt x="2560" y="2115"/>
                  <a:pt x="2559" y="2116"/>
                </a:cubicBezTo>
                <a:cubicBezTo>
                  <a:pt x="2558" y="2117"/>
                  <a:pt x="2556" y="2116"/>
                  <a:pt x="2555" y="2118"/>
                </a:cubicBezTo>
                <a:cubicBezTo>
                  <a:pt x="2555" y="2118"/>
                  <a:pt x="2556" y="2119"/>
                  <a:pt x="2556" y="2119"/>
                </a:cubicBezTo>
                <a:cubicBezTo>
                  <a:pt x="2556" y="2120"/>
                  <a:pt x="2556" y="2121"/>
                  <a:pt x="2556" y="2122"/>
                </a:cubicBezTo>
                <a:cubicBezTo>
                  <a:pt x="2556" y="2122"/>
                  <a:pt x="2556" y="2123"/>
                  <a:pt x="2556" y="2123"/>
                </a:cubicBezTo>
                <a:cubicBezTo>
                  <a:pt x="2557" y="2123"/>
                  <a:pt x="2558" y="2123"/>
                  <a:pt x="2558" y="2122"/>
                </a:cubicBezTo>
                <a:cubicBezTo>
                  <a:pt x="2559" y="2121"/>
                  <a:pt x="2559" y="2122"/>
                  <a:pt x="2560" y="2121"/>
                </a:cubicBezTo>
                <a:cubicBezTo>
                  <a:pt x="2561" y="2121"/>
                  <a:pt x="2560" y="2120"/>
                  <a:pt x="2561" y="2120"/>
                </a:cubicBezTo>
                <a:cubicBezTo>
                  <a:pt x="2562" y="2118"/>
                  <a:pt x="2563" y="2120"/>
                  <a:pt x="2562" y="2121"/>
                </a:cubicBezTo>
                <a:cubicBezTo>
                  <a:pt x="2562" y="2122"/>
                  <a:pt x="2562" y="2122"/>
                  <a:pt x="2562" y="2123"/>
                </a:cubicBezTo>
                <a:cubicBezTo>
                  <a:pt x="2562" y="2124"/>
                  <a:pt x="2562" y="2125"/>
                  <a:pt x="2563" y="2125"/>
                </a:cubicBezTo>
                <a:cubicBezTo>
                  <a:pt x="2564" y="2125"/>
                  <a:pt x="2563" y="2122"/>
                  <a:pt x="2564" y="2121"/>
                </a:cubicBezTo>
                <a:cubicBezTo>
                  <a:pt x="2565" y="2121"/>
                  <a:pt x="2565" y="2121"/>
                  <a:pt x="2566" y="2121"/>
                </a:cubicBezTo>
                <a:cubicBezTo>
                  <a:pt x="2567" y="2120"/>
                  <a:pt x="2567" y="2120"/>
                  <a:pt x="2567" y="2119"/>
                </a:cubicBezTo>
                <a:cubicBezTo>
                  <a:pt x="2568" y="2118"/>
                  <a:pt x="2570" y="2118"/>
                  <a:pt x="2570" y="2117"/>
                </a:cubicBezTo>
                <a:cubicBezTo>
                  <a:pt x="2569" y="2117"/>
                  <a:pt x="2569" y="2117"/>
                  <a:pt x="2568" y="2117"/>
                </a:cubicBezTo>
                <a:cubicBezTo>
                  <a:pt x="2568" y="2117"/>
                  <a:pt x="2567" y="2116"/>
                  <a:pt x="2567" y="2116"/>
                </a:cubicBezTo>
                <a:close/>
                <a:moveTo>
                  <a:pt x="2593" y="2076"/>
                </a:moveTo>
                <a:cubicBezTo>
                  <a:pt x="2594" y="2075"/>
                  <a:pt x="2595" y="2075"/>
                  <a:pt x="2596" y="2074"/>
                </a:cubicBezTo>
                <a:cubicBezTo>
                  <a:pt x="2597" y="2073"/>
                  <a:pt x="2597" y="2071"/>
                  <a:pt x="2598" y="2070"/>
                </a:cubicBezTo>
                <a:cubicBezTo>
                  <a:pt x="2598" y="2069"/>
                  <a:pt x="2599" y="2068"/>
                  <a:pt x="2600" y="2066"/>
                </a:cubicBezTo>
                <a:cubicBezTo>
                  <a:pt x="2601" y="2064"/>
                  <a:pt x="2603" y="2061"/>
                  <a:pt x="2601" y="2058"/>
                </a:cubicBezTo>
                <a:cubicBezTo>
                  <a:pt x="2599" y="2055"/>
                  <a:pt x="2596" y="2060"/>
                  <a:pt x="2595" y="2062"/>
                </a:cubicBezTo>
                <a:cubicBezTo>
                  <a:pt x="2595" y="2063"/>
                  <a:pt x="2594" y="2064"/>
                  <a:pt x="2592" y="2064"/>
                </a:cubicBezTo>
                <a:cubicBezTo>
                  <a:pt x="2592" y="2065"/>
                  <a:pt x="2590" y="2065"/>
                  <a:pt x="2590" y="2066"/>
                </a:cubicBezTo>
                <a:cubicBezTo>
                  <a:pt x="2589" y="2066"/>
                  <a:pt x="2590" y="2067"/>
                  <a:pt x="2590" y="2067"/>
                </a:cubicBezTo>
                <a:cubicBezTo>
                  <a:pt x="2591" y="2068"/>
                  <a:pt x="2590" y="2069"/>
                  <a:pt x="2589" y="2069"/>
                </a:cubicBezTo>
                <a:cubicBezTo>
                  <a:pt x="2588" y="2070"/>
                  <a:pt x="2587" y="2071"/>
                  <a:pt x="2586" y="2071"/>
                </a:cubicBezTo>
                <a:cubicBezTo>
                  <a:pt x="2584" y="2072"/>
                  <a:pt x="2583" y="2072"/>
                  <a:pt x="2582" y="2073"/>
                </a:cubicBezTo>
                <a:cubicBezTo>
                  <a:pt x="2581" y="2074"/>
                  <a:pt x="2579" y="2075"/>
                  <a:pt x="2578" y="2075"/>
                </a:cubicBezTo>
                <a:cubicBezTo>
                  <a:pt x="2576" y="2076"/>
                  <a:pt x="2575" y="2076"/>
                  <a:pt x="2573" y="2076"/>
                </a:cubicBezTo>
                <a:cubicBezTo>
                  <a:pt x="2572" y="2076"/>
                  <a:pt x="2571" y="2075"/>
                  <a:pt x="2569" y="2075"/>
                </a:cubicBezTo>
                <a:cubicBezTo>
                  <a:pt x="2568" y="2074"/>
                  <a:pt x="2566" y="2075"/>
                  <a:pt x="2565" y="2074"/>
                </a:cubicBezTo>
                <a:cubicBezTo>
                  <a:pt x="2563" y="2074"/>
                  <a:pt x="2562" y="2074"/>
                  <a:pt x="2560" y="2074"/>
                </a:cubicBezTo>
                <a:cubicBezTo>
                  <a:pt x="2558" y="2075"/>
                  <a:pt x="2557" y="2076"/>
                  <a:pt x="2555" y="2076"/>
                </a:cubicBezTo>
                <a:cubicBezTo>
                  <a:pt x="2554" y="2076"/>
                  <a:pt x="2554" y="2076"/>
                  <a:pt x="2553" y="2076"/>
                </a:cubicBezTo>
                <a:cubicBezTo>
                  <a:pt x="2552" y="2075"/>
                  <a:pt x="2552" y="2075"/>
                  <a:pt x="2551" y="2075"/>
                </a:cubicBezTo>
                <a:cubicBezTo>
                  <a:pt x="2550" y="2074"/>
                  <a:pt x="2548" y="2074"/>
                  <a:pt x="2547" y="2074"/>
                </a:cubicBezTo>
                <a:cubicBezTo>
                  <a:pt x="2545" y="2073"/>
                  <a:pt x="2544" y="2072"/>
                  <a:pt x="2543" y="2072"/>
                </a:cubicBezTo>
                <a:cubicBezTo>
                  <a:pt x="2540" y="2071"/>
                  <a:pt x="2537" y="2072"/>
                  <a:pt x="2534" y="2072"/>
                </a:cubicBezTo>
                <a:cubicBezTo>
                  <a:pt x="2532" y="2072"/>
                  <a:pt x="2531" y="2072"/>
                  <a:pt x="2530" y="2070"/>
                </a:cubicBezTo>
                <a:cubicBezTo>
                  <a:pt x="2530" y="2069"/>
                  <a:pt x="2529" y="2068"/>
                  <a:pt x="2528" y="2068"/>
                </a:cubicBezTo>
                <a:cubicBezTo>
                  <a:pt x="2527" y="2067"/>
                  <a:pt x="2525" y="2067"/>
                  <a:pt x="2524" y="2067"/>
                </a:cubicBezTo>
                <a:cubicBezTo>
                  <a:pt x="2522" y="2067"/>
                  <a:pt x="2521" y="2067"/>
                  <a:pt x="2519" y="2067"/>
                </a:cubicBezTo>
                <a:cubicBezTo>
                  <a:pt x="2518" y="2067"/>
                  <a:pt x="2516" y="2066"/>
                  <a:pt x="2516" y="2068"/>
                </a:cubicBezTo>
                <a:cubicBezTo>
                  <a:pt x="2516" y="2070"/>
                  <a:pt x="2517" y="2071"/>
                  <a:pt x="2515" y="2072"/>
                </a:cubicBezTo>
                <a:cubicBezTo>
                  <a:pt x="2514" y="2073"/>
                  <a:pt x="2513" y="2074"/>
                  <a:pt x="2512" y="2075"/>
                </a:cubicBezTo>
                <a:cubicBezTo>
                  <a:pt x="2511" y="2076"/>
                  <a:pt x="2510" y="2078"/>
                  <a:pt x="2509" y="2077"/>
                </a:cubicBezTo>
                <a:cubicBezTo>
                  <a:pt x="2508" y="2076"/>
                  <a:pt x="2508" y="2075"/>
                  <a:pt x="2507" y="2075"/>
                </a:cubicBezTo>
                <a:cubicBezTo>
                  <a:pt x="2507" y="2075"/>
                  <a:pt x="2507" y="2075"/>
                  <a:pt x="2506" y="2074"/>
                </a:cubicBezTo>
                <a:cubicBezTo>
                  <a:pt x="2506" y="2073"/>
                  <a:pt x="2506" y="2072"/>
                  <a:pt x="2505" y="2073"/>
                </a:cubicBezTo>
                <a:cubicBezTo>
                  <a:pt x="2504" y="2074"/>
                  <a:pt x="2504" y="2075"/>
                  <a:pt x="2504" y="2076"/>
                </a:cubicBezTo>
                <a:cubicBezTo>
                  <a:pt x="2504" y="2077"/>
                  <a:pt x="2503" y="2077"/>
                  <a:pt x="2503" y="2077"/>
                </a:cubicBezTo>
                <a:cubicBezTo>
                  <a:pt x="2501" y="2078"/>
                  <a:pt x="2500" y="2078"/>
                  <a:pt x="2500" y="2080"/>
                </a:cubicBezTo>
                <a:cubicBezTo>
                  <a:pt x="2500" y="2081"/>
                  <a:pt x="2500" y="2082"/>
                  <a:pt x="2499" y="2083"/>
                </a:cubicBezTo>
                <a:cubicBezTo>
                  <a:pt x="2499" y="2083"/>
                  <a:pt x="2498" y="2083"/>
                  <a:pt x="2498" y="2084"/>
                </a:cubicBezTo>
                <a:cubicBezTo>
                  <a:pt x="2497" y="2085"/>
                  <a:pt x="2496" y="2087"/>
                  <a:pt x="2496" y="2088"/>
                </a:cubicBezTo>
                <a:cubicBezTo>
                  <a:pt x="2495" y="2089"/>
                  <a:pt x="2495" y="2091"/>
                  <a:pt x="2494" y="2092"/>
                </a:cubicBezTo>
                <a:cubicBezTo>
                  <a:pt x="2493" y="2092"/>
                  <a:pt x="2492" y="2092"/>
                  <a:pt x="2493" y="2093"/>
                </a:cubicBezTo>
                <a:cubicBezTo>
                  <a:pt x="2493" y="2093"/>
                  <a:pt x="2494" y="2093"/>
                  <a:pt x="2494" y="2094"/>
                </a:cubicBezTo>
                <a:cubicBezTo>
                  <a:pt x="2495" y="2094"/>
                  <a:pt x="2495" y="2095"/>
                  <a:pt x="2495" y="2095"/>
                </a:cubicBezTo>
                <a:cubicBezTo>
                  <a:pt x="2496" y="2096"/>
                  <a:pt x="2496" y="2096"/>
                  <a:pt x="2497" y="2097"/>
                </a:cubicBezTo>
                <a:cubicBezTo>
                  <a:pt x="2497" y="2098"/>
                  <a:pt x="2497" y="2099"/>
                  <a:pt x="2497" y="2100"/>
                </a:cubicBezTo>
                <a:cubicBezTo>
                  <a:pt x="2497" y="2101"/>
                  <a:pt x="2497" y="2103"/>
                  <a:pt x="2497" y="2105"/>
                </a:cubicBezTo>
                <a:cubicBezTo>
                  <a:pt x="2497" y="2105"/>
                  <a:pt x="2497" y="2105"/>
                  <a:pt x="2497" y="2106"/>
                </a:cubicBezTo>
                <a:cubicBezTo>
                  <a:pt x="2496" y="2106"/>
                  <a:pt x="2497" y="2107"/>
                  <a:pt x="2496" y="2107"/>
                </a:cubicBezTo>
                <a:cubicBezTo>
                  <a:pt x="2496" y="2108"/>
                  <a:pt x="2496" y="2107"/>
                  <a:pt x="2495" y="2106"/>
                </a:cubicBezTo>
                <a:cubicBezTo>
                  <a:pt x="2495" y="2106"/>
                  <a:pt x="2495" y="2105"/>
                  <a:pt x="2494" y="2105"/>
                </a:cubicBezTo>
                <a:cubicBezTo>
                  <a:pt x="2493" y="2105"/>
                  <a:pt x="2493" y="2106"/>
                  <a:pt x="2493" y="2107"/>
                </a:cubicBezTo>
                <a:cubicBezTo>
                  <a:pt x="2493" y="2109"/>
                  <a:pt x="2491" y="2109"/>
                  <a:pt x="2490" y="2111"/>
                </a:cubicBezTo>
                <a:cubicBezTo>
                  <a:pt x="2489" y="2112"/>
                  <a:pt x="2489" y="2114"/>
                  <a:pt x="2488" y="2116"/>
                </a:cubicBezTo>
                <a:cubicBezTo>
                  <a:pt x="2487" y="2117"/>
                  <a:pt x="2486" y="2117"/>
                  <a:pt x="2486" y="2118"/>
                </a:cubicBezTo>
                <a:cubicBezTo>
                  <a:pt x="2486" y="2119"/>
                  <a:pt x="2486" y="2121"/>
                  <a:pt x="2486" y="2122"/>
                </a:cubicBezTo>
                <a:cubicBezTo>
                  <a:pt x="2486" y="2122"/>
                  <a:pt x="2486" y="2123"/>
                  <a:pt x="2486" y="2123"/>
                </a:cubicBezTo>
                <a:cubicBezTo>
                  <a:pt x="2486" y="2124"/>
                  <a:pt x="2487" y="2124"/>
                  <a:pt x="2487" y="2125"/>
                </a:cubicBezTo>
                <a:cubicBezTo>
                  <a:pt x="2487" y="2126"/>
                  <a:pt x="2486" y="2127"/>
                  <a:pt x="2486" y="2128"/>
                </a:cubicBezTo>
                <a:cubicBezTo>
                  <a:pt x="2485" y="2130"/>
                  <a:pt x="2485" y="2131"/>
                  <a:pt x="2485" y="2132"/>
                </a:cubicBezTo>
                <a:cubicBezTo>
                  <a:pt x="2484" y="2133"/>
                  <a:pt x="2484" y="2134"/>
                  <a:pt x="2483" y="2135"/>
                </a:cubicBezTo>
                <a:cubicBezTo>
                  <a:pt x="2482" y="2136"/>
                  <a:pt x="2481" y="2137"/>
                  <a:pt x="2480" y="2139"/>
                </a:cubicBezTo>
                <a:cubicBezTo>
                  <a:pt x="2480" y="2141"/>
                  <a:pt x="2479" y="2142"/>
                  <a:pt x="2478" y="2144"/>
                </a:cubicBezTo>
                <a:cubicBezTo>
                  <a:pt x="2477" y="2145"/>
                  <a:pt x="2476" y="2145"/>
                  <a:pt x="2476" y="2147"/>
                </a:cubicBezTo>
                <a:cubicBezTo>
                  <a:pt x="2476" y="2147"/>
                  <a:pt x="2477" y="2148"/>
                  <a:pt x="2477" y="2148"/>
                </a:cubicBezTo>
                <a:cubicBezTo>
                  <a:pt x="2477" y="2149"/>
                  <a:pt x="2478" y="2150"/>
                  <a:pt x="2477" y="2150"/>
                </a:cubicBezTo>
                <a:cubicBezTo>
                  <a:pt x="2477" y="2151"/>
                  <a:pt x="2476" y="2151"/>
                  <a:pt x="2476" y="2152"/>
                </a:cubicBezTo>
                <a:cubicBezTo>
                  <a:pt x="2476" y="2152"/>
                  <a:pt x="2476" y="2153"/>
                  <a:pt x="2476" y="2153"/>
                </a:cubicBezTo>
                <a:cubicBezTo>
                  <a:pt x="2505" y="2153"/>
                  <a:pt x="2505" y="2153"/>
                  <a:pt x="2505" y="2153"/>
                </a:cubicBezTo>
                <a:cubicBezTo>
                  <a:pt x="2505" y="2152"/>
                  <a:pt x="2505" y="2152"/>
                  <a:pt x="2505" y="2151"/>
                </a:cubicBezTo>
                <a:cubicBezTo>
                  <a:pt x="2506" y="2149"/>
                  <a:pt x="2507" y="2150"/>
                  <a:pt x="2508" y="2149"/>
                </a:cubicBezTo>
                <a:cubicBezTo>
                  <a:pt x="2509" y="2148"/>
                  <a:pt x="2510" y="2147"/>
                  <a:pt x="2511" y="2146"/>
                </a:cubicBezTo>
                <a:cubicBezTo>
                  <a:pt x="2512" y="2146"/>
                  <a:pt x="2513" y="2146"/>
                  <a:pt x="2513" y="2145"/>
                </a:cubicBezTo>
                <a:cubicBezTo>
                  <a:pt x="2514" y="2145"/>
                  <a:pt x="2514" y="2144"/>
                  <a:pt x="2515" y="2144"/>
                </a:cubicBezTo>
                <a:cubicBezTo>
                  <a:pt x="2516" y="2144"/>
                  <a:pt x="2518" y="2144"/>
                  <a:pt x="2519" y="2145"/>
                </a:cubicBezTo>
                <a:cubicBezTo>
                  <a:pt x="2520" y="2146"/>
                  <a:pt x="2520" y="2147"/>
                  <a:pt x="2520" y="2148"/>
                </a:cubicBezTo>
                <a:cubicBezTo>
                  <a:pt x="2521" y="2150"/>
                  <a:pt x="2521" y="2151"/>
                  <a:pt x="2521" y="2153"/>
                </a:cubicBezTo>
                <a:cubicBezTo>
                  <a:pt x="2546" y="2153"/>
                  <a:pt x="2546" y="2153"/>
                  <a:pt x="2546" y="2153"/>
                </a:cubicBezTo>
                <a:cubicBezTo>
                  <a:pt x="2545" y="2152"/>
                  <a:pt x="2545" y="2152"/>
                  <a:pt x="2544" y="2151"/>
                </a:cubicBezTo>
                <a:cubicBezTo>
                  <a:pt x="2544" y="2150"/>
                  <a:pt x="2543" y="2149"/>
                  <a:pt x="2542" y="2148"/>
                </a:cubicBezTo>
                <a:cubicBezTo>
                  <a:pt x="2542" y="2147"/>
                  <a:pt x="2540" y="2146"/>
                  <a:pt x="2539" y="2145"/>
                </a:cubicBezTo>
                <a:cubicBezTo>
                  <a:pt x="2539" y="2144"/>
                  <a:pt x="2539" y="2142"/>
                  <a:pt x="2539" y="2141"/>
                </a:cubicBezTo>
                <a:cubicBezTo>
                  <a:pt x="2538" y="2140"/>
                  <a:pt x="2537" y="2139"/>
                  <a:pt x="2536" y="2138"/>
                </a:cubicBezTo>
                <a:cubicBezTo>
                  <a:pt x="2536" y="2137"/>
                  <a:pt x="2535" y="2136"/>
                  <a:pt x="2534" y="2135"/>
                </a:cubicBezTo>
                <a:cubicBezTo>
                  <a:pt x="2533" y="2135"/>
                  <a:pt x="2531" y="2135"/>
                  <a:pt x="2530" y="2134"/>
                </a:cubicBezTo>
                <a:cubicBezTo>
                  <a:pt x="2530" y="2133"/>
                  <a:pt x="2530" y="2132"/>
                  <a:pt x="2529" y="2131"/>
                </a:cubicBezTo>
                <a:cubicBezTo>
                  <a:pt x="2528" y="2131"/>
                  <a:pt x="2526" y="2130"/>
                  <a:pt x="2526" y="2129"/>
                </a:cubicBezTo>
                <a:cubicBezTo>
                  <a:pt x="2527" y="2129"/>
                  <a:pt x="2528" y="2130"/>
                  <a:pt x="2528" y="2130"/>
                </a:cubicBezTo>
                <a:cubicBezTo>
                  <a:pt x="2529" y="2130"/>
                  <a:pt x="2529" y="2130"/>
                  <a:pt x="2530" y="2130"/>
                </a:cubicBezTo>
                <a:cubicBezTo>
                  <a:pt x="2532" y="2130"/>
                  <a:pt x="2533" y="2130"/>
                  <a:pt x="2534" y="2130"/>
                </a:cubicBezTo>
                <a:cubicBezTo>
                  <a:pt x="2535" y="2129"/>
                  <a:pt x="2536" y="2127"/>
                  <a:pt x="2538" y="2127"/>
                </a:cubicBezTo>
                <a:cubicBezTo>
                  <a:pt x="2539" y="2126"/>
                  <a:pt x="2540" y="2125"/>
                  <a:pt x="2541" y="2124"/>
                </a:cubicBezTo>
                <a:cubicBezTo>
                  <a:pt x="2542" y="2123"/>
                  <a:pt x="2543" y="2122"/>
                  <a:pt x="2545" y="2122"/>
                </a:cubicBezTo>
                <a:cubicBezTo>
                  <a:pt x="2546" y="2121"/>
                  <a:pt x="2548" y="2120"/>
                  <a:pt x="2549" y="2119"/>
                </a:cubicBezTo>
                <a:cubicBezTo>
                  <a:pt x="2549" y="2118"/>
                  <a:pt x="2550" y="2118"/>
                  <a:pt x="2550" y="2117"/>
                </a:cubicBezTo>
                <a:cubicBezTo>
                  <a:pt x="2551" y="2116"/>
                  <a:pt x="2553" y="2115"/>
                  <a:pt x="2554" y="2114"/>
                </a:cubicBezTo>
                <a:cubicBezTo>
                  <a:pt x="2555" y="2112"/>
                  <a:pt x="2557" y="2109"/>
                  <a:pt x="2560" y="2109"/>
                </a:cubicBezTo>
                <a:cubicBezTo>
                  <a:pt x="2561" y="2109"/>
                  <a:pt x="2563" y="2109"/>
                  <a:pt x="2564" y="2110"/>
                </a:cubicBezTo>
                <a:cubicBezTo>
                  <a:pt x="2565" y="2111"/>
                  <a:pt x="2565" y="2114"/>
                  <a:pt x="2566" y="2113"/>
                </a:cubicBezTo>
                <a:cubicBezTo>
                  <a:pt x="2567" y="2113"/>
                  <a:pt x="2567" y="2112"/>
                  <a:pt x="2566" y="2111"/>
                </a:cubicBezTo>
                <a:cubicBezTo>
                  <a:pt x="2566" y="2110"/>
                  <a:pt x="2567" y="2110"/>
                  <a:pt x="2567" y="2109"/>
                </a:cubicBezTo>
                <a:cubicBezTo>
                  <a:pt x="2568" y="2107"/>
                  <a:pt x="2568" y="2107"/>
                  <a:pt x="2566" y="2106"/>
                </a:cubicBezTo>
                <a:cubicBezTo>
                  <a:pt x="2565" y="2105"/>
                  <a:pt x="2565" y="2103"/>
                  <a:pt x="2564" y="2103"/>
                </a:cubicBezTo>
                <a:cubicBezTo>
                  <a:pt x="2562" y="2103"/>
                  <a:pt x="2561" y="2103"/>
                  <a:pt x="2560" y="2104"/>
                </a:cubicBezTo>
                <a:cubicBezTo>
                  <a:pt x="2558" y="2104"/>
                  <a:pt x="2558" y="2106"/>
                  <a:pt x="2557" y="2107"/>
                </a:cubicBezTo>
                <a:cubicBezTo>
                  <a:pt x="2555" y="2108"/>
                  <a:pt x="2554" y="2107"/>
                  <a:pt x="2553" y="2107"/>
                </a:cubicBezTo>
                <a:cubicBezTo>
                  <a:pt x="2552" y="2107"/>
                  <a:pt x="2551" y="2107"/>
                  <a:pt x="2550" y="2107"/>
                </a:cubicBezTo>
                <a:cubicBezTo>
                  <a:pt x="2548" y="2107"/>
                  <a:pt x="2546" y="2107"/>
                  <a:pt x="2545" y="2107"/>
                </a:cubicBezTo>
                <a:cubicBezTo>
                  <a:pt x="2543" y="2107"/>
                  <a:pt x="2542" y="2108"/>
                  <a:pt x="2541" y="2108"/>
                </a:cubicBezTo>
                <a:cubicBezTo>
                  <a:pt x="2540" y="2109"/>
                  <a:pt x="2540" y="2109"/>
                  <a:pt x="2539" y="2109"/>
                </a:cubicBezTo>
                <a:cubicBezTo>
                  <a:pt x="2538" y="2109"/>
                  <a:pt x="2538" y="2110"/>
                  <a:pt x="2537" y="2110"/>
                </a:cubicBezTo>
                <a:cubicBezTo>
                  <a:pt x="2536" y="2111"/>
                  <a:pt x="2535" y="2111"/>
                  <a:pt x="2534" y="2110"/>
                </a:cubicBezTo>
                <a:cubicBezTo>
                  <a:pt x="2533" y="2109"/>
                  <a:pt x="2533" y="2109"/>
                  <a:pt x="2532" y="2109"/>
                </a:cubicBezTo>
                <a:cubicBezTo>
                  <a:pt x="2532" y="2108"/>
                  <a:pt x="2531" y="2108"/>
                  <a:pt x="2531" y="2108"/>
                </a:cubicBezTo>
                <a:cubicBezTo>
                  <a:pt x="2530" y="2109"/>
                  <a:pt x="2529" y="2111"/>
                  <a:pt x="2528" y="2112"/>
                </a:cubicBezTo>
                <a:cubicBezTo>
                  <a:pt x="2527" y="2112"/>
                  <a:pt x="2526" y="2113"/>
                  <a:pt x="2525" y="2115"/>
                </a:cubicBezTo>
                <a:cubicBezTo>
                  <a:pt x="2524" y="2117"/>
                  <a:pt x="2523" y="2121"/>
                  <a:pt x="2520" y="2120"/>
                </a:cubicBezTo>
                <a:cubicBezTo>
                  <a:pt x="2519" y="2120"/>
                  <a:pt x="2518" y="2119"/>
                  <a:pt x="2517" y="2119"/>
                </a:cubicBezTo>
                <a:cubicBezTo>
                  <a:pt x="2515" y="2119"/>
                  <a:pt x="2514" y="2119"/>
                  <a:pt x="2513" y="2118"/>
                </a:cubicBezTo>
                <a:cubicBezTo>
                  <a:pt x="2512" y="2117"/>
                  <a:pt x="2512" y="2115"/>
                  <a:pt x="2512" y="2114"/>
                </a:cubicBezTo>
                <a:cubicBezTo>
                  <a:pt x="2511" y="2114"/>
                  <a:pt x="2511" y="2113"/>
                  <a:pt x="2510" y="2113"/>
                </a:cubicBezTo>
                <a:cubicBezTo>
                  <a:pt x="2510" y="2112"/>
                  <a:pt x="2510" y="2112"/>
                  <a:pt x="2509" y="2111"/>
                </a:cubicBezTo>
                <a:cubicBezTo>
                  <a:pt x="2508" y="2110"/>
                  <a:pt x="2507" y="2110"/>
                  <a:pt x="2505" y="2110"/>
                </a:cubicBezTo>
                <a:cubicBezTo>
                  <a:pt x="2504" y="2110"/>
                  <a:pt x="2503" y="2109"/>
                  <a:pt x="2503" y="2108"/>
                </a:cubicBezTo>
                <a:cubicBezTo>
                  <a:pt x="2502" y="2107"/>
                  <a:pt x="2503" y="2105"/>
                  <a:pt x="2502" y="2104"/>
                </a:cubicBezTo>
                <a:cubicBezTo>
                  <a:pt x="2501" y="2103"/>
                  <a:pt x="2500" y="2102"/>
                  <a:pt x="2500" y="2100"/>
                </a:cubicBezTo>
                <a:cubicBezTo>
                  <a:pt x="2500" y="2097"/>
                  <a:pt x="2499" y="2094"/>
                  <a:pt x="2501" y="2091"/>
                </a:cubicBezTo>
                <a:cubicBezTo>
                  <a:pt x="2502" y="2089"/>
                  <a:pt x="2503" y="2089"/>
                  <a:pt x="2504" y="2087"/>
                </a:cubicBezTo>
                <a:cubicBezTo>
                  <a:pt x="2505" y="2086"/>
                  <a:pt x="2505" y="2085"/>
                  <a:pt x="2506" y="2083"/>
                </a:cubicBezTo>
                <a:cubicBezTo>
                  <a:pt x="2507" y="2083"/>
                  <a:pt x="2509" y="2082"/>
                  <a:pt x="2510" y="2082"/>
                </a:cubicBezTo>
                <a:cubicBezTo>
                  <a:pt x="2512" y="2082"/>
                  <a:pt x="2514" y="2081"/>
                  <a:pt x="2515" y="2081"/>
                </a:cubicBezTo>
                <a:cubicBezTo>
                  <a:pt x="2517" y="2082"/>
                  <a:pt x="2518" y="2082"/>
                  <a:pt x="2519" y="2082"/>
                </a:cubicBezTo>
                <a:cubicBezTo>
                  <a:pt x="2521" y="2083"/>
                  <a:pt x="2522" y="2083"/>
                  <a:pt x="2524" y="2083"/>
                </a:cubicBezTo>
                <a:cubicBezTo>
                  <a:pt x="2525" y="2083"/>
                  <a:pt x="2527" y="2084"/>
                  <a:pt x="2528" y="2084"/>
                </a:cubicBezTo>
                <a:cubicBezTo>
                  <a:pt x="2530" y="2083"/>
                  <a:pt x="2532" y="2083"/>
                  <a:pt x="2533" y="2083"/>
                </a:cubicBezTo>
                <a:cubicBezTo>
                  <a:pt x="2536" y="2083"/>
                  <a:pt x="2540" y="2083"/>
                  <a:pt x="2543" y="2083"/>
                </a:cubicBezTo>
                <a:cubicBezTo>
                  <a:pt x="2546" y="2083"/>
                  <a:pt x="2549" y="2083"/>
                  <a:pt x="2552" y="2083"/>
                </a:cubicBezTo>
                <a:cubicBezTo>
                  <a:pt x="2554" y="2082"/>
                  <a:pt x="2555" y="2082"/>
                  <a:pt x="2557" y="2083"/>
                </a:cubicBezTo>
                <a:cubicBezTo>
                  <a:pt x="2558" y="2083"/>
                  <a:pt x="2559" y="2084"/>
                  <a:pt x="2561" y="2084"/>
                </a:cubicBezTo>
                <a:cubicBezTo>
                  <a:pt x="2562" y="2085"/>
                  <a:pt x="2564" y="2084"/>
                  <a:pt x="2565" y="2085"/>
                </a:cubicBezTo>
                <a:cubicBezTo>
                  <a:pt x="2567" y="2086"/>
                  <a:pt x="2568" y="2087"/>
                  <a:pt x="2570" y="2087"/>
                </a:cubicBezTo>
                <a:cubicBezTo>
                  <a:pt x="2571" y="2087"/>
                  <a:pt x="2573" y="2087"/>
                  <a:pt x="2574" y="2087"/>
                </a:cubicBezTo>
                <a:cubicBezTo>
                  <a:pt x="2576" y="2087"/>
                  <a:pt x="2578" y="2086"/>
                  <a:pt x="2579" y="2086"/>
                </a:cubicBezTo>
                <a:cubicBezTo>
                  <a:pt x="2582" y="2086"/>
                  <a:pt x="2583" y="2086"/>
                  <a:pt x="2585" y="2084"/>
                </a:cubicBezTo>
                <a:cubicBezTo>
                  <a:pt x="2585" y="2084"/>
                  <a:pt x="2586" y="2083"/>
                  <a:pt x="2586" y="2083"/>
                </a:cubicBezTo>
                <a:cubicBezTo>
                  <a:pt x="2587" y="2081"/>
                  <a:pt x="2588" y="2080"/>
                  <a:pt x="2590" y="2079"/>
                </a:cubicBezTo>
                <a:cubicBezTo>
                  <a:pt x="2590" y="2078"/>
                  <a:pt x="2591" y="2077"/>
                  <a:pt x="2593" y="2076"/>
                </a:cubicBezTo>
                <a:close/>
                <a:moveTo>
                  <a:pt x="2446" y="1928"/>
                </a:moveTo>
                <a:cubicBezTo>
                  <a:pt x="2446" y="1929"/>
                  <a:pt x="2446" y="1930"/>
                  <a:pt x="2447" y="1930"/>
                </a:cubicBezTo>
                <a:cubicBezTo>
                  <a:pt x="2448" y="1929"/>
                  <a:pt x="2448" y="1928"/>
                  <a:pt x="2448" y="1928"/>
                </a:cubicBezTo>
                <a:cubicBezTo>
                  <a:pt x="2448" y="1928"/>
                  <a:pt x="2449" y="1927"/>
                  <a:pt x="2448" y="1927"/>
                </a:cubicBezTo>
                <a:cubicBezTo>
                  <a:pt x="2447" y="1927"/>
                  <a:pt x="2447" y="1928"/>
                  <a:pt x="2446" y="1928"/>
                </a:cubicBezTo>
                <a:close/>
                <a:moveTo>
                  <a:pt x="2523" y="1851"/>
                </a:moveTo>
                <a:cubicBezTo>
                  <a:pt x="2523" y="1850"/>
                  <a:pt x="2522" y="1850"/>
                  <a:pt x="2522" y="1849"/>
                </a:cubicBezTo>
                <a:cubicBezTo>
                  <a:pt x="2522" y="1849"/>
                  <a:pt x="2522" y="1848"/>
                  <a:pt x="2521" y="1848"/>
                </a:cubicBezTo>
                <a:cubicBezTo>
                  <a:pt x="2521" y="1848"/>
                  <a:pt x="2521" y="1849"/>
                  <a:pt x="2521" y="1850"/>
                </a:cubicBezTo>
                <a:cubicBezTo>
                  <a:pt x="2522" y="1850"/>
                  <a:pt x="2522" y="1851"/>
                  <a:pt x="2523" y="1851"/>
                </a:cubicBezTo>
                <a:close/>
                <a:moveTo>
                  <a:pt x="2557" y="1948"/>
                </a:moveTo>
                <a:cubicBezTo>
                  <a:pt x="2557" y="1948"/>
                  <a:pt x="2557" y="1948"/>
                  <a:pt x="2558" y="1947"/>
                </a:cubicBezTo>
                <a:cubicBezTo>
                  <a:pt x="2558" y="1947"/>
                  <a:pt x="2559" y="1947"/>
                  <a:pt x="2559" y="1946"/>
                </a:cubicBezTo>
                <a:cubicBezTo>
                  <a:pt x="2559" y="1946"/>
                  <a:pt x="2558" y="1945"/>
                  <a:pt x="2558" y="1946"/>
                </a:cubicBezTo>
                <a:cubicBezTo>
                  <a:pt x="2557" y="1946"/>
                  <a:pt x="2557" y="1947"/>
                  <a:pt x="2557" y="1947"/>
                </a:cubicBezTo>
                <a:cubicBezTo>
                  <a:pt x="2557" y="1946"/>
                  <a:pt x="2557" y="1946"/>
                  <a:pt x="2556" y="1946"/>
                </a:cubicBezTo>
                <a:cubicBezTo>
                  <a:pt x="2556" y="1946"/>
                  <a:pt x="2556" y="1947"/>
                  <a:pt x="2556" y="1947"/>
                </a:cubicBezTo>
                <a:cubicBezTo>
                  <a:pt x="2556" y="1947"/>
                  <a:pt x="2556" y="1949"/>
                  <a:pt x="2557" y="1948"/>
                </a:cubicBezTo>
                <a:close/>
                <a:moveTo>
                  <a:pt x="2623" y="2128"/>
                </a:moveTo>
                <a:cubicBezTo>
                  <a:pt x="2622" y="2128"/>
                  <a:pt x="2621" y="2128"/>
                  <a:pt x="2621" y="2128"/>
                </a:cubicBezTo>
                <a:cubicBezTo>
                  <a:pt x="2620" y="2128"/>
                  <a:pt x="2619" y="2128"/>
                  <a:pt x="2618" y="2128"/>
                </a:cubicBezTo>
                <a:cubicBezTo>
                  <a:pt x="2618" y="2128"/>
                  <a:pt x="2617" y="2128"/>
                  <a:pt x="2616" y="2128"/>
                </a:cubicBezTo>
                <a:cubicBezTo>
                  <a:pt x="2616" y="2128"/>
                  <a:pt x="2615" y="2128"/>
                  <a:pt x="2615" y="2128"/>
                </a:cubicBezTo>
                <a:cubicBezTo>
                  <a:pt x="2613" y="2128"/>
                  <a:pt x="2612" y="2128"/>
                  <a:pt x="2610" y="2127"/>
                </a:cubicBezTo>
                <a:cubicBezTo>
                  <a:pt x="2609" y="2126"/>
                  <a:pt x="2608" y="2127"/>
                  <a:pt x="2606" y="2127"/>
                </a:cubicBezTo>
                <a:cubicBezTo>
                  <a:pt x="2606" y="2127"/>
                  <a:pt x="2606" y="2127"/>
                  <a:pt x="2605" y="2127"/>
                </a:cubicBezTo>
                <a:cubicBezTo>
                  <a:pt x="2605" y="2127"/>
                  <a:pt x="2605" y="2127"/>
                  <a:pt x="2605" y="2127"/>
                </a:cubicBezTo>
                <a:cubicBezTo>
                  <a:pt x="2604" y="2126"/>
                  <a:pt x="2603" y="2126"/>
                  <a:pt x="2603" y="2126"/>
                </a:cubicBezTo>
                <a:cubicBezTo>
                  <a:pt x="2602" y="2126"/>
                  <a:pt x="2602" y="2127"/>
                  <a:pt x="2601" y="2126"/>
                </a:cubicBezTo>
                <a:cubicBezTo>
                  <a:pt x="2600" y="2126"/>
                  <a:pt x="2599" y="2126"/>
                  <a:pt x="2599" y="2126"/>
                </a:cubicBezTo>
                <a:cubicBezTo>
                  <a:pt x="2598" y="2126"/>
                  <a:pt x="2597" y="2126"/>
                  <a:pt x="2596" y="2126"/>
                </a:cubicBezTo>
                <a:cubicBezTo>
                  <a:pt x="2595" y="2124"/>
                  <a:pt x="2592" y="2124"/>
                  <a:pt x="2590" y="2124"/>
                </a:cubicBezTo>
                <a:cubicBezTo>
                  <a:pt x="2588" y="2124"/>
                  <a:pt x="2587" y="2125"/>
                  <a:pt x="2587" y="2127"/>
                </a:cubicBezTo>
                <a:cubicBezTo>
                  <a:pt x="2587" y="2129"/>
                  <a:pt x="2587" y="2130"/>
                  <a:pt x="2587" y="2132"/>
                </a:cubicBezTo>
                <a:cubicBezTo>
                  <a:pt x="2587" y="2134"/>
                  <a:pt x="2589" y="2132"/>
                  <a:pt x="2590" y="2131"/>
                </a:cubicBezTo>
                <a:cubicBezTo>
                  <a:pt x="2591" y="2131"/>
                  <a:pt x="2592" y="2131"/>
                  <a:pt x="2592" y="2131"/>
                </a:cubicBezTo>
                <a:cubicBezTo>
                  <a:pt x="2593" y="2131"/>
                  <a:pt x="2593" y="2131"/>
                  <a:pt x="2594" y="2130"/>
                </a:cubicBezTo>
                <a:cubicBezTo>
                  <a:pt x="2595" y="2130"/>
                  <a:pt x="2596" y="2130"/>
                  <a:pt x="2596" y="2130"/>
                </a:cubicBezTo>
                <a:cubicBezTo>
                  <a:pt x="2597" y="2130"/>
                  <a:pt x="2597" y="2131"/>
                  <a:pt x="2598" y="2131"/>
                </a:cubicBezTo>
                <a:cubicBezTo>
                  <a:pt x="2599" y="2131"/>
                  <a:pt x="2600" y="2131"/>
                  <a:pt x="2600" y="2130"/>
                </a:cubicBezTo>
                <a:cubicBezTo>
                  <a:pt x="2601" y="2130"/>
                  <a:pt x="2601" y="2130"/>
                  <a:pt x="2602" y="2130"/>
                </a:cubicBezTo>
                <a:cubicBezTo>
                  <a:pt x="2603" y="2130"/>
                  <a:pt x="2603" y="2130"/>
                  <a:pt x="2604" y="2130"/>
                </a:cubicBezTo>
                <a:cubicBezTo>
                  <a:pt x="2605" y="2130"/>
                  <a:pt x="2605" y="2129"/>
                  <a:pt x="2606" y="2129"/>
                </a:cubicBezTo>
                <a:cubicBezTo>
                  <a:pt x="2607" y="2129"/>
                  <a:pt x="2607" y="2130"/>
                  <a:pt x="2607" y="2130"/>
                </a:cubicBezTo>
                <a:cubicBezTo>
                  <a:pt x="2607" y="2131"/>
                  <a:pt x="2608" y="2131"/>
                  <a:pt x="2609" y="2131"/>
                </a:cubicBezTo>
                <a:cubicBezTo>
                  <a:pt x="2610" y="2131"/>
                  <a:pt x="2611" y="2131"/>
                  <a:pt x="2611" y="2131"/>
                </a:cubicBezTo>
                <a:cubicBezTo>
                  <a:pt x="2612" y="2130"/>
                  <a:pt x="2612" y="2130"/>
                  <a:pt x="2613" y="2130"/>
                </a:cubicBezTo>
                <a:cubicBezTo>
                  <a:pt x="2614" y="2129"/>
                  <a:pt x="2616" y="2130"/>
                  <a:pt x="2616" y="2132"/>
                </a:cubicBezTo>
                <a:cubicBezTo>
                  <a:pt x="2616" y="2132"/>
                  <a:pt x="2615" y="2133"/>
                  <a:pt x="2615" y="2134"/>
                </a:cubicBezTo>
                <a:cubicBezTo>
                  <a:pt x="2615" y="2135"/>
                  <a:pt x="2616" y="2134"/>
                  <a:pt x="2616" y="2135"/>
                </a:cubicBezTo>
                <a:cubicBezTo>
                  <a:pt x="2618" y="2136"/>
                  <a:pt x="2617" y="2138"/>
                  <a:pt x="2617" y="2139"/>
                </a:cubicBezTo>
                <a:cubicBezTo>
                  <a:pt x="2618" y="2139"/>
                  <a:pt x="2618" y="2140"/>
                  <a:pt x="2618" y="2140"/>
                </a:cubicBezTo>
                <a:cubicBezTo>
                  <a:pt x="2619" y="2141"/>
                  <a:pt x="2619" y="2142"/>
                  <a:pt x="2619" y="2142"/>
                </a:cubicBezTo>
                <a:cubicBezTo>
                  <a:pt x="2620" y="2142"/>
                  <a:pt x="2620" y="2140"/>
                  <a:pt x="2620" y="2140"/>
                </a:cubicBezTo>
                <a:cubicBezTo>
                  <a:pt x="2620" y="2139"/>
                  <a:pt x="2619" y="2139"/>
                  <a:pt x="2619" y="2138"/>
                </a:cubicBezTo>
                <a:cubicBezTo>
                  <a:pt x="2618" y="2138"/>
                  <a:pt x="2618" y="2137"/>
                  <a:pt x="2618" y="2136"/>
                </a:cubicBezTo>
                <a:cubicBezTo>
                  <a:pt x="2618" y="2135"/>
                  <a:pt x="2618" y="2135"/>
                  <a:pt x="2618" y="2134"/>
                </a:cubicBezTo>
                <a:cubicBezTo>
                  <a:pt x="2617" y="2133"/>
                  <a:pt x="2617" y="2131"/>
                  <a:pt x="2618" y="2130"/>
                </a:cubicBezTo>
                <a:cubicBezTo>
                  <a:pt x="2619" y="2130"/>
                  <a:pt x="2620" y="2130"/>
                  <a:pt x="2620" y="2130"/>
                </a:cubicBezTo>
                <a:cubicBezTo>
                  <a:pt x="2621" y="2130"/>
                  <a:pt x="2622" y="2130"/>
                  <a:pt x="2622" y="2130"/>
                </a:cubicBezTo>
                <a:cubicBezTo>
                  <a:pt x="2624" y="2129"/>
                  <a:pt x="2625" y="2128"/>
                  <a:pt x="2623" y="2128"/>
                </a:cubicBezTo>
                <a:close/>
                <a:moveTo>
                  <a:pt x="2496" y="1864"/>
                </a:moveTo>
                <a:cubicBezTo>
                  <a:pt x="2496" y="1864"/>
                  <a:pt x="2496" y="1865"/>
                  <a:pt x="2496" y="1865"/>
                </a:cubicBezTo>
                <a:cubicBezTo>
                  <a:pt x="2496" y="1865"/>
                  <a:pt x="2495" y="1865"/>
                  <a:pt x="2495" y="1865"/>
                </a:cubicBezTo>
                <a:cubicBezTo>
                  <a:pt x="2495" y="1865"/>
                  <a:pt x="2496" y="1866"/>
                  <a:pt x="2496" y="1866"/>
                </a:cubicBezTo>
                <a:cubicBezTo>
                  <a:pt x="2497" y="1866"/>
                  <a:pt x="2497" y="1865"/>
                  <a:pt x="2497" y="1866"/>
                </a:cubicBezTo>
                <a:cubicBezTo>
                  <a:pt x="2497" y="1866"/>
                  <a:pt x="2497" y="1867"/>
                  <a:pt x="2498" y="1867"/>
                </a:cubicBezTo>
                <a:cubicBezTo>
                  <a:pt x="2498" y="1866"/>
                  <a:pt x="2498" y="1865"/>
                  <a:pt x="2498" y="1864"/>
                </a:cubicBezTo>
                <a:cubicBezTo>
                  <a:pt x="2498" y="1864"/>
                  <a:pt x="2497" y="1863"/>
                  <a:pt x="2497" y="1864"/>
                </a:cubicBezTo>
                <a:cubicBezTo>
                  <a:pt x="2497" y="1864"/>
                  <a:pt x="2497" y="1864"/>
                  <a:pt x="2497" y="1864"/>
                </a:cubicBezTo>
                <a:cubicBezTo>
                  <a:pt x="2498" y="1865"/>
                  <a:pt x="2497" y="1865"/>
                  <a:pt x="2497" y="1865"/>
                </a:cubicBezTo>
                <a:cubicBezTo>
                  <a:pt x="2497" y="1865"/>
                  <a:pt x="2497" y="1864"/>
                  <a:pt x="2496" y="1864"/>
                </a:cubicBezTo>
                <a:close/>
                <a:moveTo>
                  <a:pt x="2519" y="1821"/>
                </a:moveTo>
                <a:cubicBezTo>
                  <a:pt x="2519" y="1821"/>
                  <a:pt x="2518" y="1821"/>
                  <a:pt x="2518" y="1821"/>
                </a:cubicBezTo>
                <a:cubicBezTo>
                  <a:pt x="2518" y="1821"/>
                  <a:pt x="2517" y="1821"/>
                  <a:pt x="2517" y="1821"/>
                </a:cubicBezTo>
                <a:cubicBezTo>
                  <a:pt x="2517" y="1821"/>
                  <a:pt x="2517" y="1820"/>
                  <a:pt x="2517" y="1821"/>
                </a:cubicBezTo>
                <a:cubicBezTo>
                  <a:pt x="2517" y="1821"/>
                  <a:pt x="2518" y="1822"/>
                  <a:pt x="2518" y="1822"/>
                </a:cubicBezTo>
                <a:cubicBezTo>
                  <a:pt x="2518" y="1822"/>
                  <a:pt x="2520" y="1822"/>
                  <a:pt x="2519" y="1821"/>
                </a:cubicBezTo>
                <a:close/>
                <a:moveTo>
                  <a:pt x="2610" y="1986"/>
                </a:moveTo>
                <a:cubicBezTo>
                  <a:pt x="2610" y="1985"/>
                  <a:pt x="2610" y="1983"/>
                  <a:pt x="2609" y="1984"/>
                </a:cubicBezTo>
                <a:cubicBezTo>
                  <a:pt x="2609" y="1985"/>
                  <a:pt x="2609" y="1986"/>
                  <a:pt x="2610" y="1986"/>
                </a:cubicBezTo>
                <a:close/>
                <a:moveTo>
                  <a:pt x="2519" y="1980"/>
                </a:moveTo>
                <a:cubicBezTo>
                  <a:pt x="2519" y="1979"/>
                  <a:pt x="2518" y="1979"/>
                  <a:pt x="2518" y="1979"/>
                </a:cubicBezTo>
                <a:cubicBezTo>
                  <a:pt x="2517" y="1980"/>
                  <a:pt x="2517" y="1980"/>
                  <a:pt x="2517" y="1980"/>
                </a:cubicBezTo>
                <a:cubicBezTo>
                  <a:pt x="2516" y="1980"/>
                  <a:pt x="2516" y="1980"/>
                  <a:pt x="2516" y="1981"/>
                </a:cubicBezTo>
                <a:cubicBezTo>
                  <a:pt x="2516" y="1981"/>
                  <a:pt x="2517" y="1981"/>
                  <a:pt x="2517" y="1980"/>
                </a:cubicBezTo>
                <a:cubicBezTo>
                  <a:pt x="2518" y="1980"/>
                  <a:pt x="2518" y="1981"/>
                  <a:pt x="2519" y="1980"/>
                </a:cubicBezTo>
                <a:close/>
                <a:moveTo>
                  <a:pt x="2608" y="1986"/>
                </a:moveTo>
                <a:cubicBezTo>
                  <a:pt x="2608" y="1984"/>
                  <a:pt x="2607" y="1985"/>
                  <a:pt x="2606" y="1986"/>
                </a:cubicBezTo>
                <a:cubicBezTo>
                  <a:pt x="2606" y="1987"/>
                  <a:pt x="2608" y="1986"/>
                  <a:pt x="2608" y="1986"/>
                </a:cubicBezTo>
                <a:close/>
                <a:moveTo>
                  <a:pt x="2630" y="1945"/>
                </a:moveTo>
                <a:cubicBezTo>
                  <a:pt x="2630" y="1944"/>
                  <a:pt x="2631" y="1944"/>
                  <a:pt x="2631" y="1944"/>
                </a:cubicBezTo>
                <a:cubicBezTo>
                  <a:pt x="2631" y="1943"/>
                  <a:pt x="2631" y="1943"/>
                  <a:pt x="2630" y="1942"/>
                </a:cubicBezTo>
                <a:cubicBezTo>
                  <a:pt x="2630" y="1942"/>
                  <a:pt x="2630" y="1941"/>
                  <a:pt x="2630" y="1941"/>
                </a:cubicBezTo>
                <a:cubicBezTo>
                  <a:pt x="2630" y="1940"/>
                  <a:pt x="2630" y="1940"/>
                  <a:pt x="2630" y="1940"/>
                </a:cubicBezTo>
                <a:cubicBezTo>
                  <a:pt x="2630" y="1939"/>
                  <a:pt x="2630" y="1938"/>
                  <a:pt x="2629" y="1938"/>
                </a:cubicBezTo>
                <a:cubicBezTo>
                  <a:pt x="2628" y="1938"/>
                  <a:pt x="2628" y="1938"/>
                  <a:pt x="2628" y="1937"/>
                </a:cubicBezTo>
                <a:cubicBezTo>
                  <a:pt x="2628" y="1936"/>
                  <a:pt x="2627" y="1937"/>
                  <a:pt x="2626" y="1936"/>
                </a:cubicBezTo>
                <a:cubicBezTo>
                  <a:pt x="2626" y="1935"/>
                  <a:pt x="2626" y="1935"/>
                  <a:pt x="2627" y="1935"/>
                </a:cubicBezTo>
                <a:cubicBezTo>
                  <a:pt x="2627" y="1934"/>
                  <a:pt x="2628" y="1934"/>
                  <a:pt x="2627" y="1933"/>
                </a:cubicBezTo>
                <a:cubicBezTo>
                  <a:pt x="2627" y="1933"/>
                  <a:pt x="2627" y="1933"/>
                  <a:pt x="2627" y="1932"/>
                </a:cubicBezTo>
                <a:cubicBezTo>
                  <a:pt x="2628" y="1932"/>
                  <a:pt x="2627" y="1931"/>
                  <a:pt x="2627" y="1931"/>
                </a:cubicBezTo>
                <a:cubicBezTo>
                  <a:pt x="2627" y="1930"/>
                  <a:pt x="2628" y="1929"/>
                  <a:pt x="2628" y="1929"/>
                </a:cubicBezTo>
                <a:cubicBezTo>
                  <a:pt x="2628" y="1928"/>
                  <a:pt x="2627" y="1928"/>
                  <a:pt x="2627" y="1929"/>
                </a:cubicBezTo>
                <a:cubicBezTo>
                  <a:pt x="2627" y="1929"/>
                  <a:pt x="2626" y="1929"/>
                  <a:pt x="2626" y="1929"/>
                </a:cubicBezTo>
                <a:cubicBezTo>
                  <a:pt x="2625" y="1930"/>
                  <a:pt x="2625" y="1929"/>
                  <a:pt x="2625" y="1929"/>
                </a:cubicBezTo>
                <a:cubicBezTo>
                  <a:pt x="2626" y="1928"/>
                  <a:pt x="2627" y="1928"/>
                  <a:pt x="2626" y="1927"/>
                </a:cubicBezTo>
                <a:cubicBezTo>
                  <a:pt x="2625" y="1927"/>
                  <a:pt x="2625" y="1926"/>
                  <a:pt x="2625" y="1926"/>
                </a:cubicBezTo>
                <a:cubicBezTo>
                  <a:pt x="2625" y="1925"/>
                  <a:pt x="2626" y="1925"/>
                  <a:pt x="2626" y="1925"/>
                </a:cubicBezTo>
                <a:cubicBezTo>
                  <a:pt x="2626" y="1925"/>
                  <a:pt x="2625" y="1924"/>
                  <a:pt x="2626" y="1924"/>
                </a:cubicBezTo>
                <a:cubicBezTo>
                  <a:pt x="2626" y="1924"/>
                  <a:pt x="2627" y="1924"/>
                  <a:pt x="2627" y="1923"/>
                </a:cubicBezTo>
                <a:cubicBezTo>
                  <a:pt x="2626" y="1922"/>
                  <a:pt x="2625" y="1923"/>
                  <a:pt x="2624" y="1923"/>
                </a:cubicBezTo>
                <a:cubicBezTo>
                  <a:pt x="2624" y="1922"/>
                  <a:pt x="2623" y="1922"/>
                  <a:pt x="2623" y="1922"/>
                </a:cubicBezTo>
                <a:cubicBezTo>
                  <a:pt x="2623" y="1922"/>
                  <a:pt x="2623" y="1923"/>
                  <a:pt x="2623" y="1923"/>
                </a:cubicBezTo>
                <a:cubicBezTo>
                  <a:pt x="2622" y="1923"/>
                  <a:pt x="2621" y="1923"/>
                  <a:pt x="2621" y="1923"/>
                </a:cubicBezTo>
                <a:cubicBezTo>
                  <a:pt x="2621" y="1922"/>
                  <a:pt x="2621" y="1922"/>
                  <a:pt x="2621" y="1921"/>
                </a:cubicBezTo>
                <a:cubicBezTo>
                  <a:pt x="2620" y="1921"/>
                  <a:pt x="2620" y="1921"/>
                  <a:pt x="2621" y="1920"/>
                </a:cubicBezTo>
                <a:cubicBezTo>
                  <a:pt x="2621" y="1920"/>
                  <a:pt x="2622" y="1920"/>
                  <a:pt x="2622" y="1919"/>
                </a:cubicBezTo>
                <a:cubicBezTo>
                  <a:pt x="2623" y="1919"/>
                  <a:pt x="2623" y="1919"/>
                  <a:pt x="2623" y="1918"/>
                </a:cubicBezTo>
                <a:cubicBezTo>
                  <a:pt x="2624" y="1918"/>
                  <a:pt x="2625" y="1917"/>
                  <a:pt x="2625" y="1916"/>
                </a:cubicBezTo>
                <a:cubicBezTo>
                  <a:pt x="2625" y="1914"/>
                  <a:pt x="2622" y="1913"/>
                  <a:pt x="2622" y="1911"/>
                </a:cubicBezTo>
                <a:cubicBezTo>
                  <a:pt x="2622" y="1910"/>
                  <a:pt x="2622" y="1909"/>
                  <a:pt x="2622" y="1909"/>
                </a:cubicBezTo>
                <a:cubicBezTo>
                  <a:pt x="2622" y="1908"/>
                  <a:pt x="2623" y="1907"/>
                  <a:pt x="2622" y="1907"/>
                </a:cubicBezTo>
                <a:cubicBezTo>
                  <a:pt x="2622" y="1907"/>
                  <a:pt x="2621" y="1908"/>
                  <a:pt x="2620" y="1908"/>
                </a:cubicBezTo>
                <a:cubicBezTo>
                  <a:pt x="2619" y="1909"/>
                  <a:pt x="2619" y="1908"/>
                  <a:pt x="2618" y="1907"/>
                </a:cubicBezTo>
                <a:cubicBezTo>
                  <a:pt x="2618" y="1906"/>
                  <a:pt x="2618" y="1906"/>
                  <a:pt x="2617" y="1906"/>
                </a:cubicBezTo>
                <a:cubicBezTo>
                  <a:pt x="2616" y="1906"/>
                  <a:pt x="2617" y="1905"/>
                  <a:pt x="2617" y="1905"/>
                </a:cubicBezTo>
                <a:cubicBezTo>
                  <a:pt x="2617" y="1904"/>
                  <a:pt x="2615" y="1902"/>
                  <a:pt x="2615" y="1902"/>
                </a:cubicBezTo>
                <a:cubicBezTo>
                  <a:pt x="2614" y="1902"/>
                  <a:pt x="2614" y="1902"/>
                  <a:pt x="2613" y="1902"/>
                </a:cubicBezTo>
                <a:cubicBezTo>
                  <a:pt x="2613" y="1902"/>
                  <a:pt x="2613" y="1901"/>
                  <a:pt x="2612" y="1901"/>
                </a:cubicBezTo>
                <a:cubicBezTo>
                  <a:pt x="2611" y="1901"/>
                  <a:pt x="2610" y="1900"/>
                  <a:pt x="2611" y="1899"/>
                </a:cubicBezTo>
                <a:cubicBezTo>
                  <a:pt x="2611" y="1899"/>
                  <a:pt x="2609" y="1898"/>
                  <a:pt x="2609" y="1898"/>
                </a:cubicBezTo>
                <a:cubicBezTo>
                  <a:pt x="2609" y="1898"/>
                  <a:pt x="2608" y="1898"/>
                  <a:pt x="2608" y="1897"/>
                </a:cubicBezTo>
                <a:cubicBezTo>
                  <a:pt x="2607" y="1897"/>
                  <a:pt x="2607" y="1898"/>
                  <a:pt x="2606" y="1899"/>
                </a:cubicBezTo>
                <a:cubicBezTo>
                  <a:pt x="2605" y="1900"/>
                  <a:pt x="2606" y="1901"/>
                  <a:pt x="2607" y="1902"/>
                </a:cubicBezTo>
                <a:cubicBezTo>
                  <a:pt x="2607" y="1903"/>
                  <a:pt x="2608" y="1904"/>
                  <a:pt x="2608" y="1906"/>
                </a:cubicBezTo>
                <a:cubicBezTo>
                  <a:pt x="2608" y="1906"/>
                  <a:pt x="2608" y="1907"/>
                  <a:pt x="2609" y="1908"/>
                </a:cubicBezTo>
                <a:cubicBezTo>
                  <a:pt x="2609" y="1909"/>
                  <a:pt x="2609" y="1911"/>
                  <a:pt x="2609" y="1913"/>
                </a:cubicBezTo>
                <a:cubicBezTo>
                  <a:pt x="2609" y="1914"/>
                  <a:pt x="2606" y="1914"/>
                  <a:pt x="2605" y="1914"/>
                </a:cubicBezTo>
                <a:cubicBezTo>
                  <a:pt x="2604" y="1913"/>
                  <a:pt x="2604" y="1912"/>
                  <a:pt x="2603" y="1912"/>
                </a:cubicBezTo>
                <a:cubicBezTo>
                  <a:pt x="2602" y="1912"/>
                  <a:pt x="2602" y="1914"/>
                  <a:pt x="2602" y="1914"/>
                </a:cubicBezTo>
                <a:cubicBezTo>
                  <a:pt x="2602" y="1916"/>
                  <a:pt x="2602" y="1918"/>
                  <a:pt x="2600" y="1917"/>
                </a:cubicBezTo>
                <a:cubicBezTo>
                  <a:pt x="2598" y="1916"/>
                  <a:pt x="2598" y="1914"/>
                  <a:pt x="2596" y="1913"/>
                </a:cubicBezTo>
                <a:cubicBezTo>
                  <a:pt x="2594" y="1913"/>
                  <a:pt x="2595" y="1918"/>
                  <a:pt x="2594" y="1919"/>
                </a:cubicBezTo>
                <a:cubicBezTo>
                  <a:pt x="2594" y="1920"/>
                  <a:pt x="2593" y="1920"/>
                  <a:pt x="2594" y="1920"/>
                </a:cubicBezTo>
                <a:cubicBezTo>
                  <a:pt x="2594" y="1921"/>
                  <a:pt x="2595" y="1921"/>
                  <a:pt x="2594" y="1922"/>
                </a:cubicBezTo>
                <a:cubicBezTo>
                  <a:pt x="2594" y="1922"/>
                  <a:pt x="2594" y="1923"/>
                  <a:pt x="2594" y="1923"/>
                </a:cubicBezTo>
                <a:cubicBezTo>
                  <a:pt x="2594" y="1925"/>
                  <a:pt x="2593" y="1924"/>
                  <a:pt x="2592" y="1924"/>
                </a:cubicBezTo>
                <a:cubicBezTo>
                  <a:pt x="2591" y="1923"/>
                  <a:pt x="2590" y="1923"/>
                  <a:pt x="2589" y="1922"/>
                </a:cubicBezTo>
                <a:cubicBezTo>
                  <a:pt x="2588" y="1921"/>
                  <a:pt x="2587" y="1922"/>
                  <a:pt x="2587" y="1922"/>
                </a:cubicBezTo>
                <a:cubicBezTo>
                  <a:pt x="2586" y="1923"/>
                  <a:pt x="2586" y="1923"/>
                  <a:pt x="2585" y="1924"/>
                </a:cubicBezTo>
                <a:cubicBezTo>
                  <a:pt x="2585" y="1924"/>
                  <a:pt x="2585" y="1925"/>
                  <a:pt x="2585" y="1926"/>
                </a:cubicBezTo>
                <a:cubicBezTo>
                  <a:pt x="2585" y="1926"/>
                  <a:pt x="2584" y="1927"/>
                  <a:pt x="2584" y="1927"/>
                </a:cubicBezTo>
                <a:cubicBezTo>
                  <a:pt x="2584" y="1928"/>
                  <a:pt x="2584" y="1929"/>
                  <a:pt x="2584" y="1929"/>
                </a:cubicBezTo>
                <a:cubicBezTo>
                  <a:pt x="2583" y="1930"/>
                  <a:pt x="2581" y="1930"/>
                  <a:pt x="2580" y="1930"/>
                </a:cubicBezTo>
                <a:cubicBezTo>
                  <a:pt x="2579" y="1930"/>
                  <a:pt x="2579" y="1930"/>
                  <a:pt x="2578" y="1931"/>
                </a:cubicBezTo>
                <a:cubicBezTo>
                  <a:pt x="2578" y="1931"/>
                  <a:pt x="2577" y="1931"/>
                  <a:pt x="2577" y="1932"/>
                </a:cubicBezTo>
                <a:cubicBezTo>
                  <a:pt x="2576" y="1932"/>
                  <a:pt x="2576" y="1932"/>
                  <a:pt x="2575" y="1933"/>
                </a:cubicBezTo>
                <a:cubicBezTo>
                  <a:pt x="2575" y="1933"/>
                  <a:pt x="2574" y="1934"/>
                  <a:pt x="2574" y="1934"/>
                </a:cubicBezTo>
                <a:cubicBezTo>
                  <a:pt x="2573" y="1934"/>
                  <a:pt x="2573" y="1935"/>
                  <a:pt x="2573" y="1935"/>
                </a:cubicBezTo>
                <a:cubicBezTo>
                  <a:pt x="2572" y="1935"/>
                  <a:pt x="2572" y="1934"/>
                  <a:pt x="2573" y="1934"/>
                </a:cubicBezTo>
                <a:cubicBezTo>
                  <a:pt x="2573" y="1933"/>
                  <a:pt x="2575" y="1932"/>
                  <a:pt x="2576" y="1932"/>
                </a:cubicBezTo>
                <a:cubicBezTo>
                  <a:pt x="2577" y="1930"/>
                  <a:pt x="2577" y="1930"/>
                  <a:pt x="2576" y="1928"/>
                </a:cubicBezTo>
                <a:cubicBezTo>
                  <a:pt x="2576" y="1927"/>
                  <a:pt x="2576" y="1926"/>
                  <a:pt x="2576" y="1925"/>
                </a:cubicBezTo>
                <a:cubicBezTo>
                  <a:pt x="2575" y="1924"/>
                  <a:pt x="2575" y="1923"/>
                  <a:pt x="2574" y="1922"/>
                </a:cubicBezTo>
                <a:cubicBezTo>
                  <a:pt x="2573" y="1921"/>
                  <a:pt x="2573" y="1921"/>
                  <a:pt x="2571" y="1921"/>
                </a:cubicBezTo>
                <a:cubicBezTo>
                  <a:pt x="2571" y="1920"/>
                  <a:pt x="2571" y="1923"/>
                  <a:pt x="2570" y="1921"/>
                </a:cubicBezTo>
                <a:cubicBezTo>
                  <a:pt x="2570" y="1921"/>
                  <a:pt x="2569" y="1921"/>
                  <a:pt x="2569" y="1921"/>
                </a:cubicBezTo>
                <a:cubicBezTo>
                  <a:pt x="2569" y="1920"/>
                  <a:pt x="2569" y="1920"/>
                  <a:pt x="2569" y="1920"/>
                </a:cubicBezTo>
                <a:cubicBezTo>
                  <a:pt x="2568" y="1920"/>
                  <a:pt x="2567" y="1919"/>
                  <a:pt x="2567" y="1919"/>
                </a:cubicBezTo>
                <a:cubicBezTo>
                  <a:pt x="2567" y="1920"/>
                  <a:pt x="2567" y="1920"/>
                  <a:pt x="2567" y="1920"/>
                </a:cubicBezTo>
                <a:cubicBezTo>
                  <a:pt x="2568" y="1921"/>
                  <a:pt x="2566" y="1921"/>
                  <a:pt x="2566" y="1922"/>
                </a:cubicBezTo>
                <a:cubicBezTo>
                  <a:pt x="2566" y="1923"/>
                  <a:pt x="2565" y="1923"/>
                  <a:pt x="2563" y="1923"/>
                </a:cubicBezTo>
                <a:cubicBezTo>
                  <a:pt x="2562" y="1923"/>
                  <a:pt x="2561" y="1924"/>
                  <a:pt x="2560" y="1925"/>
                </a:cubicBezTo>
                <a:cubicBezTo>
                  <a:pt x="2559" y="1925"/>
                  <a:pt x="2559" y="1927"/>
                  <a:pt x="2559" y="1928"/>
                </a:cubicBezTo>
                <a:cubicBezTo>
                  <a:pt x="2559" y="1928"/>
                  <a:pt x="2560" y="1929"/>
                  <a:pt x="2559" y="1930"/>
                </a:cubicBezTo>
                <a:cubicBezTo>
                  <a:pt x="2559" y="1931"/>
                  <a:pt x="2558" y="1931"/>
                  <a:pt x="2557" y="1931"/>
                </a:cubicBezTo>
                <a:cubicBezTo>
                  <a:pt x="2557" y="1931"/>
                  <a:pt x="2556" y="1932"/>
                  <a:pt x="2555" y="1932"/>
                </a:cubicBezTo>
                <a:cubicBezTo>
                  <a:pt x="2554" y="1932"/>
                  <a:pt x="2554" y="1931"/>
                  <a:pt x="2553" y="1931"/>
                </a:cubicBezTo>
                <a:cubicBezTo>
                  <a:pt x="2553" y="1931"/>
                  <a:pt x="2553" y="1931"/>
                  <a:pt x="2552" y="1932"/>
                </a:cubicBezTo>
                <a:cubicBezTo>
                  <a:pt x="2552" y="1932"/>
                  <a:pt x="2552" y="1932"/>
                  <a:pt x="2551" y="1933"/>
                </a:cubicBezTo>
                <a:cubicBezTo>
                  <a:pt x="2550" y="1933"/>
                  <a:pt x="2549" y="1933"/>
                  <a:pt x="2547" y="1933"/>
                </a:cubicBezTo>
                <a:cubicBezTo>
                  <a:pt x="2546" y="1934"/>
                  <a:pt x="2545" y="1934"/>
                  <a:pt x="2544" y="1935"/>
                </a:cubicBezTo>
                <a:cubicBezTo>
                  <a:pt x="2544" y="1936"/>
                  <a:pt x="2543" y="1937"/>
                  <a:pt x="2543" y="1938"/>
                </a:cubicBezTo>
                <a:cubicBezTo>
                  <a:pt x="2542" y="1939"/>
                  <a:pt x="2542" y="1940"/>
                  <a:pt x="2542" y="1941"/>
                </a:cubicBezTo>
                <a:cubicBezTo>
                  <a:pt x="2542" y="1942"/>
                  <a:pt x="2542" y="1943"/>
                  <a:pt x="2542" y="1944"/>
                </a:cubicBezTo>
                <a:cubicBezTo>
                  <a:pt x="2541" y="1945"/>
                  <a:pt x="2541" y="1945"/>
                  <a:pt x="2541" y="1947"/>
                </a:cubicBezTo>
                <a:cubicBezTo>
                  <a:pt x="2541" y="1947"/>
                  <a:pt x="2541" y="1948"/>
                  <a:pt x="2540" y="1949"/>
                </a:cubicBezTo>
                <a:cubicBezTo>
                  <a:pt x="2540" y="1949"/>
                  <a:pt x="2539" y="1949"/>
                  <a:pt x="2538" y="1950"/>
                </a:cubicBezTo>
                <a:cubicBezTo>
                  <a:pt x="2537" y="1952"/>
                  <a:pt x="2539" y="1956"/>
                  <a:pt x="2541" y="1956"/>
                </a:cubicBezTo>
                <a:cubicBezTo>
                  <a:pt x="2541" y="1956"/>
                  <a:pt x="2542" y="1956"/>
                  <a:pt x="2543" y="1956"/>
                </a:cubicBezTo>
                <a:cubicBezTo>
                  <a:pt x="2543" y="1955"/>
                  <a:pt x="2544" y="1955"/>
                  <a:pt x="2544" y="1954"/>
                </a:cubicBezTo>
                <a:cubicBezTo>
                  <a:pt x="2544" y="1953"/>
                  <a:pt x="2545" y="1952"/>
                  <a:pt x="2545" y="1951"/>
                </a:cubicBezTo>
                <a:cubicBezTo>
                  <a:pt x="2545" y="1951"/>
                  <a:pt x="2545" y="1950"/>
                  <a:pt x="2545" y="1949"/>
                </a:cubicBezTo>
                <a:cubicBezTo>
                  <a:pt x="2545" y="1949"/>
                  <a:pt x="2546" y="1947"/>
                  <a:pt x="2547" y="1948"/>
                </a:cubicBezTo>
                <a:cubicBezTo>
                  <a:pt x="2547" y="1948"/>
                  <a:pt x="2548" y="1946"/>
                  <a:pt x="2547" y="1946"/>
                </a:cubicBezTo>
                <a:cubicBezTo>
                  <a:pt x="2547" y="1946"/>
                  <a:pt x="2547" y="1946"/>
                  <a:pt x="2547" y="1946"/>
                </a:cubicBezTo>
                <a:cubicBezTo>
                  <a:pt x="2546" y="1946"/>
                  <a:pt x="2547" y="1945"/>
                  <a:pt x="2547" y="1944"/>
                </a:cubicBezTo>
                <a:cubicBezTo>
                  <a:pt x="2547" y="1944"/>
                  <a:pt x="2548" y="1943"/>
                  <a:pt x="2549" y="1943"/>
                </a:cubicBezTo>
                <a:cubicBezTo>
                  <a:pt x="2549" y="1944"/>
                  <a:pt x="2549" y="1943"/>
                  <a:pt x="2550" y="1943"/>
                </a:cubicBezTo>
                <a:cubicBezTo>
                  <a:pt x="2550" y="1943"/>
                  <a:pt x="2550" y="1942"/>
                  <a:pt x="2550" y="1942"/>
                </a:cubicBezTo>
                <a:cubicBezTo>
                  <a:pt x="2549" y="1942"/>
                  <a:pt x="2549" y="1943"/>
                  <a:pt x="2549" y="1943"/>
                </a:cubicBezTo>
                <a:cubicBezTo>
                  <a:pt x="2548" y="1943"/>
                  <a:pt x="2550" y="1940"/>
                  <a:pt x="2550" y="1940"/>
                </a:cubicBezTo>
                <a:cubicBezTo>
                  <a:pt x="2551" y="1939"/>
                  <a:pt x="2552" y="1938"/>
                  <a:pt x="2554" y="1938"/>
                </a:cubicBezTo>
                <a:cubicBezTo>
                  <a:pt x="2554" y="1939"/>
                  <a:pt x="2555" y="1939"/>
                  <a:pt x="2556" y="1939"/>
                </a:cubicBezTo>
                <a:cubicBezTo>
                  <a:pt x="2556" y="1940"/>
                  <a:pt x="2556" y="1940"/>
                  <a:pt x="2555" y="1940"/>
                </a:cubicBezTo>
                <a:cubicBezTo>
                  <a:pt x="2555" y="1941"/>
                  <a:pt x="2555" y="1942"/>
                  <a:pt x="2555" y="1942"/>
                </a:cubicBezTo>
                <a:cubicBezTo>
                  <a:pt x="2556" y="1943"/>
                  <a:pt x="2556" y="1943"/>
                  <a:pt x="2556" y="1943"/>
                </a:cubicBezTo>
                <a:cubicBezTo>
                  <a:pt x="2555" y="1944"/>
                  <a:pt x="2557" y="1946"/>
                  <a:pt x="2557" y="1944"/>
                </a:cubicBezTo>
                <a:cubicBezTo>
                  <a:pt x="2557" y="1944"/>
                  <a:pt x="2558" y="1943"/>
                  <a:pt x="2558" y="1943"/>
                </a:cubicBezTo>
                <a:cubicBezTo>
                  <a:pt x="2558" y="1944"/>
                  <a:pt x="2559" y="1944"/>
                  <a:pt x="2559" y="1945"/>
                </a:cubicBezTo>
                <a:cubicBezTo>
                  <a:pt x="2559" y="1945"/>
                  <a:pt x="2559" y="1945"/>
                  <a:pt x="2559" y="1944"/>
                </a:cubicBezTo>
                <a:cubicBezTo>
                  <a:pt x="2559" y="1944"/>
                  <a:pt x="2559" y="1943"/>
                  <a:pt x="2560" y="1943"/>
                </a:cubicBezTo>
                <a:cubicBezTo>
                  <a:pt x="2560" y="1943"/>
                  <a:pt x="2560" y="1943"/>
                  <a:pt x="2560" y="1943"/>
                </a:cubicBezTo>
                <a:cubicBezTo>
                  <a:pt x="2560" y="1943"/>
                  <a:pt x="2560" y="1942"/>
                  <a:pt x="2560" y="1942"/>
                </a:cubicBezTo>
                <a:cubicBezTo>
                  <a:pt x="2560" y="1941"/>
                  <a:pt x="2561" y="1941"/>
                  <a:pt x="2561" y="1940"/>
                </a:cubicBezTo>
                <a:cubicBezTo>
                  <a:pt x="2561" y="1940"/>
                  <a:pt x="2562" y="1939"/>
                  <a:pt x="2562" y="1940"/>
                </a:cubicBezTo>
                <a:cubicBezTo>
                  <a:pt x="2563" y="1940"/>
                  <a:pt x="2562" y="1941"/>
                  <a:pt x="2563" y="1941"/>
                </a:cubicBezTo>
                <a:cubicBezTo>
                  <a:pt x="2563" y="1941"/>
                  <a:pt x="2563" y="1941"/>
                  <a:pt x="2563" y="1942"/>
                </a:cubicBezTo>
                <a:cubicBezTo>
                  <a:pt x="2564" y="1942"/>
                  <a:pt x="2563" y="1943"/>
                  <a:pt x="2563" y="1943"/>
                </a:cubicBezTo>
                <a:cubicBezTo>
                  <a:pt x="2562" y="1942"/>
                  <a:pt x="2563" y="1942"/>
                  <a:pt x="2562" y="1942"/>
                </a:cubicBezTo>
                <a:cubicBezTo>
                  <a:pt x="2562" y="1943"/>
                  <a:pt x="2561" y="1944"/>
                  <a:pt x="2563" y="1944"/>
                </a:cubicBezTo>
                <a:cubicBezTo>
                  <a:pt x="2563" y="1945"/>
                  <a:pt x="2564" y="1943"/>
                  <a:pt x="2564" y="1943"/>
                </a:cubicBezTo>
                <a:cubicBezTo>
                  <a:pt x="2566" y="1943"/>
                  <a:pt x="2565" y="1944"/>
                  <a:pt x="2566" y="1945"/>
                </a:cubicBezTo>
                <a:cubicBezTo>
                  <a:pt x="2566" y="1945"/>
                  <a:pt x="2567" y="1945"/>
                  <a:pt x="2567" y="1946"/>
                </a:cubicBezTo>
                <a:cubicBezTo>
                  <a:pt x="2567" y="1946"/>
                  <a:pt x="2567" y="1946"/>
                  <a:pt x="2567" y="1947"/>
                </a:cubicBezTo>
                <a:cubicBezTo>
                  <a:pt x="2567" y="1947"/>
                  <a:pt x="2569" y="1946"/>
                  <a:pt x="2569" y="1946"/>
                </a:cubicBezTo>
                <a:cubicBezTo>
                  <a:pt x="2569" y="1945"/>
                  <a:pt x="2567" y="1945"/>
                  <a:pt x="2567" y="1944"/>
                </a:cubicBezTo>
                <a:cubicBezTo>
                  <a:pt x="2567" y="1944"/>
                  <a:pt x="2567" y="1944"/>
                  <a:pt x="2567" y="1943"/>
                </a:cubicBezTo>
                <a:cubicBezTo>
                  <a:pt x="2567" y="1943"/>
                  <a:pt x="2566" y="1943"/>
                  <a:pt x="2566" y="1943"/>
                </a:cubicBezTo>
                <a:cubicBezTo>
                  <a:pt x="2567" y="1942"/>
                  <a:pt x="2568" y="1942"/>
                  <a:pt x="2568" y="1942"/>
                </a:cubicBezTo>
                <a:cubicBezTo>
                  <a:pt x="2569" y="1941"/>
                  <a:pt x="2569" y="1940"/>
                  <a:pt x="2569" y="1939"/>
                </a:cubicBezTo>
                <a:cubicBezTo>
                  <a:pt x="2568" y="1938"/>
                  <a:pt x="2569" y="1937"/>
                  <a:pt x="2570" y="1937"/>
                </a:cubicBezTo>
                <a:cubicBezTo>
                  <a:pt x="2571" y="1937"/>
                  <a:pt x="2572" y="1937"/>
                  <a:pt x="2573" y="1938"/>
                </a:cubicBezTo>
                <a:cubicBezTo>
                  <a:pt x="2574" y="1938"/>
                  <a:pt x="2574" y="1938"/>
                  <a:pt x="2574" y="1939"/>
                </a:cubicBezTo>
                <a:cubicBezTo>
                  <a:pt x="2575" y="1940"/>
                  <a:pt x="2576" y="1940"/>
                  <a:pt x="2577" y="1940"/>
                </a:cubicBezTo>
                <a:cubicBezTo>
                  <a:pt x="2578" y="1940"/>
                  <a:pt x="2579" y="1940"/>
                  <a:pt x="2579" y="1941"/>
                </a:cubicBezTo>
                <a:cubicBezTo>
                  <a:pt x="2580" y="1941"/>
                  <a:pt x="2581" y="1942"/>
                  <a:pt x="2581" y="1943"/>
                </a:cubicBezTo>
                <a:cubicBezTo>
                  <a:pt x="2582" y="1944"/>
                  <a:pt x="2582" y="1946"/>
                  <a:pt x="2583" y="1946"/>
                </a:cubicBezTo>
                <a:cubicBezTo>
                  <a:pt x="2583" y="1946"/>
                  <a:pt x="2584" y="1945"/>
                  <a:pt x="2584" y="1946"/>
                </a:cubicBezTo>
                <a:cubicBezTo>
                  <a:pt x="2585" y="1946"/>
                  <a:pt x="2585" y="1947"/>
                  <a:pt x="2584" y="1947"/>
                </a:cubicBezTo>
                <a:cubicBezTo>
                  <a:pt x="2584" y="1947"/>
                  <a:pt x="2584" y="1947"/>
                  <a:pt x="2584" y="1948"/>
                </a:cubicBezTo>
                <a:cubicBezTo>
                  <a:pt x="2584" y="1948"/>
                  <a:pt x="2584" y="1949"/>
                  <a:pt x="2583" y="1949"/>
                </a:cubicBezTo>
                <a:cubicBezTo>
                  <a:pt x="2583" y="1950"/>
                  <a:pt x="2583" y="1950"/>
                  <a:pt x="2582" y="1951"/>
                </a:cubicBezTo>
                <a:cubicBezTo>
                  <a:pt x="2581" y="1951"/>
                  <a:pt x="2581" y="1951"/>
                  <a:pt x="2581" y="1951"/>
                </a:cubicBezTo>
                <a:cubicBezTo>
                  <a:pt x="2580" y="1951"/>
                  <a:pt x="2580" y="1952"/>
                  <a:pt x="2580" y="1952"/>
                </a:cubicBezTo>
                <a:cubicBezTo>
                  <a:pt x="2580" y="1953"/>
                  <a:pt x="2579" y="1953"/>
                  <a:pt x="2579" y="1954"/>
                </a:cubicBezTo>
                <a:cubicBezTo>
                  <a:pt x="2578" y="1955"/>
                  <a:pt x="2578" y="1955"/>
                  <a:pt x="2579" y="1956"/>
                </a:cubicBezTo>
                <a:cubicBezTo>
                  <a:pt x="2579" y="1956"/>
                  <a:pt x="2579" y="1957"/>
                  <a:pt x="2579" y="1957"/>
                </a:cubicBezTo>
                <a:cubicBezTo>
                  <a:pt x="2579" y="1959"/>
                  <a:pt x="2580" y="1958"/>
                  <a:pt x="2580" y="1958"/>
                </a:cubicBezTo>
                <a:cubicBezTo>
                  <a:pt x="2581" y="1959"/>
                  <a:pt x="2580" y="1959"/>
                  <a:pt x="2580" y="1960"/>
                </a:cubicBezTo>
                <a:cubicBezTo>
                  <a:pt x="2580" y="1960"/>
                  <a:pt x="2581" y="1961"/>
                  <a:pt x="2581" y="1961"/>
                </a:cubicBezTo>
                <a:cubicBezTo>
                  <a:pt x="2581" y="1962"/>
                  <a:pt x="2580" y="1963"/>
                  <a:pt x="2580" y="1964"/>
                </a:cubicBezTo>
                <a:cubicBezTo>
                  <a:pt x="2580" y="1965"/>
                  <a:pt x="2580" y="1965"/>
                  <a:pt x="2581" y="1966"/>
                </a:cubicBezTo>
                <a:cubicBezTo>
                  <a:pt x="2582" y="1967"/>
                  <a:pt x="2583" y="1968"/>
                  <a:pt x="2584" y="1969"/>
                </a:cubicBezTo>
                <a:cubicBezTo>
                  <a:pt x="2584" y="1970"/>
                  <a:pt x="2585" y="1971"/>
                  <a:pt x="2587" y="1971"/>
                </a:cubicBezTo>
                <a:cubicBezTo>
                  <a:pt x="2588" y="1972"/>
                  <a:pt x="2589" y="1972"/>
                  <a:pt x="2590" y="1973"/>
                </a:cubicBezTo>
                <a:cubicBezTo>
                  <a:pt x="2591" y="1974"/>
                  <a:pt x="2592" y="1974"/>
                  <a:pt x="2594" y="1975"/>
                </a:cubicBezTo>
                <a:cubicBezTo>
                  <a:pt x="2595" y="1975"/>
                  <a:pt x="2595" y="1975"/>
                  <a:pt x="2596" y="1975"/>
                </a:cubicBezTo>
                <a:cubicBezTo>
                  <a:pt x="2597" y="1976"/>
                  <a:pt x="2600" y="1979"/>
                  <a:pt x="2601" y="1976"/>
                </a:cubicBezTo>
                <a:cubicBezTo>
                  <a:pt x="2602" y="1975"/>
                  <a:pt x="2602" y="1973"/>
                  <a:pt x="2604" y="1972"/>
                </a:cubicBezTo>
                <a:cubicBezTo>
                  <a:pt x="2605" y="1971"/>
                  <a:pt x="2606" y="1973"/>
                  <a:pt x="2605" y="1974"/>
                </a:cubicBezTo>
                <a:cubicBezTo>
                  <a:pt x="2605" y="1975"/>
                  <a:pt x="2604" y="1976"/>
                  <a:pt x="2603" y="1977"/>
                </a:cubicBezTo>
                <a:cubicBezTo>
                  <a:pt x="2603" y="1978"/>
                  <a:pt x="2604" y="1978"/>
                  <a:pt x="2604" y="1978"/>
                </a:cubicBezTo>
                <a:cubicBezTo>
                  <a:pt x="2605" y="1979"/>
                  <a:pt x="2605" y="1980"/>
                  <a:pt x="2606" y="1982"/>
                </a:cubicBezTo>
                <a:cubicBezTo>
                  <a:pt x="2606" y="1983"/>
                  <a:pt x="2608" y="1983"/>
                  <a:pt x="2608" y="1982"/>
                </a:cubicBezTo>
                <a:cubicBezTo>
                  <a:pt x="2609" y="1979"/>
                  <a:pt x="2611" y="1977"/>
                  <a:pt x="2613" y="1975"/>
                </a:cubicBezTo>
                <a:cubicBezTo>
                  <a:pt x="2615" y="1973"/>
                  <a:pt x="2613" y="1970"/>
                  <a:pt x="2613" y="1967"/>
                </a:cubicBezTo>
                <a:cubicBezTo>
                  <a:pt x="2612" y="1967"/>
                  <a:pt x="2612" y="1966"/>
                  <a:pt x="2611" y="1965"/>
                </a:cubicBezTo>
                <a:cubicBezTo>
                  <a:pt x="2611" y="1965"/>
                  <a:pt x="2612" y="1964"/>
                  <a:pt x="2611" y="1964"/>
                </a:cubicBezTo>
                <a:cubicBezTo>
                  <a:pt x="2611" y="1963"/>
                  <a:pt x="2610" y="1963"/>
                  <a:pt x="2609" y="1962"/>
                </a:cubicBezTo>
                <a:cubicBezTo>
                  <a:pt x="2609" y="1962"/>
                  <a:pt x="2609" y="1961"/>
                  <a:pt x="2608" y="1962"/>
                </a:cubicBezTo>
                <a:cubicBezTo>
                  <a:pt x="2607" y="1962"/>
                  <a:pt x="2607" y="1961"/>
                  <a:pt x="2607" y="1960"/>
                </a:cubicBezTo>
                <a:cubicBezTo>
                  <a:pt x="2607" y="1959"/>
                  <a:pt x="2607" y="1958"/>
                  <a:pt x="2608" y="1957"/>
                </a:cubicBezTo>
                <a:cubicBezTo>
                  <a:pt x="2608" y="1956"/>
                  <a:pt x="2609" y="1956"/>
                  <a:pt x="2609" y="1954"/>
                </a:cubicBezTo>
                <a:cubicBezTo>
                  <a:pt x="2609" y="1954"/>
                  <a:pt x="2609" y="1953"/>
                  <a:pt x="2610" y="1953"/>
                </a:cubicBezTo>
                <a:cubicBezTo>
                  <a:pt x="2610" y="1953"/>
                  <a:pt x="2611" y="1953"/>
                  <a:pt x="2611" y="1953"/>
                </a:cubicBezTo>
                <a:cubicBezTo>
                  <a:pt x="2612" y="1953"/>
                  <a:pt x="2612" y="1952"/>
                  <a:pt x="2613" y="1952"/>
                </a:cubicBezTo>
                <a:cubicBezTo>
                  <a:pt x="2613" y="1952"/>
                  <a:pt x="2614" y="1953"/>
                  <a:pt x="2614" y="1953"/>
                </a:cubicBezTo>
                <a:cubicBezTo>
                  <a:pt x="2614" y="1953"/>
                  <a:pt x="2614" y="1954"/>
                  <a:pt x="2614" y="1954"/>
                </a:cubicBezTo>
                <a:cubicBezTo>
                  <a:pt x="2613" y="1954"/>
                  <a:pt x="2613" y="1954"/>
                  <a:pt x="2613" y="1954"/>
                </a:cubicBezTo>
                <a:cubicBezTo>
                  <a:pt x="2613" y="1955"/>
                  <a:pt x="2613" y="1955"/>
                  <a:pt x="2613" y="1955"/>
                </a:cubicBezTo>
                <a:cubicBezTo>
                  <a:pt x="2614" y="1955"/>
                  <a:pt x="2614" y="1955"/>
                  <a:pt x="2614" y="1955"/>
                </a:cubicBezTo>
                <a:cubicBezTo>
                  <a:pt x="2614" y="1954"/>
                  <a:pt x="2614" y="1956"/>
                  <a:pt x="2615" y="1956"/>
                </a:cubicBezTo>
                <a:cubicBezTo>
                  <a:pt x="2616" y="1954"/>
                  <a:pt x="2615" y="1953"/>
                  <a:pt x="2615" y="1952"/>
                </a:cubicBezTo>
                <a:cubicBezTo>
                  <a:pt x="2615" y="1951"/>
                  <a:pt x="2614" y="1951"/>
                  <a:pt x="2613" y="1951"/>
                </a:cubicBezTo>
                <a:cubicBezTo>
                  <a:pt x="2612" y="1952"/>
                  <a:pt x="2612" y="1950"/>
                  <a:pt x="2612" y="1950"/>
                </a:cubicBezTo>
                <a:cubicBezTo>
                  <a:pt x="2612" y="1949"/>
                  <a:pt x="2613" y="1948"/>
                  <a:pt x="2613" y="1948"/>
                </a:cubicBezTo>
                <a:cubicBezTo>
                  <a:pt x="2614" y="1947"/>
                  <a:pt x="2615" y="1947"/>
                  <a:pt x="2615" y="1946"/>
                </a:cubicBezTo>
                <a:cubicBezTo>
                  <a:pt x="2615" y="1946"/>
                  <a:pt x="2616" y="1946"/>
                  <a:pt x="2616" y="1946"/>
                </a:cubicBezTo>
                <a:cubicBezTo>
                  <a:pt x="2616" y="1947"/>
                  <a:pt x="2616" y="1948"/>
                  <a:pt x="2616" y="1949"/>
                </a:cubicBezTo>
                <a:cubicBezTo>
                  <a:pt x="2616" y="1949"/>
                  <a:pt x="2617" y="1950"/>
                  <a:pt x="2617" y="1950"/>
                </a:cubicBezTo>
                <a:cubicBezTo>
                  <a:pt x="2617" y="1950"/>
                  <a:pt x="2617" y="1950"/>
                  <a:pt x="2617" y="1951"/>
                </a:cubicBezTo>
                <a:cubicBezTo>
                  <a:pt x="2617" y="1951"/>
                  <a:pt x="2618" y="1952"/>
                  <a:pt x="2618" y="1952"/>
                </a:cubicBezTo>
                <a:cubicBezTo>
                  <a:pt x="2618" y="1952"/>
                  <a:pt x="2619" y="1953"/>
                  <a:pt x="2619" y="1953"/>
                </a:cubicBezTo>
                <a:cubicBezTo>
                  <a:pt x="2619" y="1954"/>
                  <a:pt x="2619" y="1955"/>
                  <a:pt x="2619" y="1955"/>
                </a:cubicBezTo>
                <a:cubicBezTo>
                  <a:pt x="2619" y="1956"/>
                  <a:pt x="2620" y="1956"/>
                  <a:pt x="2620" y="1956"/>
                </a:cubicBezTo>
                <a:cubicBezTo>
                  <a:pt x="2621" y="1957"/>
                  <a:pt x="2621" y="1958"/>
                  <a:pt x="2621" y="1958"/>
                </a:cubicBezTo>
                <a:cubicBezTo>
                  <a:pt x="2621" y="1959"/>
                  <a:pt x="2621" y="1961"/>
                  <a:pt x="2621" y="1962"/>
                </a:cubicBezTo>
                <a:cubicBezTo>
                  <a:pt x="2621" y="1963"/>
                  <a:pt x="2621" y="1963"/>
                  <a:pt x="2621" y="1964"/>
                </a:cubicBezTo>
                <a:cubicBezTo>
                  <a:pt x="2622" y="1964"/>
                  <a:pt x="2622" y="1964"/>
                  <a:pt x="2622" y="1965"/>
                </a:cubicBezTo>
                <a:cubicBezTo>
                  <a:pt x="2622" y="1966"/>
                  <a:pt x="2623" y="1966"/>
                  <a:pt x="2623" y="1966"/>
                </a:cubicBezTo>
                <a:cubicBezTo>
                  <a:pt x="2623" y="1967"/>
                  <a:pt x="2623" y="1967"/>
                  <a:pt x="2623" y="1968"/>
                </a:cubicBezTo>
                <a:cubicBezTo>
                  <a:pt x="2624" y="1968"/>
                  <a:pt x="2623" y="1966"/>
                  <a:pt x="2623" y="1966"/>
                </a:cubicBezTo>
                <a:cubicBezTo>
                  <a:pt x="2623" y="1964"/>
                  <a:pt x="2623" y="1962"/>
                  <a:pt x="2624" y="1960"/>
                </a:cubicBezTo>
                <a:cubicBezTo>
                  <a:pt x="2624" y="1960"/>
                  <a:pt x="2624" y="1959"/>
                  <a:pt x="2624" y="1958"/>
                </a:cubicBezTo>
                <a:cubicBezTo>
                  <a:pt x="2624" y="1957"/>
                  <a:pt x="2623" y="1957"/>
                  <a:pt x="2623" y="1955"/>
                </a:cubicBezTo>
                <a:cubicBezTo>
                  <a:pt x="2623" y="1955"/>
                  <a:pt x="2623" y="1954"/>
                  <a:pt x="2624" y="1955"/>
                </a:cubicBezTo>
                <a:cubicBezTo>
                  <a:pt x="2625" y="1955"/>
                  <a:pt x="2625" y="1955"/>
                  <a:pt x="2625" y="1954"/>
                </a:cubicBezTo>
                <a:cubicBezTo>
                  <a:pt x="2626" y="1952"/>
                  <a:pt x="2627" y="1954"/>
                  <a:pt x="2628" y="1953"/>
                </a:cubicBezTo>
                <a:cubicBezTo>
                  <a:pt x="2628" y="1953"/>
                  <a:pt x="2629" y="1951"/>
                  <a:pt x="2629" y="1950"/>
                </a:cubicBezTo>
                <a:cubicBezTo>
                  <a:pt x="2629" y="1949"/>
                  <a:pt x="2631" y="1949"/>
                  <a:pt x="2631" y="1948"/>
                </a:cubicBezTo>
                <a:cubicBezTo>
                  <a:pt x="2631" y="1947"/>
                  <a:pt x="2630" y="1947"/>
                  <a:pt x="2630" y="1947"/>
                </a:cubicBezTo>
                <a:cubicBezTo>
                  <a:pt x="2630" y="1946"/>
                  <a:pt x="2630" y="1946"/>
                  <a:pt x="2630" y="1945"/>
                </a:cubicBezTo>
                <a:close/>
                <a:moveTo>
                  <a:pt x="2505" y="1819"/>
                </a:moveTo>
                <a:cubicBezTo>
                  <a:pt x="2506" y="1820"/>
                  <a:pt x="2505" y="1821"/>
                  <a:pt x="2506" y="1821"/>
                </a:cubicBezTo>
                <a:cubicBezTo>
                  <a:pt x="2507" y="1820"/>
                  <a:pt x="2508" y="1821"/>
                  <a:pt x="2509" y="1822"/>
                </a:cubicBezTo>
                <a:cubicBezTo>
                  <a:pt x="2509" y="1822"/>
                  <a:pt x="2509" y="1822"/>
                  <a:pt x="2509" y="1821"/>
                </a:cubicBezTo>
                <a:cubicBezTo>
                  <a:pt x="2509" y="1821"/>
                  <a:pt x="2509" y="1821"/>
                  <a:pt x="2508" y="1821"/>
                </a:cubicBezTo>
                <a:cubicBezTo>
                  <a:pt x="2508" y="1821"/>
                  <a:pt x="2507" y="1821"/>
                  <a:pt x="2507" y="1820"/>
                </a:cubicBezTo>
                <a:cubicBezTo>
                  <a:pt x="2506" y="1820"/>
                  <a:pt x="2506" y="1818"/>
                  <a:pt x="2505" y="1818"/>
                </a:cubicBezTo>
                <a:cubicBezTo>
                  <a:pt x="2504" y="1818"/>
                  <a:pt x="2504" y="1817"/>
                  <a:pt x="2503" y="1817"/>
                </a:cubicBezTo>
                <a:cubicBezTo>
                  <a:pt x="2503" y="1817"/>
                  <a:pt x="2503" y="1818"/>
                  <a:pt x="2503" y="1818"/>
                </a:cubicBezTo>
                <a:cubicBezTo>
                  <a:pt x="2503" y="1819"/>
                  <a:pt x="2504" y="1819"/>
                  <a:pt x="2505" y="1819"/>
                </a:cubicBezTo>
                <a:close/>
                <a:moveTo>
                  <a:pt x="2617" y="1902"/>
                </a:moveTo>
                <a:cubicBezTo>
                  <a:pt x="2618" y="1902"/>
                  <a:pt x="2618" y="1901"/>
                  <a:pt x="2618" y="1901"/>
                </a:cubicBezTo>
                <a:cubicBezTo>
                  <a:pt x="2618" y="1900"/>
                  <a:pt x="2618" y="1900"/>
                  <a:pt x="2618" y="1899"/>
                </a:cubicBezTo>
                <a:cubicBezTo>
                  <a:pt x="2618" y="1899"/>
                  <a:pt x="2618" y="1899"/>
                  <a:pt x="2617" y="1898"/>
                </a:cubicBezTo>
                <a:cubicBezTo>
                  <a:pt x="2617" y="1898"/>
                  <a:pt x="2616" y="1898"/>
                  <a:pt x="2617" y="1899"/>
                </a:cubicBezTo>
                <a:cubicBezTo>
                  <a:pt x="2617" y="1899"/>
                  <a:pt x="2617" y="1900"/>
                  <a:pt x="2617" y="1900"/>
                </a:cubicBezTo>
                <a:cubicBezTo>
                  <a:pt x="2616" y="1901"/>
                  <a:pt x="2616" y="1902"/>
                  <a:pt x="2617" y="1902"/>
                </a:cubicBezTo>
                <a:close/>
                <a:moveTo>
                  <a:pt x="2521" y="1814"/>
                </a:moveTo>
                <a:cubicBezTo>
                  <a:pt x="2521" y="1814"/>
                  <a:pt x="2520" y="1813"/>
                  <a:pt x="2520" y="1814"/>
                </a:cubicBezTo>
                <a:cubicBezTo>
                  <a:pt x="2520" y="1815"/>
                  <a:pt x="2520" y="1815"/>
                  <a:pt x="2521" y="1814"/>
                </a:cubicBezTo>
                <a:close/>
                <a:moveTo>
                  <a:pt x="2511" y="1968"/>
                </a:moveTo>
                <a:cubicBezTo>
                  <a:pt x="2511" y="1968"/>
                  <a:pt x="2509" y="1969"/>
                  <a:pt x="2510" y="1969"/>
                </a:cubicBezTo>
                <a:cubicBezTo>
                  <a:pt x="2511" y="1969"/>
                  <a:pt x="2511" y="1970"/>
                  <a:pt x="2512" y="1969"/>
                </a:cubicBezTo>
                <a:cubicBezTo>
                  <a:pt x="2512" y="1968"/>
                  <a:pt x="2512" y="1968"/>
                  <a:pt x="2512" y="1967"/>
                </a:cubicBezTo>
                <a:cubicBezTo>
                  <a:pt x="2512" y="1967"/>
                  <a:pt x="2512" y="1966"/>
                  <a:pt x="2512" y="1966"/>
                </a:cubicBezTo>
                <a:cubicBezTo>
                  <a:pt x="2511" y="1965"/>
                  <a:pt x="2511" y="1968"/>
                  <a:pt x="2511" y="1968"/>
                </a:cubicBezTo>
                <a:close/>
                <a:moveTo>
                  <a:pt x="2520" y="1878"/>
                </a:moveTo>
                <a:cubicBezTo>
                  <a:pt x="2519" y="1878"/>
                  <a:pt x="2521" y="1878"/>
                  <a:pt x="2521" y="1878"/>
                </a:cubicBezTo>
                <a:cubicBezTo>
                  <a:pt x="2521" y="1879"/>
                  <a:pt x="2521" y="1878"/>
                  <a:pt x="2522" y="1878"/>
                </a:cubicBezTo>
                <a:cubicBezTo>
                  <a:pt x="2522" y="1877"/>
                  <a:pt x="2522" y="1876"/>
                  <a:pt x="2521" y="1876"/>
                </a:cubicBezTo>
                <a:cubicBezTo>
                  <a:pt x="2521" y="1876"/>
                  <a:pt x="2521" y="1876"/>
                  <a:pt x="2521" y="1876"/>
                </a:cubicBezTo>
                <a:cubicBezTo>
                  <a:pt x="2521" y="1877"/>
                  <a:pt x="2521" y="1877"/>
                  <a:pt x="2521" y="1877"/>
                </a:cubicBezTo>
                <a:cubicBezTo>
                  <a:pt x="2520" y="1877"/>
                  <a:pt x="2520" y="1877"/>
                  <a:pt x="2520" y="1878"/>
                </a:cubicBezTo>
                <a:close/>
                <a:moveTo>
                  <a:pt x="2517" y="1983"/>
                </a:moveTo>
                <a:cubicBezTo>
                  <a:pt x="2516" y="1983"/>
                  <a:pt x="2516" y="1983"/>
                  <a:pt x="2516" y="1983"/>
                </a:cubicBezTo>
                <a:cubicBezTo>
                  <a:pt x="2516" y="1983"/>
                  <a:pt x="2516" y="1983"/>
                  <a:pt x="2516" y="1983"/>
                </a:cubicBezTo>
                <a:cubicBezTo>
                  <a:pt x="2515" y="1983"/>
                  <a:pt x="2515" y="1983"/>
                  <a:pt x="2515" y="1984"/>
                </a:cubicBezTo>
                <a:cubicBezTo>
                  <a:pt x="2515" y="1985"/>
                  <a:pt x="2516" y="1983"/>
                  <a:pt x="2517" y="1984"/>
                </a:cubicBezTo>
                <a:cubicBezTo>
                  <a:pt x="2517" y="1984"/>
                  <a:pt x="2518" y="1984"/>
                  <a:pt x="2518" y="1984"/>
                </a:cubicBezTo>
                <a:cubicBezTo>
                  <a:pt x="2518" y="1983"/>
                  <a:pt x="2518" y="1983"/>
                  <a:pt x="2518" y="1983"/>
                </a:cubicBezTo>
                <a:cubicBezTo>
                  <a:pt x="2517" y="1982"/>
                  <a:pt x="2517" y="1982"/>
                  <a:pt x="2517" y="1983"/>
                </a:cubicBezTo>
                <a:close/>
                <a:moveTo>
                  <a:pt x="2498" y="1992"/>
                </a:moveTo>
                <a:cubicBezTo>
                  <a:pt x="2498" y="1992"/>
                  <a:pt x="2499" y="1993"/>
                  <a:pt x="2500" y="1992"/>
                </a:cubicBezTo>
                <a:cubicBezTo>
                  <a:pt x="2500" y="1992"/>
                  <a:pt x="2500" y="1991"/>
                  <a:pt x="2500" y="1991"/>
                </a:cubicBezTo>
                <a:cubicBezTo>
                  <a:pt x="2501" y="1990"/>
                  <a:pt x="2501" y="1990"/>
                  <a:pt x="2501" y="1991"/>
                </a:cubicBezTo>
                <a:cubicBezTo>
                  <a:pt x="2502" y="1992"/>
                  <a:pt x="2502" y="1991"/>
                  <a:pt x="2502" y="1990"/>
                </a:cubicBezTo>
                <a:cubicBezTo>
                  <a:pt x="2502" y="1989"/>
                  <a:pt x="2503" y="1990"/>
                  <a:pt x="2503" y="1990"/>
                </a:cubicBezTo>
                <a:cubicBezTo>
                  <a:pt x="2504" y="1991"/>
                  <a:pt x="2503" y="1991"/>
                  <a:pt x="2504" y="1991"/>
                </a:cubicBezTo>
                <a:cubicBezTo>
                  <a:pt x="2505" y="1992"/>
                  <a:pt x="2504" y="1991"/>
                  <a:pt x="2505" y="1990"/>
                </a:cubicBezTo>
                <a:cubicBezTo>
                  <a:pt x="2505" y="1990"/>
                  <a:pt x="2506" y="1991"/>
                  <a:pt x="2506" y="1990"/>
                </a:cubicBezTo>
                <a:cubicBezTo>
                  <a:pt x="2506" y="1990"/>
                  <a:pt x="2506" y="1990"/>
                  <a:pt x="2506" y="1989"/>
                </a:cubicBezTo>
                <a:cubicBezTo>
                  <a:pt x="2506" y="1989"/>
                  <a:pt x="2506" y="1989"/>
                  <a:pt x="2505" y="1989"/>
                </a:cubicBezTo>
                <a:cubicBezTo>
                  <a:pt x="2505" y="1988"/>
                  <a:pt x="2504" y="1989"/>
                  <a:pt x="2505" y="1988"/>
                </a:cubicBezTo>
                <a:cubicBezTo>
                  <a:pt x="2505" y="1987"/>
                  <a:pt x="2504" y="1987"/>
                  <a:pt x="2504" y="1987"/>
                </a:cubicBezTo>
                <a:cubicBezTo>
                  <a:pt x="2503" y="1988"/>
                  <a:pt x="2503" y="1988"/>
                  <a:pt x="2502" y="1988"/>
                </a:cubicBezTo>
                <a:cubicBezTo>
                  <a:pt x="2501" y="1988"/>
                  <a:pt x="2501" y="1989"/>
                  <a:pt x="2500" y="1989"/>
                </a:cubicBezTo>
                <a:cubicBezTo>
                  <a:pt x="2499" y="1990"/>
                  <a:pt x="2499" y="1990"/>
                  <a:pt x="2499" y="1990"/>
                </a:cubicBezTo>
                <a:cubicBezTo>
                  <a:pt x="2498" y="1991"/>
                  <a:pt x="2498" y="1991"/>
                  <a:pt x="2497" y="1991"/>
                </a:cubicBezTo>
                <a:cubicBezTo>
                  <a:pt x="2497" y="1991"/>
                  <a:pt x="2497" y="1991"/>
                  <a:pt x="2496" y="1991"/>
                </a:cubicBezTo>
                <a:cubicBezTo>
                  <a:pt x="2496" y="1992"/>
                  <a:pt x="2497" y="1992"/>
                  <a:pt x="2498" y="1992"/>
                </a:cubicBezTo>
                <a:close/>
                <a:moveTo>
                  <a:pt x="2507" y="1854"/>
                </a:moveTo>
                <a:cubicBezTo>
                  <a:pt x="2507" y="1853"/>
                  <a:pt x="2507" y="1853"/>
                  <a:pt x="2507" y="1853"/>
                </a:cubicBezTo>
                <a:cubicBezTo>
                  <a:pt x="2507" y="1852"/>
                  <a:pt x="2507" y="1852"/>
                  <a:pt x="2506" y="1852"/>
                </a:cubicBezTo>
                <a:cubicBezTo>
                  <a:pt x="2506" y="1852"/>
                  <a:pt x="2506" y="1852"/>
                  <a:pt x="2506" y="1851"/>
                </a:cubicBezTo>
                <a:cubicBezTo>
                  <a:pt x="2506" y="1851"/>
                  <a:pt x="2506" y="1850"/>
                  <a:pt x="2505" y="1850"/>
                </a:cubicBezTo>
                <a:cubicBezTo>
                  <a:pt x="2505" y="1850"/>
                  <a:pt x="2505" y="1851"/>
                  <a:pt x="2505" y="1851"/>
                </a:cubicBezTo>
                <a:cubicBezTo>
                  <a:pt x="2504" y="1851"/>
                  <a:pt x="2504" y="1851"/>
                  <a:pt x="2504" y="1850"/>
                </a:cubicBezTo>
                <a:cubicBezTo>
                  <a:pt x="2504" y="1850"/>
                  <a:pt x="2504" y="1850"/>
                  <a:pt x="2504" y="1851"/>
                </a:cubicBezTo>
                <a:cubicBezTo>
                  <a:pt x="2504" y="1851"/>
                  <a:pt x="2505" y="1852"/>
                  <a:pt x="2504" y="1852"/>
                </a:cubicBezTo>
                <a:cubicBezTo>
                  <a:pt x="2504" y="1852"/>
                  <a:pt x="2503" y="1852"/>
                  <a:pt x="2503" y="1851"/>
                </a:cubicBezTo>
                <a:cubicBezTo>
                  <a:pt x="2503" y="1851"/>
                  <a:pt x="2503" y="1851"/>
                  <a:pt x="2503" y="1850"/>
                </a:cubicBezTo>
                <a:cubicBezTo>
                  <a:pt x="2503" y="1850"/>
                  <a:pt x="2502" y="1850"/>
                  <a:pt x="2502" y="1850"/>
                </a:cubicBezTo>
                <a:cubicBezTo>
                  <a:pt x="2501" y="1849"/>
                  <a:pt x="2501" y="1849"/>
                  <a:pt x="2501" y="1849"/>
                </a:cubicBezTo>
                <a:cubicBezTo>
                  <a:pt x="2500" y="1849"/>
                  <a:pt x="2500" y="1849"/>
                  <a:pt x="2500" y="1849"/>
                </a:cubicBezTo>
                <a:cubicBezTo>
                  <a:pt x="2500" y="1848"/>
                  <a:pt x="2500" y="1848"/>
                  <a:pt x="2499" y="1848"/>
                </a:cubicBezTo>
                <a:cubicBezTo>
                  <a:pt x="2499" y="1847"/>
                  <a:pt x="2498" y="1848"/>
                  <a:pt x="2498" y="1848"/>
                </a:cubicBezTo>
                <a:cubicBezTo>
                  <a:pt x="2499" y="1849"/>
                  <a:pt x="2498" y="1849"/>
                  <a:pt x="2498" y="1850"/>
                </a:cubicBezTo>
                <a:cubicBezTo>
                  <a:pt x="2498" y="1850"/>
                  <a:pt x="2498" y="1851"/>
                  <a:pt x="2498" y="1852"/>
                </a:cubicBezTo>
                <a:cubicBezTo>
                  <a:pt x="2498" y="1852"/>
                  <a:pt x="2498" y="1851"/>
                  <a:pt x="2498" y="1850"/>
                </a:cubicBezTo>
                <a:cubicBezTo>
                  <a:pt x="2499" y="1850"/>
                  <a:pt x="2499" y="1852"/>
                  <a:pt x="2499" y="1852"/>
                </a:cubicBezTo>
                <a:cubicBezTo>
                  <a:pt x="2499" y="1852"/>
                  <a:pt x="2500" y="1852"/>
                  <a:pt x="2500" y="1853"/>
                </a:cubicBezTo>
                <a:cubicBezTo>
                  <a:pt x="2500" y="1853"/>
                  <a:pt x="2500" y="1853"/>
                  <a:pt x="2500" y="1854"/>
                </a:cubicBezTo>
                <a:cubicBezTo>
                  <a:pt x="2501" y="1855"/>
                  <a:pt x="2501" y="1854"/>
                  <a:pt x="2502" y="1854"/>
                </a:cubicBezTo>
                <a:cubicBezTo>
                  <a:pt x="2502" y="1854"/>
                  <a:pt x="2502" y="1855"/>
                  <a:pt x="2502" y="1855"/>
                </a:cubicBezTo>
                <a:cubicBezTo>
                  <a:pt x="2503" y="1855"/>
                  <a:pt x="2502" y="1854"/>
                  <a:pt x="2502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3"/>
                  <a:pt x="2504" y="1854"/>
                  <a:pt x="2504" y="1854"/>
                </a:cubicBezTo>
                <a:cubicBezTo>
                  <a:pt x="2504" y="1854"/>
                  <a:pt x="2504" y="1854"/>
                  <a:pt x="2504" y="1855"/>
                </a:cubicBezTo>
                <a:cubicBezTo>
                  <a:pt x="2505" y="1855"/>
                  <a:pt x="2504" y="1854"/>
                  <a:pt x="2504" y="1854"/>
                </a:cubicBezTo>
                <a:cubicBezTo>
                  <a:pt x="2505" y="1854"/>
                  <a:pt x="2505" y="1855"/>
                  <a:pt x="2505" y="1855"/>
                </a:cubicBezTo>
                <a:cubicBezTo>
                  <a:pt x="2505" y="1856"/>
                  <a:pt x="2504" y="1855"/>
                  <a:pt x="2505" y="1856"/>
                </a:cubicBezTo>
                <a:cubicBezTo>
                  <a:pt x="2505" y="1856"/>
                  <a:pt x="2505" y="1856"/>
                  <a:pt x="2505" y="1857"/>
                </a:cubicBezTo>
                <a:cubicBezTo>
                  <a:pt x="2505" y="1857"/>
                  <a:pt x="2505" y="1858"/>
                  <a:pt x="2506" y="1858"/>
                </a:cubicBezTo>
                <a:cubicBezTo>
                  <a:pt x="2506" y="1858"/>
                  <a:pt x="2506" y="1858"/>
                  <a:pt x="2506" y="1858"/>
                </a:cubicBezTo>
                <a:cubicBezTo>
                  <a:pt x="2506" y="1857"/>
                  <a:pt x="2506" y="1857"/>
                  <a:pt x="2506" y="1856"/>
                </a:cubicBezTo>
                <a:cubicBezTo>
                  <a:pt x="2506" y="1856"/>
                  <a:pt x="2506" y="1856"/>
                  <a:pt x="2506" y="1855"/>
                </a:cubicBezTo>
                <a:cubicBezTo>
                  <a:pt x="2506" y="1855"/>
                  <a:pt x="2506" y="1855"/>
                  <a:pt x="2505" y="1855"/>
                </a:cubicBezTo>
                <a:cubicBezTo>
                  <a:pt x="2505" y="1855"/>
                  <a:pt x="2505" y="1854"/>
                  <a:pt x="2506" y="1854"/>
                </a:cubicBezTo>
                <a:cubicBezTo>
                  <a:pt x="2506" y="1854"/>
                  <a:pt x="2506" y="1855"/>
                  <a:pt x="2507" y="1854"/>
                </a:cubicBezTo>
                <a:close/>
                <a:moveTo>
                  <a:pt x="2497" y="1885"/>
                </a:moveTo>
                <a:cubicBezTo>
                  <a:pt x="2497" y="1885"/>
                  <a:pt x="2497" y="1885"/>
                  <a:pt x="2498" y="1885"/>
                </a:cubicBezTo>
                <a:cubicBezTo>
                  <a:pt x="2498" y="1884"/>
                  <a:pt x="2498" y="1885"/>
                  <a:pt x="2499" y="1885"/>
                </a:cubicBezTo>
                <a:cubicBezTo>
                  <a:pt x="2499" y="1885"/>
                  <a:pt x="2499" y="1884"/>
                  <a:pt x="2499" y="1883"/>
                </a:cubicBezTo>
                <a:cubicBezTo>
                  <a:pt x="2499" y="1883"/>
                  <a:pt x="2499" y="1884"/>
                  <a:pt x="2500" y="1884"/>
                </a:cubicBezTo>
                <a:cubicBezTo>
                  <a:pt x="2500" y="1884"/>
                  <a:pt x="2501" y="1883"/>
                  <a:pt x="2501" y="1883"/>
                </a:cubicBezTo>
                <a:cubicBezTo>
                  <a:pt x="2501" y="1882"/>
                  <a:pt x="2500" y="1882"/>
                  <a:pt x="2500" y="1882"/>
                </a:cubicBezTo>
                <a:cubicBezTo>
                  <a:pt x="2499" y="1882"/>
                  <a:pt x="2498" y="1882"/>
                  <a:pt x="2498" y="1881"/>
                </a:cubicBezTo>
                <a:cubicBezTo>
                  <a:pt x="2497" y="1880"/>
                  <a:pt x="2497" y="1882"/>
                  <a:pt x="2497" y="1882"/>
                </a:cubicBezTo>
                <a:cubicBezTo>
                  <a:pt x="2497" y="1882"/>
                  <a:pt x="2497" y="1883"/>
                  <a:pt x="2496" y="1883"/>
                </a:cubicBezTo>
                <a:cubicBezTo>
                  <a:pt x="2496" y="1883"/>
                  <a:pt x="2496" y="1883"/>
                  <a:pt x="2496" y="1883"/>
                </a:cubicBezTo>
                <a:cubicBezTo>
                  <a:pt x="2496" y="1884"/>
                  <a:pt x="2496" y="1884"/>
                  <a:pt x="2496" y="1884"/>
                </a:cubicBezTo>
                <a:cubicBezTo>
                  <a:pt x="2496" y="1885"/>
                  <a:pt x="2496" y="1885"/>
                  <a:pt x="2497" y="1885"/>
                </a:cubicBezTo>
                <a:close/>
                <a:moveTo>
                  <a:pt x="2498" y="1856"/>
                </a:moveTo>
                <a:cubicBezTo>
                  <a:pt x="2498" y="1857"/>
                  <a:pt x="2499" y="1857"/>
                  <a:pt x="2499" y="1857"/>
                </a:cubicBezTo>
                <a:cubicBezTo>
                  <a:pt x="2499" y="1858"/>
                  <a:pt x="2499" y="1858"/>
                  <a:pt x="2499" y="1858"/>
                </a:cubicBezTo>
                <a:cubicBezTo>
                  <a:pt x="2499" y="1860"/>
                  <a:pt x="2500" y="1858"/>
                  <a:pt x="2501" y="1858"/>
                </a:cubicBezTo>
                <a:cubicBezTo>
                  <a:pt x="2501" y="1859"/>
                  <a:pt x="2500" y="1859"/>
                  <a:pt x="2500" y="1859"/>
                </a:cubicBezTo>
                <a:cubicBezTo>
                  <a:pt x="2500" y="1860"/>
                  <a:pt x="2500" y="1860"/>
                  <a:pt x="2500" y="1860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0" y="1861"/>
                  <a:pt x="2500" y="1862"/>
                  <a:pt x="2500" y="1862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1" y="1860"/>
                  <a:pt x="2501" y="1860"/>
                  <a:pt x="2501" y="1860"/>
                </a:cubicBezTo>
                <a:cubicBezTo>
                  <a:pt x="2502" y="1860"/>
                  <a:pt x="2501" y="1859"/>
                  <a:pt x="2502" y="1858"/>
                </a:cubicBezTo>
                <a:cubicBezTo>
                  <a:pt x="2502" y="1858"/>
                  <a:pt x="2501" y="1857"/>
                  <a:pt x="2501" y="1857"/>
                </a:cubicBezTo>
                <a:cubicBezTo>
                  <a:pt x="2502" y="1857"/>
                  <a:pt x="2502" y="1858"/>
                  <a:pt x="2503" y="1858"/>
                </a:cubicBezTo>
                <a:cubicBezTo>
                  <a:pt x="2503" y="1857"/>
                  <a:pt x="2501" y="1857"/>
                  <a:pt x="2502" y="1856"/>
                </a:cubicBezTo>
                <a:cubicBezTo>
                  <a:pt x="2502" y="1856"/>
                  <a:pt x="2502" y="1855"/>
                  <a:pt x="2501" y="1856"/>
                </a:cubicBezTo>
                <a:cubicBezTo>
                  <a:pt x="2501" y="1856"/>
                  <a:pt x="2501" y="1856"/>
                  <a:pt x="2500" y="1856"/>
                </a:cubicBezTo>
                <a:cubicBezTo>
                  <a:pt x="2500" y="1856"/>
                  <a:pt x="2500" y="1855"/>
                  <a:pt x="2500" y="1855"/>
                </a:cubicBezTo>
                <a:cubicBezTo>
                  <a:pt x="2501" y="1855"/>
                  <a:pt x="2500" y="1855"/>
                  <a:pt x="2500" y="1855"/>
                </a:cubicBezTo>
                <a:cubicBezTo>
                  <a:pt x="2500" y="1855"/>
                  <a:pt x="2500" y="1855"/>
                  <a:pt x="2500" y="1855"/>
                </a:cubicBezTo>
                <a:cubicBezTo>
                  <a:pt x="2499" y="1855"/>
                  <a:pt x="2499" y="1854"/>
                  <a:pt x="2498" y="1854"/>
                </a:cubicBezTo>
                <a:cubicBezTo>
                  <a:pt x="2498" y="1854"/>
                  <a:pt x="2497" y="1855"/>
                  <a:pt x="2498" y="1855"/>
                </a:cubicBezTo>
                <a:cubicBezTo>
                  <a:pt x="2498" y="1855"/>
                  <a:pt x="2498" y="1854"/>
                  <a:pt x="2498" y="1855"/>
                </a:cubicBezTo>
                <a:cubicBezTo>
                  <a:pt x="2498" y="1855"/>
                  <a:pt x="2498" y="1856"/>
                  <a:pt x="2498" y="1856"/>
                </a:cubicBezTo>
                <a:close/>
                <a:moveTo>
                  <a:pt x="2577" y="1887"/>
                </a:moveTo>
                <a:cubicBezTo>
                  <a:pt x="2577" y="1888"/>
                  <a:pt x="2577" y="1888"/>
                  <a:pt x="2577" y="1888"/>
                </a:cubicBezTo>
                <a:cubicBezTo>
                  <a:pt x="2577" y="1888"/>
                  <a:pt x="2576" y="1889"/>
                  <a:pt x="2577" y="1889"/>
                </a:cubicBezTo>
                <a:cubicBezTo>
                  <a:pt x="2577" y="1889"/>
                  <a:pt x="2578" y="1888"/>
                  <a:pt x="2578" y="1888"/>
                </a:cubicBezTo>
                <a:cubicBezTo>
                  <a:pt x="2578" y="1888"/>
                  <a:pt x="2578" y="1887"/>
                  <a:pt x="2578" y="1887"/>
                </a:cubicBezTo>
                <a:cubicBezTo>
                  <a:pt x="2578" y="1887"/>
                  <a:pt x="2578" y="1887"/>
                  <a:pt x="2577" y="1887"/>
                </a:cubicBezTo>
                <a:close/>
                <a:moveTo>
                  <a:pt x="2538" y="1886"/>
                </a:moveTo>
                <a:cubicBezTo>
                  <a:pt x="2538" y="1886"/>
                  <a:pt x="2539" y="1886"/>
                  <a:pt x="2540" y="1885"/>
                </a:cubicBezTo>
                <a:cubicBezTo>
                  <a:pt x="2540" y="1885"/>
                  <a:pt x="2541" y="1885"/>
                  <a:pt x="2541" y="1884"/>
                </a:cubicBezTo>
                <a:cubicBezTo>
                  <a:pt x="2541" y="1883"/>
                  <a:pt x="2542" y="1883"/>
                  <a:pt x="2543" y="1882"/>
                </a:cubicBezTo>
                <a:cubicBezTo>
                  <a:pt x="2543" y="1882"/>
                  <a:pt x="2543" y="1882"/>
                  <a:pt x="2544" y="1881"/>
                </a:cubicBezTo>
                <a:cubicBezTo>
                  <a:pt x="2545" y="1881"/>
                  <a:pt x="2545" y="1881"/>
                  <a:pt x="2546" y="1881"/>
                </a:cubicBezTo>
                <a:cubicBezTo>
                  <a:pt x="2548" y="1881"/>
                  <a:pt x="2549" y="1881"/>
                  <a:pt x="2550" y="1880"/>
                </a:cubicBezTo>
                <a:cubicBezTo>
                  <a:pt x="2551" y="1879"/>
                  <a:pt x="2551" y="1878"/>
                  <a:pt x="2552" y="1878"/>
                </a:cubicBezTo>
                <a:cubicBezTo>
                  <a:pt x="2553" y="1878"/>
                  <a:pt x="2553" y="1878"/>
                  <a:pt x="2554" y="1878"/>
                </a:cubicBezTo>
                <a:cubicBezTo>
                  <a:pt x="2554" y="1878"/>
                  <a:pt x="2554" y="1877"/>
                  <a:pt x="2554" y="1877"/>
                </a:cubicBezTo>
                <a:cubicBezTo>
                  <a:pt x="2555" y="1877"/>
                  <a:pt x="2555" y="1876"/>
                  <a:pt x="2555" y="1876"/>
                </a:cubicBezTo>
                <a:cubicBezTo>
                  <a:pt x="2555" y="1876"/>
                  <a:pt x="2555" y="1875"/>
                  <a:pt x="2555" y="1875"/>
                </a:cubicBezTo>
                <a:cubicBezTo>
                  <a:pt x="2555" y="1875"/>
                  <a:pt x="2555" y="1874"/>
                  <a:pt x="2556" y="1874"/>
                </a:cubicBezTo>
                <a:cubicBezTo>
                  <a:pt x="2556" y="1874"/>
                  <a:pt x="2556" y="1874"/>
                  <a:pt x="2557" y="1873"/>
                </a:cubicBezTo>
                <a:cubicBezTo>
                  <a:pt x="2558" y="1873"/>
                  <a:pt x="2558" y="1874"/>
                  <a:pt x="2559" y="1873"/>
                </a:cubicBezTo>
                <a:cubicBezTo>
                  <a:pt x="2560" y="1873"/>
                  <a:pt x="2560" y="1872"/>
                  <a:pt x="2560" y="1872"/>
                </a:cubicBezTo>
                <a:cubicBezTo>
                  <a:pt x="2560" y="1871"/>
                  <a:pt x="2560" y="1871"/>
                  <a:pt x="2560" y="1871"/>
                </a:cubicBezTo>
                <a:cubicBezTo>
                  <a:pt x="2561" y="1870"/>
                  <a:pt x="2562" y="1872"/>
                  <a:pt x="2562" y="1871"/>
                </a:cubicBezTo>
                <a:cubicBezTo>
                  <a:pt x="2562" y="1870"/>
                  <a:pt x="2562" y="1870"/>
                  <a:pt x="2562" y="1869"/>
                </a:cubicBezTo>
                <a:cubicBezTo>
                  <a:pt x="2562" y="1869"/>
                  <a:pt x="2563" y="1869"/>
                  <a:pt x="2563" y="1868"/>
                </a:cubicBezTo>
                <a:cubicBezTo>
                  <a:pt x="2562" y="1868"/>
                  <a:pt x="2562" y="1868"/>
                  <a:pt x="2562" y="1869"/>
                </a:cubicBezTo>
                <a:cubicBezTo>
                  <a:pt x="2562" y="1869"/>
                  <a:pt x="2562" y="1869"/>
                  <a:pt x="2562" y="1870"/>
                </a:cubicBezTo>
                <a:cubicBezTo>
                  <a:pt x="2561" y="1870"/>
                  <a:pt x="2561" y="1868"/>
                  <a:pt x="2562" y="1867"/>
                </a:cubicBezTo>
                <a:cubicBezTo>
                  <a:pt x="2562" y="1867"/>
                  <a:pt x="2562" y="1867"/>
                  <a:pt x="2562" y="1866"/>
                </a:cubicBezTo>
                <a:cubicBezTo>
                  <a:pt x="2561" y="1866"/>
                  <a:pt x="2562" y="1865"/>
                  <a:pt x="2562" y="1865"/>
                </a:cubicBezTo>
                <a:cubicBezTo>
                  <a:pt x="2562" y="1864"/>
                  <a:pt x="2562" y="1865"/>
                  <a:pt x="2561" y="1864"/>
                </a:cubicBezTo>
                <a:cubicBezTo>
                  <a:pt x="2561" y="1864"/>
                  <a:pt x="2562" y="1863"/>
                  <a:pt x="2562" y="1863"/>
                </a:cubicBezTo>
                <a:cubicBezTo>
                  <a:pt x="2563" y="1863"/>
                  <a:pt x="2563" y="1863"/>
                  <a:pt x="2562" y="1863"/>
                </a:cubicBezTo>
                <a:cubicBezTo>
                  <a:pt x="2562" y="1863"/>
                  <a:pt x="2562" y="1863"/>
                  <a:pt x="2562" y="1862"/>
                </a:cubicBezTo>
                <a:cubicBezTo>
                  <a:pt x="2562" y="1862"/>
                  <a:pt x="2562" y="1862"/>
                  <a:pt x="2561" y="1862"/>
                </a:cubicBezTo>
                <a:cubicBezTo>
                  <a:pt x="2561" y="1862"/>
                  <a:pt x="2561" y="1863"/>
                  <a:pt x="2561" y="1863"/>
                </a:cubicBezTo>
                <a:cubicBezTo>
                  <a:pt x="2560" y="1863"/>
                  <a:pt x="2560" y="1864"/>
                  <a:pt x="2559" y="1864"/>
                </a:cubicBezTo>
                <a:cubicBezTo>
                  <a:pt x="2559" y="1864"/>
                  <a:pt x="2558" y="1864"/>
                  <a:pt x="2558" y="1865"/>
                </a:cubicBezTo>
                <a:cubicBezTo>
                  <a:pt x="2558" y="1865"/>
                  <a:pt x="2557" y="1866"/>
                  <a:pt x="2557" y="1865"/>
                </a:cubicBezTo>
                <a:cubicBezTo>
                  <a:pt x="2557" y="1865"/>
                  <a:pt x="2557" y="1865"/>
                  <a:pt x="2558" y="1864"/>
                </a:cubicBezTo>
                <a:cubicBezTo>
                  <a:pt x="2558" y="1864"/>
                  <a:pt x="2557" y="1863"/>
                  <a:pt x="2557" y="1863"/>
                </a:cubicBezTo>
                <a:cubicBezTo>
                  <a:pt x="2556" y="1863"/>
                  <a:pt x="2557" y="1863"/>
                  <a:pt x="2556" y="1863"/>
                </a:cubicBezTo>
                <a:cubicBezTo>
                  <a:pt x="2556" y="1862"/>
                  <a:pt x="2555" y="1862"/>
                  <a:pt x="2555" y="1862"/>
                </a:cubicBezTo>
                <a:cubicBezTo>
                  <a:pt x="2554" y="1862"/>
                  <a:pt x="2554" y="1862"/>
                  <a:pt x="2554" y="1862"/>
                </a:cubicBezTo>
                <a:cubicBezTo>
                  <a:pt x="2553" y="1863"/>
                  <a:pt x="2553" y="1863"/>
                  <a:pt x="2553" y="1863"/>
                </a:cubicBezTo>
                <a:cubicBezTo>
                  <a:pt x="2552" y="1863"/>
                  <a:pt x="2552" y="1863"/>
                  <a:pt x="2552" y="1864"/>
                </a:cubicBezTo>
                <a:cubicBezTo>
                  <a:pt x="2551" y="1864"/>
                  <a:pt x="2551" y="1864"/>
                  <a:pt x="2551" y="1863"/>
                </a:cubicBezTo>
                <a:cubicBezTo>
                  <a:pt x="2551" y="1863"/>
                  <a:pt x="2550" y="1863"/>
                  <a:pt x="2550" y="1863"/>
                </a:cubicBezTo>
                <a:cubicBezTo>
                  <a:pt x="2550" y="1863"/>
                  <a:pt x="2549" y="1864"/>
                  <a:pt x="2549" y="1863"/>
                </a:cubicBezTo>
                <a:cubicBezTo>
                  <a:pt x="2549" y="1862"/>
                  <a:pt x="2549" y="1862"/>
                  <a:pt x="2549" y="1862"/>
                </a:cubicBezTo>
                <a:cubicBezTo>
                  <a:pt x="2549" y="1861"/>
                  <a:pt x="2548" y="1861"/>
                  <a:pt x="2548" y="1860"/>
                </a:cubicBezTo>
                <a:cubicBezTo>
                  <a:pt x="2547" y="1860"/>
                  <a:pt x="2547" y="1859"/>
                  <a:pt x="2546" y="1859"/>
                </a:cubicBezTo>
                <a:cubicBezTo>
                  <a:pt x="2546" y="1859"/>
                  <a:pt x="2545" y="1859"/>
                  <a:pt x="2545" y="1859"/>
                </a:cubicBezTo>
                <a:cubicBezTo>
                  <a:pt x="2544" y="1858"/>
                  <a:pt x="2544" y="1858"/>
                  <a:pt x="2543" y="1858"/>
                </a:cubicBezTo>
                <a:cubicBezTo>
                  <a:pt x="2543" y="1858"/>
                  <a:pt x="2542" y="1858"/>
                  <a:pt x="2541" y="1857"/>
                </a:cubicBezTo>
                <a:cubicBezTo>
                  <a:pt x="2540" y="1857"/>
                  <a:pt x="2540" y="1855"/>
                  <a:pt x="2539" y="1856"/>
                </a:cubicBezTo>
                <a:cubicBezTo>
                  <a:pt x="2538" y="1856"/>
                  <a:pt x="2538" y="1856"/>
                  <a:pt x="2538" y="1857"/>
                </a:cubicBezTo>
                <a:cubicBezTo>
                  <a:pt x="2537" y="1857"/>
                  <a:pt x="2538" y="1858"/>
                  <a:pt x="2537" y="1858"/>
                </a:cubicBezTo>
                <a:cubicBezTo>
                  <a:pt x="2537" y="1858"/>
                  <a:pt x="2537" y="1859"/>
                  <a:pt x="2538" y="1859"/>
                </a:cubicBezTo>
                <a:cubicBezTo>
                  <a:pt x="2538" y="1859"/>
                  <a:pt x="2538" y="1859"/>
                  <a:pt x="2539" y="1859"/>
                </a:cubicBezTo>
                <a:cubicBezTo>
                  <a:pt x="2539" y="1859"/>
                  <a:pt x="2539" y="1859"/>
                  <a:pt x="2540" y="1859"/>
                </a:cubicBezTo>
                <a:cubicBezTo>
                  <a:pt x="2541" y="1859"/>
                  <a:pt x="2542" y="1860"/>
                  <a:pt x="2542" y="1862"/>
                </a:cubicBezTo>
                <a:cubicBezTo>
                  <a:pt x="2541" y="1862"/>
                  <a:pt x="2541" y="1863"/>
                  <a:pt x="2541" y="1863"/>
                </a:cubicBezTo>
                <a:cubicBezTo>
                  <a:pt x="2541" y="1864"/>
                  <a:pt x="2542" y="1864"/>
                  <a:pt x="2541" y="1865"/>
                </a:cubicBezTo>
                <a:cubicBezTo>
                  <a:pt x="2541" y="1865"/>
                  <a:pt x="2541" y="1865"/>
                  <a:pt x="2541" y="1866"/>
                </a:cubicBezTo>
                <a:cubicBezTo>
                  <a:pt x="2540" y="1866"/>
                  <a:pt x="2541" y="1867"/>
                  <a:pt x="2541" y="1868"/>
                </a:cubicBezTo>
                <a:cubicBezTo>
                  <a:pt x="2540" y="1868"/>
                  <a:pt x="2540" y="1869"/>
                  <a:pt x="2541" y="1869"/>
                </a:cubicBezTo>
                <a:cubicBezTo>
                  <a:pt x="2541" y="1870"/>
                  <a:pt x="2540" y="1870"/>
                  <a:pt x="2540" y="1871"/>
                </a:cubicBezTo>
                <a:cubicBezTo>
                  <a:pt x="2540" y="1872"/>
                  <a:pt x="2541" y="1874"/>
                  <a:pt x="2540" y="1875"/>
                </a:cubicBezTo>
                <a:cubicBezTo>
                  <a:pt x="2539" y="1876"/>
                  <a:pt x="2538" y="1878"/>
                  <a:pt x="2539" y="1879"/>
                </a:cubicBezTo>
                <a:cubicBezTo>
                  <a:pt x="2539" y="1880"/>
                  <a:pt x="2539" y="1883"/>
                  <a:pt x="2539" y="1884"/>
                </a:cubicBezTo>
                <a:cubicBezTo>
                  <a:pt x="2538" y="1884"/>
                  <a:pt x="2538" y="1885"/>
                  <a:pt x="2538" y="1886"/>
                </a:cubicBezTo>
                <a:close/>
                <a:moveTo>
                  <a:pt x="2557" y="1910"/>
                </a:moveTo>
                <a:cubicBezTo>
                  <a:pt x="2557" y="1910"/>
                  <a:pt x="2557" y="1911"/>
                  <a:pt x="2558" y="1911"/>
                </a:cubicBezTo>
                <a:cubicBezTo>
                  <a:pt x="2558" y="1912"/>
                  <a:pt x="2559" y="1913"/>
                  <a:pt x="2560" y="1913"/>
                </a:cubicBezTo>
                <a:cubicBezTo>
                  <a:pt x="2562" y="1913"/>
                  <a:pt x="2563" y="1913"/>
                  <a:pt x="2563" y="1912"/>
                </a:cubicBezTo>
                <a:cubicBezTo>
                  <a:pt x="2564" y="1911"/>
                  <a:pt x="2565" y="1910"/>
                  <a:pt x="2565" y="1909"/>
                </a:cubicBezTo>
                <a:cubicBezTo>
                  <a:pt x="2566" y="1908"/>
                  <a:pt x="2566" y="1907"/>
                  <a:pt x="2565" y="1906"/>
                </a:cubicBezTo>
                <a:cubicBezTo>
                  <a:pt x="2564" y="1906"/>
                  <a:pt x="2565" y="1905"/>
                  <a:pt x="2563" y="1905"/>
                </a:cubicBezTo>
                <a:cubicBezTo>
                  <a:pt x="2563" y="1904"/>
                  <a:pt x="2563" y="1904"/>
                  <a:pt x="2563" y="1904"/>
                </a:cubicBezTo>
                <a:cubicBezTo>
                  <a:pt x="2563" y="1903"/>
                  <a:pt x="2562" y="1903"/>
                  <a:pt x="2562" y="1903"/>
                </a:cubicBezTo>
                <a:cubicBezTo>
                  <a:pt x="2563" y="1902"/>
                  <a:pt x="2562" y="1902"/>
                  <a:pt x="2562" y="1901"/>
                </a:cubicBezTo>
                <a:cubicBezTo>
                  <a:pt x="2562" y="1901"/>
                  <a:pt x="2562" y="1901"/>
                  <a:pt x="2563" y="1900"/>
                </a:cubicBezTo>
                <a:cubicBezTo>
                  <a:pt x="2563" y="1900"/>
                  <a:pt x="2562" y="1899"/>
                  <a:pt x="2562" y="1898"/>
                </a:cubicBezTo>
                <a:cubicBezTo>
                  <a:pt x="2562" y="1897"/>
                  <a:pt x="2562" y="1896"/>
                  <a:pt x="2563" y="1895"/>
                </a:cubicBezTo>
                <a:cubicBezTo>
                  <a:pt x="2564" y="1893"/>
                  <a:pt x="2565" y="1892"/>
                  <a:pt x="2565" y="1891"/>
                </a:cubicBezTo>
                <a:cubicBezTo>
                  <a:pt x="2565" y="1890"/>
                  <a:pt x="2565" y="1890"/>
                  <a:pt x="2565" y="1889"/>
                </a:cubicBezTo>
                <a:cubicBezTo>
                  <a:pt x="2566" y="1889"/>
                  <a:pt x="2566" y="1888"/>
                  <a:pt x="2566" y="1887"/>
                </a:cubicBezTo>
                <a:cubicBezTo>
                  <a:pt x="2566" y="1887"/>
                  <a:pt x="2566" y="1886"/>
                  <a:pt x="2566" y="1886"/>
                </a:cubicBezTo>
                <a:cubicBezTo>
                  <a:pt x="2567" y="1885"/>
                  <a:pt x="2567" y="1884"/>
                  <a:pt x="2568" y="1884"/>
                </a:cubicBezTo>
                <a:cubicBezTo>
                  <a:pt x="2568" y="1884"/>
                  <a:pt x="2569" y="1883"/>
                  <a:pt x="2569" y="1883"/>
                </a:cubicBezTo>
                <a:cubicBezTo>
                  <a:pt x="2569" y="1882"/>
                  <a:pt x="2569" y="1881"/>
                  <a:pt x="2569" y="1881"/>
                </a:cubicBezTo>
                <a:cubicBezTo>
                  <a:pt x="2570" y="1880"/>
                  <a:pt x="2571" y="1878"/>
                  <a:pt x="2570" y="1877"/>
                </a:cubicBezTo>
                <a:cubicBezTo>
                  <a:pt x="2570" y="1877"/>
                  <a:pt x="2569" y="1876"/>
                  <a:pt x="2569" y="1875"/>
                </a:cubicBezTo>
                <a:cubicBezTo>
                  <a:pt x="2568" y="1875"/>
                  <a:pt x="2568" y="1875"/>
                  <a:pt x="2567" y="1875"/>
                </a:cubicBezTo>
                <a:cubicBezTo>
                  <a:pt x="2567" y="1875"/>
                  <a:pt x="2566" y="1875"/>
                  <a:pt x="2565" y="1875"/>
                </a:cubicBezTo>
                <a:cubicBezTo>
                  <a:pt x="2564" y="1874"/>
                  <a:pt x="2564" y="1874"/>
                  <a:pt x="2563" y="1874"/>
                </a:cubicBezTo>
                <a:cubicBezTo>
                  <a:pt x="2562" y="1874"/>
                  <a:pt x="2562" y="1875"/>
                  <a:pt x="2561" y="1876"/>
                </a:cubicBezTo>
                <a:cubicBezTo>
                  <a:pt x="2560" y="1876"/>
                  <a:pt x="2557" y="1876"/>
                  <a:pt x="2558" y="1877"/>
                </a:cubicBezTo>
                <a:cubicBezTo>
                  <a:pt x="2558" y="1877"/>
                  <a:pt x="2558" y="1878"/>
                  <a:pt x="2558" y="1878"/>
                </a:cubicBezTo>
                <a:cubicBezTo>
                  <a:pt x="2559" y="1879"/>
                  <a:pt x="2558" y="1879"/>
                  <a:pt x="2558" y="1880"/>
                </a:cubicBezTo>
                <a:cubicBezTo>
                  <a:pt x="2558" y="1881"/>
                  <a:pt x="2557" y="1883"/>
                  <a:pt x="2556" y="1884"/>
                </a:cubicBezTo>
                <a:cubicBezTo>
                  <a:pt x="2556" y="1885"/>
                  <a:pt x="2556" y="1885"/>
                  <a:pt x="2556" y="1886"/>
                </a:cubicBezTo>
                <a:cubicBezTo>
                  <a:pt x="2556" y="1887"/>
                  <a:pt x="2556" y="1888"/>
                  <a:pt x="2556" y="1888"/>
                </a:cubicBezTo>
                <a:cubicBezTo>
                  <a:pt x="2556" y="1890"/>
                  <a:pt x="2557" y="1891"/>
                  <a:pt x="2556" y="1893"/>
                </a:cubicBezTo>
                <a:cubicBezTo>
                  <a:pt x="2556" y="1894"/>
                  <a:pt x="2555" y="1893"/>
                  <a:pt x="2554" y="1894"/>
                </a:cubicBezTo>
                <a:cubicBezTo>
                  <a:pt x="2553" y="1895"/>
                  <a:pt x="2553" y="1895"/>
                  <a:pt x="2551" y="1895"/>
                </a:cubicBezTo>
                <a:cubicBezTo>
                  <a:pt x="2550" y="1895"/>
                  <a:pt x="2549" y="1894"/>
                  <a:pt x="2549" y="1895"/>
                </a:cubicBezTo>
                <a:cubicBezTo>
                  <a:pt x="2548" y="1896"/>
                  <a:pt x="2547" y="1897"/>
                  <a:pt x="2548" y="1898"/>
                </a:cubicBezTo>
                <a:cubicBezTo>
                  <a:pt x="2548" y="1899"/>
                  <a:pt x="2547" y="1900"/>
                  <a:pt x="2548" y="1900"/>
                </a:cubicBezTo>
                <a:cubicBezTo>
                  <a:pt x="2548" y="1901"/>
                  <a:pt x="2549" y="1901"/>
                  <a:pt x="2549" y="1902"/>
                </a:cubicBezTo>
                <a:cubicBezTo>
                  <a:pt x="2549" y="1902"/>
                  <a:pt x="2549" y="1903"/>
                  <a:pt x="2550" y="1903"/>
                </a:cubicBezTo>
                <a:cubicBezTo>
                  <a:pt x="2550" y="1904"/>
                  <a:pt x="2551" y="1905"/>
                  <a:pt x="2552" y="1906"/>
                </a:cubicBezTo>
                <a:cubicBezTo>
                  <a:pt x="2553" y="1906"/>
                  <a:pt x="2554" y="1906"/>
                  <a:pt x="2555" y="1907"/>
                </a:cubicBezTo>
                <a:cubicBezTo>
                  <a:pt x="2556" y="1907"/>
                  <a:pt x="2557" y="1907"/>
                  <a:pt x="2557" y="1908"/>
                </a:cubicBezTo>
                <a:cubicBezTo>
                  <a:pt x="2557" y="1909"/>
                  <a:pt x="2557" y="1909"/>
                  <a:pt x="2557" y="1910"/>
                </a:cubicBezTo>
                <a:close/>
                <a:moveTo>
                  <a:pt x="2551" y="1848"/>
                </a:moveTo>
                <a:cubicBezTo>
                  <a:pt x="2551" y="1848"/>
                  <a:pt x="2552" y="1850"/>
                  <a:pt x="2552" y="1849"/>
                </a:cubicBezTo>
                <a:cubicBezTo>
                  <a:pt x="2553" y="1848"/>
                  <a:pt x="2553" y="1848"/>
                  <a:pt x="2553" y="1847"/>
                </a:cubicBezTo>
                <a:cubicBezTo>
                  <a:pt x="2553" y="1846"/>
                  <a:pt x="2553" y="1845"/>
                  <a:pt x="2552" y="1845"/>
                </a:cubicBezTo>
                <a:cubicBezTo>
                  <a:pt x="2551" y="1844"/>
                  <a:pt x="2549" y="1844"/>
                  <a:pt x="2548" y="1845"/>
                </a:cubicBezTo>
                <a:cubicBezTo>
                  <a:pt x="2547" y="1846"/>
                  <a:pt x="2549" y="1846"/>
                  <a:pt x="2550" y="1847"/>
                </a:cubicBezTo>
                <a:cubicBezTo>
                  <a:pt x="2550" y="1847"/>
                  <a:pt x="2550" y="1847"/>
                  <a:pt x="2551" y="1848"/>
                </a:cubicBezTo>
                <a:close/>
                <a:moveTo>
                  <a:pt x="2574" y="1868"/>
                </a:moveTo>
                <a:cubicBezTo>
                  <a:pt x="2574" y="1868"/>
                  <a:pt x="2574" y="1867"/>
                  <a:pt x="2573" y="1868"/>
                </a:cubicBezTo>
                <a:cubicBezTo>
                  <a:pt x="2573" y="1868"/>
                  <a:pt x="2572" y="1869"/>
                  <a:pt x="2573" y="1870"/>
                </a:cubicBezTo>
                <a:cubicBezTo>
                  <a:pt x="2573" y="1870"/>
                  <a:pt x="2573" y="1870"/>
                  <a:pt x="2573" y="1871"/>
                </a:cubicBezTo>
                <a:cubicBezTo>
                  <a:pt x="2573" y="1872"/>
                  <a:pt x="2574" y="1871"/>
                  <a:pt x="2574" y="1871"/>
                </a:cubicBezTo>
                <a:cubicBezTo>
                  <a:pt x="2575" y="1871"/>
                  <a:pt x="2575" y="1871"/>
                  <a:pt x="2575" y="1871"/>
                </a:cubicBezTo>
                <a:cubicBezTo>
                  <a:pt x="2575" y="1870"/>
                  <a:pt x="2575" y="1869"/>
                  <a:pt x="2575" y="1870"/>
                </a:cubicBezTo>
                <a:cubicBezTo>
                  <a:pt x="2575" y="1870"/>
                  <a:pt x="2574" y="1870"/>
                  <a:pt x="2574" y="1870"/>
                </a:cubicBezTo>
                <a:cubicBezTo>
                  <a:pt x="2574" y="1869"/>
                  <a:pt x="2575" y="1869"/>
                  <a:pt x="2574" y="1868"/>
                </a:cubicBezTo>
                <a:close/>
                <a:moveTo>
                  <a:pt x="2574" y="1847"/>
                </a:moveTo>
                <a:cubicBezTo>
                  <a:pt x="2574" y="1847"/>
                  <a:pt x="2575" y="1848"/>
                  <a:pt x="2575" y="1848"/>
                </a:cubicBezTo>
                <a:cubicBezTo>
                  <a:pt x="2575" y="1847"/>
                  <a:pt x="2575" y="1847"/>
                  <a:pt x="2574" y="1847"/>
                </a:cubicBezTo>
                <a:cubicBezTo>
                  <a:pt x="2574" y="1846"/>
                  <a:pt x="2574" y="1846"/>
                  <a:pt x="2574" y="1845"/>
                </a:cubicBezTo>
                <a:cubicBezTo>
                  <a:pt x="2574" y="1844"/>
                  <a:pt x="2573" y="1842"/>
                  <a:pt x="2572" y="1841"/>
                </a:cubicBezTo>
                <a:cubicBezTo>
                  <a:pt x="2572" y="1841"/>
                  <a:pt x="2572" y="1840"/>
                  <a:pt x="2571" y="1841"/>
                </a:cubicBezTo>
                <a:cubicBezTo>
                  <a:pt x="2571" y="1841"/>
                  <a:pt x="2570" y="1842"/>
                  <a:pt x="2571" y="1842"/>
                </a:cubicBezTo>
                <a:cubicBezTo>
                  <a:pt x="2572" y="1844"/>
                  <a:pt x="2573" y="1845"/>
                  <a:pt x="2574" y="1847"/>
                </a:cubicBezTo>
                <a:close/>
                <a:moveTo>
                  <a:pt x="2542" y="1825"/>
                </a:moveTo>
                <a:cubicBezTo>
                  <a:pt x="2542" y="1825"/>
                  <a:pt x="2542" y="1824"/>
                  <a:pt x="2541" y="1824"/>
                </a:cubicBezTo>
                <a:cubicBezTo>
                  <a:pt x="2541" y="1825"/>
                  <a:pt x="2541" y="1824"/>
                  <a:pt x="2540" y="1824"/>
                </a:cubicBezTo>
                <a:cubicBezTo>
                  <a:pt x="2540" y="1824"/>
                  <a:pt x="2540" y="1823"/>
                  <a:pt x="2540" y="1824"/>
                </a:cubicBezTo>
                <a:cubicBezTo>
                  <a:pt x="2539" y="1824"/>
                  <a:pt x="2539" y="1824"/>
                  <a:pt x="2538" y="1824"/>
                </a:cubicBezTo>
                <a:cubicBezTo>
                  <a:pt x="2538" y="1823"/>
                  <a:pt x="2538" y="1824"/>
                  <a:pt x="2537" y="1823"/>
                </a:cubicBezTo>
                <a:cubicBezTo>
                  <a:pt x="2537" y="1823"/>
                  <a:pt x="2537" y="1824"/>
                  <a:pt x="2537" y="1824"/>
                </a:cubicBezTo>
                <a:cubicBezTo>
                  <a:pt x="2537" y="1825"/>
                  <a:pt x="2536" y="1825"/>
                  <a:pt x="2536" y="1825"/>
                </a:cubicBezTo>
                <a:cubicBezTo>
                  <a:pt x="2536" y="1826"/>
                  <a:pt x="2536" y="1827"/>
                  <a:pt x="2536" y="1827"/>
                </a:cubicBezTo>
                <a:cubicBezTo>
                  <a:pt x="2536" y="1827"/>
                  <a:pt x="2537" y="1828"/>
                  <a:pt x="2537" y="1829"/>
                </a:cubicBezTo>
                <a:cubicBezTo>
                  <a:pt x="2538" y="1829"/>
                  <a:pt x="2538" y="1829"/>
                  <a:pt x="2539" y="1829"/>
                </a:cubicBezTo>
                <a:cubicBezTo>
                  <a:pt x="2539" y="1830"/>
                  <a:pt x="2539" y="1830"/>
                  <a:pt x="2540" y="1830"/>
                </a:cubicBezTo>
                <a:cubicBezTo>
                  <a:pt x="2540" y="1830"/>
                  <a:pt x="2541" y="1829"/>
                  <a:pt x="2541" y="1829"/>
                </a:cubicBezTo>
                <a:cubicBezTo>
                  <a:pt x="2541" y="1828"/>
                  <a:pt x="2543" y="1828"/>
                  <a:pt x="2543" y="1827"/>
                </a:cubicBezTo>
                <a:cubicBezTo>
                  <a:pt x="2543" y="1827"/>
                  <a:pt x="2543" y="1827"/>
                  <a:pt x="2542" y="1826"/>
                </a:cubicBezTo>
                <a:cubicBezTo>
                  <a:pt x="2542" y="1826"/>
                  <a:pt x="2542" y="1826"/>
                  <a:pt x="2542" y="1826"/>
                </a:cubicBezTo>
                <a:cubicBezTo>
                  <a:pt x="2542" y="1826"/>
                  <a:pt x="2543" y="1825"/>
                  <a:pt x="2542" y="1825"/>
                </a:cubicBezTo>
                <a:close/>
                <a:moveTo>
                  <a:pt x="2545" y="1962"/>
                </a:moveTo>
                <a:cubicBezTo>
                  <a:pt x="2545" y="1962"/>
                  <a:pt x="2547" y="1962"/>
                  <a:pt x="2546" y="1961"/>
                </a:cubicBezTo>
                <a:cubicBezTo>
                  <a:pt x="2546" y="1961"/>
                  <a:pt x="2544" y="1961"/>
                  <a:pt x="2544" y="1961"/>
                </a:cubicBezTo>
                <a:cubicBezTo>
                  <a:pt x="2543" y="1961"/>
                  <a:pt x="2543" y="1961"/>
                  <a:pt x="2543" y="1960"/>
                </a:cubicBezTo>
                <a:cubicBezTo>
                  <a:pt x="2542" y="1960"/>
                  <a:pt x="2542" y="1959"/>
                  <a:pt x="2542" y="1959"/>
                </a:cubicBezTo>
                <a:cubicBezTo>
                  <a:pt x="2541" y="1959"/>
                  <a:pt x="2541" y="1959"/>
                  <a:pt x="2541" y="1959"/>
                </a:cubicBezTo>
                <a:cubicBezTo>
                  <a:pt x="2541" y="1959"/>
                  <a:pt x="2540" y="1959"/>
                  <a:pt x="2540" y="1959"/>
                </a:cubicBezTo>
                <a:cubicBezTo>
                  <a:pt x="2540" y="1959"/>
                  <a:pt x="2539" y="1959"/>
                  <a:pt x="2539" y="1959"/>
                </a:cubicBezTo>
                <a:cubicBezTo>
                  <a:pt x="2539" y="1960"/>
                  <a:pt x="2539" y="1960"/>
                  <a:pt x="2539" y="1961"/>
                </a:cubicBezTo>
                <a:cubicBezTo>
                  <a:pt x="2538" y="1961"/>
                  <a:pt x="2538" y="1961"/>
                  <a:pt x="2538" y="1961"/>
                </a:cubicBezTo>
                <a:cubicBezTo>
                  <a:pt x="2537" y="1961"/>
                  <a:pt x="2537" y="1960"/>
                  <a:pt x="2537" y="1960"/>
                </a:cubicBezTo>
                <a:cubicBezTo>
                  <a:pt x="2536" y="1960"/>
                  <a:pt x="2536" y="1962"/>
                  <a:pt x="2536" y="1962"/>
                </a:cubicBezTo>
                <a:cubicBezTo>
                  <a:pt x="2536" y="1963"/>
                  <a:pt x="2536" y="1962"/>
                  <a:pt x="2537" y="1962"/>
                </a:cubicBezTo>
                <a:cubicBezTo>
                  <a:pt x="2538" y="1962"/>
                  <a:pt x="2537" y="1963"/>
                  <a:pt x="2537" y="1964"/>
                </a:cubicBezTo>
                <a:cubicBezTo>
                  <a:pt x="2537" y="1964"/>
                  <a:pt x="2538" y="1964"/>
                  <a:pt x="2538" y="1965"/>
                </a:cubicBezTo>
                <a:cubicBezTo>
                  <a:pt x="2538" y="1965"/>
                  <a:pt x="2539" y="1965"/>
                  <a:pt x="2539" y="1965"/>
                </a:cubicBezTo>
                <a:cubicBezTo>
                  <a:pt x="2539" y="1966"/>
                  <a:pt x="2540" y="1966"/>
                  <a:pt x="2541" y="1965"/>
                </a:cubicBezTo>
                <a:cubicBezTo>
                  <a:pt x="2542" y="1965"/>
                  <a:pt x="2543" y="1965"/>
                  <a:pt x="2543" y="1965"/>
                </a:cubicBezTo>
                <a:cubicBezTo>
                  <a:pt x="2543" y="1965"/>
                  <a:pt x="2543" y="1965"/>
                  <a:pt x="2544" y="1965"/>
                </a:cubicBezTo>
                <a:cubicBezTo>
                  <a:pt x="2544" y="1965"/>
                  <a:pt x="2544" y="1965"/>
                  <a:pt x="2544" y="1965"/>
                </a:cubicBezTo>
                <a:cubicBezTo>
                  <a:pt x="2545" y="1965"/>
                  <a:pt x="2544" y="1964"/>
                  <a:pt x="2544" y="1964"/>
                </a:cubicBezTo>
                <a:cubicBezTo>
                  <a:pt x="2544" y="1964"/>
                  <a:pt x="2544" y="1964"/>
                  <a:pt x="2544" y="1964"/>
                </a:cubicBezTo>
                <a:cubicBezTo>
                  <a:pt x="2544" y="1963"/>
                  <a:pt x="2544" y="1962"/>
                  <a:pt x="2545" y="1962"/>
                </a:cubicBezTo>
                <a:close/>
                <a:moveTo>
                  <a:pt x="2538" y="1853"/>
                </a:moveTo>
                <a:cubicBezTo>
                  <a:pt x="2538" y="1854"/>
                  <a:pt x="2539" y="1854"/>
                  <a:pt x="2539" y="1854"/>
                </a:cubicBezTo>
                <a:cubicBezTo>
                  <a:pt x="2539" y="1854"/>
                  <a:pt x="2539" y="1853"/>
                  <a:pt x="2539" y="1853"/>
                </a:cubicBezTo>
                <a:cubicBezTo>
                  <a:pt x="2539" y="1853"/>
                  <a:pt x="2539" y="1853"/>
                  <a:pt x="2539" y="1853"/>
                </a:cubicBezTo>
                <a:cubicBezTo>
                  <a:pt x="2539" y="1852"/>
                  <a:pt x="2538" y="1853"/>
                  <a:pt x="2538" y="1853"/>
                </a:cubicBezTo>
                <a:close/>
                <a:moveTo>
                  <a:pt x="2542" y="1842"/>
                </a:moveTo>
                <a:cubicBezTo>
                  <a:pt x="2542" y="1842"/>
                  <a:pt x="2543" y="1841"/>
                  <a:pt x="2542" y="1841"/>
                </a:cubicBezTo>
                <a:cubicBezTo>
                  <a:pt x="2542" y="1841"/>
                  <a:pt x="2541" y="1841"/>
                  <a:pt x="2541" y="1841"/>
                </a:cubicBezTo>
                <a:cubicBezTo>
                  <a:pt x="2540" y="1842"/>
                  <a:pt x="2540" y="1842"/>
                  <a:pt x="2540" y="1842"/>
                </a:cubicBezTo>
                <a:cubicBezTo>
                  <a:pt x="2539" y="1843"/>
                  <a:pt x="2540" y="1843"/>
                  <a:pt x="2540" y="1844"/>
                </a:cubicBezTo>
                <a:cubicBezTo>
                  <a:pt x="2540" y="1845"/>
                  <a:pt x="2540" y="1846"/>
                  <a:pt x="2539" y="1846"/>
                </a:cubicBezTo>
                <a:cubicBezTo>
                  <a:pt x="2539" y="1846"/>
                  <a:pt x="2538" y="1847"/>
                  <a:pt x="2538" y="1848"/>
                </a:cubicBezTo>
                <a:cubicBezTo>
                  <a:pt x="2538" y="1848"/>
                  <a:pt x="2539" y="1849"/>
                  <a:pt x="2539" y="1849"/>
                </a:cubicBezTo>
                <a:cubicBezTo>
                  <a:pt x="2540" y="1849"/>
                  <a:pt x="2540" y="1850"/>
                  <a:pt x="2539" y="1850"/>
                </a:cubicBezTo>
                <a:cubicBezTo>
                  <a:pt x="2539" y="1850"/>
                  <a:pt x="2539" y="1850"/>
                  <a:pt x="2539" y="1850"/>
                </a:cubicBezTo>
                <a:cubicBezTo>
                  <a:pt x="2539" y="1850"/>
                  <a:pt x="2539" y="1851"/>
                  <a:pt x="2539" y="1851"/>
                </a:cubicBezTo>
                <a:cubicBezTo>
                  <a:pt x="2539" y="1851"/>
                  <a:pt x="2539" y="1851"/>
                  <a:pt x="2540" y="1852"/>
                </a:cubicBezTo>
                <a:cubicBezTo>
                  <a:pt x="2540" y="1853"/>
                  <a:pt x="2540" y="1851"/>
                  <a:pt x="2541" y="1851"/>
                </a:cubicBezTo>
                <a:cubicBezTo>
                  <a:pt x="2541" y="1850"/>
                  <a:pt x="2541" y="1850"/>
                  <a:pt x="2541" y="1849"/>
                </a:cubicBezTo>
                <a:cubicBezTo>
                  <a:pt x="2541" y="1848"/>
                  <a:pt x="2541" y="1848"/>
                  <a:pt x="2542" y="1847"/>
                </a:cubicBezTo>
                <a:cubicBezTo>
                  <a:pt x="2542" y="1846"/>
                  <a:pt x="2542" y="1844"/>
                  <a:pt x="2542" y="1842"/>
                </a:cubicBezTo>
                <a:close/>
                <a:moveTo>
                  <a:pt x="2565" y="1843"/>
                </a:moveTo>
                <a:cubicBezTo>
                  <a:pt x="2565" y="1842"/>
                  <a:pt x="2564" y="1842"/>
                  <a:pt x="2564" y="1842"/>
                </a:cubicBezTo>
                <a:cubicBezTo>
                  <a:pt x="2563" y="1842"/>
                  <a:pt x="2564" y="1845"/>
                  <a:pt x="2564" y="1845"/>
                </a:cubicBezTo>
                <a:cubicBezTo>
                  <a:pt x="2565" y="1845"/>
                  <a:pt x="2564" y="1846"/>
                  <a:pt x="2565" y="1846"/>
                </a:cubicBezTo>
                <a:cubicBezTo>
                  <a:pt x="2565" y="1847"/>
                  <a:pt x="2565" y="1847"/>
                  <a:pt x="2564" y="1847"/>
                </a:cubicBezTo>
                <a:cubicBezTo>
                  <a:pt x="2564" y="1847"/>
                  <a:pt x="2564" y="1847"/>
                  <a:pt x="2564" y="1847"/>
                </a:cubicBezTo>
                <a:cubicBezTo>
                  <a:pt x="2563" y="1847"/>
                  <a:pt x="2564" y="1848"/>
                  <a:pt x="2564" y="1849"/>
                </a:cubicBezTo>
                <a:cubicBezTo>
                  <a:pt x="2564" y="1849"/>
                  <a:pt x="2563" y="1850"/>
                  <a:pt x="2564" y="1850"/>
                </a:cubicBezTo>
                <a:cubicBezTo>
                  <a:pt x="2564" y="1850"/>
                  <a:pt x="2564" y="1849"/>
                  <a:pt x="2565" y="1849"/>
                </a:cubicBezTo>
                <a:cubicBezTo>
                  <a:pt x="2565" y="1849"/>
                  <a:pt x="2564" y="1851"/>
                  <a:pt x="2564" y="1851"/>
                </a:cubicBezTo>
                <a:cubicBezTo>
                  <a:pt x="2564" y="1852"/>
                  <a:pt x="2564" y="1852"/>
                  <a:pt x="2563" y="1852"/>
                </a:cubicBezTo>
                <a:cubicBezTo>
                  <a:pt x="2563" y="1853"/>
                  <a:pt x="2563" y="1853"/>
                  <a:pt x="2563" y="1854"/>
                </a:cubicBezTo>
                <a:cubicBezTo>
                  <a:pt x="2563" y="1854"/>
                  <a:pt x="2562" y="1856"/>
                  <a:pt x="2563" y="1856"/>
                </a:cubicBezTo>
                <a:cubicBezTo>
                  <a:pt x="2564" y="1855"/>
                  <a:pt x="2564" y="1854"/>
                  <a:pt x="2565" y="1853"/>
                </a:cubicBezTo>
                <a:cubicBezTo>
                  <a:pt x="2565" y="1853"/>
                  <a:pt x="2566" y="1852"/>
                  <a:pt x="2566" y="1852"/>
                </a:cubicBezTo>
                <a:cubicBezTo>
                  <a:pt x="2567" y="1851"/>
                  <a:pt x="2567" y="1851"/>
                  <a:pt x="2567" y="1850"/>
                </a:cubicBezTo>
                <a:cubicBezTo>
                  <a:pt x="2568" y="1850"/>
                  <a:pt x="2569" y="1850"/>
                  <a:pt x="2569" y="1850"/>
                </a:cubicBezTo>
                <a:cubicBezTo>
                  <a:pt x="2570" y="1850"/>
                  <a:pt x="2570" y="1851"/>
                  <a:pt x="2570" y="1851"/>
                </a:cubicBezTo>
                <a:cubicBezTo>
                  <a:pt x="2571" y="1851"/>
                  <a:pt x="2571" y="1852"/>
                  <a:pt x="2571" y="1852"/>
                </a:cubicBezTo>
                <a:cubicBezTo>
                  <a:pt x="2572" y="1853"/>
                  <a:pt x="2572" y="1853"/>
                  <a:pt x="2572" y="1853"/>
                </a:cubicBezTo>
                <a:cubicBezTo>
                  <a:pt x="2573" y="1854"/>
                  <a:pt x="2573" y="1854"/>
                  <a:pt x="2573" y="1855"/>
                </a:cubicBezTo>
                <a:cubicBezTo>
                  <a:pt x="2573" y="1855"/>
                  <a:pt x="2573" y="1855"/>
                  <a:pt x="2574" y="1856"/>
                </a:cubicBezTo>
                <a:cubicBezTo>
                  <a:pt x="2575" y="1856"/>
                  <a:pt x="2576" y="1856"/>
                  <a:pt x="2577" y="1857"/>
                </a:cubicBezTo>
                <a:cubicBezTo>
                  <a:pt x="2578" y="1857"/>
                  <a:pt x="2579" y="1858"/>
                  <a:pt x="2579" y="1858"/>
                </a:cubicBezTo>
                <a:cubicBezTo>
                  <a:pt x="2579" y="1859"/>
                  <a:pt x="2580" y="1860"/>
                  <a:pt x="2580" y="1860"/>
                </a:cubicBezTo>
                <a:cubicBezTo>
                  <a:pt x="2580" y="1859"/>
                  <a:pt x="2580" y="1859"/>
                  <a:pt x="2580" y="1858"/>
                </a:cubicBezTo>
                <a:cubicBezTo>
                  <a:pt x="2580" y="1858"/>
                  <a:pt x="2580" y="1857"/>
                  <a:pt x="2580" y="1857"/>
                </a:cubicBezTo>
                <a:cubicBezTo>
                  <a:pt x="2580" y="1856"/>
                  <a:pt x="2579" y="1856"/>
                  <a:pt x="2579" y="1855"/>
                </a:cubicBezTo>
                <a:cubicBezTo>
                  <a:pt x="2579" y="1854"/>
                  <a:pt x="2579" y="1854"/>
                  <a:pt x="2579" y="1853"/>
                </a:cubicBezTo>
                <a:cubicBezTo>
                  <a:pt x="2578" y="1852"/>
                  <a:pt x="2577" y="1851"/>
                  <a:pt x="2577" y="1850"/>
                </a:cubicBezTo>
                <a:cubicBezTo>
                  <a:pt x="2577" y="1850"/>
                  <a:pt x="2576" y="1850"/>
                  <a:pt x="2576" y="1850"/>
                </a:cubicBezTo>
                <a:cubicBezTo>
                  <a:pt x="2576" y="1850"/>
                  <a:pt x="2575" y="1850"/>
                  <a:pt x="2575" y="1849"/>
                </a:cubicBezTo>
                <a:cubicBezTo>
                  <a:pt x="2575" y="1849"/>
                  <a:pt x="2575" y="1850"/>
                  <a:pt x="2575" y="1850"/>
                </a:cubicBezTo>
                <a:cubicBezTo>
                  <a:pt x="2574" y="1851"/>
                  <a:pt x="2573" y="1848"/>
                  <a:pt x="2573" y="1847"/>
                </a:cubicBezTo>
                <a:cubicBezTo>
                  <a:pt x="2572" y="1847"/>
                  <a:pt x="2572" y="1847"/>
                  <a:pt x="2571" y="1847"/>
                </a:cubicBezTo>
                <a:cubicBezTo>
                  <a:pt x="2571" y="1847"/>
                  <a:pt x="2571" y="1846"/>
                  <a:pt x="2571" y="1846"/>
                </a:cubicBezTo>
                <a:cubicBezTo>
                  <a:pt x="2570" y="1845"/>
                  <a:pt x="2570" y="1845"/>
                  <a:pt x="2569" y="1845"/>
                </a:cubicBezTo>
                <a:cubicBezTo>
                  <a:pt x="2569" y="1845"/>
                  <a:pt x="2568" y="1844"/>
                  <a:pt x="2568" y="1844"/>
                </a:cubicBezTo>
                <a:cubicBezTo>
                  <a:pt x="2567" y="1844"/>
                  <a:pt x="2567" y="1844"/>
                  <a:pt x="2566" y="1844"/>
                </a:cubicBezTo>
                <a:cubicBezTo>
                  <a:pt x="2566" y="1844"/>
                  <a:pt x="2566" y="1845"/>
                  <a:pt x="2566" y="1845"/>
                </a:cubicBezTo>
                <a:cubicBezTo>
                  <a:pt x="2565" y="1846"/>
                  <a:pt x="2566" y="1843"/>
                  <a:pt x="2566" y="1843"/>
                </a:cubicBezTo>
                <a:cubicBezTo>
                  <a:pt x="2566" y="1843"/>
                  <a:pt x="2565" y="1843"/>
                  <a:pt x="2565" y="1843"/>
                </a:cubicBezTo>
                <a:close/>
                <a:moveTo>
                  <a:pt x="2587" y="1864"/>
                </a:moveTo>
                <a:cubicBezTo>
                  <a:pt x="2588" y="1865"/>
                  <a:pt x="2589" y="1864"/>
                  <a:pt x="2589" y="1864"/>
                </a:cubicBezTo>
                <a:cubicBezTo>
                  <a:pt x="2590" y="1864"/>
                  <a:pt x="2591" y="1864"/>
                  <a:pt x="2591" y="1864"/>
                </a:cubicBezTo>
                <a:cubicBezTo>
                  <a:pt x="2591" y="1863"/>
                  <a:pt x="2590" y="1862"/>
                  <a:pt x="2589" y="1862"/>
                </a:cubicBezTo>
                <a:cubicBezTo>
                  <a:pt x="2589" y="1861"/>
                  <a:pt x="2589" y="1860"/>
                  <a:pt x="2588" y="1860"/>
                </a:cubicBezTo>
                <a:cubicBezTo>
                  <a:pt x="2588" y="1860"/>
                  <a:pt x="2586" y="1860"/>
                  <a:pt x="2586" y="1860"/>
                </a:cubicBezTo>
                <a:cubicBezTo>
                  <a:pt x="2585" y="1861"/>
                  <a:pt x="2586" y="1862"/>
                  <a:pt x="2586" y="1862"/>
                </a:cubicBezTo>
                <a:cubicBezTo>
                  <a:pt x="2586" y="1863"/>
                  <a:pt x="2587" y="1863"/>
                  <a:pt x="2587" y="1864"/>
                </a:cubicBezTo>
                <a:close/>
                <a:moveTo>
                  <a:pt x="2582" y="1830"/>
                </a:moveTo>
                <a:cubicBezTo>
                  <a:pt x="2583" y="1830"/>
                  <a:pt x="2582" y="1830"/>
                  <a:pt x="2582" y="1829"/>
                </a:cubicBezTo>
                <a:cubicBezTo>
                  <a:pt x="2581" y="1829"/>
                  <a:pt x="2580" y="1829"/>
                  <a:pt x="2580" y="1830"/>
                </a:cubicBezTo>
                <a:cubicBezTo>
                  <a:pt x="2580" y="1830"/>
                  <a:pt x="2581" y="1830"/>
                  <a:pt x="2581" y="1830"/>
                </a:cubicBezTo>
                <a:cubicBezTo>
                  <a:pt x="2581" y="1830"/>
                  <a:pt x="2582" y="1831"/>
                  <a:pt x="2582" y="1830"/>
                </a:cubicBezTo>
                <a:close/>
                <a:moveTo>
                  <a:pt x="2584" y="1882"/>
                </a:moveTo>
                <a:cubicBezTo>
                  <a:pt x="2585" y="1882"/>
                  <a:pt x="2585" y="1882"/>
                  <a:pt x="2585" y="1882"/>
                </a:cubicBezTo>
                <a:cubicBezTo>
                  <a:pt x="2586" y="1882"/>
                  <a:pt x="2586" y="1881"/>
                  <a:pt x="2586" y="1881"/>
                </a:cubicBezTo>
                <a:cubicBezTo>
                  <a:pt x="2586" y="1881"/>
                  <a:pt x="2585" y="1879"/>
                  <a:pt x="2585" y="1880"/>
                </a:cubicBezTo>
                <a:cubicBezTo>
                  <a:pt x="2585" y="1880"/>
                  <a:pt x="2585" y="1881"/>
                  <a:pt x="2585" y="1881"/>
                </a:cubicBezTo>
                <a:cubicBezTo>
                  <a:pt x="2585" y="1881"/>
                  <a:pt x="2584" y="1882"/>
                  <a:pt x="2584" y="1882"/>
                </a:cubicBezTo>
                <a:close/>
                <a:moveTo>
                  <a:pt x="2585" y="1859"/>
                </a:moveTo>
                <a:cubicBezTo>
                  <a:pt x="2586" y="1858"/>
                  <a:pt x="2585" y="1857"/>
                  <a:pt x="2584" y="1858"/>
                </a:cubicBezTo>
                <a:cubicBezTo>
                  <a:pt x="2584" y="1858"/>
                  <a:pt x="2585" y="1859"/>
                  <a:pt x="2585" y="1859"/>
                </a:cubicBezTo>
                <a:close/>
                <a:moveTo>
                  <a:pt x="2583" y="1853"/>
                </a:moveTo>
                <a:cubicBezTo>
                  <a:pt x="2583" y="1852"/>
                  <a:pt x="2582" y="1852"/>
                  <a:pt x="2582" y="1853"/>
                </a:cubicBezTo>
                <a:cubicBezTo>
                  <a:pt x="2582" y="1853"/>
                  <a:pt x="2583" y="1853"/>
                  <a:pt x="2583" y="1853"/>
                </a:cubicBezTo>
                <a:close/>
                <a:moveTo>
                  <a:pt x="2565" y="1838"/>
                </a:moveTo>
                <a:cubicBezTo>
                  <a:pt x="2564" y="1838"/>
                  <a:pt x="2564" y="1837"/>
                  <a:pt x="2564" y="1837"/>
                </a:cubicBezTo>
                <a:cubicBezTo>
                  <a:pt x="2564" y="1836"/>
                  <a:pt x="2563" y="1836"/>
                  <a:pt x="2563" y="1836"/>
                </a:cubicBezTo>
                <a:cubicBezTo>
                  <a:pt x="2562" y="1836"/>
                  <a:pt x="2562" y="1835"/>
                  <a:pt x="2562" y="1835"/>
                </a:cubicBezTo>
                <a:cubicBezTo>
                  <a:pt x="2562" y="1834"/>
                  <a:pt x="2561" y="1833"/>
                  <a:pt x="2560" y="1833"/>
                </a:cubicBezTo>
                <a:cubicBezTo>
                  <a:pt x="2560" y="1832"/>
                  <a:pt x="2560" y="1831"/>
                  <a:pt x="2559" y="1831"/>
                </a:cubicBezTo>
                <a:cubicBezTo>
                  <a:pt x="2559" y="1831"/>
                  <a:pt x="2558" y="1831"/>
                  <a:pt x="2558" y="1832"/>
                </a:cubicBezTo>
                <a:cubicBezTo>
                  <a:pt x="2558" y="1832"/>
                  <a:pt x="2558" y="1832"/>
                  <a:pt x="2558" y="1832"/>
                </a:cubicBezTo>
                <a:cubicBezTo>
                  <a:pt x="2558" y="1833"/>
                  <a:pt x="2558" y="1833"/>
                  <a:pt x="2558" y="1833"/>
                </a:cubicBezTo>
                <a:cubicBezTo>
                  <a:pt x="2558" y="1833"/>
                  <a:pt x="2558" y="1834"/>
                  <a:pt x="2558" y="1834"/>
                </a:cubicBezTo>
                <a:cubicBezTo>
                  <a:pt x="2559" y="1834"/>
                  <a:pt x="2560" y="1834"/>
                  <a:pt x="2561" y="1835"/>
                </a:cubicBezTo>
                <a:cubicBezTo>
                  <a:pt x="2561" y="1835"/>
                  <a:pt x="2561" y="1836"/>
                  <a:pt x="2561" y="1836"/>
                </a:cubicBezTo>
                <a:cubicBezTo>
                  <a:pt x="2562" y="1836"/>
                  <a:pt x="2562" y="1836"/>
                  <a:pt x="2562" y="1837"/>
                </a:cubicBezTo>
                <a:cubicBezTo>
                  <a:pt x="2563" y="1837"/>
                  <a:pt x="2563" y="1837"/>
                  <a:pt x="2563" y="1837"/>
                </a:cubicBezTo>
                <a:cubicBezTo>
                  <a:pt x="2564" y="1837"/>
                  <a:pt x="2564" y="1838"/>
                  <a:pt x="2564" y="1838"/>
                </a:cubicBezTo>
                <a:cubicBezTo>
                  <a:pt x="2565" y="1839"/>
                  <a:pt x="2565" y="1839"/>
                  <a:pt x="2566" y="1840"/>
                </a:cubicBezTo>
                <a:cubicBezTo>
                  <a:pt x="2566" y="1839"/>
                  <a:pt x="2565" y="1839"/>
                  <a:pt x="2565" y="1838"/>
                </a:cubicBezTo>
                <a:close/>
                <a:moveTo>
                  <a:pt x="2588" y="1881"/>
                </a:moveTo>
                <a:cubicBezTo>
                  <a:pt x="2588" y="1881"/>
                  <a:pt x="2590" y="1881"/>
                  <a:pt x="2589" y="1880"/>
                </a:cubicBezTo>
                <a:cubicBezTo>
                  <a:pt x="2588" y="1880"/>
                  <a:pt x="2588" y="1880"/>
                  <a:pt x="2588" y="1880"/>
                </a:cubicBezTo>
                <a:cubicBezTo>
                  <a:pt x="2587" y="1879"/>
                  <a:pt x="2587" y="1880"/>
                  <a:pt x="2587" y="1881"/>
                </a:cubicBezTo>
                <a:cubicBezTo>
                  <a:pt x="2586" y="1882"/>
                  <a:pt x="2587" y="1881"/>
                  <a:pt x="2588" y="1881"/>
                </a:cubicBezTo>
                <a:close/>
                <a:moveTo>
                  <a:pt x="2552" y="1880"/>
                </a:moveTo>
                <a:cubicBezTo>
                  <a:pt x="2551" y="1880"/>
                  <a:pt x="2551" y="1881"/>
                  <a:pt x="2551" y="1881"/>
                </a:cubicBezTo>
                <a:cubicBezTo>
                  <a:pt x="2550" y="1882"/>
                  <a:pt x="2550" y="1883"/>
                  <a:pt x="2549" y="1883"/>
                </a:cubicBezTo>
                <a:cubicBezTo>
                  <a:pt x="2549" y="1884"/>
                  <a:pt x="2549" y="1885"/>
                  <a:pt x="2550" y="1885"/>
                </a:cubicBezTo>
                <a:cubicBezTo>
                  <a:pt x="2550" y="1886"/>
                  <a:pt x="2551" y="1885"/>
                  <a:pt x="2551" y="1885"/>
                </a:cubicBezTo>
                <a:cubicBezTo>
                  <a:pt x="2551" y="1885"/>
                  <a:pt x="2551" y="1885"/>
                  <a:pt x="2552" y="1885"/>
                </a:cubicBezTo>
                <a:cubicBezTo>
                  <a:pt x="2552" y="1885"/>
                  <a:pt x="2552" y="1885"/>
                  <a:pt x="2552" y="1885"/>
                </a:cubicBezTo>
                <a:cubicBezTo>
                  <a:pt x="2553" y="1885"/>
                  <a:pt x="2553" y="1884"/>
                  <a:pt x="2553" y="1883"/>
                </a:cubicBezTo>
                <a:cubicBezTo>
                  <a:pt x="2553" y="1883"/>
                  <a:pt x="2554" y="1882"/>
                  <a:pt x="2554" y="1881"/>
                </a:cubicBezTo>
                <a:cubicBezTo>
                  <a:pt x="2554" y="1880"/>
                  <a:pt x="2553" y="1879"/>
                  <a:pt x="2552" y="1880"/>
                </a:cubicBezTo>
                <a:close/>
                <a:moveTo>
                  <a:pt x="2576" y="1900"/>
                </a:moveTo>
                <a:cubicBezTo>
                  <a:pt x="2576" y="1900"/>
                  <a:pt x="2576" y="1901"/>
                  <a:pt x="2577" y="1902"/>
                </a:cubicBezTo>
                <a:cubicBezTo>
                  <a:pt x="2578" y="1902"/>
                  <a:pt x="2579" y="1902"/>
                  <a:pt x="2581" y="1902"/>
                </a:cubicBezTo>
                <a:cubicBezTo>
                  <a:pt x="2581" y="1902"/>
                  <a:pt x="2582" y="1902"/>
                  <a:pt x="2583" y="1902"/>
                </a:cubicBezTo>
                <a:cubicBezTo>
                  <a:pt x="2583" y="1902"/>
                  <a:pt x="2584" y="1902"/>
                  <a:pt x="2584" y="1902"/>
                </a:cubicBezTo>
                <a:cubicBezTo>
                  <a:pt x="2585" y="1902"/>
                  <a:pt x="2586" y="1902"/>
                  <a:pt x="2587" y="1901"/>
                </a:cubicBezTo>
                <a:cubicBezTo>
                  <a:pt x="2587" y="1900"/>
                  <a:pt x="2587" y="1900"/>
                  <a:pt x="2588" y="1899"/>
                </a:cubicBezTo>
                <a:cubicBezTo>
                  <a:pt x="2588" y="1899"/>
                  <a:pt x="2588" y="1899"/>
                  <a:pt x="2588" y="1899"/>
                </a:cubicBezTo>
                <a:cubicBezTo>
                  <a:pt x="2589" y="1898"/>
                  <a:pt x="2589" y="1899"/>
                  <a:pt x="2589" y="1899"/>
                </a:cubicBezTo>
                <a:cubicBezTo>
                  <a:pt x="2589" y="1900"/>
                  <a:pt x="2589" y="1900"/>
                  <a:pt x="2590" y="1899"/>
                </a:cubicBezTo>
                <a:cubicBezTo>
                  <a:pt x="2591" y="1899"/>
                  <a:pt x="2591" y="1898"/>
                  <a:pt x="2590" y="1897"/>
                </a:cubicBezTo>
                <a:cubicBezTo>
                  <a:pt x="2589" y="1897"/>
                  <a:pt x="2591" y="1896"/>
                  <a:pt x="2590" y="1895"/>
                </a:cubicBezTo>
                <a:cubicBezTo>
                  <a:pt x="2590" y="1895"/>
                  <a:pt x="2589" y="1895"/>
                  <a:pt x="2590" y="1894"/>
                </a:cubicBezTo>
                <a:cubicBezTo>
                  <a:pt x="2590" y="1894"/>
                  <a:pt x="2590" y="1894"/>
                  <a:pt x="2590" y="1893"/>
                </a:cubicBezTo>
                <a:cubicBezTo>
                  <a:pt x="2590" y="1893"/>
                  <a:pt x="2589" y="1893"/>
                  <a:pt x="2589" y="1893"/>
                </a:cubicBezTo>
                <a:cubicBezTo>
                  <a:pt x="2588" y="1893"/>
                  <a:pt x="2588" y="1893"/>
                  <a:pt x="2587" y="1892"/>
                </a:cubicBezTo>
                <a:cubicBezTo>
                  <a:pt x="2587" y="1892"/>
                  <a:pt x="2587" y="1892"/>
                  <a:pt x="2587" y="1891"/>
                </a:cubicBezTo>
                <a:cubicBezTo>
                  <a:pt x="2586" y="1891"/>
                  <a:pt x="2586" y="1892"/>
                  <a:pt x="2586" y="1892"/>
                </a:cubicBezTo>
                <a:cubicBezTo>
                  <a:pt x="2585" y="1891"/>
                  <a:pt x="2586" y="1891"/>
                  <a:pt x="2585" y="1891"/>
                </a:cubicBezTo>
                <a:cubicBezTo>
                  <a:pt x="2584" y="1891"/>
                  <a:pt x="2584" y="1891"/>
                  <a:pt x="2583" y="1891"/>
                </a:cubicBezTo>
                <a:cubicBezTo>
                  <a:pt x="2583" y="1891"/>
                  <a:pt x="2582" y="1891"/>
                  <a:pt x="2582" y="1891"/>
                </a:cubicBezTo>
                <a:cubicBezTo>
                  <a:pt x="2581" y="1892"/>
                  <a:pt x="2581" y="1892"/>
                  <a:pt x="2581" y="1892"/>
                </a:cubicBezTo>
                <a:cubicBezTo>
                  <a:pt x="2580" y="1893"/>
                  <a:pt x="2580" y="1894"/>
                  <a:pt x="2579" y="1894"/>
                </a:cubicBezTo>
                <a:cubicBezTo>
                  <a:pt x="2578" y="1895"/>
                  <a:pt x="2578" y="1895"/>
                  <a:pt x="2578" y="1895"/>
                </a:cubicBezTo>
                <a:cubicBezTo>
                  <a:pt x="2578" y="1896"/>
                  <a:pt x="2577" y="1896"/>
                  <a:pt x="2577" y="1896"/>
                </a:cubicBezTo>
                <a:cubicBezTo>
                  <a:pt x="2576" y="1896"/>
                  <a:pt x="2576" y="1897"/>
                  <a:pt x="2575" y="1897"/>
                </a:cubicBezTo>
                <a:cubicBezTo>
                  <a:pt x="2575" y="1897"/>
                  <a:pt x="2575" y="1898"/>
                  <a:pt x="2575" y="1898"/>
                </a:cubicBezTo>
                <a:cubicBezTo>
                  <a:pt x="2575" y="1900"/>
                  <a:pt x="2576" y="1899"/>
                  <a:pt x="2576" y="1900"/>
                </a:cubicBezTo>
                <a:close/>
                <a:moveTo>
                  <a:pt x="2594" y="1863"/>
                </a:moveTo>
                <a:cubicBezTo>
                  <a:pt x="2595" y="1864"/>
                  <a:pt x="2595" y="1862"/>
                  <a:pt x="2595" y="1862"/>
                </a:cubicBezTo>
                <a:cubicBezTo>
                  <a:pt x="2594" y="1862"/>
                  <a:pt x="2594" y="1861"/>
                  <a:pt x="2594" y="1861"/>
                </a:cubicBezTo>
                <a:cubicBezTo>
                  <a:pt x="2594" y="1861"/>
                  <a:pt x="2594" y="1859"/>
                  <a:pt x="2593" y="1859"/>
                </a:cubicBezTo>
                <a:cubicBezTo>
                  <a:pt x="2592" y="1859"/>
                  <a:pt x="2593" y="1861"/>
                  <a:pt x="2593" y="1861"/>
                </a:cubicBezTo>
                <a:cubicBezTo>
                  <a:pt x="2593" y="1861"/>
                  <a:pt x="2593" y="1861"/>
                  <a:pt x="2594" y="1861"/>
                </a:cubicBezTo>
                <a:cubicBezTo>
                  <a:pt x="2594" y="1862"/>
                  <a:pt x="2594" y="1862"/>
                  <a:pt x="2594" y="1862"/>
                </a:cubicBezTo>
                <a:cubicBezTo>
                  <a:pt x="2594" y="1862"/>
                  <a:pt x="2594" y="1863"/>
                  <a:pt x="2594" y="1863"/>
                </a:cubicBezTo>
                <a:close/>
                <a:moveTo>
                  <a:pt x="2557" y="1805"/>
                </a:moveTo>
                <a:cubicBezTo>
                  <a:pt x="2557" y="1805"/>
                  <a:pt x="2558" y="1806"/>
                  <a:pt x="2558" y="1806"/>
                </a:cubicBezTo>
                <a:cubicBezTo>
                  <a:pt x="2558" y="1807"/>
                  <a:pt x="2559" y="1806"/>
                  <a:pt x="2559" y="1806"/>
                </a:cubicBezTo>
                <a:cubicBezTo>
                  <a:pt x="2558" y="1806"/>
                  <a:pt x="2558" y="1806"/>
                  <a:pt x="2558" y="1806"/>
                </a:cubicBezTo>
                <a:cubicBezTo>
                  <a:pt x="2558" y="1805"/>
                  <a:pt x="2558" y="1805"/>
                  <a:pt x="2558" y="1805"/>
                </a:cubicBezTo>
                <a:cubicBezTo>
                  <a:pt x="2558" y="1804"/>
                  <a:pt x="2557" y="1805"/>
                  <a:pt x="2557" y="1805"/>
                </a:cubicBezTo>
                <a:close/>
                <a:moveTo>
                  <a:pt x="2543" y="1796"/>
                </a:moveTo>
                <a:cubicBezTo>
                  <a:pt x="2542" y="1796"/>
                  <a:pt x="2542" y="1796"/>
                  <a:pt x="2542" y="1797"/>
                </a:cubicBezTo>
                <a:cubicBezTo>
                  <a:pt x="2542" y="1797"/>
                  <a:pt x="2543" y="1796"/>
                  <a:pt x="2543" y="1796"/>
                </a:cubicBezTo>
                <a:close/>
                <a:moveTo>
                  <a:pt x="2580" y="1820"/>
                </a:moveTo>
                <a:cubicBezTo>
                  <a:pt x="2580" y="1820"/>
                  <a:pt x="2579" y="1821"/>
                  <a:pt x="2579" y="1821"/>
                </a:cubicBezTo>
                <a:cubicBezTo>
                  <a:pt x="2579" y="1822"/>
                  <a:pt x="2579" y="1822"/>
                  <a:pt x="2580" y="1822"/>
                </a:cubicBezTo>
                <a:cubicBezTo>
                  <a:pt x="2581" y="1822"/>
                  <a:pt x="2581" y="1823"/>
                  <a:pt x="2582" y="1823"/>
                </a:cubicBezTo>
                <a:cubicBezTo>
                  <a:pt x="2583" y="1824"/>
                  <a:pt x="2583" y="1823"/>
                  <a:pt x="2583" y="1822"/>
                </a:cubicBezTo>
                <a:cubicBezTo>
                  <a:pt x="2584" y="1822"/>
                  <a:pt x="2584" y="1823"/>
                  <a:pt x="2584" y="1823"/>
                </a:cubicBezTo>
                <a:cubicBezTo>
                  <a:pt x="2585" y="1822"/>
                  <a:pt x="2585" y="1821"/>
                  <a:pt x="2585" y="1821"/>
                </a:cubicBezTo>
                <a:cubicBezTo>
                  <a:pt x="2585" y="1821"/>
                  <a:pt x="2586" y="1821"/>
                  <a:pt x="2586" y="1821"/>
                </a:cubicBezTo>
                <a:cubicBezTo>
                  <a:pt x="2586" y="1820"/>
                  <a:pt x="2586" y="1820"/>
                  <a:pt x="2586" y="1820"/>
                </a:cubicBezTo>
                <a:cubicBezTo>
                  <a:pt x="2586" y="1819"/>
                  <a:pt x="2586" y="1819"/>
                  <a:pt x="2586" y="1818"/>
                </a:cubicBezTo>
                <a:cubicBezTo>
                  <a:pt x="2586" y="1818"/>
                  <a:pt x="2586" y="1818"/>
                  <a:pt x="2586" y="1818"/>
                </a:cubicBezTo>
                <a:cubicBezTo>
                  <a:pt x="2586" y="1817"/>
                  <a:pt x="2586" y="1817"/>
                  <a:pt x="2586" y="1816"/>
                </a:cubicBezTo>
                <a:cubicBezTo>
                  <a:pt x="2586" y="1816"/>
                  <a:pt x="2585" y="1816"/>
                  <a:pt x="2585" y="1816"/>
                </a:cubicBezTo>
                <a:cubicBezTo>
                  <a:pt x="2585" y="1816"/>
                  <a:pt x="2585" y="1814"/>
                  <a:pt x="2584" y="1815"/>
                </a:cubicBezTo>
                <a:cubicBezTo>
                  <a:pt x="2584" y="1815"/>
                  <a:pt x="2585" y="1816"/>
                  <a:pt x="2584" y="1816"/>
                </a:cubicBezTo>
                <a:cubicBezTo>
                  <a:pt x="2584" y="1816"/>
                  <a:pt x="2584" y="1814"/>
                  <a:pt x="2583" y="1814"/>
                </a:cubicBezTo>
                <a:cubicBezTo>
                  <a:pt x="2583" y="1813"/>
                  <a:pt x="2583" y="1812"/>
                  <a:pt x="2582" y="1813"/>
                </a:cubicBezTo>
                <a:cubicBezTo>
                  <a:pt x="2581" y="1813"/>
                  <a:pt x="2581" y="1813"/>
                  <a:pt x="2581" y="1814"/>
                </a:cubicBezTo>
                <a:cubicBezTo>
                  <a:pt x="2581" y="1815"/>
                  <a:pt x="2581" y="1815"/>
                  <a:pt x="2581" y="1815"/>
                </a:cubicBezTo>
                <a:cubicBezTo>
                  <a:pt x="2581" y="1816"/>
                  <a:pt x="2581" y="1816"/>
                  <a:pt x="2581" y="1817"/>
                </a:cubicBezTo>
                <a:cubicBezTo>
                  <a:pt x="2581" y="1818"/>
                  <a:pt x="2581" y="1819"/>
                  <a:pt x="2580" y="1820"/>
                </a:cubicBezTo>
                <a:close/>
                <a:moveTo>
                  <a:pt x="2575" y="1815"/>
                </a:moveTo>
                <a:cubicBezTo>
                  <a:pt x="2574" y="1815"/>
                  <a:pt x="2575" y="1816"/>
                  <a:pt x="2575" y="1816"/>
                </a:cubicBezTo>
                <a:cubicBezTo>
                  <a:pt x="2575" y="1816"/>
                  <a:pt x="2575" y="1815"/>
                  <a:pt x="2575" y="1815"/>
                </a:cubicBezTo>
                <a:close/>
                <a:moveTo>
                  <a:pt x="2545" y="1798"/>
                </a:moveTo>
                <a:cubicBezTo>
                  <a:pt x="2545" y="1798"/>
                  <a:pt x="2544" y="1798"/>
                  <a:pt x="2544" y="1798"/>
                </a:cubicBezTo>
                <a:cubicBezTo>
                  <a:pt x="2544" y="1799"/>
                  <a:pt x="2544" y="1799"/>
                  <a:pt x="2543" y="1798"/>
                </a:cubicBezTo>
                <a:cubicBezTo>
                  <a:pt x="2543" y="1797"/>
                  <a:pt x="2542" y="1797"/>
                  <a:pt x="2541" y="1798"/>
                </a:cubicBezTo>
                <a:cubicBezTo>
                  <a:pt x="2541" y="1798"/>
                  <a:pt x="2541" y="1798"/>
                  <a:pt x="2541" y="1798"/>
                </a:cubicBezTo>
                <a:cubicBezTo>
                  <a:pt x="2542" y="1799"/>
                  <a:pt x="2543" y="1799"/>
                  <a:pt x="2544" y="1799"/>
                </a:cubicBezTo>
                <a:cubicBezTo>
                  <a:pt x="2544" y="1800"/>
                  <a:pt x="2545" y="1799"/>
                  <a:pt x="2545" y="1798"/>
                </a:cubicBezTo>
                <a:close/>
                <a:moveTo>
                  <a:pt x="2497" y="1771"/>
                </a:moveTo>
                <a:cubicBezTo>
                  <a:pt x="2497" y="1771"/>
                  <a:pt x="2497" y="1772"/>
                  <a:pt x="2497" y="1772"/>
                </a:cubicBezTo>
                <a:cubicBezTo>
                  <a:pt x="2497" y="1773"/>
                  <a:pt x="2497" y="1774"/>
                  <a:pt x="2497" y="1775"/>
                </a:cubicBezTo>
                <a:cubicBezTo>
                  <a:pt x="2497" y="1775"/>
                  <a:pt x="2496" y="1777"/>
                  <a:pt x="2497" y="1776"/>
                </a:cubicBezTo>
                <a:cubicBezTo>
                  <a:pt x="2497" y="1776"/>
                  <a:pt x="2497" y="1775"/>
                  <a:pt x="2498" y="1775"/>
                </a:cubicBezTo>
                <a:cubicBezTo>
                  <a:pt x="2498" y="1775"/>
                  <a:pt x="2499" y="1775"/>
                  <a:pt x="2499" y="1776"/>
                </a:cubicBezTo>
                <a:cubicBezTo>
                  <a:pt x="2499" y="1777"/>
                  <a:pt x="2499" y="1778"/>
                  <a:pt x="2499" y="1779"/>
                </a:cubicBezTo>
                <a:cubicBezTo>
                  <a:pt x="2499" y="1780"/>
                  <a:pt x="2499" y="1780"/>
                  <a:pt x="2499" y="1780"/>
                </a:cubicBezTo>
                <a:cubicBezTo>
                  <a:pt x="2500" y="1781"/>
                  <a:pt x="2499" y="1781"/>
                  <a:pt x="2499" y="1782"/>
                </a:cubicBezTo>
                <a:cubicBezTo>
                  <a:pt x="2499" y="1783"/>
                  <a:pt x="2501" y="1784"/>
                  <a:pt x="2500" y="1785"/>
                </a:cubicBezTo>
                <a:cubicBezTo>
                  <a:pt x="2498" y="1785"/>
                  <a:pt x="2501" y="1787"/>
                  <a:pt x="2501" y="1788"/>
                </a:cubicBezTo>
                <a:cubicBezTo>
                  <a:pt x="2503" y="1791"/>
                  <a:pt x="2501" y="1796"/>
                  <a:pt x="2503" y="1799"/>
                </a:cubicBezTo>
                <a:cubicBezTo>
                  <a:pt x="2504" y="1799"/>
                  <a:pt x="2504" y="1800"/>
                  <a:pt x="2505" y="1799"/>
                </a:cubicBezTo>
                <a:cubicBezTo>
                  <a:pt x="2505" y="1799"/>
                  <a:pt x="2505" y="1798"/>
                  <a:pt x="2505" y="1798"/>
                </a:cubicBezTo>
                <a:cubicBezTo>
                  <a:pt x="2505" y="1798"/>
                  <a:pt x="2505" y="1797"/>
                  <a:pt x="2505" y="1797"/>
                </a:cubicBezTo>
                <a:cubicBezTo>
                  <a:pt x="2506" y="1797"/>
                  <a:pt x="2506" y="1798"/>
                  <a:pt x="2506" y="1798"/>
                </a:cubicBezTo>
                <a:cubicBezTo>
                  <a:pt x="2506" y="1799"/>
                  <a:pt x="2506" y="1801"/>
                  <a:pt x="2507" y="1801"/>
                </a:cubicBezTo>
                <a:cubicBezTo>
                  <a:pt x="2507" y="1802"/>
                  <a:pt x="2509" y="1802"/>
                  <a:pt x="2508" y="1803"/>
                </a:cubicBezTo>
                <a:cubicBezTo>
                  <a:pt x="2508" y="1804"/>
                  <a:pt x="2508" y="1804"/>
                  <a:pt x="2508" y="1805"/>
                </a:cubicBezTo>
                <a:cubicBezTo>
                  <a:pt x="2508" y="1805"/>
                  <a:pt x="2509" y="1805"/>
                  <a:pt x="2509" y="1805"/>
                </a:cubicBezTo>
                <a:cubicBezTo>
                  <a:pt x="2510" y="1806"/>
                  <a:pt x="2510" y="1806"/>
                  <a:pt x="2510" y="1806"/>
                </a:cubicBezTo>
                <a:cubicBezTo>
                  <a:pt x="2510" y="1806"/>
                  <a:pt x="2511" y="1806"/>
                  <a:pt x="2511" y="1806"/>
                </a:cubicBezTo>
                <a:cubicBezTo>
                  <a:pt x="2511" y="1806"/>
                  <a:pt x="2511" y="1806"/>
                  <a:pt x="2512" y="1806"/>
                </a:cubicBezTo>
                <a:cubicBezTo>
                  <a:pt x="2513" y="1805"/>
                  <a:pt x="2513" y="1805"/>
                  <a:pt x="2513" y="1804"/>
                </a:cubicBezTo>
                <a:cubicBezTo>
                  <a:pt x="2513" y="1803"/>
                  <a:pt x="2512" y="1802"/>
                  <a:pt x="2512" y="1801"/>
                </a:cubicBezTo>
                <a:cubicBezTo>
                  <a:pt x="2511" y="1801"/>
                  <a:pt x="2511" y="1799"/>
                  <a:pt x="2512" y="1798"/>
                </a:cubicBezTo>
                <a:cubicBezTo>
                  <a:pt x="2512" y="1797"/>
                  <a:pt x="2513" y="1799"/>
                  <a:pt x="2513" y="1799"/>
                </a:cubicBezTo>
                <a:cubicBezTo>
                  <a:pt x="2514" y="1800"/>
                  <a:pt x="2515" y="1799"/>
                  <a:pt x="2516" y="1799"/>
                </a:cubicBezTo>
                <a:cubicBezTo>
                  <a:pt x="2518" y="1799"/>
                  <a:pt x="2518" y="1800"/>
                  <a:pt x="2519" y="1801"/>
                </a:cubicBezTo>
                <a:cubicBezTo>
                  <a:pt x="2519" y="1803"/>
                  <a:pt x="2519" y="1804"/>
                  <a:pt x="2518" y="1805"/>
                </a:cubicBezTo>
                <a:cubicBezTo>
                  <a:pt x="2518" y="1805"/>
                  <a:pt x="2517" y="1806"/>
                  <a:pt x="2517" y="1806"/>
                </a:cubicBezTo>
                <a:cubicBezTo>
                  <a:pt x="2516" y="1807"/>
                  <a:pt x="2516" y="1807"/>
                  <a:pt x="2515" y="1808"/>
                </a:cubicBezTo>
                <a:cubicBezTo>
                  <a:pt x="2514" y="1809"/>
                  <a:pt x="2512" y="1809"/>
                  <a:pt x="2512" y="1811"/>
                </a:cubicBezTo>
                <a:cubicBezTo>
                  <a:pt x="2512" y="1812"/>
                  <a:pt x="2513" y="1813"/>
                  <a:pt x="2513" y="1814"/>
                </a:cubicBezTo>
                <a:cubicBezTo>
                  <a:pt x="2513" y="1815"/>
                  <a:pt x="2513" y="1816"/>
                  <a:pt x="2513" y="1817"/>
                </a:cubicBezTo>
                <a:cubicBezTo>
                  <a:pt x="2513" y="1817"/>
                  <a:pt x="2513" y="1819"/>
                  <a:pt x="2514" y="1819"/>
                </a:cubicBezTo>
                <a:cubicBezTo>
                  <a:pt x="2514" y="1818"/>
                  <a:pt x="2514" y="1818"/>
                  <a:pt x="2514" y="1817"/>
                </a:cubicBezTo>
                <a:cubicBezTo>
                  <a:pt x="2514" y="1817"/>
                  <a:pt x="2514" y="1818"/>
                  <a:pt x="2515" y="1817"/>
                </a:cubicBezTo>
                <a:cubicBezTo>
                  <a:pt x="2515" y="1817"/>
                  <a:pt x="2514" y="1817"/>
                  <a:pt x="2514" y="1816"/>
                </a:cubicBezTo>
                <a:cubicBezTo>
                  <a:pt x="2515" y="1815"/>
                  <a:pt x="2516" y="1816"/>
                  <a:pt x="2516" y="1816"/>
                </a:cubicBezTo>
                <a:cubicBezTo>
                  <a:pt x="2517" y="1816"/>
                  <a:pt x="2519" y="1816"/>
                  <a:pt x="2519" y="1817"/>
                </a:cubicBezTo>
                <a:cubicBezTo>
                  <a:pt x="2519" y="1818"/>
                  <a:pt x="2519" y="1818"/>
                  <a:pt x="2518" y="1819"/>
                </a:cubicBezTo>
                <a:cubicBezTo>
                  <a:pt x="2518" y="1819"/>
                  <a:pt x="2517" y="1820"/>
                  <a:pt x="2518" y="1820"/>
                </a:cubicBezTo>
                <a:cubicBezTo>
                  <a:pt x="2519" y="1821"/>
                  <a:pt x="2519" y="1818"/>
                  <a:pt x="2521" y="1819"/>
                </a:cubicBezTo>
                <a:cubicBezTo>
                  <a:pt x="2521" y="1819"/>
                  <a:pt x="2521" y="1820"/>
                  <a:pt x="2521" y="1820"/>
                </a:cubicBezTo>
                <a:cubicBezTo>
                  <a:pt x="2522" y="1821"/>
                  <a:pt x="2521" y="1821"/>
                  <a:pt x="2521" y="1822"/>
                </a:cubicBezTo>
                <a:cubicBezTo>
                  <a:pt x="2522" y="1822"/>
                  <a:pt x="2523" y="1821"/>
                  <a:pt x="2524" y="1822"/>
                </a:cubicBezTo>
                <a:cubicBezTo>
                  <a:pt x="2525" y="1822"/>
                  <a:pt x="2525" y="1822"/>
                  <a:pt x="2525" y="1822"/>
                </a:cubicBezTo>
                <a:cubicBezTo>
                  <a:pt x="2526" y="1823"/>
                  <a:pt x="2526" y="1822"/>
                  <a:pt x="2527" y="1822"/>
                </a:cubicBezTo>
                <a:cubicBezTo>
                  <a:pt x="2527" y="1821"/>
                  <a:pt x="2528" y="1821"/>
                  <a:pt x="2528" y="1821"/>
                </a:cubicBezTo>
                <a:cubicBezTo>
                  <a:pt x="2529" y="1821"/>
                  <a:pt x="2529" y="1821"/>
                  <a:pt x="2529" y="1820"/>
                </a:cubicBezTo>
                <a:cubicBezTo>
                  <a:pt x="2528" y="1819"/>
                  <a:pt x="2529" y="1818"/>
                  <a:pt x="2529" y="1818"/>
                </a:cubicBezTo>
                <a:cubicBezTo>
                  <a:pt x="2530" y="1817"/>
                  <a:pt x="2532" y="1817"/>
                  <a:pt x="2532" y="1817"/>
                </a:cubicBezTo>
                <a:cubicBezTo>
                  <a:pt x="2533" y="1816"/>
                  <a:pt x="2534" y="1816"/>
                  <a:pt x="2534" y="1816"/>
                </a:cubicBezTo>
                <a:cubicBezTo>
                  <a:pt x="2534" y="1815"/>
                  <a:pt x="2534" y="1815"/>
                  <a:pt x="2535" y="1815"/>
                </a:cubicBezTo>
                <a:cubicBezTo>
                  <a:pt x="2536" y="1816"/>
                  <a:pt x="2536" y="1816"/>
                  <a:pt x="2537" y="1816"/>
                </a:cubicBezTo>
                <a:cubicBezTo>
                  <a:pt x="2537" y="1817"/>
                  <a:pt x="2538" y="1817"/>
                  <a:pt x="2538" y="1817"/>
                </a:cubicBezTo>
                <a:cubicBezTo>
                  <a:pt x="2539" y="1817"/>
                  <a:pt x="2539" y="1818"/>
                  <a:pt x="2540" y="1818"/>
                </a:cubicBezTo>
                <a:cubicBezTo>
                  <a:pt x="2540" y="1819"/>
                  <a:pt x="2541" y="1819"/>
                  <a:pt x="2542" y="1819"/>
                </a:cubicBezTo>
                <a:cubicBezTo>
                  <a:pt x="2543" y="1820"/>
                  <a:pt x="2543" y="1821"/>
                  <a:pt x="2543" y="1822"/>
                </a:cubicBezTo>
                <a:cubicBezTo>
                  <a:pt x="2545" y="1823"/>
                  <a:pt x="2546" y="1823"/>
                  <a:pt x="2547" y="1824"/>
                </a:cubicBezTo>
                <a:cubicBezTo>
                  <a:pt x="2549" y="1826"/>
                  <a:pt x="2550" y="1827"/>
                  <a:pt x="2550" y="1829"/>
                </a:cubicBezTo>
                <a:cubicBezTo>
                  <a:pt x="2550" y="1830"/>
                  <a:pt x="2551" y="1831"/>
                  <a:pt x="2551" y="1831"/>
                </a:cubicBezTo>
                <a:cubicBezTo>
                  <a:pt x="2552" y="1831"/>
                  <a:pt x="2552" y="1831"/>
                  <a:pt x="2552" y="1830"/>
                </a:cubicBezTo>
                <a:cubicBezTo>
                  <a:pt x="2553" y="1830"/>
                  <a:pt x="2553" y="1830"/>
                  <a:pt x="2553" y="1829"/>
                </a:cubicBezTo>
                <a:cubicBezTo>
                  <a:pt x="2553" y="1828"/>
                  <a:pt x="2553" y="1827"/>
                  <a:pt x="2552" y="1826"/>
                </a:cubicBezTo>
                <a:cubicBezTo>
                  <a:pt x="2552" y="1826"/>
                  <a:pt x="2552" y="1825"/>
                  <a:pt x="2552" y="1825"/>
                </a:cubicBezTo>
                <a:cubicBezTo>
                  <a:pt x="2551" y="1824"/>
                  <a:pt x="2551" y="1824"/>
                  <a:pt x="2551" y="1823"/>
                </a:cubicBezTo>
                <a:cubicBezTo>
                  <a:pt x="2551" y="1823"/>
                  <a:pt x="2551" y="1824"/>
                  <a:pt x="2552" y="1824"/>
                </a:cubicBezTo>
                <a:cubicBezTo>
                  <a:pt x="2552" y="1823"/>
                  <a:pt x="2551" y="1823"/>
                  <a:pt x="2550" y="1822"/>
                </a:cubicBezTo>
                <a:cubicBezTo>
                  <a:pt x="2550" y="1822"/>
                  <a:pt x="2549" y="1821"/>
                  <a:pt x="2549" y="1820"/>
                </a:cubicBezTo>
                <a:cubicBezTo>
                  <a:pt x="2549" y="1820"/>
                  <a:pt x="2549" y="1819"/>
                  <a:pt x="2549" y="1819"/>
                </a:cubicBezTo>
                <a:cubicBezTo>
                  <a:pt x="2550" y="1819"/>
                  <a:pt x="2550" y="1818"/>
                  <a:pt x="2549" y="1818"/>
                </a:cubicBezTo>
                <a:cubicBezTo>
                  <a:pt x="2549" y="1817"/>
                  <a:pt x="2549" y="1817"/>
                  <a:pt x="2549" y="1816"/>
                </a:cubicBezTo>
                <a:cubicBezTo>
                  <a:pt x="2548" y="1816"/>
                  <a:pt x="2548" y="1816"/>
                  <a:pt x="2548" y="1816"/>
                </a:cubicBezTo>
                <a:cubicBezTo>
                  <a:pt x="2548" y="1815"/>
                  <a:pt x="2550" y="1817"/>
                  <a:pt x="2550" y="1815"/>
                </a:cubicBezTo>
                <a:cubicBezTo>
                  <a:pt x="2550" y="1815"/>
                  <a:pt x="2550" y="1815"/>
                  <a:pt x="2550" y="1816"/>
                </a:cubicBezTo>
                <a:cubicBezTo>
                  <a:pt x="2551" y="1816"/>
                  <a:pt x="2550" y="1816"/>
                  <a:pt x="2551" y="1816"/>
                </a:cubicBezTo>
                <a:cubicBezTo>
                  <a:pt x="2551" y="1817"/>
                  <a:pt x="2551" y="1816"/>
                  <a:pt x="2552" y="1817"/>
                </a:cubicBezTo>
                <a:cubicBezTo>
                  <a:pt x="2552" y="1817"/>
                  <a:pt x="2552" y="1818"/>
                  <a:pt x="2552" y="1818"/>
                </a:cubicBezTo>
                <a:cubicBezTo>
                  <a:pt x="2553" y="1818"/>
                  <a:pt x="2554" y="1818"/>
                  <a:pt x="2554" y="1818"/>
                </a:cubicBezTo>
                <a:cubicBezTo>
                  <a:pt x="2555" y="1819"/>
                  <a:pt x="2557" y="1820"/>
                  <a:pt x="2556" y="1821"/>
                </a:cubicBezTo>
                <a:cubicBezTo>
                  <a:pt x="2555" y="1822"/>
                  <a:pt x="2557" y="1822"/>
                  <a:pt x="2557" y="1823"/>
                </a:cubicBezTo>
                <a:cubicBezTo>
                  <a:pt x="2557" y="1823"/>
                  <a:pt x="2557" y="1824"/>
                  <a:pt x="2558" y="1824"/>
                </a:cubicBezTo>
                <a:cubicBezTo>
                  <a:pt x="2559" y="1824"/>
                  <a:pt x="2559" y="1824"/>
                  <a:pt x="2560" y="1824"/>
                </a:cubicBezTo>
                <a:cubicBezTo>
                  <a:pt x="2561" y="1824"/>
                  <a:pt x="2563" y="1825"/>
                  <a:pt x="2563" y="1826"/>
                </a:cubicBezTo>
                <a:cubicBezTo>
                  <a:pt x="2563" y="1827"/>
                  <a:pt x="2563" y="1828"/>
                  <a:pt x="2564" y="1828"/>
                </a:cubicBezTo>
                <a:cubicBezTo>
                  <a:pt x="2564" y="1828"/>
                  <a:pt x="2565" y="1829"/>
                  <a:pt x="2565" y="1829"/>
                </a:cubicBezTo>
                <a:cubicBezTo>
                  <a:pt x="2565" y="1830"/>
                  <a:pt x="2565" y="1830"/>
                  <a:pt x="2565" y="1831"/>
                </a:cubicBezTo>
                <a:cubicBezTo>
                  <a:pt x="2564" y="1832"/>
                  <a:pt x="2564" y="1832"/>
                  <a:pt x="2565" y="1833"/>
                </a:cubicBezTo>
                <a:cubicBezTo>
                  <a:pt x="2565" y="1834"/>
                  <a:pt x="2566" y="1834"/>
                  <a:pt x="2567" y="1833"/>
                </a:cubicBezTo>
                <a:cubicBezTo>
                  <a:pt x="2568" y="1832"/>
                  <a:pt x="2568" y="1835"/>
                  <a:pt x="2569" y="1835"/>
                </a:cubicBezTo>
                <a:cubicBezTo>
                  <a:pt x="2569" y="1835"/>
                  <a:pt x="2570" y="1835"/>
                  <a:pt x="2570" y="1836"/>
                </a:cubicBezTo>
                <a:cubicBezTo>
                  <a:pt x="2571" y="1836"/>
                  <a:pt x="2571" y="1836"/>
                  <a:pt x="2572" y="1836"/>
                </a:cubicBezTo>
                <a:cubicBezTo>
                  <a:pt x="2572" y="1836"/>
                  <a:pt x="2572" y="1836"/>
                  <a:pt x="2573" y="1837"/>
                </a:cubicBezTo>
                <a:cubicBezTo>
                  <a:pt x="2573" y="1837"/>
                  <a:pt x="2573" y="1837"/>
                  <a:pt x="2574" y="1837"/>
                </a:cubicBezTo>
                <a:cubicBezTo>
                  <a:pt x="2574" y="1837"/>
                  <a:pt x="2575" y="1836"/>
                  <a:pt x="2576" y="1836"/>
                </a:cubicBezTo>
                <a:cubicBezTo>
                  <a:pt x="2576" y="1835"/>
                  <a:pt x="2577" y="1834"/>
                  <a:pt x="2578" y="1835"/>
                </a:cubicBezTo>
                <a:cubicBezTo>
                  <a:pt x="2578" y="1836"/>
                  <a:pt x="2578" y="1836"/>
                  <a:pt x="2577" y="1837"/>
                </a:cubicBezTo>
                <a:cubicBezTo>
                  <a:pt x="2577" y="1837"/>
                  <a:pt x="2577" y="1837"/>
                  <a:pt x="2576" y="1837"/>
                </a:cubicBezTo>
                <a:cubicBezTo>
                  <a:pt x="2574" y="1837"/>
                  <a:pt x="2575" y="1839"/>
                  <a:pt x="2576" y="1840"/>
                </a:cubicBezTo>
                <a:cubicBezTo>
                  <a:pt x="2576" y="1841"/>
                  <a:pt x="2576" y="1841"/>
                  <a:pt x="2577" y="1842"/>
                </a:cubicBezTo>
                <a:cubicBezTo>
                  <a:pt x="2578" y="1842"/>
                  <a:pt x="2578" y="1844"/>
                  <a:pt x="2580" y="1843"/>
                </a:cubicBezTo>
                <a:cubicBezTo>
                  <a:pt x="2580" y="1843"/>
                  <a:pt x="2581" y="1841"/>
                  <a:pt x="2581" y="1840"/>
                </a:cubicBezTo>
                <a:cubicBezTo>
                  <a:pt x="2581" y="1839"/>
                  <a:pt x="2581" y="1839"/>
                  <a:pt x="2581" y="1838"/>
                </a:cubicBezTo>
                <a:cubicBezTo>
                  <a:pt x="2582" y="1837"/>
                  <a:pt x="2581" y="1836"/>
                  <a:pt x="2581" y="1835"/>
                </a:cubicBezTo>
                <a:cubicBezTo>
                  <a:pt x="2581" y="1834"/>
                  <a:pt x="2582" y="1834"/>
                  <a:pt x="2582" y="1834"/>
                </a:cubicBezTo>
                <a:cubicBezTo>
                  <a:pt x="2582" y="1833"/>
                  <a:pt x="2582" y="1832"/>
                  <a:pt x="2581" y="1833"/>
                </a:cubicBezTo>
                <a:cubicBezTo>
                  <a:pt x="2580" y="1833"/>
                  <a:pt x="2581" y="1834"/>
                  <a:pt x="2580" y="1834"/>
                </a:cubicBezTo>
                <a:cubicBezTo>
                  <a:pt x="2580" y="1834"/>
                  <a:pt x="2580" y="1833"/>
                  <a:pt x="2579" y="1833"/>
                </a:cubicBezTo>
                <a:cubicBezTo>
                  <a:pt x="2579" y="1833"/>
                  <a:pt x="2579" y="1833"/>
                  <a:pt x="2579" y="1833"/>
                </a:cubicBezTo>
                <a:cubicBezTo>
                  <a:pt x="2578" y="1833"/>
                  <a:pt x="2579" y="1832"/>
                  <a:pt x="2578" y="1832"/>
                </a:cubicBezTo>
                <a:cubicBezTo>
                  <a:pt x="2578" y="1832"/>
                  <a:pt x="2577" y="1832"/>
                  <a:pt x="2577" y="1832"/>
                </a:cubicBezTo>
                <a:cubicBezTo>
                  <a:pt x="2575" y="1831"/>
                  <a:pt x="2575" y="1833"/>
                  <a:pt x="2574" y="1833"/>
                </a:cubicBezTo>
                <a:cubicBezTo>
                  <a:pt x="2574" y="1833"/>
                  <a:pt x="2574" y="1832"/>
                  <a:pt x="2574" y="1832"/>
                </a:cubicBezTo>
                <a:cubicBezTo>
                  <a:pt x="2574" y="1831"/>
                  <a:pt x="2574" y="1831"/>
                  <a:pt x="2574" y="1830"/>
                </a:cubicBezTo>
                <a:cubicBezTo>
                  <a:pt x="2574" y="1830"/>
                  <a:pt x="2575" y="1829"/>
                  <a:pt x="2576" y="1829"/>
                </a:cubicBezTo>
                <a:cubicBezTo>
                  <a:pt x="2576" y="1829"/>
                  <a:pt x="2577" y="1829"/>
                  <a:pt x="2576" y="1829"/>
                </a:cubicBezTo>
                <a:cubicBezTo>
                  <a:pt x="2576" y="1828"/>
                  <a:pt x="2577" y="1828"/>
                  <a:pt x="2577" y="1828"/>
                </a:cubicBezTo>
                <a:cubicBezTo>
                  <a:pt x="2577" y="1827"/>
                  <a:pt x="2576" y="1827"/>
                  <a:pt x="2576" y="1827"/>
                </a:cubicBezTo>
                <a:cubicBezTo>
                  <a:pt x="2575" y="1827"/>
                  <a:pt x="2576" y="1827"/>
                  <a:pt x="2576" y="1828"/>
                </a:cubicBezTo>
                <a:cubicBezTo>
                  <a:pt x="2576" y="1830"/>
                  <a:pt x="2573" y="1826"/>
                  <a:pt x="2572" y="1825"/>
                </a:cubicBezTo>
                <a:cubicBezTo>
                  <a:pt x="2571" y="1824"/>
                  <a:pt x="2569" y="1824"/>
                  <a:pt x="2569" y="1822"/>
                </a:cubicBezTo>
                <a:cubicBezTo>
                  <a:pt x="2569" y="1821"/>
                  <a:pt x="2570" y="1820"/>
                  <a:pt x="2571" y="1820"/>
                </a:cubicBezTo>
                <a:cubicBezTo>
                  <a:pt x="2571" y="1820"/>
                  <a:pt x="2572" y="1820"/>
                  <a:pt x="2572" y="1820"/>
                </a:cubicBezTo>
                <a:cubicBezTo>
                  <a:pt x="2573" y="1820"/>
                  <a:pt x="2574" y="1820"/>
                  <a:pt x="2574" y="1820"/>
                </a:cubicBezTo>
                <a:cubicBezTo>
                  <a:pt x="2575" y="1820"/>
                  <a:pt x="2575" y="1820"/>
                  <a:pt x="2576" y="1820"/>
                </a:cubicBezTo>
                <a:cubicBezTo>
                  <a:pt x="2576" y="1819"/>
                  <a:pt x="2577" y="1820"/>
                  <a:pt x="2578" y="1820"/>
                </a:cubicBezTo>
                <a:cubicBezTo>
                  <a:pt x="2578" y="1819"/>
                  <a:pt x="2577" y="1819"/>
                  <a:pt x="2577" y="1818"/>
                </a:cubicBezTo>
                <a:cubicBezTo>
                  <a:pt x="2576" y="1818"/>
                  <a:pt x="2576" y="1818"/>
                  <a:pt x="2575" y="1817"/>
                </a:cubicBezTo>
                <a:cubicBezTo>
                  <a:pt x="2574" y="1817"/>
                  <a:pt x="2574" y="1817"/>
                  <a:pt x="2573" y="1817"/>
                </a:cubicBezTo>
                <a:cubicBezTo>
                  <a:pt x="2573" y="1816"/>
                  <a:pt x="2573" y="1815"/>
                  <a:pt x="2573" y="1816"/>
                </a:cubicBezTo>
                <a:cubicBezTo>
                  <a:pt x="2572" y="1816"/>
                  <a:pt x="2572" y="1816"/>
                  <a:pt x="2572" y="1816"/>
                </a:cubicBezTo>
                <a:cubicBezTo>
                  <a:pt x="2572" y="1817"/>
                  <a:pt x="2571" y="1817"/>
                  <a:pt x="2571" y="1816"/>
                </a:cubicBezTo>
                <a:cubicBezTo>
                  <a:pt x="2571" y="1816"/>
                  <a:pt x="2570" y="1816"/>
                  <a:pt x="2570" y="1816"/>
                </a:cubicBezTo>
                <a:cubicBezTo>
                  <a:pt x="2571" y="1816"/>
                  <a:pt x="2571" y="1816"/>
                  <a:pt x="2571" y="1816"/>
                </a:cubicBezTo>
                <a:cubicBezTo>
                  <a:pt x="2572" y="1816"/>
                  <a:pt x="2572" y="1815"/>
                  <a:pt x="2572" y="1815"/>
                </a:cubicBezTo>
                <a:cubicBezTo>
                  <a:pt x="2571" y="1815"/>
                  <a:pt x="2571" y="1815"/>
                  <a:pt x="2571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6"/>
                  <a:pt x="2570" y="1816"/>
                  <a:pt x="2569" y="1816"/>
                </a:cubicBezTo>
                <a:cubicBezTo>
                  <a:pt x="2569" y="1816"/>
                  <a:pt x="2568" y="1815"/>
                  <a:pt x="2568" y="1815"/>
                </a:cubicBezTo>
                <a:cubicBezTo>
                  <a:pt x="2567" y="1815"/>
                  <a:pt x="2567" y="1816"/>
                  <a:pt x="2567" y="1815"/>
                </a:cubicBezTo>
                <a:cubicBezTo>
                  <a:pt x="2567" y="1815"/>
                  <a:pt x="2567" y="1814"/>
                  <a:pt x="2566" y="1814"/>
                </a:cubicBezTo>
                <a:cubicBezTo>
                  <a:pt x="2566" y="1814"/>
                  <a:pt x="2566" y="1814"/>
                  <a:pt x="2566" y="1813"/>
                </a:cubicBezTo>
                <a:cubicBezTo>
                  <a:pt x="2566" y="1812"/>
                  <a:pt x="2565" y="1812"/>
                  <a:pt x="2565" y="1813"/>
                </a:cubicBezTo>
                <a:cubicBezTo>
                  <a:pt x="2565" y="1813"/>
                  <a:pt x="2565" y="1813"/>
                  <a:pt x="2564" y="1813"/>
                </a:cubicBezTo>
                <a:cubicBezTo>
                  <a:pt x="2564" y="1813"/>
                  <a:pt x="2564" y="1814"/>
                  <a:pt x="2564" y="1814"/>
                </a:cubicBezTo>
                <a:cubicBezTo>
                  <a:pt x="2563" y="1815"/>
                  <a:pt x="2563" y="1815"/>
                  <a:pt x="2564" y="1815"/>
                </a:cubicBezTo>
                <a:cubicBezTo>
                  <a:pt x="2565" y="1816"/>
                  <a:pt x="2565" y="1815"/>
                  <a:pt x="2565" y="1815"/>
                </a:cubicBezTo>
                <a:cubicBezTo>
                  <a:pt x="2565" y="1816"/>
                  <a:pt x="2564" y="1816"/>
                  <a:pt x="2565" y="1817"/>
                </a:cubicBezTo>
                <a:cubicBezTo>
                  <a:pt x="2565" y="1817"/>
                  <a:pt x="2565" y="1818"/>
                  <a:pt x="2565" y="1819"/>
                </a:cubicBezTo>
                <a:cubicBezTo>
                  <a:pt x="2564" y="1819"/>
                  <a:pt x="2564" y="1819"/>
                  <a:pt x="2564" y="1819"/>
                </a:cubicBezTo>
                <a:cubicBezTo>
                  <a:pt x="2564" y="1820"/>
                  <a:pt x="2563" y="1820"/>
                  <a:pt x="2562" y="1820"/>
                </a:cubicBezTo>
                <a:cubicBezTo>
                  <a:pt x="2561" y="1820"/>
                  <a:pt x="2562" y="1821"/>
                  <a:pt x="2561" y="1821"/>
                </a:cubicBezTo>
                <a:cubicBezTo>
                  <a:pt x="2561" y="1820"/>
                  <a:pt x="2561" y="1820"/>
                  <a:pt x="2561" y="1819"/>
                </a:cubicBezTo>
                <a:cubicBezTo>
                  <a:pt x="2561" y="1819"/>
                  <a:pt x="2560" y="1819"/>
                  <a:pt x="2560" y="1819"/>
                </a:cubicBezTo>
                <a:cubicBezTo>
                  <a:pt x="2559" y="1817"/>
                  <a:pt x="2561" y="1817"/>
                  <a:pt x="2561" y="1816"/>
                </a:cubicBezTo>
                <a:cubicBezTo>
                  <a:pt x="2561" y="1815"/>
                  <a:pt x="2560" y="1815"/>
                  <a:pt x="2560" y="1814"/>
                </a:cubicBezTo>
                <a:cubicBezTo>
                  <a:pt x="2560" y="1813"/>
                  <a:pt x="2560" y="1813"/>
                  <a:pt x="2560" y="1812"/>
                </a:cubicBezTo>
                <a:cubicBezTo>
                  <a:pt x="2559" y="1812"/>
                  <a:pt x="2559" y="1812"/>
                  <a:pt x="2558" y="1812"/>
                </a:cubicBezTo>
                <a:cubicBezTo>
                  <a:pt x="2558" y="1811"/>
                  <a:pt x="2558" y="1811"/>
                  <a:pt x="2558" y="1810"/>
                </a:cubicBezTo>
                <a:cubicBezTo>
                  <a:pt x="2557" y="1810"/>
                  <a:pt x="2556" y="1809"/>
                  <a:pt x="2556" y="1809"/>
                </a:cubicBezTo>
                <a:cubicBezTo>
                  <a:pt x="2555" y="1809"/>
                  <a:pt x="2555" y="1809"/>
                  <a:pt x="2555" y="1808"/>
                </a:cubicBezTo>
                <a:cubicBezTo>
                  <a:pt x="2554" y="1808"/>
                  <a:pt x="2554" y="1808"/>
                  <a:pt x="2553" y="1808"/>
                </a:cubicBezTo>
                <a:cubicBezTo>
                  <a:pt x="2552" y="1807"/>
                  <a:pt x="2553" y="1809"/>
                  <a:pt x="2552" y="1808"/>
                </a:cubicBezTo>
                <a:cubicBezTo>
                  <a:pt x="2552" y="1808"/>
                  <a:pt x="2551" y="1808"/>
                  <a:pt x="2551" y="1808"/>
                </a:cubicBezTo>
                <a:cubicBezTo>
                  <a:pt x="2550" y="1808"/>
                  <a:pt x="2550" y="1808"/>
                  <a:pt x="2549" y="1808"/>
                </a:cubicBezTo>
                <a:cubicBezTo>
                  <a:pt x="2548" y="1808"/>
                  <a:pt x="2547" y="1809"/>
                  <a:pt x="2547" y="1810"/>
                </a:cubicBezTo>
                <a:cubicBezTo>
                  <a:pt x="2546" y="1810"/>
                  <a:pt x="2546" y="1810"/>
                  <a:pt x="2546" y="1811"/>
                </a:cubicBezTo>
                <a:cubicBezTo>
                  <a:pt x="2546" y="1811"/>
                  <a:pt x="2546" y="1812"/>
                  <a:pt x="2546" y="1812"/>
                </a:cubicBezTo>
                <a:cubicBezTo>
                  <a:pt x="2546" y="1813"/>
                  <a:pt x="2545" y="1812"/>
                  <a:pt x="2545" y="1812"/>
                </a:cubicBezTo>
                <a:cubicBezTo>
                  <a:pt x="2545" y="1811"/>
                  <a:pt x="2545" y="1811"/>
                  <a:pt x="2545" y="1811"/>
                </a:cubicBezTo>
                <a:cubicBezTo>
                  <a:pt x="2545" y="1810"/>
                  <a:pt x="2545" y="1810"/>
                  <a:pt x="2545" y="1810"/>
                </a:cubicBezTo>
                <a:cubicBezTo>
                  <a:pt x="2545" y="1809"/>
                  <a:pt x="2544" y="1810"/>
                  <a:pt x="2544" y="1810"/>
                </a:cubicBezTo>
                <a:cubicBezTo>
                  <a:pt x="2544" y="1811"/>
                  <a:pt x="2543" y="1811"/>
                  <a:pt x="2543" y="1811"/>
                </a:cubicBezTo>
                <a:cubicBezTo>
                  <a:pt x="2543" y="1812"/>
                  <a:pt x="2543" y="1812"/>
                  <a:pt x="2543" y="1813"/>
                </a:cubicBezTo>
                <a:cubicBezTo>
                  <a:pt x="2544" y="1813"/>
                  <a:pt x="2546" y="1814"/>
                  <a:pt x="2546" y="1815"/>
                </a:cubicBezTo>
                <a:cubicBezTo>
                  <a:pt x="2545" y="1816"/>
                  <a:pt x="2544" y="1815"/>
                  <a:pt x="2544" y="1815"/>
                </a:cubicBezTo>
                <a:cubicBezTo>
                  <a:pt x="2543" y="1815"/>
                  <a:pt x="2544" y="1815"/>
                  <a:pt x="2544" y="1815"/>
                </a:cubicBezTo>
                <a:cubicBezTo>
                  <a:pt x="2544" y="1815"/>
                  <a:pt x="2545" y="1816"/>
                  <a:pt x="2544" y="1816"/>
                </a:cubicBezTo>
                <a:cubicBezTo>
                  <a:pt x="2543" y="1817"/>
                  <a:pt x="2542" y="1816"/>
                  <a:pt x="2542" y="1816"/>
                </a:cubicBezTo>
                <a:cubicBezTo>
                  <a:pt x="2540" y="1816"/>
                  <a:pt x="2539" y="1815"/>
                  <a:pt x="2538" y="1814"/>
                </a:cubicBezTo>
                <a:cubicBezTo>
                  <a:pt x="2537" y="1814"/>
                  <a:pt x="2537" y="1813"/>
                  <a:pt x="2536" y="1813"/>
                </a:cubicBezTo>
                <a:cubicBezTo>
                  <a:pt x="2536" y="1812"/>
                  <a:pt x="2535" y="1812"/>
                  <a:pt x="2535" y="1812"/>
                </a:cubicBezTo>
                <a:cubicBezTo>
                  <a:pt x="2535" y="1811"/>
                  <a:pt x="2534" y="1811"/>
                  <a:pt x="2535" y="1811"/>
                </a:cubicBezTo>
                <a:cubicBezTo>
                  <a:pt x="2535" y="1810"/>
                  <a:pt x="2535" y="1810"/>
                  <a:pt x="2535" y="1809"/>
                </a:cubicBezTo>
                <a:cubicBezTo>
                  <a:pt x="2534" y="1809"/>
                  <a:pt x="2534" y="1809"/>
                  <a:pt x="2534" y="1808"/>
                </a:cubicBezTo>
                <a:cubicBezTo>
                  <a:pt x="2534" y="1808"/>
                  <a:pt x="2534" y="1807"/>
                  <a:pt x="2533" y="1807"/>
                </a:cubicBezTo>
                <a:cubicBezTo>
                  <a:pt x="2533" y="1806"/>
                  <a:pt x="2533" y="1805"/>
                  <a:pt x="2532" y="1804"/>
                </a:cubicBezTo>
                <a:cubicBezTo>
                  <a:pt x="2532" y="1803"/>
                  <a:pt x="2532" y="1802"/>
                  <a:pt x="2533" y="1801"/>
                </a:cubicBezTo>
                <a:cubicBezTo>
                  <a:pt x="2533" y="1801"/>
                  <a:pt x="2535" y="1801"/>
                  <a:pt x="2534" y="1800"/>
                </a:cubicBezTo>
                <a:cubicBezTo>
                  <a:pt x="2534" y="1800"/>
                  <a:pt x="2533" y="1799"/>
                  <a:pt x="2533" y="1799"/>
                </a:cubicBezTo>
                <a:cubicBezTo>
                  <a:pt x="2531" y="1798"/>
                  <a:pt x="2532" y="1797"/>
                  <a:pt x="2531" y="1796"/>
                </a:cubicBezTo>
                <a:cubicBezTo>
                  <a:pt x="2531" y="1794"/>
                  <a:pt x="2530" y="1794"/>
                  <a:pt x="2530" y="1792"/>
                </a:cubicBezTo>
                <a:cubicBezTo>
                  <a:pt x="2530" y="1792"/>
                  <a:pt x="2530" y="1791"/>
                  <a:pt x="2529" y="1791"/>
                </a:cubicBezTo>
                <a:cubicBezTo>
                  <a:pt x="2529" y="1790"/>
                  <a:pt x="2528" y="1790"/>
                  <a:pt x="2528" y="1790"/>
                </a:cubicBezTo>
                <a:cubicBezTo>
                  <a:pt x="2528" y="1788"/>
                  <a:pt x="2527" y="1787"/>
                  <a:pt x="2529" y="1787"/>
                </a:cubicBezTo>
                <a:cubicBezTo>
                  <a:pt x="2530" y="1786"/>
                  <a:pt x="2529" y="1785"/>
                  <a:pt x="2530" y="1784"/>
                </a:cubicBezTo>
                <a:cubicBezTo>
                  <a:pt x="2530" y="1784"/>
                  <a:pt x="2530" y="1783"/>
                  <a:pt x="2531" y="1783"/>
                </a:cubicBezTo>
                <a:cubicBezTo>
                  <a:pt x="2531" y="1782"/>
                  <a:pt x="2532" y="1782"/>
                  <a:pt x="2532" y="1781"/>
                </a:cubicBezTo>
                <a:cubicBezTo>
                  <a:pt x="2532" y="1780"/>
                  <a:pt x="2533" y="1780"/>
                  <a:pt x="2532" y="1779"/>
                </a:cubicBezTo>
                <a:cubicBezTo>
                  <a:pt x="2532" y="1779"/>
                  <a:pt x="2532" y="1778"/>
                  <a:pt x="2531" y="1778"/>
                </a:cubicBezTo>
                <a:cubicBezTo>
                  <a:pt x="2530" y="1778"/>
                  <a:pt x="2531" y="1776"/>
                  <a:pt x="2532" y="1776"/>
                </a:cubicBezTo>
                <a:cubicBezTo>
                  <a:pt x="2532" y="1775"/>
                  <a:pt x="2533" y="1775"/>
                  <a:pt x="2533" y="1774"/>
                </a:cubicBezTo>
                <a:cubicBezTo>
                  <a:pt x="2534" y="1774"/>
                  <a:pt x="2535" y="1773"/>
                  <a:pt x="2536" y="1773"/>
                </a:cubicBezTo>
                <a:cubicBezTo>
                  <a:pt x="2537" y="1772"/>
                  <a:pt x="2539" y="1772"/>
                  <a:pt x="2540" y="1771"/>
                </a:cubicBezTo>
                <a:cubicBezTo>
                  <a:pt x="2541" y="1771"/>
                  <a:pt x="2541" y="1770"/>
                  <a:pt x="2541" y="1770"/>
                </a:cubicBezTo>
                <a:cubicBezTo>
                  <a:pt x="2541" y="1769"/>
                  <a:pt x="2542" y="1769"/>
                  <a:pt x="2542" y="1770"/>
                </a:cubicBezTo>
                <a:cubicBezTo>
                  <a:pt x="2542" y="1770"/>
                  <a:pt x="2542" y="1770"/>
                  <a:pt x="2542" y="1770"/>
                </a:cubicBezTo>
                <a:cubicBezTo>
                  <a:pt x="2541" y="1771"/>
                  <a:pt x="2541" y="1771"/>
                  <a:pt x="2541" y="1771"/>
                </a:cubicBezTo>
                <a:cubicBezTo>
                  <a:pt x="2541" y="1772"/>
                  <a:pt x="2539" y="1773"/>
                  <a:pt x="2539" y="1774"/>
                </a:cubicBezTo>
                <a:cubicBezTo>
                  <a:pt x="2539" y="1774"/>
                  <a:pt x="2540" y="1773"/>
                  <a:pt x="2540" y="1773"/>
                </a:cubicBezTo>
                <a:cubicBezTo>
                  <a:pt x="2541" y="1773"/>
                  <a:pt x="2541" y="1772"/>
                  <a:pt x="2541" y="1772"/>
                </a:cubicBezTo>
                <a:cubicBezTo>
                  <a:pt x="2542" y="1771"/>
                  <a:pt x="2543" y="1770"/>
                  <a:pt x="2544" y="1769"/>
                </a:cubicBezTo>
                <a:cubicBezTo>
                  <a:pt x="2544" y="1769"/>
                  <a:pt x="2544" y="1769"/>
                  <a:pt x="2544" y="1768"/>
                </a:cubicBezTo>
                <a:cubicBezTo>
                  <a:pt x="2544" y="1768"/>
                  <a:pt x="2544" y="1768"/>
                  <a:pt x="2543" y="1768"/>
                </a:cubicBezTo>
                <a:cubicBezTo>
                  <a:pt x="2543" y="1769"/>
                  <a:pt x="2543" y="1768"/>
                  <a:pt x="2543" y="1768"/>
                </a:cubicBezTo>
                <a:cubicBezTo>
                  <a:pt x="2544" y="1767"/>
                  <a:pt x="2544" y="1767"/>
                  <a:pt x="2544" y="1767"/>
                </a:cubicBezTo>
                <a:cubicBezTo>
                  <a:pt x="2544" y="1766"/>
                  <a:pt x="2544" y="1766"/>
                  <a:pt x="2543" y="1766"/>
                </a:cubicBezTo>
                <a:cubicBezTo>
                  <a:pt x="2543" y="1766"/>
                  <a:pt x="2543" y="1766"/>
                  <a:pt x="2543" y="1765"/>
                </a:cubicBezTo>
                <a:cubicBezTo>
                  <a:pt x="2544" y="1764"/>
                  <a:pt x="2546" y="1762"/>
                  <a:pt x="2546" y="1761"/>
                </a:cubicBezTo>
                <a:cubicBezTo>
                  <a:pt x="2548" y="1759"/>
                  <a:pt x="2548" y="1757"/>
                  <a:pt x="2549" y="1754"/>
                </a:cubicBezTo>
                <a:cubicBezTo>
                  <a:pt x="2549" y="1754"/>
                  <a:pt x="2550" y="1752"/>
                  <a:pt x="2550" y="1751"/>
                </a:cubicBezTo>
                <a:cubicBezTo>
                  <a:pt x="2550" y="1750"/>
                  <a:pt x="2548" y="1752"/>
                  <a:pt x="2548" y="1750"/>
                </a:cubicBezTo>
                <a:cubicBezTo>
                  <a:pt x="2548" y="1750"/>
                  <a:pt x="2548" y="1749"/>
                  <a:pt x="2548" y="1748"/>
                </a:cubicBezTo>
                <a:cubicBezTo>
                  <a:pt x="2547" y="1747"/>
                  <a:pt x="2545" y="1747"/>
                  <a:pt x="2545" y="1746"/>
                </a:cubicBezTo>
                <a:cubicBezTo>
                  <a:pt x="2545" y="1745"/>
                  <a:pt x="2545" y="1745"/>
                  <a:pt x="2544" y="1744"/>
                </a:cubicBezTo>
                <a:cubicBezTo>
                  <a:pt x="2544" y="1744"/>
                  <a:pt x="2543" y="1743"/>
                  <a:pt x="2543" y="1743"/>
                </a:cubicBezTo>
                <a:cubicBezTo>
                  <a:pt x="2543" y="1741"/>
                  <a:pt x="2543" y="1740"/>
                  <a:pt x="2543" y="1738"/>
                </a:cubicBezTo>
                <a:cubicBezTo>
                  <a:pt x="2544" y="1737"/>
                  <a:pt x="2544" y="1736"/>
                  <a:pt x="2544" y="1735"/>
                </a:cubicBezTo>
                <a:cubicBezTo>
                  <a:pt x="2544" y="1734"/>
                  <a:pt x="2544" y="1733"/>
                  <a:pt x="2544" y="1733"/>
                </a:cubicBezTo>
                <a:cubicBezTo>
                  <a:pt x="2544" y="1732"/>
                  <a:pt x="2545" y="1732"/>
                  <a:pt x="2545" y="1732"/>
                </a:cubicBezTo>
                <a:cubicBezTo>
                  <a:pt x="2546" y="1731"/>
                  <a:pt x="2546" y="1729"/>
                  <a:pt x="2546" y="1727"/>
                </a:cubicBezTo>
                <a:cubicBezTo>
                  <a:pt x="2546" y="1727"/>
                  <a:pt x="2545" y="1726"/>
                  <a:pt x="2545" y="1726"/>
                </a:cubicBezTo>
                <a:cubicBezTo>
                  <a:pt x="2544" y="1725"/>
                  <a:pt x="2545" y="1724"/>
                  <a:pt x="2545" y="1724"/>
                </a:cubicBezTo>
                <a:cubicBezTo>
                  <a:pt x="2545" y="1723"/>
                  <a:pt x="2543" y="1723"/>
                  <a:pt x="2543" y="1724"/>
                </a:cubicBezTo>
                <a:cubicBezTo>
                  <a:pt x="2542" y="1725"/>
                  <a:pt x="2542" y="1726"/>
                  <a:pt x="2542" y="1727"/>
                </a:cubicBezTo>
                <a:cubicBezTo>
                  <a:pt x="2541" y="1728"/>
                  <a:pt x="2540" y="1729"/>
                  <a:pt x="2539" y="1729"/>
                </a:cubicBezTo>
                <a:cubicBezTo>
                  <a:pt x="2537" y="1729"/>
                  <a:pt x="2536" y="1728"/>
                  <a:pt x="2534" y="1728"/>
                </a:cubicBezTo>
                <a:cubicBezTo>
                  <a:pt x="2534" y="1728"/>
                  <a:pt x="2533" y="1727"/>
                  <a:pt x="2532" y="1727"/>
                </a:cubicBezTo>
                <a:cubicBezTo>
                  <a:pt x="2532" y="1727"/>
                  <a:pt x="2531" y="1727"/>
                  <a:pt x="2531" y="1726"/>
                </a:cubicBezTo>
                <a:cubicBezTo>
                  <a:pt x="2530" y="1726"/>
                  <a:pt x="2529" y="1725"/>
                  <a:pt x="2527" y="1724"/>
                </a:cubicBezTo>
                <a:cubicBezTo>
                  <a:pt x="2527" y="1724"/>
                  <a:pt x="2526" y="1724"/>
                  <a:pt x="2526" y="1723"/>
                </a:cubicBezTo>
                <a:cubicBezTo>
                  <a:pt x="2525" y="1723"/>
                  <a:pt x="2525" y="1723"/>
                  <a:pt x="2524" y="1722"/>
                </a:cubicBezTo>
                <a:cubicBezTo>
                  <a:pt x="2523" y="1722"/>
                  <a:pt x="2522" y="1722"/>
                  <a:pt x="2521" y="1722"/>
                </a:cubicBezTo>
                <a:cubicBezTo>
                  <a:pt x="2521" y="1722"/>
                  <a:pt x="2520" y="1723"/>
                  <a:pt x="2519" y="1722"/>
                </a:cubicBezTo>
                <a:cubicBezTo>
                  <a:pt x="2519" y="1722"/>
                  <a:pt x="2520" y="1721"/>
                  <a:pt x="2519" y="1721"/>
                </a:cubicBezTo>
                <a:cubicBezTo>
                  <a:pt x="2517" y="1720"/>
                  <a:pt x="2517" y="1723"/>
                  <a:pt x="2517" y="1723"/>
                </a:cubicBezTo>
                <a:cubicBezTo>
                  <a:pt x="2515" y="1724"/>
                  <a:pt x="2515" y="1723"/>
                  <a:pt x="2514" y="1722"/>
                </a:cubicBezTo>
                <a:cubicBezTo>
                  <a:pt x="2513" y="1722"/>
                  <a:pt x="2512" y="1722"/>
                  <a:pt x="2512" y="1723"/>
                </a:cubicBezTo>
                <a:cubicBezTo>
                  <a:pt x="2511" y="1724"/>
                  <a:pt x="2512" y="1724"/>
                  <a:pt x="2512" y="1725"/>
                </a:cubicBezTo>
                <a:cubicBezTo>
                  <a:pt x="2513" y="1727"/>
                  <a:pt x="2512" y="1729"/>
                  <a:pt x="2511" y="1730"/>
                </a:cubicBezTo>
                <a:cubicBezTo>
                  <a:pt x="2511" y="1731"/>
                  <a:pt x="2510" y="1732"/>
                  <a:pt x="2510" y="1733"/>
                </a:cubicBezTo>
                <a:cubicBezTo>
                  <a:pt x="2510" y="1734"/>
                  <a:pt x="2510" y="1734"/>
                  <a:pt x="2510" y="1735"/>
                </a:cubicBezTo>
                <a:cubicBezTo>
                  <a:pt x="2510" y="1736"/>
                  <a:pt x="2510" y="1736"/>
                  <a:pt x="2510" y="1737"/>
                </a:cubicBezTo>
                <a:cubicBezTo>
                  <a:pt x="2510" y="1738"/>
                  <a:pt x="2509" y="1739"/>
                  <a:pt x="2509" y="1740"/>
                </a:cubicBezTo>
                <a:cubicBezTo>
                  <a:pt x="2508" y="1741"/>
                  <a:pt x="2507" y="1743"/>
                  <a:pt x="2509" y="1744"/>
                </a:cubicBezTo>
                <a:cubicBezTo>
                  <a:pt x="2509" y="1744"/>
                  <a:pt x="2509" y="1744"/>
                  <a:pt x="2510" y="1745"/>
                </a:cubicBezTo>
                <a:cubicBezTo>
                  <a:pt x="2510" y="1746"/>
                  <a:pt x="2510" y="1746"/>
                  <a:pt x="2510" y="1747"/>
                </a:cubicBezTo>
                <a:cubicBezTo>
                  <a:pt x="2510" y="1747"/>
                  <a:pt x="2509" y="1748"/>
                  <a:pt x="2509" y="1748"/>
                </a:cubicBezTo>
                <a:cubicBezTo>
                  <a:pt x="2509" y="1749"/>
                  <a:pt x="2509" y="1750"/>
                  <a:pt x="2509" y="1750"/>
                </a:cubicBezTo>
                <a:cubicBezTo>
                  <a:pt x="2509" y="1751"/>
                  <a:pt x="2510" y="1752"/>
                  <a:pt x="2510" y="1752"/>
                </a:cubicBezTo>
                <a:cubicBezTo>
                  <a:pt x="2510" y="1754"/>
                  <a:pt x="2510" y="1755"/>
                  <a:pt x="2509" y="1757"/>
                </a:cubicBezTo>
                <a:cubicBezTo>
                  <a:pt x="2509" y="1757"/>
                  <a:pt x="2508" y="1757"/>
                  <a:pt x="2508" y="1758"/>
                </a:cubicBezTo>
                <a:cubicBezTo>
                  <a:pt x="2507" y="1758"/>
                  <a:pt x="2508" y="1759"/>
                  <a:pt x="2508" y="1759"/>
                </a:cubicBezTo>
                <a:cubicBezTo>
                  <a:pt x="2508" y="1761"/>
                  <a:pt x="2506" y="1761"/>
                  <a:pt x="2506" y="1762"/>
                </a:cubicBezTo>
                <a:cubicBezTo>
                  <a:pt x="2506" y="1763"/>
                  <a:pt x="2507" y="1764"/>
                  <a:pt x="2507" y="1765"/>
                </a:cubicBezTo>
                <a:cubicBezTo>
                  <a:pt x="2507" y="1766"/>
                  <a:pt x="2507" y="1766"/>
                  <a:pt x="2507" y="1767"/>
                </a:cubicBezTo>
                <a:cubicBezTo>
                  <a:pt x="2508" y="1768"/>
                  <a:pt x="2508" y="1769"/>
                  <a:pt x="2508" y="1770"/>
                </a:cubicBezTo>
                <a:cubicBezTo>
                  <a:pt x="2508" y="1771"/>
                  <a:pt x="2508" y="1771"/>
                  <a:pt x="2508" y="1772"/>
                </a:cubicBezTo>
                <a:cubicBezTo>
                  <a:pt x="2508" y="1773"/>
                  <a:pt x="2506" y="1774"/>
                  <a:pt x="2504" y="1774"/>
                </a:cubicBezTo>
                <a:cubicBezTo>
                  <a:pt x="2504" y="1774"/>
                  <a:pt x="2504" y="1773"/>
                  <a:pt x="2503" y="1773"/>
                </a:cubicBezTo>
                <a:cubicBezTo>
                  <a:pt x="2503" y="1773"/>
                  <a:pt x="2502" y="1773"/>
                  <a:pt x="2503" y="1772"/>
                </a:cubicBezTo>
                <a:cubicBezTo>
                  <a:pt x="2503" y="1772"/>
                  <a:pt x="2503" y="1771"/>
                  <a:pt x="2503" y="1771"/>
                </a:cubicBezTo>
                <a:cubicBezTo>
                  <a:pt x="2502" y="1771"/>
                  <a:pt x="2502" y="1771"/>
                  <a:pt x="2501" y="1771"/>
                </a:cubicBezTo>
                <a:cubicBezTo>
                  <a:pt x="2501" y="1771"/>
                  <a:pt x="2501" y="1770"/>
                  <a:pt x="2500" y="1770"/>
                </a:cubicBezTo>
                <a:cubicBezTo>
                  <a:pt x="2500" y="1770"/>
                  <a:pt x="2499" y="1770"/>
                  <a:pt x="2499" y="1769"/>
                </a:cubicBezTo>
                <a:cubicBezTo>
                  <a:pt x="2499" y="1769"/>
                  <a:pt x="2500" y="1767"/>
                  <a:pt x="2499" y="1767"/>
                </a:cubicBezTo>
                <a:cubicBezTo>
                  <a:pt x="2497" y="1767"/>
                  <a:pt x="2496" y="1769"/>
                  <a:pt x="2497" y="1771"/>
                </a:cubicBezTo>
                <a:close/>
                <a:moveTo>
                  <a:pt x="2522" y="1805"/>
                </a:moveTo>
                <a:cubicBezTo>
                  <a:pt x="2522" y="1804"/>
                  <a:pt x="2523" y="1804"/>
                  <a:pt x="2523" y="1804"/>
                </a:cubicBezTo>
                <a:cubicBezTo>
                  <a:pt x="2524" y="1805"/>
                  <a:pt x="2524" y="1805"/>
                  <a:pt x="2524" y="1805"/>
                </a:cubicBezTo>
                <a:cubicBezTo>
                  <a:pt x="2524" y="1806"/>
                  <a:pt x="2524" y="1806"/>
                  <a:pt x="2525" y="1807"/>
                </a:cubicBezTo>
                <a:cubicBezTo>
                  <a:pt x="2525" y="1807"/>
                  <a:pt x="2524" y="1803"/>
                  <a:pt x="2526" y="1805"/>
                </a:cubicBezTo>
                <a:cubicBezTo>
                  <a:pt x="2526" y="1805"/>
                  <a:pt x="2527" y="1806"/>
                  <a:pt x="2527" y="1806"/>
                </a:cubicBezTo>
                <a:cubicBezTo>
                  <a:pt x="2527" y="1807"/>
                  <a:pt x="2526" y="1807"/>
                  <a:pt x="2526" y="1807"/>
                </a:cubicBezTo>
                <a:cubicBezTo>
                  <a:pt x="2526" y="1808"/>
                  <a:pt x="2526" y="1808"/>
                  <a:pt x="2526" y="1809"/>
                </a:cubicBezTo>
                <a:cubicBezTo>
                  <a:pt x="2526" y="1809"/>
                  <a:pt x="2527" y="1808"/>
                  <a:pt x="2528" y="1808"/>
                </a:cubicBezTo>
                <a:cubicBezTo>
                  <a:pt x="2528" y="1807"/>
                  <a:pt x="2528" y="1807"/>
                  <a:pt x="2529" y="1806"/>
                </a:cubicBezTo>
                <a:cubicBezTo>
                  <a:pt x="2530" y="1806"/>
                  <a:pt x="2530" y="1807"/>
                  <a:pt x="2529" y="1808"/>
                </a:cubicBezTo>
                <a:cubicBezTo>
                  <a:pt x="2529" y="1808"/>
                  <a:pt x="2528" y="1808"/>
                  <a:pt x="2528" y="1808"/>
                </a:cubicBezTo>
                <a:cubicBezTo>
                  <a:pt x="2527" y="1809"/>
                  <a:pt x="2527" y="1809"/>
                  <a:pt x="2527" y="1809"/>
                </a:cubicBezTo>
                <a:cubicBezTo>
                  <a:pt x="2527" y="1810"/>
                  <a:pt x="2526" y="1810"/>
                  <a:pt x="2526" y="1810"/>
                </a:cubicBezTo>
                <a:cubicBezTo>
                  <a:pt x="2525" y="1810"/>
                  <a:pt x="2524" y="1811"/>
                  <a:pt x="2524" y="1811"/>
                </a:cubicBezTo>
                <a:cubicBezTo>
                  <a:pt x="2524" y="1811"/>
                  <a:pt x="2524" y="1810"/>
                  <a:pt x="2524" y="1810"/>
                </a:cubicBezTo>
                <a:cubicBezTo>
                  <a:pt x="2524" y="1810"/>
                  <a:pt x="2524" y="1809"/>
                  <a:pt x="2523" y="1809"/>
                </a:cubicBezTo>
                <a:cubicBezTo>
                  <a:pt x="2523" y="1809"/>
                  <a:pt x="2523" y="1809"/>
                  <a:pt x="2523" y="1808"/>
                </a:cubicBezTo>
                <a:cubicBezTo>
                  <a:pt x="2522" y="1808"/>
                  <a:pt x="2522" y="1808"/>
                  <a:pt x="2522" y="1807"/>
                </a:cubicBezTo>
                <a:cubicBezTo>
                  <a:pt x="2521" y="1807"/>
                  <a:pt x="2521" y="1806"/>
                  <a:pt x="2522" y="1805"/>
                </a:cubicBezTo>
                <a:close/>
                <a:moveTo>
                  <a:pt x="2521" y="1813"/>
                </a:moveTo>
                <a:cubicBezTo>
                  <a:pt x="2522" y="1813"/>
                  <a:pt x="2521" y="1813"/>
                  <a:pt x="2522" y="1814"/>
                </a:cubicBezTo>
                <a:cubicBezTo>
                  <a:pt x="2522" y="1814"/>
                  <a:pt x="2522" y="1814"/>
                  <a:pt x="2522" y="1814"/>
                </a:cubicBezTo>
                <a:cubicBezTo>
                  <a:pt x="2522" y="1814"/>
                  <a:pt x="2522" y="1815"/>
                  <a:pt x="2522" y="1815"/>
                </a:cubicBezTo>
                <a:cubicBezTo>
                  <a:pt x="2522" y="1815"/>
                  <a:pt x="2521" y="1815"/>
                  <a:pt x="2521" y="1816"/>
                </a:cubicBezTo>
                <a:cubicBezTo>
                  <a:pt x="2521" y="1816"/>
                  <a:pt x="2521" y="1817"/>
                  <a:pt x="2520" y="1817"/>
                </a:cubicBezTo>
                <a:cubicBezTo>
                  <a:pt x="2520" y="1817"/>
                  <a:pt x="2519" y="1816"/>
                  <a:pt x="2519" y="1816"/>
                </a:cubicBezTo>
                <a:cubicBezTo>
                  <a:pt x="2519" y="1815"/>
                  <a:pt x="2520" y="1814"/>
                  <a:pt x="2519" y="1814"/>
                </a:cubicBezTo>
                <a:cubicBezTo>
                  <a:pt x="2518" y="1812"/>
                  <a:pt x="2520" y="1812"/>
                  <a:pt x="2521" y="1813"/>
                </a:cubicBezTo>
                <a:close/>
                <a:moveTo>
                  <a:pt x="2545" y="1800"/>
                </a:moveTo>
                <a:cubicBezTo>
                  <a:pt x="2546" y="1801"/>
                  <a:pt x="2548" y="1801"/>
                  <a:pt x="2548" y="1801"/>
                </a:cubicBezTo>
                <a:cubicBezTo>
                  <a:pt x="2548" y="1799"/>
                  <a:pt x="2546" y="1800"/>
                  <a:pt x="2545" y="1800"/>
                </a:cubicBezTo>
                <a:close/>
                <a:moveTo>
                  <a:pt x="2540" y="1812"/>
                </a:moveTo>
                <a:cubicBezTo>
                  <a:pt x="2540" y="1813"/>
                  <a:pt x="2542" y="1815"/>
                  <a:pt x="2543" y="1814"/>
                </a:cubicBezTo>
                <a:cubicBezTo>
                  <a:pt x="2544" y="1814"/>
                  <a:pt x="2542" y="1813"/>
                  <a:pt x="2542" y="1812"/>
                </a:cubicBezTo>
                <a:cubicBezTo>
                  <a:pt x="2541" y="1812"/>
                  <a:pt x="2541" y="1812"/>
                  <a:pt x="2541" y="1812"/>
                </a:cubicBezTo>
                <a:cubicBezTo>
                  <a:pt x="2540" y="1811"/>
                  <a:pt x="2539" y="1811"/>
                  <a:pt x="2539" y="1810"/>
                </a:cubicBezTo>
                <a:cubicBezTo>
                  <a:pt x="2538" y="1810"/>
                  <a:pt x="2538" y="1810"/>
                  <a:pt x="2538" y="1811"/>
                </a:cubicBezTo>
                <a:cubicBezTo>
                  <a:pt x="2539" y="1811"/>
                  <a:pt x="2539" y="1812"/>
                  <a:pt x="2540" y="1812"/>
                </a:cubicBezTo>
                <a:close/>
                <a:moveTo>
                  <a:pt x="2538" y="1802"/>
                </a:moveTo>
                <a:cubicBezTo>
                  <a:pt x="2539" y="1802"/>
                  <a:pt x="2539" y="1801"/>
                  <a:pt x="2539" y="1801"/>
                </a:cubicBezTo>
                <a:cubicBezTo>
                  <a:pt x="2540" y="1800"/>
                  <a:pt x="2540" y="1799"/>
                  <a:pt x="2539" y="1798"/>
                </a:cubicBezTo>
                <a:cubicBezTo>
                  <a:pt x="2539" y="1798"/>
                  <a:pt x="2539" y="1797"/>
                  <a:pt x="2539" y="1797"/>
                </a:cubicBezTo>
                <a:cubicBezTo>
                  <a:pt x="2539" y="1796"/>
                  <a:pt x="2540" y="1796"/>
                  <a:pt x="2540" y="1795"/>
                </a:cubicBezTo>
                <a:cubicBezTo>
                  <a:pt x="2539" y="1795"/>
                  <a:pt x="2540" y="1795"/>
                  <a:pt x="2540" y="1795"/>
                </a:cubicBezTo>
                <a:cubicBezTo>
                  <a:pt x="2541" y="1795"/>
                  <a:pt x="2540" y="1795"/>
                  <a:pt x="2540" y="1794"/>
                </a:cubicBezTo>
                <a:cubicBezTo>
                  <a:pt x="2539" y="1793"/>
                  <a:pt x="2538" y="1794"/>
                  <a:pt x="2537" y="1794"/>
                </a:cubicBezTo>
                <a:cubicBezTo>
                  <a:pt x="2536" y="1794"/>
                  <a:pt x="2536" y="1795"/>
                  <a:pt x="2536" y="1795"/>
                </a:cubicBezTo>
                <a:cubicBezTo>
                  <a:pt x="2536" y="1795"/>
                  <a:pt x="2536" y="1796"/>
                  <a:pt x="2536" y="1796"/>
                </a:cubicBezTo>
                <a:cubicBezTo>
                  <a:pt x="2537" y="1796"/>
                  <a:pt x="2537" y="1796"/>
                  <a:pt x="2537" y="1797"/>
                </a:cubicBezTo>
                <a:cubicBezTo>
                  <a:pt x="2537" y="1797"/>
                  <a:pt x="2537" y="1797"/>
                  <a:pt x="2537" y="1798"/>
                </a:cubicBezTo>
                <a:cubicBezTo>
                  <a:pt x="2538" y="1798"/>
                  <a:pt x="2538" y="1799"/>
                  <a:pt x="2538" y="1799"/>
                </a:cubicBezTo>
                <a:cubicBezTo>
                  <a:pt x="2538" y="1799"/>
                  <a:pt x="2538" y="1799"/>
                  <a:pt x="2539" y="1800"/>
                </a:cubicBezTo>
                <a:cubicBezTo>
                  <a:pt x="2539" y="1800"/>
                  <a:pt x="2538" y="1800"/>
                  <a:pt x="2538" y="1800"/>
                </a:cubicBezTo>
                <a:cubicBezTo>
                  <a:pt x="2537" y="1801"/>
                  <a:pt x="2538" y="1801"/>
                  <a:pt x="2538" y="1802"/>
                </a:cubicBezTo>
                <a:close/>
                <a:moveTo>
                  <a:pt x="2598" y="1841"/>
                </a:moveTo>
                <a:cubicBezTo>
                  <a:pt x="2598" y="1841"/>
                  <a:pt x="2597" y="1842"/>
                  <a:pt x="2597" y="1842"/>
                </a:cubicBezTo>
                <a:cubicBezTo>
                  <a:pt x="2597" y="1842"/>
                  <a:pt x="2598" y="1842"/>
                  <a:pt x="2598" y="1842"/>
                </a:cubicBezTo>
                <a:cubicBezTo>
                  <a:pt x="2599" y="1842"/>
                  <a:pt x="2599" y="1842"/>
                  <a:pt x="2598" y="1842"/>
                </a:cubicBezTo>
                <a:cubicBezTo>
                  <a:pt x="2598" y="1842"/>
                  <a:pt x="2599" y="1841"/>
                  <a:pt x="2598" y="1841"/>
                </a:cubicBezTo>
                <a:close/>
                <a:moveTo>
                  <a:pt x="2599" y="1886"/>
                </a:moveTo>
                <a:cubicBezTo>
                  <a:pt x="2600" y="1887"/>
                  <a:pt x="2600" y="1889"/>
                  <a:pt x="2600" y="1890"/>
                </a:cubicBezTo>
                <a:cubicBezTo>
                  <a:pt x="2601" y="1890"/>
                  <a:pt x="2601" y="1890"/>
                  <a:pt x="2601" y="1889"/>
                </a:cubicBezTo>
                <a:cubicBezTo>
                  <a:pt x="2601" y="1889"/>
                  <a:pt x="2601" y="1888"/>
                  <a:pt x="2601" y="1888"/>
                </a:cubicBezTo>
                <a:cubicBezTo>
                  <a:pt x="2602" y="1888"/>
                  <a:pt x="2603" y="1889"/>
                  <a:pt x="2603" y="1888"/>
                </a:cubicBezTo>
                <a:cubicBezTo>
                  <a:pt x="2604" y="1887"/>
                  <a:pt x="2603" y="1886"/>
                  <a:pt x="2603" y="1886"/>
                </a:cubicBezTo>
                <a:cubicBezTo>
                  <a:pt x="2602" y="1885"/>
                  <a:pt x="2602" y="1883"/>
                  <a:pt x="2602" y="1883"/>
                </a:cubicBezTo>
                <a:cubicBezTo>
                  <a:pt x="2602" y="1882"/>
                  <a:pt x="2601" y="1882"/>
                  <a:pt x="2601" y="1881"/>
                </a:cubicBezTo>
                <a:cubicBezTo>
                  <a:pt x="2601" y="1881"/>
                  <a:pt x="2601" y="1880"/>
                  <a:pt x="2600" y="1880"/>
                </a:cubicBezTo>
                <a:cubicBezTo>
                  <a:pt x="2600" y="1879"/>
                  <a:pt x="2599" y="1880"/>
                  <a:pt x="2598" y="1878"/>
                </a:cubicBezTo>
                <a:cubicBezTo>
                  <a:pt x="2598" y="1877"/>
                  <a:pt x="2598" y="1877"/>
                  <a:pt x="2599" y="1876"/>
                </a:cubicBezTo>
                <a:cubicBezTo>
                  <a:pt x="2599" y="1875"/>
                  <a:pt x="2599" y="1875"/>
                  <a:pt x="2599" y="1874"/>
                </a:cubicBezTo>
                <a:cubicBezTo>
                  <a:pt x="2599" y="1874"/>
                  <a:pt x="2599" y="1874"/>
                  <a:pt x="2599" y="1873"/>
                </a:cubicBezTo>
                <a:cubicBezTo>
                  <a:pt x="2599" y="1873"/>
                  <a:pt x="2599" y="1873"/>
                  <a:pt x="2599" y="1872"/>
                </a:cubicBezTo>
                <a:cubicBezTo>
                  <a:pt x="2599" y="1872"/>
                  <a:pt x="2599" y="1871"/>
                  <a:pt x="2599" y="1871"/>
                </a:cubicBezTo>
                <a:cubicBezTo>
                  <a:pt x="2599" y="1870"/>
                  <a:pt x="2599" y="1869"/>
                  <a:pt x="2598" y="1869"/>
                </a:cubicBezTo>
                <a:cubicBezTo>
                  <a:pt x="2598" y="1869"/>
                  <a:pt x="2598" y="1868"/>
                  <a:pt x="2597" y="1868"/>
                </a:cubicBezTo>
                <a:cubicBezTo>
                  <a:pt x="2597" y="1867"/>
                  <a:pt x="2597" y="1867"/>
                  <a:pt x="2597" y="1866"/>
                </a:cubicBezTo>
                <a:cubicBezTo>
                  <a:pt x="2597" y="1866"/>
                  <a:pt x="2597" y="1866"/>
                  <a:pt x="2597" y="1865"/>
                </a:cubicBezTo>
                <a:cubicBezTo>
                  <a:pt x="2596" y="1865"/>
                  <a:pt x="2596" y="1865"/>
                  <a:pt x="2596" y="1865"/>
                </a:cubicBezTo>
                <a:cubicBezTo>
                  <a:pt x="2595" y="1866"/>
                  <a:pt x="2595" y="1865"/>
                  <a:pt x="2594" y="1866"/>
                </a:cubicBezTo>
                <a:cubicBezTo>
                  <a:pt x="2593" y="1867"/>
                  <a:pt x="2593" y="1868"/>
                  <a:pt x="2591" y="1868"/>
                </a:cubicBezTo>
                <a:cubicBezTo>
                  <a:pt x="2590" y="1868"/>
                  <a:pt x="2589" y="1867"/>
                  <a:pt x="2589" y="1866"/>
                </a:cubicBezTo>
                <a:cubicBezTo>
                  <a:pt x="2589" y="1865"/>
                  <a:pt x="2588" y="1864"/>
                  <a:pt x="2588" y="1865"/>
                </a:cubicBezTo>
                <a:cubicBezTo>
                  <a:pt x="2588" y="1865"/>
                  <a:pt x="2588" y="1866"/>
                  <a:pt x="2588" y="1866"/>
                </a:cubicBezTo>
                <a:cubicBezTo>
                  <a:pt x="2587" y="1866"/>
                  <a:pt x="2587" y="1865"/>
                  <a:pt x="2586" y="1864"/>
                </a:cubicBezTo>
                <a:cubicBezTo>
                  <a:pt x="2586" y="1864"/>
                  <a:pt x="2586" y="1863"/>
                  <a:pt x="2585" y="1863"/>
                </a:cubicBezTo>
                <a:cubicBezTo>
                  <a:pt x="2585" y="1863"/>
                  <a:pt x="2585" y="1863"/>
                  <a:pt x="2585" y="1863"/>
                </a:cubicBezTo>
                <a:cubicBezTo>
                  <a:pt x="2584" y="1864"/>
                  <a:pt x="2585" y="1864"/>
                  <a:pt x="2585" y="1865"/>
                </a:cubicBezTo>
                <a:cubicBezTo>
                  <a:pt x="2585" y="1866"/>
                  <a:pt x="2585" y="1866"/>
                  <a:pt x="2586" y="1867"/>
                </a:cubicBezTo>
                <a:cubicBezTo>
                  <a:pt x="2586" y="1867"/>
                  <a:pt x="2586" y="1868"/>
                  <a:pt x="2586" y="1868"/>
                </a:cubicBezTo>
                <a:cubicBezTo>
                  <a:pt x="2586" y="1869"/>
                  <a:pt x="2586" y="1869"/>
                  <a:pt x="2586" y="1870"/>
                </a:cubicBezTo>
                <a:cubicBezTo>
                  <a:pt x="2586" y="1871"/>
                  <a:pt x="2587" y="1871"/>
                  <a:pt x="2586" y="1872"/>
                </a:cubicBezTo>
                <a:cubicBezTo>
                  <a:pt x="2586" y="1873"/>
                  <a:pt x="2587" y="1873"/>
                  <a:pt x="2587" y="1874"/>
                </a:cubicBezTo>
                <a:cubicBezTo>
                  <a:pt x="2587" y="1874"/>
                  <a:pt x="2587" y="1875"/>
                  <a:pt x="2587" y="1875"/>
                </a:cubicBezTo>
                <a:cubicBezTo>
                  <a:pt x="2587" y="1876"/>
                  <a:pt x="2588" y="1876"/>
                  <a:pt x="2588" y="1876"/>
                </a:cubicBezTo>
                <a:cubicBezTo>
                  <a:pt x="2589" y="1877"/>
                  <a:pt x="2589" y="1875"/>
                  <a:pt x="2589" y="1875"/>
                </a:cubicBezTo>
                <a:cubicBezTo>
                  <a:pt x="2590" y="1873"/>
                  <a:pt x="2591" y="1874"/>
                  <a:pt x="2592" y="1875"/>
                </a:cubicBezTo>
                <a:cubicBezTo>
                  <a:pt x="2593" y="1876"/>
                  <a:pt x="2594" y="1877"/>
                  <a:pt x="2594" y="1878"/>
                </a:cubicBezTo>
                <a:cubicBezTo>
                  <a:pt x="2595" y="1880"/>
                  <a:pt x="2594" y="1881"/>
                  <a:pt x="2594" y="1882"/>
                </a:cubicBezTo>
                <a:cubicBezTo>
                  <a:pt x="2594" y="1883"/>
                  <a:pt x="2593" y="1884"/>
                  <a:pt x="2593" y="1886"/>
                </a:cubicBezTo>
                <a:cubicBezTo>
                  <a:pt x="2593" y="1887"/>
                  <a:pt x="2594" y="1887"/>
                  <a:pt x="2594" y="1888"/>
                </a:cubicBezTo>
                <a:cubicBezTo>
                  <a:pt x="2594" y="1889"/>
                  <a:pt x="2594" y="1889"/>
                  <a:pt x="2594" y="1890"/>
                </a:cubicBezTo>
                <a:cubicBezTo>
                  <a:pt x="2594" y="1891"/>
                  <a:pt x="2595" y="1891"/>
                  <a:pt x="2595" y="1891"/>
                </a:cubicBezTo>
                <a:cubicBezTo>
                  <a:pt x="2596" y="1891"/>
                  <a:pt x="2596" y="1891"/>
                  <a:pt x="2596" y="1891"/>
                </a:cubicBezTo>
                <a:cubicBezTo>
                  <a:pt x="2597" y="1892"/>
                  <a:pt x="2597" y="1892"/>
                  <a:pt x="2598" y="1892"/>
                </a:cubicBezTo>
                <a:cubicBezTo>
                  <a:pt x="2598" y="1893"/>
                  <a:pt x="2598" y="1893"/>
                  <a:pt x="2599" y="1893"/>
                </a:cubicBezTo>
                <a:cubicBezTo>
                  <a:pt x="2599" y="1893"/>
                  <a:pt x="2599" y="1892"/>
                  <a:pt x="2599" y="1891"/>
                </a:cubicBezTo>
                <a:cubicBezTo>
                  <a:pt x="2599" y="1891"/>
                  <a:pt x="2598" y="1890"/>
                  <a:pt x="2598" y="1890"/>
                </a:cubicBezTo>
                <a:cubicBezTo>
                  <a:pt x="2598" y="1889"/>
                  <a:pt x="2598" y="1888"/>
                  <a:pt x="2598" y="1887"/>
                </a:cubicBezTo>
                <a:cubicBezTo>
                  <a:pt x="2598" y="1887"/>
                  <a:pt x="2598" y="1886"/>
                  <a:pt x="2598" y="1886"/>
                </a:cubicBezTo>
                <a:cubicBezTo>
                  <a:pt x="2599" y="1886"/>
                  <a:pt x="2599" y="1886"/>
                  <a:pt x="2599" y="1886"/>
                </a:cubicBezTo>
                <a:close/>
                <a:moveTo>
                  <a:pt x="2593" y="1909"/>
                </a:moveTo>
                <a:cubicBezTo>
                  <a:pt x="2592" y="1909"/>
                  <a:pt x="2591" y="1910"/>
                  <a:pt x="2592" y="1911"/>
                </a:cubicBezTo>
                <a:cubicBezTo>
                  <a:pt x="2592" y="1911"/>
                  <a:pt x="2593" y="1911"/>
                  <a:pt x="2593" y="1912"/>
                </a:cubicBezTo>
                <a:cubicBezTo>
                  <a:pt x="2594" y="1912"/>
                  <a:pt x="2594" y="1912"/>
                  <a:pt x="2594" y="1912"/>
                </a:cubicBezTo>
                <a:cubicBezTo>
                  <a:pt x="2595" y="1912"/>
                  <a:pt x="2595" y="1910"/>
                  <a:pt x="2595" y="1910"/>
                </a:cubicBezTo>
                <a:cubicBezTo>
                  <a:pt x="2594" y="1909"/>
                  <a:pt x="2594" y="1910"/>
                  <a:pt x="2594" y="1909"/>
                </a:cubicBezTo>
                <a:cubicBezTo>
                  <a:pt x="2593" y="1909"/>
                  <a:pt x="2593" y="1909"/>
                  <a:pt x="2593" y="1909"/>
                </a:cubicBezTo>
                <a:close/>
                <a:moveTo>
                  <a:pt x="2572" y="1909"/>
                </a:moveTo>
                <a:cubicBezTo>
                  <a:pt x="2572" y="1909"/>
                  <a:pt x="2572" y="1908"/>
                  <a:pt x="2571" y="1908"/>
                </a:cubicBezTo>
                <a:cubicBezTo>
                  <a:pt x="2570" y="1908"/>
                  <a:pt x="2570" y="1910"/>
                  <a:pt x="2570" y="1910"/>
                </a:cubicBezTo>
                <a:cubicBezTo>
                  <a:pt x="2570" y="1910"/>
                  <a:pt x="2568" y="1910"/>
                  <a:pt x="2568" y="1911"/>
                </a:cubicBezTo>
                <a:cubicBezTo>
                  <a:pt x="2569" y="1912"/>
                  <a:pt x="2570" y="1911"/>
                  <a:pt x="2570" y="1912"/>
                </a:cubicBezTo>
                <a:cubicBezTo>
                  <a:pt x="2571" y="1912"/>
                  <a:pt x="2571" y="1912"/>
                  <a:pt x="2572" y="1912"/>
                </a:cubicBezTo>
                <a:cubicBezTo>
                  <a:pt x="2573" y="1912"/>
                  <a:pt x="2574" y="1911"/>
                  <a:pt x="2573" y="1911"/>
                </a:cubicBezTo>
                <a:cubicBezTo>
                  <a:pt x="2573" y="1911"/>
                  <a:pt x="2572" y="1910"/>
                  <a:pt x="2573" y="1910"/>
                </a:cubicBezTo>
                <a:cubicBezTo>
                  <a:pt x="2573" y="1910"/>
                  <a:pt x="2573" y="1909"/>
                  <a:pt x="2572" y="1909"/>
                </a:cubicBezTo>
                <a:close/>
                <a:moveTo>
                  <a:pt x="2614" y="1879"/>
                </a:moveTo>
                <a:cubicBezTo>
                  <a:pt x="2614" y="1878"/>
                  <a:pt x="2613" y="1879"/>
                  <a:pt x="2612" y="1878"/>
                </a:cubicBezTo>
                <a:cubicBezTo>
                  <a:pt x="2612" y="1878"/>
                  <a:pt x="2612" y="1878"/>
                  <a:pt x="2612" y="1877"/>
                </a:cubicBezTo>
                <a:cubicBezTo>
                  <a:pt x="2612" y="1877"/>
                  <a:pt x="2612" y="1877"/>
                  <a:pt x="2611" y="1877"/>
                </a:cubicBezTo>
                <a:cubicBezTo>
                  <a:pt x="2611" y="1878"/>
                  <a:pt x="2612" y="1879"/>
                  <a:pt x="2612" y="1879"/>
                </a:cubicBezTo>
                <a:cubicBezTo>
                  <a:pt x="2613" y="1879"/>
                  <a:pt x="2615" y="1880"/>
                  <a:pt x="2614" y="1879"/>
                </a:cubicBezTo>
                <a:close/>
                <a:moveTo>
                  <a:pt x="2588" y="1843"/>
                </a:moveTo>
                <a:cubicBezTo>
                  <a:pt x="2587" y="1843"/>
                  <a:pt x="2587" y="1844"/>
                  <a:pt x="2587" y="1843"/>
                </a:cubicBezTo>
                <a:cubicBezTo>
                  <a:pt x="2587" y="1843"/>
                  <a:pt x="2587" y="1843"/>
                  <a:pt x="2587" y="1843"/>
                </a:cubicBezTo>
                <a:cubicBezTo>
                  <a:pt x="2586" y="1843"/>
                  <a:pt x="2586" y="1843"/>
                  <a:pt x="2585" y="1843"/>
                </a:cubicBezTo>
                <a:cubicBezTo>
                  <a:pt x="2585" y="1843"/>
                  <a:pt x="2585" y="1843"/>
                  <a:pt x="2584" y="1843"/>
                </a:cubicBezTo>
                <a:cubicBezTo>
                  <a:pt x="2584" y="1842"/>
                  <a:pt x="2584" y="1842"/>
                  <a:pt x="2584" y="1843"/>
                </a:cubicBezTo>
                <a:cubicBezTo>
                  <a:pt x="2584" y="1844"/>
                  <a:pt x="2584" y="1845"/>
                  <a:pt x="2585" y="1845"/>
                </a:cubicBezTo>
                <a:cubicBezTo>
                  <a:pt x="2585" y="1847"/>
                  <a:pt x="2584" y="1848"/>
                  <a:pt x="2585" y="1849"/>
                </a:cubicBezTo>
                <a:cubicBezTo>
                  <a:pt x="2586" y="1849"/>
                  <a:pt x="2586" y="1850"/>
                  <a:pt x="2586" y="1850"/>
                </a:cubicBezTo>
                <a:cubicBezTo>
                  <a:pt x="2587" y="1851"/>
                  <a:pt x="2587" y="1851"/>
                  <a:pt x="2588" y="1851"/>
                </a:cubicBezTo>
                <a:cubicBezTo>
                  <a:pt x="2588" y="1852"/>
                  <a:pt x="2588" y="1852"/>
                  <a:pt x="2589" y="1852"/>
                </a:cubicBezTo>
                <a:cubicBezTo>
                  <a:pt x="2589" y="1853"/>
                  <a:pt x="2590" y="1853"/>
                  <a:pt x="2590" y="1853"/>
                </a:cubicBezTo>
                <a:cubicBezTo>
                  <a:pt x="2592" y="1853"/>
                  <a:pt x="2592" y="1854"/>
                  <a:pt x="2593" y="1855"/>
                </a:cubicBezTo>
                <a:cubicBezTo>
                  <a:pt x="2593" y="1856"/>
                  <a:pt x="2595" y="1857"/>
                  <a:pt x="2595" y="1857"/>
                </a:cubicBezTo>
                <a:cubicBezTo>
                  <a:pt x="2595" y="1858"/>
                  <a:pt x="2596" y="1858"/>
                  <a:pt x="2596" y="1859"/>
                </a:cubicBezTo>
                <a:cubicBezTo>
                  <a:pt x="2596" y="1859"/>
                  <a:pt x="2597" y="1859"/>
                  <a:pt x="2597" y="1858"/>
                </a:cubicBezTo>
                <a:cubicBezTo>
                  <a:pt x="2598" y="1858"/>
                  <a:pt x="2599" y="1858"/>
                  <a:pt x="2599" y="1859"/>
                </a:cubicBezTo>
                <a:cubicBezTo>
                  <a:pt x="2599" y="1860"/>
                  <a:pt x="2598" y="1860"/>
                  <a:pt x="2598" y="1860"/>
                </a:cubicBezTo>
                <a:cubicBezTo>
                  <a:pt x="2598" y="1861"/>
                  <a:pt x="2598" y="1861"/>
                  <a:pt x="2598" y="1861"/>
                </a:cubicBezTo>
                <a:cubicBezTo>
                  <a:pt x="2598" y="1862"/>
                  <a:pt x="2598" y="1862"/>
                  <a:pt x="2598" y="1862"/>
                </a:cubicBezTo>
                <a:cubicBezTo>
                  <a:pt x="2597" y="1862"/>
                  <a:pt x="2597" y="1862"/>
                  <a:pt x="2597" y="1862"/>
                </a:cubicBezTo>
                <a:cubicBezTo>
                  <a:pt x="2597" y="1863"/>
                  <a:pt x="2596" y="1862"/>
                  <a:pt x="2596" y="1862"/>
                </a:cubicBezTo>
                <a:cubicBezTo>
                  <a:pt x="2596" y="1863"/>
                  <a:pt x="2596" y="1863"/>
                  <a:pt x="2596" y="1863"/>
                </a:cubicBezTo>
                <a:cubicBezTo>
                  <a:pt x="2595" y="1863"/>
                  <a:pt x="2595" y="1863"/>
                  <a:pt x="2595" y="1864"/>
                </a:cubicBezTo>
                <a:cubicBezTo>
                  <a:pt x="2595" y="1864"/>
                  <a:pt x="2596" y="1865"/>
                  <a:pt x="2596" y="1864"/>
                </a:cubicBezTo>
                <a:cubicBezTo>
                  <a:pt x="2596" y="1864"/>
                  <a:pt x="2596" y="1864"/>
                  <a:pt x="2597" y="1864"/>
                </a:cubicBezTo>
                <a:cubicBezTo>
                  <a:pt x="2597" y="1865"/>
                  <a:pt x="2598" y="1865"/>
                  <a:pt x="2598" y="1865"/>
                </a:cubicBezTo>
                <a:cubicBezTo>
                  <a:pt x="2598" y="1866"/>
                  <a:pt x="2598" y="1866"/>
                  <a:pt x="2598" y="1867"/>
                </a:cubicBezTo>
                <a:cubicBezTo>
                  <a:pt x="2598" y="1867"/>
                  <a:pt x="2598" y="1868"/>
                  <a:pt x="2598" y="1868"/>
                </a:cubicBezTo>
                <a:cubicBezTo>
                  <a:pt x="2598" y="1868"/>
                  <a:pt x="2599" y="1868"/>
                  <a:pt x="2599" y="1868"/>
                </a:cubicBezTo>
                <a:cubicBezTo>
                  <a:pt x="2601" y="1868"/>
                  <a:pt x="2602" y="1869"/>
                  <a:pt x="2602" y="1870"/>
                </a:cubicBezTo>
                <a:cubicBezTo>
                  <a:pt x="2602" y="1871"/>
                  <a:pt x="2602" y="1873"/>
                  <a:pt x="2603" y="1872"/>
                </a:cubicBezTo>
                <a:cubicBezTo>
                  <a:pt x="2604" y="1871"/>
                  <a:pt x="2604" y="1871"/>
                  <a:pt x="2605" y="1871"/>
                </a:cubicBezTo>
                <a:cubicBezTo>
                  <a:pt x="2605" y="1871"/>
                  <a:pt x="2606" y="1871"/>
                  <a:pt x="2606" y="1872"/>
                </a:cubicBezTo>
                <a:cubicBezTo>
                  <a:pt x="2607" y="1872"/>
                  <a:pt x="2607" y="1872"/>
                  <a:pt x="2607" y="1871"/>
                </a:cubicBezTo>
                <a:cubicBezTo>
                  <a:pt x="2608" y="1871"/>
                  <a:pt x="2608" y="1872"/>
                  <a:pt x="2608" y="1872"/>
                </a:cubicBezTo>
                <a:cubicBezTo>
                  <a:pt x="2608" y="1872"/>
                  <a:pt x="2608" y="1871"/>
                  <a:pt x="2609" y="1871"/>
                </a:cubicBezTo>
                <a:cubicBezTo>
                  <a:pt x="2609" y="1871"/>
                  <a:pt x="2609" y="1871"/>
                  <a:pt x="2609" y="1871"/>
                </a:cubicBezTo>
                <a:cubicBezTo>
                  <a:pt x="2610" y="1872"/>
                  <a:pt x="2610" y="1871"/>
                  <a:pt x="2611" y="1871"/>
                </a:cubicBezTo>
                <a:cubicBezTo>
                  <a:pt x="2611" y="1871"/>
                  <a:pt x="2611" y="1871"/>
                  <a:pt x="2611" y="1871"/>
                </a:cubicBezTo>
                <a:cubicBezTo>
                  <a:pt x="2611" y="1872"/>
                  <a:pt x="2611" y="1872"/>
                  <a:pt x="2611" y="1872"/>
                </a:cubicBezTo>
                <a:cubicBezTo>
                  <a:pt x="2611" y="1873"/>
                  <a:pt x="2612" y="1873"/>
                  <a:pt x="2612" y="1873"/>
                </a:cubicBezTo>
                <a:cubicBezTo>
                  <a:pt x="2612" y="1873"/>
                  <a:pt x="2613" y="1873"/>
                  <a:pt x="2614" y="1874"/>
                </a:cubicBezTo>
                <a:cubicBezTo>
                  <a:pt x="2614" y="1874"/>
                  <a:pt x="2614" y="1874"/>
                  <a:pt x="2615" y="1875"/>
                </a:cubicBezTo>
                <a:cubicBezTo>
                  <a:pt x="2615" y="1874"/>
                  <a:pt x="2614" y="1873"/>
                  <a:pt x="2613" y="1873"/>
                </a:cubicBezTo>
                <a:cubicBezTo>
                  <a:pt x="2612" y="1872"/>
                  <a:pt x="2612" y="1871"/>
                  <a:pt x="2611" y="1870"/>
                </a:cubicBezTo>
                <a:cubicBezTo>
                  <a:pt x="2611" y="1869"/>
                  <a:pt x="2611" y="1869"/>
                  <a:pt x="2610" y="1870"/>
                </a:cubicBezTo>
                <a:cubicBezTo>
                  <a:pt x="2609" y="1870"/>
                  <a:pt x="2608" y="1870"/>
                  <a:pt x="2609" y="1869"/>
                </a:cubicBezTo>
                <a:cubicBezTo>
                  <a:pt x="2609" y="1868"/>
                  <a:pt x="2611" y="1867"/>
                  <a:pt x="2610" y="1866"/>
                </a:cubicBezTo>
                <a:cubicBezTo>
                  <a:pt x="2610" y="1866"/>
                  <a:pt x="2610" y="1866"/>
                  <a:pt x="2609" y="1866"/>
                </a:cubicBezTo>
                <a:cubicBezTo>
                  <a:pt x="2609" y="1865"/>
                  <a:pt x="2609" y="1865"/>
                  <a:pt x="2609" y="1865"/>
                </a:cubicBezTo>
                <a:cubicBezTo>
                  <a:pt x="2608" y="1865"/>
                  <a:pt x="2607" y="1863"/>
                  <a:pt x="2607" y="1862"/>
                </a:cubicBezTo>
                <a:cubicBezTo>
                  <a:pt x="2607" y="1861"/>
                  <a:pt x="2607" y="1861"/>
                  <a:pt x="2607" y="1860"/>
                </a:cubicBezTo>
                <a:cubicBezTo>
                  <a:pt x="2607" y="1859"/>
                  <a:pt x="2607" y="1859"/>
                  <a:pt x="2607" y="1858"/>
                </a:cubicBezTo>
                <a:cubicBezTo>
                  <a:pt x="2607" y="1856"/>
                  <a:pt x="2606" y="1855"/>
                  <a:pt x="2607" y="1854"/>
                </a:cubicBezTo>
                <a:cubicBezTo>
                  <a:pt x="2607" y="1853"/>
                  <a:pt x="2608" y="1853"/>
                  <a:pt x="2608" y="1853"/>
                </a:cubicBezTo>
                <a:cubicBezTo>
                  <a:pt x="2608" y="1853"/>
                  <a:pt x="2608" y="1852"/>
                  <a:pt x="2608" y="1852"/>
                </a:cubicBezTo>
                <a:cubicBezTo>
                  <a:pt x="2607" y="1852"/>
                  <a:pt x="2607" y="1852"/>
                  <a:pt x="2607" y="1851"/>
                </a:cubicBezTo>
                <a:cubicBezTo>
                  <a:pt x="2607" y="1851"/>
                  <a:pt x="2607" y="1851"/>
                  <a:pt x="2608" y="1850"/>
                </a:cubicBezTo>
                <a:cubicBezTo>
                  <a:pt x="2609" y="1851"/>
                  <a:pt x="2607" y="1849"/>
                  <a:pt x="2607" y="1849"/>
                </a:cubicBezTo>
                <a:cubicBezTo>
                  <a:pt x="2607" y="1848"/>
                  <a:pt x="2605" y="1848"/>
                  <a:pt x="2605" y="1848"/>
                </a:cubicBezTo>
                <a:cubicBezTo>
                  <a:pt x="2605" y="1848"/>
                  <a:pt x="2604" y="1849"/>
                  <a:pt x="2605" y="1848"/>
                </a:cubicBezTo>
                <a:cubicBezTo>
                  <a:pt x="2605" y="1847"/>
                  <a:pt x="2604" y="1848"/>
                  <a:pt x="2604" y="1848"/>
                </a:cubicBezTo>
                <a:cubicBezTo>
                  <a:pt x="2603" y="1847"/>
                  <a:pt x="2604" y="1846"/>
                  <a:pt x="2604" y="1846"/>
                </a:cubicBezTo>
                <a:cubicBezTo>
                  <a:pt x="2604" y="1846"/>
                  <a:pt x="2605" y="1846"/>
                  <a:pt x="2604" y="1845"/>
                </a:cubicBezTo>
                <a:cubicBezTo>
                  <a:pt x="2603" y="1845"/>
                  <a:pt x="2603" y="1844"/>
                  <a:pt x="2602" y="1843"/>
                </a:cubicBezTo>
                <a:cubicBezTo>
                  <a:pt x="2602" y="1843"/>
                  <a:pt x="2601" y="1842"/>
                  <a:pt x="2600" y="1842"/>
                </a:cubicBezTo>
                <a:cubicBezTo>
                  <a:pt x="2599" y="1842"/>
                  <a:pt x="2598" y="1843"/>
                  <a:pt x="2598" y="1843"/>
                </a:cubicBezTo>
                <a:cubicBezTo>
                  <a:pt x="2598" y="1843"/>
                  <a:pt x="2598" y="1842"/>
                  <a:pt x="2597" y="1842"/>
                </a:cubicBezTo>
                <a:cubicBezTo>
                  <a:pt x="2597" y="1842"/>
                  <a:pt x="2596" y="1842"/>
                  <a:pt x="2595" y="1843"/>
                </a:cubicBezTo>
                <a:cubicBezTo>
                  <a:pt x="2595" y="1843"/>
                  <a:pt x="2595" y="1843"/>
                  <a:pt x="2595" y="1844"/>
                </a:cubicBezTo>
                <a:cubicBezTo>
                  <a:pt x="2594" y="1844"/>
                  <a:pt x="2593" y="1844"/>
                  <a:pt x="2592" y="1844"/>
                </a:cubicBezTo>
                <a:cubicBezTo>
                  <a:pt x="2591" y="1844"/>
                  <a:pt x="2589" y="1843"/>
                  <a:pt x="2588" y="1843"/>
                </a:cubicBezTo>
                <a:close/>
                <a:moveTo>
                  <a:pt x="2591" y="1306"/>
                </a:moveTo>
                <a:cubicBezTo>
                  <a:pt x="2591" y="1306"/>
                  <a:pt x="2591" y="1307"/>
                  <a:pt x="2591" y="1307"/>
                </a:cubicBezTo>
                <a:cubicBezTo>
                  <a:pt x="2593" y="1306"/>
                  <a:pt x="2590" y="1305"/>
                  <a:pt x="2591" y="1306"/>
                </a:cubicBezTo>
                <a:close/>
                <a:moveTo>
                  <a:pt x="2610" y="1896"/>
                </a:moveTo>
                <a:cubicBezTo>
                  <a:pt x="2610" y="1896"/>
                  <a:pt x="2610" y="1897"/>
                  <a:pt x="2611" y="1897"/>
                </a:cubicBezTo>
                <a:cubicBezTo>
                  <a:pt x="2611" y="1897"/>
                  <a:pt x="2612" y="1897"/>
                  <a:pt x="2612" y="1896"/>
                </a:cubicBezTo>
                <a:cubicBezTo>
                  <a:pt x="2613" y="1896"/>
                  <a:pt x="2612" y="1895"/>
                  <a:pt x="2612" y="1895"/>
                </a:cubicBezTo>
                <a:cubicBezTo>
                  <a:pt x="2611" y="1894"/>
                  <a:pt x="2612" y="1893"/>
                  <a:pt x="2612" y="1892"/>
                </a:cubicBezTo>
                <a:cubicBezTo>
                  <a:pt x="2612" y="1892"/>
                  <a:pt x="2611" y="1891"/>
                  <a:pt x="2611" y="1890"/>
                </a:cubicBezTo>
                <a:cubicBezTo>
                  <a:pt x="2611" y="1890"/>
                  <a:pt x="2612" y="1889"/>
                  <a:pt x="2611" y="1889"/>
                </a:cubicBezTo>
                <a:cubicBezTo>
                  <a:pt x="2611" y="1889"/>
                  <a:pt x="2611" y="1889"/>
                  <a:pt x="2611" y="1888"/>
                </a:cubicBezTo>
                <a:cubicBezTo>
                  <a:pt x="2611" y="1888"/>
                  <a:pt x="2611" y="1888"/>
                  <a:pt x="2611" y="1887"/>
                </a:cubicBezTo>
                <a:cubicBezTo>
                  <a:pt x="2611" y="1886"/>
                  <a:pt x="2612" y="1885"/>
                  <a:pt x="2611" y="1884"/>
                </a:cubicBezTo>
                <a:cubicBezTo>
                  <a:pt x="2611" y="1884"/>
                  <a:pt x="2611" y="1885"/>
                  <a:pt x="2611" y="1885"/>
                </a:cubicBezTo>
                <a:cubicBezTo>
                  <a:pt x="2610" y="1885"/>
                  <a:pt x="2610" y="1887"/>
                  <a:pt x="2609" y="1886"/>
                </a:cubicBezTo>
                <a:cubicBezTo>
                  <a:pt x="2609" y="1886"/>
                  <a:pt x="2610" y="1887"/>
                  <a:pt x="2609" y="1887"/>
                </a:cubicBezTo>
                <a:cubicBezTo>
                  <a:pt x="2608" y="1887"/>
                  <a:pt x="2609" y="1888"/>
                  <a:pt x="2609" y="1888"/>
                </a:cubicBezTo>
                <a:cubicBezTo>
                  <a:pt x="2609" y="1888"/>
                  <a:pt x="2609" y="1888"/>
                  <a:pt x="2609" y="1889"/>
                </a:cubicBezTo>
                <a:cubicBezTo>
                  <a:pt x="2609" y="1889"/>
                  <a:pt x="2609" y="1890"/>
                  <a:pt x="2609" y="1890"/>
                </a:cubicBezTo>
                <a:cubicBezTo>
                  <a:pt x="2609" y="1890"/>
                  <a:pt x="2608" y="1891"/>
                  <a:pt x="2608" y="1891"/>
                </a:cubicBezTo>
                <a:cubicBezTo>
                  <a:pt x="2608" y="1892"/>
                  <a:pt x="2609" y="1892"/>
                  <a:pt x="2609" y="1892"/>
                </a:cubicBezTo>
                <a:cubicBezTo>
                  <a:pt x="2610" y="1892"/>
                  <a:pt x="2610" y="1893"/>
                  <a:pt x="2610" y="1893"/>
                </a:cubicBezTo>
                <a:cubicBezTo>
                  <a:pt x="2610" y="1894"/>
                  <a:pt x="2611" y="1894"/>
                  <a:pt x="2611" y="1895"/>
                </a:cubicBezTo>
                <a:cubicBezTo>
                  <a:pt x="2611" y="1895"/>
                  <a:pt x="2611" y="1896"/>
                  <a:pt x="2610" y="1896"/>
                </a:cubicBezTo>
                <a:close/>
                <a:moveTo>
                  <a:pt x="2599" y="1840"/>
                </a:moveTo>
                <a:cubicBezTo>
                  <a:pt x="2598" y="1840"/>
                  <a:pt x="2599" y="1841"/>
                  <a:pt x="2599" y="1842"/>
                </a:cubicBezTo>
                <a:cubicBezTo>
                  <a:pt x="2599" y="1842"/>
                  <a:pt x="2600" y="1842"/>
                  <a:pt x="2600" y="1841"/>
                </a:cubicBezTo>
                <a:cubicBezTo>
                  <a:pt x="2599" y="1841"/>
                  <a:pt x="2599" y="1841"/>
                  <a:pt x="2599" y="1841"/>
                </a:cubicBezTo>
                <a:cubicBezTo>
                  <a:pt x="2599" y="1841"/>
                  <a:pt x="2599" y="1841"/>
                  <a:pt x="2599" y="1840"/>
                </a:cubicBezTo>
                <a:cubicBezTo>
                  <a:pt x="2600" y="1840"/>
                  <a:pt x="2599" y="1840"/>
                  <a:pt x="2599" y="1840"/>
                </a:cubicBezTo>
                <a:close/>
                <a:moveTo>
                  <a:pt x="2577" y="1888"/>
                </a:moveTo>
                <a:cubicBezTo>
                  <a:pt x="2578" y="1886"/>
                  <a:pt x="2578" y="1885"/>
                  <a:pt x="2579" y="1884"/>
                </a:cubicBezTo>
                <a:cubicBezTo>
                  <a:pt x="2579" y="1883"/>
                  <a:pt x="2579" y="1883"/>
                  <a:pt x="2579" y="1882"/>
                </a:cubicBezTo>
                <a:cubicBezTo>
                  <a:pt x="2579" y="1882"/>
                  <a:pt x="2580" y="1881"/>
                  <a:pt x="2579" y="1880"/>
                </a:cubicBezTo>
                <a:cubicBezTo>
                  <a:pt x="2579" y="1879"/>
                  <a:pt x="2579" y="1878"/>
                  <a:pt x="2580" y="1876"/>
                </a:cubicBezTo>
                <a:cubicBezTo>
                  <a:pt x="2580" y="1876"/>
                  <a:pt x="2579" y="1876"/>
                  <a:pt x="2579" y="1875"/>
                </a:cubicBezTo>
                <a:cubicBezTo>
                  <a:pt x="2579" y="1874"/>
                  <a:pt x="2580" y="1874"/>
                  <a:pt x="2579" y="1873"/>
                </a:cubicBezTo>
                <a:cubicBezTo>
                  <a:pt x="2579" y="1873"/>
                  <a:pt x="2579" y="1872"/>
                  <a:pt x="2579" y="1872"/>
                </a:cubicBezTo>
                <a:cubicBezTo>
                  <a:pt x="2579" y="1871"/>
                  <a:pt x="2580" y="1871"/>
                  <a:pt x="2580" y="1870"/>
                </a:cubicBezTo>
                <a:cubicBezTo>
                  <a:pt x="2580" y="1870"/>
                  <a:pt x="2580" y="1868"/>
                  <a:pt x="2579" y="1868"/>
                </a:cubicBezTo>
                <a:cubicBezTo>
                  <a:pt x="2579" y="1869"/>
                  <a:pt x="2579" y="1869"/>
                  <a:pt x="2578" y="1870"/>
                </a:cubicBezTo>
                <a:cubicBezTo>
                  <a:pt x="2578" y="1870"/>
                  <a:pt x="2577" y="1870"/>
                  <a:pt x="2578" y="1871"/>
                </a:cubicBezTo>
                <a:cubicBezTo>
                  <a:pt x="2578" y="1872"/>
                  <a:pt x="2577" y="1872"/>
                  <a:pt x="2577" y="1873"/>
                </a:cubicBezTo>
                <a:cubicBezTo>
                  <a:pt x="2577" y="1874"/>
                  <a:pt x="2578" y="1874"/>
                  <a:pt x="2577" y="1875"/>
                </a:cubicBezTo>
                <a:cubicBezTo>
                  <a:pt x="2577" y="1875"/>
                  <a:pt x="2577" y="1876"/>
                  <a:pt x="2577" y="1876"/>
                </a:cubicBezTo>
                <a:cubicBezTo>
                  <a:pt x="2576" y="1877"/>
                  <a:pt x="2576" y="1878"/>
                  <a:pt x="2576" y="1878"/>
                </a:cubicBezTo>
                <a:cubicBezTo>
                  <a:pt x="2576" y="1879"/>
                  <a:pt x="2575" y="1879"/>
                  <a:pt x="2575" y="1880"/>
                </a:cubicBezTo>
                <a:cubicBezTo>
                  <a:pt x="2574" y="1882"/>
                  <a:pt x="2573" y="1883"/>
                  <a:pt x="2572" y="1885"/>
                </a:cubicBezTo>
                <a:cubicBezTo>
                  <a:pt x="2572" y="1886"/>
                  <a:pt x="2572" y="1887"/>
                  <a:pt x="2571" y="1887"/>
                </a:cubicBezTo>
                <a:cubicBezTo>
                  <a:pt x="2571" y="1888"/>
                  <a:pt x="2570" y="1888"/>
                  <a:pt x="2570" y="1889"/>
                </a:cubicBezTo>
                <a:cubicBezTo>
                  <a:pt x="2570" y="1890"/>
                  <a:pt x="2570" y="1890"/>
                  <a:pt x="2569" y="1891"/>
                </a:cubicBezTo>
                <a:cubicBezTo>
                  <a:pt x="2569" y="1891"/>
                  <a:pt x="2569" y="1892"/>
                  <a:pt x="2568" y="1893"/>
                </a:cubicBezTo>
                <a:cubicBezTo>
                  <a:pt x="2568" y="1893"/>
                  <a:pt x="2567" y="1894"/>
                  <a:pt x="2567" y="1894"/>
                </a:cubicBezTo>
                <a:cubicBezTo>
                  <a:pt x="2567" y="1895"/>
                  <a:pt x="2567" y="1896"/>
                  <a:pt x="2567" y="1897"/>
                </a:cubicBezTo>
                <a:cubicBezTo>
                  <a:pt x="2566" y="1898"/>
                  <a:pt x="2566" y="1899"/>
                  <a:pt x="2566" y="1901"/>
                </a:cubicBezTo>
                <a:cubicBezTo>
                  <a:pt x="2566" y="1902"/>
                  <a:pt x="2565" y="1903"/>
                  <a:pt x="2565" y="1904"/>
                </a:cubicBezTo>
                <a:cubicBezTo>
                  <a:pt x="2565" y="1905"/>
                  <a:pt x="2565" y="1906"/>
                  <a:pt x="2566" y="1906"/>
                </a:cubicBezTo>
                <a:cubicBezTo>
                  <a:pt x="2566" y="1906"/>
                  <a:pt x="2567" y="1905"/>
                  <a:pt x="2567" y="1905"/>
                </a:cubicBezTo>
                <a:cubicBezTo>
                  <a:pt x="2567" y="1904"/>
                  <a:pt x="2568" y="1904"/>
                  <a:pt x="2568" y="1903"/>
                </a:cubicBezTo>
                <a:cubicBezTo>
                  <a:pt x="2569" y="1902"/>
                  <a:pt x="2569" y="1901"/>
                  <a:pt x="2569" y="1900"/>
                </a:cubicBezTo>
                <a:cubicBezTo>
                  <a:pt x="2569" y="1898"/>
                  <a:pt x="2571" y="1897"/>
                  <a:pt x="2571" y="1895"/>
                </a:cubicBezTo>
                <a:cubicBezTo>
                  <a:pt x="2572" y="1895"/>
                  <a:pt x="2572" y="1895"/>
                  <a:pt x="2571" y="1894"/>
                </a:cubicBezTo>
                <a:cubicBezTo>
                  <a:pt x="2571" y="1894"/>
                  <a:pt x="2572" y="1893"/>
                  <a:pt x="2572" y="1893"/>
                </a:cubicBezTo>
                <a:cubicBezTo>
                  <a:pt x="2572" y="1892"/>
                  <a:pt x="2572" y="1892"/>
                  <a:pt x="2573" y="1892"/>
                </a:cubicBezTo>
                <a:cubicBezTo>
                  <a:pt x="2573" y="1891"/>
                  <a:pt x="2574" y="1890"/>
                  <a:pt x="2574" y="1890"/>
                </a:cubicBezTo>
                <a:cubicBezTo>
                  <a:pt x="2575" y="1889"/>
                  <a:pt x="2576" y="1889"/>
                  <a:pt x="2577" y="1888"/>
                </a:cubicBezTo>
                <a:close/>
                <a:moveTo>
                  <a:pt x="23" y="846"/>
                </a:moveTo>
                <a:cubicBezTo>
                  <a:pt x="23" y="846"/>
                  <a:pt x="23" y="847"/>
                  <a:pt x="24" y="846"/>
                </a:cubicBezTo>
                <a:cubicBezTo>
                  <a:pt x="24" y="845"/>
                  <a:pt x="24" y="844"/>
                  <a:pt x="24" y="844"/>
                </a:cubicBezTo>
                <a:cubicBezTo>
                  <a:pt x="24" y="843"/>
                  <a:pt x="24" y="843"/>
                  <a:pt x="23" y="842"/>
                </a:cubicBezTo>
                <a:cubicBezTo>
                  <a:pt x="22" y="842"/>
                  <a:pt x="22" y="842"/>
                  <a:pt x="21" y="842"/>
                </a:cubicBezTo>
                <a:cubicBezTo>
                  <a:pt x="20" y="841"/>
                  <a:pt x="20" y="841"/>
                  <a:pt x="19" y="841"/>
                </a:cubicBezTo>
                <a:cubicBezTo>
                  <a:pt x="18" y="841"/>
                  <a:pt x="18" y="839"/>
                  <a:pt x="17" y="838"/>
                </a:cubicBezTo>
                <a:cubicBezTo>
                  <a:pt x="17" y="838"/>
                  <a:pt x="16" y="837"/>
                  <a:pt x="16" y="837"/>
                </a:cubicBezTo>
                <a:cubicBezTo>
                  <a:pt x="15" y="836"/>
                  <a:pt x="13" y="838"/>
                  <a:pt x="12" y="838"/>
                </a:cubicBezTo>
                <a:cubicBezTo>
                  <a:pt x="12" y="838"/>
                  <a:pt x="12" y="838"/>
                  <a:pt x="11" y="838"/>
                </a:cubicBezTo>
                <a:cubicBezTo>
                  <a:pt x="11" y="838"/>
                  <a:pt x="11" y="839"/>
                  <a:pt x="11" y="839"/>
                </a:cubicBezTo>
                <a:cubicBezTo>
                  <a:pt x="11" y="840"/>
                  <a:pt x="12" y="840"/>
                  <a:pt x="13" y="840"/>
                </a:cubicBezTo>
                <a:cubicBezTo>
                  <a:pt x="14" y="841"/>
                  <a:pt x="13" y="842"/>
                  <a:pt x="14" y="842"/>
                </a:cubicBezTo>
                <a:cubicBezTo>
                  <a:pt x="15" y="842"/>
                  <a:pt x="17" y="841"/>
                  <a:pt x="17" y="842"/>
                </a:cubicBezTo>
                <a:cubicBezTo>
                  <a:pt x="18" y="843"/>
                  <a:pt x="15" y="844"/>
                  <a:pt x="18" y="844"/>
                </a:cubicBezTo>
                <a:cubicBezTo>
                  <a:pt x="18" y="845"/>
                  <a:pt x="17" y="845"/>
                  <a:pt x="16" y="845"/>
                </a:cubicBezTo>
                <a:cubicBezTo>
                  <a:pt x="15" y="845"/>
                  <a:pt x="15" y="846"/>
                  <a:pt x="14" y="846"/>
                </a:cubicBezTo>
                <a:cubicBezTo>
                  <a:pt x="14" y="846"/>
                  <a:pt x="13" y="846"/>
                  <a:pt x="13" y="846"/>
                </a:cubicBezTo>
                <a:cubicBezTo>
                  <a:pt x="12" y="846"/>
                  <a:pt x="12" y="846"/>
                  <a:pt x="11" y="846"/>
                </a:cubicBezTo>
                <a:cubicBezTo>
                  <a:pt x="11" y="846"/>
                  <a:pt x="11" y="847"/>
                  <a:pt x="12" y="848"/>
                </a:cubicBezTo>
                <a:cubicBezTo>
                  <a:pt x="13" y="849"/>
                  <a:pt x="14" y="847"/>
                  <a:pt x="15" y="847"/>
                </a:cubicBezTo>
                <a:cubicBezTo>
                  <a:pt x="16" y="847"/>
                  <a:pt x="16" y="847"/>
                  <a:pt x="17" y="847"/>
                </a:cubicBezTo>
                <a:cubicBezTo>
                  <a:pt x="18" y="846"/>
                  <a:pt x="18" y="846"/>
                  <a:pt x="19" y="846"/>
                </a:cubicBezTo>
                <a:cubicBezTo>
                  <a:pt x="20" y="846"/>
                  <a:pt x="20" y="846"/>
                  <a:pt x="21" y="847"/>
                </a:cubicBezTo>
                <a:cubicBezTo>
                  <a:pt x="21" y="847"/>
                  <a:pt x="22" y="847"/>
                  <a:pt x="22" y="847"/>
                </a:cubicBezTo>
                <a:cubicBezTo>
                  <a:pt x="22" y="846"/>
                  <a:pt x="21" y="845"/>
                  <a:pt x="23" y="846"/>
                </a:cubicBezTo>
                <a:close/>
                <a:moveTo>
                  <a:pt x="1184" y="376"/>
                </a:moveTo>
                <a:cubicBezTo>
                  <a:pt x="1183" y="374"/>
                  <a:pt x="1182" y="376"/>
                  <a:pt x="1180" y="376"/>
                </a:cubicBezTo>
                <a:cubicBezTo>
                  <a:pt x="1180" y="375"/>
                  <a:pt x="1180" y="374"/>
                  <a:pt x="1180" y="374"/>
                </a:cubicBezTo>
                <a:cubicBezTo>
                  <a:pt x="1179" y="373"/>
                  <a:pt x="1179" y="373"/>
                  <a:pt x="1178" y="372"/>
                </a:cubicBezTo>
                <a:cubicBezTo>
                  <a:pt x="1178" y="372"/>
                  <a:pt x="1178" y="371"/>
                  <a:pt x="1177" y="371"/>
                </a:cubicBezTo>
                <a:cubicBezTo>
                  <a:pt x="1176" y="370"/>
                  <a:pt x="1177" y="372"/>
                  <a:pt x="1177" y="372"/>
                </a:cubicBezTo>
                <a:cubicBezTo>
                  <a:pt x="1177" y="372"/>
                  <a:pt x="1178" y="372"/>
                  <a:pt x="1177" y="373"/>
                </a:cubicBezTo>
                <a:cubicBezTo>
                  <a:pt x="1177" y="373"/>
                  <a:pt x="1176" y="373"/>
                  <a:pt x="1176" y="373"/>
                </a:cubicBezTo>
                <a:cubicBezTo>
                  <a:pt x="1175" y="373"/>
                  <a:pt x="1176" y="372"/>
                  <a:pt x="1176" y="371"/>
                </a:cubicBezTo>
                <a:cubicBezTo>
                  <a:pt x="1176" y="370"/>
                  <a:pt x="1172" y="370"/>
                  <a:pt x="1171" y="370"/>
                </a:cubicBezTo>
                <a:cubicBezTo>
                  <a:pt x="1170" y="370"/>
                  <a:pt x="1169" y="370"/>
                  <a:pt x="1168" y="371"/>
                </a:cubicBezTo>
                <a:cubicBezTo>
                  <a:pt x="1168" y="371"/>
                  <a:pt x="1168" y="372"/>
                  <a:pt x="1167" y="372"/>
                </a:cubicBezTo>
                <a:cubicBezTo>
                  <a:pt x="1166" y="372"/>
                  <a:pt x="1164" y="371"/>
                  <a:pt x="1165" y="372"/>
                </a:cubicBezTo>
                <a:cubicBezTo>
                  <a:pt x="1165" y="373"/>
                  <a:pt x="1166" y="374"/>
                  <a:pt x="1167" y="374"/>
                </a:cubicBezTo>
                <a:cubicBezTo>
                  <a:pt x="1168" y="375"/>
                  <a:pt x="1169" y="376"/>
                  <a:pt x="1170" y="377"/>
                </a:cubicBezTo>
                <a:cubicBezTo>
                  <a:pt x="1171" y="379"/>
                  <a:pt x="1173" y="379"/>
                  <a:pt x="1174" y="380"/>
                </a:cubicBezTo>
                <a:cubicBezTo>
                  <a:pt x="1175" y="381"/>
                  <a:pt x="1175" y="383"/>
                  <a:pt x="1177" y="383"/>
                </a:cubicBezTo>
                <a:cubicBezTo>
                  <a:pt x="1178" y="383"/>
                  <a:pt x="1179" y="383"/>
                  <a:pt x="1179" y="384"/>
                </a:cubicBezTo>
                <a:cubicBezTo>
                  <a:pt x="1180" y="385"/>
                  <a:pt x="1180" y="386"/>
                  <a:pt x="1181" y="386"/>
                </a:cubicBezTo>
                <a:cubicBezTo>
                  <a:pt x="1183" y="387"/>
                  <a:pt x="1181" y="384"/>
                  <a:pt x="1181" y="383"/>
                </a:cubicBezTo>
                <a:cubicBezTo>
                  <a:pt x="1181" y="382"/>
                  <a:pt x="1181" y="382"/>
                  <a:pt x="1182" y="381"/>
                </a:cubicBezTo>
                <a:cubicBezTo>
                  <a:pt x="1183" y="381"/>
                  <a:pt x="1183" y="381"/>
                  <a:pt x="1184" y="380"/>
                </a:cubicBezTo>
                <a:cubicBezTo>
                  <a:pt x="1184" y="380"/>
                  <a:pt x="1183" y="379"/>
                  <a:pt x="1184" y="378"/>
                </a:cubicBezTo>
                <a:cubicBezTo>
                  <a:pt x="1184" y="378"/>
                  <a:pt x="1184" y="377"/>
                  <a:pt x="1184" y="376"/>
                </a:cubicBezTo>
                <a:close/>
                <a:moveTo>
                  <a:pt x="616" y="126"/>
                </a:moveTo>
                <a:cubicBezTo>
                  <a:pt x="617" y="125"/>
                  <a:pt x="618" y="125"/>
                  <a:pt x="619" y="124"/>
                </a:cubicBezTo>
                <a:cubicBezTo>
                  <a:pt x="620" y="123"/>
                  <a:pt x="622" y="122"/>
                  <a:pt x="623" y="122"/>
                </a:cubicBezTo>
                <a:cubicBezTo>
                  <a:pt x="624" y="122"/>
                  <a:pt x="627" y="122"/>
                  <a:pt x="626" y="121"/>
                </a:cubicBezTo>
                <a:cubicBezTo>
                  <a:pt x="625" y="120"/>
                  <a:pt x="624" y="120"/>
                  <a:pt x="624" y="120"/>
                </a:cubicBezTo>
                <a:cubicBezTo>
                  <a:pt x="623" y="120"/>
                  <a:pt x="623" y="119"/>
                  <a:pt x="622" y="119"/>
                </a:cubicBezTo>
                <a:cubicBezTo>
                  <a:pt x="621" y="119"/>
                  <a:pt x="619" y="118"/>
                  <a:pt x="618" y="118"/>
                </a:cubicBezTo>
                <a:cubicBezTo>
                  <a:pt x="617" y="117"/>
                  <a:pt x="616" y="116"/>
                  <a:pt x="615" y="116"/>
                </a:cubicBezTo>
                <a:cubicBezTo>
                  <a:pt x="614" y="115"/>
                  <a:pt x="612" y="116"/>
                  <a:pt x="611" y="116"/>
                </a:cubicBezTo>
                <a:cubicBezTo>
                  <a:pt x="609" y="116"/>
                  <a:pt x="608" y="117"/>
                  <a:pt x="607" y="117"/>
                </a:cubicBezTo>
                <a:cubicBezTo>
                  <a:pt x="605" y="117"/>
                  <a:pt x="604" y="117"/>
                  <a:pt x="602" y="117"/>
                </a:cubicBezTo>
                <a:cubicBezTo>
                  <a:pt x="601" y="117"/>
                  <a:pt x="600" y="115"/>
                  <a:pt x="599" y="115"/>
                </a:cubicBezTo>
                <a:cubicBezTo>
                  <a:pt x="598" y="114"/>
                  <a:pt x="597" y="114"/>
                  <a:pt x="596" y="113"/>
                </a:cubicBezTo>
                <a:cubicBezTo>
                  <a:pt x="595" y="113"/>
                  <a:pt x="593" y="113"/>
                  <a:pt x="593" y="112"/>
                </a:cubicBezTo>
                <a:cubicBezTo>
                  <a:pt x="593" y="112"/>
                  <a:pt x="594" y="111"/>
                  <a:pt x="594" y="110"/>
                </a:cubicBezTo>
                <a:cubicBezTo>
                  <a:pt x="594" y="110"/>
                  <a:pt x="594" y="110"/>
                  <a:pt x="594" y="109"/>
                </a:cubicBezTo>
                <a:cubicBezTo>
                  <a:pt x="595" y="107"/>
                  <a:pt x="598" y="107"/>
                  <a:pt x="597" y="104"/>
                </a:cubicBezTo>
                <a:cubicBezTo>
                  <a:pt x="597" y="103"/>
                  <a:pt x="595" y="102"/>
                  <a:pt x="594" y="102"/>
                </a:cubicBezTo>
                <a:cubicBezTo>
                  <a:pt x="592" y="102"/>
                  <a:pt x="591" y="101"/>
                  <a:pt x="589" y="101"/>
                </a:cubicBezTo>
                <a:cubicBezTo>
                  <a:pt x="588" y="101"/>
                  <a:pt x="586" y="101"/>
                  <a:pt x="585" y="101"/>
                </a:cubicBezTo>
                <a:cubicBezTo>
                  <a:pt x="583" y="100"/>
                  <a:pt x="580" y="101"/>
                  <a:pt x="578" y="102"/>
                </a:cubicBezTo>
                <a:cubicBezTo>
                  <a:pt x="578" y="102"/>
                  <a:pt x="577" y="103"/>
                  <a:pt x="577" y="103"/>
                </a:cubicBezTo>
                <a:cubicBezTo>
                  <a:pt x="576" y="104"/>
                  <a:pt x="575" y="103"/>
                  <a:pt x="574" y="102"/>
                </a:cubicBezTo>
                <a:cubicBezTo>
                  <a:pt x="573" y="102"/>
                  <a:pt x="572" y="102"/>
                  <a:pt x="572" y="102"/>
                </a:cubicBezTo>
                <a:cubicBezTo>
                  <a:pt x="570" y="102"/>
                  <a:pt x="569" y="102"/>
                  <a:pt x="567" y="102"/>
                </a:cubicBezTo>
                <a:cubicBezTo>
                  <a:pt x="566" y="102"/>
                  <a:pt x="566" y="103"/>
                  <a:pt x="565" y="103"/>
                </a:cubicBezTo>
                <a:cubicBezTo>
                  <a:pt x="564" y="103"/>
                  <a:pt x="563" y="103"/>
                  <a:pt x="563" y="103"/>
                </a:cubicBezTo>
                <a:cubicBezTo>
                  <a:pt x="561" y="102"/>
                  <a:pt x="560" y="103"/>
                  <a:pt x="558" y="103"/>
                </a:cubicBezTo>
                <a:cubicBezTo>
                  <a:pt x="557" y="104"/>
                  <a:pt x="556" y="104"/>
                  <a:pt x="554" y="104"/>
                </a:cubicBezTo>
                <a:cubicBezTo>
                  <a:pt x="553" y="104"/>
                  <a:pt x="551" y="105"/>
                  <a:pt x="550" y="105"/>
                </a:cubicBezTo>
                <a:cubicBezTo>
                  <a:pt x="549" y="105"/>
                  <a:pt x="546" y="105"/>
                  <a:pt x="547" y="107"/>
                </a:cubicBezTo>
                <a:cubicBezTo>
                  <a:pt x="547" y="109"/>
                  <a:pt x="549" y="109"/>
                  <a:pt x="550" y="109"/>
                </a:cubicBezTo>
                <a:cubicBezTo>
                  <a:pt x="551" y="109"/>
                  <a:pt x="551" y="110"/>
                  <a:pt x="552" y="110"/>
                </a:cubicBezTo>
                <a:cubicBezTo>
                  <a:pt x="553" y="111"/>
                  <a:pt x="555" y="111"/>
                  <a:pt x="556" y="113"/>
                </a:cubicBezTo>
                <a:cubicBezTo>
                  <a:pt x="557" y="113"/>
                  <a:pt x="557" y="113"/>
                  <a:pt x="559" y="113"/>
                </a:cubicBezTo>
                <a:cubicBezTo>
                  <a:pt x="559" y="113"/>
                  <a:pt x="560" y="113"/>
                  <a:pt x="561" y="114"/>
                </a:cubicBezTo>
                <a:cubicBezTo>
                  <a:pt x="561" y="114"/>
                  <a:pt x="560" y="115"/>
                  <a:pt x="560" y="115"/>
                </a:cubicBezTo>
                <a:cubicBezTo>
                  <a:pt x="560" y="116"/>
                  <a:pt x="560" y="116"/>
                  <a:pt x="559" y="117"/>
                </a:cubicBezTo>
                <a:cubicBezTo>
                  <a:pt x="559" y="118"/>
                  <a:pt x="558" y="118"/>
                  <a:pt x="558" y="118"/>
                </a:cubicBezTo>
                <a:cubicBezTo>
                  <a:pt x="557" y="119"/>
                  <a:pt x="556" y="120"/>
                  <a:pt x="555" y="122"/>
                </a:cubicBezTo>
                <a:cubicBezTo>
                  <a:pt x="554" y="123"/>
                  <a:pt x="554" y="124"/>
                  <a:pt x="554" y="125"/>
                </a:cubicBezTo>
                <a:cubicBezTo>
                  <a:pt x="554" y="126"/>
                  <a:pt x="554" y="127"/>
                  <a:pt x="552" y="128"/>
                </a:cubicBezTo>
                <a:cubicBezTo>
                  <a:pt x="552" y="128"/>
                  <a:pt x="551" y="128"/>
                  <a:pt x="550" y="128"/>
                </a:cubicBezTo>
                <a:cubicBezTo>
                  <a:pt x="549" y="129"/>
                  <a:pt x="547" y="128"/>
                  <a:pt x="547" y="130"/>
                </a:cubicBezTo>
                <a:cubicBezTo>
                  <a:pt x="546" y="131"/>
                  <a:pt x="547" y="131"/>
                  <a:pt x="546" y="132"/>
                </a:cubicBezTo>
                <a:cubicBezTo>
                  <a:pt x="546" y="132"/>
                  <a:pt x="545" y="133"/>
                  <a:pt x="546" y="133"/>
                </a:cubicBezTo>
                <a:cubicBezTo>
                  <a:pt x="546" y="134"/>
                  <a:pt x="549" y="133"/>
                  <a:pt x="549" y="133"/>
                </a:cubicBezTo>
                <a:cubicBezTo>
                  <a:pt x="551" y="133"/>
                  <a:pt x="552" y="133"/>
                  <a:pt x="554" y="133"/>
                </a:cubicBezTo>
                <a:cubicBezTo>
                  <a:pt x="555" y="132"/>
                  <a:pt x="557" y="132"/>
                  <a:pt x="558" y="132"/>
                </a:cubicBezTo>
                <a:cubicBezTo>
                  <a:pt x="560" y="132"/>
                  <a:pt x="561" y="132"/>
                  <a:pt x="563" y="132"/>
                </a:cubicBezTo>
                <a:cubicBezTo>
                  <a:pt x="564" y="132"/>
                  <a:pt x="566" y="132"/>
                  <a:pt x="567" y="132"/>
                </a:cubicBezTo>
                <a:cubicBezTo>
                  <a:pt x="569" y="132"/>
                  <a:pt x="570" y="132"/>
                  <a:pt x="571" y="131"/>
                </a:cubicBezTo>
                <a:cubicBezTo>
                  <a:pt x="573" y="131"/>
                  <a:pt x="574" y="130"/>
                  <a:pt x="576" y="131"/>
                </a:cubicBezTo>
                <a:cubicBezTo>
                  <a:pt x="577" y="131"/>
                  <a:pt x="579" y="131"/>
                  <a:pt x="580" y="131"/>
                </a:cubicBezTo>
                <a:cubicBezTo>
                  <a:pt x="581" y="131"/>
                  <a:pt x="584" y="130"/>
                  <a:pt x="582" y="132"/>
                </a:cubicBezTo>
                <a:cubicBezTo>
                  <a:pt x="582" y="132"/>
                  <a:pt x="582" y="132"/>
                  <a:pt x="582" y="132"/>
                </a:cubicBezTo>
                <a:cubicBezTo>
                  <a:pt x="581" y="132"/>
                  <a:pt x="581" y="133"/>
                  <a:pt x="581" y="133"/>
                </a:cubicBezTo>
                <a:cubicBezTo>
                  <a:pt x="581" y="134"/>
                  <a:pt x="580" y="134"/>
                  <a:pt x="579" y="134"/>
                </a:cubicBezTo>
                <a:cubicBezTo>
                  <a:pt x="579" y="134"/>
                  <a:pt x="578" y="134"/>
                  <a:pt x="577" y="135"/>
                </a:cubicBezTo>
                <a:cubicBezTo>
                  <a:pt x="577" y="136"/>
                  <a:pt x="577" y="136"/>
                  <a:pt x="578" y="137"/>
                </a:cubicBezTo>
                <a:cubicBezTo>
                  <a:pt x="578" y="137"/>
                  <a:pt x="579" y="137"/>
                  <a:pt x="579" y="138"/>
                </a:cubicBezTo>
                <a:cubicBezTo>
                  <a:pt x="580" y="138"/>
                  <a:pt x="580" y="139"/>
                  <a:pt x="580" y="139"/>
                </a:cubicBezTo>
                <a:cubicBezTo>
                  <a:pt x="581" y="140"/>
                  <a:pt x="581" y="140"/>
                  <a:pt x="582" y="141"/>
                </a:cubicBezTo>
                <a:cubicBezTo>
                  <a:pt x="583" y="141"/>
                  <a:pt x="583" y="141"/>
                  <a:pt x="583" y="142"/>
                </a:cubicBezTo>
                <a:cubicBezTo>
                  <a:pt x="585" y="144"/>
                  <a:pt x="586" y="141"/>
                  <a:pt x="586" y="140"/>
                </a:cubicBezTo>
                <a:cubicBezTo>
                  <a:pt x="586" y="140"/>
                  <a:pt x="587" y="140"/>
                  <a:pt x="587" y="139"/>
                </a:cubicBezTo>
                <a:cubicBezTo>
                  <a:pt x="588" y="139"/>
                  <a:pt x="588" y="139"/>
                  <a:pt x="589" y="138"/>
                </a:cubicBezTo>
                <a:cubicBezTo>
                  <a:pt x="592" y="137"/>
                  <a:pt x="595" y="139"/>
                  <a:pt x="598" y="137"/>
                </a:cubicBezTo>
                <a:cubicBezTo>
                  <a:pt x="599" y="136"/>
                  <a:pt x="600" y="135"/>
                  <a:pt x="601" y="135"/>
                </a:cubicBezTo>
                <a:cubicBezTo>
                  <a:pt x="603" y="134"/>
                  <a:pt x="604" y="135"/>
                  <a:pt x="606" y="134"/>
                </a:cubicBezTo>
                <a:cubicBezTo>
                  <a:pt x="607" y="133"/>
                  <a:pt x="607" y="131"/>
                  <a:pt x="608" y="130"/>
                </a:cubicBezTo>
                <a:cubicBezTo>
                  <a:pt x="609" y="129"/>
                  <a:pt x="610" y="128"/>
                  <a:pt x="612" y="128"/>
                </a:cubicBezTo>
                <a:cubicBezTo>
                  <a:pt x="613" y="127"/>
                  <a:pt x="614" y="127"/>
                  <a:pt x="616" y="126"/>
                </a:cubicBezTo>
                <a:close/>
                <a:moveTo>
                  <a:pt x="488" y="19"/>
                </a:moveTo>
                <a:cubicBezTo>
                  <a:pt x="489" y="19"/>
                  <a:pt x="491" y="19"/>
                  <a:pt x="492" y="19"/>
                </a:cubicBezTo>
                <a:cubicBezTo>
                  <a:pt x="493" y="20"/>
                  <a:pt x="495" y="20"/>
                  <a:pt x="496" y="20"/>
                </a:cubicBezTo>
                <a:cubicBezTo>
                  <a:pt x="498" y="20"/>
                  <a:pt x="500" y="20"/>
                  <a:pt x="501" y="21"/>
                </a:cubicBezTo>
                <a:cubicBezTo>
                  <a:pt x="502" y="21"/>
                  <a:pt x="503" y="21"/>
                  <a:pt x="504" y="21"/>
                </a:cubicBezTo>
                <a:cubicBezTo>
                  <a:pt x="504" y="21"/>
                  <a:pt x="505" y="21"/>
                  <a:pt x="506" y="22"/>
                </a:cubicBezTo>
                <a:cubicBezTo>
                  <a:pt x="506" y="22"/>
                  <a:pt x="507" y="21"/>
                  <a:pt x="507" y="22"/>
                </a:cubicBezTo>
                <a:cubicBezTo>
                  <a:pt x="507" y="23"/>
                  <a:pt x="506" y="22"/>
                  <a:pt x="506" y="23"/>
                </a:cubicBezTo>
                <a:cubicBezTo>
                  <a:pt x="505" y="23"/>
                  <a:pt x="506" y="24"/>
                  <a:pt x="505" y="25"/>
                </a:cubicBezTo>
                <a:cubicBezTo>
                  <a:pt x="504" y="25"/>
                  <a:pt x="504" y="24"/>
                  <a:pt x="503" y="23"/>
                </a:cubicBezTo>
                <a:cubicBezTo>
                  <a:pt x="501" y="23"/>
                  <a:pt x="503" y="24"/>
                  <a:pt x="503" y="25"/>
                </a:cubicBezTo>
                <a:cubicBezTo>
                  <a:pt x="503" y="26"/>
                  <a:pt x="502" y="26"/>
                  <a:pt x="502" y="26"/>
                </a:cubicBezTo>
                <a:cubicBezTo>
                  <a:pt x="501" y="25"/>
                  <a:pt x="500" y="25"/>
                  <a:pt x="500" y="26"/>
                </a:cubicBezTo>
                <a:cubicBezTo>
                  <a:pt x="500" y="27"/>
                  <a:pt x="500" y="27"/>
                  <a:pt x="501" y="28"/>
                </a:cubicBezTo>
                <a:cubicBezTo>
                  <a:pt x="501" y="29"/>
                  <a:pt x="501" y="30"/>
                  <a:pt x="501" y="30"/>
                </a:cubicBezTo>
                <a:cubicBezTo>
                  <a:pt x="501" y="31"/>
                  <a:pt x="502" y="31"/>
                  <a:pt x="502" y="32"/>
                </a:cubicBezTo>
                <a:cubicBezTo>
                  <a:pt x="504" y="33"/>
                  <a:pt x="503" y="35"/>
                  <a:pt x="505" y="36"/>
                </a:cubicBezTo>
                <a:cubicBezTo>
                  <a:pt x="506" y="36"/>
                  <a:pt x="506" y="36"/>
                  <a:pt x="507" y="36"/>
                </a:cubicBezTo>
                <a:cubicBezTo>
                  <a:pt x="508" y="37"/>
                  <a:pt x="510" y="37"/>
                  <a:pt x="511" y="37"/>
                </a:cubicBezTo>
                <a:cubicBezTo>
                  <a:pt x="513" y="37"/>
                  <a:pt x="515" y="36"/>
                  <a:pt x="517" y="36"/>
                </a:cubicBezTo>
                <a:cubicBezTo>
                  <a:pt x="519" y="36"/>
                  <a:pt x="520" y="36"/>
                  <a:pt x="522" y="36"/>
                </a:cubicBezTo>
                <a:cubicBezTo>
                  <a:pt x="524" y="36"/>
                  <a:pt x="525" y="35"/>
                  <a:pt x="527" y="35"/>
                </a:cubicBezTo>
                <a:cubicBezTo>
                  <a:pt x="528" y="35"/>
                  <a:pt x="530" y="35"/>
                  <a:pt x="531" y="35"/>
                </a:cubicBezTo>
                <a:cubicBezTo>
                  <a:pt x="532" y="35"/>
                  <a:pt x="533" y="34"/>
                  <a:pt x="534" y="34"/>
                </a:cubicBezTo>
                <a:cubicBezTo>
                  <a:pt x="534" y="34"/>
                  <a:pt x="534" y="33"/>
                  <a:pt x="535" y="33"/>
                </a:cubicBezTo>
                <a:cubicBezTo>
                  <a:pt x="536" y="33"/>
                  <a:pt x="538" y="33"/>
                  <a:pt x="539" y="33"/>
                </a:cubicBezTo>
                <a:cubicBezTo>
                  <a:pt x="542" y="32"/>
                  <a:pt x="545" y="32"/>
                  <a:pt x="549" y="32"/>
                </a:cubicBezTo>
                <a:cubicBezTo>
                  <a:pt x="550" y="32"/>
                  <a:pt x="552" y="32"/>
                  <a:pt x="554" y="33"/>
                </a:cubicBezTo>
                <a:cubicBezTo>
                  <a:pt x="555" y="33"/>
                  <a:pt x="555" y="33"/>
                  <a:pt x="556" y="33"/>
                </a:cubicBezTo>
                <a:cubicBezTo>
                  <a:pt x="557" y="33"/>
                  <a:pt x="558" y="32"/>
                  <a:pt x="559" y="32"/>
                </a:cubicBezTo>
                <a:cubicBezTo>
                  <a:pt x="561" y="32"/>
                  <a:pt x="563" y="32"/>
                  <a:pt x="565" y="32"/>
                </a:cubicBezTo>
                <a:cubicBezTo>
                  <a:pt x="566" y="33"/>
                  <a:pt x="567" y="33"/>
                  <a:pt x="569" y="33"/>
                </a:cubicBezTo>
                <a:cubicBezTo>
                  <a:pt x="569" y="34"/>
                  <a:pt x="573" y="33"/>
                  <a:pt x="573" y="34"/>
                </a:cubicBezTo>
                <a:cubicBezTo>
                  <a:pt x="572" y="35"/>
                  <a:pt x="569" y="34"/>
                  <a:pt x="568" y="34"/>
                </a:cubicBezTo>
                <a:cubicBezTo>
                  <a:pt x="568" y="35"/>
                  <a:pt x="567" y="35"/>
                  <a:pt x="566" y="36"/>
                </a:cubicBezTo>
                <a:cubicBezTo>
                  <a:pt x="565" y="36"/>
                  <a:pt x="565" y="36"/>
                  <a:pt x="565" y="37"/>
                </a:cubicBezTo>
                <a:cubicBezTo>
                  <a:pt x="563" y="38"/>
                  <a:pt x="562" y="37"/>
                  <a:pt x="561" y="37"/>
                </a:cubicBezTo>
                <a:cubicBezTo>
                  <a:pt x="560" y="37"/>
                  <a:pt x="559" y="37"/>
                  <a:pt x="558" y="37"/>
                </a:cubicBezTo>
                <a:cubicBezTo>
                  <a:pt x="557" y="37"/>
                  <a:pt x="557" y="37"/>
                  <a:pt x="556" y="37"/>
                </a:cubicBezTo>
                <a:cubicBezTo>
                  <a:pt x="554" y="37"/>
                  <a:pt x="553" y="37"/>
                  <a:pt x="551" y="37"/>
                </a:cubicBezTo>
                <a:cubicBezTo>
                  <a:pt x="550" y="37"/>
                  <a:pt x="548" y="37"/>
                  <a:pt x="547" y="37"/>
                </a:cubicBezTo>
                <a:cubicBezTo>
                  <a:pt x="546" y="37"/>
                  <a:pt x="546" y="37"/>
                  <a:pt x="545" y="37"/>
                </a:cubicBezTo>
                <a:cubicBezTo>
                  <a:pt x="544" y="38"/>
                  <a:pt x="545" y="38"/>
                  <a:pt x="545" y="39"/>
                </a:cubicBezTo>
                <a:cubicBezTo>
                  <a:pt x="546" y="39"/>
                  <a:pt x="548" y="40"/>
                  <a:pt x="548" y="41"/>
                </a:cubicBezTo>
                <a:cubicBezTo>
                  <a:pt x="549" y="41"/>
                  <a:pt x="548" y="41"/>
                  <a:pt x="549" y="42"/>
                </a:cubicBezTo>
                <a:cubicBezTo>
                  <a:pt x="549" y="42"/>
                  <a:pt x="549" y="42"/>
                  <a:pt x="549" y="42"/>
                </a:cubicBezTo>
                <a:cubicBezTo>
                  <a:pt x="550" y="42"/>
                  <a:pt x="551" y="42"/>
                  <a:pt x="551" y="43"/>
                </a:cubicBezTo>
                <a:cubicBezTo>
                  <a:pt x="551" y="45"/>
                  <a:pt x="549" y="43"/>
                  <a:pt x="548" y="43"/>
                </a:cubicBezTo>
                <a:cubicBezTo>
                  <a:pt x="546" y="43"/>
                  <a:pt x="545" y="43"/>
                  <a:pt x="543" y="43"/>
                </a:cubicBezTo>
                <a:cubicBezTo>
                  <a:pt x="542" y="43"/>
                  <a:pt x="541" y="42"/>
                  <a:pt x="540" y="42"/>
                </a:cubicBezTo>
                <a:cubicBezTo>
                  <a:pt x="538" y="41"/>
                  <a:pt x="536" y="41"/>
                  <a:pt x="535" y="41"/>
                </a:cubicBezTo>
                <a:cubicBezTo>
                  <a:pt x="534" y="40"/>
                  <a:pt x="534" y="40"/>
                  <a:pt x="533" y="40"/>
                </a:cubicBezTo>
                <a:cubicBezTo>
                  <a:pt x="532" y="40"/>
                  <a:pt x="531" y="40"/>
                  <a:pt x="531" y="40"/>
                </a:cubicBezTo>
                <a:cubicBezTo>
                  <a:pt x="530" y="40"/>
                  <a:pt x="529" y="39"/>
                  <a:pt x="529" y="39"/>
                </a:cubicBezTo>
                <a:cubicBezTo>
                  <a:pt x="529" y="40"/>
                  <a:pt x="530" y="41"/>
                  <a:pt x="530" y="41"/>
                </a:cubicBezTo>
                <a:cubicBezTo>
                  <a:pt x="531" y="44"/>
                  <a:pt x="533" y="46"/>
                  <a:pt x="535" y="47"/>
                </a:cubicBezTo>
                <a:cubicBezTo>
                  <a:pt x="536" y="48"/>
                  <a:pt x="538" y="48"/>
                  <a:pt x="539" y="49"/>
                </a:cubicBezTo>
                <a:cubicBezTo>
                  <a:pt x="540" y="49"/>
                  <a:pt x="540" y="50"/>
                  <a:pt x="541" y="50"/>
                </a:cubicBezTo>
                <a:cubicBezTo>
                  <a:pt x="541" y="51"/>
                  <a:pt x="542" y="51"/>
                  <a:pt x="543" y="51"/>
                </a:cubicBezTo>
                <a:cubicBezTo>
                  <a:pt x="544" y="51"/>
                  <a:pt x="546" y="52"/>
                  <a:pt x="547" y="52"/>
                </a:cubicBezTo>
                <a:cubicBezTo>
                  <a:pt x="549" y="52"/>
                  <a:pt x="550" y="51"/>
                  <a:pt x="552" y="51"/>
                </a:cubicBezTo>
                <a:cubicBezTo>
                  <a:pt x="553" y="51"/>
                  <a:pt x="555" y="50"/>
                  <a:pt x="556" y="50"/>
                </a:cubicBezTo>
                <a:cubicBezTo>
                  <a:pt x="557" y="50"/>
                  <a:pt x="558" y="51"/>
                  <a:pt x="558" y="51"/>
                </a:cubicBezTo>
                <a:cubicBezTo>
                  <a:pt x="559" y="51"/>
                  <a:pt x="559" y="51"/>
                  <a:pt x="560" y="51"/>
                </a:cubicBezTo>
                <a:cubicBezTo>
                  <a:pt x="561" y="51"/>
                  <a:pt x="561" y="52"/>
                  <a:pt x="562" y="52"/>
                </a:cubicBezTo>
                <a:cubicBezTo>
                  <a:pt x="562" y="53"/>
                  <a:pt x="563" y="52"/>
                  <a:pt x="564" y="52"/>
                </a:cubicBezTo>
                <a:cubicBezTo>
                  <a:pt x="564" y="52"/>
                  <a:pt x="565" y="52"/>
                  <a:pt x="566" y="51"/>
                </a:cubicBezTo>
                <a:cubicBezTo>
                  <a:pt x="569" y="50"/>
                  <a:pt x="574" y="50"/>
                  <a:pt x="578" y="51"/>
                </a:cubicBezTo>
                <a:cubicBezTo>
                  <a:pt x="580" y="51"/>
                  <a:pt x="581" y="51"/>
                  <a:pt x="583" y="51"/>
                </a:cubicBezTo>
                <a:cubicBezTo>
                  <a:pt x="584" y="51"/>
                  <a:pt x="585" y="52"/>
                  <a:pt x="586" y="52"/>
                </a:cubicBezTo>
                <a:cubicBezTo>
                  <a:pt x="588" y="52"/>
                  <a:pt x="589" y="53"/>
                  <a:pt x="591" y="53"/>
                </a:cubicBezTo>
                <a:cubicBezTo>
                  <a:pt x="592" y="54"/>
                  <a:pt x="593" y="55"/>
                  <a:pt x="594" y="56"/>
                </a:cubicBezTo>
                <a:cubicBezTo>
                  <a:pt x="596" y="57"/>
                  <a:pt x="599" y="58"/>
                  <a:pt x="601" y="59"/>
                </a:cubicBezTo>
                <a:cubicBezTo>
                  <a:pt x="604" y="60"/>
                  <a:pt x="607" y="61"/>
                  <a:pt x="610" y="60"/>
                </a:cubicBezTo>
                <a:cubicBezTo>
                  <a:pt x="611" y="59"/>
                  <a:pt x="612" y="58"/>
                  <a:pt x="613" y="56"/>
                </a:cubicBezTo>
                <a:cubicBezTo>
                  <a:pt x="614" y="56"/>
                  <a:pt x="614" y="55"/>
                  <a:pt x="615" y="55"/>
                </a:cubicBezTo>
                <a:cubicBezTo>
                  <a:pt x="616" y="54"/>
                  <a:pt x="616" y="54"/>
                  <a:pt x="617" y="54"/>
                </a:cubicBezTo>
                <a:cubicBezTo>
                  <a:pt x="618" y="54"/>
                  <a:pt x="619" y="53"/>
                  <a:pt x="621" y="54"/>
                </a:cubicBezTo>
                <a:cubicBezTo>
                  <a:pt x="622" y="54"/>
                  <a:pt x="624" y="54"/>
                  <a:pt x="625" y="54"/>
                </a:cubicBezTo>
                <a:cubicBezTo>
                  <a:pt x="628" y="54"/>
                  <a:pt x="631" y="54"/>
                  <a:pt x="634" y="53"/>
                </a:cubicBezTo>
                <a:cubicBezTo>
                  <a:pt x="635" y="52"/>
                  <a:pt x="637" y="51"/>
                  <a:pt x="639" y="51"/>
                </a:cubicBezTo>
                <a:cubicBezTo>
                  <a:pt x="639" y="51"/>
                  <a:pt x="640" y="51"/>
                  <a:pt x="641" y="51"/>
                </a:cubicBezTo>
                <a:cubicBezTo>
                  <a:pt x="642" y="50"/>
                  <a:pt x="643" y="50"/>
                  <a:pt x="644" y="49"/>
                </a:cubicBezTo>
                <a:cubicBezTo>
                  <a:pt x="644" y="49"/>
                  <a:pt x="644" y="48"/>
                  <a:pt x="644" y="47"/>
                </a:cubicBezTo>
                <a:cubicBezTo>
                  <a:pt x="645" y="46"/>
                  <a:pt x="646" y="47"/>
                  <a:pt x="646" y="46"/>
                </a:cubicBezTo>
                <a:cubicBezTo>
                  <a:pt x="649" y="46"/>
                  <a:pt x="646" y="45"/>
                  <a:pt x="646" y="44"/>
                </a:cubicBezTo>
                <a:cubicBezTo>
                  <a:pt x="645" y="43"/>
                  <a:pt x="644" y="41"/>
                  <a:pt x="645" y="40"/>
                </a:cubicBezTo>
                <a:cubicBezTo>
                  <a:pt x="646" y="39"/>
                  <a:pt x="648" y="39"/>
                  <a:pt x="649" y="39"/>
                </a:cubicBezTo>
                <a:cubicBezTo>
                  <a:pt x="651" y="39"/>
                  <a:pt x="652" y="39"/>
                  <a:pt x="654" y="38"/>
                </a:cubicBezTo>
                <a:cubicBezTo>
                  <a:pt x="655" y="37"/>
                  <a:pt x="656" y="36"/>
                  <a:pt x="658" y="35"/>
                </a:cubicBezTo>
                <a:cubicBezTo>
                  <a:pt x="659" y="35"/>
                  <a:pt x="659" y="35"/>
                  <a:pt x="660" y="34"/>
                </a:cubicBezTo>
                <a:cubicBezTo>
                  <a:pt x="661" y="34"/>
                  <a:pt x="662" y="33"/>
                  <a:pt x="662" y="33"/>
                </a:cubicBezTo>
                <a:cubicBezTo>
                  <a:pt x="663" y="32"/>
                  <a:pt x="664" y="32"/>
                  <a:pt x="665" y="32"/>
                </a:cubicBezTo>
                <a:cubicBezTo>
                  <a:pt x="665" y="31"/>
                  <a:pt x="666" y="31"/>
                  <a:pt x="667" y="31"/>
                </a:cubicBezTo>
                <a:cubicBezTo>
                  <a:pt x="667" y="31"/>
                  <a:pt x="668" y="32"/>
                  <a:pt x="669" y="31"/>
                </a:cubicBezTo>
                <a:cubicBezTo>
                  <a:pt x="670" y="31"/>
                  <a:pt x="669" y="31"/>
                  <a:pt x="670" y="30"/>
                </a:cubicBezTo>
                <a:cubicBezTo>
                  <a:pt x="670" y="29"/>
                  <a:pt x="672" y="29"/>
                  <a:pt x="672" y="28"/>
                </a:cubicBezTo>
                <a:cubicBezTo>
                  <a:pt x="672" y="27"/>
                  <a:pt x="671" y="27"/>
                  <a:pt x="671" y="27"/>
                </a:cubicBezTo>
                <a:cubicBezTo>
                  <a:pt x="671" y="26"/>
                  <a:pt x="671" y="26"/>
                  <a:pt x="671" y="26"/>
                </a:cubicBezTo>
                <a:cubicBezTo>
                  <a:pt x="670" y="25"/>
                  <a:pt x="670" y="25"/>
                  <a:pt x="670" y="25"/>
                </a:cubicBezTo>
                <a:cubicBezTo>
                  <a:pt x="668" y="24"/>
                  <a:pt x="670" y="24"/>
                  <a:pt x="670" y="23"/>
                </a:cubicBezTo>
                <a:cubicBezTo>
                  <a:pt x="671" y="22"/>
                  <a:pt x="670" y="21"/>
                  <a:pt x="671" y="20"/>
                </a:cubicBezTo>
                <a:cubicBezTo>
                  <a:pt x="672" y="20"/>
                  <a:pt x="673" y="20"/>
                  <a:pt x="672" y="19"/>
                </a:cubicBezTo>
                <a:cubicBezTo>
                  <a:pt x="672" y="19"/>
                  <a:pt x="671" y="19"/>
                  <a:pt x="670" y="19"/>
                </a:cubicBezTo>
                <a:cubicBezTo>
                  <a:pt x="670" y="19"/>
                  <a:pt x="670" y="19"/>
                  <a:pt x="670" y="19"/>
                </a:cubicBezTo>
                <a:cubicBezTo>
                  <a:pt x="669" y="18"/>
                  <a:pt x="669" y="18"/>
                  <a:pt x="668" y="18"/>
                </a:cubicBezTo>
                <a:cubicBezTo>
                  <a:pt x="667" y="18"/>
                  <a:pt x="666" y="18"/>
                  <a:pt x="664" y="18"/>
                </a:cubicBezTo>
                <a:cubicBezTo>
                  <a:pt x="662" y="17"/>
                  <a:pt x="661" y="16"/>
                  <a:pt x="658" y="16"/>
                </a:cubicBezTo>
                <a:cubicBezTo>
                  <a:pt x="657" y="16"/>
                  <a:pt x="655" y="16"/>
                  <a:pt x="654" y="16"/>
                </a:cubicBezTo>
                <a:cubicBezTo>
                  <a:pt x="653" y="15"/>
                  <a:pt x="652" y="15"/>
                  <a:pt x="651" y="15"/>
                </a:cubicBezTo>
                <a:cubicBezTo>
                  <a:pt x="649" y="14"/>
                  <a:pt x="646" y="15"/>
                  <a:pt x="643" y="14"/>
                </a:cubicBezTo>
                <a:cubicBezTo>
                  <a:pt x="642" y="14"/>
                  <a:pt x="642" y="13"/>
                  <a:pt x="641" y="13"/>
                </a:cubicBezTo>
                <a:cubicBezTo>
                  <a:pt x="640" y="12"/>
                  <a:pt x="639" y="12"/>
                  <a:pt x="637" y="12"/>
                </a:cubicBezTo>
                <a:cubicBezTo>
                  <a:pt x="636" y="12"/>
                  <a:pt x="635" y="12"/>
                  <a:pt x="634" y="12"/>
                </a:cubicBezTo>
                <a:cubicBezTo>
                  <a:pt x="633" y="12"/>
                  <a:pt x="632" y="11"/>
                  <a:pt x="631" y="11"/>
                </a:cubicBezTo>
                <a:cubicBezTo>
                  <a:pt x="629" y="10"/>
                  <a:pt x="626" y="10"/>
                  <a:pt x="624" y="9"/>
                </a:cubicBezTo>
                <a:cubicBezTo>
                  <a:pt x="622" y="9"/>
                  <a:pt x="620" y="9"/>
                  <a:pt x="619" y="8"/>
                </a:cubicBezTo>
                <a:cubicBezTo>
                  <a:pt x="618" y="8"/>
                  <a:pt x="616" y="8"/>
                  <a:pt x="615" y="7"/>
                </a:cubicBezTo>
                <a:cubicBezTo>
                  <a:pt x="614" y="7"/>
                  <a:pt x="614" y="7"/>
                  <a:pt x="613" y="7"/>
                </a:cubicBezTo>
                <a:cubicBezTo>
                  <a:pt x="612" y="7"/>
                  <a:pt x="612" y="7"/>
                  <a:pt x="613" y="8"/>
                </a:cubicBezTo>
                <a:cubicBezTo>
                  <a:pt x="613" y="9"/>
                  <a:pt x="613" y="9"/>
                  <a:pt x="612" y="10"/>
                </a:cubicBezTo>
                <a:cubicBezTo>
                  <a:pt x="612" y="10"/>
                  <a:pt x="611" y="10"/>
                  <a:pt x="611" y="10"/>
                </a:cubicBezTo>
                <a:cubicBezTo>
                  <a:pt x="610" y="10"/>
                  <a:pt x="609" y="9"/>
                  <a:pt x="608" y="10"/>
                </a:cubicBezTo>
                <a:cubicBezTo>
                  <a:pt x="608" y="10"/>
                  <a:pt x="607" y="10"/>
                  <a:pt x="606" y="10"/>
                </a:cubicBezTo>
                <a:cubicBezTo>
                  <a:pt x="606" y="10"/>
                  <a:pt x="605" y="10"/>
                  <a:pt x="604" y="10"/>
                </a:cubicBezTo>
                <a:cubicBezTo>
                  <a:pt x="603" y="10"/>
                  <a:pt x="603" y="11"/>
                  <a:pt x="603" y="12"/>
                </a:cubicBezTo>
                <a:cubicBezTo>
                  <a:pt x="603" y="13"/>
                  <a:pt x="604" y="13"/>
                  <a:pt x="602" y="14"/>
                </a:cubicBezTo>
                <a:cubicBezTo>
                  <a:pt x="601" y="15"/>
                  <a:pt x="600" y="15"/>
                  <a:pt x="599" y="15"/>
                </a:cubicBezTo>
                <a:cubicBezTo>
                  <a:pt x="598" y="16"/>
                  <a:pt x="597" y="17"/>
                  <a:pt x="596" y="17"/>
                </a:cubicBezTo>
                <a:cubicBezTo>
                  <a:pt x="595" y="18"/>
                  <a:pt x="592" y="19"/>
                  <a:pt x="590" y="18"/>
                </a:cubicBezTo>
                <a:cubicBezTo>
                  <a:pt x="589" y="18"/>
                  <a:pt x="590" y="17"/>
                  <a:pt x="590" y="16"/>
                </a:cubicBezTo>
                <a:cubicBezTo>
                  <a:pt x="590" y="15"/>
                  <a:pt x="589" y="15"/>
                  <a:pt x="589" y="14"/>
                </a:cubicBezTo>
                <a:cubicBezTo>
                  <a:pt x="589" y="13"/>
                  <a:pt x="589" y="13"/>
                  <a:pt x="589" y="13"/>
                </a:cubicBezTo>
                <a:cubicBezTo>
                  <a:pt x="590" y="12"/>
                  <a:pt x="591" y="13"/>
                  <a:pt x="591" y="13"/>
                </a:cubicBezTo>
                <a:cubicBezTo>
                  <a:pt x="592" y="12"/>
                  <a:pt x="592" y="11"/>
                  <a:pt x="593" y="11"/>
                </a:cubicBezTo>
                <a:cubicBezTo>
                  <a:pt x="593" y="11"/>
                  <a:pt x="594" y="11"/>
                  <a:pt x="595" y="10"/>
                </a:cubicBezTo>
                <a:cubicBezTo>
                  <a:pt x="595" y="9"/>
                  <a:pt x="594" y="8"/>
                  <a:pt x="593" y="7"/>
                </a:cubicBezTo>
                <a:cubicBezTo>
                  <a:pt x="592" y="7"/>
                  <a:pt x="591" y="6"/>
                  <a:pt x="591" y="5"/>
                </a:cubicBezTo>
                <a:cubicBezTo>
                  <a:pt x="590" y="5"/>
                  <a:pt x="590" y="4"/>
                  <a:pt x="590" y="4"/>
                </a:cubicBezTo>
                <a:cubicBezTo>
                  <a:pt x="589" y="3"/>
                  <a:pt x="587" y="4"/>
                  <a:pt x="586" y="3"/>
                </a:cubicBezTo>
                <a:cubicBezTo>
                  <a:pt x="584" y="3"/>
                  <a:pt x="584" y="3"/>
                  <a:pt x="584" y="3"/>
                </a:cubicBezTo>
                <a:cubicBezTo>
                  <a:pt x="583" y="4"/>
                  <a:pt x="582" y="3"/>
                  <a:pt x="581" y="4"/>
                </a:cubicBezTo>
                <a:cubicBezTo>
                  <a:pt x="580" y="4"/>
                  <a:pt x="580" y="4"/>
                  <a:pt x="579" y="4"/>
                </a:cubicBezTo>
                <a:cubicBezTo>
                  <a:pt x="578" y="4"/>
                  <a:pt x="578" y="4"/>
                  <a:pt x="577" y="4"/>
                </a:cubicBezTo>
                <a:cubicBezTo>
                  <a:pt x="575" y="4"/>
                  <a:pt x="575" y="7"/>
                  <a:pt x="576" y="8"/>
                </a:cubicBezTo>
                <a:cubicBezTo>
                  <a:pt x="576" y="8"/>
                  <a:pt x="576" y="8"/>
                  <a:pt x="577" y="8"/>
                </a:cubicBezTo>
                <a:cubicBezTo>
                  <a:pt x="577" y="8"/>
                  <a:pt x="578" y="8"/>
                  <a:pt x="578" y="8"/>
                </a:cubicBezTo>
                <a:cubicBezTo>
                  <a:pt x="578" y="9"/>
                  <a:pt x="578" y="9"/>
                  <a:pt x="579" y="10"/>
                </a:cubicBezTo>
                <a:cubicBezTo>
                  <a:pt x="579" y="10"/>
                  <a:pt x="581" y="10"/>
                  <a:pt x="580" y="11"/>
                </a:cubicBezTo>
                <a:cubicBezTo>
                  <a:pt x="580" y="12"/>
                  <a:pt x="579" y="11"/>
                  <a:pt x="578" y="11"/>
                </a:cubicBezTo>
                <a:cubicBezTo>
                  <a:pt x="577" y="12"/>
                  <a:pt x="578" y="15"/>
                  <a:pt x="578" y="16"/>
                </a:cubicBezTo>
                <a:cubicBezTo>
                  <a:pt x="577" y="18"/>
                  <a:pt x="576" y="19"/>
                  <a:pt x="576" y="21"/>
                </a:cubicBezTo>
                <a:cubicBezTo>
                  <a:pt x="575" y="21"/>
                  <a:pt x="574" y="26"/>
                  <a:pt x="573" y="24"/>
                </a:cubicBezTo>
                <a:cubicBezTo>
                  <a:pt x="573" y="23"/>
                  <a:pt x="573" y="22"/>
                  <a:pt x="572" y="22"/>
                </a:cubicBezTo>
                <a:cubicBezTo>
                  <a:pt x="572" y="21"/>
                  <a:pt x="571" y="21"/>
                  <a:pt x="571" y="21"/>
                </a:cubicBezTo>
                <a:cubicBezTo>
                  <a:pt x="570" y="20"/>
                  <a:pt x="570" y="20"/>
                  <a:pt x="569" y="19"/>
                </a:cubicBezTo>
                <a:cubicBezTo>
                  <a:pt x="568" y="19"/>
                  <a:pt x="568" y="19"/>
                  <a:pt x="567" y="19"/>
                </a:cubicBezTo>
                <a:cubicBezTo>
                  <a:pt x="566" y="19"/>
                  <a:pt x="565" y="19"/>
                  <a:pt x="563" y="19"/>
                </a:cubicBezTo>
                <a:cubicBezTo>
                  <a:pt x="563" y="19"/>
                  <a:pt x="561" y="18"/>
                  <a:pt x="561" y="18"/>
                </a:cubicBezTo>
                <a:cubicBezTo>
                  <a:pt x="561" y="17"/>
                  <a:pt x="562" y="18"/>
                  <a:pt x="563" y="17"/>
                </a:cubicBezTo>
                <a:cubicBezTo>
                  <a:pt x="563" y="16"/>
                  <a:pt x="561" y="16"/>
                  <a:pt x="561" y="16"/>
                </a:cubicBezTo>
                <a:cubicBezTo>
                  <a:pt x="559" y="15"/>
                  <a:pt x="558" y="15"/>
                  <a:pt x="556" y="15"/>
                </a:cubicBezTo>
                <a:cubicBezTo>
                  <a:pt x="554" y="15"/>
                  <a:pt x="553" y="15"/>
                  <a:pt x="551" y="15"/>
                </a:cubicBezTo>
                <a:cubicBezTo>
                  <a:pt x="549" y="15"/>
                  <a:pt x="548" y="15"/>
                  <a:pt x="546" y="14"/>
                </a:cubicBezTo>
                <a:cubicBezTo>
                  <a:pt x="544" y="14"/>
                  <a:pt x="544" y="12"/>
                  <a:pt x="542" y="11"/>
                </a:cubicBezTo>
                <a:cubicBezTo>
                  <a:pt x="541" y="10"/>
                  <a:pt x="539" y="9"/>
                  <a:pt x="538" y="8"/>
                </a:cubicBezTo>
                <a:cubicBezTo>
                  <a:pt x="536" y="8"/>
                  <a:pt x="535" y="7"/>
                  <a:pt x="533" y="6"/>
                </a:cubicBezTo>
                <a:cubicBezTo>
                  <a:pt x="532" y="6"/>
                  <a:pt x="531" y="4"/>
                  <a:pt x="529" y="4"/>
                </a:cubicBezTo>
                <a:cubicBezTo>
                  <a:pt x="528" y="4"/>
                  <a:pt x="527" y="4"/>
                  <a:pt x="526" y="4"/>
                </a:cubicBezTo>
                <a:cubicBezTo>
                  <a:pt x="525" y="3"/>
                  <a:pt x="525" y="2"/>
                  <a:pt x="524" y="2"/>
                </a:cubicBezTo>
                <a:cubicBezTo>
                  <a:pt x="523" y="0"/>
                  <a:pt x="522" y="2"/>
                  <a:pt x="520" y="3"/>
                </a:cubicBezTo>
                <a:cubicBezTo>
                  <a:pt x="519" y="3"/>
                  <a:pt x="519" y="3"/>
                  <a:pt x="518" y="4"/>
                </a:cubicBezTo>
                <a:cubicBezTo>
                  <a:pt x="517" y="4"/>
                  <a:pt x="517" y="5"/>
                  <a:pt x="518" y="5"/>
                </a:cubicBezTo>
                <a:cubicBezTo>
                  <a:pt x="519" y="6"/>
                  <a:pt x="520" y="5"/>
                  <a:pt x="521" y="5"/>
                </a:cubicBezTo>
                <a:cubicBezTo>
                  <a:pt x="522" y="5"/>
                  <a:pt x="522" y="6"/>
                  <a:pt x="523" y="6"/>
                </a:cubicBezTo>
                <a:cubicBezTo>
                  <a:pt x="524" y="6"/>
                  <a:pt x="527" y="6"/>
                  <a:pt x="526" y="8"/>
                </a:cubicBezTo>
                <a:cubicBezTo>
                  <a:pt x="526" y="8"/>
                  <a:pt x="525" y="9"/>
                  <a:pt x="525" y="9"/>
                </a:cubicBezTo>
                <a:cubicBezTo>
                  <a:pt x="524" y="10"/>
                  <a:pt x="524" y="10"/>
                  <a:pt x="524" y="11"/>
                </a:cubicBezTo>
                <a:cubicBezTo>
                  <a:pt x="523" y="13"/>
                  <a:pt x="522" y="14"/>
                  <a:pt x="520" y="13"/>
                </a:cubicBezTo>
                <a:cubicBezTo>
                  <a:pt x="519" y="13"/>
                  <a:pt x="518" y="12"/>
                  <a:pt x="517" y="11"/>
                </a:cubicBezTo>
                <a:cubicBezTo>
                  <a:pt x="516" y="10"/>
                  <a:pt x="516" y="10"/>
                  <a:pt x="515" y="10"/>
                </a:cubicBezTo>
                <a:cubicBezTo>
                  <a:pt x="514" y="9"/>
                  <a:pt x="514" y="9"/>
                  <a:pt x="513" y="9"/>
                </a:cubicBezTo>
                <a:cubicBezTo>
                  <a:pt x="511" y="9"/>
                  <a:pt x="511" y="7"/>
                  <a:pt x="509" y="8"/>
                </a:cubicBezTo>
                <a:cubicBezTo>
                  <a:pt x="509" y="9"/>
                  <a:pt x="510" y="9"/>
                  <a:pt x="510" y="10"/>
                </a:cubicBezTo>
                <a:cubicBezTo>
                  <a:pt x="511" y="11"/>
                  <a:pt x="510" y="12"/>
                  <a:pt x="511" y="13"/>
                </a:cubicBezTo>
                <a:cubicBezTo>
                  <a:pt x="511" y="13"/>
                  <a:pt x="512" y="13"/>
                  <a:pt x="512" y="13"/>
                </a:cubicBezTo>
                <a:cubicBezTo>
                  <a:pt x="512" y="14"/>
                  <a:pt x="511" y="14"/>
                  <a:pt x="511" y="14"/>
                </a:cubicBezTo>
                <a:cubicBezTo>
                  <a:pt x="510" y="14"/>
                  <a:pt x="509" y="14"/>
                  <a:pt x="508" y="14"/>
                </a:cubicBezTo>
                <a:cubicBezTo>
                  <a:pt x="506" y="14"/>
                  <a:pt x="505" y="15"/>
                  <a:pt x="503" y="15"/>
                </a:cubicBezTo>
                <a:cubicBezTo>
                  <a:pt x="502" y="16"/>
                  <a:pt x="500" y="15"/>
                  <a:pt x="498" y="16"/>
                </a:cubicBezTo>
                <a:cubicBezTo>
                  <a:pt x="496" y="16"/>
                  <a:pt x="493" y="17"/>
                  <a:pt x="490" y="17"/>
                </a:cubicBezTo>
                <a:cubicBezTo>
                  <a:pt x="489" y="17"/>
                  <a:pt x="489" y="18"/>
                  <a:pt x="488" y="18"/>
                </a:cubicBezTo>
                <a:cubicBezTo>
                  <a:pt x="487" y="17"/>
                  <a:pt x="485" y="17"/>
                  <a:pt x="485" y="17"/>
                </a:cubicBezTo>
                <a:cubicBezTo>
                  <a:pt x="485" y="18"/>
                  <a:pt x="487" y="19"/>
                  <a:pt x="488" y="19"/>
                </a:cubicBezTo>
                <a:close/>
                <a:moveTo>
                  <a:pt x="591" y="400"/>
                </a:moveTo>
                <a:cubicBezTo>
                  <a:pt x="591" y="400"/>
                  <a:pt x="591" y="399"/>
                  <a:pt x="591" y="398"/>
                </a:cubicBezTo>
                <a:cubicBezTo>
                  <a:pt x="592" y="396"/>
                  <a:pt x="594" y="397"/>
                  <a:pt x="595" y="396"/>
                </a:cubicBezTo>
                <a:cubicBezTo>
                  <a:pt x="596" y="395"/>
                  <a:pt x="595" y="395"/>
                  <a:pt x="596" y="394"/>
                </a:cubicBezTo>
                <a:cubicBezTo>
                  <a:pt x="596" y="393"/>
                  <a:pt x="597" y="393"/>
                  <a:pt x="597" y="393"/>
                </a:cubicBezTo>
                <a:cubicBezTo>
                  <a:pt x="599" y="393"/>
                  <a:pt x="599" y="391"/>
                  <a:pt x="598" y="390"/>
                </a:cubicBezTo>
                <a:cubicBezTo>
                  <a:pt x="596" y="389"/>
                  <a:pt x="596" y="391"/>
                  <a:pt x="595" y="392"/>
                </a:cubicBezTo>
                <a:cubicBezTo>
                  <a:pt x="594" y="393"/>
                  <a:pt x="592" y="393"/>
                  <a:pt x="591" y="394"/>
                </a:cubicBezTo>
                <a:cubicBezTo>
                  <a:pt x="591" y="394"/>
                  <a:pt x="590" y="395"/>
                  <a:pt x="589" y="395"/>
                </a:cubicBezTo>
                <a:cubicBezTo>
                  <a:pt x="589" y="396"/>
                  <a:pt x="588" y="396"/>
                  <a:pt x="587" y="396"/>
                </a:cubicBezTo>
                <a:cubicBezTo>
                  <a:pt x="586" y="396"/>
                  <a:pt x="584" y="395"/>
                  <a:pt x="583" y="396"/>
                </a:cubicBezTo>
                <a:cubicBezTo>
                  <a:pt x="582" y="396"/>
                  <a:pt x="581" y="396"/>
                  <a:pt x="580" y="396"/>
                </a:cubicBezTo>
                <a:cubicBezTo>
                  <a:pt x="579" y="396"/>
                  <a:pt x="579" y="395"/>
                  <a:pt x="578" y="395"/>
                </a:cubicBezTo>
                <a:cubicBezTo>
                  <a:pt x="577" y="394"/>
                  <a:pt x="577" y="395"/>
                  <a:pt x="576" y="395"/>
                </a:cubicBezTo>
                <a:cubicBezTo>
                  <a:pt x="576" y="396"/>
                  <a:pt x="576" y="397"/>
                  <a:pt x="575" y="396"/>
                </a:cubicBezTo>
                <a:cubicBezTo>
                  <a:pt x="575" y="396"/>
                  <a:pt x="575" y="396"/>
                  <a:pt x="574" y="396"/>
                </a:cubicBezTo>
                <a:cubicBezTo>
                  <a:pt x="574" y="396"/>
                  <a:pt x="573" y="396"/>
                  <a:pt x="573" y="396"/>
                </a:cubicBezTo>
                <a:cubicBezTo>
                  <a:pt x="573" y="397"/>
                  <a:pt x="573" y="398"/>
                  <a:pt x="572" y="398"/>
                </a:cubicBezTo>
                <a:cubicBezTo>
                  <a:pt x="571" y="397"/>
                  <a:pt x="571" y="396"/>
                  <a:pt x="570" y="395"/>
                </a:cubicBezTo>
                <a:cubicBezTo>
                  <a:pt x="569" y="395"/>
                  <a:pt x="569" y="397"/>
                  <a:pt x="569" y="398"/>
                </a:cubicBezTo>
                <a:cubicBezTo>
                  <a:pt x="569" y="399"/>
                  <a:pt x="570" y="400"/>
                  <a:pt x="571" y="400"/>
                </a:cubicBezTo>
                <a:cubicBezTo>
                  <a:pt x="572" y="401"/>
                  <a:pt x="571" y="403"/>
                  <a:pt x="572" y="403"/>
                </a:cubicBezTo>
                <a:cubicBezTo>
                  <a:pt x="574" y="404"/>
                  <a:pt x="576" y="402"/>
                  <a:pt x="577" y="402"/>
                </a:cubicBezTo>
                <a:cubicBezTo>
                  <a:pt x="578" y="402"/>
                  <a:pt x="578" y="402"/>
                  <a:pt x="579" y="402"/>
                </a:cubicBezTo>
                <a:cubicBezTo>
                  <a:pt x="580" y="402"/>
                  <a:pt x="580" y="402"/>
                  <a:pt x="581" y="401"/>
                </a:cubicBezTo>
                <a:cubicBezTo>
                  <a:pt x="583" y="400"/>
                  <a:pt x="583" y="402"/>
                  <a:pt x="585" y="402"/>
                </a:cubicBezTo>
                <a:cubicBezTo>
                  <a:pt x="586" y="402"/>
                  <a:pt x="587" y="401"/>
                  <a:pt x="589" y="401"/>
                </a:cubicBezTo>
                <a:cubicBezTo>
                  <a:pt x="589" y="401"/>
                  <a:pt x="590" y="401"/>
                  <a:pt x="591" y="400"/>
                </a:cubicBezTo>
                <a:close/>
                <a:moveTo>
                  <a:pt x="588" y="407"/>
                </a:moveTo>
                <a:cubicBezTo>
                  <a:pt x="589" y="407"/>
                  <a:pt x="589" y="408"/>
                  <a:pt x="589" y="408"/>
                </a:cubicBezTo>
                <a:cubicBezTo>
                  <a:pt x="590" y="409"/>
                  <a:pt x="590" y="409"/>
                  <a:pt x="591" y="409"/>
                </a:cubicBezTo>
                <a:cubicBezTo>
                  <a:pt x="592" y="410"/>
                  <a:pt x="593" y="409"/>
                  <a:pt x="594" y="408"/>
                </a:cubicBezTo>
                <a:cubicBezTo>
                  <a:pt x="596" y="408"/>
                  <a:pt x="597" y="407"/>
                  <a:pt x="598" y="406"/>
                </a:cubicBezTo>
                <a:cubicBezTo>
                  <a:pt x="599" y="404"/>
                  <a:pt x="600" y="404"/>
                  <a:pt x="601" y="403"/>
                </a:cubicBezTo>
                <a:cubicBezTo>
                  <a:pt x="602" y="402"/>
                  <a:pt x="602" y="400"/>
                  <a:pt x="601" y="399"/>
                </a:cubicBezTo>
                <a:cubicBezTo>
                  <a:pt x="600" y="399"/>
                  <a:pt x="600" y="399"/>
                  <a:pt x="599" y="398"/>
                </a:cubicBezTo>
                <a:cubicBezTo>
                  <a:pt x="599" y="398"/>
                  <a:pt x="598" y="397"/>
                  <a:pt x="597" y="398"/>
                </a:cubicBezTo>
                <a:cubicBezTo>
                  <a:pt x="596" y="399"/>
                  <a:pt x="599" y="399"/>
                  <a:pt x="598" y="401"/>
                </a:cubicBezTo>
                <a:cubicBezTo>
                  <a:pt x="598" y="402"/>
                  <a:pt x="596" y="402"/>
                  <a:pt x="595" y="402"/>
                </a:cubicBezTo>
                <a:cubicBezTo>
                  <a:pt x="594" y="403"/>
                  <a:pt x="593" y="403"/>
                  <a:pt x="592" y="403"/>
                </a:cubicBezTo>
                <a:cubicBezTo>
                  <a:pt x="591" y="403"/>
                  <a:pt x="590" y="404"/>
                  <a:pt x="589" y="405"/>
                </a:cubicBezTo>
                <a:cubicBezTo>
                  <a:pt x="588" y="405"/>
                  <a:pt x="587" y="404"/>
                  <a:pt x="586" y="404"/>
                </a:cubicBezTo>
                <a:cubicBezTo>
                  <a:pt x="584" y="405"/>
                  <a:pt x="587" y="407"/>
                  <a:pt x="588" y="407"/>
                </a:cubicBezTo>
                <a:close/>
                <a:moveTo>
                  <a:pt x="1077" y="2"/>
                </a:moveTo>
                <a:cubicBezTo>
                  <a:pt x="1082" y="2"/>
                  <a:pt x="1082" y="2"/>
                  <a:pt x="1082" y="2"/>
                </a:cubicBezTo>
                <a:cubicBezTo>
                  <a:pt x="1081" y="2"/>
                  <a:pt x="1081" y="2"/>
                  <a:pt x="1081" y="2"/>
                </a:cubicBezTo>
                <a:cubicBezTo>
                  <a:pt x="1079" y="2"/>
                  <a:pt x="1078" y="2"/>
                  <a:pt x="1077" y="2"/>
                </a:cubicBezTo>
                <a:close/>
                <a:moveTo>
                  <a:pt x="1111" y="439"/>
                </a:moveTo>
                <a:cubicBezTo>
                  <a:pt x="1110" y="439"/>
                  <a:pt x="1109" y="439"/>
                  <a:pt x="1108" y="438"/>
                </a:cubicBezTo>
                <a:cubicBezTo>
                  <a:pt x="1107" y="438"/>
                  <a:pt x="1106" y="438"/>
                  <a:pt x="1105" y="437"/>
                </a:cubicBezTo>
                <a:cubicBezTo>
                  <a:pt x="1103" y="437"/>
                  <a:pt x="1101" y="437"/>
                  <a:pt x="1100" y="437"/>
                </a:cubicBezTo>
                <a:cubicBezTo>
                  <a:pt x="1098" y="438"/>
                  <a:pt x="1097" y="438"/>
                  <a:pt x="1096" y="439"/>
                </a:cubicBezTo>
                <a:cubicBezTo>
                  <a:pt x="1094" y="440"/>
                  <a:pt x="1092" y="440"/>
                  <a:pt x="1091" y="441"/>
                </a:cubicBezTo>
                <a:cubicBezTo>
                  <a:pt x="1090" y="443"/>
                  <a:pt x="1089" y="444"/>
                  <a:pt x="1088" y="446"/>
                </a:cubicBezTo>
                <a:cubicBezTo>
                  <a:pt x="1088" y="446"/>
                  <a:pt x="1088" y="447"/>
                  <a:pt x="1087" y="448"/>
                </a:cubicBezTo>
                <a:cubicBezTo>
                  <a:pt x="1087" y="449"/>
                  <a:pt x="1087" y="450"/>
                  <a:pt x="1086" y="450"/>
                </a:cubicBezTo>
                <a:cubicBezTo>
                  <a:pt x="1085" y="452"/>
                  <a:pt x="1085" y="453"/>
                  <a:pt x="1085" y="455"/>
                </a:cubicBezTo>
                <a:cubicBezTo>
                  <a:pt x="1086" y="456"/>
                  <a:pt x="1086" y="457"/>
                  <a:pt x="1087" y="458"/>
                </a:cubicBezTo>
                <a:cubicBezTo>
                  <a:pt x="1088" y="459"/>
                  <a:pt x="1088" y="460"/>
                  <a:pt x="1089" y="461"/>
                </a:cubicBezTo>
                <a:cubicBezTo>
                  <a:pt x="1090" y="461"/>
                  <a:pt x="1092" y="462"/>
                  <a:pt x="1093" y="462"/>
                </a:cubicBezTo>
                <a:cubicBezTo>
                  <a:pt x="1094" y="463"/>
                  <a:pt x="1094" y="464"/>
                  <a:pt x="1095" y="464"/>
                </a:cubicBezTo>
                <a:cubicBezTo>
                  <a:pt x="1097" y="465"/>
                  <a:pt x="1098" y="464"/>
                  <a:pt x="1099" y="464"/>
                </a:cubicBezTo>
                <a:cubicBezTo>
                  <a:pt x="1101" y="463"/>
                  <a:pt x="1102" y="463"/>
                  <a:pt x="1104" y="463"/>
                </a:cubicBezTo>
                <a:cubicBezTo>
                  <a:pt x="1106" y="463"/>
                  <a:pt x="1107" y="462"/>
                  <a:pt x="1109" y="461"/>
                </a:cubicBezTo>
                <a:cubicBezTo>
                  <a:pt x="1110" y="460"/>
                  <a:pt x="1112" y="459"/>
                  <a:pt x="1114" y="459"/>
                </a:cubicBezTo>
                <a:cubicBezTo>
                  <a:pt x="1115" y="459"/>
                  <a:pt x="1116" y="458"/>
                  <a:pt x="1117" y="457"/>
                </a:cubicBezTo>
                <a:cubicBezTo>
                  <a:pt x="1118" y="456"/>
                  <a:pt x="1118" y="455"/>
                  <a:pt x="1119" y="454"/>
                </a:cubicBezTo>
                <a:cubicBezTo>
                  <a:pt x="1120" y="453"/>
                  <a:pt x="1121" y="452"/>
                  <a:pt x="1122" y="452"/>
                </a:cubicBezTo>
                <a:cubicBezTo>
                  <a:pt x="1123" y="451"/>
                  <a:pt x="1122" y="451"/>
                  <a:pt x="1123" y="450"/>
                </a:cubicBezTo>
                <a:cubicBezTo>
                  <a:pt x="1123" y="449"/>
                  <a:pt x="1124" y="449"/>
                  <a:pt x="1125" y="449"/>
                </a:cubicBezTo>
                <a:cubicBezTo>
                  <a:pt x="1125" y="450"/>
                  <a:pt x="1125" y="450"/>
                  <a:pt x="1124" y="451"/>
                </a:cubicBezTo>
                <a:cubicBezTo>
                  <a:pt x="1124" y="451"/>
                  <a:pt x="1124" y="452"/>
                  <a:pt x="1123" y="453"/>
                </a:cubicBezTo>
                <a:cubicBezTo>
                  <a:pt x="1123" y="453"/>
                  <a:pt x="1122" y="454"/>
                  <a:pt x="1122" y="454"/>
                </a:cubicBezTo>
                <a:cubicBezTo>
                  <a:pt x="1122" y="455"/>
                  <a:pt x="1122" y="456"/>
                  <a:pt x="1123" y="456"/>
                </a:cubicBezTo>
                <a:cubicBezTo>
                  <a:pt x="1123" y="456"/>
                  <a:pt x="1124" y="455"/>
                  <a:pt x="1124" y="454"/>
                </a:cubicBezTo>
                <a:cubicBezTo>
                  <a:pt x="1125" y="454"/>
                  <a:pt x="1125" y="454"/>
                  <a:pt x="1126" y="453"/>
                </a:cubicBezTo>
                <a:cubicBezTo>
                  <a:pt x="1127" y="452"/>
                  <a:pt x="1127" y="450"/>
                  <a:pt x="1126" y="449"/>
                </a:cubicBezTo>
                <a:cubicBezTo>
                  <a:pt x="1125" y="448"/>
                  <a:pt x="1125" y="447"/>
                  <a:pt x="1123" y="447"/>
                </a:cubicBezTo>
                <a:cubicBezTo>
                  <a:pt x="1122" y="446"/>
                  <a:pt x="1121" y="445"/>
                  <a:pt x="1120" y="444"/>
                </a:cubicBezTo>
                <a:cubicBezTo>
                  <a:pt x="1118" y="443"/>
                  <a:pt x="1117" y="442"/>
                  <a:pt x="1115" y="441"/>
                </a:cubicBezTo>
                <a:cubicBezTo>
                  <a:pt x="1114" y="441"/>
                  <a:pt x="1112" y="440"/>
                  <a:pt x="1111" y="439"/>
                </a:cubicBezTo>
                <a:close/>
                <a:moveTo>
                  <a:pt x="1076" y="2"/>
                </a:moveTo>
                <a:cubicBezTo>
                  <a:pt x="1076" y="2"/>
                  <a:pt x="1076" y="2"/>
                  <a:pt x="1077" y="2"/>
                </a:cubicBezTo>
                <a:cubicBezTo>
                  <a:pt x="1070" y="3"/>
                  <a:pt x="1070" y="3"/>
                  <a:pt x="1070" y="3"/>
                </a:cubicBezTo>
                <a:cubicBezTo>
                  <a:pt x="1070" y="4"/>
                  <a:pt x="1075" y="3"/>
                  <a:pt x="1076" y="2"/>
                </a:cubicBezTo>
                <a:close/>
                <a:moveTo>
                  <a:pt x="509" y="425"/>
                </a:moveTo>
                <a:cubicBezTo>
                  <a:pt x="510" y="425"/>
                  <a:pt x="510" y="425"/>
                  <a:pt x="511" y="426"/>
                </a:cubicBezTo>
                <a:cubicBezTo>
                  <a:pt x="511" y="426"/>
                  <a:pt x="511" y="426"/>
                  <a:pt x="512" y="426"/>
                </a:cubicBezTo>
                <a:cubicBezTo>
                  <a:pt x="513" y="427"/>
                  <a:pt x="513" y="426"/>
                  <a:pt x="514" y="426"/>
                </a:cubicBezTo>
                <a:cubicBezTo>
                  <a:pt x="515" y="426"/>
                  <a:pt x="517" y="427"/>
                  <a:pt x="518" y="426"/>
                </a:cubicBezTo>
                <a:cubicBezTo>
                  <a:pt x="519" y="426"/>
                  <a:pt x="520" y="424"/>
                  <a:pt x="521" y="423"/>
                </a:cubicBezTo>
                <a:cubicBezTo>
                  <a:pt x="522" y="423"/>
                  <a:pt x="523" y="422"/>
                  <a:pt x="523" y="420"/>
                </a:cubicBezTo>
                <a:cubicBezTo>
                  <a:pt x="523" y="419"/>
                  <a:pt x="522" y="418"/>
                  <a:pt x="521" y="418"/>
                </a:cubicBezTo>
                <a:cubicBezTo>
                  <a:pt x="520" y="418"/>
                  <a:pt x="518" y="417"/>
                  <a:pt x="517" y="417"/>
                </a:cubicBezTo>
                <a:cubicBezTo>
                  <a:pt x="515" y="417"/>
                  <a:pt x="514" y="416"/>
                  <a:pt x="513" y="417"/>
                </a:cubicBezTo>
                <a:cubicBezTo>
                  <a:pt x="512" y="417"/>
                  <a:pt x="512" y="418"/>
                  <a:pt x="512" y="418"/>
                </a:cubicBezTo>
                <a:cubicBezTo>
                  <a:pt x="511" y="419"/>
                  <a:pt x="511" y="418"/>
                  <a:pt x="510" y="418"/>
                </a:cubicBezTo>
                <a:cubicBezTo>
                  <a:pt x="509" y="419"/>
                  <a:pt x="509" y="419"/>
                  <a:pt x="508" y="420"/>
                </a:cubicBezTo>
                <a:cubicBezTo>
                  <a:pt x="508" y="420"/>
                  <a:pt x="508" y="419"/>
                  <a:pt x="507" y="419"/>
                </a:cubicBezTo>
                <a:cubicBezTo>
                  <a:pt x="507" y="419"/>
                  <a:pt x="507" y="420"/>
                  <a:pt x="507" y="420"/>
                </a:cubicBezTo>
                <a:cubicBezTo>
                  <a:pt x="506" y="421"/>
                  <a:pt x="507" y="423"/>
                  <a:pt x="505" y="424"/>
                </a:cubicBezTo>
                <a:cubicBezTo>
                  <a:pt x="505" y="424"/>
                  <a:pt x="505" y="424"/>
                  <a:pt x="504" y="424"/>
                </a:cubicBezTo>
                <a:cubicBezTo>
                  <a:pt x="504" y="424"/>
                  <a:pt x="504" y="425"/>
                  <a:pt x="504" y="425"/>
                </a:cubicBezTo>
                <a:cubicBezTo>
                  <a:pt x="504" y="426"/>
                  <a:pt x="504" y="426"/>
                  <a:pt x="503" y="427"/>
                </a:cubicBezTo>
                <a:cubicBezTo>
                  <a:pt x="503" y="427"/>
                  <a:pt x="502" y="427"/>
                  <a:pt x="502" y="427"/>
                </a:cubicBezTo>
                <a:cubicBezTo>
                  <a:pt x="502" y="427"/>
                  <a:pt x="502" y="427"/>
                  <a:pt x="501" y="427"/>
                </a:cubicBezTo>
                <a:cubicBezTo>
                  <a:pt x="501" y="428"/>
                  <a:pt x="500" y="428"/>
                  <a:pt x="500" y="428"/>
                </a:cubicBezTo>
                <a:cubicBezTo>
                  <a:pt x="499" y="427"/>
                  <a:pt x="499" y="427"/>
                  <a:pt x="498" y="427"/>
                </a:cubicBezTo>
                <a:cubicBezTo>
                  <a:pt x="497" y="427"/>
                  <a:pt x="497" y="427"/>
                  <a:pt x="497" y="428"/>
                </a:cubicBezTo>
                <a:cubicBezTo>
                  <a:pt x="497" y="429"/>
                  <a:pt x="497" y="430"/>
                  <a:pt x="496" y="430"/>
                </a:cubicBezTo>
                <a:cubicBezTo>
                  <a:pt x="496" y="430"/>
                  <a:pt x="495" y="429"/>
                  <a:pt x="495" y="430"/>
                </a:cubicBezTo>
                <a:cubicBezTo>
                  <a:pt x="494" y="432"/>
                  <a:pt x="497" y="432"/>
                  <a:pt x="496" y="433"/>
                </a:cubicBezTo>
                <a:cubicBezTo>
                  <a:pt x="496" y="434"/>
                  <a:pt x="495" y="433"/>
                  <a:pt x="494" y="433"/>
                </a:cubicBezTo>
                <a:cubicBezTo>
                  <a:pt x="493" y="432"/>
                  <a:pt x="493" y="432"/>
                  <a:pt x="492" y="433"/>
                </a:cubicBezTo>
                <a:cubicBezTo>
                  <a:pt x="492" y="433"/>
                  <a:pt x="491" y="434"/>
                  <a:pt x="491" y="434"/>
                </a:cubicBezTo>
                <a:cubicBezTo>
                  <a:pt x="491" y="435"/>
                  <a:pt x="493" y="435"/>
                  <a:pt x="494" y="435"/>
                </a:cubicBezTo>
                <a:cubicBezTo>
                  <a:pt x="495" y="435"/>
                  <a:pt x="495" y="435"/>
                  <a:pt x="495" y="435"/>
                </a:cubicBezTo>
                <a:cubicBezTo>
                  <a:pt x="497" y="435"/>
                  <a:pt x="498" y="435"/>
                  <a:pt x="500" y="435"/>
                </a:cubicBezTo>
                <a:cubicBezTo>
                  <a:pt x="502" y="435"/>
                  <a:pt x="503" y="436"/>
                  <a:pt x="505" y="435"/>
                </a:cubicBezTo>
                <a:cubicBezTo>
                  <a:pt x="506" y="435"/>
                  <a:pt x="506" y="435"/>
                  <a:pt x="506" y="434"/>
                </a:cubicBezTo>
                <a:cubicBezTo>
                  <a:pt x="507" y="433"/>
                  <a:pt x="507" y="433"/>
                  <a:pt x="507" y="432"/>
                </a:cubicBezTo>
                <a:cubicBezTo>
                  <a:pt x="507" y="430"/>
                  <a:pt x="509" y="432"/>
                  <a:pt x="510" y="430"/>
                </a:cubicBezTo>
                <a:cubicBezTo>
                  <a:pt x="510" y="430"/>
                  <a:pt x="510" y="429"/>
                  <a:pt x="510" y="429"/>
                </a:cubicBezTo>
                <a:cubicBezTo>
                  <a:pt x="511" y="428"/>
                  <a:pt x="512" y="428"/>
                  <a:pt x="512" y="428"/>
                </a:cubicBezTo>
                <a:cubicBezTo>
                  <a:pt x="512" y="427"/>
                  <a:pt x="510" y="426"/>
                  <a:pt x="510" y="426"/>
                </a:cubicBezTo>
                <a:cubicBezTo>
                  <a:pt x="509" y="425"/>
                  <a:pt x="509" y="425"/>
                  <a:pt x="508" y="425"/>
                </a:cubicBezTo>
                <a:cubicBezTo>
                  <a:pt x="507" y="425"/>
                  <a:pt x="506" y="424"/>
                  <a:pt x="507" y="424"/>
                </a:cubicBezTo>
                <a:cubicBezTo>
                  <a:pt x="508" y="424"/>
                  <a:pt x="509" y="425"/>
                  <a:pt x="509" y="425"/>
                </a:cubicBezTo>
                <a:close/>
                <a:moveTo>
                  <a:pt x="302" y="631"/>
                </a:moveTo>
                <a:cubicBezTo>
                  <a:pt x="303" y="631"/>
                  <a:pt x="305" y="630"/>
                  <a:pt x="306" y="630"/>
                </a:cubicBezTo>
                <a:cubicBezTo>
                  <a:pt x="307" y="629"/>
                  <a:pt x="310" y="630"/>
                  <a:pt x="309" y="628"/>
                </a:cubicBezTo>
                <a:cubicBezTo>
                  <a:pt x="309" y="626"/>
                  <a:pt x="307" y="629"/>
                  <a:pt x="306" y="629"/>
                </a:cubicBezTo>
                <a:cubicBezTo>
                  <a:pt x="305" y="629"/>
                  <a:pt x="304" y="629"/>
                  <a:pt x="304" y="629"/>
                </a:cubicBezTo>
                <a:cubicBezTo>
                  <a:pt x="303" y="629"/>
                  <a:pt x="301" y="629"/>
                  <a:pt x="301" y="630"/>
                </a:cubicBezTo>
                <a:cubicBezTo>
                  <a:pt x="300" y="631"/>
                  <a:pt x="301" y="631"/>
                  <a:pt x="302" y="631"/>
                </a:cubicBezTo>
                <a:close/>
                <a:moveTo>
                  <a:pt x="1057" y="12"/>
                </a:moveTo>
                <a:cubicBezTo>
                  <a:pt x="1058" y="12"/>
                  <a:pt x="1059" y="14"/>
                  <a:pt x="1060" y="15"/>
                </a:cubicBezTo>
                <a:cubicBezTo>
                  <a:pt x="1061" y="16"/>
                  <a:pt x="1062" y="16"/>
                  <a:pt x="1063" y="16"/>
                </a:cubicBezTo>
                <a:cubicBezTo>
                  <a:pt x="1064" y="16"/>
                  <a:pt x="1064" y="15"/>
                  <a:pt x="1065" y="15"/>
                </a:cubicBezTo>
                <a:cubicBezTo>
                  <a:pt x="1066" y="15"/>
                  <a:pt x="1066" y="15"/>
                  <a:pt x="1067" y="15"/>
                </a:cubicBezTo>
                <a:cubicBezTo>
                  <a:pt x="1068" y="15"/>
                  <a:pt x="1069" y="14"/>
                  <a:pt x="1069" y="13"/>
                </a:cubicBezTo>
                <a:cubicBezTo>
                  <a:pt x="1070" y="13"/>
                  <a:pt x="1071" y="13"/>
                  <a:pt x="1071" y="13"/>
                </a:cubicBezTo>
                <a:cubicBezTo>
                  <a:pt x="1073" y="13"/>
                  <a:pt x="1074" y="12"/>
                  <a:pt x="1076" y="13"/>
                </a:cubicBezTo>
                <a:cubicBezTo>
                  <a:pt x="1078" y="13"/>
                  <a:pt x="1079" y="13"/>
                  <a:pt x="1080" y="14"/>
                </a:cubicBezTo>
                <a:cubicBezTo>
                  <a:pt x="1080" y="14"/>
                  <a:pt x="1082" y="14"/>
                  <a:pt x="1082" y="14"/>
                </a:cubicBezTo>
                <a:cubicBezTo>
                  <a:pt x="1082" y="15"/>
                  <a:pt x="1081" y="15"/>
                  <a:pt x="1080" y="15"/>
                </a:cubicBezTo>
                <a:cubicBezTo>
                  <a:pt x="1079" y="15"/>
                  <a:pt x="1079" y="15"/>
                  <a:pt x="1078" y="15"/>
                </a:cubicBezTo>
                <a:cubicBezTo>
                  <a:pt x="1077" y="16"/>
                  <a:pt x="1077" y="16"/>
                  <a:pt x="1077" y="17"/>
                </a:cubicBezTo>
                <a:cubicBezTo>
                  <a:pt x="1076" y="17"/>
                  <a:pt x="1075" y="17"/>
                  <a:pt x="1075" y="18"/>
                </a:cubicBezTo>
                <a:cubicBezTo>
                  <a:pt x="1074" y="18"/>
                  <a:pt x="1074" y="19"/>
                  <a:pt x="1075" y="19"/>
                </a:cubicBezTo>
                <a:cubicBezTo>
                  <a:pt x="1076" y="20"/>
                  <a:pt x="1078" y="18"/>
                  <a:pt x="1079" y="18"/>
                </a:cubicBezTo>
                <a:cubicBezTo>
                  <a:pt x="1080" y="18"/>
                  <a:pt x="1082" y="18"/>
                  <a:pt x="1083" y="18"/>
                </a:cubicBezTo>
                <a:cubicBezTo>
                  <a:pt x="1086" y="18"/>
                  <a:pt x="1090" y="17"/>
                  <a:pt x="1093" y="18"/>
                </a:cubicBezTo>
                <a:cubicBezTo>
                  <a:pt x="1095" y="18"/>
                  <a:pt x="1097" y="17"/>
                  <a:pt x="1098" y="17"/>
                </a:cubicBezTo>
                <a:cubicBezTo>
                  <a:pt x="1100" y="17"/>
                  <a:pt x="1102" y="18"/>
                  <a:pt x="1103" y="17"/>
                </a:cubicBezTo>
                <a:cubicBezTo>
                  <a:pt x="1103" y="15"/>
                  <a:pt x="1102" y="16"/>
                  <a:pt x="1102" y="15"/>
                </a:cubicBezTo>
                <a:cubicBezTo>
                  <a:pt x="1101" y="15"/>
                  <a:pt x="1101" y="14"/>
                  <a:pt x="1101" y="14"/>
                </a:cubicBezTo>
                <a:cubicBezTo>
                  <a:pt x="1101" y="13"/>
                  <a:pt x="1100" y="13"/>
                  <a:pt x="1100" y="12"/>
                </a:cubicBezTo>
                <a:cubicBezTo>
                  <a:pt x="1100" y="11"/>
                  <a:pt x="1100" y="11"/>
                  <a:pt x="1099" y="10"/>
                </a:cubicBezTo>
                <a:cubicBezTo>
                  <a:pt x="1099" y="9"/>
                  <a:pt x="1097" y="8"/>
                  <a:pt x="1098" y="7"/>
                </a:cubicBezTo>
                <a:cubicBezTo>
                  <a:pt x="1099" y="5"/>
                  <a:pt x="1101" y="5"/>
                  <a:pt x="1102" y="5"/>
                </a:cubicBezTo>
                <a:cubicBezTo>
                  <a:pt x="1105" y="4"/>
                  <a:pt x="1109" y="3"/>
                  <a:pt x="1112" y="2"/>
                </a:cubicBezTo>
                <a:cubicBezTo>
                  <a:pt x="1114" y="2"/>
                  <a:pt x="1115" y="2"/>
                  <a:pt x="1116" y="2"/>
                </a:cubicBezTo>
                <a:cubicBezTo>
                  <a:pt x="1082" y="2"/>
                  <a:pt x="1082" y="2"/>
                  <a:pt x="1082" y="2"/>
                </a:cubicBezTo>
                <a:cubicBezTo>
                  <a:pt x="1082" y="2"/>
                  <a:pt x="1082" y="3"/>
                  <a:pt x="1082" y="3"/>
                </a:cubicBezTo>
                <a:cubicBezTo>
                  <a:pt x="1083" y="3"/>
                  <a:pt x="1084" y="3"/>
                  <a:pt x="1084" y="3"/>
                </a:cubicBezTo>
                <a:cubicBezTo>
                  <a:pt x="1085" y="4"/>
                  <a:pt x="1081" y="4"/>
                  <a:pt x="1080" y="4"/>
                </a:cubicBezTo>
                <a:cubicBezTo>
                  <a:pt x="1079" y="4"/>
                  <a:pt x="1078" y="5"/>
                  <a:pt x="1077" y="5"/>
                </a:cubicBezTo>
                <a:cubicBezTo>
                  <a:pt x="1077" y="5"/>
                  <a:pt x="1077" y="5"/>
                  <a:pt x="1076" y="5"/>
                </a:cubicBezTo>
                <a:cubicBezTo>
                  <a:pt x="1076" y="5"/>
                  <a:pt x="1076" y="5"/>
                  <a:pt x="1075" y="5"/>
                </a:cubicBezTo>
                <a:cubicBezTo>
                  <a:pt x="1075" y="6"/>
                  <a:pt x="1075" y="5"/>
                  <a:pt x="1074" y="5"/>
                </a:cubicBezTo>
                <a:cubicBezTo>
                  <a:pt x="1074" y="6"/>
                  <a:pt x="1074" y="6"/>
                  <a:pt x="1075" y="7"/>
                </a:cubicBezTo>
                <a:cubicBezTo>
                  <a:pt x="1076" y="7"/>
                  <a:pt x="1077" y="7"/>
                  <a:pt x="1078" y="7"/>
                </a:cubicBezTo>
                <a:cubicBezTo>
                  <a:pt x="1080" y="8"/>
                  <a:pt x="1081" y="8"/>
                  <a:pt x="1083" y="8"/>
                </a:cubicBezTo>
                <a:cubicBezTo>
                  <a:pt x="1083" y="9"/>
                  <a:pt x="1082" y="9"/>
                  <a:pt x="1081" y="9"/>
                </a:cubicBezTo>
                <a:cubicBezTo>
                  <a:pt x="1080" y="9"/>
                  <a:pt x="1080" y="10"/>
                  <a:pt x="1079" y="10"/>
                </a:cubicBezTo>
                <a:cubicBezTo>
                  <a:pt x="1077" y="10"/>
                  <a:pt x="1075" y="10"/>
                  <a:pt x="1074" y="9"/>
                </a:cubicBezTo>
                <a:cubicBezTo>
                  <a:pt x="1072" y="9"/>
                  <a:pt x="1070" y="10"/>
                  <a:pt x="1068" y="9"/>
                </a:cubicBezTo>
                <a:cubicBezTo>
                  <a:pt x="1067" y="9"/>
                  <a:pt x="1066" y="8"/>
                  <a:pt x="1064" y="7"/>
                </a:cubicBezTo>
                <a:cubicBezTo>
                  <a:pt x="1063" y="7"/>
                  <a:pt x="1062" y="7"/>
                  <a:pt x="1061" y="7"/>
                </a:cubicBezTo>
                <a:cubicBezTo>
                  <a:pt x="1060" y="7"/>
                  <a:pt x="1060" y="8"/>
                  <a:pt x="1059" y="8"/>
                </a:cubicBezTo>
                <a:cubicBezTo>
                  <a:pt x="1058" y="8"/>
                  <a:pt x="1057" y="8"/>
                  <a:pt x="1057" y="9"/>
                </a:cubicBezTo>
                <a:cubicBezTo>
                  <a:pt x="1056" y="9"/>
                  <a:pt x="1056" y="10"/>
                  <a:pt x="1056" y="10"/>
                </a:cubicBezTo>
                <a:cubicBezTo>
                  <a:pt x="1055" y="10"/>
                  <a:pt x="1055" y="10"/>
                  <a:pt x="1055" y="11"/>
                </a:cubicBezTo>
                <a:cubicBezTo>
                  <a:pt x="1055" y="12"/>
                  <a:pt x="1056" y="12"/>
                  <a:pt x="1057" y="12"/>
                </a:cubicBezTo>
                <a:close/>
                <a:moveTo>
                  <a:pt x="603" y="400"/>
                </a:moveTo>
                <a:cubicBezTo>
                  <a:pt x="604" y="401"/>
                  <a:pt x="605" y="401"/>
                  <a:pt x="606" y="401"/>
                </a:cubicBezTo>
                <a:cubicBezTo>
                  <a:pt x="608" y="402"/>
                  <a:pt x="609" y="401"/>
                  <a:pt x="610" y="400"/>
                </a:cubicBezTo>
                <a:cubicBezTo>
                  <a:pt x="611" y="399"/>
                  <a:pt x="611" y="397"/>
                  <a:pt x="610" y="397"/>
                </a:cubicBezTo>
                <a:cubicBezTo>
                  <a:pt x="608" y="396"/>
                  <a:pt x="608" y="395"/>
                  <a:pt x="606" y="395"/>
                </a:cubicBezTo>
                <a:cubicBezTo>
                  <a:pt x="605" y="395"/>
                  <a:pt x="605" y="395"/>
                  <a:pt x="604" y="394"/>
                </a:cubicBezTo>
                <a:cubicBezTo>
                  <a:pt x="604" y="394"/>
                  <a:pt x="603" y="393"/>
                  <a:pt x="603" y="394"/>
                </a:cubicBezTo>
                <a:cubicBezTo>
                  <a:pt x="602" y="395"/>
                  <a:pt x="603" y="396"/>
                  <a:pt x="603" y="396"/>
                </a:cubicBezTo>
                <a:cubicBezTo>
                  <a:pt x="603" y="398"/>
                  <a:pt x="602" y="399"/>
                  <a:pt x="603" y="400"/>
                </a:cubicBezTo>
                <a:close/>
                <a:moveTo>
                  <a:pt x="526" y="418"/>
                </a:moveTo>
                <a:cubicBezTo>
                  <a:pt x="527" y="419"/>
                  <a:pt x="528" y="418"/>
                  <a:pt x="529" y="418"/>
                </a:cubicBezTo>
                <a:cubicBezTo>
                  <a:pt x="531" y="417"/>
                  <a:pt x="533" y="416"/>
                  <a:pt x="531" y="415"/>
                </a:cubicBezTo>
                <a:cubicBezTo>
                  <a:pt x="531" y="415"/>
                  <a:pt x="530" y="415"/>
                  <a:pt x="530" y="415"/>
                </a:cubicBezTo>
                <a:cubicBezTo>
                  <a:pt x="529" y="415"/>
                  <a:pt x="529" y="414"/>
                  <a:pt x="529" y="414"/>
                </a:cubicBezTo>
                <a:cubicBezTo>
                  <a:pt x="528" y="413"/>
                  <a:pt x="528" y="413"/>
                  <a:pt x="527" y="412"/>
                </a:cubicBezTo>
                <a:cubicBezTo>
                  <a:pt x="525" y="412"/>
                  <a:pt x="525" y="412"/>
                  <a:pt x="524" y="411"/>
                </a:cubicBezTo>
                <a:cubicBezTo>
                  <a:pt x="523" y="411"/>
                  <a:pt x="521" y="410"/>
                  <a:pt x="521" y="411"/>
                </a:cubicBezTo>
                <a:cubicBezTo>
                  <a:pt x="521" y="413"/>
                  <a:pt x="523" y="414"/>
                  <a:pt x="524" y="415"/>
                </a:cubicBezTo>
                <a:cubicBezTo>
                  <a:pt x="525" y="416"/>
                  <a:pt x="524" y="418"/>
                  <a:pt x="526" y="418"/>
                </a:cubicBezTo>
                <a:close/>
                <a:moveTo>
                  <a:pt x="436" y="477"/>
                </a:moveTo>
                <a:cubicBezTo>
                  <a:pt x="437" y="477"/>
                  <a:pt x="438" y="477"/>
                  <a:pt x="438" y="477"/>
                </a:cubicBezTo>
                <a:cubicBezTo>
                  <a:pt x="440" y="477"/>
                  <a:pt x="442" y="478"/>
                  <a:pt x="444" y="478"/>
                </a:cubicBezTo>
                <a:cubicBezTo>
                  <a:pt x="445" y="479"/>
                  <a:pt x="446" y="478"/>
                  <a:pt x="447" y="476"/>
                </a:cubicBezTo>
                <a:cubicBezTo>
                  <a:pt x="448" y="475"/>
                  <a:pt x="449" y="474"/>
                  <a:pt x="450" y="473"/>
                </a:cubicBezTo>
                <a:cubicBezTo>
                  <a:pt x="451" y="472"/>
                  <a:pt x="452" y="471"/>
                  <a:pt x="453" y="471"/>
                </a:cubicBezTo>
                <a:cubicBezTo>
                  <a:pt x="455" y="470"/>
                  <a:pt x="456" y="470"/>
                  <a:pt x="458" y="470"/>
                </a:cubicBezTo>
                <a:cubicBezTo>
                  <a:pt x="459" y="470"/>
                  <a:pt x="461" y="470"/>
                  <a:pt x="462" y="468"/>
                </a:cubicBezTo>
                <a:cubicBezTo>
                  <a:pt x="462" y="467"/>
                  <a:pt x="462" y="465"/>
                  <a:pt x="462" y="464"/>
                </a:cubicBezTo>
                <a:cubicBezTo>
                  <a:pt x="463" y="463"/>
                  <a:pt x="464" y="461"/>
                  <a:pt x="462" y="460"/>
                </a:cubicBezTo>
                <a:cubicBezTo>
                  <a:pt x="462" y="460"/>
                  <a:pt x="461" y="460"/>
                  <a:pt x="460" y="460"/>
                </a:cubicBezTo>
                <a:cubicBezTo>
                  <a:pt x="459" y="460"/>
                  <a:pt x="459" y="459"/>
                  <a:pt x="459" y="459"/>
                </a:cubicBezTo>
                <a:cubicBezTo>
                  <a:pt x="458" y="458"/>
                  <a:pt x="457" y="458"/>
                  <a:pt x="456" y="459"/>
                </a:cubicBezTo>
                <a:cubicBezTo>
                  <a:pt x="456" y="459"/>
                  <a:pt x="456" y="460"/>
                  <a:pt x="455" y="460"/>
                </a:cubicBezTo>
                <a:cubicBezTo>
                  <a:pt x="454" y="461"/>
                  <a:pt x="454" y="460"/>
                  <a:pt x="454" y="461"/>
                </a:cubicBezTo>
                <a:cubicBezTo>
                  <a:pt x="453" y="462"/>
                  <a:pt x="454" y="462"/>
                  <a:pt x="454" y="463"/>
                </a:cubicBezTo>
                <a:cubicBezTo>
                  <a:pt x="456" y="464"/>
                  <a:pt x="454" y="465"/>
                  <a:pt x="453" y="466"/>
                </a:cubicBezTo>
                <a:cubicBezTo>
                  <a:pt x="452" y="467"/>
                  <a:pt x="452" y="467"/>
                  <a:pt x="451" y="467"/>
                </a:cubicBezTo>
                <a:cubicBezTo>
                  <a:pt x="451" y="467"/>
                  <a:pt x="450" y="468"/>
                  <a:pt x="450" y="469"/>
                </a:cubicBezTo>
                <a:cubicBezTo>
                  <a:pt x="449" y="469"/>
                  <a:pt x="448" y="471"/>
                  <a:pt x="448" y="470"/>
                </a:cubicBezTo>
                <a:cubicBezTo>
                  <a:pt x="447" y="470"/>
                  <a:pt x="448" y="469"/>
                  <a:pt x="448" y="468"/>
                </a:cubicBezTo>
                <a:cubicBezTo>
                  <a:pt x="448" y="467"/>
                  <a:pt x="448" y="467"/>
                  <a:pt x="449" y="467"/>
                </a:cubicBezTo>
                <a:cubicBezTo>
                  <a:pt x="450" y="466"/>
                  <a:pt x="450" y="466"/>
                  <a:pt x="450" y="465"/>
                </a:cubicBezTo>
                <a:cubicBezTo>
                  <a:pt x="450" y="464"/>
                  <a:pt x="449" y="465"/>
                  <a:pt x="448" y="464"/>
                </a:cubicBezTo>
                <a:cubicBezTo>
                  <a:pt x="448" y="464"/>
                  <a:pt x="448" y="463"/>
                  <a:pt x="449" y="462"/>
                </a:cubicBezTo>
                <a:cubicBezTo>
                  <a:pt x="449" y="461"/>
                  <a:pt x="450" y="459"/>
                  <a:pt x="450" y="457"/>
                </a:cubicBezTo>
                <a:cubicBezTo>
                  <a:pt x="450" y="455"/>
                  <a:pt x="447" y="455"/>
                  <a:pt x="446" y="456"/>
                </a:cubicBezTo>
                <a:cubicBezTo>
                  <a:pt x="444" y="457"/>
                  <a:pt x="445" y="459"/>
                  <a:pt x="445" y="460"/>
                </a:cubicBezTo>
                <a:cubicBezTo>
                  <a:pt x="444" y="461"/>
                  <a:pt x="444" y="461"/>
                  <a:pt x="443" y="461"/>
                </a:cubicBezTo>
                <a:cubicBezTo>
                  <a:pt x="443" y="462"/>
                  <a:pt x="443" y="462"/>
                  <a:pt x="443" y="463"/>
                </a:cubicBezTo>
                <a:cubicBezTo>
                  <a:pt x="442" y="464"/>
                  <a:pt x="439" y="464"/>
                  <a:pt x="441" y="465"/>
                </a:cubicBezTo>
                <a:cubicBezTo>
                  <a:pt x="441" y="466"/>
                  <a:pt x="442" y="466"/>
                  <a:pt x="441" y="467"/>
                </a:cubicBezTo>
                <a:cubicBezTo>
                  <a:pt x="441" y="467"/>
                  <a:pt x="441" y="468"/>
                  <a:pt x="440" y="468"/>
                </a:cubicBezTo>
                <a:cubicBezTo>
                  <a:pt x="439" y="468"/>
                  <a:pt x="439" y="469"/>
                  <a:pt x="438" y="470"/>
                </a:cubicBezTo>
                <a:cubicBezTo>
                  <a:pt x="438" y="470"/>
                  <a:pt x="438" y="471"/>
                  <a:pt x="438" y="472"/>
                </a:cubicBezTo>
                <a:cubicBezTo>
                  <a:pt x="438" y="473"/>
                  <a:pt x="438" y="474"/>
                  <a:pt x="436" y="475"/>
                </a:cubicBezTo>
                <a:cubicBezTo>
                  <a:pt x="435" y="475"/>
                  <a:pt x="433" y="476"/>
                  <a:pt x="433" y="477"/>
                </a:cubicBezTo>
                <a:cubicBezTo>
                  <a:pt x="434" y="478"/>
                  <a:pt x="435" y="477"/>
                  <a:pt x="436" y="477"/>
                </a:cubicBezTo>
                <a:close/>
                <a:moveTo>
                  <a:pt x="412" y="478"/>
                </a:moveTo>
                <a:cubicBezTo>
                  <a:pt x="412" y="477"/>
                  <a:pt x="411" y="477"/>
                  <a:pt x="410" y="477"/>
                </a:cubicBezTo>
                <a:cubicBezTo>
                  <a:pt x="409" y="478"/>
                  <a:pt x="409" y="478"/>
                  <a:pt x="409" y="479"/>
                </a:cubicBezTo>
                <a:cubicBezTo>
                  <a:pt x="408" y="479"/>
                  <a:pt x="408" y="479"/>
                  <a:pt x="407" y="480"/>
                </a:cubicBezTo>
                <a:cubicBezTo>
                  <a:pt x="405" y="480"/>
                  <a:pt x="401" y="483"/>
                  <a:pt x="403" y="485"/>
                </a:cubicBezTo>
                <a:cubicBezTo>
                  <a:pt x="404" y="486"/>
                  <a:pt x="406" y="486"/>
                  <a:pt x="407" y="486"/>
                </a:cubicBezTo>
                <a:cubicBezTo>
                  <a:pt x="409" y="486"/>
                  <a:pt x="409" y="485"/>
                  <a:pt x="410" y="484"/>
                </a:cubicBezTo>
                <a:cubicBezTo>
                  <a:pt x="412" y="483"/>
                  <a:pt x="413" y="482"/>
                  <a:pt x="414" y="481"/>
                </a:cubicBezTo>
                <a:cubicBezTo>
                  <a:pt x="416" y="480"/>
                  <a:pt x="414" y="480"/>
                  <a:pt x="413" y="479"/>
                </a:cubicBezTo>
                <a:cubicBezTo>
                  <a:pt x="413" y="478"/>
                  <a:pt x="413" y="478"/>
                  <a:pt x="412" y="478"/>
                </a:cubicBezTo>
                <a:close/>
                <a:moveTo>
                  <a:pt x="419" y="479"/>
                </a:moveTo>
                <a:cubicBezTo>
                  <a:pt x="418" y="480"/>
                  <a:pt x="418" y="480"/>
                  <a:pt x="417" y="481"/>
                </a:cubicBezTo>
                <a:cubicBezTo>
                  <a:pt x="417" y="482"/>
                  <a:pt x="416" y="483"/>
                  <a:pt x="417" y="483"/>
                </a:cubicBezTo>
                <a:cubicBezTo>
                  <a:pt x="418" y="483"/>
                  <a:pt x="419" y="482"/>
                  <a:pt x="419" y="482"/>
                </a:cubicBezTo>
                <a:cubicBezTo>
                  <a:pt x="421" y="481"/>
                  <a:pt x="422" y="481"/>
                  <a:pt x="423" y="481"/>
                </a:cubicBezTo>
                <a:cubicBezTo>
                  <a:pt x="424" y="481"/>
                  <a:pt x="424" y="480"/>
                  <a:pt x="425" y="480"/>
                </a:cubicBezTo>
                <a:cubicBezTo>
                  <a:pt x="426" y="479"/>
                  <a:pt x="426" y="479"/>
                  <a:pt x="427" y="479"/>
                </a:cubicBezTo>
                <a:cubicBezTo>
                  <a:pt x="428" y="478"/>
                  <a:pt x="429" y="478"/>
                  <a:pt x="431" y="477"/>
                </a:cubicBezTo>
                <a:cubicBezTo>
                  <a:pt x="432" y="477"/>
                  <a:pt x="433" y="476"/>
                  <a:pt x="434" y="475"/>
                </a:cubicBezTo>
                <a:cubicBezTo>
                  <a:pt x="434" y="474"/>
                  <a:pt x="436" y="472"/>
                  <a:pt x="434" y="473"/>
                </a:cubicBezTo>
                <a:cubicBezTo>
                  <a:pt x="433" y="473"/>
                  <a:pt x="433" y="473"/>
                  <a:pt x="432" y="474"/>
                </a:cubicBezTo>
                <a:cubicBezTo>
                  <a:pt x="432" y="474"/>
                  <a:pt x="431" y="474"/>
                  <a:pt x="430" y="474"/>
                </a:cubicBezTo>
                <a:cubicBezTo>
                  <a:pt x="429" y="474"/>
                  <a:pt x="427" y="474"/>
                  <a:pt x="426" y="474"/>
                </a:cubicBezTo>
                <a:cubicBezTo>
                  <a:pt x="425" y="475"/>
                  <a:pt x="425" y="475"/>
                  <a:pt x="424" y="475"/>
                </a:cubicBezTo>
                <a:cubicBezTo>
                  <a:pt x="423" y="476"/>
                  <a:pt x="422" y="475"/>
                  <a:pt x="422" y="476"/>
                </a:cubicBezTo>
                <a:cubicBezTo>
                  <a:pt x="421" y="476"/>
                  <a:pt x="421" y="477"/>
                  <a:pt x="420" y="477"/>
                </a:cubicBezTo>
                <a:cubicBezTo>
                  <a:pt x="420" y="478"/>
                  <a:pt x="420" y="479"/>
                  <a:pt x="419" y="479"/>
                </a:cubicBezTo>
                <a:close/>
                <a:moveTo>
                  <a:pt x="395" y="485"/>
                </a:moveTo>
                <a:cubicBezTo>
                  <a:pt x="393" y="484"/>
                  <a:pt x="390" y="492"/>
                  <a:pt x="390" y="493"/>
                </a:cubicBezTo>
                <a:cubicBezTo>
                  <a:pt x="389" y="493"/>
                  <a:pt x="389" y="494"/>
                  <a:pt x="389" y="495"/>
                </a:cubicBezTo>
                <a:cubicBezTo>
                  <a:pt x="390" y="495"/>
                  <a:pt x="391" y="495"/>
                  <a:pt x="391" y="494"/>
                </a:cubicBezTo>
                <a:cubicBezTo>
                  <a:pt x="392" y="493"/>
                  <a:pt x="393" y="492"/>
                  <a:pt x="395" y="491"/>
                </a:cubicBezTo>
                <a:cubicBezTo>
                  <a:pt x="395" y="491"/>
                  <a:pt x="396" y="490"/>
                  <a:pt x="396" y="489"/>
                </a:cubicBezTo>
                <a:cubicBezTo>
                  <a:pt x="395" y="489"/>
                  <a:pt x="394" y="490"/>
                  <a:pt x="394" y="488"/>
                </a:cubicBezTo>
                <a:cubicBezTo>
                  <a:pt x="394" y="487"/>
                  <a:pt x="395" y="487"/>
                  <a:pt x="395" y="487"/>
                </a:cubicBezTo>
                <a:cubicBezTo>
                  <a:pt x="395" y="486"/>
                  <a:pt x="396" y="485"/>
                  <a:pt x="395" y="485"/>
                </a:cubicBezTo>
                <a:close/>
                <a:moveTo>
                  <a:pt x="443" y="455"/>
                </a:moveTo>
                <a:cubicBezTo>
                  <a:pt x="443" y="455"/>
                  <a:pt x="443" y="456"/>
                  <a:pt x="444" y="456"/>
                </a:cubicBezTo>
                <a:cubicBezTo>
                  <a:pt x="445" y="457"/>
                  <a:pt x="446" y="455"/>
                  <a:pt x="447" y="455"/>
                </a:cubicBezTo>
                <a:cubicBezTo>
                  <a:pt x="448" y="454"/>
                  <a:pt x="449" y="454"/>
                  <a:pt x="451" y="453"/>
                </a:cubicBezTo>
                <a:cubicBezTo>
                  <a:pt x="452" y="452"/>
                  <a:pt x="452" y="450"/>
                  <a:pt x="453" y="449"/>
                </a:cubicBezTo>
                <a:cubicBezTo>
                  <a:pt x="454" y="449"/>
                  <a:pt x="456" y="447"/>
                  <a:pt x="455" y="446"/>
                </a:cubicBezTo>
                <a:cubicBezTo>
                  <a:pt x="455" y="445"/>
                  <a:pt x="452" y="447"/>
                  <a:pt x="452" y="447"/>
                </a:cubicBezTo>
                <a:cubicBezTo>
                  <a:pt x="450" y="448"/>
                  <a:pt x="449" y="448"/>
                  <a:pt x="448" y="449"/>
                </a:cubicBezTo>
                <a:cubicBezTo>
                  <a:pt x="446" y="449"/>
                  <a:pt x="445" y="451"/>
                  <a:pt x="444" y="452"/>
                </a:cubicBezTo>
                <a:cubicBezTo>
                  <a:pt x="442" y="453"/>
                  <a:pt x="441" y="455"/>
                  <a:pt x="441" y="458"/>
                </a:cubicBezTo>
                <a:cubicBezTo>
                  <a:pt x="441" y="458"/>
                  <a:pt x="441" y="459"/>
                  <a:pt x="441" y="459"/>
                </a:cubicBezTo>
                <a:cubicBezTo>
                  <a:pt x="442" y="459"/>
                  <a:pt x="442" y="459"/>
                  <a:pt x="442" y="458"/>
                </a:cubicBezTo>
                <a:cubicBezTo>
                  <a:pt x="443" y="457"/>
                  <a:pt x="441" y="457"/>
                  <a:pt x="442" y="456"/>
                </a:cubicBezTo>
                <a:cubicBezTo>
                  <a:pt x="442" y="455"/>
                  <a:pt x="443" y="455"/>
                  <a:pt x="443" y="455"/>
                </a:cubicBezTo>
                <a:close/>
                <a:moveTo>
                  <a:pt x="538" y="416"/>
                </a:moveTo>
                <a:cubicBezTo>
                  <a:pt x="538" y="416"/>
                  <a:pt x="538" y="417"/>
                  <a:pt x="538" y="417"/>
                </a:cubicBezTo>
                <a:cubicBezTo>
                  <a:pt x="539" y="418"/>
                  <a:pt x="539" y="417"/>
                  <a:pt x="540" y="417"/>
                </a:cubicBezTo>
                <a:cubicBezTo>
                  <a:pt x="541" y="417"/>
                  <a:pt x="541" y="418"/>
                  <a:pt x="542" y="418"/>
                </a:cubicBezTo>
                <a:cubicBezTo>
                  <a:pt x="542" y="418"/>
                  <a:pt x="543" y="419"/>
                  <a:pt x="543" y="419"/>
                </a:cubicBezTo>
                <a:cubicBezTo>
                  <a:pt x="544" y="418"/>
                  <a:pt x="544" y="417"/>
                  <a:pt x="544" y="417"/>
                </a:cubicBezTo>
                <a:cubicBezTo>
                  <a:pt x="545" y="415"/>
                  <a:pt x="547" y="415"/>
                  <a:pt x="546" y="413"/>
                </a:cubicBezTo>
                <a:cubicBezTo>
                  <a:pt x="545" y="412"/>
                  <a:pt x="545" y="412"/>
                  <a:pt x="544" y="412"/>
                </a:cubicBezTo>
                <a:cubicBezTo>
                  <a:pt x="543" y="413"/>
                  <a:pt x="543" y="413"/>
                  <a:pt x="542" y="414"/>
                </a:cubicBezTo>
                <a:cubicBezTo>
                  <a:pt x="542" y="414"/>
                  <a:pt x="541" y="414"/>
                  <a:pt x="540" y="414"/>
                </a:cubicBezTo>
                <a:cubicBezTo>
                  <a:pt x="540" y="414"/>
                  <a:pt x="539" y="414"/>
                  <a:pt x="539" y="414"/>
                </a:cubicBezTo>
                <a:cubicBezTo>
                  <a:pt x="538" y="414"/>
                  <a:pt x="538" y="414"/>
                  <a:pt x="538" y="414"/>
                </a:cubicBezTo>
                <a:cubicBezTo>
                  <a:pt x="537" y="414"/>
                  <a:pt x="537" y="414"/>
                  <a:pt x="537" y="415"/>
                </a:cubicBezTo>
                <a:cubicBezTo>
                  <a:pt x="537" y="416"/>
                  <a:pt x="538" y="416"/>
                  <a:pt x="538" y="416"/>
                </a:cubicBezTo>
                <a:close/>
                <a:moveTo>
                  <a:pt x="534" y="92"/>
                </a:moveTo>
                <a:cubicBezTo>
                  <a:pt x="536" y="92"/>
                  <a:pt x="537" y="92"/>
                  <a:pt x="538" y="93"/>
                </a:cubicBezTo>
                <a:cubicBezTo>
                  <a:pt x="540" y="94"/>
                  <a:pt x="541" y="94"/>
                  <a:pt x="542" y="95"/>
                </a:cubicBezTo>
                <a:cubicBezTo>
                  <a:pt x="542" y="96"/>
                  <a:pt x="542" y="97"/>
                  <a:pt x="543" y="98"/>
                </a:cubicBezTo>
                <a:cubicBezTo>
                  <a:pt x="544" y="99"/>
                  <a:pt x="544" y="99"/>
                  <a:pt x="544" y="100"/>
                </a:cubicBezTo>
                <a:cubicBezTo>
                  <a:pt x="544" y="100"/>
                  <a:pt x="544" y="101"/>
                  <a:pt x="544" y="101"/>
                </a:cubicBezTo>
                <a:cubicBezTo>
                  <a:pt x="543" y="102"/>
                  <a:pt x="542" y="102"/>
                  <a:pt x="542" y="103"/>
                </a:cubicBezTo>
                <a:cubicBezTo>
                  <a:pt x="543" y="104"/>
                  <a:pt x="544" y="103"/>
                  <a:pt x="544" y="102"/>
                </a:cubicBezTo>
                <a:cubicBezTo>
                  <a:pt x="545" y="102"/>
                  <a:pt x="547" y="102"/>
                  <a:pt x="548" y="102"/>
                </a:cubicBezTo>
                <a:cubicBezTo>
                  <a:pt x="550" y="102"/>
                  <a:pt x="551" y="102"/>
                  <a:pt x="552" y="102"/>
                </a:cubicBezTo>
                <a:cubicBezTo>
                  <a:pt x="553" y="102"/>
                  <a:pt x="554" y="102"/>
                  <a:pt x="554" y="102"/>
                </a:cubicBezTo>
                <a:cubicBezTo>
                  <a:pt x="555" y="101"/>
                  <a:pt x="556" y="101"/>
                  <a:pt x="556" y="101"/>
                </a:cubicBezTo>
                <a:cubicBezTo>
                  <a:pt x="558" y="100"/>
                  <a:pt x="559" y="101"/>
                  <a:pt x="561" y="101"/>
                </a:cubicBezTo>
                <a:cubicBezTo>
                  <a:pt x="563" y="101"/>
                  <a:pt x="564" y="100"/>
                  <a:pt x="565" y="100"/>
                </a:cubicBezTo>
                <a:cubicBezTo>
                  <a:pt x="568" y="100"/>
                  <a:pt x="575" y="101"/>
                  <a:pt x="574" y="96"/>
                </a:cubicBezTo>
                <a:cubicBezTo>
                  <a:pt x="574" y="95"/>
                  <a:pt x="573" y="95"/>
                  <a:pt x="573" y="95"/>
                </a:cubicBezTo>
                <a:cubicBezTo>
                  <a:pt x="572" y="94"/>
                  <a:pt x="573" y="93"/>
                  <a:pt x="574" y="92"/>
                </a:cubicBezTo>
                <a:cubicBezTo>
                  <a:pt x="575" y="91"/>
                  <a:pt x="574" y="90"/>
                  <a:pt x="573" y="89"/>
                </a:cubicBezTo>
                <a:cubicBezTo>
                  <a:pt x="572" y="89"/>
                  <a:pt x="572" y="89"/>
                  <a:pt x="571" y="88"/>
                </a:cubicBezTo>
                <a:cubicBezTo>
                  <a:pt x="571" y="88"/>
                  <a:pt x="571" y="87"/>
                  <a:pt x="571" y="86"/>
                </a:cubicBezTo>
                <a:cubicBezTo>
                  <a:pt x="570" y="84"/>
                  <a:pt x="569" y="87"/>
                  <a:pt x="568" y="87"/>
                </a:cubicBezTo>
                <a:cubicBezTo>
                  <a:pt x="566" y="88"/>
                  <a:pt x="566" y="86"/>
                  <a:pt x="565" y="86"/>
                </a:cubicBezTo>
                <a:cubicBezTo>
                  <a:pt x="564" y="85"/>
                  <a:pt x="562" y="85"/>
                  <a:pt x="561" y="86"/>
                </a:cubicBezTo>
                <a:cubicBezTo>
                  <a:pt x="560" y="87"/>
                  <a:pt x="559" y="86"/>
                  <a:pt x="557" y="85"/>
                </a:cubicBezTo>
                <a:cubicBezTo>
                  <a:pt x="556" y="85"/>
                  <a:pt x="555" y="84"/>
                  <a:pt x="554" y="84"/>
                </a:cubicBezTo>
                <a:cubicBezTo>
                  <a:pt x="553" y="85"/>
                  <a:pt x="552" y="85"/>
                  <a:pt x="552" y="85"/>
                </a:cubicBezTo>
                <a:cubicBezTo>
                  <a:pt x="552" y="86"/>
                  <a:pt x="551" y="87"/>
                  <a:pt x="551" y="87"/>
                </a:cubicBezTo>
                <a:cubicBezTo>
                  <a:pt x="550" y="87"/>
                  <a:pt x="550" y="87"/>
                  <a:pt x="549" y="87"/>
                </a:cubicBezTo>
                <a:cubicBezTo>
                  <a:pt x="548" y="88"/>
                  <a:pt x="546" y="88"/>
                  <a:pt x="544" y="88"/>
                </a:cubicBezTo>
                <a:cubicBezTo>
                  <a:pt x="543" y="89"/>
                  <a:pt x="541" y="89"/>
                  <a:pt x="540" y="89"/>
                </a:cubicBezTo>
                <a:cubicBezTo>
                  <a:pt x="538" y="89"/>
                  <a:pt x="537" y="89"/>
                  <a:pt x="535" y="90"/>
                </a:cubicBezTo>
                <a:cubicBezTo>
                  <a:pt x="535" y="90"/>
                  <a:pt x="534" y="90"/>
                  <a:pt x="533" y="90"/>
                </a:cubicBezTo>
                <a:cubicBezTo>
                  <a:pt x="533" y="90"/>
                  <a:pt x="532" y="90"/>
                  <a:pt x="531" y="91"/>
                </a:cubicBezTo>
                <a:cubicBezTo>
                  <a:pt x="531" y="91"/>
                  <a:pt x="532" y="91"/>
                  <a:pt x="532" y="91"/>
                </a:cubicBezTo>
                <a:cubicBezTo>
                  <a:pt x="533" y="92"/>
                  <a:pt x="534" y="92"/>
                  <a:pt x="534" y="92"/>
                </a:cubicBezTo>
                <a:close/>
                <a:moveTo>
                  <a:pt x="432" y="459"/>
                </a:moveTo>
                <a:cubicBezTo>
                  <a:pt x="430" y="459"/>
                  <a:pt x="429" y="461"/>
                  <a:pt x="428" y="462"/>
                </a:cubicBezTo>
                <a:cubicBezTo>
                  <a:pt x="427" y="463"/>
                  <a:pt x="425" y="462"/>
                  <a:pt x="424" y="463"/>
                </a:cubicBezTo>
                <a:cubicBezTo>
                  <a:pt x="424" y="464"/>
                  <a:pt x="423" y="465"/>
                  <a:pt x="422" y="465"/>
                </a:cubicBezTo>
                <a:cubicBezTo>
                  <a:pt x="420" y="465"/>
                  <a:pt x="420" y="466"/>
                  <a:pt x="420" y="467"/>
                </a:cubicBezTo>
                <a:cubicBezTo>
                  <a:pt x="421" y="468"/>
                  <a:pt x="421" y="468"/>
                  <a:pt x="421" y="469"/>
                </a:cubicBezTo>
                <a:cubicBezTo>
                  <a:pt x="422" y="469"/>
                  <a:pt x="423" y="469"/>
                  <a:pt x="423" y="469"/>
                </a:cubicBezTo>
                <a:cubicBezTo>
                  <a:pt x="424" y="468"/>
                  <a:pt x="424" y="466"/>
                  <a:pt x="426" y="466"/>
                </a:cubicBezTo>
                <a:cubicBezTo>
                  <a:pt x="427" y="465"/>
                  <a:pt x="429" y="465"/>
                  <a:pt x="430" y="465"/>
                </a:cubicBezTo>
                <a:cubicBezTo>
                  <a:pt x="432" y="465"/>
                  <a:pt x="431" y="467"/>
                  <a:pt x="430" y="468"/>
                </a:cubicBezTo>
                <a:cubicBezTo>
                  <a:pt x="430" y="468"/>
                  <a:pt x="430" y="469"/>
                  <a:pt x="431" y="469"/>
                </a:cubicBezTo>
                <a:cubicBezTo>
                  <a:pt x="431" y="470"/>
                  <a:pt x="432" y="469"/>
                  <a:pt x="433" y="469"/>
                </a:cubicBezTo>
                <a:cubicBezTo>
                  <a:pt x="433" y="469"/>
                  <a:pt x="434" y="469"/>
                  <a:pt x="435" y="469"/>
                </a:cubicBezTo>
                <a:cubicBezTo>
                  <a:pt x="435" y="468"/>
                  <a:pt x="436" y="468"/>
                  <a:pt x="436" y="467"/>
                </a:cubicBezTo>
                <a:cubicBezTo>
                  <a:pt x="437" y="467"/>
                  <a:pt x="438" y="467"/>
                  <a:pt x="438" y="467"/>
                </a:cubicBezTo>
                <a:cubicBezTo>
                  <a:pt x="439" y="466"/>
                  <a:pt x="439" y="466"/>
                  <a:pt x="439" y="465"/>
                </a:cubicBezTo>
                <a:cubicBezTo>
                  <a:pt x="440" y="464"/>
                  <a:pt x="441" y="462"/>
                  <a:pt x="440" y="461"/>
                </a:cubicBezTo>
                <a:cubicBezTo>
                  <a:pt x="439" y="460"/>
                  <a:pt x="437" y="460"/>
                  <a:pt x="437" y="459"/>
                </a:cubicBezTo>
                <a:cubicBezTo>
                  <a:pt x="436" y="458"/>
                  <a:pt x="436" y="458"/>
                  <a:pt x="436" y="457"/>
                </a:cubicBezTo>
                <a:cubicBezTo>
                  <a:pt x="435" y="457"/>
                  <a:pt x="435" y="456"/>
                  <a:pt x="435" y="455"/>
                </a:cubicBezTo>
                <a:cubicBezTo>
                  <a:pt x="434" y="454"/>
                  <a:pt x="432" y="453"/>
                  <a:pt x="432" y="455"/>
                </a:cubicBezTo>
                <a:cubicBezTo>
                  <a:pt x="431" y="457"/>
                  <a:pt x="434" y="458"/>
                  <a:pt x="432" y="459"/>
                </a:cubicBezTo>
                <a:close/>
                <a:moveTo>
                  <a:pt x="349" y="50"/>
                </a:moveTo>
                <a:cubicBezTo>
                  <a:pt x="349" y="51"/>
                  <a:pt x="350" y="51"/>
                  <a:pt x="350" y="52"/>
                </a:cubicBezTo>
                <a:cubicBezTo>
                  <a:pt x="351" y="53"/>
                  <a:pt x="351" y="54"/>
                  <a:pt x="351" y="54"/>
                </a:cubicBezTo>
                <a:cubicBezTo>
                  <a:pt x="352" y="56"/>
                  <a:pt x="353" y="56"/>
                  <a:pt x="354" y="57"/>
                </a:cubicBezTo>
                <a:cubicBezTo>
                  <a:pt x="356" y="58"/>
                  <a:pt x="356" y="59"/>
                  <a:pt x="356" y="61"/>
                </a:cubicBezTo>
                <a:cubicBezTo>
                  <a:pt x="356" y="63"/>
                  <a:pt x="357" y="63"/>
                  <a:pt x="358" y="63"/>
                </a:cubicBezTo>
                <a:cubicBezTo>
                  <a:pt x="360" y="63"/>
                  <a:pt x="361" y="63"/>
                  <a:pt x="362" y="62"/>
                </a:cubicBezTo>
                <a:cubicBezTo>
                  <a:pt x="363" y="62"/>
                  <a:pt x="363" y="62"/>
                  <a:pt x="364" y="61"/>
                </a:cubicBezTo>
                <a:cubicBezTo>
                  <a:pt x="366" y="60"/>
                  <a:pt x="366" y="59"/>
                  <a:pt x="365" y="57"/>
                </a:cubicBezTo>
                <a:cubicBezTo>
                  <a:pt x="365" y="57"/>
                  <a:pt x="365" y="57"/>
                  <a:pt x="364" y="56"/>
                </a:cubicBezTo>
                <a:cubicBezTo>
                  <a:pt x="364" y="56"/>
                  <a:pt x="364" y="55"/>
                  <a:pt x="365" y="55"/>
                </a:cubicBezTo>
                <a:cubicBezTo>
                  <a:pt x="366" y="54"/>
                  <a:pt x="366" y="55"/>
                  <a:pt x="367" y="55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69" y="56"/>
                  <a:pt x="369" y="57"/>
                  <a:pt x="369" y="57"/>
                </a:cubicBezTo>
                <a:cubicBezTo>
                  <a:pt x="369" y="58"/>
                  <a:pt x="370" y="58"/>
                  <a:pt x="370" y="58"/>
                </a:cubicBezTo>
                <a:cubicBezTo>
                  <a:pt x="370" y="57"/>
                  <a:pt x="370" y="57"/>
                  <a:pt x="370" y="56"/>
                </a:cubicBezTo>
                <a:cubicBezTo>
                  <a:pt x="369" y="55"/>
                  <a:pt x="371" y="56"/>
                  <a:pt x="372" y="56"/>
                </a:cubicBezTo>
                <a:cubicBezTo>
                  <a:pt x="372" y="55"/>
                  <a:pt x="372" y="55"/>
                  <a:pt x="373" y="55"/>
                </a:cubicBezTo>
                <a:cubicBezTo>
                  <a:pt x="374" y="56"/>
                  <a:pt x="374" y="56"/>
                  <a:pt x="374" y="57"/>
                </a:cubicBezTo>
                <a:cubicBezTo>
                  <a:pt x="373" y="58"/>
                  <a:pt x="372" y="59"/>
                  <a:pt x="371" y="60"/>
                </a:cubicBezTo>
                <a:cubicBezTo>
                  <a:pt x="370" y="60"/>
                  <a:pt x="370" y="61"/>
                  <a:pt x="369" y="62"/>
                </a:cubicBezTo>
                <a:cubicBezTo>
                  <a:pt x="369" y="62"/>
                  <a:pt x="369" y="63"/>
                  <a:pt x="368" y="63"/>
                </a:cubicBezTo>
                <a:cubicBezTo>
                  <a:pt x="367" y="64"/>
                  <a:pt x="367" y="63"/>
                  <a:pt x="366" y="64"/>
                </a:cubicBezTo>
                <a:cubicBezTo>
                  <a:pt x="366" y="65"/>
                  <a:pt x="367" y="66"/>
                  <a:pt x="367" y="66"/>
                </a:cubicBezTo>
                <a:cubicBezTo>
                  <a:pt x="369" y="67"/>
                  <a:pt x="370" y="66"/>
                  <a:pt x="372" y="67"/>
                </a:cubicBezTo>
                <a:cubicBezTo>
                  <a:pt x="373" y="68"/>
                  <a:pt x="374" y="69"/>
                  <a:pt x="376" y="68"/>
                </a:cubicBezTo>
                <a:cubicBezTo>
                  <a:pt x="376" y="68"/>
                  <a:pt x="377" y="67"/>
                  <a:pt x="378" y="68"/>
                </a:cubicBezTo>
                <a:cubicBezTo>
                  <a:pt x="378" y="68"/>
                  <a:pt x="378" y="69"/>
                  <a:pt x="378" y="70"/>
                </a:cubicBezTo>
                <a:cubicBezTo>
                  <a:pt x="377" y="70"/>
                  <a:pt x="377" y="71"/>
                  <a:pt x="377" y="72"/>
                </a:cubicBezTo>
                <a:cubicBezTo>
                  <a:pt x="376" y="72"/>
                  <a:pt x="376" y="72"/>
                  <a:pt x="375" y="72"/>
                </a:cubicBezTo>
                <a:cubicBezTo>
                  <a:pt x="374" y="72"/>
                  <a:pt x="373" y="73"/>
                  <a:pt x="371" y="72"/>
                </a:cubicBezTo>
                <a:cubicBezTo>
                  <a:pt x="371" y="72"/>
                  <a:pt x="370" y="71"/>
                  <a:pt x="370" y="71"/>
                </a:cubicBezTo>
                <a:cubicBezTo>
                  <a:pt x="369" y="71"/>
                  <a:pt x="368" y="71"/>
                  <a:pt x="367" y="71"/>
                </a:cubicBezTo>
                <a:cubicBezTo>
                  <a:pt x="365" y="70"/>
                  <a:pt x="362" y="68"/>
                  <a:pt x="359" y="68"/>
                </a:cubicBezTo>
                <a:cubicBezTo>
                  <a:pt x="358" y="68"/>
                  <a:pt x="358" y="69"/>
                  <a:pt x="357" y="68"/>
                </a:cubicBezTo>
                <a:cubicBezTo>
                  <a:pt x="356" y="68"/>
                  <a:pt x="355" y="68"/>
                  <a:pt x="355" y="69"/>
                </a:cubicBezTo>
                <a:cubicBezTo>
                  <a:pt x="354" y="70"/>
                  <a:pt x="357" y="71"/>
                  <a:pt x="357" y="72"/>
                </a:cubicBezTo>
                <a:cubicBezTo>
                  <a:pt x="358" y="73"/>
                  <a:pt x="358" y="73"/>
                  <a:pt x="358" y="74"/>
                </a:cubicBezTo>
                <a:cubicBezTo>
                  <a:pt x="358" y="75"/>
                  <a:pt x="359" y="75"/>
                  <a:pt x="360" y="75"/>
                </a:cubicBezTo>
                <a:cubicBezTo>
                  <a:pt x="360" y="76"/>
                  <a:pt x="361" y="76"/>
                  <a:pt x="360" y="77"/>
                </a:cubicBezTo>
                <a:cubicBezTo>
                  <a:pt x="360" y="78"/>
                  <a:pt x="359" y="78"/>
                  <a:pt x="360" y="79"/>
                </a:cubicBezTo>
                <a:cubicBezTo>
                  <a:pt x="361" y="80"/>
                  <a:pt x="363" y="79"/>
                  <a:pt x="364" y="80"/>
                </a:cubicBezTo>
                <a:cubicBezTo>
                  <a:pt x="365" y="80"/>
                  <a:pt x="365" y="81"/>
                  <a:pt x="366" y="82"/>
                </a:cubicBezTo>
                <a:cubicBezTo>
                  <a:pt x="368" y="83"/>
                  <a:pt x="369" y="82"/>
                  <a:pt x="370" y="83"/>
                </a:cubicBezTo>
                <a:cubicBezTo>
                  <a:pt x="372" y="83"/>
                  <a:pt x="373" y="85"/>
                  <a:pt x="374" y="85"/>
                </a:cubicBezTo>
                <a:cubicBezTo>
                  <a:pt x="376" y="86"/>
                  <a:pt x="377" y="86"/>
                  <a:pt x="378" y="86"/>
                </a:cubicBezTo>
                <a:cubicBezTo>
                  <a:pt x="380" y="87"/>
                  <a:pt x="381" y="89"/>
                  <a:pt x="382" y="89"/>
                </a:cubicBezTo>
                <a:cubicBezTo>
                  <a:pt x="383" y="89"/>
                  <a:pt x="383" y="89"/>
                  <a:pt x="384" y="89"/>
                </a:cubicBezTo>
                <a:cubicBezTo>
                  <a:pt x="385" y="89"/>
                  <a:pt x="386" y="89"/>
                  <a:pt x="386" y="89"/>
                </a:cubicBezTo>
                <a:cubicBezTo>
                  <a:pt x="387" y="89"/>
                  <a:pt x="388" y="88"/>
                  <a:pt x="389" y="88"/>
                </a:cubicBezTo>
                <a:cubicBezTo>
                  <a:pt x="389" y="89"/>
                  <a:pt x="390" y="89"/>
                  <a:pt x="389" y="89"/>
                </a:cubicBezTo>
                <a:cubicBezTo>
                  <a:pt x="389" y="90"/>
                  <a:pt x="388" y="89"/>
                  <a:pt x="388" y="90"/>
                </a:cubicBezTo>
                <a:cubicBezTo>
                  <a:pt x="388" y="90"/>
                  <a:pt x="387" y="90"/>
                  <a:pt x="387" y="90"/>
                </a:cubicBezTo>
                <a:cubicBezTo>
                  <a:pt x="386" y="90"/>
                  <a:pt x="386" y="91"/>
                  <a:pt x="385" y="91"/>
                </a:cubicBezTo>
                <a:cubicBezTo>
                  <a:pt x="384" y="91"/>
                  <a:pt x="383" y="90"/>
                  <a:pt x="383" y="90"/>
                </a:cubicBezTo>
                <a:cubicBezTo>
                  <a:pt x="382" y="90"/>
                  <a:pt x="381" y="90"/>
                  <a:pt x="381" y="90"/>
                </a:cubicBezTo>
                <a:cubicBezTo>
                  <a:pt x="380" y="90"/>
                  <a:pt x="379" y="90"/>
                  <a:pt x="378" y="90"/>
                </a:cubicBezTo>
                <a:cubicBezTo>
                  <a:pt x="377" y="90"/>
                  <a:pt x="377" y="89"/>
                  <a:pt x="376" y="89"/>
                </a:cubicBezTo>
                <a:cubicBezTo>
                  <a:pt x="373" y="89"/>
                  <a:pt x="376" y="91"/>
                  <a:pt x="376" y="92"/>
                </a:cubicBezTo>
                <a:cubicBezTo>
                  <a:pt x="377" y="93"/>
                  <a:pt x="377" y="94"/>
                  <a:pt x="379" y="95"/>
                </a:cubicBezTo>
                <a:cubicBezTo>
                  <a:pt x="380" y="96"/>
                  <a:pt x="381" y="97"/>
                  <a:pt x="382" y="98"/>
                </a:cubicBezTo>
                <a:cubicBezTo>
                  <a:pt x="383" y="99"/>
                  <a:pt x="384" y="100"/>
                  <a:pt x="385" y="101"/>
                </a:cubicBezTo>
                <a:cubicBezTo>
                  <a:pt x="386" y="102"/>
                  <a:pt x="387" y="103"/>
                  <a:pt x="389" y="103"/>
                </a:cubicBezTo>
                <a:cubicBezTo>
                  <a:pt x="391" y="103"/>
                  <a:pt x="392" y="103"/>
                  <a:pt x="394" y="103"/>
                </a:cubicBezTo>
                <a:cubicBezTo>
                  <a:pt x="396" y="103"/>
                  <a:pt x="397" y="102"/>
                  <a:pt x="399" y="103"/>
                </a:cubicBezTo>
                <a:cubicBezTo>
                  <a:pt x="400" y="103"/>
                  <a:pt x="400" y="103"/>
                  <a:pt x="401" y="103"/>
                </a:cubicBezTo>
                <a:cubicBezTo>
                  <a:pt x="402" y="104"/>
                  <a:pt x="404" y="103"/>
                  <a:pt x="404" y="102"/>
                </a:cubicBezTo>
                <a:cubicBezTo>
                  <a:pt x="404" y="102"/>
                  <a:pt x="404" y="101"/>
                  <a:pt x="404" y="101"/>
                </a:cubicBezTo>
                <a:cubicBezTo>
                  <a:pt x="404" y="100"/>
                  <a:pt x="405" y="101"/>
                  <a:pt x="405" y="101"/>
                </a:cubicBezTo>
                <a:cubicBezTo>
                  <a:pt x="406" y="101"/>
                  <a:pt x="406" y="102"/>
                  <a:pt x="407" y="101"/>
                </a:cubicBezTo>
                <a:cubicBezTo>
                  <a:pt x="407" y="100"/>
                  <a:pt x="407" y="100"/>
                  <a:pt x="408" y="99"/>
                </a:cubicBezTo>
                <a:cubicBezTo>
                  <a:pt x="408" y="99"/>
                  <a:pt x="409" y="98"/>
                  <a:pt x="410" y="99"/>
                </a:cubicBezTo>
                <a:cubicBezTo>
                  <a:pt x="411" y="99"/>
                  <a:pt x="410" y="100"/>
                  <a:pt x="411" y="100"/>
                </a:cubicBezTo>
                <a:cubicBezTo>
                  <a:pt x="411" y="101"/>
                  <a:pt x="412" y="100"/>
                  <a:pt x="413" y="99"/>
                </a:cubicBezTo>
                <a:cubicBezTo>
                  <a:pt x="413" y="99"/>
                  <a:pt x="413" y="99"/>
                  <a:pt x="413" y="98"/>
                </a:cubicBezTo>
                <a:cubicBezTo>
                  <a:pt x="413" y="98"/>
                  <a:pt x="414" y="98"/>
                  <a:pt x="414" y="98"/>
                </a:cubicBezTo>
                <a:cubicBezTo>
                  <a:pt x="414" y="97"/>
                  <a:pt x="414" y="96"/>
                  <a:pt x="413" y="96"/>
                </a:cubicBezTo>
                <a:cubicBezTo>
                  <a:pt x="413" y="95"/>
                  <a:pt x="413" y="94"/>
                  <a:pt x="415" y="94"/>
                </a:cubicBezTo>
                <a:cubicBezTo>
                  <a:pt x="416" y="94"/>
                  <a:pt x="416" y="95"/>
                  <a:pt x="417" y="95"/>
                </a:cubicBezTo>
                <a:cubicBezTo>
                  <a:pt x="418" y="95"/>
                  <a:pt x="419" y="94"/>
                  <a:pt x="420" y="94"/>
                </a:cubicBezTo>
                <a:cubicBezTo>
                  <a:pt x="420" y="95"/>
                  <a:pt x="421" y="95"/>
                  <a:pt x="422" y="95"/>
                </a:cubicBezTo>
                <a:cubicBezTo>
                  <a:pt x="423" y="94"/>
                  <a:pt x="421" y="92"/>
                  <a:pt x="420" y="92"/>
                </a:cubicBezTo>
                <a:cubicBezTo>
                  <a:pt x="419" y="92"/>
                  <a:pt x="419" y="92"/>
                  <a:pt x="418" y="91"/>
                </a:cubicBezTo>
                <a:cubicBezTo>
                  <a:pt x="418" y="91"/>
                  <a:pt x="417" y="91"/>
                  <a:pt x="416" y="91"/>
                </a:cubicBezTo>
                <a:cubicBezTo>
                  <a:pt x="416" y="90"/>
                  <a:pt x="417" y="89"/>
                  <a:pt x="418" y="89"/>
                </a:cubicBezTo>
                <a:cubicBezTo>
                  <a:pt x="418" y="89"/>
                  <a:pt x="419" y="89"/>
                  <a:pt x="419" y="88"/>
                </a:cubicBezTo>
                <a:cubicBezTo>
                  <a:pt x="419" y="88"/>
                  <a:pt x="419" y="87"/>
                  <a:pt x="419" y="87"/>
                </a:cubicBezTo>
                <a:cubicBezTo>
                  <a:pt x="419" y="87"/>
                  <a:pt x="419" y="86"/>
                  <a:pt x="420" y="86"/>
                </a:cubicBezTo>
                <a:cubicBezTo>
                  <a:pt x="420" y="85"/>
                  <a:pt x="420" y="85"/>
                  <a:pt x="419" y="84"/>
                </a:cubicBezTo>
                <a:cubicBezTo>
                  <a:pt x="419" y="83"/>
                  <a:pt x="418" y="83"/>
                  <a:pt x="418" y="82"/>
                </a:cubicBezTo>
                <a:cubicBezTo>
                  <a:pt x="419" y="82"/>
                  <a:pt x="420" y="82"/>
                  <a:pt x="421" y="82"/>
                </a:cubicBezTo>
                <a:cubicBezTo>
                  <a:pt x="421" y="81"/>
                  <a:pt x="421" y="80"/>
                  <a:pt x="422" y="80"/>
                </a:cubicBezTo>
                <a:cubicBezTo>
                  <a:pt x="422" y="80"/>
                  <a:pt x="423" y="80"/>
                  <a:pt x="424" y="80"/>
                </a:cubicBezTo>
                <a:cubicBezTo>
                  <a:pt x="425" y="81"/>
                  <a:pt x="424" y="83"/>
                  <a:pt x="425" y="84"/>
                </a:cubicBezTo>
                <a:cubicBezTo>
                  <a:pt x="426" y="84"/>
                  <a:pt x="426" y="84"/>
                  <a:pt x="426" y="84"/>
                </a:cubicBezTo>
                <a:cubicBezTo>
                  <a:pt x="427" y="85"/>
                  <a:pt x="427" y="85"/>
                  <a:pt x="427" y="85"/>
                </a:cubicBezTo>
                <a:cubicBezTo>
                  <a:pt x="428" y="87"/>
                  <a:pt x="429" y="85"/>
                  <a:pt x="430" y="84"/>
                </a:cubicBezTo>
                <a:cubicBezTo>
                  <a:pt x="430" y="83"/>
                  <a:pt x="431" y="83"/>
                  <a:pt x="431" y="83"/>
                </a:cubicBezTo>
                <a:cubicBezTo>
                  <a:pt x="433" y="83"/>
                  <a:pt x="433" y="82"/>
                  <a:pt x="433" y="81"/>
                </a:cubicBezTo>
                <a:cubicBezTo>
                  <a:pt x="433" y="80"/>
                  <a:pt x="433" y="80"/>
                  <a:pt x="434" y="79"/>
                </a:cubicBezTo>
                <a:cubicBezTo>
                  <a:pt x="434" y="78"/>
                  <a:pt x="434" y="77"/>
                  <a:pt x="434" y="77"/>
                </a:cubicBezTo>
                <a:cubicBezTo>
                  <a:pt x="435" y="75"/>
                  <a:pt x="437" y="76"/>
                  <a:pt x="437" y="77"/>
                </a:cubicBezTo>
                <a:cubicBezTo>
                  <a:pt x="437" y="78"/>
                  <a:pt x="438" y="78"/>
                  <a:pt x="438" y="79"/>
                </a:cubicBezTo>
                <a:cubicBezTo>
                  <a:pt x="438" y="79"/>
                  <a:pt x="438" y="80"/>
                  <a:pt x="438" y="81"/>
                </a:cubicBezTo>
                <a:cubicBezTo>
                  <a:pt x="438" y="82"/>
                  <a:pt x="437" y="82"/>
                  <a:pt x="437" y="83"/>
                </a:cubicBezTo>
                <a:cubicBezTo>
                  <a:pt x="437" y="84"/>
                  <a:pt x="437" y="85"/>
                  <a:pt x="437" y="85"/>
                </a:cubicBezTo>
                <a:cubicBezTo>
                  <a:pt x="436" y="87"/>
                  <a:pt x="434" y="87"/>
                  <a:pt x="435" y="89"/>
                </a:cubicBezTo>
                <a:cubicBezTo>
                  <a:pt x="435" y="91"/>
                  <a:pt x="437" y="91"/>
                  <a:pt x="439" y="92"/>
                </a:cubicBezTo>
                <a:cubicBezTo>
                  <a:pt x="440" y="92"/>
                  <a:pt x="441" y="91"/>
                  <a:pt x="443" y="91"/>
                </a:cubicBezTo>
                <a:cubicBezTo>
                  <a:pt x="444" y="90"/>
                  <a:pt x="445" y="91"/>
                  <a:pt x="447" y="91"/>
                </a:cubicBezTo>
                <a:cubicBezTo>
                  <a:pt x="448" y="91"/>
                  <a:pt x="448" y="91"/>
                  <a:pt x="449" y="91"/>
                </a:cubicBezTo>
                <a:cubicBezTo>
                  <a:pt x="450" y="90"/>
                  <a:pt x="451" y="89"/>
                  <a:pt x="452" y="89"/>
                </a:cubicBezTo>
                <a:cubicBezTo>
                  <a:pt x="453" y="88"/>
                  <a:pt x="453" y="88"/>
                  <a:pt x="454" y="88"/>
                </a:cubicBezTo>
                <a:cubicBezTo>
                  <a:pt x="455" y="88"/>
                  <a:pt x="456" y="88"/>
                  <a:pt x="456" y="87"/>
                </a:cubicBezTo>
                <a:cubicBezTo>
                  <a:pt x="456" y="86"/>
                  <a:pt x="456" y="86"/>
                  <a:pt x="456" y="85"/>
                </a:cubicBezTo>
                <a:cubicBezTo>
                  <a:pt x="456" y="85"/>
                  <a:pt x="457" y="85"/>
                  <a:pt x="457" y="84"/>
                </a:cubicBezTo>
                <a:cubicBezTo>
                  <a:pt x="458" y="84"/>
                  <a:pt x="458" y="83"/>
                  <a:pt x="458" y="82"/>
                </a:cubicBezTo>
                <a:cubicBezTo>
                  <a:pt x="458" y="81"/>
                  <a:pt x="459" y="80"/>
                  <a:pt x="461" y="81"/>
                </a:cubicBezTo>
                <a:cubicBezTo>
                  <a:pt x="461" y="81"/>
                  <a:pt x="461" y="82"/>
                  <a:pt x="462" y="82"/>
                </a:cubicBezTo>
                <a:cubicBezTo>
                  <a:pt x="463" y="82"/>
                  <a:pt x="464" y="82"/>
                  <a:pt x="464" y="83"/>
                </a:cubicBezTo>
                <a:cubicBezTo>
                  <a:pt x="465" y="84"/>
                  <a:pt x="462" y="86"/>
                  <a:pt x="462" y="86"/>
                </a:cubicBezTo>
                <a:cubicBezTo>
                  <a:pt x="461" y="87"/>
                  <a:pt x="460" y="87"/>
                  <a:pt x="460" y="88"/>
                </a:cubicBezTo>
                <a:cubicBezTo>
                  <a:pt x="460" y="89"/>
                  <a:pt x="459" y="90"/>
                  <a:pt x="459" y="90"/>
                </a:cubicBezTo>
                <a:cubicBezTo>
                  <a:pt x="458" y="91"/>
                  <a:pt x="457" y="91"/>
                  <a:pt x="457" y="91"/>
                </a:cubicBezTo>
                <a:cubicBezTo>
                  <a:pt x="456" y="93"/>
                  <a:pt x="457" y="93"/>
                  <a:pt x="458" y="93"/>
                </a:cubicBezTo>
                <a:cubicBezTo>
                  <a:pt x="459" y="93"/>
                  <a:pt x="459" y="93"/>
                  <a:pt x="460" y="93"/>
                </a:cubicBezTo>
                <a:cubicBezTo>
                  <a:pt x="460" y="94"/>
                  <a:pt x="461" y="94"/>
                  <a:pt x="461" y="94"/>
                </a:cubicBezTo>
                <a:cubicBezTo>
                  <a:pt x="462" y="94"/>
                  <a:pt x="463" y="94"/>
                  <a:pt x="463" y="94"/>
                </a:cubicBezTo>
                <a:cubicBezTo>
                  <a:pt x="464" y="93"/>
                  <a:pt x="465" y="93"/>
                  <a:pt x="465" y="94"/>
                </a:cubicBezTo>
                <a:cubicBezTo>
                  <a:pt x="464" y="95"/>
                  <a:pt x="463" y="95"/>
                  <a:pt x="463" y="95"/>
                </a:cubicBezTo>
                <a:cubicBezTo>
                  <a:pt x="462" y="95"/>
                  <a:pt x="460" y="95"/>
                  <a:pt x="459" y="96"/>
                </a:cubicBezTo>
                <a:cubicBezTo>
                  <a:pt x="457" y="96"/>
                  <a:pt x="456" y="96"/>
                  <a:pt x="454" y="96"/>
                </a:cubicBezTo>
                <a:cubicBezTo>
                  <a:pt x="453" y="96"/>
                  <a:pt x="451" y="97"/>
                  <a:pt x="450" y="97"/>
                </a:cubicBezTo>
                <a:cubicBezTo>
                  <a:pt x="448" y="97"/>
                  <a:pt x="447" y="96"/>
                  <a:pt x="445" y="97"/>
                </a:cubicBezTo>
                <a:cubicBezTo>
                  <a:pt x="444" y="97"/>
                  <a:pt x="444" y="98"/>
                  <a:pt x="443" y="100"/>
                </a:cubicBezTo>
                <a:cubicBezTo>
                  <a:pt x="442" y="103"/>
                  <a:pt x="438" y="104"/>
                  <a:pt x="435" y="104"/>
                </a:cubicBezTo>
                <a:cubicBezTo>
                  <a:pt x="434" y="104"/>
                  <a:pt x="433" y="105"/>
                  <a:pt x="432" y="105"/>
                </a:cubicBezTo>
                <a:cubicBezTo>
                  <a:pt x="430" y="105"/>
                  <a:pt x="429" y="106"/>
                  <a:pt x="428" y="106"/>
                </a:cubicBezTo>
                <a:cubicBezTo>
                  <a:pt x="426" y="107"/>
                  <a:pt x="424" y="108"/>
                  <a:pt x="422" y="109"/>
                </a:cubicBezTo>
                <a:cubicBezTo>
                  <a:pt x="420" y="110"/>
                  <a:pt x="420" y="110"/>
                  <a:pt x="418" y="110"/>
                </a:cubicBezTo>
                <a:cubicBezTo>
                  <a:pt x="416" y="110"/>
                  <a:pt x="414" y="110"/>
                  <a:pt x="413" y="110"/>
                </a:cubicBezTo>
                <a:cubicBezTo>
                  <a:pt x="411" y="110"/>
                  <a:pt x="410" y="111"/>
                  <a:pt x="409" y="110"/>
                </a:cubicBezTo>
                <a:cubicBezTo>
                  <a:pt x="408" y="109"/>
                  <a:pt x="407" y="108"/>
                  <a:pt x="405" y="107"/>
                </a:cubicBezTo>
                <a:cubicBezTo>
                  <a:pt x="404" y="107"/>
                  <a:pt x="403" y="108"/>
                  <a:pt x="402" y="109"/>
                </a:cubicBezTo>
                <a:cubicBezTo>
                  <a:pt x="401" y="110"/>
                  <a:pt x="399" y="109"/>
                  <a:pt x="400" y="111"/>
                </a:cubicBezTo>
                <a:cubicBezTo>
                  <a:pt x="400" y="112"/>
                  <a:pt x="401" y="112"/>
                  <a:pt x="401" y="113"/>
                </a:cubicBezTo>
                <a:cubicBezTo>
                  <a:pt x="401" y="113"/>
                  <a:pt x="401" y="114"/>
                  <a:pt x="401" y="115"/>
                </a:cubicBezTo>
                <a:cubicBezTo>
                  <a:pt x="401" y="116"/>
                  <a:pt x="400" y="119"/>
                  <a:pt x="401" y="120"/>
                </a:cubicBezTo>
                <a:cubicBezTo>
                  <a:pt x="401" y="121"/>
                  <a:pt x="402" y="121"/>
                  <a:pt x="403" y="121"/>
                </a:cubicBezTo>
                <a:cubicBezTo>
                  <a:pt x="404" y="121"/>
                  <a:pt x="404" y="121"/>
                  <a:pt x="405" y="122"/>
                </a:cubicBezTo>
                <a:cubicBezTo>
                  <a:pt x="405" y="122"/>
                  <a:pt x="406" y="123"/>
                  <a:pt x="406" y="123"/>
                </a:cubicBezTo>
                <a:cubicBezTo>
                  <a:pt x="408" y="122"/>
                  <a:pt x="409" y="121"/>
                  <a:pt x="410" y="121"/>
                </a:cubicBezTo>
                <a:cubicBezTo>
                  <a:pt x="412" y="121"/>
                  <a:pt x="414" y="121"/>
                  <a:pt x="415" y="121"/>
                </a:cubicBezTo>
                <a:cubicBezTo>
                  <a:pt x="417" y="121"/>
                  <a:pt x="418" y="121"/>
                  <a:pt x="420" y="120"/>
                </a:cubicBezTo>
                <a:cubicBezTo>
                  <a:pt x="422" y="120"/>
                  <a:pt x="423" y="121"/>
                  <a:pt x="425" y="121"/>
                </a:cubicBezTo>
                <a:cubicBezTo>
                  <a:pt x="427" y="121"/>
                  <a:pt x="429" y="120"/>
                  <a:pt x="430" y="119"/>
                </a:cubicBezTo>
                <a:cubicBezTo>
                  <a:pt x="431" y="119"/>
                  <a:pt x="432" y="118"/>
                  <a:pt x="433" y="118"/>
                </a:cubicBezTo>
                <a:cubicBezTo>
                  <a:pt x="433" y="118"/>
                  <a:pt x="434" y="118"/>
                  <a:pt x="435" y="118"/>
                </a:cubicBezTo>
                <a:cubicBezTo>
                  <a:pt x="436" y="117"/>
                  <a:pt x="438" y="116"/>
                  <a:pt x="439" y="116"/>
                </a:cubicBezTo>
                <a:cubicBezTo>
                  <a:pt x="441" y="115"/>
                  <a:pt x="441" y="117"/>
                  <a:pt x="443" y="117"/>
                </a:cubicBezTo>
                <a:cubicBezTo>
                  <a:pt x="444" y="118"/>
                  <a:pt x="445" y="118"/>
                  <a:pt x="447" y="119"/>
                </a:cubicBezTo>
                <a:cubicBezTo>
                  <a:pt x="448" y="119"/>
                  <a:pt x="450" y="119"/>
                  <a:pt x="452" y="118"/>
                </a:cubicBezTo>
                <a:cubicBezTo>
                  <a:pt x="454" y="117"/>
                  <a:pt x="456" y="117"/>
                  <a:pt x="458" y="118"/>
                </a:cubicBezTo>
                <a:cubicBezTo>
                  <a:pt x="459" y="118"/>
                  <a:pt x="460" y="118"/>
                  <a:pt x="461" y="118"/>
                </a:cubicBezTo>
                <a:cubicBezTo>
                  <a:pt x="462" y="117"/>
                  <a:pt x="462" y="116"/>
                  <a:pt x="463" y="116"/>
                </a:cubicBezTo>
                <a:cubicBezTo>
                  <a:pt x="464" y="115"/>
                  <a:pt x="465" y="115"/>
                  <a:pt x="465" y="115"/>
                </a:cubicBezTo>
                <a:cubicBezTo>
                  <a:pt x="466" y="115"/>
                  <a:pt x="467" y="115"/>
                  <a:pt x="467" y="115"/>
                </a:cubicBezTo>
                <a:cubicBezTo>
                  <a:pt x="467" y="114"/>
                  <a:pt x="467" y="113"/>
                  <a:pt x="468" y="114"/>
                </a:cubicBezTo>
                <a:cubicBezTo>
                  <a:pt x="468" y="115"/>
                  <a:pt x="468" y="117"/>
                  <a:pt x="466" y="116"/>
                </a:cubicBezTo>
                <a:cubicBezTo>
                  <a:pt x="465" y="116"/>
                  <a:pt x="464" y="116"/>
                  <a:pt x="465" y="117"/>
                </a:cubicBezTo>
                <a:cubicBezTo>
                  <a:pt x="465" y="117"/>
                  <a:pt x="466" y="118"/>
                  <a:pt x="466" y="118"/>
                </a:cubicBezTo>
                <a:cubicBezTo>
                  <a:pt x="466" y="119"/>
                  <a:pt x="468" y="119"/>
                  <a:pt x="468" y="120"/>
                </a:cubicBezTo>
                <a:cubicBezTo>
                  <a:pt x="468" y="121"/>
                  <a:pt x="467" y="120"/>
                  <a:pt x="467" y="120"/>
                </a:cubicBezTo>
                <a:cubicBezTo>
                  <a:pt x="465" y="119"/>
                  <a:pt x="464" y="119"/>
                  <a:pt x="463" y="119"/>
                </a:cubicBezTo>
                <a:cubicBezTo>
                  <a:pt x="461" y="119"/>
                  <a:pt x="460" y="120"/>
                  <a:pt x="458" y="120"/>
                </a:cubicBezTo>
                <a:cubicBezTo>
                  <a:pt x="458" y="120"/>
                  <a:pt x="457" y="120"/>
                  <a:pt x="456" y="120"/>
                </a:cubicBezTo>
                <a:cubicBezTo>
                  <a:pt x="455" y="120"/>
                  <a:pt x="455" y="121"/>
                  <a:pt x="454" y="121"/>
                </a:cubicBezTo>
                <a:cubicBezTo>
                  <a:pt x="452" y="122"/>
                  <a:pt x="450" y="121"/>
                  <a:pt x="448" y="121"/>
                </a:cubicBezTo>
                <a:cubicBezTo>
                  <a:pt x="446" y="121"/>
                  <a:pt x="445" y="122"/>
                  <a:pt x="443" y="122"/>
                </a:cubicBezTo>
                <a:cubicBezTo>
                  <a:pt x="441" y="123"/>
                  <a:pt x="440" y="122"/>
                  <a:pt x="438" y="123"/>
                </a:cubicBezTo>
                <a:cubicBezTo>
                  <a:pt x="437" y="123"/>
                  <a:pt x="436" y="123"/>
                  <a:pt x="435" y="123"/>
                </a:cubicBezTo>
                <a:cubicBezTo>
                  <a:pt x="434" y="123"/>
                  <a:pt x="433" y="123"/>
                  <a:pt x="432" y="124"/>
                </a:cubicBezTo>
                <a:cubicBezTo>
                  <a:pt x="431" y="124"/>
                  <a:pt x="429" y="125"/>
                  <a:pt x="428" y="125"/>
                </a:cubicBezTo>
                <a:cubicBezTo>
                  <a:pt x="427" y="125"/>
                  <a:pt x="426" y="124"/>
                  <a:pt x="425" y="124"/>
                </a:cubicBezTo>
                <a:cubicBezTo>
                  <a:pt x="424" y="125"/>
                  <a:pt x="424" y="125"/>
                  <a:pt x="424" y="126"/>
                </a:cubicBezTo>
                <a:cubicBezTo>
                  <a:pt x="424" y="126"/>
                  <a:pt x="424" y="126"/>
                  <a:pt x="425" y="126"/>
                </a:cubicBezTo>
                <a:cubicBezTo>
                  <a:pt x="425" y="126"/>
                  <a:pt x="425" y="127"/>
                  <a:pt x="426" y="127"/>
                </a:cubicBezTo>
                <a:cubicBezTo>
                  <a:pt x="426" y="127"/>
                  <a:pt x="427" y="127"/>
                  <a:pt x="428" y="127"/>
                </a:cubicBezTo>
                <a:cubicBezTo>
                  <a:pt x="429" y="128"/>
                  <a:pt x="428" y="129"/>
                  <a:pt x="429" y="128"/>
                </a:cubicBezTo>
                <a:cubicBezTo>
                  <a:pt x="430" y="128"/>
                  <a:pt x="431" y="128"/>
                  <a:pt x="432" y="128"/>
                </a:cubicBezTo>
                <a:cubicBezTo>
                  <a:pt x="433" y="128"/>
                  <a:pt x="434" y="128"/>
                  <a:pt x="435" y="128"/>
                </a:cubicBezTo>
                <a:cubicBezTo>
                  <a:pt x="437" y="128"/>
                  <a:pt x="439" y="128"/>
                  <a:pt x="441" y="129"/>
                </a:cubicBezTo>
                <a:cubicBezTo>
                  <a:pt x="443" y="129"/>
                  <a:pt x="444" y="129"/>
                  <a:pt x="445" y="130"/>
                </a:cubicBezTo>
                <a:cubicBezTo>
                  <a:pt x="447" y="130"/>
                  <a:pt x="448" y="131"/>
                  <a:pt x="449" y="132"/>
                </a:cubicBezTo>
                <a:cubicBezTo>
                  <a:pt x="449" y="132"/>
                  <a:pt x="450" y="133"/>
                  <a:pt x="450" y="133"/>
                </a:cubicBezTo>
                <a:cubicBezTo>
                  <a:pt x="451" y="133"/>
                  <a:pt x="452" y="133"/>
                  <a:pt x="453" y="133"/>
                </a:cubicBezTo>
                <a:cubicBezTo>
                  <a:pt x="454" y="133"/>
                  <a:pt x="454" y="133"/>
                  <a:pt x="453" y="134"/>
                </a:cubicBezTo>
                <a:cubicBezTo>
                  <a:pt x="452" y="134"/>
                  <a:pt x="452" y="134"/>
                  <a:pt x="452" y="135"/>
                </a:cubicBezTo>
                <a:cubicBezTo>
                  <a:pt x="451" y="136"/>
                  <a:pt x="450" y="134"/>
                  <a:pt x="450" y="134"/>
                </a:cubicBezTo>
                <a:cubicBezTo>
                  <a:pt x="449" y="133"/>
                  <a:pt x="448" y="132"/>
                  <a:pt x="447" y="131"/>
                </a:cubicBezTo>
                <a:cubicBezTo>
                  <a:pt x="446" y="130"/>
                  <a:pt x="444" y="130"/>
                  <a:pt x="443" y="130"/>
                </a:cubicBezTo>
                <a:cubicBezTo>
                  <a:pt x="441" y="130"/>
                  <a:pt x="439" y="130"/>
                  <a:pt x="438" y="130"/>
                </a:cubicBezTo>
                <a:cubicBezTo>
                  <a:pt x="436" y="130"/>
                  <a:pt x="435" y="131"/>
                  <a:pt x="433" y="130"/>
                </a:cubicBezTo>
                <a:cubicBezTo>
                  <a:pt x="432" y="130"/>
                  <a:pt x="432" y="130"/>
                  <a:pt x="431" y="130"/>
                </a:cubicBezTo>
                <a:cubicBezTo>
                  <a:pt x="429" y="129"/>
                  <a:pt x="428" y="130"/>
                  <a:pt x="426" y="130"/>
                </a:cubicBezTo>
                <a:cubicBezTo>
                  <a:pt x="425" y="130"/>
                  <a:pt x="424" y="131"/>
                  <a:pt x="423" y="132"/>
                </a:cubicBezTo>
                <a:cubicBezTo>
                  <a:pt x="422" y="133"/>
                  <a:pt x="420" y="133"/>
                  <a:pt x="419" y="132"/>
                </a:cubicBezTo>
                <a:cubicBezTo>
                  <a:pt x="419" y="131"/>
                  <a:pt x="419" y="130"/>
                  <a:pt x="418" y="129"/>
                </a:cubicBezTo>
                <a:cubicBezTo>
                  <a:pt x="415" y="128"/>
                  <a:pt x="412" y="130"/>
                  <a:pt x="409" y="130"/>
                </a:cubicBezTo>
                <a:cubicBezTo>
                  <a:pt x="408" y="130"/>
                  <a:pt x="407" y="131"/>
                  <a:pt x="407" y="133"/>
                </a:cubicBezTo>
                <a:cubicBezTo>
                  <a:pt x="408" y="134"/>
                  <a:pt x="408" y="135"/>
                  <a:pt x="409" y="136"/>
                </a:cubicBezTo>
                <a:cubicBezTo>
                  <a:pt x="410" y="139"/>
                  <a:pt x="411" y="142"/>
                  <a:pt x="414" y="143"/>
                </a:cubicBezTo>
                <a:cubicBezTo>
                  <a:pt x="415" y="144"/>
                  <a:pt x="416" y="144"/>
                  <a:pt x="417" y="145"/>
                </a:cubicBezTo>
                <a:cubicBezTo>
                  <a:pt x="418" y="146"/>
                  <a:pt x="419" y="146"/>
                  <a:pt x="421" y="146"/>
                </a:cubicBezTo>
                <a:cubicBezTo>
                  <a:pt x="422" y="146"/>
                  <a:pt x="424" y="146"/>
                  <a:pt x="425" y="147"/>
                </a:cubicBezTo>
                <a:cubicBezTo>
                  <a:pt x="426" y="147"/>
                  <a:pt x="428" y="148"/>
                  <a:pt x="429" y="148"/>
                </a:cubicBezTo>
                <a:cubicBezTo>
                  <a:pt x="430" y="149"/>
                  <a:pt x="432" y="150"/>
                  <a:pt x="433" y="150"/>
                </a:cubicBezTo>
                <a:cubicBezTo>
                  <a:pt x="436" y="152"/>
                  <a:pt x="438" y="153"/>
                  <a:pt x="442" y="153"/>
                </a:cubicBezTo>
                <a:cubicBezTo>
                  <a:pt x="443" y="153"/>
                  <a:pt x="444" y="154"/>
                  <a:pt x="446" y="153"/>
                </a:cubicBezTo>
                <a:cubicBezTo>
                  <a:pt x="447" y="153"/>
                  <a:pt x="447" y="152"/>
                  <a:pt x="446" y="152"/>
                </a:cubicBezTo>
                <a:cubicBezTo>
                  <a:pt x="446" y="151"/>
                  <a:pt x="446" y="151"/>
                  <a:pt x="447" y="150"/>
                </a:cubicBezTo>
                <a:cubicBezTo>
                  <a:pt x="449" y="149"/>
                  <a:pt x="449" y="150"/>
                  <a:pt x="450" y="151"/>
                </a:cubicBezTo>
                <a:cubicBezTo>
                  <a:pt x="451" y="152"/>
                  <a:pt x="451" y="152"/>
                  <a:pt x="452" y="152"/>
                </a:cubicBezTo>
                <a:cubicBezTo>
                  <a:pt x="452" y="152"/>
                  <a:pt x="453" y="153"/>
                  <a:pt x="453" y="153"/>
                </a:cubicBezTo>
                <a:cubicBezTo>
                  <a:pt x="454" y="154"/>
                  <a:pt x="455" y="154"/>
                  <a:pt x="455" y="155"/>
                </a:cubicBezTo>
                <a:cubicBezTo>
                  <a:pt x="455" y="155"/>
                  <a:pt x="454" y="156"/>
                  <a:pt x="454" y="155"/>
                </a:cubicBezTo>
                <a:cubicBezTo>
                  <a:pt x="453" y="155"/>
                  <a:pt x="453" y="154"/>
                  <a:pt x="452" y="154"/>
                </a:cubicBezTo>
                <a:cubicBezTo>
                  <a:pt x="452" y="154"/>
                  <a:pt x="451" y="154"/>
                  <a:pt x="450" y="154"/>
                </a:cubicBezTo>
                <a:cubicBezTo>
                  <a:pt x="449" y="154"/>
                  <a:pt x="449" y="154"/>
                  <a:pt x="448" y="154"/>
                </a:cubicBezTo>
                <a:cubicBezTo>
                  <a:pt x="448" y="155"/>
                  <a:pt x="447" y="155"/>
                  <a:pt x="446" y="155"/>
                </a:cubicBezTo>
                <a:cubicBezTo>
                  <a:pt x="444" y="155"/>
                  <a:pt x="443" y="156"/>
                  <a:pt x="442" y="156"/>
                </a:cubicBezTo>
                <a:cubicBezTo>
                  <a:pt x="441" y="157"/>
                  <a:pt x="438" y="157"/>
                  <a:pt x="439" y="158"/>
                </a:cubicBezTo>
                <a:cubicBezTo>
                  <a:pt x="439" y="159"/>
                  <a:pt x="440" y="159"/>
                  <a:pt x="440" y="159"/>
                </a:cubicBezTo>
                <a:cubicBezTo>
                  <a:pt x="441" y="159"/>
                  <a:pt x="442" y="159"/>
                  <a:pt x="442" y="160"/>
                </a:cubicBezTo>
                <a:cubicBezTo>
                  <a:pt x="443" y="160"/>
                  <a:pt x="443" y="161"/>
                  <a:pt x="444" y="161"/>
                </a:cubicBezTo>
                <a:cubicBezTo>
                  <a:pt x="445" y="161"/>
                  <a:pt x="446" y="161"/>
                  <a:pt x="446" y="161"/>
                </a:cubicBezTo>
                <a:cubicBezTo>
                  <a:pt x="448" y="162"/>
                  <a:pt x="451" y="164"/>
                  <a:pt x="452" y="165"/>
                </a:cubicBezTo>
                <a:cubicBezTo>
                  <a:pt x="454" y="166"/>
                  <a:pt x="455" y="166"/>
                  <a:pt x="455" y="168"/>
                </a:cubicBezTo>
                <a:cubicBezTo>
                  <a:pt x="455" y="169"/>
                  <a:pt x="454" y="172"/>
                  <a:pt x="456" y="171"/>
                </a:cubicBezTo>
                <a:cubicBezTo>
                  <a:pt x="458" y="169"/>
                  <a:pt x="460" y="170"/>
                  <a:pt x="461" y="171"/>
                </a:cubicBezTo>
                <a:cubicBezTo>
                  <a:pt x="463" y="171"/>
                  <a:pt x="466" y="172"/>
                  <a:pt x="467" y="171"/>
                </a:cubicBezTo>
                <a:cubicBezTo>
                  <a:pt x="469" y="170"/>
                  <a:pt x="469" y="168"/>
                  <a:pt x="471" y="168"/>
                </a:cubicBezTo>
                <a:cubicBezTo>
                  <a:pt x="472" y="167"/>
                  <a:pt x="474" y="166"/>
                  <a:pt x="472" y="165"/>
                </a:cubicBezTo>
                <a:cubicBezTo>
                  <a:pt x="472" y="164"/>
                  <a:pt x="471" y="164"/>
                  <a:pt x="471" y="164"/>
                </a:cubicBezTo>
                <a:cubicBezTo>
                  <a:pt x="470" y="163"/>
                  <a:pt x="470" y="163"/>
                  <a:pt x="469" y="163"/>
                </a:cubicBezTo>
                <a:cubicBezTo>
                  <a:pt x="467" y="162"/>
                  <a:pt x="469" y="161"/>
                  <a:pt x="470" y="160"/>
                </a:cubicBezTo>
                <a:cubicBezTo>
                  <a:pt x="471" y="159"/>
                  <a:pt x="471" y="158"/>
                  <a:pt x="472" y="157"/>
                </a:cubicBezTo>
                <a:cubicBezTo>
                  <a:pt x="474" y="156"/>
                  <a:pt x="476" y="156"/>
                  <a:pt x="475" y="154"/>
                </a:cubicBezTo>
                <a:cubicBezTo>
                  <a:pt x="474" y="154"/>
                  <a:pt x="474" y="153"/>
                  <a:pt x="473" y="153"/>
                </a:cubicBezTo>
                <a:cubicBezTo>
                  <a:pt x="473" y="152"/>
                  <a:pt x="472" y="152"/>
                  <a:pt x="472" y="151"/>
                </a:cubicBezTo>
                <a:cubicBezTo>
                  <a:pt x="472" y="151"/>
                  <a:pt x="473" y="150"/>
                  <a:pt x="473" y="151"/>
                </a:cubicBezTo>
                <a:cubicBezTo>
                  <a:pt x="474" y="151"/>
                  <a:pt x="475" y="151"/>
                  <a:pt x="475" y="151"/>
                </a:cubicBezTo>
                <a:cubicBezTo>
                  <a:pt x="476" y="150"/>
                  <a:pt x="477" y="149"/>
                  <a:pt x="477" y="148"/>
                </a:cubicBezTo>
                <a:cubicBezTo>
                  <a:pt x="477" y="146"/>
                  <a:pt x="477" y="145"/>
                  <a:pt x="478" y="144"/>
                </a:cubicBezTo>
                <a:cubicBezTo>
                  <a:pt x="478" y="143"/>
                  <a:pt x="479" y="142"/>
                  <a:pt x="479" y="141"/>
                </a:cubicBezTo>
                <a:cubicBezTo>
                  <a:pt x="479" y="139"/>
                  <a:pt x="480" y="138"/>
                  <a:pt x="481" y="137"/>
                </a:cubicBezTo>
                <a:cubicBezTo>
                  <a:pt x="482" y="136"/>
                  <a:pt x="482" y="135"/>
                  <a:pt x="483" y="134"/>
                </a:cubicBezTo>
                <a:cubicBezTo>
                  <a:pt x="484" y="134"/>
                  <a:pt x="485" y="133"/>
                  <a:pt x="485" y="133"/>
                </a:cubicBezTo>
                <a:cubicBezTo>
                  <a:pt x="486" y="132"/>
                  <a:pt x="488" y="131"/>
                  <a:pt x="489" y="132"/>
                </a:cubicBezTo>
                <a:cubicBezTo>
                  <a:pt x="490" y="133"/>
                  <a:pt x="490" y="133"/>
                  <a:pt x="491" y="133"/>
                </a:cubicBezTo>
                <a:cubicBezTo>
                  <a:pt x="492" y="133"/>
                  <a:pt x="493" y="133"/>
                  <a:pt x="493" y="133"/>
                </a:cubicBezTo>
                <a:cubicBezTo>
                  <a:pt x="495" y="133"/>
                  <a:pt x="495" y="131"/>
                  <a:pt x="495" y="129"/>
                </a:cubicBezTo>
                <a:cubicBezTo>
                  <a:pt x="495" y="129"/>
                  <a:pt x="495" y="128"/>
                  <a:pt x="495" y="127"/>
                </a:cubicBezTo>
                <a:cubicBezTo>
                  <a:pt x="495" y="127"/>
                  <a:pt x="496" y="126"/>
                  <a:pt x="496" y="125"/>
                </a:cubicBezTo>
                <a:cubicBezTo>
                  <a:pt x="496" y="124"/>
                  <a:pt x="497" y="123"/>
                  <a:pt x="498" y="122"/>
                </a:cubicBezTo>
                <a:cubicBezTo>
                  <a:pt x="498" y="120"/>
                  <a:pt x="498" y="119"/>
                  <a:pt x="498" y="117"/>
                </a:cubicBezTo>
                <a:cubicBezTo>
                  <a:pt x="498" y="117"/>
                  <a:pt x="498" y="117"/>
                  <a:pt x="498" y="116"/>
                </a:cubicBezTo>
                <a:cubicBezTo>
                  <a:pt x="498" y="115"/>
                  <a:pt x="498" y="115"/>
                  <a:pt x="498" y="114"/>
                </a:cubicBezTo>
                <a:cubicBezTo>
                  <a:pt x="499" y="113"/>
                  <a:pt x="499" y="113"/>
                  <a:pt x="499" y="111"/>
                </a:cubicBezTo>
                <a:cubicBezTo>
                  <a:pt x="499" y="111"/>
                  <a:pt x="498" y="110"/>
                  <a:pt x="499" y="109"/>
                </a:cubicBezTo>
                <a:cubicBezTo>
                  <a:pt x="499" y="109"/>
                  <a:pt x="500" y="109"/>
                  <a:pt x="500" y="109"/>
                </a:cubicBezTo>
                <a:cubicBezTo>
                  <a:pt x="502" y="110"/>
                  <a:pt x="503" y="110"/>
                  <a:pt x="505" y="109"/>
                </a:cubicBezTo>
                <a:cubicBezTo>
                  <a:pt x="505" y="109"/>
                  <a:pt x="506" y="109"/>
                  <a:pt x="507" y="109"/>
                </a:cubicBezTo>
                <a:cubicBezTo>
                  <a:pt x="508" y="109"/>
                  <a:pt x="510" y="109"/>
                  <a:pt x="510" y="107"/>
                </a:cubicBezTo>
                <a:cubicBezTo>
                  <a:pt x="511" y="106"/>
                  <a:pt x="511" y="105"/>
                  <a:pt x="511" y="104"/>
                </a:cubicBezTo>
                <a:cubicBezTo>
                  <a:pt x="510" y="103"/>
                  <a:pt x="510" y="103"/>
                  <a:pt x="509" y="102"/>
                </a:cubicBezTo>
                <a:cubicBezTo>
                  <a:pt x="509" y="101"/>
                  <a:pt x="509" y="101"/>
                  <a:pt x="509" y="100"/>
                </a:cubicBezTo>
                <a:cubicBezTo>
                  <a:pt x="509" y="99"/>
                  <a:pt x="509" y="98"/>
                  <a:pt x="509" y="98"/>
                </a:cubicBezTo>
                <a:cubicBezTo>
                  <a:pt x="509" y="97"/>
                  <a:pt x="510" y="97"/>
                  <a:pt x="510" y="96"/>
                </a:cubicBezTo>
                <a:cubicBezTo>
                  <a:pt x="511" y="94"/>
                  <a:pt x="509" y="93"/>
                  <a:pt x="509" y="92"/>
                </a:cubicBezTo>
                <a:cubicBezTo>
                  <a:pt x="510" y="91"/>
                  <a:pt x="510" y="92"/>
                  <a:pt x="511" y="92"/>
                </a:cubicBezTo>
                <a:cubicBezTo>
                  <a:pt x="512" y="92"/>
                  <a:pt x="513" y="91"/>
                  <a:pt x="514" y="91"/>
                </a:cubicBezTo>
                <a:cubicBezTo>
                  <a:pt x="515" y="91"/>
                  <a:pt x="516" y="91"/>
                  <a:pt x="516" y="91"/>
                </a:cubicBezTo>
                <a:cubicBezTo>
                  <a:pt x="518" y="91"/>
                  <a:pt x="519" y="90"/>
                  <a:pt x="520" y="90"/>
                </a:cubicBezTo>
                <a:cubicBezTo>
                  <a:pt x="521" y="90"/>
                  <a:pt x="522" y="90"/>
                  <a:pt x="522" y="90"/>
                </a:cubicBezTo>
                <a:cubicBezTo>
                  <a:pt x="523" y="89"/>
                  <a:pt x="523" y="89"/>
                  <a:pt x="523" y="88"/>
                </a:cubicBezTo>
                <a:cubicBezTo>
                  <a:pt x="523" y="87"/>
                  <a:pt x="523" y="87"/>
                  <a:pt x="523" y="86"/>
                </a:cubicBezTo>
                <a:cubicBezTo>
                  <a:pt x="523" y="86"/>
                  <a:pt x="524" y="85"/>
                  <a:pt x="524" y="85"/>
                </a:cubicBezTo>
                <a:cubicBezTo>
                  <a:pt x="524" y="85"/>
                  <a:pt x="525" y="85"/>
                  <a:pt x="525" y="84"/>
                </a:cubicBezTo>
                <a:cubicBezTo>
                  <a:pt x="525" y="84"/>
                  <a:pt x="526" y="84"/>
                  <a:pt x="526" y="84"/>
                </a:cubicBezTo>
                <a:cubicBezTo>
                  <a:pt x="527" y="85"/>
                  <a:pt x="527" y="85"/>
                  <a:pt x="528" y="86"/>
                </a:cubicBezTo>
                <a:cubicBezTo>
                  <a:pt x="528" y="86"/>
                  <a:pt x="529" y="86"/>
                  <a:pt x="530" y="85"/>
                </a:cubicBezTo>
                <a:cubicBezTo>
                  <a:pt x="530" y="85"/>
                  <a:pt x="531" y="84"/>
                  <a:pt x="531" y="84"/>
                </a:cubicBezTo>
                <a:cubicBezTo>
                  <a:pt x="532" y="84"/>
                  <a:pt x="532" y="84"/>
                  <a:pt x="533" y="84"/>
                </a:cubicBezTo>
                <a:cubicBezTo>
                  <a:pt x="534" y="84"/>
                  <a:pt x="534" y="84"/>
                  <a:pt x="534" y="83"/>
                </a:cubicBezTo>
                <a:cubicBezTo>
                  <a:pt x="535" y="83"/>
                  <a:pt x="536" y="83"/>
                  <a:pt x="536" y="83"/>
                </a:cubicBezTo>
                <a:cubicBezTo>
                  <a:pt x="537" y="84"/>
                  <a:pt x="538" y="85"/>
                  <a:pt x="540" y="85"/>
                </a:cubicBezTo>
                <a:cubicBezTo>
                  <a:pt x="541" y="84"/>
                  <a:pt x="540" y="82"/>
                  <a:pt x="542" y="82"/>
                </a:cubicBezTo>
                <a:cubicBezTo>
                  <a:pt x="543" y="82"/>
                  <a:pt x="545" y="82"/>
                  <a:pt x="546" y="82"/>
                </a:cubicBezTo>
                <a:cubicBezTo>
                  <a:pt x="548" y="82"/>
                  <a:pt x="548" y="83"/>
                  <a:pt x="550" y="84"/>
                </a:cubicBezTo>
                <a:cubicBezTo>
                  <a:pt x="550" y="84"/>
                  <a:pt x="551" y="83"/>
                  <a:pt x="551" y="83"/>
                </a:cubicBezTo>
                <a:cubicBezTo>
                  <a:pt x="552" y="83"/>
                  <a:pt x="553" y="83"/>
                  <a:pt x="553" y="83"/>
                </a:cubicBezTo>
                <a:cubicBezTo>
                  <a:pt x="554" y="83"/>
                  <a:pt x="555" y="83"/>
                  <a:pt x="556" y="82"/>
                </a:cubicBezTo>
                <a:cubicBezTo>
                  <a:pt x="556" y="82"/>
                  <a:pt x="556" y="81"/>
                  <a:pt x="557" y="81"/>
                </a:cubicBezTo>
                <a:cubicBezTo>
                  <a:pt x="557" y="80"/>
                  <a:pt x="557" y="79"/>
                  <a:pt x="558" y="79"/>
                </a:cubicBezTo>
                <a:cubicBezTo>
                  <a:pt x="559" y="79"/>
                  <a:pt x="560" y="79"/>
                  <a:pt x="560" y="78"/>
                </a:cubicBezTo>
                <a:cubicBezTo>
                  <a:pt x="561" y="77"/>
                  <a:pt x="558" y="77"/>
                  <a:pt x="557" y="76"/>
                </a:cubicBezTo>
                <a:cubicBezTo>
                  <a:pt x="556" y="76"/>
                  <a:pt x="554" y="75"/>
                  <a:pt x="553" y="75"/>
                </a:cubicBezTo>
                <a:cubicBezTo>
                  <a:pt x="552" y="74"/>
                  <a:pt x="550" y="74"/>
                  <a:pt x="549" y="74"/>
                </a:cubicBezTo>
                <a:cubicBezTo>
                  <a:pt x="547" y="73"/>
                  <a:pt x="546" y="73"/>
                  <a:pt x="545" y="72"/>
                </a:cubicBezTo>
                <a:cubicBezTo>
                  <a:pt x="542" y="72"/>
                  <a:pt x="540" y="71"/>
                  <a:pt x="537" y="69"/>
                </a:cubicBezTo>
                <a:cubicBezTo>
                  <a:pt x="535" y="69"/>
                  <a:pt x="534" y="69"/>
                  <a:pt x="533" y="68"/>
                </a:cubicBezTo>
                <a:cubicBezTo>
                  <a:pt x="531" y="68"/>
                  <a:pt x="530" y="68"/>
                  <a:pt x="529" y="68"/>
                </a:cubicBezTo>
                <a:cubicBezTo>
                  <a:pt x="527" y="67"/>
                  <a:pt x="527" y="66"/>
                  <a:pt x="526" y="65"/>
                </a:cubicBezTo>
                <a:cubicBezTo>
                  <a:pt x="525" y="63"/>
                  <a:pt x="523" y="61"/>
                  <a:pt x="521" y="61"/>
                </a:cubicBezTo>
                <a:cubicBezTo>
                  <a:pt x="520" y="61"/>
                  <a:pt x="520" y="61"/>
                  <a:pt x="519" y="61"/>
                </a:cubicBezTo>
                <a:cubicBezTo>
                  <a:pt x="518" y="61"/>
                  <a:pt x="517" y="59"/>
                  <a:pt x="516" y="60"/>
                </a:cubicBezTo>
                <a:cubicBezTo>
                  <a:pt x="514" y="60"/>
                  <a:pt x="514" y="62"/>
                  <a:pt x="512" y="62"/>
                </a:cubicBezTo>
                <a:cubicBezTo>
                  <a:pt x="510" y="62"/>
                  <a:pt x="510" y="61"/>
                  <a:pt x="508" y="61"/>
                </a:cubicBezTo>
                <a:cubicBezTo>
                  <a:pt x="507" y="60"/>
                  <a:pt x="507" y="60"/>
                  <a:pt x="507" y="59"/>
                </a:cubicBezTo>
                <a:cubicBezTo>
                  <a:pt x="507" y="58"/>
                  <a:pt x="506" y="57"/>
                  <a:pt x="506" y="56"/>
                </a:cubicBezTo>
                <a:cubicBezTo>
                  <a:pt x="506" y="55"/>
                  <a:pt x="507" y="54"/>
                  <a:pt x="506" y="53"/>
                </a:cubicBezTo>
                <a:cubicBezTo>
                  <a:pt x="506" y="52"/>
                  <a:pt x="505" y="51"/>
                  <a:pt x="506" y="50"/>
                </a:cubicBezTo>
                <a:cubicBezTo>
                  <a:pt x="506" y="49"/>
                  <a:pt x="506" y="49"/>
                  <a:pt x="506" y="48"/>
                </a:cubicBezTo>
                <a:cubicBezTo>
                  <a:pt x="506" y="47"/>
                  <a:pt x="505" y="47"/>
                  <a:pt x="504" y="46"/>
                </a:cubicBezTo>
                <a:cubicBezTo>
                  <a:pt x="504" y="46"/>
                  <a:pt x="503" y="45"/>
                  <a:pt x="503" y="45"/>
                </a:cubicBezTo>
                <a:cubicBezTo>
                  <a:pt x="502" y="44"/>
                  <a:pt x="501" y="44"/>
                  <a:pt x="500" y="44"/>
                </a:cubicBezTo>
                <a:cubicBezTo>
                  <a:pt x="500" y="44"/>
                  <a:pt x="499" y="44"/>
                  <a:pt x="498" y="44"/>
                </a:cubicBezTo>
                <a:cubicBezTo>
                  <a:pt x="497" y="43"/>
                  <a:pt x="496" y="44"/>
                  <a:pt x="494" y="43"/>
                </a:cubicBezTo>
                <a:cubicBezTo>
                  <a:pt x="492" y="43"/>
                  <a:pt x="491" y="41"/>
                  <a:pt x="490" y="44"/>
                </a:cubicBezTo>
                <a:cubicBezTo>
                  <a:pt x="490" y="45"/>
                  <a:pt x="490" y="45"/>
                  <a:pt x="489" y="46"/>
                </a:cubicBezTo>
                <a:cubicBezTo>
                  <a:pt x="489" y="47"/>
                  <a:pt x="489" y="48"/>
                  <a:pt x="489" y="49"/>
                </a:cubicBezTo>
                <a:cubicBezTo>
                  <a:pt x="488" y="50"/>
                  <a:pt x="486" y="49"/>
                  <a:pt x="485" y="51"/>
                </a:cubicBezTo>
                <a:cubicBezTo>
                  <a:pt x="485" y="51"/>
                  <a:pt x="484" y="53"/>
                  <a:pt x="483" y="52"/>
                </a:cubicBezTo>
                <a:cubicBezTo>
                  <a:pt x="483" y="52"/>
                  <a:pt x="484" y="50"/>
                  <a:pt x="484" y="50"/>
                </a:cubicBezTo>
                <a:cubicBezTo>
                  <a:pt x="484" y="49"/>
                  <a:pt x="484" y="49"/>
                  <a:pt x="484" y="48"/>
                </a:cubicBezTo>
                <a:cubicBezTo>
                  <a:pt x="484" y="46"/>
                  <a:pt x="485" y="46"/>
                  <a:pt x="485" y="44"/>
                </a:cubicBezTo>
                <a:cubicBezTo>
                  <a:pt x="485" y="43"/>
                  <a:pt x="485" y="42"/>
                  <a:pt x="485" y="41"/>
                </a:cubicBezTo>
                <a:cubicBezTo>
                  <a:pt x="485" y="40"/>
                  <a:pt x="486" y="40"/>
                  <a:pt x="487" y="39"/>
                </a:cubicBezTo>
                <a:cubicBezTo>
                  <a:pt x="488" y="39"/>
                  <a:pt x="488" y="39"/>
                  <a:pt x="488" y="38"/>
                </a:cubicBezTo>
                <a:cubicBezTo>
                  <a:pt x="489" y="37"/>
                  <a:pt x="489" y="37"/>
                  <a:pt x="490" y="37"/>
                </a:cubicBezTo>
                <a:cubicBezTo>
                  <a:pt x="491" y="37"/>
                  <a:pt x="492" y="37"/>
                  <a:pt x="491" y="36"/>
                </a:cubicBezTo>
                <a:cubicBezTo>
                  <a:pt x="491" y="35"/>
                  <a:pt x="490" y="36"/>
                  <a:pt x="489" y="35"/>
                </a:cubicBezTo>
                <a:cubicBezTo>
                  <a:pt x="488" y="35"/>
                  <a:pt x="488" y="35"/>
                  <a:pt x="487" y="34"/>
                </a:cubicBezTo>
                <a:cubicBezTo>
                  <a:pt x="486" y="34"/>
                  <a:pt x="484" y="34"/>
                  <a:pt x="482" y="34"/>
                </a:cubicBezTo>
                <a:cubicBezTo>
                  <a:pt x="481" y="34"/>
                  <a:pt x="480" y="33"/>
                  <a:pt x="478" y="33"/>
                </a:cubicBezTo>
                <a:cubicBezTo>
                  <a:pt x="477" y="33"/>
                  <a:pt x="476" y="31"/>
                  <a:pt x="474" y="31"/>
                </a:cubicBezTo>
                <a:cubicBezTo>
                  <a:pt x="473" y="31"/>
                  <a:pt x="472" y="31"/>
                  <a:pt x="470" y="31"/>
                </a:cubicBezTo>
                <a:cubicBezTo>
                  <a:pt x="469" y="31"/>
                  <a:pt x="469" y="31"/>
                  <a:pt x="468" y="30"/>
                </a:cubicBezTo>
                <a:cubicBezTo>
                  <a:pt x="467" y="30"/>
                  <a:pt x="466" y="30"/>
                  <a:pt x="466" y="29"/>
                </a:cubicBezTo>
                <a:cubicBezTo>
                  <a:pt x="465" y="29"/>
                  <a:pt x="465" y="28"/>
                  <a:pt x="465" y="27"/>
                </a:cubicBezTo>
                <a:cubicBezTo>
                  <a:pt x="463" y="26"/>
                  <a:pt x="462" y="27"/>
                  <a:pt x="462" y="25"/>
                </a:cubicBezTo>
                <a:cubicBezTo>
                  <a:pt x="461" y="23"/>
                  <a:pt x="460" y="22"/>
                  <a:pt x="459" y="22"/>
                </a:cubicBezTo>
                <a:cubicBezTo>
                  <a:pt x="458" y="22"/>
                  <a:pt x="457" y="22"/>
                  <a:pt x="456" y="22"/>
                </a:cubicBezTo>
                <a:cubicBezTo>
                  <a:pt x="456" y="22"/>
                  <a:pt x="455" y="23"/>
                  <a:pt x="454" y="23"/>
                </a:cubicBezTo>
                <a:cubicBezTo>
                  <a:pt x="454" y="23"/>
                  <a:pt x="450" y="22"/>
                  <a:pt x="451" y="23"/>
                </a:cubicBezTo>
                <a:cubicBezTo>
                  <a:pt x="452" y="24"/>
                  <a:pt x="453" y="23"/>
                  <a:pt x="454" y="24"/>
                </a:cubicBezTo>
                <a:cubicBezTo>
                  <a:pt x="454" y="25"/>
                  <a:pt x="454" y="25"/>
                  <a:pt x="454" y="26"/>
                </a:cubicBezTo>
                <a:cubicBezTo>
                  <a:pt x="455" y="28"/>
                  <a:pt x="458" y="28"/>
                  <a:pt x="457" y="30"/>
                </a:cubicBezTo>
                <a:cubicBezTo>
                  <a:pt x="456" y="31"/>
                  <a:pt x="455" y="30"/>
                  <a:pt x="455" y="30"/>
                </a:cubicBezTo>
                <a:cubicBezTo>
                  <a:pt x="454" y="30"/>
                  <a:pt x="453" y="29"/>
                  <a:pt x="453" y="30"/>
                </a:cubicBezTo>
                <a:cubicBezTo>
                  <a:pt x="452" y="30"/>
                  <a:pt x="451" y="30"/>
                  <a:pt x="451" y="30"/>
                </a:cubicBezTo>
                <a:cubicBezTo>
                  <a:pt x="450" y="30"/>
                  <a:pt x="449" y="29"/>
                  <a:pt x="449" y="29"/>
                </a:cubicBezTo>
                <a:cubicBezTo>
                  <a:pt x="448" y="29"/>
                  <a:pt x="447" y="29"/>
                  <a:pt x="447" y="30"/>
                </a:cubicBezTo>
                <a:cubicBezTo>
                  <a:pt x="447" y="31"/>
                  <a:pt x="447" y="33"/>
                  <a:pt x="447" y="35"/>
                </a:cubicBezTo>
                <a:cubicBezTo>
                  <a:pt x="447" y="37"/>
                  <a:pt x="448" y="38"/>
                  <a:pt x="449" y="39"/>
                </a:cubicBezTo>
                <a:cubicBezTo>
                  <a:pt x="449" y="40"/>
                  <a:pt x="450" y="41"/>
                  <a:pt x="450" y="41"/>
                </a:cubicBezTo>
                <a:cubicBezTo>
                  <a:pt x="450" y="42"/>
                  <a:pt x="451" y="42"/>
                  <a:pt x="451" y="42"/>
                </a:cubicBezTo>
                <a:cubicBezTo>
                  <a:pt x="453" y="45"/>
                  <a:pt x="451" y="49"/>
                  <a:pt x="452" y="52"/>
                </a:cubicBezTo>
                <a:cubicBezTo>
                  <a:pt x="453" y="52"/>
                  <a:pt x="453" y="53"/>
                  <a:pt x="454" y="54"/>
                </a:cubicBezTo>
                <a:cubicBezTo>
                  <a:pt x="454" y="54"/>
                  <a:pt x="454" y="55"/>
                  <a:pt x="454" y="55"/>
                </a:cubicBezTo>
                <a:cubicBezTo>
                  <a:pt x="455" y="56"/>
                  <a:pt x="456" y="56"/>
                  <a:pt x="457" y="57"/>
                </a:cubicBezTo>
                <a:cubicBezTo>
                  <a:pt x="458" y="58"/>
                  <a:pt x="457" y="60"/>
                  <a:pt x="457" y="61"/>
                </a:cubicBezTo>
                <a:cubicBezTo>
                  <a:pt x="458" y="63"/>
                  <a:pt x="459" y="64"/>
                  <a:pt x="460" y="66"/>
                </a:cubicBezTo>
                <a:cubicBezTo>
                  <a:pt x="461" y="67"/>
                  <a:pt x="461" y="68"/>
                  <a:pt x="462" y="69"/>
                </a:cubicBezTo>
                <a:cubicBezTo>
                  <a:pt x="462" y="69"/>
                  <a:pt x="464" y="69"/>
                  <a:pt x="464" y="70"/>
                </a:cubicBezTo>
                <a:cubicBezTo>
                  <a:pt x="464" y="70"/>
                  <a:pt x="464" y="71"/>
                  <a:pt x="463" y="71"/>
                </a:cubicBezTo>
                <a:cubicBezTo>
                  <a:pt x="462" y="72"/>
                  <a:pt x="461" y="70"/>
                  <a:pt x="460" y="69"/>
                </a:cubicBezTo>
                <a:cubicBezTo>
                  <a:pt x="459" y="68"/>
                  <a:pt x="457" y="69"/>
                  <a:pt x="456" y="68"/>
                </a:cubicBezTo>
                <a:cubicBezTo>
                  <a:pt x="456" y="68"/>
                  <a:pt x="458" y="67"/>
                  <a:pt x="457" y="66"/>
                </a:cubicBezTo>
                <a:cubicBezTo>
                  <a:pt x="457" y="66"/>
                  <a:pt x="456" y="65"/>
                  <a:pt x="456" y="65"/>
                </a:cubicBezTo>
                <a:cubicBezTo>
                  <a:pt x="455" y="64"/>
                  <a:pt x="454" y="64"/>
                  <a:pt x="454" y="63"/>
                </a:cubicBezTo>
                <a:cubicBezTo>
                  <a:pt x="453" y="62"/>
                  <a:pt x="453" y="62"/>
                  <a:pt x="453" y="61"/>
                </a:cubicBezTo>
                <a:cubicBezTo>
                  <a:pt x="452" y="61"/>
                  <a:pt x="451" y="60"/>
                  <a:pt x="451" y="60"/>
                </a:cubicBezTo>
                <a:cubicBezTo>
                  <a:pt x="450" y="60"/>
                  <a:pt x="450" y="61"/>
                  <a:pt x="449" y="61"/>
                </a:cubicBezTo>
                <a:cubicBezTo>
                  <a:pt x="448" y="61"/>
                  <a:pt x="448" y="60"/>
                  <a:pt x="449" y="59"/>
                </a:cubicBezTo>
                <a:cubicBezTo>
                  <a:pt x="450" y="58"/>
                  <a:pt x="450" y="58"/>
                  <a:pt x="449" y="57"/>
                </a:cubicBezTo>
                <a:cubicBezTo>
                  <a:pt x="449" y="57"/>
                  <a:pt x="448" y="57"/>
                  <a:pt x="448" y="56"/>
                </a:cubicBezTo>
                <a:cubicBezTo>
                  <a:pt x="447" y="56"/>
                  <a:pt x="447" y="55"/>
                  <a:pt x="446" y="55"/>
                </a:cubicBezTo>
                <a:cubicBezTo>
                  <a:pt x="445" y="54"/>
                  <a:pt x="444" y="53"/>
                  <a:pt x="443" y="51"/>
                </a:cubicBezTo>
                <a:cubicBezTo>
                  <a:pt x="442" y="50"/>
                  <a:pt x="441" y="49"/>
                  <a:pt x="441" y="47"/>
                </a:cubicBezTo>
                <a:cubicBezTo>
                  <a:pt x="440" y="45"/>
                  <a:pt x="439" y="44"/>
                  <a:pt x="439" y="42"/>
                </a:cubicBezTo>
                <a:cubicBezTo>
                  <a:pt x="439" y="41"/>
                  <a:pt x="439" y="40"/>
                  <a:pt x="437" y="40"/>
                </a:cubicBezTo>
                <a:cubicBezTo>
                  <a:pt x="434" y="40"/>
                  <a:pt x="434" y="35"/>
                  <a:pt x="431" y="34"/>
                </a:cubicBezTo>
                <a:cubicBezTo>
                  <a:pt x="430" y="34"/>
                  <a:pt x="430" y="34"/>
                  <a:pt x="429" y="33"/>
                </a:cubicBezTo>
                <a:cubicBezTo>
                  <a:pt x="428" y="33"/>
                  <a:pt x="428" y="33"/>
                  <a:pt x="427" y="32"/>
                </a:cubicBezTo>
                <a:cubicBezTo>
                  <a:pt x="426" y="32"/>
                  <a:pt x="424" y="33"/>
                  <a:pt x="423" y="34"/>
                </a:cubicBezTo>
                <a:cubicBezTo>
                  <a:pt x="422" y="35"/>
                  <a:pt x="421" y="36"/>
                  <a:pt x="420" y="37"/>
                </a:cubicBezTo>
                <a:cubicBezTo>
                  <a:pt x="419" y="37"/>
                  <a:pt x="419" y="38"/>
                  <a:pt x="418" y="39"/>
                </a:cubicBezTo>
                <a:cubicBezTo>
                  <a:pt x="418" y="39"/>
                  <a:pt x="418" y="40"/>
                  <a:pt x="417" y="41"/>
                </a:cubicBezTo>
                <a:cubicBezTo>
                  <a:pt x="416" y="42"/>
                  <a:pt x="414" y="41"/>
                  <a:pt x="412" y="42"/>
                </a:cubicBezTo>
                <a:cubicBezTo>
                  <a:pt x="411" y="42"/>
                  <a:pt x="410" y="44"/>
                  <a:pt x="411" y="45"/>
                </a:cubicBezTo>
                <a:cubicBezTo>
                  <a:pt x="412" y="46"/>
                  <a:pt x="413" y="47"/>
                  <a:pt x="414" y="48"/>
                </a:cubicBezTo>
                <a:cubicBezTo>
                  <a:pt x="414" y="49"/>
                  <a:pt x="414" y="49"/>
                  <a:pt x="414" y="50"/>
                </a:cubicBezTo>
                <a:cubicBezTo>
                  <a:pt x="414" y="51"/>
                  <a:pt x="415" y="51"/>
                  <a:pt x="415" y="52"/>
                </a:cubicBezTo>
                <a:cubicBezTo>
                  <a:pt x="417" y="53"/>
                  <a:pt x="415" y="54"/>
                  <a:pt x="414" y="54"/>
                </a:cubicBezTo>
                <a:cubicBezTo>
                  <a:pt x="413" y="55"/>
                  <a:pt x="412" y="56"/>
                  <a:pt x="411" y="55"/>
                </a:cubicBezTo>
                <a:cubicBezTo>
                  <a:pt x="411" y="54"/>
                  <a:pt x="411" y="53"/>
                  <a:pt x="411" y="53"/>
                </a:cubicBezTo>
                <a:cubicBezTo>
                  <a:pt x="411" y="52"/>
                  <a:pt x="411" y="51"/>
                  <a:pt x="410" y="51"/>
                </a:cubicBezTo>
                <a:cubicBezTo>
                  <a:pt x="410" y="50"/>
                  <a:pt x="409" y="50"/>
                  <a:pt x="409" y="49"/>
                </a:cubicBezTo>
                <a:cubicBezTo>
                  <a:pt x="408" y="49"/>
                  <a:pt x="408" y="48"/>
                  <a:pt x="407" y="48"/>
                </a:cubicBezTo>
                <a:cubicBezTo>
                  <a:pt x="406" y="47"/>
                  <a:pt x="404" y="47"/>
                  <a:pt x="402" y="47"/>
                </a:cubicBezTo>
                <a:cubicBezTo>
                  <a:pt x="401" y="47"/>
                  <a:pt x="401" y="47"/>
                  <a:pt x="400" y="48"/>
                </a:cubicBezTo>
                <a:cubicBezTo>
                  <a:pt x="399" y="48"/>
                  <a:pt x="399" y="48"/>
                  <a:pt x="398" y="48"/>
                </a:cubicBezTo>
                <a:cubicBezTo>
                  <a:pt x="398" y="47"/>
                  <a:pt x="399" y="47"/>
                  <a:pt x="399" y="46"/>
                </a:cubicBezTo>
                <a:cubicBezTo>
                  <a:pt x="399" y="45"/>
                  <a:pt x="400" y="45"/>
                  <a:pt x="401" y="45"/>
                </a:cubicBezTo>
                <a:cubicBezTo>
                  <a:pt x="402" y="45"/>
                  <a:pt x="402" y="44"/>
                  <a:pt x="403" y="43"/>
                </a:cubicBezTo>
                <a:cubicBezTo>
                  <a:pt x="403" y="42"/>
                  <a:pt x="402" y="42"/>
                  <a:pt x="401" y="42"/>
                </a:cubicBezTo>
                <a:cubicBezTo>
                  <a:pt x="398" y="41"/>
                  <a:pt x="395" y="42"/>
                  <a:pt x="392" y="42"/>
                </a:cubicBezTo>
                <a:cubicBezTo>
                  <a:pt x="391" y="43"/>
                  <a:pt x="390" y="43"/>
                  <a:pt x="389" y="44"/>
                </a:cubicBezTo>
                <a:cubicBezTo>
                  <a:pt x="388" y="44"/>
                  <a:pt x="388" y="43"/>
                  <a:pt x="387" y="43"/>
                </a:cubicBezTo>
                <a:cubicBezTo>
                  <a:pt x="385" y="43"/>
                  <a:pt x="384" y="45"/>
                  <a:pt x="382" y="44"/>
                </a:cubicBezTo>
                <a:cubicBezTo>
                  <a:pt x="382" y="42"/>
                  <a:pt x="387" y="41"/>
                  <a:pt x="388" y="41"/>
                </a:cubicBezTo>
                <a:cubicBezTo>
                  <a:pt x="388" y="40"/>
                  <a:pt x="389" y="40"/>
                  <a:pt x="390" y="40"/>
                </a:cubicBezTo>
                <a:cubicBezTo>
                  <a:pt x="391" y="39"/>
                  <a:pt x="391" y="39"/>
                  <a:pt x="392" y="38"/>
                </a:cubicBezTo>
                <a:cubicBezTo>
                  <a:pt x="393" y="37"/>
                  <a:pt x="395" y="37"/>
                  <a:pt x="396" y="37"/>
                </a:cubicBezTo>
                <a:cubicBezTo>
                  <a:pt x="398" y="37"/>
                  <a:pt x="400" y="37"/>
                  <a:pt x="401" y="37"/>
                </a:cubicBezTo>
                <a:cubicBezTo>
                  <a:pt x="403" y="37"/>
                  <a:pt x="406" y="38"/>
                  <a:pt x="408" y="37"/>
                </a:cubicBezTo>
                <a:cubicBezTo>
                  <a:pt x="409" y="36"/>
                  <a:pt x="409" y="36"/>
                  <a:pt x="410" y="36"/>
                </a:cubicBezTo>
                <a:cubicBezTo>
                  <a:pt x="411" y="36"/>
                  <a:pt x="411" y="36"/>
                  <a:pt x="411" y="35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413" y="33"/>
                  <a:pt x="413" y="33"/>
                  <a:pt x="413" y="32"/>
                </a:cubicBezTo>
                <a:cubicBezTo>
                  <a:pt x="412" y="30"/>
                  <a:pt x="411" y="30"/>
                  <a:pt x="410" y="30"/>
                </a:cubicBezTo>
                <a:cubicBezTo>
                  <a:pt x="409" y="30"/>
                  <a:pt x="408" y="30"/>
                  <a:pt x="407" y="30"/>
                </a:cubicBezTo>
                <a:cubicBezTo>
                  <a:pt x="406" y="30"/>
                  <a:pt x="405" y="30"/>
                  <a:pt x="404" y="30"/>
                </a:cubicBezTo>
                <a:cubicBezTo>
                  <a:pt x="404" y="30"/>
                  <a:pt x="403" y="30"/>
                  <a:pt x="402" y="30"/>
                </a:cubicBezTo>
                <a:cubicBezTo>
                  <a:pt x="401" y="30"/>
                  <a:pt x="399" y="31"/>
                  <a:pt x="398" y="31"/>
                </a:cubicBezTo>
                <a:cubicBezTo>
                  <a:pt x="397" y="31"/>
                  <a:pt x="397" y="31"/>
                  <a:pt x="396" y="31"/>
                </a:cubicBezTo>
                <a:cubicBezTo>
                  <a:pt x="395" y="31"/>
                  <a:pt x="394" y="32"/>
                  <a:pt x="393" y="32"/>
                </a:cubicBezTo>
                <a:cubicBezTo>
                  <a:pt x="392" y="32"/>
                  <a:pt x="391" y="32"/>
                  <a:pt x="391" y="32"/>
                </a:cubicBezTo>
                <a:cubicBezTo>
                  <a:pt x="390" y="32"/>
                  <a:pt x="390" y="33"/>
                  <a:pt x="389" y="33"/>
                </a:cubicBezTo>
                <a:cubicBezTo>
                  <a:pt x="388" y="34"/>
                  <a:pt x="387" y="34"/>
                  <a:pt x="385" y="34"/>
                </a:cubicBezTo>
                <a:cubicBezTo>
                  <a:pt x="384" y="35"/>
                  <a:pt x="383" y="35"/>
                  <a:pt x="382" y="34"/>
                </a:cubicBezTo>
                <a:cubicBezTo>
                  <a:pt x="382" y="34"/>
                  <a:pt x="382" y="33"/>
                  <a:pt x="382" y="33"/>
                </a:cubicBezTo>
                <a:cubicBezTo>
                  <a:pt x="382" y="32"/>
                  <a:pt x="381" y="32"/>
                  <a:pt x="381" y="32"/>
                </a:cubicBezTo>
                <a:cubicBezTo>
                  <a:pt x="380" y="32"/>
                  <a:pt x="380" y="32"/>
                  <a:pt x="380" y="32"/>
                </a:cubicBezTo>
                <a:cubicBezTo>
                  <a:pt x="379" y="31"/>
                  <a:pt x="379" y="31"/>
                  <a:pt x="379" y="31"/>
                </a:cubicBezTo>
                <a:cubicBezTo>
                  <a:pt x="379" y="30"/>
                  <a:pt x="378" y="30"/>
                  <a:pt x="377" y="31"/>
                </a:cubicBezTo>
                <a:cubicBezTo>
                  <a:pt x="377" y="31"/>
                  <a:pt x="377" y="32"/>
                  <a:pt x="376" y="32"/>
                </a:cubicBezTo>
                <a:cubicBezTo>
                  <a:pt x="376" y="33"/>
                  <a:pt x="375" y="33"/>
                  <a:pt x="375" y="33"/>
                </a:cubicBezTo>
                <a:cubicBezTo>
                  <a:pt x="374" y="34"/>
                  <a:pt x="375" y="36"/>
                  <a:pt x="375" y="37"/>
                </a:cubicBezTo>
                <a:cubicBezTo>
                  <a:pt x="374" y="38"/>
                  <a:pt x="373" y="37"/>
                  <a:pt x="373" y="37"/>
                </a:cubicBezTo>
                <a:cubicBezTo>
                  <a:pt x="373" y="36"/>
                  <a:pt x="373" y="36"/>
                  <a:pt x="372" y="35"/>
                </a:cubicBezTo>
                <a:cubicBezTo>
                  <a:pt x="372" y="35"/>
                  <a:pt x="372" y="35"/>
                  <a:pt x="371" y="35"/>
                </a:cubicBezTo>
                <a:cubicBezTo>
                  <a:pt x="371" y="34"/>
                  <a:pt x="371" y="33"/>
                  <a:pt x="371" y="32"/>
                </a:cubicBezTo>
                <a:cubicBezTo>
                  <a:pt x="370" y="32"/>
                  <a:pt x="369" y="32"/>
                  <a:pt x="369" y="31"/>
                </a:cubicBezTo>
                <a:cubicBezTo>
                  <a:pt x="368" y="31"/>
                  <a:pt x="368" y="31"/>
                  <a:pt x="367" y="31"/>
                </a:cubicBezTo>
                <a:cubicBezTo>
                  <a:pt x="365" y="30"/>
                  <a:pt x="365" y="33"/>
                  <a:pt x="363" y="33"/>
                </a:cubicBezTo>
                <a:cubicBezTo>
                  <a:pt x="362" y="33"/>
                  <a:pt x="362" y="33"/>
                  <a:pt x="361" y="33"/>
                </a:cubicBezTo>
                <a:cubicBezTo>
                  <a:pt x="360" y="33"/>
                  <a:pt x="360" y="34"/>
                  <a:pt x="359" y="34"/>
                </a:cubicBezTo>
                <a:cubicBezTo>
                  <a:pt x="358" y="35"/>
                  <a:pt x="357" y="34"/>
                  <a:pt x="357" y="35"/>
                </a:cubicBezTo>
                <a:cubicBezTo>
                  <a:pt x="357" y="36"/>
                  <a:pt x="357" y="37"/>
                  <a:pt x="357" y="38"/>
                </a:cubicBezTo>
                <a:cubicBezTo>
                  <a:pt x="357" y="39"/>
                  <a:pt x="356" y="40"/>
                  <a:pt x="355" y="40"/>
                </a:cubicBezTo>
                <a:cubicBezTo>
                  <a:pt x="354" y="40"/>
                  <a:pt x="353" y="39"/>
                  <a:pt x="353" y="39"/>
                </a:cubicBezTo>
                <a:cubicBezTo>
                  <a:pt x="352" y="39"/>
                  <a:pt x="352" y="40"/>
                  <a:pt x="351" y="40"/>
                </a:cubicBezTo>
                <a:cubicBezTo>
                  <a:pt x="351" y="40"/>
                  <a:pt x="349" y="40"/>
                  <a:pt x="349" y="41"/>
                </a:cubicBezTo>
                <a:cubicBezTo>
                  <a:pt x="350" y="42"/>
                  <a:pt x="351" y="41"/>
                  <a:pt x="351" y="41"/>
                </a:cubicBezTo>
                <a:cubicBezTo>
                  <a:pt x="352" y="42"/>
                  <a:pt x="351" y="43"/>
                  <a:pt x="351" y="43"/>
                </a:cubicBezTo>
                <a:cubicBezTo>
                  <a:pt x="349" y="43"/>
                  <a:pt x="347" y="42"/>
                  <a:pt x="347" y="43"/>
                </a:cubicBezTo>
                <a:cubicBezTo>
                  <a:pt x="345" y="44"/>
                  <a:pt x="347" y="46"/>
                  <a:pt x="347" y="47"/>
                </a:cubicBezTo>
                <a:cubicBezTo>
                  <a:pt x="348" y="48"/>
                  <a:pt x="348" y="49"/>
                  <a:pt x="349" y="50"/>
                </a:cubicBezTo>
                <a:close/>
                <a:moveTo>
                  <a:pt x="1044" y="4"/>
                </a:moveTo>
                <a:cubicBezTo>
                  <a:pt x="1046" y="4"/>
                  <a:pt x="1047" y="4"/>
                  <a:pt x="1049" y="3"/>
                </a:cubicBezTo>
                <a:cubicBezTo>
                  <a:pt x="1050" y="3"/>
                  <a:pt x="1051" y="3"/>
                  <a:pt x="1053" y="2"/>
                </a:cubicBezTo>
                <a:cubicBezTo>
                  <a:pt x="1042" y="3"/>
                  <a:pt x="1042" y="3"/>
                  <a:pt x="1042" y="3"/>
                </a:cubicBezTo>
                <a:cubicBezTo>
                  <a:pt x="1041" y="4"/>
                  <a:pt x="1043" y="4"/>
                  <a:pt x="1044" y="4"/>
                </a:cubicBezTo>
                <a:close/>
                <a:moveTo>
                  <a:pt x="2964" y="296"/>
                </a:moveTo>
                <a:cubicBezTo>
                  <a:pt x="2964" y="295"/>
                  <a:pt x="2964" y="294"/>
                  <a:pt x="2963" y="293"/>
                </a:cubicBezTo>
                <a:cubicBezTo>
                  <a:pt x="2963" y="292"/>
                  <a:pt x="2961" y="291"/>
                  <a:pt x="2960" y="290"/>
                </a:cubicBezTo>
                <a:cubicBezTo>
                  <a:pt x="2959" y="289"/>
                  <a:pt x="2958" y="288"/>
                  <a:pt x="2956" y="287"/>
                </a:cubicBezTo>
                <a:cubicBezTo>
                  <a:pt x="2955" y="286"/>
                  <a:pt x="2953" y="286"/>
                  <a:pt x="2952" y="285"/>
                </a:cubicBezTo>
                <a:cubicBezTo>
                  <a:pt x="2951" y="284"/>
                  <a:pt x="2950" y="283"/>
                  <a:pt x="2949" y="282"/>
                </a:cubicBezTo>
                <a:cubicBezTo>
                  <a:pt x="2947" y="281"/>
                  <a:pt x="2946" y="280"/>
                  <a:pt x="2945" y="280"/>
                </a:cubicBezTo>
                <a:cubicBezTo>
                  <a:pt x="2944" y="279"/>
                  <a:pt x="2944" y="279"/>
                  <a:pt x="2943" y="279"/>
                </a:cubicBezTo>
                <a:cubicBezTo>
                  <a:pt x="2941" y="278"/>
                  <a:pt x="2939" y="276"/>
                  <a:pt x="2937" y="276"/>
                </a:cubicBezTo>
                <a:cubicBezTo>
                  <a:pt x="2934" y="275"/>
                  <a:pt x="2932" y="276"/>
                  <a:pt x="2930" y="276"/>
                </a:cubicBezTo>
                <a:cubicBezTo>
                  <a:pt x="2926" y="278"/>
                  <a:pt x="2922" y="278"/>
                  <a:pt x="2918" y="278"/>
                </a:cubicBezTo>
                <a:cubicBezTo>
                  <a:pt x="2916" y="278"/>
                  <a:pt x="2914" y="279"/>
                  <a:pt x="2912" y="280"/>
                </a:cubicBezTo>
                <a:cubicBezTo>
                  <a:pt x="2911" y="281"/>
                  <a:pt x="2910" y="283"/>
                  <a:pt x="2909" y="285"/>
                </a:cubicBezTo>
                <a:cubicBezTo>
                  <a:pt x="2907" y="288"/>
                  <a:pt x="2905" y="291"/>
                  <a:pt x="2902" y="292"/>
                </a:cubicBezTo>
                <a:cubicBezTo>
                  <a:pt x="2900" y="293"/>
                  <a:pt x="2899" y="294"/>
                  <a:pt x="2897" y="294"/>
                </a:cubicBezTo>
                <a:cubicBezTo>
                  <a:pt x="2896" y="294"/>
                  <a:pt x="2895" y="294"/>
                  <a:pt x="2894" y="294"/>
                </a:cubicBezTo>
                <a:cubicBezTo>
                  <a:pt x="2893" y="294"/>
                  <a:pt x="2892" y="294"/>
                  <a:pt x="2891" y="294"/>
                </a:cubicBezTo>
                <a:cubicBezTo>
                  <a:pt x="2890" y="294"/>
                  <a:pt x="2888" y="294"/>
                  <a:pt x="2887" y="296"/>
                </a:cubicBezTo>
                <a:cubicBezTo>
                  <a:pt x="2887" y="298"/>
                  <a:pt x="2890" y="298"/>
                  <a:pt x="2891" y="298"/>
                </a:cubicBezTo>
                <a:cubicBezTo>
                  <a:pt x="2892" y="298"/>
                  <a:pt x="2894" y="298"/>
                  <a:pt x="2895" y="297"/>
                </a:cubicBezTo>
                <a:cubicBezTo>
                  <a:pt x="2896" y="297"/>
                  <a:pt x="2897" y="296"/>
                  <a:pt x="2899" y="296"/>
                </a:cubicBezTo>
                <a:cubicBezTo>
                  <a:pt x="2900" y="295"/>
                  <a:pt x="2901" y="294"/>
                  <a:pt x="2903" y="294"/>
                </a:cubicBezTo>
                <a:cubicBezTo>
                  <a:pt x="2904" y="294"/>
                  <a:pt x="2906" y="294"/>
                  <a:pt x="2907" y="294"/>
                </a:cubicBezTo>
                <a:cubicBezTo>
                  <a:pt x="2910" y="294"/>
                  <a:pt x="2914" y="294"/>
                  <a:pt x="2916" y="296"/>
                </a:cubicBezTo>
                <a:cubicBezTo>
                  <a:pt x="2918" y="296"/>
                  <a:pt x="2920" y="297"/>
                  <a:pt x="2921" y="298"/>
                </a:cubicBezTo>
                <a:cubicBezTo>
                  <a:pt x="2923" y="299"/>
                  <a:pt x="2925" y="299"/>
                  <a:pt x="2927" y="299"/>
                </a:cubicBezTo>
                <a:cubicBezTo>
                  <a:pt x="2929" y="299"/>
                  <a:pt x="2931" y="299"/>
                  <a:pt x="2933" y="300"/>
                </a:cubicBezTo>
                <a:cubicBezTo>
                  <a:pt x="2935" y="300"/>
                  <a:pt x="2937" y="301"/>
                  <a:pt x="2939" y="302"/>
                </a:cubicBezTo>
                <a:cubicBezTo>
                  <a:pt x="2942" y="302"/>
                  <a:pt x="2944" y="301"/>
                  <a:pt x="2947" y="301"/>
                </a:cubicBezTo>
                <a:cubicBezTo>
                  <a:pt x="2949" y="301"/>
                  <a:pt x="2950" y="301"/>
                  <a:pt x="2952" y="302"/>
                </a:cubicBezTo>
                <a:cubicBezTo>
                  <a:pt x="2954" y="303"/>
                  <a:pt x="2955" y="304"/>
                  <a:pt x="2957" y="303"/>
                </a:cubicBezTo>
                <a:cubicBezTo>
                  <a:pt x="2959" y="303"/>
                  <a:pt x="2961" y="303"/>
                  <a:pt x="2962" y="302"/>
                </a:cubicBezTo>
                <a:cubicBezTo>
                  <a:pt x="2963" y="301"/>
                  <a:pt x="2963" y="301"/>
                  <a:pt x="2963" y="300"/>
                </a:cubicBezTo>
                <a:cubicBezTo>
                  <a:pt x="2963" y="299"/>
                  <a:pt x="2962" y="299"/>
                  <a:pt x="2963" y="298"/>
                </a:cubicBezTo>
                <a:cubicBezTo>
                  <a:pt x="2963" y="297"/>
                  <a:pt x="2964" y="296"/>
                  <a:pt x="2964" y="296"/>
                </a:cubicBezTo>
                <a:close/>
                <a:moveTo>
                  <a:pt x="2806" y="215"/>
                </a:moveTo>
                <a:cubicBezTo>
                  <a:pt x="2806" y="216"/>
                  <a:pt x="2806" y="216"/>
                  <a:pt x="2806" y="217"/>
                </a:cubicBezTo>
                <a:cubicBezTo>
                  <a:pt x="2805" y="218"/>
                  <a:pt x="2804" y="218"/>
                  <a:pt x="2806" y="219"/>
                </a:cubicBezTo>
                <a:cubicBezTo>
                  <a:pt x="2806" y="219"/>
                  <a:pt x="2808" y="219"/>
                  <a:pt x="2809" y="219"/>
                </a:cubicBezTo>
                <a:cubicBezTo>
                  <a:pt x="2810" y="219"/>
                  <a:pt x="2812" y="218"/>
                  <a:pt x="2813" y="218"/>
                </a:cubicBezTo>
                <a:cubicBezTo>
                  <a:pt x="2814" y="218"/>
                  <a:pt x="2815" y="217"/>
                  <a:pt x="2815" y="217"/>
                </a:cubicBezTo>
                <a:cubicBezTo>
                  <a:pt x="2815" y="216"/>
                  <a:pt x="2816" y="215"/>
                  <a:pt x="2816" y="215"/>
                </a:cubicBezTo>
                <a:cubicBezTo>
                  <a:pt x="2817" y="213"/>
                  <a:pt x="2818" y="212"/>
                  <a:pt x="2818" y="210"/>
                </a:cubicBezTo>
                <a:cubicBezTo>
                  <a:pt x="2817" y="209"/>
                  <a:pt x="2817" y="209"/>
                  <a:pt x="2816" y="209"/>
                </a:cubicBezTo>
                <a:cubicBezTo>
                  <a:pt x="2816" y="208"/>
                  <a:pt x="2815" y="208"/>
                  <a:pt x="2814" y="208"/>
                </a:cubicBezTo>
                <a:cubicBezTo>
                  <a:pt x="2813" y="207"/>
                  <a:pt x="2812" y="206"/>
                  <a:pt x="2812" y="205"/>
                </a:cubicBezTo>
                <a:cubicBezTo>
                  <a:pt x="2812" y="204"/>
                  <a:pt x="2812" y="203"/>
                  <a:pt x="2811" y="203"/>
                </a:cubicBezTo>
                <a:cubicBezTo>
                  <a:pt x="2811" y="202"/>
                  <a:pt x="2810" y="202"/>
                  <a:pt x="2810" y="201"/>
                </a:cubicBezTo>
                <a:cubicBezTo>
                  <a:pt x="2810" y="201"/>
                  <a:pt x="2810" y="199"/>
                  <a:pt x="2809" y="199"/>
                </a:cubicBezTo>
                <a:cubicBezTo>
                  <a:pt x="2808" y="198"/>
                  <a:pt x="2808" y="200"/>
                  <a:pt x="2808" y="200"/>
                </a:cubicBezTo>
                <a:cubicBezTo>
                  <a:pt x="2808" y="202"/>
                  <a:pt x="2808" y="203"/>
                  <a:pt x="2808" y="205"/>
                </a:cubicBezTo>
                <a:cubicBezTo>
                  <a:pt x="2807" y="206"/>
                  <a:pt x="2805" y="206"/>
                  <a:pt x="2806" y="208"/>
                </a:cubicBezTo>
                <a:cubicBezTo>
                  <a:pt x="2806" y="208"/>
                  <a:pt x="2806" y="209"/>
                  <a:pt x="2806" y="210"/>
                </a:cubicBezTo>
                <a:cubicBezTo>
                  <a:pt x="2807" y="210"/>
                  <a:pt x="2807" y="211"/>
                  <a:pt x="2807" y="211"/>
                </a:cubicBezTo>
                <a:cubicBezTo>
                  <a:pt x="2807" y="211"/>
                  <a:pt x="2807" y="211"/>
                  <a:pt x="2807" y="212"/>
                </a:cubicBezTo>
                <a:cubicBezTo>
                  <a:pt x="2807" y="213"/>
                  <a:pt x="2806" y="214"/>
                  <a:pt x="2806" y="215"/>
                </a:cubicBezTo>
                <a:close/>
                <a:moveTo>
                  <a:pt x="2900" y="274"/>
                </a:moveTo>
                <a:cubicBezTo>
                  <a:pt x="2901" y="275"/>
                  <a:pt x="2901" y="277"/>
                  <a:pt x="2903" y="277"/>
                </a:cubicBezTo>
                <a:cubicBezTo>
                  <a:pt x="2903" y="277"/>
                  <a:pt x="2904" y="277"/>
                  <a:pt x="2905" y="276"/>
                </a:cubicBezTo>
                <a:cubicBezTo>
                  <a:pt x="2905" y="275"/>
                  <a:pt x="2906" y="275"/>
                  <a:pt x="2906" y="275"/>
                </a:cubicBezTo>
                <a:cubicBezTo>
                  <a:pt x="2909" y="273"/>
                  <a:pt x="2915" y="274"/>
                  <a:pt x="2916" y="271"/>
                </a:cubicBezTo>
                <a:cubicBezTo>
                  <a:pt x="2916" y="270"/>
                  <a:pt x="2916" y="269"/>
                  <a:pt x="2915" y="268"/>
                </a:cubicBezTo>
                <a:cubicBezTo>
                  <a:pt x="2915" y="267"/>
                  <a:pt x="2915" y="267"/>
                  <a:pt x="2915" y="266"/>
                </a:cubicBezTo>
                <a:cubicBezTo>
                  <a:pt x="2914" y="265"/>
                  <a:pt x="2913" y="263"/>
                  <a:pt x="2911" y="262"/>
                </a:cubicBezTo>
                <a:cubicBezTo>
                  <a:pt x="2910" y="262"/>
                  <a:pt x="2908" y="262"/>
                  <a:pt x="2906" y="262"/>
                </a:cubicBezTo>
                <a:cubicBezTo>
                  <a:pt x="2906" y="262"/>
                  <a:pt x="2905" y="262"/>
                  <a:pt x="2904" y="262"/>
                </a:cubicBezTo>
                <a:cubicBezTo>
                  <a:pt x="2904" y="262"/>
                  <a:pt x="2903" y="262"/>
                  <a:pt x="2903" y="262"/>
                </a:cubicBezTo>
                <a:cubicBezTo>
                  <a:pt x="2903" y="262"/>
                  <a:pt x="2902" y="262"/>
                  <a:pt x="2902" y="262"/>
                </a:cubicBezTo>
                <a:cubicBezTo>
                  <a:pt x="2901" y="262"/>
                  <a:pt x="2899" y="262"/>
                  <a:pt x="2898" y="263"/>
                </a:cubicBezTo>
                <a:cubicBezTo>
                  <a:pt x="2898" y="264"/>
                  <a:pt x="2898" y="265"/>
                  <a:pt x="2897" y="265"/>
                </a:cubicBezTo>
                <a:cubicBezTo>
                  <a:pt x="2897" y="266"/>
                  <a:pt x="2896" y="266"/>
                  <a:pt x="2896" y="267"/>
                </a:cubicBezTo>
                <a:cubicBezTo>
                  <a:pt x="2896" y="268"/>
                  <a:pt x="2896" y="269"/>
                  <a:pt x="2896" y="269"/>
                </a:cubicBezTo>
                <a:cubicBezTo>
                  <a:pt x="2897" y="270"/>
                  <a:pt x="2897" y="271"/>
                  <a:pt x="2897" y="271"/>
                </a:cubicBezTo>
                <a:cubicBezTo>
                  <a:pt x="2897" y="273"/>
                  <a:pt x="2899" y="273"/>
                  <a:pt x="2900" y="274"/>
                </a:cubicBezTo>
                <a:close/>
                <a:moveTo>
                  <a:pt x="1313" y="430"/>
                </a:moveTo>
                <a:cubicBezTo>
                  <a:pt x="1314" y="431"/>
                  <a:pt x="1314" y="431"/>
                  <a:pt x="1315" y="432"/>
                </a:cubicBezTo>
                <a:cubicBezTo>
                  <a:pt x="1316" y="432"/>
                  <a:pt x="1317" y="431"/>
                  <a:pt x="1318" y="430"/>
                </a:cubicBezTo>
                <a:cubicBezTo>
                  <a:pt x="1321" y="430"/>
                  <a:pt x="1324" y="432"/>
                  <a:pt x="1326" y="430"/>
                </a:cubicBezTo>
                <a:cubicBezTo>
                  <a:pt x="1327" y="429"/>
                  <a:pt x="1327" y="428"/>
                  <a:pt x="1326" y="426"/>
                </a:cubicBezTo>
                <a:cubicBezTo>
                  <a:pt x="1326" y="425"/>
                  <a:pt x="1327" y="424"/>
                  <a:pt x="1326" y="422"/>
                </a:cubicBezTo>
                <a:cubicBezTo>
                  <a:pt x="1325" y="421"/>
                  <a:pt x="1324" y="421"/>
                  <a:pt x="1323" y="420"/>
                </a:cubicBezTo>
                <a:cubicBezTo>
                  <a:pt x="1322" y="419"/>
                  <a:pt x="1321" y="419"/>
                  <a:pt x="1320" y="419"/>
                </a:cubicBezTo>
                <a:cubicBezTo>
                  <a:pt x="1319" y="418"/>
                  <a:pt x="1318" y="417"/>
                  <a:pt x="1318" y="417"/>
                </a:cubicBezTo>
                <a:cubicBezTo>
                  <a:pt x="1317" y="416"/>
                  <a:pt x="1316" y="415"/>
                  <a:pt x="1315" y="415"/>
                </a:cubicBezTo>
                <a:cubicBezTo>
                  <a:pt x="1314" y="414"/>
                  <a:pt x="1313" y="414"/>
                  <a:pt x="1312" y="413"/>
                </a:cubicBezTo>
                <a:cubicBezTo>
                  <a:pt x="1312" y="413"/>
                  <a:pt x="1312" y="413"/>
                  <a:pt x="1312" y="413"/>
                </a:cubicBezTo>
                <a:cubicBezTo>
                  <a:pt x="1310" y="411"/>
                  <a:pt x="1308" y="410"/>
                  <a:pt x="1307" y="408"/>
                </a:cubicBezTo>
                <a:cubicBezTo>
                  <a:pt x="1306" y="407"/>
                  <a:pt x="1306" y="407"/>
                  <a:pt x="1305" y="407"/>
                </a:cubicBezTo>
                <a:cubicBezTo>
                  <a:pt x="1304" y="407"/>
                  <a:pt x="1304" y="406"/>
                  <a:pt x="1303" y="406"/>
                </a:cubicBezTo>
                <a:cubicBezTo>
                  <a:pt x="1301" y="404"/>
                  <a:pt x="1299" y="402"/>
                  <a:pt x="1296" y="403"/>
                </a:cubicBezTo>
                <a:cubicBezTo>
                  <a:pt x="1296" y="404"/>
                  <a:pt x="1295" y="404"/>
                  <a:pt x="1295" y="404"/>
                </a:cubicBezTo>
                <a:cubicBezTo>
                  <a:pt x="1294" y="405"/>
                  <a:pt x="1294" y="405"/>
                  <a:pt x="1293" y="405"/>
                </a:cubicBezTo>
                <a:cubicBezTo>
                  <a:pt x="1291" y="405"/>
                  <a:pt x="1292" y="407"/>
                  <a:pt x="1290" y="407"/>
                </a:cubicBezTo>
                <a:cubicBezTo>
                  <a:pt x="1289" y="407"/>
                  <a:pt x="1289" y="407"/>
                  <a:pt x="1288" y="408"/>
                </a:cubicBezTo>
                <a:cubicBezTo>
                  <a:pt x="1287" y="408"/>
                  <a:pt x="1288" y="409"/>
                  <a:pt x="1289" y="409"/>
                </a:cubicBezTo>
                <a:cubicBezTo>
                  <a:pt x="1290" y="409"/>
                  <a:pt x="1290" y="410"/>
                  <a:pt x="1290" y="410"/>
                </a:cubicBezTo>
                <a:cubicBezTo>
                  <a:pt x="1291" y="410"/>
                  <a:pt x="1292" y="410"/>
                  <a:pt x="1292" y="411"/>
                </a:cubicBezTo>
                <a:cubicBezTo>
                  <a:pt x="1292" y="412"/>
                  <a:pt x="1289" y="411"/>
                  <a:pt x="1288" y="411"/>
                </a:cubicBezTo>
                <a:cubicBezTo>
                  <a:pt x="1288" y="412"/>
                  <a:pt x="1288" y="415"/>
                  <a:pt x="1289" y="416"/>
                </a:cubicBezTo>
                <a:cubicBezTo>
                  <a:pt x="1289" y="417"/>
                  <a:pt x="1290" y="418"/>
                  <a:pt x="1291" y="419"/>
                </a:cubicBezTo>
                <a:cubicBezTo>
                  <a:pt x="1291" y="419"/>
                  <a:pt x="1292" y="420"/>
                  <a:pt x="1292" y="420"/>
                </a:cubicBezTo>
                <a:cubicBezTo>
                  <a:pt x="1293" y="421"/>
                  <a:pt x="1294" y="422"/>
                  <a:pt x="1295" y="423"/>
                </a:cubicBezTo>
                <a:cubicBezTo>
                  <a:pt x="1295" y="423"/>
                  <a:pt x="1296" y="423"/>
                  <a:pt x="1297" y="423"/>
                </a:cubicBezTo>
                <a:cubicBezTo>
                  <a:pt x="1297" y="424"/>
                  <a:pt x="1298" y="426"/>
                  <a:pt x="1299" y="425"/>
                </a:cubicBezTo>
                <a:cubicBezTo>
                  <a:pt x="1299" y="424"/>
                  <a:pt x="1299" y="423"/>
                  <a:pt x="1298" y="423"/>
                </a:cubicBezTo>
                <a:cubicBezTo>
                  <a:pt x="1297" y="422"/>
                  <a:pt x="1297" y="422"/>
                  <a:pt x="1298" y="422"/>
                </a:cubicBezTo>
                <a:cubicBezTo>
                  <a:pt x="1299" y="423"/>
                  <a:pt x="1300" y="423"/>
                  <a:pt x="1300" y="423"/>
                </a:cubicBezTo>
                <a:cubicBezTo>
                  <a:pt x="1301" y="423"/>
                  <a:pt x="1302" y="424"/>
                  <a:pt x="1302" y="424"/>
                </a:cubicBezTo>
                <a:cubicBezTo>
                  <a:pt x="1303" y="425"/>
                  <a:pt x="1305" y="424"/>
                  <a:pt x="1307" y="425"/>
                </a:cubicBezTo>
                <a:cubicBezTo>
                  <a:pt x="1307" y="425"/>
                  <a:pt x="1307" y="426"/>
                  <a:pt x="1308" y="426"/>
                </a:cubicBezTo>
                <a:cubicBezTo>
                  <a:pt x="1308" y="427"/>
                  <a:pt x="1309" y="427"/>
                  <a:pt x="1310" y="428"/>
                </a:cubicBezTo>
                <a:cubicBezTo>
                  <a:pt x="1310" y="428"/>
                  <a:pt x="1309" y="429"/>
                  <a:pt x="1310" y="430"/>
                </a:cubicBezTo>
                <a:cubicBezTo>
                  <a:pt x="1310" y="431"/>
                  <a:pt x="1312" y="430"/>
                  <a:pt x="1313" y="430"/>
                </a:cubicBezTo>
                <a:close/>
                <a:moveTo>
                  <a:pt x="2806" y="266"/>
                </a:moveTo>
                <a:cubicBezTo>
                  <a:pt x="2807" y="267"/>
                  <a:pt x="2808" y="267"/>
                  <a:pt x="2809" y="269"/>
                </a:cubicBezTo>
                <a:cubicBezTo>
                  <a:pt x="2810" y="269"/>
                  <a:pt x="2810" y="270"/>
                  <a:pt x="2810" y="271"/>
                </a:cubicBezTo>
                <a:cubicBezTo>
                  <a:pt x="2811" y="272"/>
                  <a:pt x="2813" y="274"/>
                  <a:pt x="2814" y="274"/>
                </a:cubicBezTo>
                <a:cubicBezTo>
                  <a:pt x="2815" y="275"/>
                  <a:pt x="2815" y="275"/>
                  <a:pt x="2816" y="276"/>
                </a:cubicBezTo>
                <a:cubicBezTo>
                  <a:pt x="2818" y="277"/>
                  <a:pt x="2820" y="276"/>
                  <a:pt x="2820" y="274"/>
                </a:cubicBezTo>
                <a:cubicBezTo>
                  <a:pt x="2820" y="272"/>
                  <a:pt x="2818" y="272"/>
                  <a:pt x="2817" y="271"/>
                </a:cubicBezTo>
                <a:cubicBezTo>
                  <a:pt x="2816" y="270"/>
                  <a:pt x="2816" y="269"/>
                  <a:pt x="2814" y="268"/>
                </a:cubicBezTo>
                <a:cubicBezTo>
                  <a:pt x="2813" y="267"/>
                  <a:pt x="2812" y="268"/>
                  <a:pt x="2811" y="267"/>
                </a:cubicBezTo>
                <a:cubicBezTo>
                  <a:pt x="2810" y="265"/>
                  <a:pt x="2809" y="265"/>
                  <a:pt x="2808" y="264"/>
                </a:cubicBezTo>
                <a:cubicBezTo>
                  <a:pt x="2807" y="264"/>
                  <a:pt x="2806" y="264"/>
                  <a:pt x="2805" y="264"/>
                </a:cubicBezTo>
                <a:cubicBezTo>
                  <a:pt x="2805" y="263"/>
                  <a:pt x="2805" y="263"/>
                  <a:pt x="2804" y="263"/>
                </a:cubicBezTo>
                <a:cubicBezTo>
                  <a:pt x="2803" y="263"/>
                  <a:pt x="2805" y="266"/>
                  <a:pt x="2806" y="266"/>
                </a:cubicBezTo>
                <a:close/>
                <a:moveTo>
                  <a:pt x="2839" y="229"/>
                </a:moveTo>
                <a:cubicBezTo>
                  <a:pt x="2840" y="230"/>
                  <a:pt x="2840" y="231"/>
                  <a:pt x="2842" y="232"/>
                </a:cubicBezTo>
                <a:cubicBezTo>
                  <a:pt x="2843" y="232"/>
                  <a:pt x="2844" y="233"/>
                  <a:pt x="2845" y="234"/>
                </a:cubicBezTo>
                <a:cubicBezTo>
                  <a:pt x="2847" y="234"/>
                  <a:pt x="2848" y="235"/>
                  <a:pt x="2849" y="236"/>
                </a:cubicBezTo>
                <a:cubicBezTo>
                  <a:pt x="2850" y="236"/>
                  <a:pt x="2850" y="238"/>
                  <a:pt x="2851" y="239"/>
                </a:cubicBezTo>
                <a:cubicBezTo>
                  <a:pt x="2854" y="241"/>
                  <a:pt x="2857" y="241"/>
                  <a:pt x="2860" y="242"/>
                </a:cubicBezTo>
                <a:cubicBezTo>
                  <a:pt x="2861" y="242"/>
                  <a:pt x="2862" y="243"/>
                  <a:pt x="2863" y="243"/>
                </a:cubicBezTo>
                <a:cubicBezTo>
                  <a:pt x="2865" y="244"/>
                  <a:pt x="2866" y="245"/>
                  <a:pt x="2868" y="245"/>
                </a:cubicBezTo>
                <a:cubicBezTo>
                  <a:pt x="2870" y="246"/>
                  <a:pt x="2871" y="247"/>
                  <a:pt x="2873" y="247"/>
                </a:cubicBezTo>
                <a:cubicBezTo>
                  <a:pt x="2873" y="247"/>
                  <a:pt x="2874" y="247"/>
                  <a:pt x="2875" y="247"/>
                </a:cubicBezTo>
                <a:cubicBezTo>
                  <a:pt x="2876" y="247"/>
                  <a:pt x="2876" y="248"/>
                  <a:pt x="2877" y="248"/>
                </a:cubicBezTo>
                <a:cubicBezTo>
                  <a:pt x="2877" y="248"/>
                  <a:pt x="2878" y="248"/>
                  <a:pt x="2879" y="248"/>
                </a:cubicBezTo>
                <a:cubicBezTo>
                  <a:pt x="2880" y="248"/>
                  <a:pt x="2880" y="247"/>
                  <a:pt x="2881" y="246"/>
                </a:cubicBezTo>
                <a:cubicBezTo>
                  <a:pt x="2882" y="245"/>
                  <a:pt x="2883" y="245"/>
                  <a:pt x="2884" y="244"/>
                </a:cubicBezTo>
                <a:cubicBezTo>
                  <a:pt x="2884" y="243"/>
                  <a:pt x="2884" y="241"/>
                  <a:pt x="2885" y="241"/>
                </a:cubicBezTo>
                <a:cubicBezTo>
                  <a:pt x="2886" y="240"/>
                  <a:pt x="2886" y="240"/>
                  <a:pt x="2886" y="240"/>
                </a:cubicBezTo>
                <a:cubicBezTo>
                  <a:pt x="2886" y="238"/>
                  <a:pt x="2885" y="239"/>
                  <a:pt x="2884" y="239"/>
                </a:cubicBezTo>
                <a:cubicBezTo>
                  <a:pt x="2883" y="238"/>
                  <a:pt x="2885" y="236"/>
                  <a:pt x="2886" y="236"/>
                </a:cubicBezTo>
                <a:cubicBezTo>
                  <a:pt x="2887" y="235"/>
                  <a:pt x="2889" y="235"/>
                  <a:pt x="2890" y="235"/>
                </a:cubicBezTo>
                <a:cubicBezTo>
                  <a:pt x="2891" y="236"/>
                  <a:pt x="2891" y="236"/>
                  <a:pt x="2892" y="237"/>
                </a:cubicBezTo>
                <a:cubicBezTo>
                  <a:pt x="2892" y="237"/>
                  <a:pt x="2893" y="237"/>
                  <a:pt x="2893" y="238"/>
                </a:cubicBezTo>
                <a:cubicBezTo>
                  <a:pt x="2895" y="238"/>
                  <a:pt x="2894" y="240"/>
                  <a:pt x="2895" y="241"/>
                </a:cubicBezTo>
                <a:cubicBezTo>
                  <a:pt x="2896" y="241"/>
                  <a:pt x="2898" y="241"/>
                  <a:pt x="2899" y="241"/>
                </a:cubicBezTo>
                <a:cubicBezTo>
                  <a:pt x="2901" y="240"/>
                  <a:pt x="2902" y="240"/>
                  <a:pt x="2903" y="239"/>
                </a:cubicBezTo>
                <a:cubicBezTo>
                  <a:pt x="2905" y="239"/>
                  <a:pt x="2907" y="239"/>
                  <a:pt x="2908" y="239"/>
                </a:cubicBezTo>
                <a:cubicBezTo>
                  <a:pt x="2910" y="238"/>
                  <a:pt x="2912" y="238"/>
                  <a:pt x="2914" y="238"/>
                </a:cubicBezTo>
                <a:cubicBezTo>
                  <a:pt x="2916" y="237"/>
                  <a:pt x="2919" y="238"/>
                  <a:pt x="2920" y="237"/>
                </a:cubicBezTo>
                <a:cubicBezTo>
                  <a:pt x="2921" y="236"/>
                  <a:pt x="2921" y="236"/>
                  <a:pt x="2922" y="236"/>
                </a:cubicBezTo>
                <a:cubicBezTo>
                  <a:pt x="2923" y="236"/>
                  <a:pt x="2924" y="236"/>
                  <a:pt x="2925" y="236"/>
                </a:cubicBezTo>
                <a:cubicBezTo>
                  <a:pt x="2926" y="236"/>
                  <a:pt x="2927" y="235"/>
                  <a:pt x="2928" y="235"/>
                </a:cubicBezTo>
                <a:cubicBezTo>
                  <a:pt x="2930" y="234"/>
                  <a:pt x="2933" y="234"/>
                  <a:pt x="2935" y="234"/>
                </a:cubicBezTo>
                <a:cubicBezTo>
                  <a:pt x="2936" y="234"/>
                  <a:pt x="2936" y="235"/>
                  <a:pt x="2937" y="235"/>
                </a:cubicBezTo>
                <a:cubicBezTo>
                  <a:pt x="2938" y="235"/>
                  <a:pt x="2939" y="235"/>
                  <a:pt x="2939" y="235"/>
                </a:cubicBezTo>
                <a:cubicBezTo>
                  <a:pt x="2940" y="236"/>
                  <a:pt x="2940" y="235"/>
                  <a:pt x="2940" y="236"/>
                </a:cubicBezTo>
                <a:cubicBezTo>
                  <a:pt x="2940" y="236"/>
                  <a:pt x="2940" y="236"/>
                  <a:pt x="2939" y="236"/>
                </a:cubicBezTo>
                <a:cubicBezTo>
                  <a:pt x="2938" y="237"/>
                  <a:pt x="2938" y="236"/>
                  <a:pt x="2938" y="236"/>
                </a:cubicBezTo>
                <a:cubicBezTo>
                  <a:pt x="2937" y="235"/>
                  <a:pt x="2936" y="235"/>
                  <a:pt x="2936" y="235"/>
                </a:cubicBezTo>
                <a:cubicBezTo>
                  <a:pt x="2935" y="235"/>
                  <a:pt x="2934" y="235"/>
                  <a:pt x="2934" y="235"/>
                </a:cubicBezTo>
                <a:cubicBezTo>
                  <a:pt x="2932" y="235"/>
                  <a:pt x="2934" y="238"/>
                  <a:pt x="2935" y="238"/>
                </a:cubicBezTo>
                <a:cubicBezTo>
                  <a:pt x="2935" y="239"/>
                  <a:pt x="2936" y="240"/>
                  <a:pt x="2938" y="240"/>
                </a:cubicBezTo>
                <a:cubicBezTo>
                  <a:pt x="2939" y="240"/>
                  <a:pt x="2940" y="240"/>
                  <a:pt x="2942" y="240"/>
                </a:cubicBezTo>
                <a:cubicBezTo>
                  <a:pt x="2943" y="241"/>
                  <a:pt x="2944" y="241"/>
                  <a:pt x="2945" y="241"/>
                </a:cubicBezTo>
                <a:cubicBezTo>
                  <a:pt x="2947" y="241"/>
                  <a:pt x="2948" y="240"/>
                  <a:pt x="2949" y="239"/>
                </a:cubicBezTo>
                <a:cubicBezTo>
                  <a:pt x="2950" y="238"/>
                  <a:pt x="2952" y="238"/>
                  <a:pt x="2954" y="238"/>
                </a:cubicBezTo>
                <a:cubicBezTo>
                  <a:pt x="2956" y="238"/>
                  <a:pt x="2957" y="238"/>
                  <a:pt x="2959" y="238"/>
                </a:cubicBezTo>
                <a:cubicBezTo>
                  <a:pt x="2961" y="237"/>
                  <a:pt x="2963" y="238"/>
                  <a:pt x="2965" y="237"/>
                </a:cubicBezTo>
                <a:cubicBezTo>
                  <a:pt x="2965" y="236"/>
                  <a:pt x="2965" y="236"/>
                  <a:pt x="2965" y="235"/>
                </a:cubicBezTo>
                <a:cubicBezTo>
                  <a:pt x="2963" y="234"/>
                  <a:pt x="2962" y="235"/>
                  <a:pt x="2960" y="234"/>
                </a:cubicBezTo>
                <a:cubicBezTo>
                  <a:pt x="2959" y="234"/>
                  <a:pt x="2957" y="233"/>
                  <a:pt x="2956" y="232"/>
                </a:cubicBezTo>
                <a:cubicBezTo>
                  <a:pt x="2955" y="232"/>
                  <a:pt x="2953" y="233"/>
                  <a:pt x="2952" y="232"/>
                </a:cubicBezTo>
                <a:cubicBezTo>
                  <a:pt x="2951" y="232"/>
                  <a:pt x="2950" y="232"/>
                  <a:pt x="2949" y="231"/>
                </a:cubicBezTo>
                <a:cubicBezTo>
                  <a:pt x="2949" y="231"/>
                  <a:pt x="2948" y="231"/>
                  <a:pt x="2947" y="231"/>
                </a:cubicBezTo>
                <a:cubicBezTo>
                  <a:pt x="2944" y="229"/>
                  <a:pt x="2944" y="226"/>
                  <a:pt x="2942" y="224"/>
                </a:cubicBezTo>
                <a:cubicBezTo>
                  <a:pt x="2941" y="223"/>
                  <a:pt x="2941" y="222"/>
                  <a:pt x="2940" y="222"/>
                </a:cubicBezTo>
                <a:cubicBezTo>
                  <a:pt x="2940" y="222"/>
                  <a:pt x="2939" y="221"/>
                  <a:pt x="2938" y="221"/>
                </a:cubicBezTo>
                <a:cubicBezTo>
                  <a:pt x="2936" y="220"/>
                  <a:pt x="2937" y="219"/>
                  <a:pt x="2937" y="218"/>
                </a:cubicBezTo>
                <a:cubicBezTo>
                  <a:pt x="2938" y="216"/>
                  <a:pt x="2936" y="216"/>
                  <a:pt x="2935" y="214"/>
                </a:cubicBezTo>
                <a:cubicBezTo>
                  <a:pt x="2934" y="213"/>
                  <a:pt x="2935" y="211"/>
                  <a:pt x="2936" y="210"/>
                </a:cubicBezTo>
                <a:cubicBezTo>
                  <a:pt x="2936" y="209"/>
                  <a:pt x="2938" y="208"/>
                  <a:pt x="2939" y="208"/>
                </a:cubicBezTo>
                <a:cubicBezTo>
                  <a:pt x="2940" y="208"/>
                  <a:pt x="2941" y="208"/>
                  <a:pt x="2941" y="208"/>
                </a:cubicBezTo>
                <a:cubicBezTo>
                  <a:pt x="2942" y="207"/>
                  <a:pt x="2942" y="206"/>
                  <a:pt x="2942" y="206"/>
                </a:cubicBezTo>
                <a:cubicBezTo>
                  <a:pt x="2943" y="205"/>
                  <a:pt x="2944" y="206"/>
                  <a:pt x="2944" y="205"/>
                </a:cubicBezTo>
                <a:cubicBezTo>
                  <a:pt x="2945" y="205"/>
                  <a:pt x="2946" y="205"/>
                  <a:pt x="2947" y="205"/>
                </a:cubicBezTo>
                <a:cubicBezTo>
                  <a:pt x="2948" y="205"/>
                  <a:pt x="2950" y="205"/>
                  <a:pt x="2951" y="206"/>
                </a:cubicBezTo>
                <a:cubicBezTo>
                  <a:pt x="2952" y="207"/>
                  <a:pt x="2954" y="208"/>
                  <a:pt x="2954" y="210"/>
                </a:cubicBezTo>
                <a:cubicBezTo>
                  <a:pt x="2953" y="211"/>
                  <a:pt x="2951" y="211"/>
                  <a:pt x="2950" y="211"/>
                </a:cubicBezTo>
                <a:cubicBezTo>
                  <a:pt x="2949" y="212"/>
                  <a:pt x="2947" y="213"/>
                  <a:pt x="2946" y="213"/>
                </a:cubicBezTo>
                <a:cubicBezTo>
                  <a:pt x="2945" y="214"/>
                  <a:pt x="2944" y="215"/>
                  <a:pt x="2943" y="217"/>
                </a:cubicBezTo>
                <a:cubicBezTo>
                  <a:pt x="2943" y="218"/>
                  <a:pt x="2943" y="219"/>
                  <a:pt x="2944" y="220"/>
                </a:cubicBezTo>
                <a:cubicBezTo>
                  <a:pt x="2946" y="221"/>
                  <a:pt x="2946" y="222"/>
                  <a:pt x="2947" y="224"/>
                </a:cubicBezTo>
                <a:cubicBezTo>
                  <a:pt x="2948" y="225"/>
                  <a:pt x="2949" y="225"/>
                  <a:pt x="2950" y="226"/>
                </a:cubicBezTo>
                <a:cubicBezTo>
                  <a:pt x="2951" y="227"/>
                  <a:pt x="2951" y="227"/>
                  <a:pt x="2952" y="228"/>
                </a:cubicBezTo>
                <a:cubicBezTo>
                  <a:pt x="2952" y="228"/>
                  <a:pt x="2953" y="229"/>
                  <a:pt x="2953" y="229"/>
                </a:cubicBezTo>
                <a:cubicBezTo>
                  <a:pt x="2955" y="230"/>
                  <a:pt x="2956" y="230"/>
                  <a:pt x="2958" y="230"/>
                </a:cubicBezTo>
                <a:cubicBezTo>
                  <a:pt x="2959" y="231"/>
                  <a:pt x="2960" y="231"/>
                  <a:pt x="2962" y="231"/>
                </a:cubicBezTo>
                <a:cubicBezTo>
                  <a:pt x="2964" y="231"/>
                  <a:pt x="2965" y="230"/>
                  <a:pt x="2967" y="231"/>
                </a:cubicBezTo>
                <a:cubicBezTo>
                  <a:pt x="2969" y="231"/>
                  <a:pt x="2970" y="232"/>
                  <a:pt x="2971" y="233"/>
                </a:cubicBezTo>
                <a:cubicBezTo>
                  <a:pt x="2975" y="234"/>
                  <a:pt x="2978" y="232"/>
                  <a:pt x="2981" y="231"/>
                </a:cubicBezTo>
                <a:cubicBezTo>
                  <a:pt x="2983" y="230"/>
                  <a:pt x="2985" y="229"/>
                  <a:pt x="2986" y="227"/>
                </a:cubicBezTo>
                <a:cubicBezTo>
                  <a:pt x="2986" y="227"/>
                  <a:pt x="2986" y="226"/>
                  <a:pt x="2986" y="225"/>
                </a:cubicBezTo>
                <a:cubicBezTo>
                  <a:pt x="2987" y="225"/>
                  <a:pt x="2988" y="224"/>
                  <a:pt x="2989" y="224"/>
                </a:cubicBezTo>
                <a:cubicBezTo>
                  <a:pt x="2990" y="224"/>
                  <a:pt x="2991" y="222"/>
                  <a:pt x="2990" y="221"/>
                </a:cubicBezTo>
                <a:cubicBezTo>
                  <a:pt x="2989" y="220"/>
                  <a:pt x="2988" y="219"/>
                  <a:pt x="2989" y="217"/>
                </a:cubicBezTo>
                <a:cubicBezTo>
                  <a:pt x="2989" y="216"/>
                  <a:pt x="2991" y="216"/>
                  <a:pt x="2992" y="215"/>
                </a:cubicBezTo>
                <a:cubicBezTo>
                  <a:pt x="2994" y="215"/>
                  <a:pt x="2995" y="214"/>
                  <a:pt x="2996" y="214"/>
                </a:cubicBezTo>
                <a:cubicBezTo>
                  <a:pt x="2997" y="214"/>
                  <a:pt x="2998" y="214"/>
                  <a:pt x="2998" y="214"/>
                </a:cubicBezTo>
                <a:cubicBezTo>
                  <a:pt x="2999" y="214"/>
                  <a:pt x="3000" y="213"/>
                  <a:pt x="2999" y="213"/>
                </a:cubicBezTo>
                <a:cubicBezTo>
                  <a:pt x="2999" y="212"/>
                  <a:pt x="2998" y="212"/>
                  <a:pt x="2997" y="212"/>
                </a:cubicBezTo>
                <a:cubicBezTo>
                  <a:pt x="2997" y="211"/>
                  <a:pt x="2996" y="211"/>
                  <a:pt x="2996" y="210"/>
                </a:cubicBezTo>
                <a:cubicBezTo>
                  <a:pt x="2995" y="210"/>
                  <a:pt x="2993" y="209"/>
                  <a:pt x="2992" y="209"/>
                </a:cubicBezTo>
                <a:cubicBezTo>
                  <a:pt x="2990" y="208"/>
                  <a:pt x="2989" y="208"/>
                  <a:pt x="2987" y="207"/>
                </a:cubicBezTo>
                <a:cubicBezTo>
                  <a:pt x="2985" y="206"/>
                  <a:pt x="2983" y="206"/>
                  <a:pt x="2981" y="205"/>
                </a:cubicBezTo>
                <a:cubicBezTo>
                  <a:pt x="2979" y="204"/>
                  <a:pt x="2977" y="203"/>
                  <a:pt x="2975" y="202"/>
                </a:cubicBezTo>
                <a:cubicBezTo>
                  <a:pt x="2973" y="202"/>
                  <a:pt x="2972" y="201"/>
                  <a:pt x="2970" y="200"/>
                </a:cubicBezTo>
                <a:cubicBezTo>
                  <a:pt x="2968" y="200"/>
                  <a:pt x="2967" y="199"/>
                  <a:pt x="2965" y="199"/>
                </a:cubicBezTo>
                <a:cubicBezTo>
                  <a:pt x="2963" y="198"/>
                  <a:pt x="2962" y="198"/>
                  <a:pt x="2960" y="198"/>
                </a:cubicBezTo>
                <a:cubicBezTo>
                  <a:pt x="2958" y="197"/>
                  <a:pt x="2957" y="197"/>
                  <a:pt x="2955" y="197"/>
                </a:cubicBezTo>
                <a:cubicBezTo>
                  <a:pt x="2954" y="196"/>
                  <a:pt x="2952" y="196"/>
                  <a:pt x="2950" y="196"/>
                </a:cubicBezTo>
                <a:cubicBezTo>
                  <a:pt x="2947" y="195"/>
                  <a:pt x="2944" y="194"/>
                  <a:pt x="2941" y="194"/>
                </a:cubicBezTo>
                <a:cubicBezTo>
                  <a:pt x="2939" y="193"/>
                  <a:pt x="2937" y="193"/>
                  <a:pt x="2936" y="193"/>
                </a:cubicBezTo>
                <a:cubicBezTo>
                  <a:pt x="2935" y="193"/>
                  <a:pt x="2934" y="192"/>
                  <a:pt x="2933" y="192"/>
                </a:cubicBezTo>
                <a:cubicBezTo>
                  <a:pt x="2932" y="191"/>
                  <a:pt x="2931" y="191"/>
                  <a:pt x="2929" y="190"/>
                </a:cubicBezTo>
                <a:cubicBezTo>
                  <a:pt x="2928" y="188"/>
                  <a:pt x="2926" y="189"/>
                  <a:pt x="2924" y="188"/>
                </a:cubicBezTo>
                <a:cubicBezTo>
                  <a:pt x="2923" y="188"/>
                  <a:pt x="2924" y="187"/>
                  <a:pt x="2923" y="186"/>
                </a:cubicBezTo>
                <a:cubicBezTo>
                  <a:pt x="2922" y="186"/>
                  <a:pt x="2922" y="186"/>
                  <a:pt x="2922" y="187"/>
                </a:cubicBezTo>
                <a:cubicBezTo>
                  <a:pt x="2921" y="188"/>
                  <a:pt x="2922" y="190"/>
                  <a:pt x="2923" y="190"/>
                </a:cubicBezTo>
                <a:cubicBezTo>
                  <a:pt x="2923" y="191"/>
                  <a:pt x="2926" y="192"/>
                  <a:pt x="2925" y="194"/>
                </a:cubicBezTo>
                <a:cubicBezTo>
                  <a:pt x="2924" y="194"/>
                  <a:pt x="2923" y="194"/>
                  <a:pt x="2923" y="194"/>
                </a:cubicBezTo>
                <a:cubicBezTo>
                  <a:pt x="2922" y="194"/>
                  <a:pt x="2921" y="194"/>
                  <a:pt x="2920" y="194"/>
                </a:cubicBezTo>
                <a:cubicBezTo>
                  <a:pt x="2919" y="194"/>
                  <a:pt x="2919" y="193"/>
                  <a:pt x="2918" y="193"/>
                </a:cubicBezTo>
                <a:cubicBezTo>
                  <a:pt x="2917" y="193"/>
                  <a:pt x="2917" y="194"/>
                  <a:pt x="2916" y="194"/>
                </a:cubicBezTo>
                <a:cubicBezTo>
                  <a:pt x="2914" y="193"/>
                  <a:pt x="2913" y="193"/>
                  <a:pt x="2912" y="194"/>
                </a:cubicBezTo>
                <a:cubicBezTo>
                  <a:pt x="2911" y="196"/>
                  <a:pt x="2912" y="198"/>
                  <a:pt x="2912" y="199"/>
                </a:cubicBezTo>
                <a:cubicBezTo>
                  <a:pt x="2912" y="201"/>
                  <a:pt x="2912" y="202"/>
                  <a:pt x="2912" y="204"/>
                </a:cubicBezTo>
                <a:cubicBezTo>
                  <a:pt x="2912" y="205"/>
                  <a:pt x="2912" y="205"/>
                  <a:pt x="2912" y="206"/>
                </a:cubicBezTo>
                <a:cubicBezTo>
                  <a:pt x="2913" y="206"/>
                  <a:pt x="2914" y="206"/>
                  <a:pt x="2914" y="207"/>
                </a:cubicBezTo>
                <a:cubicBezTo>
                  <a:pt x="2914" y="207"/>
                  <a:pt x="2914" y="208"/>
                  <a:pt x="2914" y="209"/>
                </a:cubicBezTo>
                <a:cubicBezTo>
                  <a:pt x="2914" y="209"/>
                  <a:pt x="2913" y="209"/>
                  <a:pt x="2912" y="209"/>
                </a:cubicBezTo>
                <a:cubicBezTo>
                  <a:pt x="2911" y="209"/>
                  <a:pt x="2910" y="209"/>
                  <a:pt x="2910" y="209"/>
                </a:cubicBezTo>
                <a:cubicBezTo>
                  <a:pt x="2909" y="209"/>
                  <a:pt x="2909" y="209"/>
                  <a:pt x="2908" y="208"/>
                </a:cubicBezTo>
                <a:cubicBezTo>
                  <a:pt x="2907" y="208"/>
                  <a:pt x="2907" y="208"/>
                  <a:pt x="2906" y="207"/>
                </a:cubicBezTo>
                <a:cubicBezTo>
                  <a:pt x="2906" y="206"/>
                  <a:pt x="2906" y="205"/>
                  <a:pt x="2906" y="205"/>
                </a:cubicBezTo>
                <a:cubicBezTo>
                  <a:pt x="2905" y="202"/>
                  <a:pt x="2903" y="202"/>
                  <a:pt x="2901" y="201"/>
                </a:cubicBezTo>
                <a:cubicBezTo>
                  <a:pt x="2900" y="201"/>
                  <a:pt x="2899" y="201"/>
                  <a:pt x="2898" y="202"/>
                </a:cubicBezTo>
                <a:cubicBezTo>
                  <a:pt x="2897" y="202"/>
                  <a:pt x="2896" y="201"/>
                  <a:pt x="2894" y="201"/>
                </a:cubicBezTo>
                <a:cubicBezTo>
                  <a:pt x="2893" y="201"/>
                  <a:pt x="2893" y="201"/>
                  <a:pt x="2892" y="200"/>
                </a:cubicBezTo>
                <a:cubicBezTo>
                  <a:pt x="2891" y="199"/>
                  <a:pt x="2890" y="197"/>
                  <a:pt x="2888" y="197"/>
                </a:cubicBezTo>
                <a:cubicBezTo>
                  <a:pt x="2887" y="196"/>
                  <a:pt x="2885" y="195"/>
                  <a:pt x="2884" y="194"/>
                </a:cubicBezTo>
                <a:cubicBezTo>
                  <a:pt x="2884" y="193"/>
                  <a:pt x="2883" y="193"/>
                  <a:pt x="2883" y="192"/>
                </a:cubicBezTo>
                <a:cubicBezTo>
                  <a:pt x="2882" y="191"/>
                  <a:pt x="2882" y="191"/>
                  <a:pt x="2881" y="190"/>
                </a:cubicBezTo>
                <a:cubicBezTo>
                  <a:pt x="2879" y="189"/>
                  <a:pt x="2878" y="189"/>
                  <a:pt x="2876" y="188"/>
                </a:cubicBezTo>
                <a:cubicBezTo>
                  <a:pt x="2875" y="187"/>
                  <a:pt x="2874" y="185"/>
                  <a:pt x="2873" y="186"/>
                </a:cubicBezTo>
                <a:cubicBezTo>
                  <a:pt x="2872" y="186"/>
                  <a:pt x="2872" y="187"/>
                  <a:pt x="2871" y="187"/>
                </a:cubicBezTo>
                <a:cubicBezTo>
                  <a:pt x="2870" y="188"/>
                  <a:pt x="2870" y="188"/>
                  <a:pt x="2869" y="188"/>
                </a:cubicBezTo>
                <a:cubicBezTo>
                  <a:pt x="2868" y="188"/>
                  <a:pt x="2867" y="189"/>
                  <a:pt x="2867" y="189"/>
                </a:cubicBezTo>
                <a:cubicBezTo>
                  <a:pt x="2866" y="189"/>
                  <a:pt x="2865" y="191"/>
                  <a:pt x="2864" y="191"/>
                </a:cubicBezTo>
                <a:cubicBezTo>
                  <a:pt x="2863" y="191"/>
                  <a:pt x="2863" y="190"/>
                  <a:pt x="2863" y="190"/>
                </a:cubicBezTo>
                <a:cubicBezTo>
                  <a:pt x="2862" y="189"/>
                  <a:pt x="2862" y="187"/>
                  <a:pt x="2860" y="188"/>
                </a:cubicBezTo>
                <a:cubicBezTo>
                  <a:pt x="2859" y="188"/>
                  <a:pt x="2858" y="188"/>
                  <a:pt x="2857" y="189"/>
                </a:cubicBezTo>
                <a:cubicBezTo>
                  <a:pt x="2856" y="190"/>
                  <a:pt x="2856" y="190"/>
                  <a:pt x="2855" y="191"/>
                </a:cubicBezTo>
                <a:cubicBezTo>
                  <a:pt x="2855" y="192"/>
                  <a:pt x="2855" y="193"/>
                  <a:pt x="2855" y="193"/>
                </a:cubicBezTo>
                <a:cubicBezTo>
                  <a:pt x="2854" y="193"/>
                  <a:pt x="2853" y="193"/>
                  <a:pt x="2852" y="193"/>
                </a:cubicBezTo>
                <a:cubicBezTo>
                  <a:pt x="2851" y="194"/>
                  <a:pt x="2850" y="193"/>
                  <a:pt x="2848" y="194"/>
                </a:cubicBezTo>
                <a:cubicBezTo>
                  <a:pt x="2848" y="194"/>
                  <a:pt x="2847" y="194"/>
                  <a:pt x="2846" y="194"/>
                </a:cubicBezTo>
                <a:cubicBezTo>
                  <a:pt x="2846" y="195"/>
                  <a:pt x="2845" y="195"/>
                  <a:pt x="2845" y="195"/>
                </a:cubicBezTo>
                <a:cubicBezTo>
                  <a:pt x="2844" y="196"/>
                  <a:pt x="2844" y="195"/>
                  <a:pt x="2843" y="196"/>
                </a:cubicBezTo>
                <a:cubicBezTo>
                  <a:pt x="2842" y="196"/>
                  <a:pt x="2842" y="197"/>
                  <a:pt x="2843" y="197"/>
                </a:cubicBezTo>
                <a:cubicBezTo>
                  <a:pt x="2843" y="198"/>
                  <a:pt x="2843" y="198"/>
                  <a:pt x="2843" y="198"/>
                </a:cubicBezTo>
                <a:cubicBezTo>
                  <a:pt x="2843" y="199"/>
                  <a:pt x="2843" y="199"/>
                  <a:pt x="2844" y="200"/>
                </a:cubicBezTo>
                <a:cubicBezTo>
                  <a:pt x="2844" y="200"/>
                  <a:pt x="2844" y="201"/>
                  <a:pt x="2845" y="201"/>
                </a:cubicBezTo>
                <a:cubicBezTo>
                  <a:pt x="2845" y="201"/>
                  <a:pt x="2845" y="203"/>
                  <a:pt x="2844" y="203"/>
                </a:cubicBezTo>
                <a:cubicBezTo>
                  <a:pt x="2844" y="203"/>
                  <a:pt x="2843" y="202"/>
                  <a:pt x="2843" y="202"/>
                </a:cubicBezTo>
                <a:cubicBezTo>
                  <a:pt x="2843" y="202"/>
                  <a:pt x="2842" y="203"/>
                  <a:pt x="2842" y="203"/>
                </a:cubicBezTo>
                <a:cubicBezTo>
                  <a:pt x="2840" y="203"/>
                  <a:pt x="2839" y="202"/>
                  <a:pt x="2838" y="203"/>
                </a:cubicBezTo>
                <a:cubicBezTo>
                  <a:pt x="2838" y="204"/>
                  <a:pt x="2836" y="205"/>
                  <a:pt x="2836" y="206"/>
                </a:cubicBezTo>
                <a:cubicBezTo>
                  <a:pt x="2836" y="207"/>
                  <a:pt x="2836" y="208"/>
                  <a:pt x="2835" y="208"/>
                </a:cubicBezTo>
                <a:cubicBezTo>
                  <a:pt x="2835" y="209"/>
                  <a:pt x="2834" y="209"/>
                  <a:pt x="2835" y="210"/>
                </a:cubicBezTo>
                <a:cubicBezTo>
                  <a:pt x="2836" y="210"/>
                  <a:pt x="2835" y="209"/>
                  <a:pt x="2836" y="209"/>
                </a:cubicBezTo>
                <a:cubicBezTo>
                  <a:pt x="2836" y="209"/>
                  <a:pt x="2837" y="209"/>
                  <a:pt x="2837" y="209"/>
                </a:cubicBezTo>
                <a:cubicBezTo>
                  <a:pt x="2839" y="209"/>
                  <a:pt x="2838" y="211"/>
                  <a:pt x="2839" y="212"/>
                </a:cubicBezTo>
                <a:cubicBezTo>
                  <a:pt x="2839" y="212"/>
                  <a:pt x="2839" y="213"/>
                  <a:pt x="2840" y="213"/>
                </a:cubicBezTo>
                <a:cubicBezTo>
                  <a:pt x="2840" y="214"/>
                  <a:pt x="2840" y="214"/>
                  <a:pt x="2839" y="214"/>
                </a:cubicBezTo>
                <a:cubicBezTo>
                  <a:pt x="2839" y="215"/>
                  <a:pt x="2839" y="215"/>
                  <a:pt x="2838" y="215"/>
                </a:cubicBezTo>
                <a:cubicBezTo>
                  <a:pt x="2838" y="215"/>
                  <a:pt x="2837" y="215"/>
                  <a:pt x="2837" y="216"/>
                </a:cubicBezTo>
                <a:cubicBezTo>
                  <a:pt x="2837" y="216"/>
                  <a:pt x="2838" y="217"/>
                  <a:pt x="2838" y="217"/>
                </a:cubicBezTo>
                <a:cubicBezTo>
                  <a:pt x="2839" y="218"/>
                  <a:pt x="2840" y="218"/>
                  <a:pt x="2840" y="219"/>
                </a:cubicBezTo>
                <a:cubicBezTo>
                  <a:pt x="2841" y="220"/>
                  <a:pt x="2840" y="221"/>
                  <a:pt x="2838" y="221"/>
                </a:cubicBezTo>
                <a:cubicBezTo>
                  <a:pt x="2837" y="220"/>
                  <a:pt x="2836" y="219"/>
                  <a:pt x="2835" y="219"/>
                </a:cubicBezTo>
                <a:cubicBezTo>
                  <a:pt x="2835" y="218"/>
                  <a:pt x="2834" y="218"/>
                  <a:pt x="2833" y="218"/>
                </a:cubicBezTo>
                <a:cubicBezTo>
                  <a:pt x="2832" y="219"/>
                  <a:pt x="2833" y="222"/>
                  <a:pt x="2834" y="223"/>
                </a:cubicBezTo>
                <a:cubicBezTo>
                  <a:pt x="2834" y="225"/>
                  <a:pt x="2837" y="227"/>
                  <a:pt x="2839" y="229"/>
                </a:cubicBezTo>
                <a:close/>
                <a:moveTo>
                  <a:pt x="3658" y="389"/>
                </a:moveTo>
                <a:cubicBezTo>
                  <a:pt x="3658" y="390"/>
                  <a:pt x="3657" y="391"/>
                  <a:pt x="3657" y="392"/>
                </a:cubicBezTo>
                <a:cubicBezTo>
                  <a:pt x="3657" y="393"/>
                  <a:pt x="3658" y="393"/>
                  <a:pt x="3659" y="393"/>
                </a:cubicBezTo>
                <a:cubicBezTo>
                  <a:pt x="3659" y="393"/>
                  <a:pt x="3660" y="392"/>
                  <a:pt x="3661" y="392"/>
                </a:cubicBezTo>
                <a:cubicBezTo>
                  <a:pt x="3662" y="392"/>
                  <a:pt x="3662" y="392"/>
                  <a:pt x="3663" y="392"/>
                </a:cubicBezTo>
                <a:cubicBezTo>
                  <a:pt x="3663" y="392"/>
                  <a:pt x="3664" y="392"/>
                  <a:pt x="3664" y="391"/>
                </a:cubicBezTo>
                <a:cubicBezTo>
                  <a:pt x="3665" y="391"/>
                  <a:pt x="3666" y="391"/>
                  <a:pt x="3666" y="390"/>
                </a:cubicBezTo>
                <a:cubicBezTo>
                  <a:pt x="3667" y="390"/>
                  <a:pt x="3667" y="390"/>
                  <a:pt x="3667" y="389"/>
                </a:cubicBezTo>
                <a:cubicBezTo>
                  <a:pt x="3668" y="389"/>
                  <a:pt x="3669" y="389"/>
                  <a:pt x="3669" y="389"/>
                </a:cubicBezTo>
                <a:cubicBezTo>
                  <a:pt x="3670" y="388"/>
                  <a:pt x="3671" y="388"/>
                  <a:pt x="3672" y="388"/>
                </a:cubicBezTo>
                <a:cubicBezTo>
                  <a:pt x="3673" y="389"/>
                  <a:pt x="3673" y="389"/>
                  <a:pt x="3674" y="388"/>
                </a:cubicBezTo>
                <a:cubicBezTo>
                  <a:pt x="3675" y="388"/>
                  <a:pt x="3675" y="387"/>
                  <a:pt x="3675" y="387"/>
                </a:cubicBezTo>
                <a:cubicBezTo>
                  <a:pt x="3675" y="386"/>
                  <a:pt x="3676" y="386"/>
                  <a:pt x="3677" y="386"/>
                </a:cubicBezTo>
                <a:cubicBezTo>
                  <a:pt x="3678" y="386"/>
                  <a:pt x="3679" y="386"/>
                  <a:pt x="3679" y="385"/>
                </a:cubicBezTo>
                <a:cubicBezTo>
                  <a:pt x="3680" y="385"/>
                  <a:pt x="3681" y="384"/>
                  <a:pt x="3682" y="384"/>
                </a:cubicBezTo>
                <a:cubicBezTo>
                  <a:pt x="3683" y="384"/>
                  <a:pt x="3684" y="384"/>
                  <a:pt x="3684" y="384"/>
                </a:cubicBezTo>
                <a:cubicBezTo>
                  <a:pt x="3685" y="385"/>
                  <a:pt x="3684" y="386"/>
                  <a:pt x="3685" y="386"/>
                </a:cubicBezTo>
                <a:cubicBezTo>
                  <a:pt x="3685" y="387"/>
                  <a:pt x="3688" y="386"/>
                  <a:pt x="3689" y="386"/>
                </a:cubicBezTo>
                <a:cubicBezTo>
                  <a:pt x="3690" y="386"/>
                  <a:pt x="3690" y="388"/>
                  <a:pt x="3691" y="388"/>
                </a:cubicBezTo>
                <a:cubicBezTo>
                  <a:pt x="3692" y="388"/>
                  <a:pt x="3693" y="388"/>
                  <a:pt x="3693" y="388"/>
                </a:cubicBezTo>
                <a:cubicBezTo>
                  <a:pt x="3694" y="388"/>
                  <a:pt x="3694" y="388"/>
                  <a:pt x="3695" y="387"/>
                </a:cubicBezTo>
                <a:cubicBezTo>
                  <a:pt x="3696" y="386"/>
                  <a:pt x="3697" y="387"/>
                  <a:pt x="3699" y="388"/>
                </a:cubicBezTo>
                <a:cubicBezTo>
                  <a:pt x="3700" y="389"/>
                  <a:pt x="3701" y="388"/>
                  <a:pt x="3703" y="387"/>
                </a:cubicBezTo>
                <a:cubicBezTo>
                  <a:pt x="3704" y="386"/>
                  <a:pt x="3707" y="386"/>
                  <a:pt x="3709" y="386"/>
                </a:cubicBezTo>
                <a:cubicBezTo>
                  <a:pt x="3710" y="386"/>
                  <a:pt x="3710" y="385"/>
                  <a:pt x="3711" y="385"/>
                </a:cubicBezTo>
                <a:cubicBezTo>
                  <a:pt x="3712" y="384"/>
                  <a:pt x="3713" y="384"/>
                  <a:pt x="3714" y="384"/>
                </a:cubicBezTo>
                <a:cubicBezTo>
                  <a:pt x="3716" y="383"/>
                  <a:pt x="3718" y="383"/>
                  <a:pt x="3719" y="383"/>
                </a:cubicBezTo>
                <a:cubicBezTo>
                  <a:pt x="3721" y="383"/>
                  <a:pt x="3722" y="383"/>
                  <a:pt x="3723" y="382"/>
                </a:cubicBezTo>
                <a:cubicBezTo>
                  <a:pt x="3724" y="382"/>
                  <a:pt x="3725" y="381"/>
                  <a:pt x="3726" y="381"/>
                </a:cubicBezTo>
                <a:cubicBezTo>
                  <a:pt x="3726" y="380"/>
                  <a:pt x="3728" y="378"/>
                  <a:pt x="3728" y="378"/>
                </a:cubicBezTo>
                <a:cubicBezTo>
                  <a:pt x="3729" y="377"/>
                  <a:pt x="3730" y="378"/>
                  <a:pt x="3730" y="377"/>
                </a:cubicBezTo>
                <a:cubicBezTo>
                  <a:pt x="3731" y="376"/>
                  <a:pt x="3731" y="376"/>
                  <a:pt x="3731" y="375"/>
                </a:cubicBezTo>
                <a:cubicBezTo>
                  <a:pt x="3730" y="374"/>
                  <a:pt x="3729" y="373"/>
                  <a:pt x="3728" y="373"/>
                </a:cubicBezTo>
                <a:cubicBezTo>
                  <a:pt x="3726" y="373"/>
                  <a:pt x="3725" y="372"/>
                  <a:pt x="3724" y="372"/>
                </a:cubicBezTo>
                <a:cubicBezTo>
                  <a:pt x="3723" y="371"/>
                  <a:pt x="3723" y="370"/>
                  <a:pt x="3722" y="369"/>
                </a:cubicBezTo>
                <a:cubicBezTo>
                  <a:pt x="3721" y="368"/>
                  <a:pt x="3719" y="368"/>
                  <a:pt x="3717" y="367"/>
                </a:cubicBezTo>
                <a:cubicBezTo>
                  <a:pt x="3717" y="367"/>
                  <a:pt x="3717" y="366"/>
                  <a:pt x="3716" y="365"/>
                </a:cubicBezTo>
                <a:cubicBezTo>
                  <a:pt x="3716" y="365"/>
                  <a:pt x="3715" y="365"/>
                  <a:pt x="3715" y="364"/>
                </a:cubicBezTo>
                <a:cubicBezTo>
                  <a:pt x="3713" y="364"/>
                  <a:pt x="3712" y="364"/>
                  <a:pt x="3710" y="364"/>
                </a:cubicBezTo>
                <a:cubicBezTo>
                  <a:pt x="3709" y="364"/>
                  <a:pt x="3707" y="363"/>
                  <a:pt x="3706" y="363"/>
                </a:cubicBezTo>
                <a:cubicBezTo>
                  <a:pt x="3705" y="363"/>
                  <a:pt x="3704" y="364"/>
                  <a:pt x="3703" y="364"/>
                </a:cubicBezTo>
                <a:cubicBezTo>
                  <a:pt x="3702" y="364"/>
                  <a:pt x="3701" y="365"/>
                  <a:pt x="3700" y="365"/>
                </a:cubicBezTo>
                <a:cubicBezTo>
                  <a:pt x="3698" y="365"/>
                  <a:pt x="3696" y="365"/>
                  <a:pt x="3694" y="365"/>
                </a:cubicBezTo>
                <a:cubicBezTo>
                  <a:pt x="3693" y="365"/>
                  <a:pt x="3691" y="365"/>
                  <a:pt x="3689" y="365"/>
                </a:cubicBezTo>
                <a:cubicBezTo>
                  <a:pt x="3688" y="365"/>
                  <a:pt x="3686" y="364"/>
                  <a:pt x="3685" y="364"/>
                </a:cubicBezTo>
                <a:cubicBezTo>
                  <a:pt x="3682" y="364"/>
                  <a:pt x="3680" y="366"/>
                  <a:pt x="3678" y="368"/>
                </a:cubicBezTo>
                <a:cubicBezTo>
                  <a:pt x="3676" y="368"/>
                  <a:pt x="3675" y="369"/>
                  <a:pt x="3673" y="369"/>
                </a:cubicBezTo>
                <a:cubicBezTo>
                  <a:pt x="3672" y="370"/>
                  <a:pt x="3671" y="371"/>
                  <a:pt x="3669" y="372"/>
                </a:cubicBezTo>
                <a:cubicBezTo>
                  <a:pt x="3668" y="373"/>
                  <a:pt x="3667" y="374"/>
                  <a:pt x="3665" y="374"/>
                </a:cubicBezTo>
                <a:cubicBezTo>
                  <a:pt x="3663" y="375"/>
                  <a:pt x="3662" y="375"/>
                  <a:pt x="3660" y="376"/>
                </a:cubicBezTo>
                <a:cubicBezTo>
                  <a:pt x="3659" y="377"/>
                  <a:pt x="3658" y="378"/>
                  <a:pt x="3657" y="378"/>
                </a:cubicBezTo>
                <a:cubicBezTo>
                  <a:pt x="3656" y="380"/>
                  <a:pt x="3656" y="381"/>
                  <a:pt x="3656" y="383"/>
                </a:cubicBezTo>
                <a:cubicBezTo>
                  <a:pt x="3656" y="384"/>
                  <a:pt x="3656" y="385"/>
                  <a:pt x="3657" y="387"/>
                </a:cubicBezTo>
                <a:cubicBezTo>
                  <a:pt x="3657" y="387"/>
                  <a:pt x="3658" y="388"/>
                  <a:pt x="3658" y="389"/>
                </a:cubicBezTo>
                <a:close/>
                <a:moveTo>
                  <a:pt x="3443" y="428"/>
                </a:moveTo>
                <a:cubicBezTo>
                  <a:pt x="3444" y="428"/>
                  <a:pt x="3445" y="429"/>
                  <a:pt x="3446" y="429"/>
                </a:cubicBezTo>
                <a:cubicBezTo>
                  <a:pt x="3448" y="430"/>
                  <a:pt x="3448" y="431"/>
                  <a:pt x="3450" y="431"/>
                </a:cubicBezTo>
                <a:cubicBezTo>
                  <a:pt x="3450" y="431"/>
                  <a:pt x="3451" y="431"/>
                  <a:pt x="3452" y="432"/>
                </a:cubicBezTo>
                <a:cubicBezTo>
                  <a:pt x="3452" y="432"/>
                  <a:pt x="3453" y="432"/>
                  <a:pt x="3453" y="433"/>
                </a:cubicBezTo>
                <a:cubicBezTo>
                  <a:pt x="3455" y="434"/>
                  <a:pt x="3456" y="434"/>
                  <a:pt x="3457" y="434"/>
                </a:cubicBezTo>
                <a:cubicBezTo>
                  <a:pt x="3459" y="434"/>
                  <a:pt x="3460" y="434"/>
                  <a:pt x="3461" y="435"/>
                </a:cubicBezTo>
                <a:cubicBezTo>
                  <a:pt x="3463" y="435"/>
                  <a:pt x="3464" y="435"/>
                  <a:pt x="3466" y="435"/>
                </a:cubicBezTo>
                <a:cubicBezTo>
                  <a:pt x="3467" y="435"/>
                  <a:pt x="3469" y="435"/>
                  <a:pt x="3470" y="434"/>
                </a:cubicBezTo>
                <a:cubicBezTo>
                  <a:pt x="3471" y="434"/>
                  <a:pt x="3471" y="433"/>
                  <a:pt x="3472" y="431"/>
                </a:cubicBezTo>
                <a:cubicBezTo>
                  <a:pt x="3472" y="430"/>
                  <a:pt x="3472" y="430"/>
                  <a:pt x="3472" y="429"/>
                </a:cubicBezTo>
                <a:cubicBezTo>
                  <a:pt x="3473" y="428"/>
                  <a:pt x="3473" y="428"/>
                  <a:pt x="3473" y="427"/>
                </a:cubicBezTo>
                <a:cubicBezTo>
                  <a:pt x="3473" y="426"/>
                  <a:pt x="3473" y="424"/>
                  <a:pt x="3472" y="424"/>
                </a:cubicBezTo>
                <a:cubicBezTo>
                  <a:pt x="3471" y="423"/>
                  <a:pt x="3469" y="423"/>
                  <a:pt x="3468" y="423"/>
                </a:cubicBezTo>
                <a:cubicBezTo>
                  <a:pt x="3467" y="423"/>
                  <a:pt x="3467" y="423"/>
                  <a:pt x="3466" y="423"/>
                </a:cubicBezTo>
                <a:cubicBezTo>
                  <a:pt x="3465" y="423"/>
                  <a:pt x="3465" y="422"/>
                  <a:pt x="3464" y="422"/>
                </a:cubicBezTo>
                <a:cubicBezTo>
                  <a:pt x="3463" y="422"/>
                  <a:pt x="3462" y="422"/>
                  <a:pt x="3461" y="421"/>
                </a:cubicBezTo>
                <a:cubicBezTo>
                  <a:pt x="3459" y="421"/>
                  <a:pt x="3458" y="421"/>
                  <a:pt x="3457" y="420"/>
                </a:cubicBezTo>
                <a:cubicBezTo>
                  <a:pt x="3455" y="419"/>
                  <a:pt x="3451" y="419"/>
                  <a:pt x="3449" y="420"/>
                </a:cubicBezTo>
                <a:cubicBezTo>
                  <a:pt x="3448" y="420"/>
                  <a:pt x="3447" y="421"/>
                  <a:pt x="3446" y="421"/>
                </a:cubicBezTo>
                <a:cubicBezTo>
                  <a:pt x="3445" y="422"/>
                  <a:pt x="3444" y="422"/>
                  <a:pt x="3443" y="423"/>
                </a:cubicBezTo>
                <a:cubicBezTo>
                  <a:pt x="3443" y="424"/>
                  <a:pt x="3441" y="425"/>
                  <a:pt x="3441" y="426"/>
                </a:cubicBezTo>
                <a:cubicBezTo>
                  <a:pt x="3440" y="428"/>
                  <a:pt x="3442" y="428"/>
                  <a:pt x="3443" y="428"/>
                </a:cubicBezTo>
                <a:close/>
                <a:moveTo>
                  <a:pt x="3016" y="226"/>
                </a:moveTo>
                <a:cubicBezTo>
                  <a:pt x="3018" y="227"/>
                  <a:pt x="3019" y="228"/>
                  <a:pt x="3020" y="228"/>
                </a:cubicBezTo>
                <a:cubicBezTo>
                  <a:pt x="3021" y="229"/>
                  <a:pt x="3022" y="229"/>
                  <a:pt x="3023" y="229"/>
                </a:cubicBezTo>
                <a:cubicBezTo>
                  <a:pt x="3024" y="229"/>
                  <a:pt x="3025" y="230"/>
                  <a:pt x="3026" y="230"/>
                </a:cubicBezTo>
                <a:cubicBezTo>
                  <a:pt x="3028" y="231"/>
                  <a:pt x="3030" y="231"/>
                  <a:pt x="3032" y="232"/>
                </a:cubicBezTo>
                <a:cubicBezTo>
                  <a:pt x="3034" y="234"/>
                  <a:pt x="3036" y="234"/>
                  <a:pt x="3039" y="235"/>
                </a:cubicBezTo>
                <a:cubicBezTo>
                  <a:pt x="3040" y="235"/>
                  <a:pt x="3041" y="236"/>
                  <a:pt x="3042" y="236"/>
                </a:cubicBezTo>
                <a:cubicBezTo>
                  <a:pt x="3044" y="237"/>
                  <a:pt x="3045" y="238"/>
                  <a:pt x="3046" y="238"/>
                </a:cubicBezTo>
                <a:cubicBezTo>
                  <a:pt x="3048" y="239"/>
                  <a:pt x="3050" y="239"/>
                  <a:pt x="3051" y="240"/>
                </a:cubicBezTo>
                <a:cubicBezTo>
                  <a:pt x="3053" y="241"/>
                  <a:pt x="3055" y="241"/>
                  <a:pt x="3057" y="241"/>
                </a:cubicBezTo>
                <a:cubicBezTo>
                  <a:pt x="3059" y="241"/>
                  <a:pt x="3061" y="242"/>
                  <a:pt x="3063" y="243"/>
                </a:cubicBezTo>
                <a:cubicBezTo>
                  <a:pt x="3064" y="243"/>
                  <a:pt x="3066" y="243"/>
                  <a:pt x="3068" y="243"/>
                </a:cubicBezTo>
                <a:cubicBezTo>
                  <a:pt x="3070" y="242"/>
                  <a:pt x="3072" y="242"/>
                  <a:pt x="3074" y="242"/>
                </a:cubicBezTo>
                <a:cubicBezTo>
                  <a:pt x="3076" y="242"/>
                  <a:pt x="3077" y="242"/>
                  <a:pt x="3079" y="243"/>
                </a:cubicBezTo>
                <a:cubicBezTo>
                  <a:pt x="3081" y="244"/>
                  <a:pt x="3082" y="244"/>
                  <a:pt x="3084" y="244"/>
                </a:cubicBezTo>
                <a:cubicBezTo>
                  <a:pt x="3086" y="244"/>
                  <a:pt x="3087" y="243"/>
                  <a:pt x="3088" y="242"/>
                </a:cubicBezTo>
                <a:cubicBezTo>
                  <a:pt x="3089" y="241"/>
                  <a:pt x="3091" y="240"/>
                  <a:pt x="3093" y="239"/>
                </a:cubicBezTo>
                <a:cubicBezTo>
                  <a:pt x="3095" y="239"/>
                  <a:pt x="3097" y="239"/>
                  <a:pt x="3098" y="239"/>
                </a:cubicBezTo>
                <a:cubicBezTo>
                  <a:pt x="3100" y="239"/>
                  <a:pt x="3103" y="239"/>
                  <a:pt x="3104" y="238"/>
                </a:cubicBezTo>
                <a:cubicBezTo>
                  <a:pt x="3104" y="237"/>
                  <a:pt x="3105" y="235"/>
                  <a:pt x="3105" y="234"/>
                </a:cubicBezTo>
                <a:cubicBezTo>
                  <a:pt x="3106" y="233"/>
                  <a:pt x="3106" y="232"/>
                  <a:pt x="3106" y="232"/>
                </a:cubicBezTo>
                <a:cubicBezTo>
                  <a:pt x="3106" y="230"/>
                  <a:pt x="3106" y="231"/>
                  <a:pt x="3107" y="230"/>
                </a:cubicBezTo>
                <a:cubicBezTo>
                  <a:pt x="3108" y="230"/>
                  <a:pt x="3109" y="230"/>
                  <a:pt x="3108" y="229"/>
                </a:cubicBezTo>
                <a:cubicBezTo>
                  <a:pt x="3108" y="228"/>
                  <a:pt x="3107" y="229"/>
                  <a:pt x="3106" y="229"/>
                </a:cubicBezTo>
                <a:cubicBezTo>
                  <a:pt x="3105" y="228"/>
                  <a:pt x="3103" y="229"/>
                  <a:pt x="3102" y="229"/>
                </a:cubicBezTo>
                <a:cubicBezTo>
                  <a:pt x="3100" y="229"/>
                  <a:pt x="3099" y="229"/>
                  <a:pt x="3097" y="228"/>
                </a:cubicBezTo>
                <a:cubicBezTo>
                  <a:pt x="3095" y="228"/>
                  <a:pt x="3095" y="227"/>
                  <a:pt x="3094" y="226"/>
                </a:cubicBezTo>
                <a:cubicBezTo>
                  <a:pt x="3093" y="225"/>
                  <a:pt x="3091" y="224"/>
                  <a:pt x="3090" y="224"/>
                </a:cubicBezTo>
                <a:cubicBezTo>
                  <a:pt x="3089" y="224"/>
                  <a:pt x="3088" y="224"/>
                  <a:pt x="3087" y="224"/>
                </a:cubicBezTo>
                <a:cubicBezTo>
                  <a:pt x="3086" y="224"/>
                  <a:pt x="3085" y="224"/>
                  <a:pt x="3084" y="224"/>
                </a:cubicBezTo>
                <a:cubicBezTo>
                  <a:pt x="3082" y="224"/>
                  <a:pt x="3080" y="223"/>
                  <a:pt x="3079" y="222"/>
                </a:cubicBezTo>
                <a:cubicBezTo>
                  <a:pt x="3078" y="222"/>
                  <a:pt x="3077" y="222"/>
                  <a:pt x="3076" y="222"/>
                </a:cubicBezTo>
                <a:cubicBezTo>
                  <a:pt x="3075" y="223"/>
                  <a:pt x="3074" y="223"/>
                  <a:pt x="3074" y="224"/>
                </a:cubicBezTo>
                <a:cubicBezTo>
                  <a:pt x="3073" y="224"/>
                  <a:pt x="3072" y="224"/>
                  <a:pt x="3072" y="224"/>
                </a:cubicBezTo>
                <a:cubicBezTo>
                  <a:pt x="3071" y="224"/>
                  <a:pt x="3070" y="224"/>
                  <a:pt x="3069" y="225"/>
                </a:cubicBezTo>
                <a:cubicBezTo>
                  <a:pt x="3068" y="225"/>
                  <a:pt x="3068" y="225"/>
                  <a:pt x="3067" y="225"/>
                </a:cubicBezTo>
                <a:cubicBezTo>
                  <a:pt x="3066" y="225"/>
                  <a:pt x="3064" y="225"/>
                  <a:pt x="3063" y="225"/>
                </a:cubicBezTo>
                <a:cubicBezTo>
                  <a:pt x="3062" y="225"/>
                  <a:pt x="3062" y="224"/>
                  <a:pt x="3062" y="224"/>
                </a:cubicBezTo>
                <a:cubicBezTo>
                  <a:pt x="3061" y="223"/>
                  <a:pt x="3061" y="223"/>
                  <a:pt x="3061" y="222"/>
                </a:cubicBezTo>
                <a:cubicBezTo>
                  <a:pt x="3061" y="222"/>
                  <a:pt x="3062" y="221"/>
                  <a:pt x="3062" y="221"/>
                </a:cubicBezTo>
                <a:cubicBezTo>
                  <a:pt x="3064" y="217"/>
                  <a:pt x="3057" y="217"/>
                  <a:pt x="3055" y="217"/>
                </a:cubicBezTo>
                <a:cubicBezTo>
                  <a:pt x="3054" y="217"/>
                  <a:pt x="3052" y="218"/>
                  <a:pt x="3050" y="217"/>
                </a:cubicBezTo>
                <a:cubicBezTo>
                  <a:pt x="3049" y="217"/>
                  <a:pt x="3048" y="218"/>
                  <a:pt x="3047" y="217"/>
                </a:cubicBezTo>
                <a:cubicBezTo>
                  <a:pt x="3046" y="217"/>
                  <a:pt x="3046" y="217"/>
                  <a:pt x="3045" y="216"/>
                </a:cubicBezTo>
                <a:cubicBezTo>
                  <a:pt x="3043" y="215"/>
                  <a:pt x="3042" y="216"/>
                  <a:pt x="3040" y="217"/>
                </a:cubicBezTo>
                <a:cubicBezTo>
                  <a:pt x="3038" y="218"/>
                  <a:pt x="3036" y="219"/>
                  <a:pt x="3035" y="220"/>
                </a:cubicBezTo>
                <a:cubicBezTo>
                  <a:pt x="3034" y="221"/>
                  <a:pt x="3032" y="221"/>
                  <a:pt x="3031" y="221"/>
                </a:cubicBezTo>
                <a:cubicBezTo>
                  <a:pt x="3029" y="220"/>
                  <a:pt x="3028" y="220"/>
                  <a:pt x="3027" y="219"/>
                </a:cubicBezTo>
                <a:cubicBezTo>
                  <a:pt x="3026" y="219"/>
                  <a:pt x="3025" y="218"/>
                  <a:pt x="3025" y="217"/>
                </a:cubicBezTo>
                <a:cubicBezTo>
                  <a:pt x="3025" y="216"/>
                  <a:pt x="3026" y="216"/>
                  <a:pt x="3026" y="215"/>
                </a:cubicBezTo>
                <a:cubicBezTo>
                  <a:pt x="3027" y="215"/>
                  <a:pt x="3026" y="214"/>
                  <a:pt x="3026" y="213"/>
                </a:cubicBezTo>
                <a:cubicBezTo>
                  <a:pt x="3025" y="213"/>
                  <a:pt x="3025" y="212"/>
                  <a:pt x="3024" y="211"/>
                </a:cubicBezTo>
                <a:cubicBezTo>
                  <a:pt x="3024" y="210"/>
                  <a:pt x="3022" y="209"/>
                  <a:pt x="3021" y="210"/>
                </a:cubicBezTo>
                <a:cubicBezTo>
                  <a:pt x="3020" y="211"/>
                  <a:pt x="3020" y="213"/>
                  <a:pt x="3019" y="214"/>
                </a:cubicBezTo>
                <a:cubicBezTo>
                  <a:pt x="3019" y="215"/>
                  <a:pt x="3019" y="216"/>
                  <a:pt x="3018" y="216"/>
                </a:cubicBezTo>
                <a:cubicBezTo>
                  <a:pt x="3017" y="216"/>
                  <a:pt x="3017" y="217"/>
                  <a:pt x="3017" y="217"/>
                </a:cubicBezTo>
                <a:cubicBezTo>
                  <a:pt x="3016" y="219"/>
                  <a:pt x="3015" y="221"/>
                  <a:pt x="3015" y="222"/>
                </a:cubicBezTo>
                <a:cubicBezTo>
                  <a:pt x="3015" y="224"/>
                  <a:pt x="3014" y="223"/>
                  <a:pt x="3013" y="224"/>
                </a:cubicBezTo>
                <a:cubicBezTo>
                  <a:pt x="3013" y="225"/>
                  <a:pt x="3015" y="226"/>
                  <a:pt x="3016" y="226"/>
                </a:cubicBezTo>
                <a:close/>
                <a:moveTo>
                  <a:pt x="2042" y="18"/>
                </a:moveTo>
                <a:cubicBezTo>
                  <a:pt x="2041" y="19"/>
                  <a:pt x="2039" y="18"/>
                  <a:pt x="2038" y="18"/>
                </a:cubicBezTo>
                <a:cubicBezTo>
                  <a:pt x="2036" y="19"/>
                  <a:pt x="2036" y="20"/>
                  <a:pt x="2034" y="19"/>
                </a:cubicBezTo>
                <a:cubicBezTo>
                  <a:pt x="2033" y="19"/>
                  <a:pt x="2033" y="19"/>
                  <a:pt x="2032" y="19"/>
                </a:cubicBezTo>
                <a:cubicBezTo>
                  <a:pt x="2031" y="19"/>
                  <a:pt x="2031" y="19"/>
                  <a:pt x="2030" y="20"/>
                </a:cubicBezTo>
                <a:cubicBezTo>
                  <a:pt x="2029" y="20"/>
                  <a:pt x="2028" y="19"/>
                  <a:pt x="2026" y="19"/>
                </a:cubicBezTo>
                <a:cubicBezTo>
                  <a:pt x="2025" y="19"/>
                  <a:pt x="2023" y="19"/>
                  <a:pt x="2022" y="19"/>
                </a:cubicBezTo>
                <a:cubicBezTo>
                  <a:pt x="2020" y="19"/>
                  <a:pt x="2019" y="19"/>
                  <a:pt x="2017" y="19"/>
                </a:cubicBezTo>
                <a:cubicBezTo>
                  <a:pt x="2016" y="19"/>
                  <a:pt x="2015" y="20"/>
                  <a:pt x="2014" y="21"/>
                </a:cubicBezTo>
                <a:cubicBezTo>
                  <a:pt x="2013" y="21"/>
                  <a:pt x="2013" y="23"/>
                  <a:pt x="2011" y="22"/>
                </a:cubicBezTo>
                <a:cubicBezTo>
                  <a:pt x="2010" y="22"/>
                  <a:pt x="2009" y="20"/>
                  <a:pt x="2008" y="20"/>
                </a:cubicBezTo>
                <a:cubicBezTo>
                  <a:pt x="2006" y="20"/>
                  <a:pt x="2005" y="20"/>
                  <a:pt x="2004" y="21"/>
                </a:cubicBezTo>
                <a:cubicBezTo>
                  <a:pt x="2003" y="22"/>
                  <a:pt x="2003" y="22"/>
                  <a:pt x="2002" y="23"/>
                </a:cubicBezTo>
                <a:cubicBezTo>
                  <a:pt x="2002" y="23"/>
                  <a:pt x="2001" y="24"/>
                  <a:pt x="2001" y="24"/>
                </a:cubicBezTo>
                <a:cubicBezTo>
                  <a:pt x="1999" y="25"/>
                  <a:pt x="1998" y="25"/>
                  <a:pt x="1997" y="25"/>
                </a:cubicBezTo>
                <a:cubicBezTo>
                  <a:pt x="1996" y="25"/>
                  <a:pt x="1995" y="25"/>
                  <a:pt x="1995" y="25"/>
                </a:cubicBezTo>
                <a:cubicBezTo>
                  <a:pt x="1994" y="25"/>
                  <a:pt x="1994" y="26"/>
                  <a:pt x="1994" y="26"/>
                </a:cubicBezTo>
                <a:cubicBezTo>
                  <a:pt x="1993" y="27"/>
                  <a:pt x="1992" y="27"/>
                  <a:pt x="1992" y="28"/>
                </a:cubicBezTo>
                <a:cubicBezTo>
                  <a:pt x="1992" y="29"/>
                  <a:pt x="1993" y="29"/>
                  <a:pt x="1994" y="29"/>
                </a:cubicBezTo>
                <a:cubicBezTo>
                  <a:pt x="1994" y="30"/>
                  <a:pt x="1994" y="30"/>
                  <a:pt x="1995" y="31"/>
                </a:cubicBezTo>
                <a:cubicBezTo>
                  <a:pt x="1995" y="31"/>
                  <a:pt x="1996" y="31"/>
                  <a:pt x="1996" y="32"/>
                </a:cubicBezTo>
                <a:cubicBezTo>
                  <a:pt x="1997" y="33"/>
                  <a:pt x="1996" y="33"/>
                  <a:pt x="1995" y="33"/>
                </a:cubicBezTo>
                <a:cubicBezTo>
                  <a:pt x="1995" y="33"/>
                  <a:pt x="1994" y="33"/>
                  <a:pt x="1993" y="33"/>
                </a:cubicBezTo>
                <a:cubicBezTo>
                  <a:pt x="1992" y="33"/>
                  <a:pt x="1992" y="34"/>
                  <a:pt x="1991" y="34"/>
                </a:cubicBezTo>
                <a:cubicBezTo>
                  <a:pt x="1990" y="34"/>
                  <a:pt x="1990" y="34"/>
                  <a:pt x="1989" y="35"/>
                </a:cubicBezTo>
                <a:cubicBezTo>
                  <a:pt x="1988" y="35"/>
                  <a:pt x="1987" y="36"/>
                  <a:pt x="1986" y="36"/>
                </a:cubicBezTo>
                <a:cubicBezTo>
                  <a:pt x="1984" y="37"/>
                  <a:pt x="1983" y="38"/>
                  <a:pt x="1982" y="39"/>
                </a:cubicBezTo>
                <a:cubicBezTo>
                  <a:pt x="1979" y="41"/>
                  <a:pt x="1977" y="43"/>
                  <a:pt x="1974" y="44"/>
                </a:cubicBezTo>
                <a:cubicBezTo>
                  <a:pt x="1972" y="44"/>
                  <a:pt x="1971" y="44"/>
                  <a:pt x="1969" y="44"/>
                </a:cubicBezTo>
                <a:cubicBezTo>
                  <a:pt x="1969" y="44"/>
                  <a:pt x="1966" y="42"/>
                  <a:pt x="1966" y="43"/>
                </a:cubicBezTo>
                <a:cubicBezTo>
                  <a:pt x="1964" y="44"/>
                  <a:pt x="1968" y="45"/>
                  <a:pt x="1968" y="45"/>
                </a:cubicBezTo>
                <a:cubicBezTo>
                  <a:pt x="1969" y="46"/>
                  <a:pt x="1969" y="47"/>
                  <a:pt x="1969" y="47"/>
                </a:cubicBezTo>
                <a:cubicBezTo>
                  <a:pt x="1970" y="48"/>
                  <a:pt x="1970" y="48"/>
                  <a:pt x="1971" y="48"/>
                </a:cubicBezTo>
                <a:cubicBezTo>
                  <a:pt x="1972" y="49"/>
                  <a:pt x="1972" y="49"/>
                  <a:pt x="1972" y="49"/>
                </a:cubicBezTo>
                <a:cubicBezTo>
                  <a:pt x="1973" y="48"/>
                  <a:pt x="1974" y="48"/>
                  <a:pt x="1974" y="47"/>
                </a:cubicBezTo>
                <a:cubicBezTo>
                  <a:pt x="1975" y="46"/>
                  <a:pt x="1976" y="45"/>
                  <a:pt x="1978" y="44"/>
                </a:cubicBezTo>
                <a:cubicBezTo>
                  <a:pt x="1978" y="44"/>
                  <a:pt x="1979" y="44"/>
                  <a:pt x="1979" y="43"/>
                </a:cubicBezTo>
                <a:cubicBezTo>
                  <a:pt x="1980" y="43"/>
                  <a:pt x="1981" y="42"/>
                  <a:pt x="1981" y="42"/>
                </a:cubicBezTo>
                <a:cubicBezTo>
                  <a:pt x="1982" y="42"/>
                  <a:pt x="1983" y="42"/>
                  <a:pt x="1983" y="43"/>
                </a:cubicBezTo>
                <a:cubicBezTo>
                  <a:pt x="1983" y="43"/>
                  <a:pt x="1984" y="43"/>
                  <a:pt x="1984" y="44"/>
                </a:cubicBezTo>
                <a:cubicBezTo>
                  <a:pt x="1984" y="44"/>
                  <a:pt x="1984" y="44"/>
                  <a:pt x="1984" y="45"/>
                </a:cubicBezTo>
                <a:cubicBezTo>
                  <a:pt x="1984" y="45"/>
                  <a:pt x="1986" y="46"/>
                  <a:pt x="1986" y="47"/>
                </a:cubicBezTo>
                <a:cubicBezTo>
                  <a:pt x="1985" y="48"/>
                  <a:pt x="1983" y="46"/>
                  <a:pt x="1983" y="48"/>
                </a:cubicBezTo>
                <a:cubicBezTo>
                  <a:pt x="1982" y="49"/>
                  <a:pt x="1985" y="48"/>
                  <a:pt x="1986" y="49"/>
                </a:cubicBezTo>
                <a:cubicBezTo>
                  <a:pt x="1986" y="49"/>
                  <a:pt x="1987" y="49"/>
                  <a:pt x="1988" y="49"/>
                </a:cubicBezTo>
                <a:cubicBezTo>
                  <a:pt x="1988" y="49"/>
                  <a:pt x="1989" y="50"/>
                  <a:pt x="1990" y="49"/>
                </a:cubicBezTo>
                <a:cubicBezTo>
                  <a:pt x="1991" y="49"/>
                  <a:pt x="1992" y="49"/>
                  <a:pt x="1993" y="49"/>
                </a:cubicBezTo>
                <a:cubicBezTo>
                  <a:pt x="1994" y="49"/>
                  <a:pt x="1994" y="50"/>
                  <a:pt x="1994" y="51"/>
                </a:cubicBezTo>
                <a:cubicBezTo>
                  <a:pt x="1994" y="51"/>
                  <a:pt x="1993" y="51"/>
                  <a:pt x="1993" y="52"/>
                </a:cubicBezTo>
                <a:cubicBezTo>
                  <a:pt x="1993" y="52"/>
                  <a:pt x="1994" y="53"/>
                  <a:pt x="1994" y="53"/>
                </a:cubicBezTo>
                <a:cubicBezTo>
                  <a:pt x="1994" y="54"/>
                  <a:pt x="1994" y="55"/>
                  <a:pt x="1994" y="56"/>
                </a:cubicBezTo>
                <a:cubicBezTo>
                  <a:pt x="1994" y="57"/>
                  <a:pt x="1994" y="58"/>
                  <a:pt x="1995" y="58"/>
                </a:cubicBezTo>
                <a:cubicBezTo>
                  <a:pt x="1996" y="59"/>
                  <a:pt x="1997" y="58"/>
                  <a:pt x="1997" y="58"/>
                </a:cubicBezTo>
                <a:cubicBezTo>
                  <a:pt x="1998" y="58"/>
                  <a:pt x="1999" y="58"/>
                  <a:pt x="1999" y="58"/>
                </a:cubicBezTo>
                <a:cubicBezTo>
                  <a:pt x="2000" y="59"/>
                  <a:pt x="2000" y="60"/>
                  <a:pt x="2000" y="60"/>
                </a:cubicBezTo>
                <a:cubicBezTo>
                  <a:pt x="2000" y="61"/>
                  <a:pt x="1999" y="62"/>
                  <a:pt x="2000" y="63"/>
                </a:cubicBezTo>
                <a:cubicBezTo>
                  <a:pt x="2000" y="63"/>
                  <a:pt x="2001" y="64"/>
                  <a:pt x="2002" y="64"/>
                </a:cubicBezTo>
                <a:cubicBezTo>
                  <a:pt x="2003" y="64"/>
                  <a:pt x="2003" y="64"/>
                  <a:pt x="2004" y="65"/>
                </a:cubicBezTo>
                <a:cubicBezTo>
                  <a:pt x="2005" y="65"/>
                  <a:pt x="2005" y="65"/>
                  <a:pt x="2006" y="66"/>
                </a:cubicBezTo>
                <a:cubicBezTo>
                  <a:pt x="2007" y="66"/>
                  <a:pt x="2008" y="66"/>
                  <a:pt x="2008" y="66"/>
                </a:cubicBezTo>
                <a:cubicBezTo>
                  <a:pt x="2009" y="66"/>
                  <a:pt x="2010" y="66"/>
                  <a:pt x="2010" y="67"/>
                </a:cubicBezTo>
                <a:cubicBezTo>
                  <a:pt x="2012" y="67"/>
                  <a:pt x="2013" y="66"/>
                  <a:pt x="2014" y="66"/>
                </a:cubicBezTo>
                <a:cubicBezTo>
                  <a:pt x="2016" y="66"/>
                  <a:pt x="2017" y="65"/>
                  <a:pt x="2018" y="65"/>
                </a:cubicBezTo>
                <a:cubicBezTo>
                  <a:pt x="2020" y="65"/>
                  <a:pt x="2019" y="67"/>
                  <a:pt x="2021" y="68"/>
                </a:cubicBezTo>
                <a:cubicBezTo>
                  <a:pt x="2022" y="68"/>
                  <a:pt x="2022" y="68"/>
                  <a:pt x="2023" y="68"/>
                </a:cubicBezTo>
                <a:cubicBezTo>
                  <a:pt x="2024" y="68"/>
                  <a:pt x="2024" y="69"/>
                  <a:pt x="2025" y="69"/>
                </a:cubicBezTo>
                <a:cubicBezTo>
                  <a:pt x="2026" y="69"/>
                  <a:pt x="2028" y="68"/>
                  <a:pt x="2029" y="68"/>
                </a:cubicBezTo>
                <a:cubicBezTo>
                  <a:pt x="2031" y="67"/>
                  <a:pt x="2032" y="66"/>
                  <a:pt x="2033" y="68"/>
                </a:cubicBezTo>
                <a:cubicBezTo>
                  <a:pt x="2034" y="69"/>
                  <a:pt x="2036" y="69"/>
                  <a:pt x="2037" y="69"/>
                </a:cubicBezTo>
                <a:cubicBezTo>
                  <a:pt x="2039" y="68"/>
                  <a:pt x="2041" y="68"/>
                  <a:pt x="2042" y="69"/>
                </a:cubicBezTo>
                <a:cubicBezTo>
                  <a:pt x="2043" y="70"/>
                  <a:pt x="2044" y="71"/>
                  <a:pt x="2045" y="72"/>
                </a:cubicBezTo>
                <a:cubicBezTo>
                  <a:pt x="2047" y="72"/>
                  <a:pt x="2048" y="71"/>
                  <a:pt x="2049" y="73"/>
                </a:cubicBezTo>
                <a:cubicBezTo>
                  <a:pt x="2050" y="74"/>
                  <a:pt x="2051" y="74"/>
                  <a:pt x="2052" y="74"/>
                </a:cubicBezTo>
                <a:cubicBezTo>
                  <a:pt x="2053" y="74"/>
                  <a:pt x="2054" y="74"/>
                  <a:pt x="2055" y="74"/>
                </a:cubicBezTo>
                <a:cubicBezTo>
                  <a:pt x="2055" y="75"/>
                  <a:pt x="2056" y="75"/>
                  <a:pt x="2056" y="76"/>
                </a:cubicBezTo>
                <a:cubicBezTo>
                  <a:pt x="2058" y="76"/>
                  <a:pt x="2059" y="76"/>
                  <a:pt x="2061" y="76"/>
                </a:cubicBezTo>
                <a:cubicBezTo>
                  <a:pt x="2063" y="77"/>
                  <a:pt x="2064" y="77"/>
                  <a:pt x="2066" y="77"/>
                </a:cubicBezTo>
                <a:cubicBezTo>
                  <a:pt x="2067" y="77"/>
                  <a:pt x="2069" y="77"/>
                  <a:pt x="2070" y="78"/>
                </a:cubicBezTo>
                <a:cubicBezTo>
                  <a:pt x="2071" y="78"/>
                  <a:pt x="2073" y="78"/>
                  <a:pt x="2074" y="78"/>
                </a:cubicBezTo>
                <a:cubicBezTo>
                  <a:pt x="2076" y="78"/>
                  <a:pt x="2078" y="78"/>
                  <a:pt x="2080" y="78"/>
                </a:cubicBezTo>
                <a:cubicBezTo>
                  <a:pt x="2082" y="78"/>
                  <a:pt x="2083" y="77"/>
                  <a:pt x="2085" y="77"/>
                </a:cubicBezTo>
                <a:cubicBezTo>
                  <a:pt x="2088" y="77"/>
                  <a:pt x="2091" y="76"/>
                  <a:pt x="2094" y="76"/>
                </a:cubicBezTo>
                <a:cubicBezTo>
                  <a:pt x="2096" y="75"/>
                  <a:pt x="2099" y="74"/>
                  <a:pt x="2101" y="73"/>
                </a:cubicBezTo>
                <a:cubicBezTo>
                  <a:pt x="2103" y="72"/>
                  <a:pt x="2105" y="70"/>
                  <a:pt x="2105" y="68"/>
                </a:cubicBezTo>
                <a:cubicBezTo>
                  <a:pt x="2105" y="67"/>
                  <a:pt x="2104" y="67"/>
                  <a:pt x="2104" y="66"/>
                </a:cubicBezTo>
                <a:cubicBezTo>
                  <a:pt x="2103" y="65"/>
                  <a:pt x="2103" y="64"/>
                  <a:pt x="2102" y="64"/>
                </a:cubicBezTo>
                <a:cubicBezTo>
                  <a:pt x="2101" y="63"/>
                  <a:pt x="2099" y="62"/>
                  <a:pt x="2098" y="62"/>
                </a:cubicBezTo>
                <a:cubicBezTo>
                  <a:pt x="2095" y="61"/>
                  <a:pt x="2093" y="60"/>
                  <a:pt x="2091" y="58"/>
                </a:cubicBezTo>
                <a:cubicBezTo>
                  <a:pt x="2090" y="57"/>
                  <a:pt x="2090" y="57"/>
                  <a:pt x="2090" y="56"/>
                </a:cubicBezTo>
                <a:cubicBezTo>
                  <a:pt x="2090" y="55"/>
                  <a:pt x="2091" y="55"/>
                  <a:pt x="2092" y="55"/>
                </a:cubicBezTo>
                <a:cubicBezTo>
                  <a:pt x="2093" y="56"/>
                  <a:pt x="2094" y="57"/>
                  <a:pt x="2095" y="57"/>
                </a:cubicBezTo>
                <a:cubicBezTo>
                  <a:pt x="2097" y="58"/>
                  <a:pt x="2097" y="56"/>
                  <a:pt x="2098" y="55"/>
                </a:cubicBezTo>
                <a:cubicBezTo>
                  <a:pt x="2099" y="54"/>
                  <a:pt x="2101" y="54"/>
                  <a:pt x="2101" y="52"/>
                </a:cubicBezTo>
                <a:cubicBezTo>
                  <a:pt x="2101" y="51"/>
                  <a:pt x="2101" y="50"/>
                  <a:pt x="2101" y="49"/>
                </a:cubicBezTo>
                <a:cubicBezTo>
                  <a:pt x="2100" y="49"/>
                  <a:pt x="2100" y="48"/>
                  <a:pt x="2100" y="47"/>
                </a:cubicBezTo>
                <a:cubicBezTo>
                  <a:pt x="2101" y="46"/>
                  <a:pt x="2101" y="46"/>
                  <a:pt x="2102" y="45"/>
                </a:cubicBezTo>
                <a:cubicBezTo>
                  <a:pt x="2102" y="45"/>
                  <a:pt x="2102" y="44"/>
                  <a:pt x="2102" y="43"/>
                </a:cubicBezTo>
                <a:cubicBezTo>
                  <a:pt x="2102" y="42"/>
                  <a:pt x="2101" y="41"/>
                  <a:pt x="2102" y="39"/>
                </a:cubicBezTo>
                <a:cubicBezTo>
                  <a:pt x="2103" y="39"/>
                  <a:pt x="2104" y="38"/>
                  <a:pt x="2104" y="37"/>
                </a:cubicBezTo>
                <a:cubicBezTo>
                  <a:pt x="2104" y="37"/>
                  <a:pt x="2104" y="36"/>
                  <a:pt x="2104" y="36"/>
                </a:cubicBezTo>
                <a:cubicBezTo>
                  <a:pt x="2105" y="35"/>
                  <a:pt x="2106" y="35"/>
                  <a:pt x="2107" y="34"/>
                </a:cubicBezTo>
                <a:cubicBezTo>
                  <a:pt x="2107" y="32"/>
                  <a:pt x="2105" y="31"/>
                  <a:pt x="2104" y="30"/>
                </a:cubicBezTo>
                <a:cubicBezTo>
                  <a:pt x="2103" y="29"/>
                  <a:pt x="2102" y="29"/>
                  <a:pt x="2101" y="28"/>
                </a:cubicBezTo>
                <a:cubicBezTo>
                  <a:pt x="2100" y="28"/>
                  <a:pt x="2099" y="27"/>
                  <a:pt x="2099" y="27"/>
                </a:cubicBezTo>
                <a:cubicBezTo>
                  <a:pt x="2098" y="27"/>
                  <a:pt x="2098" y="26"/>
                  <a:pt x="2097" y="25"/>
                </a:cubicBezTo>
                <a:cubicBezTo>
                  <a:pt x="2097" y="25"/>
                  <a:pt x="2096" y="25"/>
                  <a:pt x="2095" y="25"/>
                </a:cubicBezTo>
                <a:cubicBezTo>
                  <a:pt x="2095" y="24"/>
                  <a:pt x="2094" y="24"/>
                  <a:pt x="2094" y="24"/>
                </a:cubicBezTo>
                <a:cubicBezTo>
                  <a:pt x="2091" y="21"/>
                  <a:pt x="2089" y="22"/>
                  <a:pt x="2086" y="23"/>
                </a:cubicBezTo>
                <a:cubicBezTo>
                  <a:pt x="2084" y="24"/>
                  <a:pt x="2082" y="23"/>
                  <a:pt x="2080" y="24"/>
                </a:cubicBezTo>
                <a:cubicBezTo>
                  <a:pt x="2078" y="24"/>
                  <a:pt x="2076" y="26"/>
                  <a:pt x="2074" y="26"/>
                </a:cubicBezTo>
                <a:cubicBezTo>
                  <a:pt x="2072" y="26"/>
                  <a:pt x="2070" y="26"/>
                  <a:pt x="2068" y="27"/>
                </a:cubicBezTo>
                <a:cubicBezTo>
                  <a:pt x="2068" y="27"/>
                  <a:pt x="2067" y="28"/>
                  <a:pt x="2067" y="28"/>
                </a:cubicBezTo>
                <a:cubicBezTo>
                  <a:pt x="2066" y="29"/>
                  <a:pt x="2065" y="29"/>
                  <a:pt x="2064" y="30"/>
                </a:cubicBezTo>
                <a:cubicBezTo>
                  <a:pt x="2062" y="32"/>
                  <a:pt x="2060" y="36"/>
                  <a:pt x="2056" y="36"/>
                </a:cubicBezTo>
                <a:cubicBezTo>
                  <a:pt x="2055" y="36"/>
                  <a:pt x="2053" y="37"/>
                  <a:pt x="2053" y="35"/>
                </a:cubicBezTo>
                <a:cubicBezTo>
                  <a:pt x="2053" y="34"/>
                  <a:pt x="2055" y="33"/>
                  <a:pt x="2056" y="32"/>
                </a:cubicBezTo>
                <a:cubicBezTo>
                  <a:pt x="2057" y="31"/>
                  <a:pt x="2057" y="29"/>
                  <a:pt x="2059" y="28"/>
                </a:cubicBezTo>
                <a:cubicBezTo>
                  <a:pt x="2060" y="27"/>
                  <a:pt x="2061" y="27"/>
                  <a:pt x="2062" y="26"/>
                </a:cubicBezTo>
                <a:cubicBezTo>
                  <a:pt x="2063" y="25"/>
                  <a:pt x="2064" y="24"/>
                  <a:pt x="2065" y="24"/>
                </a:cubicBezTo>
                <a:cubicBezTo>
                  <a:pt x="2065" y="23"/>
                  <a:pt x="2069" y="22"/>
                  <a:pt x="2067" y="20"/>
                </a:cubicBezTo>
                <a:cubicBezTo>
                  <a:pt x="2067" y="20"/>
                  <a:pt x="2066" y="20"/>
                  <a:pt x="2065" y="20"/>
                </a:cubicBezTo>
                <a:cubicBezTo>
                  <a:pt x="2065" y="19"/>
                  <a:pt x="2064" y="19"/>
                  <a:pt x="2064" y="19"/>
                </a:cubicBezTo>
                <a:cubicBezTo>
                  <a:pt x="2063" y="18"/>
                  <a:pt x="2062" y="17"/>
                  <a:pt x="2061" y="17"/>
                </a:cubicBezTo>
                <a:cubicBezTo>
                  <a:pt x="2058" y="17"/>
                  <a:pt x="2056" y="16"/>
                  <a:pt x="2053" y="16"/>
                </a:cubicBezTo>
                <a:cubicBezTo>
                  <a:pt x="2051" y="16"/>
                  <a:pt x="2050" y="16"/>
                  <a:pt x="2048" y="16"/>
                </a:cubicBezTo>
                <a:cubicBezTo>
                  <a:pt x="2046" y="17"/>
                  <a:pt x="2044" y="18"/>
                  <a:pt x="2042" y="18"/>
                </a:cubicBezTo>
                <a:close/>
                <a:moveTo>
                  <a:pt x="2102" y="100"/>
                </a:moveTo>
                <a:cubicBezTo>
                  <a:pt x="2101" y="100"/>
                  <a:pt x="2101" y="101"/>
                  <a:pt x="2100" y="102"/>
                </a:cubicBezTo>
                <a:cubicBezTo>
                  <a:pt x="2099" y="103"/>
                  <a:pt x="2097" y="103"/>
                  <a:pt x="2096" y="105"/>
                </a:cubicBezTo>
                <a:cubicBezTo>
                  <a:pt x="2096" y="106"/>
                  <a:pt x="2094" y="107"/>
                  <a:pt x="2094" y="109"/>
                </a:cubicBezTo>
                <a:cubicBezTo>
                  <a:pt x="2093" y="111"/>
                  <a:pt x="2095" y="111"/>
                  <a:pt x="2096" y="111"/>
                </a:cubicBezTo>
                <a:cubicBezTo>
                  <a:pt x="2097" y="112"/>
                  <a:pt x="2098" y="113"/>
                  <a:pt x="2099" y="113"/>
                </a:cubicBezTo>
                <a:cubicBezTo>
                  <a:pt x="2101" y="114"/>
                  <a:pt x="2102" y="113"/>
                  <a:pt x="2104" y="113"/>
                </a:cubicBezTo>
                <a:cubicBezTo>
                  <a:pt x="2105" y="113"/>
                  <a:pt x="2106" y="112"/>
                  <a:pt x="2108" y="112"/>
                </a:cubicBezTo>
                <a:cubicBezTo>
                  <a:pt x="2109" y="111"/>
                  <a:pt x="2111" y="111"/>
                  <a:pt x="2112" y="110"/>
                </a:cubicBezTo>
                <a:cubicBezTo>
                  <a:pt x="2114" y="110"/>
                  <a:pt x="2115" y="109"/>
                  <a:pt x="2116" y="108"/>
                </a:cubicBezTo>
                <a:cubicBezTo>
                  <a:pt x="2119" y="107"/>
                  <a:pt x="2122" y="107"/>
                  <a:pt x="2125" y="106"/>
                </a:cubicBezTo>
                <a:cubicBezTo>
                  <a:pt x="2128" y="104"/>
                  <a:pt x="2130" y="102"/>
                  <a:pt x="2134" y="102"/>
                </a:cubicBezTo>
                <a:cubicBezTo>
                  <a:pt x="2134" y="102"/>
                  <a:pt x="2135" y="102"/>
                  <a:pt x="2136" y="102"/>
                </a:cubicBezTo>
                <a:cubicBezTo>
                  <a:pt x="2137" y="102"/>
                  <a:pt x="2137" y="103"/>
                  <a:pt x="2138" y="103"/>
                </a:cubicBezTo>
                <a:cubicBezTo>
                  <a:pt x="2140" y="103"/>
                  <a:pt x="2141" y="102"/>
                  <a:pt x="2142" y="102"/>
                </a:cubicBezTo>
                <a:cubicBezTo>
                  <a:pt x="2143" y="102"/>
                  <a:pt x="2144" y="103"/>
                  <a:pt x="2145" y="103"/>
                </a:cubicBezTo>
                <a:cubicBezTo>
                  <a:pt x="2146" y="103"/>
                  <a:pt x="2147" y="103"/>
                  <a:pt x="2148" y="102"/>
                </a:cubicBezTo>
                <a:cubicBezTo>
                  <a:pt x="2149" y="102"/>
                  <a:pt x="2150" y="102"/>
                  <a:pt x="2152" y="102"/>
                </a:cubicBezTo>
                <a:cubicBezTo>
                  <a:pt x="2154" y="102"/>
                  <a:pt x="2159" y="102"/>
                  <a:pt x="2160" y="104"/>
                </a:cubicBezTo>
                <a:cubicBezTo>
                  <a:pt x="2161" y="104"/>
                  <a:pt x="2162" y="104"/>
                  <a:pt x="2162" y="103"/>
                </a:cubicBezTo>
                <a:cubicBezTo>
                  <a:pt x="2164" y="102"/>
                  <a:pt x="2165" y="100"/>
                  <a:pt x="2167" y="100"/>
                </a:cubicBezTo>
                <a:cubicBezTo>
                  <a:pt x="2168" y="100"/>
                  <a:pt x="2169" y="101"/>
                  <a:pt x="2171" y="101"/>
                </a:cubicBezTo>
                <a:cubicBezTo>
                  <a:pt x="2172" y="101"/>
                  <a:pt x="2174" y="100"/>
                  <a:pt x="2175" y="99"/>
                </a:cubicBezTo>
                <a:cubicBezTo>
                  <a:pt x="2177" y="99"/>
                  <a:pt x="2179" y="99"/>
                  <a:pt x="2181" y="99"/>
                </a:cubicBezTo>
                <a:cubicBezTo>
                  <a:pt x="2182" y="99"/>
                  <a:pt x="2185" y="100"/>
                  <a:pt x="2186" y="99"/>
                </a:cubicBezTo>
                <a:cubicBezTo>
                  <a:pt x="2187" y="99"/>
                  <a:pt x="2188" y="98"/>
                  <a:pt x="2189" y="97"/>
                </a:cubicBezTo>
                <a:cubicBezTo>
                  <a:pt x="2190" y="97"/>
                  <a:pt x="2190" y="97"/>
                  <a:pt x="2191" y="97"/>
                </a:cubicBezTo>
                <a:cubicBezTo>
                  <a:pt x="2193" y="97"/>
                  <a:pt x="2196" y="95"/>
                  <a:pt x="2197" y="96"/>
                </a:cubicBezTo>
                <a:cubicBezTo>
                  <a:pt x="2199" y="96"/>
                  <a:pt x="2200" y="97"/>
                  <a:pt x="2201" y="97"/>
                </a:cubicBezTo>
                <a:cubicBezTo>
                  <a:pt x="2203" y="97"/>
                  <a:pt x="2204" y="96"/>
                  <a:pt x="2205" y="96"/>
                </a:cubicBezTo>
                <a:cubicBezTo>
                  <a:pt x="2207" y="95"/>
                  <a:pt x="2208" y="93"/>
                  <a:pt x="2209" y="92"/>
                </a:cubicBezTo>
                <a:cubicBezTo>
                  <a:pt x="2211" y="90"/>
                  <a:pt x="2213" y="90"/>
                  <a:pt x="2215" y="89"/>
                </a:cubicBezTo>
                <a:cubicBezTo>
                  <a:pt x="2216" y="87"/>
                  <a:pt x="2215" y="86"/>
                  <a:pt x="2214" y="84"/>
                </a:cubicBezTo>
                <a:cubicBezTo>
                  <a:pt x="2214" y="84"/>
                  <a:pt x="2214" y="83"/>
                  <a:pt x="2213" y="82"/>
                </a:cubicBezTo>
                <a:cubicBezTo>
                  <a:pt x="2213" y="82"/>
                  <a:pt x="2212" y="81"/>
                  <a:pt x="2212" y="80"/>
                </a:cubicBezTo>
                <a:cubicBezTo>
                  <a:pt x="2211" y="79"/>
                  <a:pt x="2212" y="77"/>
                  <a:pt x="2211" y="76"/>
                </a:cubicBezTo>
                <a:cubicBezTo>
                  <a:pt x="2210" y="75"/>
                  <a:pt x="2208" y="75"/>
                  <a:pt x="2207" y="75"/>
                </a:cubicBezTo>
                <a:cubicBezTo>
                  <a:pt x="2204" y="75"/>
                  <a:pt x="2201" y="74"/>
                  <a:pt x="2198" y="74"/>
                </a:cubicBezTo>
                <a:cubicBezTo>
                  <a:pt x="2197" y="74"/>
                  <a:pt x="2197" y="74"/>
                  <a:pt x="2197" y="73"/>
                </a:cubicBezTo>
                <a:cubicBezTo>
                  <a:pt x="2197" y="72"/>
                  <a:pt x="2198" y="73"/>
                  <a:pt x="2197" y="71"/>
                </a:cubicBezTo>
                <a:cubicBezTo>
                  <a:pt x="2197" y="70"/>
                  <a:pt x="2197" y="69"/>
                  <a:pt x="2195" y="68"/>
                </a:cubicBezTo>
                <a:cubicBezTo>
                  <a:pt x="2193" y="68"/>
                  <a:pt x="2191" y="69"/>
                  <a:pt x="2189" y="68"/>
                </a:cubicBezTo>
                <a:cubicBezTo>
                  <a:pt x="2188" y="68"/>
                  <a:pt x="2185" y="67"/>
                  <a:pt x="2186" y="65"/>
                </a:cubicBezTo>
                <a:cubicBezTo>
                  <a:pt x="2186" y="65"/>
                  <a:pt x="2187" y="65"/>
                  <a:pt x="2187" y="64"/>
                </a:cubicBezTo>
                <a:cubicBezTo>
                  <a:pt x="2187" y="63"/>
                  <a:pt x="2186" y="63"/>
                  <a:pt x="2186" y="62"/>
                </a:cubicBezTo>
                <a:cubicBezTo>
                  <a:pt x="2183" y="61"/>
                  <a:pt x="2179" y="62"/>
                  <a:pt x="2175" y="61"/>
                </a:cubicBezTo>
                <a:cubicBezTo>
                  <a:pt x="2173" y="61"/>
                  <a:pt x="2172" y="61"/>
                  <a:pt x="2170" y="62"/>
                </a:cubicBezTo>
                <a:cubicBezTo>
                  <a:pt x="2168" y="63"/>
                  <a:pt x="2167" y="63"/>
                  <a:pt x="2165" y="63"/>
                </a:cubicBezTo>
                <a:cubicBezTo>
                  <a:pt x="2164" y="63"/>
                  <a:pt x="2162" y="65"/>
                  <a:pt x="2161" y="64"/>
                </a:cubicBezTo>
                <a:cubicBezTo>
                  <a:pt x="2160" y="63"/>
                  <a:pt x="2161" y="60"/>
                  <a:pt x="2161" y="60"/>
                </a:cubicBezTo>
                <a:cubicBezTo>
                  <a:pt x="2162" y="59"/>
                  <a:pt x="2162" y="58"/>
                  <a:pt x="2162" y="58"/>
                </a:cubicBezTo>
                <a:cubicBezTo>
                  <a:pt x="2163" y="57"/>
                  <a:pt x="2164" y="57"/>
                  <a:pt x="2164" y="57"/>
                </a:cubicBezTo>
                <a:cubicBezTo>
                  <a:pt x="2165" y="56"/>
                  <a:pt x="2165" y="56"/>
                  <a:pt x="2166" y="55"/>
                </a:cubicBezTo>
                <a:cubicBezTo>
                  <a:pt x="2167" y="55"/>
                  <a:pt x="2167" y="55"/>
                  <a:pt x="2168" y="55"/>
                </a:cubicBezTo>
                <a:cubicBezTo>
                  <a:pt x="2170" y="54"/>
                  <a:pt x="2168" y="53"/>
                  <a:pt x="2167" y="53"/>
                </a:cubicBezTo>
                <a:cubicBezTo>
                  <a:pt x="2166" y="53"/>
                  <a:pt x="2164" y="52"/>
                  <a:pt x="2163" y="52"/>
                </a:cubicBezTo>
                <a:cubicBezTo>
                  <a:pt x="2162" y="51"/>
                  <a:pt x="2161" y="50"/>
                  <a:pt x="2159" y="50"/>
                </a:cubicBezTo>
                <a:cubicBezTo>
                  <a:pt x="2158" y="50"/>
                  <a:pt x="2157" y="50"/>
                  <a:pt x="2155" y="50"/>
                </a:cubicBezTo>
                <a:cubicBezTo>
                  <a:pt x="2154" y="49"/>
                  <a:pt x="2154" y="49"/>
                  <a:pt x="2153" y="49"/>
                </a:cubicBezTo>
                <a:cubicBezTo>
                  <a:pt x="2152" y="50"/>
                  <a:pt x="2152" y="50"/>
                  <a:pt x="2152" y="51"/>
                </a:cubicBezTo>
                <a:cubicBezTo>
                  <a:pt x="2152" y="52"/>
                  <a:pt x="2151" y="53"/>
                  <a:pt x="2151" y="53"/>
                </a:cubicBezTo>
                <a:cubicBezTo>
                  <a:pt x="2150" y="54"/>
                  <a:pt x="2151" y="54"/>
                  <a:pt x="2150" y="55"/>
                </a:cubicBezTo>
                <a:cubicBezTo>
                  <a:pt x="2150" y="56"/>
                  <a:pt x="2149" y="57"/>
                  <a:pt x="2149" y="57"/>
                </a:cubicBezTo>
                <a:cubicBezTo>
                  <a:pt x="2148" y="58"/>
                  <a:pt x="2148" y="57"/>
                  <a:pt x="2147" y="57"/>
                </a:cubicBezTo>
                <a:cubicBezTo>
                  <a:pt x="2145" y="57"/>
                  <a:pt x="2145" y="56"/>
                  <a:pt x="2144" y="54"/>
                </a:cubicBezTo>
                <a:cubicBezTo>
                  <a:pt x="2143" y="53"/>
                  <a:pt x="2142" y="52"/>
                  <a:pt x="2140" y="52"/>
                </a:cubicBezTo>
                <a:cubicBezTo>
                  <a:pt x="2139" y="52"/>
                  <a:pt x="2139" y="52"/>
                  <a:pt x="2138" y="52"/>
                </a:cubicBezTo>
                <a:cubicBezTo>
                  <a:pt x="2136" y="53"/>
                  <a:pt x="2134" y="54"/>
                  <a:pt x="2133" y="56"/>
                </a:cubicBezTo>
                <a:cubicBezTo>
                  <a:pt x="2132" y="57"/>
                  <a:pt x="2132" y="58"/>
                  <a:pt x="2131" y="58"/>
                </a:cubicBezTo>
                <a:cubicBezTo>
                  <a:pt x="2130" y="59"/>
                  <a:pt x="2128" y="61"/>
                  <a:pt x="2128" y="63"/>
                </a:cubicBezTo>
                <a:cubicBezTo>
                  <a:pt x="2129" y="63"/>
                  <a:pt x="2129" y="63"/>
                  <a:pt x="2129" y="64"/>
                </a:cubicBezTo>
                <a:cubicBezTo>
                  <a:pt x="2129" y="64"/>
                  <a:pt x="2129" y="64"/>
                  <a:pt x="2129" y="64"/>
                </a:cubicBezTo>
                <a:cubicBezTo>
                  <a:pt x="2130" y="65"/>
                  <a:pt x="2130" y="65"/>
                  <a:pt x="2130" y="66"/>
                </a:cubicBezTo>
                <a:cubicBezTo>
                  <a:pt x="2130" y="68"/>
                  <a:pt x="2128" y="67"/>
                  <a:pt x="2127" y="67"/>
                </a:cubicBezTo>
                <a:cubicBezTo>
                  <a:pt x="2125" y="68"/>
                  <a:pt x="2124" y="70"/>
                  <a:pt x="2124" y="72"/>
                </a:cubicBezTo>
                <a:cubicBezTo>
                  <a:pt x="2124" y="72"/>
                  <a:pt x="2124" y="72"/>
                  <a:pt x="2124" y="73"/>
                </a:cubicBezTo>
                <a:cubicBezTo>
                  <a:pt x="2124" y="73"/>
                  <a:pt x="2123" y="74"/>
                  <a:pt x="2123" y="74"/>
                </a:cubicBezTo>
                <a:cubicBezTo>
                  <a:pt x="2122" y="75"/>
                  <a:pt x="2122" y="76"/>
                  <a:pt x="2123" y="76"/>
                </a:cubicBezTo>
                <a:cubicBezTo>
                  <a:pt x="2124" y="77"/>
                  <a:pt x="2124" y="77"/>
                  <a:pt x="2125" y="78"/>
                </a:cubicBezTo>
                <a:cubicBezTo>
                  <a:pt x="2126" y="78"/>
                  <a:pt x="2126" y="78"/>
                  <a:pt x="2127" y="79"/>
                </a:cubicBezTo>
                <a:cubicBezTo>
                  <a:pt x="2127" y="79"/>
                  <a:pt x="2127" y="79"/>
                  <a:pt x="2127" y="79"/>
                </a:cubicBezTo>
                <a:cubicBezTo>
                  <a:pt x="2127" y="79"/>
                  <a:pt x="2125" y="79"/>
                  <a:pt x="2125" y="78"/>
                </a:cubicBezTo>
                <a:cubicBezTo>
                  <a:pt x="2124" y="78"/>
                  <a:pt x="2124" y="78"/>
                  <a:pt x="2123" y="78"/>
                </a:cubicBezTo>
                <a:cubicBezTo>
                  <a:pt x="2123" y="77"/>
                  <a:pt x="2122" y="77"/>
                  <a:pt x="2121" y="77"/>
                </a:cubicBezTo>
                <a:cubicBezTo>
                  <a:pt x="2120" y="77"/>
                  <a:pt x="2120" y="77"/>
                  <a:pt x="2119" y="77"/>
                </a:cubicBezTo>
                <a:cubicBezTo>
                  <a:pt x="2118" y="77"/>
                  <a:pt x="2116" y="78"/>
                  <a:pt x="2115" y="78"/>
                </a:cubicBezTo>
                <a:cubicBezTo>
                  <a:pt x="2113" y="79"/>
                  <a:pt x="2113" y="81"/>
                  <a:pt x="2112" y="82"/>
                </a:cubicBezTo>
                <a:cubicBezTo>
                  <a:pt x="2111" y="83"/>
                  <a:pt x="2111" y="83"/>
                  <a:pt x="2110" y="84"/>
                </a:cubicBezTo>
                <a:cubicBezTo>
                  <a:pt x="2110" y="85"/>
                  <a:pt x="2109" y="86"/>
                  <a:pt x="2109" y="87"/>
                </a:cubicBezTo>
                <a:cubicBezTo>
                  <a:pt x="2108" y="88"/>
                  <a:pt x="2108" y="89"/>
                  <a:pt x="2108" y="90"/>
                </a:cubicBezTo>
                <a:cubicBezTo>
                  <a:pt x="2107" y="91"/>
                  <a:pt x="2107" y="92"/>
                  <a:pt x="2107" y="92"/>
                </a:cubicBezTo>
                <a:cubicBezTo>
                  <a:pt x="2106" y="94"/>
                  <a:pt x="2106" y="96"/>
                  <a:pt x="2104" y="98"/>
                </a:cubicBezTo>
                <a:cubicBezTo>
                  <a:pt x="2104" y="99"/>
                  <a:pt x="2103" y="99"/>
                  <a:pt x="2102" y="100"/>
                </a:cubicBezTo>
                <a:close/>
                <a:moveTo>
                  <a:pt x="1237" y="19"/>
                </a:moveTo>
                <a:cubicBezTo>
                  <a:pt x="1237" y="19"/>
                  <a:pt x="1237" y="19"/>
                  <a:pt x="1238" y="19"/>
                </a:cubicBezTo>
                <a:cubicBezTo>
                  <a:pt x="1239" y="20"/>
                  <a:pt x="1238" y="20"/>
                  <a:pt x="1239" y="20"/>
                </a:cubicBezTo>
                <a:cubicBezTo>
                  <a:pt x="1240" y="20"/>
                  <a:pt x="1241" y="20"/>
                  <a:pt x="1242" y="20"/>
                </a:cubicBezTo>
                <a:cubicBezTo>
                  <a:pt x="1244" y="19"/>
                  <a:pt x="1247" y="19"/>
                  <a:pt x="1249" y="20"/>
                </a:cubicBezTo>
                <a:cubicBezTo>
                  <a:pt x="1250" y="20"/>
                  <a:pt x="1251" y="21"/>
                  <a:pt x="1252" y="21"/>
                </a:cubicBezTo>
                <a:cubicBezTo>
                  <a:pt x="1253" y="21"/>
                  <a:pt x="1254" y="21"/>
                  <a:pt x="1255" y="21"/>
                </a:cubicBezTo>
                <a:cubicBezTo>
                  <a:pt x="1256" y="21"/>
                  <a:pt x="1259" y="21"/>
                  <a:pt x="1260" y="20"/>
                </a:cubicBezTo>
                <a:cubicBezTo>
                  <a:pt x="1260" y="20"/>
                  <a:pt x="1260" y="19"/>
                  <a:pt x="1260" y="19"/>
                </a:cubicBezTo>
                <a:cubicBezTo>
                  <a:pt x="1260" y="19"/>
                  <a:pt x="1260" y="18"/>
                  <a:pt x="1261" y="18"/>
                </a:cubicBezTo>
                <a:cubicBezTo>
                  <a:pt x="1261" y="17"/>
                  <a:pt x="1261" y="17"/>
                  <a:pt x="1261" y="16"/>
                </a:cubicBezTo>
                <a:cubicBezTo>
                  <a:pt x="1261" y="15"/>
                  <a:pt x="1261" y="11"/>
                  <a:pt x="1262" y="12"/>
                </a:cubicBezTo>
                <a:cubicBezTo>
                  <a:pt x="1262" y="13"/>
                  <a:pt x="1263" y="14"/>
                  <a:pt x="1264" y="15"/>
                </a:cubicBezTo>
                <a:cubicBezTo>
                  <a:pt x="1265" y="16"/>
                  <a:pt x="1266" y="16"/>
                  <a:pt x="1266" y="16"/>
                </a:cubicBezTo>
                <a:cubicBezTo>
                  <a:pt x="1267" y="17"/>
                  <a:pt x="1267" y="17"/>
                  <a:pt x="1268" y="18"/>
                </a:cubicBezTo>
                <a:cubicBezTo>
                  <a:pt x="1269" y="18"/>
                  <a:pt x="1271" y="17"/>
                  <a:pt x="1272" y="19"/>
                </a:cubicBezTo>
                <a:cubicBezTo>
                  <a:pt x="1273" y="19"/>
                  <a:pt x="1273" y="20"/>
                  <a:pt x="1274" y="20"/>
                </a:cubicBezTo>
                <a:cubicBezTo>
                  <a:pt x="1275" y="20"/>
                  <a:pt x="1276" y="20"/>
                  <a:pt x="1277" y="20"/>
                </a:cubicBezTo>
                <a:cubicBezTo>
                  <a:pt x="1277" y="19"/>
                  <a:pt x="1277" y="19"/>
                  <a:pt x="1277" y="19"/>
                </a:cubicBezTo>
                <a:cubicBezTo>
                  <a:pt x="1277" y="18"/>
                  <a:pt x="1277" y="18"/>
                  <a:pt x="1278" y="18"/>
                </a:cubicBezTo>
                <a:cubicBezTo>
                  <a:pt x="1278" y="18"/>
                  <a:pt x="1279" y="18"/>
                  <a:pt x="1279" y="17"/>
                </a:cubicBezTo>
                <a:cubicBezTo>
                  <a:pt x="1279" y="16"/>
                  <a:pt x="1278" y="15"/>
                  <a:pt x="1279" y="15"/>
                </a:cubicBezTo>
                <a:cubicBezTo>
                  <a:pt x="1279" y="15"/>
                  <a:pt x="1280" y="15"/>
                  <a:pt x="1280" y="15"/>
                </a:cubicBezTo>
                <a:cubicBezTo>
                  <a:pt x="1281" y="15"/>
                  <a:pt x="1281" y="15"/>
                  <a:pt x="1281" y="15"/>
                </a:cubicBezTo>
                <a:cubicBezTo>
                  <a:pt x="1283" y="14"/>
                  <a:pt x="1284" y="16"/>
                  <a:pt x="1286" y="16"/>
                </a:cubicBezTo>
                <a:cubicBezTo>
                  <a:pt x="1288" y="16"/>
                  <a:pt x="1286" y="14"/>
                  <a:pt x="1286" y="13"/>
                </a:cubicBezTo>
                <a:cubicBezTo>
                  <a:pt x="1285" y="12"/>
                  <a:pt x="1285" y="12"/>
                  <a:pt x="1284" y="11"/>
                </a:cubicBezTo>
                <a:cubicBezTo>
                  <a:pt x="1284" y="11"/>
                  <a:pt x="1283" y="11"/>
                  <a:pt x="1283" y="10"/>
                </a:cubicBezTo>
                <a:cubicBezTo>
                  <a:pt x="1285" y="10"/>
                  <a:pt x="1286" y="10"/>
                  <a:pt x="1287" y="9"/>
                </a:cubicBezTo>
                <a:cubicBezTo>
                  <a:pt x="1288" y="9"/>
                  <a:pt x="1288" y="9"/>
                  <a:pt x="1288" y="8"/>
                </a:cubicBezTo>
                <a:cubicBezTo>
                  <a:pt x="1289" y="8"/>
                  <a:pt x="1290" y="9"/>
                  <a:pt x="1290" y="9"/>
                </a:cubicBezTo>
                <a:cubicBezTo>
                  <a:pt x="1293" y="9"/>
                  <a:pt x="1296" y="7"/>
                  <a:pt x="1299" y="8"/>
                </a:cubicBezTo>
                <a:cubicBezTo>
                  <a:pt x="1299" y="9"/>
                  <a:pt x="1303" y="10"/>
                  <a:pt x="1302" y="8"/>
                </a:cubicBezTo>
                <a:cubicBezTo>
                  <a:pt x="1302" y="7"/>
                  <a:pt x="1300" y="6"/>
                  <a:pt x="1299" y="6"/>
                </a:cubicBezTo>
                <a:cubicBezTo>
                  <a:pt x="1298" y="5"/>
                  <a:pt x="1296" y="5"/>
                  <a:pt x="1295" y="4"/>
                </a:cubicBezTo>
                <a:cubicBezTo>
                  <a:pt x="1293" y="4"/>
                  <a:pt x="1292" y="3"/>
                  <a:pt x="1290" y="3"/>
                </a:cubicBezTo>
                <a:cubicBezTo>
                  <a:pt x="1288" y="3"/>
                  <a:pt x="1286" y="3"/>
                  <a:pt x="1283" y="2"/>
                </a:cubicBezTo>
                <a:cubicBezTo>
                  <a:pt x="1281" y="2"/>
                  <a:pt x="1280" y="2"/>
                  <a:pt x="1278" y="2"/>
                </a:cubicBezTo>
                <a:cubicBezTo>
                  <a:pt x="1275" y="2"/>
                  <a:pt x="1272" y="2"/>
                  <a:pt x="1269" y="2"/>
                </a:cubicBezTo>
                <a:cubicBezTo>
                  <a:pt x="1261" y="2"/>
                  <a:pt x="1261" y="2"/>
                  <a:pt x="1261" y="2"/>
                </a:cubicBezTo>
                <a:cubicBezTo>
                  <a:pt x="1260" y="2"/>
                  <a:pt x="1260" y="2"/>
                  <a:pt x="1259" y="2"/>
                </a:cubicBezTo>
                <a:cubicBezTo>
                  <a:pt x="1258" y="2"/>
                  <a:pt x="1259" y="3"/>
                  <a:pt x="1259" y="3"/>
                </a:cubicBezTo>
                <a:cubicBezTo>
                  <a:pt x="1260" y="4"/>
                  <a:pt x="1259" y="4"/>
                  <a:pt x="1259" y="5"/>
                </a:cubicBezTo>
                <a:cubicBezTo>
                  <a:pt x="1259" y="6"/>
                  <a:pt x="1260" y="6"/>
                  <a:pt x="1260" y="6"/>
                </a:cubicBezTo>
                <a:cubicBezTo>
                  <a:pt x="1261" y="7"/>
                  <a:pt x="1260" y="8"/>
                  <a:pt x="1259" y="8"/>
                </a:cubicBezTo>
                <a:cubicBezTo>
                  <a:pt x="1258" y="8"/>
                  <a:pt x="1257" y="7"/>
                  <a:pt x="1255" y="7"/>
                </a:cubicBezTo>
                <a:cubicBezTo>
                  <a:pt x="1254" y="7"/>
                  <a:pt x="1252" y="7"/>
                  <a:pt x="1251" y="7"/>
                </a:cubicBezTo>
                <a:cubicBezTo>
                  <a:pt x="1249" y="7"/>
                  <a:pt x="1248" y="8"/>
                  <a:pt x="1246" y="8"/>
                </a:cubicBezTo>
                <a:cubicBezTo>
                  <a:pt x="1246" y="9"/>
                  <a:pt x="1245" y="8"/>
                  <a:pt x="1244" y="8"/>
                </a:cubicBezTo>
                <a:cubicBezTo>
                  <a:pt x="1244" y="8"/>
                  <a:pt x="1243" y="9"/>
                  <a:pt x="1242" y="9"/>
                </a:cubicBezTo>
                <a:cubicBezTo>
                  <a:pt x="1240" y="10"/>
                  <a:pt x="1240" y="11"/>
                  <a:pt x="1239" y="13"/>
                </a:cubicBezTo>
                <a:cubicBezTo>
                  <a:pt x="1238" y="14"/>
                  <a:pt x="1237" y="15"/>
                  <a:pt x="1237" y="16"/>
                </a:cubicBezTo>
                <a:cubicBezTo>
                  <a:pt x="1236" y="16"/>
                  <a:pt x="1235" y="18"/>
                  <a:pt x="1236" y="19"/>
                </a:cubicBezTo>
                <a:cubicBezTo>
                  <a:pt x="1236" y="20"/>
                  <a:pt x="1236" y="19"/>
                  <a:pt x="1237" y="19"/>
                </a:cubicBezTo>
                <a:close/>
                <a:moveTo>
                  <a:pt x="1313" y="4"/>
                </a:moveTo>
                <a:cubicBezTo>
                  <a:pt x="1315" y="4"/>
                  <a:pt x="1316" y="4"/>
                  <a:pt x="1318" y="4"/>
                </a:cubicBezTo>
                <a:cubicBezTo>
                  <a:pt x="1308" y="2"/>
                  <a:pt x="1308" y="2"/>
                  <a:pt x="1308" y="2"/>
                </a:cubicBezTo>
                <a:cubicBezTo>
                  <a:pt x="1309" y="2"/>
                  <a:pt x="1309" y="3"/>
                  <a:pt x="1310" y="4"/>
                </a:cubicBezTo>
                <a:cubicBezTo>
                  <a:pt x="1311" y="5"/>
                  <a:pt x="1312" y="4"/>
                  <a:pt x="1313" y="4"/>
                </a:cubicBezTo>
                <a:close/>
                <a:moveTo>
                  <a:pt x="1938" y="10"/>
                </a:moveTo>
                <a:cubicBezTo>
                  <a:pt x="1939" y="10"/>
                  <a:pt x="1941" y="10"/>
                  <a:pt x="1942" y="10"/>
                </a:cubicBezTo>
                <a:cubicBezTo>
                  <a:pt x="1948" y="9"/>
                  <a:pt x="1954" y="10"/>
                  <a:pt x="1960" y="10"/>
                </a:cubicBezTo>
                <a:cubicBezTo>
                  <a:pt x="1961" y="10"/>
                  <a:pt x="1963" y="9"/>
                  <a:pt x="1964" y="9"/>
                </a:cubicBezTo>
                <a:cubicBezTo>
                  <a:pt x="1966" y="9"/>
                  <a:pt x="1967" y="10"/>
                  <a:pt x="1969" y="10"/>
                </a:cubicBezTo>
                <a:cubicBezTo>
                  <a:pt x="1970" y="10"/>
                  <a:pt x="1973" y="9"/>
                  <a:pt x="1973" y="10"/>
                </a:cubicBezTo>
                <a:cubicBezTo>
                  <a:pt x="1974" y="11"/>
                  <a:pt x="1970" y="11"/>
                  <a:pt x="1969" y="11"/>
                </a:cubicBezTo>
                <a:cubicBezTo>
                  <a:pt x="1968" y="11"/>
                  <a:pt x="1967" y="11"/>
                  <a:pt x="1965" y="11"/>
                </a:cubicBezTo>
                <a:cubicBezTo>
                  <a:pt x="1964" y="11"/>
                  <a:pt x="1962" y="12"/>
                  <a:pt x="1961" y="12"/>
                </a:cubicBezTo>
                <a:cubicBezTo>
                  <a:pt x="1959" y="11"/>
                  <a:pt x="1955" y="10"/>
                  <a:pt x="1952" y="11"/>
                </a:cubicBezTo>
                <a:cubicBezTo>
                  <a:pt x="1952" y="12"/>
                  <a:pt x="1954" y="12"/>
                  <a:pt x="1955" y="13"/>
                </a:cubicBezTo>
                <a:cubicBezTo>
                  <a:pt x="1955" y="13"/>
                  <a:pt x="1955" y="13"/>
                  <a:pt x="1956" y="14"/>
                </a:cubicBezTo>
                <a:cubicBezTo>
                  <a:pt x="1956" y="14"/>
                  <a:pt x="1957" y="14"/>
                  <a:pt x="1957" y="14"/>
                </a:cubicBezTo>
                <a:cubicBezTo>
                  <a:pt x="1958" y="14"/>
                  <a:pt x="1959" y="14"/>
                  <a:pt x="1960" y="15"/>
                </a:cubicBezTo>
                <a:cubicBezTo>
                  <a:pt x="1961" y="15"/>
                  <a:pt x="1962" y="15"/>
                  <a:pt x="1963" y="15"/>
                </a:cubicBezTo>
                <a:cubicBezTo>
                  <a:pt x="1964" y="16"/>
                  <a:pt x="1963" y="16"/>
                  <a:pt x="1963" y="16"/>
                </a:cubicBezTo>
                <a:cubicBezTo>
                  <a:pt x="1962" y="16"/>
                  <a:pt x="1961" y="16"/>
                  <a:pt x="1961" y="16"/>
                </a:cubicBezTo>
                <a:cubicBezTo>
                  <a:pt x="1959" y="15"/>
                  <a:pt x="1958" y="15"/>
                  <a:pt x="1957" y="15"/>
                </a:cubicBezTo>
                <a:cubicBezTo>
                  <a:pt x="1956" y="15"/>
                  <a:pt x="1955" y="15"/>
                  <a:pt x="1956" y="16"/>
                </a:cubicBezTo>
                <a:cubicBezTo>
                  <a:pt x="1956" y="16"/>
                  <a:pt x="1957" y="16"/>
                  <a:pt x="1957" y="16"/>
                </a:cubicBezTo>
                <a:cubicBezTo>
                  <a:pt x="1959" y="16"/>
                  <a:pt x="1960" y="16"/>
                  <a:pt x="1962" y="17"/>
                </a:cubicBezTo>
                <a:cubicBezTo>
                  <a:pt x="1964" y="19"/>
                  <a:pt x="1968" y="17"/>
                  <a:pt x="1970" y="20"/>
                </a:cubicBezTo>
                <a:cubicBezTo>
                  <a:pt x="1970" y="20"/>
                  <a:pt x="1970" y="21"/>
                  <a:pt x="1971" y="21"/>
                </a:cubicBezTo>
                <a:cubicBezTo>
                  <a:pt x="1971" y="22"/>
                  <a:pt x="1972" y="22"/>
                  <a:pt x="1973" y="22"/>
                </a:cubicBezTo>
                <a:cubicBezTo>
                  <a:pt x="1974" y="22"/>
                  <a:pt x="1976" y="23"/>
                  <a:pt x="1977" y="23"/>
                </a:cubicBezTo>
                <a:cubicBezTo>
                  <a:pt x="1980" y="24"/>
                  <a:pt x="1983" y="24"/>
                  <a:pt x="1986" y="23"/>
                </a:cubicBezTo>
                <a:cubicBezTo>
                  <a:pt x="1989" y="23"/>
                  <a:pt x="1992" y="21"/>
                  <a:pt x="1994" y="21"/>
                </a:cubicBezTo>
                <a:cubicBezTo>
                  <a:pt x="1996" y="21"/>
                  <a:pt x="1997" y="21"/>
                  <a:pt x="1998" y="21"/>
                </a:cubicBezTo>
                <a:cubicBezTo>
                  <a:pt x="1999" y="20"/>
                  <a:pt x="2000" y="19"/>
                  <a:pt x="2002" y="19"/>
                </a:cubicBezTo>
                <a:cubicBezTo>
                  <a:pt x="2003" y="19"/>
                  <a:pt x="2005" y="19"/>
                  <a:pt x="2006" y="19"/>
                </a:cubicBezTo>
                <a:cubicBezTo>
                  <a:pt x="2009" y="18"/>
                  <a:pt x="2012" y="16"/>
                  <a:pt x="2015" y="16"/>
                </a:cubicBezTo>
                <a:cubicBezTo>
                  <a:pt x="2017" y="16"/>
                  <a:pt x="2019" y="16"/>
                  <a:pt x="2021" y="15"/>
                </a:cubicBezTo>
                <a:cubicBezTo>
                  <a:pt x="2022" y="15"/>
                  <a:pt x="2024" y="14"/>
                  <a:pt x="2026" y="14"/>
                </a:cubicBezTo>
                <a:cubicBezTo>
                  <a:pt x="2030" y="13"/>
                  <a:pt x="2034" y="13"/>
                  <a:pt x="2038" y="14"/>
                </a:cubicBezTo>
                <a:cubicBezTo>
                  <a:pt x="2039" y="14"/>
                  <a:pt x="2041" y="14"/>
                  <a:pt x="2042" y="14"/>
                </a:cubicBezTo>
                <a:cubicBezTo>
                  <a:pt x="2044" y="13"/>
                  <a:pt x="2046" y="14"/>
                  <a:pt x="2047" y="13"/>
                </a:cubicBezTo>
                <a:cubicBezTo>
                  <a:pt x="2049" y="13"/>
                  <a:pt x="2050" y="12"/>
                  <a:pt x="2050" y="10"/>
                </a:cubicBezTo>
                <a:cubicBezTo>
                  <a:pt x="2051" y="9"/>
                  <a:pt x="2051" y="7"/>
                  <a:pt x="2051" y="5"/>
                </a:cubicBezTo>
                <a:cubicBezTo>
                  <a:pt x="2051" y="4"/>
                  <a:pt x="2050" y="4"/>
                  <a:pt x="2050" y="3"/>
                </a:cubicBezTo>
                <a:cubicBezTo>
                  <a:pt x="1949" y="2"/>
                  <a:pt x="1949" y="2"/>
                  <a:pt x="1949" y="2"/>
                </a:cubicBezTo>
                <a:cubicBezTo>
                  <a:pt x="1948" y="3"/>
                  <a:pt x="1948" y="2"/>
                  <a:pt x="1947" y="2"/>
                </a:cubicBezTo>
                <a:cubicBezTo>
                  <a:pt x="1946" y="2"/>
                  <a:pt x="1947" y="3"/>
                  <a:pt x="1947" y="3"/>
                </a:cubicBezTo>
                <a:cubicBezTo>
                  <a:pt x="1947" y="3"/>
                  <a:pt x="1947" y="4"/>
                  <a:pt x="1947" y="4"/>
                </a:cubicBezTo>
                <a:cubicBezTo>
                  <a:pt x="1948" y="4"/>
                  <a:pt x="1948" y="4"/>
                  <a:pt x="1948" y="5"/>
                </a:cubicBezTo>
                <a:cubicBezTo>
                  <a:pt x="1949" y="5"/>
                  <a:pt x="1949" y="6"/>
                  <a:pt x="1948" y="6"/>
                </a:cubicBezTo>
                <a:cubicBezTo>
                  <a:pt x="1947" y="6"/>
                  <a:pt x="1946" y="6"/>
                  <a:pt x="1946" y="6"/>
                </a:cubicBezTo>
                <a:cubicBezTo>
                  <a:pt x="1945" y="6"/>
                  <a:pt x="1944" y="6"/>
                  <a:pt x="1944" y="6"/>
                </a:cubicBezTo>
                <a:cubicBezTo>
                  <a:pt x="1942" y="7"/>
                  <a:pt x="1941" y="7"/>
                  <a:pt x="1940" y="8"/>
                </a:cubicBezTo>
                <a:cubicBezTo>
                  <a:pt x="1939" y="8"/>
                  <a:pt x="1939" y="9"/>
                  <a:pt x="1938" y="9"/>
                </a:cubicBezTo>
                <a:cubicBezTo>
                  <a:pt x="1937" y="9"/>
                  <a:pt x="1937" y="9"/>
                  <a:pt x="1936" y="10"/>
                </a:cubicBezTo>
                <a:cubicBezTo>
                  <a:pt x="1936" y="11"/>
                  <a:pt x="1938" y="11"/>
                  <a:pt x="1938" y="10"/>
                </a:cubicBezTo>
                <a:close/>
                <a:moveTo>
                  <a:pt x="1167" y="14"/>
                </a:moveTo>
                <a:cubicBezTo>
                  <a:pt x="1168" y="15"/>
                  <a:pt x="1169" y="15"/>
                  <a:pt x="1170" y="15"/>
                </a:cubicBezTo>
                <a:cubicBezTo>
                  <a:pt x="1171" y="15"/>
                  <a:pt x="1172" y="16"/>
                  <a:pt x="1173" y="17"/>
                </a:cubicBezTo>
                <a:cubicBezTo>
                  <a:pt x="1174" y="17"/>
                  <a:pt x="1175" y="16"/>
                  <a:pt x="1176" y="16"/>
                </a:cubicBezTo>
                <a:cubicBezTo>
                  <a:pt x="1178" y="15"/>
                  <a:pt x="1179" y="16"/>
                  <a:pt x="1181" y="15"/>
                </a:cubicBezTo>
                <a:cubicBezTo>
                  <a:pt x="1182" y="15"/>
                  <a:pt x="1184" y="15"/>
                  <a:pt x="1186" y="16"/>
                </a:cubicBezTo>
                <a:cubicBezTo>
                  <a:pt x="1186" y="16"/>
                  <a:pt x="1187" y="17"/>
                  <a:pt x="1187" y="17"/>
                </a:cubicBezTo>
                <a:cubicBezTo>
                  <a:pt x="1188" y="16"/>
                  <a:pt x="1189" y="16"/>
                  <a:pt x="1190" y="15"/>
                </a:cubicBezTo>
                <a:cubicBezTo>
                  <a:pt x="1190" y="15"/>
                  <a:pt x="1190" y="14"/>
                  <a:pt x="1190" y="14"/>
                </a:cubicBezTo>
                <a:cubicBezTo>
                  <a:pt x="1191" y="13"/>
                  <a:pt x="1192" y="13"/>
                  <a:pt x="1193" y="13"/>
                </a:cubicBezTo>
                <a:cubicBezTo>
                  <a:pt x="1193" y="13"/>
                  <a:pt x="1194" y="13"/>
                  <a:pt x="1195" y="13"/>
                </a:cubicBezTo>
                <a:cubicBezTo>
                  <a:pt x="1196" y="13"/>
                  <a:pt x="1197" y="13"/>
                  <a:pt x="1196" y="12"/>
                </a:cubicBezTo>
                <a:cubicBezTo>
                  <a:pt x="1196" y="11"/>
                  <a:pt x="1194" y="11"/>
                  <a:pt x="1193" y="10"/>
                </a:cubicBezTo>
                <a:cubicBezTo>
                  <a:pt x="1192" y="10"/>
                  <a:pt x="1191" y="9"/>
                  <a:pt x="1191" y="9"/>
                </a:cubicBezTo>
                <a:cubicBezTo>
                  <a:pt x="1190" y="9"/>
                  <a:pt x="1189" y="9"/>
                  <a:pt x="1189" y="9"/>
                </a:cubicBezTo>
                <a:cubicBezTo>
                  <a:pt x="1187" y="8"/>
                  <a:pt x="1187" y="7"/>
                  <a:pt x="1186" y="6"/>
                </a:cubicBezTo>
                <a:cubicBezTo>
                  <a:pt x="1184" y="5"/>
                  <a:pt x="1183" y="5"/>
                  <a:pt x="1182" y="5"/>
                </a:cubicBezTo>
                <a:cubicBezTo>
                  <a:pt x="1181" y="5"/>
                  <a:pt x="1180" y="5"/>
                  <a:pt x="1180" y="6"/>
                </a:cubicBezTo>
                <a:cubicBezTo>
                  <a:pt x="1179" y="6"/>
                  <a:pt x="1178" y="6"/>
                  <a:pt x="1178" y="6"/>
                </a:cubicBezTo>
                <a:cubicBezTo>
                  <a:pt x="1176" y="6"/>
                  <a:pt x="1175" y="7"/>
                  <a:pt x="1174" y="8"/>
                </a:cubicBezTo>
                <a:cubicBezTo>
                  <a:pt x="1173" y="9"/>
                  <a:pt x="1172" y="10"/>
                  <a:pt x="1172" y="10"/>
                </a:cubicBezTo>
                <a:cubicBezTo>
                  <a:pt x="1171" y="11"/>
                  <a:pt x="1171" y="11"/>
                  <a:pt x="1170" y="11"/>
                </a:cubicBezTo>
                <a:cubicBezTo>
                  <a:pt x="1170" y="12"/>
                  <a:pt x="1169" y="12"/>
                  <a:pt x="1169" y="12"/>
                </a:cubicBezTo>
                <a:cubicBezTo>
                  <a:pt x="1168" y="12"/>
                  <a:pt x="1166" y="14"/>
                  <a:pt x="1167" y="14"/>
                </a:cubicBezTo>
                <a:close/>
                <a:moveTo>
                  <a:pt x="1150" y="359"/>
                </a:moveTo>
                <a:cubicBezTo>
                  <a:pt x="1150" y="359"/>
                  <a:pt x="1151" y="360"/>
                  <a:pt x="1151" y="360"/>
                </a:cubicBezTo>
                <a:cubicBezTo>
                  <a:pt x="1152" y="361"/>
                  <a:pt x="1151" y="362"/>
                  <a:pt x="1151" y="363"/>
                </a:cubicBezTo>
                <a:cubicBezTo>
                  <a:pt x="1151" y="364"/>
                  <a:pt x="1154" y="364"/>
                  <a:pt x="1155" y="364"/>
                </a:cubicBezTo>
                <a:cubicBezTo>
                  <a:pt x="1156" y="364"/>
                  <a:pt x="1156" y="364"/>
                  <a:pt x="1157" y="364"/>
                </a:cubicBezTo>
                <a:cubicBezTo>
                  <a:pt x="1158" y="364"/>
                  <a:pt x="1159" y="364"/>
                  <a:pt x="1159" y="364"/>
                </a:cubicBezTo>
                <a:cubicBezTo>
                  <a:pt x="1161" y="364"/>
                  <a:pt x="1162" y="364"/>
                  <a:pt x="1164" y="364"/>
                </a:cubicBezTo>
                <a:cubicBezTo>
                  <a:pt x="1165" y="363"/>
                  <a:pt x="1166" y="365"/>
                  <a:pt x="1168" y="364"/>
                </a:cubicBezTo>
                <a:cubicBezTo>
                  <a:pt x="1168" y="364"/>
                  <a:pt x="1169" y="364"/>
                  <a:pt x="1169" y="364"/>
                </a:cubicBezTo>
                <a:cubicBezTo>
                  <a:pt x="1169" y="364"/>
                  <a:pt x="1169" y="363"/>
                  <a:pt x="1169" y="363"/>
                </a:cubicBezTo>
                <a:cubicBezTo>
                  <a:pt x="1170" y="362"/>
                  <a:pt x="1171" y="362"/>
                  <a:pt x="1171" y="363"/>
                </a:cubicBezTo>
                <a:cubicBezTo>
                  <a:pt x="1172" y="363"/>
                  <a:pt x="1171" y="365"/>
                  <a:pt x="1171" y="365"/>
                </a:cubicBezTo>
                <a:cubicBezTo>
                  <a:pt x="1171" y="366"/>
                  <a:pt x="1171" y="366"/>
                  <a:pt x="1171" y="367"/>
                </a:cubicBezTo>
                <a:cubicBezTo>
                  <a:pt x="1172" y="367"/>
                  <a:pt x="1172" y="367"/>
                  <a:pt x="1172" y="367"/>
                </a:cubicBezTo>
                <a:cubicBezTo>
                  <a:pt x="1173" y="368"/>
                  <a:pt x="1173" y="369"/>
                  <a:pt x="1174" y="369"/>
                </a:cubicBezTo>
                <a:cubicBezTo>
                  <a:pt x="1175" y="369"/>
                  <a:pt x="1176" y="369"/>
                  <a:pt x="1176" y="369"/>
                </a:cubicBezTo>
                <a:cubicBezTo>
                  <a:pt x="1178" y="370"/>
                  <a:pt x="1179" y="370"/>
                  <a:pt x="1179" y="368"/>
                </a:cubicBezTo>
                <a:cubicBezTo>
                  <a:pt x="1180" y="367"/>
                  <a:pt x="1179" y="367"/>
                  <a:pt x="1180" y="367"/>
                </a:cubicBezTo>
                <a:cubicBezTo>
                  <a:pt x="1181" y="367"/>
                  <a:pt x="1182" y="367"/>
                  <a:pt x="1183" y="367"/>
                </a:cubicBezTo>
                <a:cubicBezTo>
                  <a:pt x="1184" y="367"/>
                  <a:pt x="1184" y="367"/>
                  <a:pt x="1185" y="366"/>
                </a:cubicBezTo>
                <a:cubicBezTo>
                  <a:pt x="1185" y="365"/>
                  <a:pt x="1185" y="364"/>
                  <a:pt x="1186" y="364"/>
                </a:cubicBezTo>
                <a:cubicBezTo>
                  <a:pt x="1187" y="364"/>
                  <a:pt x="1187" y="366"/>
                  <a:pt x="1186" y="367"/>
                </a:cubicBezTo>
                <a:cubicBezTo>
                  <a:pt x="1186" y="367"/>
                  <a:pt x="1185" y="367"/>
                  <a:pt x="1185" y="368"/>
                </a:cubicBezTo>
                <a:cubicBezTo>
                  <a:pt x="1185" y="369"/>
                  <a:pt x="1185" y="369"/>
                  <a:pt x="1185" y="370"/>
                </a:cubicBezTo>
                <a:cubicBezTo>
                  <a:pt x="1186" y="371"/>
                  <a:pt x="1186" y="371"/>
                  <a:pt x="1186" y="371"/>
                </a:cubicBezTo>
                <a:cubicBezTo>
                  <a:pt x="1187" y="372"/>
                  <a:pt x="1186" y="373"/>
                  <a:pt x="1187" y="373"/>
                </a:cubicBezTo>
                <a:cubicBezTo>
                  <a:pt x="1189" y="373"/>
                  <a:pt x="1191" y="372"/>
                  <a:pt x="1191" y="371"/>
                </a:cubicBezTo>
                <a:cubicBezTo>
                  <a:pt x="1192" y="371"/>
                  <a:pt x="1192" y="370"/>
                  <a:pt x="1193" y="370"/>
                </a:cubicBezTo>
                <a:cubicBezTo>
                  <a:pt x="1194" y="370"/>
                  <a:pt x="1193" y="371"/>
                  <a:pt x="1192" y="371"/>
                </a:cubicBezTo>
                <a:cubicBezTo>
                  <a:pt x="1192" y="372"/>
                  <a:pt x="1191" y="373"/>
                  <a:pt x="1191" y="373"/>
                </a:cubicBezTo>
                <a:cubicBezTo>
                  <a:pt x="1190" y="374"/>
                  <a:pt x="1190" y="374"/>
                  <a:pt x="1189" y="374"/>
                </a:cubicBezTo>
                <a:cubicBezTo>
                  <a:pt x="1188" y="375"/>
                  <a:pt x="1190" y="376"/>
                  <a:pt x="1191" y="377"/>
                </a:cubicBezTo>
                <a:cubicBezTo>
                  <a:pt x="1192" y="379"/>
                  <a:pt x="1193" y="378"/>
                  <a:pt x="1195" y="379"/>
                </a:cubicBezTo>
                <a:cubicBezTo>
                  <a:pt x="1196" y="380"/>
                  <a:pt x="1196" y="380"/>
                  <a:pt x="1196" y="381"/>
                </a:cubicBezTo>
                <a:cubicBezTo>
                  <a:pt x="1197" y="382"/>
                  <a:pt x="1197" y="381"/>
                  <a:pt x="1198" y="382"/>
                </a:cubicBezTo>
                <a:cubicBezTo>
                  <a:pt x="1198" y="382"/>
                  <a:pt x="1198" y="383"/>
                  <a:pt x="1197" y="383"/>
                </a:cubicBezTo>
                <a:cubicBezTo>
                  <a:pt x="1196" y="383"/>
                  <a:pt x="1196" y="382"/>
                  <a:pt x="1195" y="382"/>
                </a:cubicBezTo>
                <a:cubicBezTo>
                  <a:pt x="1195" y="382"/>
                  <a:pt x="1194" y="382"/>
                  <a:pt x="1193" y="382"/>
                </a:cubicBezTo>
                <a:cubicBezTo>
                  <a:pt x="1192" y="382"/>
                  <a:pt x="1192" y="382"/>
                  <a:pt x="1191" y="381"/>
                </a:cubicBezTo>
                <a:cubicBezTo>
                  <a:pt x="1190" y="381"/>
                  <a:pt x="1190" y="381"/>
                  <a:pt x="1190" y="382"/>
                </a:cubicBezTo>
                <a:cubicBezTo>
                  <a:pt x="1190" y="383"/>
                  <a:pt x="1191" y="383"/>
                  <a:pt x="1191" y="383"/>
                </a:cubicBezTo>
                <a:cubicBezTo>
                  <a:pt x="1193" y="384"/>
                  <a:pt x="1194" y="384"/>
                  <a:pt x="1194" y="385"/>
                </a:cubicBezTo>
                <a:cubicBezTo>
                  <a:pt x="1195" y="386"/>
                  <a:pt x="1194" y="386"/>
                  <a:pt x="1194" y="387"/>
                </a:cubicBezTo>
                <a:cubicBezTo>
                  <a:pt x="1193" y="388"/>
                  <a:pt x="1193" y="388"/>
                  <a:pt x="1193" y="389"/>
                </a:cubicBezTo>
                <a:cubicBezTo>
                  <a:pt x="1193" y="390"/>
                  <a:pt x="1193" y="390"/>
                  <a:pt x="1192" y="390"/>
                </a:cubicBezTo>
                <a:cubicBezTo>
                  <a:pt x="1191" y="390"/>
                  <a:pt x="1191" y="390"/>
                  <a:pt x="1190" y="389"/>
                </a:cubicBezTo>
                <a:cubicBezTo>
                  <a:pt x="1190" y="389"/>
                  <a:pt x="1186" y="389"/>
                  <a:pt x="1186" y="389"/>
                </a:cubicBezTo>
                <a:cubicBezTo>
                  <a:pt x="1186" y="390"/>
                  <a:pt x="1187" y="390"/>
                  <a:pt x="1188" y="390"/>
                </a:cubicBezTo>
                <a:cubicBezTo>
                  <a:pt x="1188" y="390"/>
                  <a:pt x="1189" y="391"/>
                  <a:pt x="1189" y="391"/>
                </a:cubicBezTo>
                <a:cubicBezTo>
                  <a:pt x="1191" y="392"/>
                  <a:pt x="1195" y="392"/>
                  <a:pt x="1197" y="393"/>
                </a:cubicBezTo>
                <a:cubicBezTo>
                  <a:pt x="1199" y="393"/>
                  <a:pt x="1200" y="393"/>
                  <a:pt x="1201" y="394"/>
                </a:cubicBezTo>
                <a:cubicBezTo>
                  <a:pt x="1202" y="394"/>
                  <a:pt x="1203" y="394"/>
                  <a:pt x="1204" y="394"/>
                </a:cubicBezTo>
                <a:cubicBezTo>
                  <a:pt x="1205" y="395"/>
                  <a:pt x="1206" y="395"/>
                  <a:pt x="1208" y="395"/>
                </a:cubicBezTo>
                <a:cubicBezTo>
                  <a:pt x="1209" y="395"/>
                  <a:pt x="1209" y="396"/>
                  <a:pt x="1210" y="396"/>
                </a:cubicBezTo>
                <a:cubicBezTo>
                  <a:pt x="1211" y="397"/>
                  <a:pt x="1212" y="398"/>
                  <a:pt x="1213" y="397"/>
                </a:cubicBezTo>
                <a:cubicBezTo>
                  <a:pt x="1213" y="396"/>
                  <a:pt x="1210" y="394"/>
                  <a:pt x="1210" y="393"/>
                </a:cubicBezTo>
                <a:cubicBezTo>
                  <a:pt x="1208" y="392"/>
                  <a:pt x="1212" y="393"/>
                  <a:pt x="1212" y="394"/>
                </a:cubicBezTo>
                <a:cubicBezTo>
                  <a:pt x="1213" y="394"/>
                  <a:pt x="1213" y="395"/>
                  <a:pt x="1214" y="395"/>
                </a:cubicBezTo>
                <a:cubicBezTo>
                  <a:pt x="1214" y="396"/>
                  <a:pt x="1215" y="396"/>
                  <a:pt x="1216" y="396"/>
                </a:cubicBezTo>
                <a:cubicBezTo>
                  <a:pt x="1217" y="396"/>
                  <a:pt x="1219" y="397"/>
                  <a:pt x="1219" y="398"/>
                </a:cubicBezTo>
                <a:cubicBezTo>
                  <a:pt x="1220" y="398"/>
                  <a:pt x="1219" y="399"/>
                  <a:pt x="1220" y="399"/>
                </a:cubicBezTo>
                <a:cubicBezTo>
                  <a:pt x="1221" y="400"/>
                  <a:pt x="1222" y="400"/>
                  <a:pt x="1222" y="399"/>
                </a:cubicBezTo>
                <a:cubicBezTo>
                  <a:pt x="1224" y="398"/>
                  <a:pt x="1223" y="397"/>
                  <a:pt x="1224" y="396"/>
                </a:cubicBezTo>
                <a:cubicBezTo>
                  <a:pt x="1225" y="394"/>
                  <a:pt x="1226" y="394"/>
                  <a:pt x="1228" y="395"/>
                </a:cubicBezTo>
                <a:cubicBezTo>
                  <a:pt x="1229" y="395"/>
                  <a:pt x="1231" y="395"/>
                  <a:pt x="1232" y="396"/>
                </a:cubicBezTo>
                <a:cubicBezTo>
                  <a:pt x="1233" y="396"/>
                  <a:pt x="1234" y="396"/>
                  <a:pt x="1233" y="397"/>
                </a:cubicBezTo>
                <a:cubicBezTo>
                  <a:pt x="1233" y="397"/>
                  <a:pt x="1232" y="397"/>
                  <a:pt x="1232" y="398"/>
                </a:cubicBezTo>
                <a:cubicBezTo>
                  <a:pt x="1232" y="398"/>
                  <a:pt x="1232" y="398"/>
                  <a:pt x="1233" y="398"/>
                </a:cubicBezTo>
                <a:cubicBezTo>
                  <a:pt x="1234" y="399"/>
                  <a:pt x="1235" y="398"/>
                  <a:pt x="1237" y="399"/>
                </a:cubicBezTo>
                <a:cubicBezTo>
                  <a:pt x="1237" y="399"/>
                  <a:pt x="1238" y="400"/>
                  <a:pt x="1238" y="400"/>
                </a:cubicBezTo>
                <a:cubicBezTo>
                  <a:pt x="1239" y="400"/>
                  <a:pt x="1239" y="399"/>
                  <a:pt x="1239" y="398"/>
                </a:cubicBezTo>
                <a:cubicBezTo>
                  <a:pt x="1238" y="398"/>
                  <a:pt x="1237" y="398"/>
                  <a:pt x="1237" y="398"/>
                </a:cubicBezTo>
                <a:cubicBezTo>
                  <a:pt x="1236" y="397"/>
                  <a:pt x="1236" y="397"/>
                  <a:pt x="1237" y="396"/>
                </a:cubicBezTo>
                <a:cubicBezTo>
                  <a:pt x="1239" y="396"/>
                  <a:pt x="1239" y="398"/>
                  <a:pt x="1240" y="398"/>
                </a:cubicBezTo>
                <a:cubicBezTo>
                  <a:pt x="1242" y="399"/>
                  <a:pt x="1242" y="399"/>
                  <a:pt x="1244" y="399"/>
                </a:cubicBezTo>
                <a:cubicBezTo>
                  <a:pt x="1245" y="398"/>
                  <a:pt x="1246" y="398"/>
                  <a:pt x="1246" y="399"/>
                </a:cubicBezTo>
                <a:cubicBezTo>
                  <a:pt x="1247" y="399"/>
                  <a:pt x="1247" y="400"/>
                  <a:pt x="1248" y="400"/>
                </a:cubicBezTo>
                <a:cubicBezTo>
                  <a:pt x="1250" y="400"/>
                  <a:pt x="1247" y="397"/>
                  <a:pt x="1247" y="397"/>
                </a:cubicBezTo>
                <a:cubicBezTo>
                  <a:pt x="1246" y="396"/>
                  <a:pt x="1246" y="396"/>
                  <a:pt x="1245" y="395"/>
                </a:cubicBezTo>
                <a:cubicBezTo>
                  <a:pt x="1245" y="395"/>
                  <a:pt x="1243" y="396"/>
                  <a:pt x="1243" y="395"/>
                </a:cubicBezTo>
                <a:cubicBezTo>
                  <a:pt x="1245" y="394"/>
                  <a:pt x="1247" y="396"/>
                  <a:pt x="1249" y="396"/>
                </a:cubicBezTo>
                <a:cubicBezTo>
                  <a:pt x="1250" y="397"/>
                  <a:pt x="1253" y="396"/>
                  <a:pt x="1254" y="398"/>
                </a:cubicBezTo>
                <a:cubicBezTo>
                  <a:pt x="1255" y="398"/>
                  <a:pt x="1255" y="398"/>
                  <a:pt x="1256" y="398"/>
                </a:cubicBezTo>
                <a:cubicBezTo>
                  <a:pt x="1256" y="399"/>
                  <a:pt x="1257" y="398"/>
                  <a:pt x="1258" y="399"/>
                </a:cubicBezTo>
                <a:cubicBezTo>
                  <a:pt x="1259" y="399"/>
                  <a:pt x="1260" y="400"/>
                  <a:pt x="1261" y="400"/>
                </a:cubicBezTo>
                <a:cubicBezTo>
                  <a:pt x="1261" y="400"/>
                  <a:pt x="1264" y="401"/>
                  <a:pt x="1263" y="399"/>
                </a:cubicBezTo>
                <a:cubicBezTo>
                  <a:pt x="1262" y="398"/>
                  <a:pt x="1261" y="398"/>
                  <a:pt x="1260" y="398"/>
                </a:cubicBezTo>
                <a:cubicBezTo>
                  <a:pt x="1259" y="398"/>
                  <a:pt x="1256" y="398"/>
                  <a:pt x="1256" y="397"/>
                </a:cubicBezTo>
                <a:cubicBezTo>
                  <a:pt x="1255" y="396"/>
                  <a:pt x="1256" y="396"/>
                  <a:pt x="1257" y="397"/>
                </a:cubicBezTo>
                <a:cubicBezTo>
                  <a:pt x="1257" y="397"/>
                  <a:pt x="1258" y="397"/>
                  <a:pt x="1259" y="397"/>
                </a:cubicBezTo>
                <a:cubicBezTo>
                  <a:pt x="1260" y="397"/>
                  <a:pt x="1261" y="397"/>
                  <a:pt x="1263" y="398"/>
                </a:cubicBezTo>
                <a:cubicBezTo>
                  <a:pt x="1263" y="398"/>
                  <a:pt x="1263" y="398"/>
                  <a:pt x="1264" y="398"/>
                </a:cubicBezTo>
                <a:cubicBezTo>
                  <a:pt x="1264" y="398"/>
                  <a:pt x="1264" y="398"/>
                  <a:pt x="1264" y="398"/>
                </a:cubicBezTo>
                <a:cubicBezTo>
                  <a:pt x="1267" y="399"/>
                  <a:pt x="1266" y="397"/>
                  <a:pt x="1267" y="395"/>
                </a:cubicBezTo>
                <a:cubicBezTo>
                  <a:pt x="1268" y="394"/>
                  <a:pt x="1269" y="394"/>
                  <a:pt x="1269" y="395"/>
                </a:cubicBezTo>
                <a:cubicBezTo>
                  <a:pt x="1270" y="395"/>
                  <a:pt x="1271" y="395"/>
                  <a:pt x="1271" y="394"/>
                </a:cubicBezTo>
                <a:cubicBezTo>
                  <a:pt x="1271" y="393"/>
                  <a:pt x="1269" y="393"/>
                  <a:pt x="1268" y="393"/>
                </a:cubicBezTo>
                <a:cubicBezTo>
                  <a:pt x="1266" y="392"/>
                  <a:pt x="1265" y="392"/>
                  <a:pt x="1264" y="391"/>
                </a:cubicBezTo>
                <a:cubicBezTo>
                  <a:pt x="1262" y="391"/>
                  <a:pt x="1260" y="390"/>
                  <a:pt x="1259" y="389"/>
                </a:cubicBezTo>
                <a:cubicBezTo>
                  <a:pt x="1257" y="388"/>
                  <a:pt x="1256" y="387"/>
                  <a:pt x="1254" y="386"/>
                </a:cubicBezTo>
                <a:cubicBezTo>
                  <a:pt x="1253" y="386"/>
                  <a:pt x="1251" y="384"/>
                  <a:pt x="1250" y="383"/>
                </a:cubicBezTo>
                <a:cubicBezTo>
                  <a:pt x="1249" y="382"/>
                  <a:pt x="1248" y="380"/>
                  <a:pt x="1246" y="379"/>
                </a:cubicBezTo>
                <a:cubicBezTo>
                  <a:pt x="1244" y="378"/>
                  <a:pt x="1242" y="377"/>
                  <a:pt x="1241" y="375"/>
                </a:cubicBezTo>
                <a:cubicBezTo>
                  <a:pt x="1241" y="374"/>
                  <a:pt x="1240" y="372"/>
                  <a:pt x="1239" y="371"/>
                </a:cubicBezTo>
                <a:cubicBezTo>
                  <a:pt x="1238" y="369"/>
                  <a:pt x="1236" y="369"/>
                  <a:pt x="1235" y="366"/>
                </a:cubicBezTo>
                <a:cubicBezTo>
                  <a:pt x="1234" y="365"/>
                  <a:pt x="1234" y="363"/>
                  <a:pt x="1232" y="362"/>
                </a:cubicBezTo>
                <a:cubicBezTo>
                  <a:pt x="1232" y="361"/>
                  <a:pt x="1231" y="360"/>
                  <a:pt x="1231" y="359"/>
                </a:cubicBezTo>
                <a:cubicBezTo>
                  <a:pt x="1230" y="359"/>
                  <a:pt x="1230" y="358"/>
                  <a:pt x="1230" y="357"/>
                </a:cubicBezTo>
                <a:cubicBezTo>
                  <a:pt x="1229" y="354"/>
                  <a:pt x="1228" y="353"/>
                  <a:pt x="1227" y="352"/>
                </a:cubicBezTo>
                <a:cubicBezTo>
                  <a:pt x="1226" y="351"/>
                  <a:pt x="1226" y="350"/>
                  <a:pt x="1226" y="350"/>
                </a:cubicBezTo>
                <a:cubicBezTo>
                  <a:pt x="1228" y="350"/>
                  <a:pt x="1227" y="348"/>
                  <a:pt x="1227" y="347"/>
                </a:cubicBezTo>
                <a:cubicBezTo>
                  <a:pt x="1227" y="346"/>
                  <a:pt x="1228" y="346"/>
                  <a:pt x="1228" y="345"/>
                </a:cubicBezTo>
                <a:cubicBezTo>
                  <a:pt x="1228" y="345"/>
                  <a:pt x="1228" y="344"/>
                  <a:pt x="1228" y="344"/>
                </a:cubicBezTo>
                <a:cubicBezTo>
                  <a:pt x="1228" y="343"/>
                  <a:pt x="1231" y="342"/>
                  <a:pt x="1230" y="341"/>
                </a:cubicBezTo>
                <a:cubicBezTo>
                  <a:pt x="1230" y="340"/>
                  <a:pt x="1229" y="340"/>
                  <a:pt x="1229" y="340"/>
                </a:cubicBezTo>
                <a:cubicBezTo>
                  <a:pt x="1229" y="340"/>
                  <a:pt x="1229" y="339"/>
                  <a:pt x="1229" y="339"/>
                </a:cubicBezTo>
                <a:cubicBezTo>
                  <a:pt x="1228" y="338"/>
                  <a:pt x="1228" y="338"/>
                  <a:pt x="1227" y="338"/>
                </a:cubicBezTo>
                <a:cubicBezTo>
                  <a:pt x="1226" y="336"/>
                  <a:pt x="1229" y="336"/>
                  <a:pt x="1228" y="334"/>
                </a:cubicBezTo>
                <a:cubicBezTo>
                  <a:pt x="1228" y="334"/>
                  <a:pt x="1228" y="334"/>
                  <a:pt x="1228" y="334"/>
                </a:cubicBezTo>
                <a:cubicBezTo>
                  <a:pt x="1227" y="333"/>
                  <a:pt x="1227" y="333"/>
                  <a:pt x="1227" y="333"/>
                </a:cubicBezTo>
                <a:cubicBezTo>
                  <a:pt x="1227" y="332"/>
                  <a:pt x="1226" y="332"/>
                  <a:pt x="1225" y="332"/>
                </a:cubicBezTo>
                <a:cubicBezTo>
                  <a:pt x="1225" y="331"/>
                  <a:pt x="1226" y="331"/>
                  <a:pt x="1227" y="331"/>
                </a:cubicBezTo>
                <a:cubicBezTo>
                  <a:pt x="1228" y="331"/>
                  <a:pt x="1228" y="331"/>
                  <a:pt x="1229" y="331"/>
                </a:cubicBezTo>
                <a:cubicBezTo>
                  <a:pt x="1229" y="331"/>
                  <a:pt x="1230" y="331"/>
                  <a:pt x="1230" y="330"/>
                </a:cubicBezTo>
                <a:cubicBezTo>
                  <a:pt x="1230" y="329"/>
                  <a:pt x="1229" y="329"/>
                  <a:pt x="1228" y="329"/>
                </a:cubicBezTo>
                <a:cubicBezTo>
                  <a:pt x="1228" y="328"/>
                  <a:pt x="1230" y="328"/>
                  <a:pt x="1230" y="328"/>
                </a:cubicBezTo>
                <a:cubicBezTo>
                  <a:pt x="1232" y="328"/>
                  <a:pt x="1233" y="327"/>
                  <a:pt x="1233" y="326"/>
                </a:cubicBezTo>
                <a:cubicBezTo>
                  <a:pt x="1233" y="325"/>
                  <a:pt x="1234" y="324"/>
                  <a:pt x="1235" y="324"/>
                </a:cubicBezTo>
                <a:cubicBezTo>
                  <a:pt x="1235" y="323"/>
                  <a:pt x="1236" y="324"/>
                  <a:pt x="1236" y="323"/>
                </a:cubicBezTo>
                <a:cubicBezTo>
                  <a:pt x="1237" y="323"/>
                  <a:pt x="1236" y="322"/>
                  <a:pt x="1236" y="321"/>
                </a:cubicBezTo>
                <a:cubicBezTo>
                  <a:pt x="1236" y="320"/>
                  <a:pt x="1236" y="320"/>
                  <a:pt x="1235" y="320"/>
                </a:cubicBezTo>
                <a:cubicBezTo>
                  <a:pt x="1234" y="320"/>
                  <a:pt x="1233" y="320"/>
                  <a:pt x="1233" y="319"/>
                </a:cubicBezTo>
                <a:cubicBezTo>
                  <a:pt x="1233" y="319"/>
                  <a:pt x="1235" y="318"/>
                  <a:pt x="1235" y="318"/>
                </a:cubicBezTo>
                <a:cubicBezTo>
                  <a:pt x="1235" y="318"/>
                  <a:pt x="1236" y="319"/>
                  <a:pt x="1237" y="319"/>
                </a:cubicBezTo>
                <a:cubicBezTo>
                  <a:pt x="1238" y="319"/>
                  <a:pt x="1240" y="320"/>
                  <a:pt x="1241" y="319"/>
                </a:cubicBezTo>
                <a:cubicBezTo>
                  <a:pt x="1242" y="319"/>
                  <a:pt x="1242" y="319"/>
                  <a:pt x="1243" y="318"/>
                </a:cubicBezTo>
                <a:cubicBezTo>
                  <a:pt x="1243" y="317"/>
                  <a:pt x="1243" y="316"/>
                  <a:pt x="1243" y="316"/>
                </a:cubicBezTo>
                <a:cubicBezTo>
                  <a:pt x="1243" y="315"/>
                  <a:pt x="1244" y="315"/>
                  <a:pt x="1244" y="314"/>
                </a:cubicBezTo>
                <a:cubicBezTo>
                  <a:pt x="1245" y="313"/>
                  <a:pt x="1244" y="313"/>
                  <a:pt x="1243" y="313"/>
                </a:cubicBezTo>
                <a:cubicBezTo>
                  <a:pt x="1242" y="313"/>
                  <a:pt x="1242" y="314"/>
                  <a:pt x="1241" y="313"/>
                </a:cubicBezTo>
                <a:cubicBezTo>
                  <a:pt x="1240" y="313"/>
                  <a:pt x="1239" y="313"/>
                  <a:pt x="1239" y="313"/>
                </a:cubicBezTo>
                <a:cubicBezTo>
                  <a:pt x="1237" y="313"/>
                  <a:pt x="1235" y="313"/>
                  <a:pt x="1234" y="313"/>
                </a:cubicBezTo>
                <a:cubicBezTo>
                  <a:pt x="1234" y="312"/>
                  <a:pt x="1235" y="312"/>
                  <a:pt x="1236" y="312"/>
                </a:cubicBezTo>
                <a:cubicBezTo>
                  <a:pt x="1237" y="311"/>
                  <a:pt x="1237" y="311"/>
                  <a:pt x="1238" y="311"/>
                </a:cubicBezTo>
                <a:cubicBezTo>
                  <a:pt x="1240" y="311"/>
                  <a:pt x="1241" y="311"/>
                  <a:pt x="1242" y="311"/>
                </a:cubicBezTo>
                <a:cubicBezTo>
                  <a:pt x="1243" y="311"/>
                  <a:pt x="1244" y="311"/>
                  <a:pt x="1245" y="310"/>
                </a:cubicBezTo>
                <a:cubicBezTo>
                  <a:pt x="1245" y="310"/>
                  <a:pt x="1247" y="310"/>
                  <a:pt x="1247" y="310"/>
                </a:cubicBezTo>
                <a:cubicBezTo>
                  <a:pt x="1248" y="308"/>
                  <a:pt x="1244" y="309"/>
                  <a:pt x="1243" y="308"/>
                </a:cubicBezTo>
                <a:cubicBezTo>
                  <a:pt x="1244" y="307"/>
                  <a:pt x="1244" y="307"/>
                  <a:pt x="1245" y="307"/>
                </a:cubicBezTo>
                <a:cubicBezTo>
                  <a:pt x="1246" y="307"/>
                  <a:pt x="1246" y="307"/>
                  <a:pt x="1247" y="307"/>
                </a:cubicBezTo>
                <a:cubicBezTo>
                  <a:pt x="1248" y="307"/>
                  <a:pt x="1248" y="306"/>
                  <a:pt x="1249" y="306"/>
                </a:cubicBezTo>
                <a:cubicBezTo>
                  <a:pt x="1250" y="307"/>
                  <a:pt x="1251" y="307"/>
                  <a:pt x="1251" y="306"/>
                </a:cubicBezTo>
                <a:cubicBezTo>
                  <a:pt x="1251" y="305"/>
                  <a:pt x="1248" y="305"/>
                  <a:pt x="1247" y="304"/>
                </a:cubicBezTo>
                <a:cubicBezTo>
                  <a:pt x="1246" y="304"/>
                  <a:pt x="1244" y="304"/>
                  <a:pt x="1243" y="303"/>
                </a:cubicBezTo>
                <a:cubicBezTo>
                  <a:pt x="1242" y="303"/>
                  <a:pt x="1240" y="302"/>
                  <a:pt x="1239" y="302"/>
                </a:cubicBezTo>
                <a:cubicBezTo>
                  <a:pt x="1238" y="302"/>
                  <a:pt x="1237" y="301"/>
                  <a:pt x="1235" y="301"/>
                </a:cubicBezTo>
                <a:cubicBezTo>
                  <a:pt x="1234" y="301"/>
                  <a:pt x="1234" y="301"/>
                  <a:pt x="1233" y="301"/>
                </a:cubicBezTo>
                <a:cubicBezTo>
                  <a:pt x="1232" y="300"/>
                  <a:pt x="1232" y="300"/>
                  <a:pt x="1232" y="299"/>
                </a:cubicBezTo>
                <a:cubicBezTo>
                  <a:pt x="1231" y="299"/>
                  <a:pt x="1230" y="299"/>
                  <a:pt x="1229" y="299"/>
                </a:cubicBezTo>
                <a:cubicBezTo>
                  <a:pt x="1229" y="298"/>
                  <a:pt x="1230" y="298"/>
                  <a:pt x="1231" y="298"/>
                </a:cubicBezTo>
                <a:cubicBezTo>
                  <a:pt x="1232" y="299"/>
                  <a:pt x="1233" y="298"/>
                  <a:pt x="1235" y="299"/>
                </a:cubicBezTo>
                <a:cubicBezTo>
                  <a:pt x="1235" y="299"/>
                  <a:pt x="1236" y="300"/>
                  <a:pt x="1236" y="300"/>
                </a:cubicBezTo>
                <a:cubicBezTo>
                  <a:pt x="1237" y="300"/>
                  <a:pt x="1237" y="298"/>
                  <a:pt x="1237" y="298"/>
                </a:cubicBezTo>
                <a:cubicBezTo>
                  <a:pt x="1237" y="297"/>
                  <a:pt x="1236" y="296"/>
                  <a:pt x="1237" y="296"/>
                </a:cubicBezTo>
                <a:cubicBezTo>
                  <a:pt x="1238" y="296"/>
                  <a:pt x="1239" y="296"/>
                  <a:pt x="1239" y="297"/>
                </a:cubicBezTo>
                <a:cubicBezTo>
                  <a:pt x="1239" y="298"/>
                  <a:pt x="1239" y="298"/>
                  <a:pt x="1240" y="299"/>
                </a:cubicBezTo>
                <a:cubicBezTo>
                  <a:pt x="1240" y="299"/>
                  <a:pt x="1241" y="300"/>
                  <a:pt x="1242" y="300"/>
                </a:cubicBezTo>
                <a:cubicBezTo>
                  <a:pt x="1243" y="300"/>
                  <a:pt x="1244" y="300"/>
                  <a:pt x="1246" y="300"/>
                </a:cubicBezTo>
                <a:cubicBezTo>
                  <a:pt x="1247" y="300"/>
                  <a:pt x="1248" y="300"/>
                  <a:pt x="1248" y="300"/>
                </a:cubicBezTo>
                <a:cubicBezTo>
                  <a:pt x="1249" y="300"/>
                  <a:pt x="1249" y="301"/>
                  <a:pt x="1250" y="301"/>
                </a:cubicBezTo>
                <a:cubicBezTo>
                  <a:pt x="1251" y="302"/>
                  <a:pt x="1253" y="302"/>
                  <a:pt x="1253" y="301"/>
                </a:cubicBezTo>
                <a:cubicBezTo>
                  <a:pt x="1254" y="300"/>
                  <a:pt x="1254" y="300"/>
                  <a:pt x="1254" y="299"/>
                </a:cubicBezTo>
                <a:cubicBezTo>
                  <a:pt x="1254" y="298"/>
                  <a:pt x="1255" y="298"/>
                  <a:pt x="1255" y="297"/>
                </a:cubicBezTo>
                <a:cubicBezTo>
                  <a:pt x="1255" y="297"/>
                  <a:pt x="1256" y="296"/>
                  <a:pt x="1256" y="295"/>
                </a:cubicBezTo>
                <a:cubicBezTo>
                  <a:pt x="1257" y="295"/>
                  <a:pt x="1257" y="295"/>
                  <a:pt x="1258" y="295"/>
                </a:cubicBezTo>
                <a:cubicBezTo>
                  <a:pt x="1259" y="295"/>
                  <a:pt x="1259" y="294"/>
                  <a:pt x="1260" y="293"/>
                </a:cubicBezTo>
                <a:cubicBezTo>
                  <a:pt x="1261" y="293"/>
                  <a:pt x="1263" y="293"/>
                  <a:pt x="1262" y="291"/>
                </a:cubicBezTo>
                <a:cubicBezTo>
                  <a:pt x="1262" y="291"/>
                  <a:pt x="1261" y="291"/>
                  <a:pt x="1261" y="290"/>
                </a:cubicBezTo>
                <a:cubicBezTo>
                  <a:pt x="1260" y="290"/>
                  <a:pt x="1260" y="289"/>
                  <a:pt x="1259" y="289"/>
                </a:cubicBezTo>
                <a:cubicBezTo>
                  <a:pt x="1258" y="289"/>
                  <a:pt x="1257" y="289"/>
                  <a:pt x="1257" y="288"/>
                </a:cubicBezTo>
                <a:cubicBezTo>
                  <a:pt x="1256" y="287"/>
                  <a:pt x="1255" y="287"/>
                  <a:pt x="1255" y="287"/>
                </a:cubicBezTo>
                <a:cubicBezTo>
                  <a:pt x="1255" y="286"/>
                  <a:pt x="1256" y="287"/>
                  <a:pt x="1256" y="287"/>
                </a:cubicBezTo>
                <a:cubicBezTo>
                  <a:pt x="1257" y="287"/>
                  <a:pt x="1258" y="287"/>
                  <a:pt x="1258" y="287"/>
                </a:cubicBezTo>
                <a:cubicBezTo>
                  <a:pt x="1260" y="288"/>
                  <a:pt x="1260" y="289"/>
                  <a:pt x="1262" y="290"/>
                </a:cubicBezTo>
                <a:cubicBezTo>
                  <a:pt x="1263" y="290"/>
                  <a:pt x="1265" y="290"/>
                  <a:pt x="1266" y="289"/>
                </a:cubicBezTo>
                <a:cubicBezTo>
                  <a:pt x="1266" y="288"/>
                  <a:pt x="1266" y="288"/>
                  <a:pt x="1267" y="287"/>
                </a:cubicBezTo>
                <a:cubicBezTo>
                  <a:pt x="1267" y="287"/>
                  <a:pt x="1268" y="286"/>
                  <a:pt x="1268" y="286"/>
                </a:cubicBezTo>
                <a:cubicBezTo>
                  <a:pt x="1269" y="284"/>
                  <a:pt x="1269" y="283"/>
                  <a:pt x="1268" y="282"/>
                </a:cubicBezTo>
                <a:cubicBezTo>
                  <a:pt x="1267" y="281"/>
                  <a:pt x="1266" y="280"/>
                  <a:pt x="1265" y="280"/>
                </a:cubicBezTo>
                <a:cubicBezTo>
                  <a:pt x="1263" y="279"/>
                  <a:pt x="1262" y="279"/>
                  <a:pt x="1260" y="279"/>
                </a:cubicBezTo>
                <a:cubicBezTo>
                  <a:pt x="1259" y="279"/>
                  <a:pt x="1257" y="279"/>
                  <a:pt x="1256" y="278"/>
                </a:cubicBezTo>
                <a:cubicBezTo>
                  <a:pt x="1257" y="277"/>
                  <a:pt x="1260" y="278"/>
                  <a:pt x="1261" y="278"/>
                </a:cubicBezTo>
                <a:cubicBezTo>
                  <a:pt x="1262" y="278"/>
                  <a:pt x="1263" y="278"/>
                  <a:pt x="1264" y="278"/>
                </a:cubicBezTo>
                <a:cubicBezTo>
                  <a:pt x="1265" y="279"/>
                  <a:pt x="1267" y="279"/>
                  <a:pt x="1268" y="280"/>
                </a:cubicBezTo>
                <a:cubicBezTo>
                  <a:pt x="1269" y="281"/>
                  <a:pt x="1270" y="282"/>
                  <a:pt x="1271" y="283"/>
                </a:cubicBezTo>
                <a:cubicBezTo>
                  <a:pt x="1271" y="283"/>
                  <a:pt x="1271" y="284"/>
                  <a:pt x="1272" y="284"/>
                </a:cubicBezTo>
                <a:cubicBezTo>
                  <a:pt x="1273" y="284"/>
                  <a:pt x="1273" y="283"/>
                  <a:pt x="1274" y="283"/>
                </a:cubicBezTo>
                <a:cubicBezTo>
                  <a:pt x="1274" y="282"/>
                  <a:pt x="1275" y="282"/>
                  <a:pt x="1275" y="281"/>
                </a:cubicBezTo>
                <a:cubicBezTo>
                  <a:pt x="1275" y="281"/>
                  <a:pt x="1275" y="280"/>
                  <a:pt x="1275" y="279"/>
                </a:cubicBezTo>
                <a:cubicBezTo>
                  <a:pt x="1275" y="278"/>
                  <a:pt x="1276" y="276"/>
                  <a:pt x="1275" y="275"/>
                </a:cubicBezTo>
                <a:cubicBezTo>
                  <a:pt x="1275" y="275"/>
                  <a:pt x="1274" y="275"/>
                  <a:pt x="1274" y="274"/>
                </a:cubicBezTo>
                <a:cubicBezTo>
                  <a:pt x="1273" y="274"/>
                  <a:pt x="1273" y="274"/>
                  <a:pt x="1272" y="273"/>
                </a:cubicBezTo>
                <a:cubicBezTo>
                  <a:pt x="1272" y="273"/>
                  <a:pt x="1271" y="272"/>
                  <a:pt x="1271" y="272"/>
                </a:cubicBezTo>
                <a:cubicBezTo>
                  <a:pt x="1270" y="271"/>
                  <a:pt x="1270" y="271"/>
                  <a:pt x="1269" y="271"/>
                </a:cubicBezTo>
                <a:cubicBezTo>
                  <a:pt x="1269" y="270"/>
                  <a:pt x="1265" y="271"/>
                  <a:pt x="1266" y="270"/>
                </a:cubicBezTo>
                <a:cubicBezTo>
                  <a:pt x="1266" y="269"/>
                  <a:pt x="1267" y="269"/>
                  <a:pt x="1267" y="268"/>
                </a:cubicBezTo>
                <a:cubicBezTo>
                  <a:pt x="1267" y="267"/>
                  <a:pt x="1267" y="266"/>
                  <a:pt x="1268" y="267"/>
                </a:cubicBezTo>
                <a:cubicBezTo>
                  <a:pt x="1269" y="267"/>
                  <a:pt x="1270" y="268"/>
                  <a:pt x="1271" y="269"/>
                </a:cubicBezTo>
                <a:cubicBezTo>
                  <a:pt x="1272" y="270"/>
                  <a:pt x="1273" y="271"/>
                  <a:pt x="1274" y="272"/>
                </a:cubicBezTo>
                <a:cubicBezTo>
                  <a:pt x="1275" y="272"/>
                  <a:pt x="1277" y="272"/>
                  <a:pt x="1278" y="273"/>
                </a:cubicBezTo>
                <a:cubicBezTo>
                  <a:pt x="1279" y="274"/>
                  <a:pt x="1280" y="274"/>
                  <a:pt x="1281" y="273"/>
                </a:cubicBezTo>
                <a:cubicBezTo>
                  <a:pt x="1281" y="272"/>
                  <a:pt x="1281" y="270"/>
                  <a:pt x="1281" y="269"/>
                </a:cubicBezTo>
                <a:cubicBezTo>
                  <a:pt x="1281" y="268"/>
                  <a:pt x="1282" y="268"/>
                  <a:pt x="1282" y="267"/>
                </a:cubicBezTo>
                <a:cubicBezTo>
                  <a:pt x="1283" y="266"/>
                  <a:pt x="1283" y="265"/>
                  <a:pt x="1285" y="265"/>
                </a:cubicBezTo>
                <a:cubicBezTo>
                  <a:pt x="1286" y="265"/>
                  <a:pt x="1286" y="265"/>
                  <a:pt x="1287" y="266"/>
                </a:cubicBezTo>
                <a:cubicBezTo>
                  <a:pt x="1287" y="267"/>
                  <a:pt x="1288" y="267"/>
                  <a:pt x="1289" y="266"/>
                </a:cubicBezTo>
                <a:cubicBezTo>
                  <a:pt x="1289" y="266"/>
                  <a:pt x="1290" y="266"/>
                  <a:pt x="1290" y="265"/>
                </a:cubicBezTo>
                <a:cubicBezTo>
                  <a:pt x="1291" y="265"/>
                  <a:pt x="1291" y="264"/>
                  <a:pt x="1291" y="263"/>
                </a:cubicBezTo>
                <a:cubicBezTo>
                  <a:pt x="1291" y="262"/>
                  <a:pt x="1292" y="261"/>
                  <a:pt x="1292" y="260"/>
                </a:cubicBezTo>
                <a:cubicBezTo>
                  <a:pt x="1291" y="259"/>
                  <a:pt x="1290" y="259"/>
                  <a:pt x="1290" y="259"/>
                </a:cubicBezTo>
                <a:cubicBezTo>
                  <a:pt x="1290" y="258"/>
                  <a:pt x="1291" y="257"/>
                  <a:pt x="1290" y="256"/>
                </a:cubicBezTo>
                <a:cubicBezTo>
                  <a:pt x="1290" y="255"/>
                  <a:pt x="1289" y="255"/>
                  <a:pt x="1288" y="255"/>
                </a:cubicBezTo>
                <a:cubicBezTo>
                  <a:pt x="1288" y="254"/>
                  <a:pt x="1288" y="254"/>
                  <a:pt x="1287" y="253"/>
                </a:cubicBezTo>
                <a:cubicBezTo>
                  <a:pt x="1286" y="253"/>
                  <a:pt x="1285" y="253"/>
                  <a:pt x="1285" y="253"/>
                </a:cubicBezTo>
                <a:cubicBezTo>
                  <a:pt x="1284" y="252"/>
                  <a:pt x="1283" y="252"/>
                  <a:pt x="1283" y="252"/>
                </a:cubicBezTo>
                <a:cubicBezTo>
                  <a:pt x="1282" y="251"/>
                  <a:pt x="1283" y="251"/>
                  <a:pt x="1284" y="251"/>
                </a:cubicBezTo>
                <a:cubicBezTo>
                  <a:pt x="1285" y="251"/>
                  <a:pt x="1286" y="252"/>
                  <a:pt x="1286" y="252"/>
                </a:cubicBezTo>
                <a:cubicBezTo>
                  <a:pt x="1287" y="252"/>
                  <a:pt x="1288" y="252"/>
                  <a:pt x="1288" y="252"/>
                </a:cubicBezTo>
                <a:cubicBezTo>
                  <a:pt x="1289" y="252"/>
                  <a:pt x="1289" y="253"/>
                  <a:pt x="1290" y="253"/>
                </a:cubicBezTo>
                <a:cubicBezTo>
                  <a:pt x="1291" y="254"/>
                  <a:pt x="1292" y="254"/>
                  <a:pt x="1294" y="254"/>
                </a:cubicBezTo>
                <a:cubicBezTo>
                  <a:pt x="1295" y="255"/>
                  <a:pt x="1295" y="255"/>
                  <a:pt x="1296" y="256"/>
                </a:cubicBezTo>
                <a:cubicBezTo>
                  <a:pt x="1297" y="256"/>
                  <a:pt x="1299" y="257"/>
                  <a:pt x="1299" y="256"/>
                </a:cubicBezTo>
                <a:cubicBezTo>
                  <a:pt x="1301" y="256"/>
                  <a:pt x="1300" y="253"/>
                  <a:pt x="1301" y="252"/>
                </a:cubicBezTo>
                <a:cubicBezTo>
                  <a:pt x="1301" y="251"/>
                  <a:pt x="1302" y="250"/>
                  <a:pt x="1302" y="250"/>
                </a:cubicBezTo>
                <a:cubicBezTo>
                  <a:pt x="1302" y="249"/>
                  <a:pt x="1302" y="249"/>
                  <a:pt x="1302" y="249"/>
                </a:cubicBezTo>
                <a:cubicBezTo>
                  <a:pt x="1302" y="248"/>
                  <a:pt x="1301" y="248"/>
                  <a:pt x="1301" y="248"/>
                </a:cubicBezTo>
                <a:cubicBezTo>
                  <a:pt x="1301" y="247"/>
                  <a:pt x="1302" y="247"/>
                  <a:pt x="1302" y="246"/>
                </a:cubicBezTo>
                <a:cubicBezTo>
                  <a:pt x="1302" y="246"/>
                  <a:pt x="1301" y="245"/>
                  <a:pt x="1302" y="245"/>
                </a:cubicBezTo>
                <a:cubicBezTo>
                  <a:pt x="1303" y="245"/>
                  <a:pt x="1303" y="246"/>
                  <a:pt x="1304" y="246"/>
                </a:cubicBezTo>
                <a:cubicBezTo>
                  <a:pt x="1304" y="247"/>
                  <a:pt x="1305" y="247"/>
                  <a:pt x="1305" y="247"/>
                </a:cubicBezTo>
                <a:cubicBezTo>
                  <a:pt x="1306" y="248"/>
                  <a:pt x="1306" y="248"/>
                  <a:pt x="1307" y="248"/>
                </a:cubicBezTo>
                <a:cubicBezTo>
                  <a:pt x="1308" y="248"/>
                  <a:pt x="1308" y="248"/>
                  <a:pt x="1309" y="249"/>
                </a:cubicBezTo>
                <a:cubicBezTo>
                  <a:pt x="1309" y="249"/>
                  <a:pt x="1310" y="250"/>
                  <a:pt x="1310" y="250"/>
                </a:cubicBezTo>
                <a:cubicBezTo>
                  <a:pt x="1312" y="251"/>
                  <a:pt x="1312" y="249"/>
                  <a:pt x="1313" y="248"/>
                </a:cubicBezTo>
                <a:cubicBezTo>
                  <a:pt x="1313" y="248"/>
                  <a:pt x="1314" y="247"/>
                  <a:pt x="1314" y="246"/>
                </a:cubicBezTo>
                <a:cubicBezTo>
                  <a:pt x="1314" y="246"/>
                  <a:pt x="1313" y="246"/>
                  <a:pt x="1312" y="245"/>
                </a:cubicBezTo>
                <a:cubicBezTo>
                  <a:pt x="1312" y="245"/>
                  <a:pt x="1312" y="244"/>
                  <a:pt x="1311" y="244"/>
                </a:cubicBezTo>
                <a:cubicBezTo>
                  <a:pt x="1311" y="244"/>
                  <a:pt x="1309" y="244"/>
                  <a:pt x="1309" y="243"/>
                </a:cubicBezTo>
                <a:cubicBezTo>
                  <a:pt x="1311" y="243"/>
                  <a:pt x="1311" y="244"/>
                  <a:pt x="1313" y="244"/>
                </a:cubicBezTo>
                <a:cubicBezTo>
                  <a:pt x="1314" y="244"/>
                  <a:pt x="1315" y="244"/>
                  <a:pt x="1316" y="244"/>
                </a:cubicBezTo>
                <a:cubicBezTo>
                  <a:pt x="1317" y="245"/>
                  <a:pt x="1318" y="245"/>
                  <a:pt x="1319" y="245"/>
                </a:cubicBezTo>
                <a:cubicBezTo>
                  <a:pt x="1320" y="245"/>
                  <a:pt x="1320" y="245"/>
                  <a:pt x="1321" y="245"/>
                </a:cubicBezTo>
                <a:cubicBezTo>
                  <a:pt x="1322" y="244"/>
                  <a:pt x="1322" y="242"/>
                  <a:pt x="1322" y="241"/>
                </a:cubicBezTo>
                <a:cubicBezTo>
                  <a:pt x="1322" y="239"/>
                  <a:pt x="1324" y="239"/>
                  <a:pt x="1325" y="238"/>
                </a:cubicBezTo>
                <a:cubicBezTo>
                  <a:pt x="1326" y="238"/>
                  <a:pt x="1326" y="237"/>
                  <a:pt x="1327" y="237"/>
                </a:cubicBezTo>
                <a:cubicBezTo>
                  <a:pt x="1327" y="237"/>
                  <a:pt x="1328" y="237"/>
                  <a:pt x="1329" y="236"/>
                </a:cubicBezTo>
                <a:cubicBezTo>
                  <a:pt x="1329" y="235"/>
                  <a:pt x="1328" y="235"/>
                  <a:pt x="1327" y="236"/>
                </a:cubicBezTo>
                <a:cubicBezTo>
                  <a:pt x="1326" y="236"/>
                  <a:pt x="1324" y="236"/>
                  <a:pt x="1324" y="235"/>
                </a:cubicBezTo>
                <a:cubicBezTo>
                  <a:pt x="1323" y="235"/>
                  <a:pt x="1323" y="235"/>
                  <a:pt x="1323" y="234"/>
                </a:cubicBezTo>
                <a:cubicBezTo>
                  <a:pt x="1323" y="234"/>
                  <a:pt x="1322" y="234"/>
                  <a:pt x="1321" y="234"/>
                </a:cubicBezTo>
                <a:cubicBezTo>
                  <a:pt x="1321" y="234"/>
                  <a:pt x="1319" y="234"/>
                  <a:pt x="1319" y="234"/>
                </a:cubicBezTo>
                <a:cubicBezTo>
                  <a:pt x="1321" y="233"/>
                  <a:pt x="1323" y="233"/>
                  <a:pt x="1326" y="233"/>
                </a:cubicBezTo>
                <a:cubicBezTo>
                  <a:pt x="1327" y="233"/>
                  <a:pt x="1329" y="234"/>
                  <a:pt x="1330" y="233"/>
                </a:cubicBezTo>
                <a:cubicBezTo>
                  <a:pt x="1331" y="233"/>
                  <a:pt x="1331" y="232"/>
                  <a:pt x="1331" y="232"/>
                </a:cubicBezTo>
                <a:cubicBezTo>
                  <a:pt x="1332" y="231"/>
                  <a:pt x="1332" y="230"/>
                  <a:pt x="1333" y="230"/>
                </a:cubicBezTo>
                <a:cubicBezTo>
                  <a:pt x="1334" y="229"/>
                  <a:pt x="1334" y="229"/>
                  <a:pt x="1335" y="228"/>
                </a:cubicBezTo>
                <a:cubicBezTo>
                  <a:pt x="1336" y="228"/>
                  <a:pt x="1336" y="227"/>
                  <a:pt x="1337" y="227"/>
                </a:cubicBezTo>
                <a:cubicBezTo>
                  <a:pt x="1338" y="226"/>
                  <a:pt x="1340" y="226"/>
                  <a:pt x="1341" y="225"/>
                </a:cubicBezTo>
                <a:cubicBezTo>
                  <a:pt x="1342" y="225"/>
                  <a:pt x="1342" y="223"/>
                  <a:pt x="1343" y="223"/>
                </a:cubicBezTo>
                <a:cubicBezTo>
                  <a:pt x="1344" y="222"/>
                  <a:pt x="1344" y="223"/>
                  <a:pt x="1344" y="224"/>
                </a:cubicBezTo>
                <a:cubicBezTo>
                  <a:pt x="1345" y="224"/>
                  <a:pt x="1345" y="224"/>
                  <a:pt x="1346" y="225"/>
                </a:cubicBezTo>
                <a:cubicBezTo>
                  <a:pt x="1346" y="225"/>
                  <a:pt x="1346" y="225"/>
                  <a:pt x="1346" y="226"/>
                </a:cubicBezTo>
                <a:cubicBezTo>
                  <a:pt x="1348" y="226"/>
                  <a:pt x="1348" y="224"/>
                  <a:pt x="1348" y="223"/>
                </a:cubicBezTo>
                <a:cubicBezTo>
                  <a:pt x="1349" y="222"/>
                  <a:pt x="1349" y="221"/>
                  <a:pt x="1350" y="220"/>
                </a:cubicBezTo>
                <a:cubicBezTo>
                  <a:pt x="1351" y="219"/>
                  <a:pt x="1352" y="219"/>
                  <a:pt x="1353" y="218"/>
                </a:cubicBezTo>
                <a:cubicBezTo>
                  <a:pt x="1354" y="217"/>
                  <a:pt x="1356" y="217"/>
                  <a:pt x="1357" y="216"/>
                </a:cubicBezTo>
                <a:cubicBezTo>
                  <a:pt x="1358" y="216"/>
                  <a:pt x="1360" y="215"/>
                  <a:pt x="1361" y="215"/>
                </a:cubicBezTo>
                <a:cubicBezTo>
                  <a:pt x="1363" y="214"/>
                  <a:pt x="1365" y="214"/>
                  <a:pt x="1367" y="214"/>
                </a:cubicBezTo>
                <a:cubicBezTo>
                  <a:pt x="1370" y="214"/>
                  <a:pt x="1372" y="213"/>
                  <a:pt x="1374" y="212"/>
                </a:cubicBezTo>
                <a:cubicBezTo>
                  <a:pt x="1376" y="212"/>
                  <a:pt x="1378" y="211"/>
                  <a:pt x="1380" y="210"/>
                </a:cubicBezTo>
                <a:cubicBezTo>
                  <a:pt x="1382" y="210"/>
                  <a:pt x="1383" y="210"/>
                  <a:pt x="1384" y="210"/>
                </a:cubicBezTo>
                <a:cubicBezTo>
                  <a:pt x="1385" y="210"/>
                  <a:pt x="1386" y="210"/>
                  <a:pt x="1388" y="209"/>
                </a:cubicBezTo>
                <a:cubicBezTo>
                  <a:pt x="1390" y="209"/>
                  <a:pt x="1392" y="209"/>
                  <a:pt x="1395" y="208"/>
                </a:cubicBezTo>
                <a:cubicBezTo>
                  <a:pt x="1396" y="207"/>
                  <a:pt x="1397" y="207"/>
                  <a:pt x="1399" y="206"/>
                </a:cubicBezTo>
                <a:cubicBezTo>
                  <a:pt x="1400" y="206"/>
                  <a:pt x="1401" y="205"/>
                  <a:pt x="1403" y="205"/>
                </a:cubicBezTo>
                <a:cubicBezTo>
                  <a:pt x="1405" y="204"/>
                  <a:pt x="1407" y="204"/>
                  <a:pt x="1408" y="203"/>
                </a:cubicBezTo>
                <a:cubicBezTo>
                  <a:pt x="1414" y="201"/>
                  <a:pt x="1420" y="202"/>
                  <a:pt x="1425" y="200"/>
                </a:cubicBezTo>
                <a:cubicBezTo>
                  <a:pt x="1427" y="199"/>
                  <a:pt x="1428" y="198"/>
                  <a:pt x="1430" y="197"/>
                </a:cubicBezTo>
                <a:cubicBezTo>
                  <a:pt x="1432" y="197"/>
                  <a:pt x="1433" y="196"/>
                  <a:pt x="1435" y="196"/>
                </a:cubicBezTo>
                <a:cubicBezTo>
                  <a:pt x="1437" y="196"/>
                  <a:pt x="1439" y="196"/>
                  <a:pt x="1440" y="195"/>
                </a:cubicBezTo>
                <a:cubicBezTo>
                  <a:pt x="1443" y="195"/>
                  <a:pt x="1445" y="193"/>
                  <a:pt x="1447" y="193"/>
                </a:cubicBezTo>
                <a:cubicBezTo>
                  <a:pt x="1449" y="192"/>
                  <a:pt x="1451" y="192"/>
                  <a:pt x="1453" y="192"/>
                </a:cubicBezTo>
                <a:cubicBezTo>
                  <a:pt x="1456" y="191"/>
                  <a:pt x="1457" y="189"/>
                  <a:pt x="1460" y="189"/>
                </a:cubicBezTo>
                <a:cubicBezTo>
                  <a:pt x="1462" y="188"/>
                  <a:pt x="1464" y="188"/>
                  <a:pt x="1466" y="187"/>
                </a:cubicBezTo>
                <a:cubicBezTo>
                  <a:pt x="1467" y="187"/>
                  <a:pt x="1468" y="186"/>
                  <a:pt x="1469" y="185"/>
                </a:cubicBezTo>
                <a:cubicBezTo>
                  <a:pt x="1470" y="185"/>
                  <a:pt x="1471" y="184"/>
                  <a:pt x="1473" y="184"/>
                </a:cubicBezTo>
                <a:cubicBezTo>
                  <a:pt x="1474" y="183"/>
                  <a:pt x="1475" y="183"/>
                  <a:pt x="1477" y="183"/>
                </a:cubicBezTo>
                <a:cubicBezTo>
                  <a:pt x="1478" y="184"/>
                  <a:pt x="1479" y="183"/>
                  <a:pt x="1479" y="183"/>
                </a:cubicBezTo>
                <a:cubicBezTo>
                  <a:pt x="1480" y="182"/>
                  <a:pt x="1480" y="182"/>
                  <a:pt x="1480" y="181"/>
                </a:cubicBezTo>
                <a:cubicBezTo>
                  <a:pt x="1481" y="180"/>
                  <a:pt x="1481" y="180"/>
                  <a:pt x="1482" y="179"/>
                </a:cubicBezTo>
                <a:cubicBezTo>
                  <a:pt x="1484" y="178"/>
                  <a:pt x="1485" y="177"/>
                  <a:pt x="1487" y="176"/>
                </a:cubicBezTo>
                <a:cubicBezTo>
                  <a:pt x="1488" y="175"/>
                  <a:pt x="1489" y="174"/>
                  <a:pt x="1490" y="174"/>
                </a:cubicBezTo>
                <a:cubicBezTo>
                  <a:pt x="1492" y="173"/>
                  <a:pt x="1492" y="171"/>
                  <a:pt x="1492" y="170"/>
                </a:cubicBezTo>
                <a:cubicBezTo>
                  <a:pt x="1492" y="169"/>
                  <a:pt x="1492" y="168"/>
                  <a:pt x="1493" y="168"/>
                </a:cubicBezTo>
                <a:cubicBezTo>
                  <a:pt x="1493" y="167"/>
                  <a:pt x="1494" y="167"/>
                  <a:pt x="1494" y="166"/>
                </a:cubicBezTo>
                <a:cubicBezTo>
                  <a:pt x="1496" y="165"/>
                  <a:pt x="1495" y="163"/>
                  <a:pt x="1493" y="163"/>
                </a:cubicBezTo>
                <a:cubicBezTo>
                  <a:pt x="1492" y="162"/>
                  <a:pt x="1491" y="162"/>
                  <a:pt x="1491" y="161"/>
                </a:cubicBezTo>
                <a:cubicBezTo>
                  <a:pt x="1490" y="160"/>
                  <a:pt x="1491" y="158"/>
                  <a:pt x="1490" y="158"/>
                </a:cubicBezTo>
                <a:cubicBezTo>
                  <a:pt x="1489" y="157"/>
                  <a:pt x="1488" y="157"/>
                  <a:pt x="1488" y="157"/>
                </a:cubicBezTo>
                <a:cubicBezTo>
                  <a:pt x="1487" y="157"/>
                  <a:pt x="1486" y="157"/>
                  <a:pt x="1486" y="156"/>
                </a:cubicBezTo>
                <a:cubicBezTo>
                  <a:pt x="1485" y="156"/>
                  <a:pt x="1485" y="155"/>
                  <a:pt x="1484" y="155"/>
                </a:cubicBezTo>
                <a:cubicBezTo>
                  <a:pt x="1483" y="155"/>
                  <a:pt x="1481" y="155"/>
                  <a:pt x="1480" y="155"/>
                </a:cubicBezTo>
                <a:cubicBezTo>
                  <a:pt x="1479" y="155"/>
                  <a:pt x="1478" y="155"/>
                  <a:pt x="1478" y="154"/>
                </a:cubicBezTo>
                <a:cubicBezTo>
                  <a:pt x="1477" y="154"/>
                  <a:pt x="1477" y="153"/>
                  <a:pt x="1476" y="153"/>
                </a:cubicBezTo>
                <a:cubicBezTo>
                  <a:pt x="1476" y="152"/>
                  <a:pt x="1475" y="152"/>
                  <a:pt x="1474" y="152"/>
                </a:cubicBezTo>
                <a:cubicBezTo>
                  <a:pt x="1472" y="152"/>
                  <a:pt x="1470" y="152"/>
                  <a:pt x="1469" y="152"/>
                </a:cubicBezTo>
                <a:cubicBezTo>
                  <a:pt x="1467" y="152"/>
                  <a:pt x="1465" y="153"/>
                  <a:pt x="1464" y="153"/>
                </a:cubicBezTo>
                <a:cubicBezTo>
                  <a:pt x="1463" y="154"/>
                  <a:pt x="1461" y="154"/>
                  <a:pt x="1460" y="155"/>
                </a:cubicBezTo>
                <a:cubicBezTo>
                  <a:pt x="1459" y="155"/>
                  <a:pt x="1458" y="155"/>
                  <a:pt x="1457" y="155"/>
                </a:cubicBezTo>
                <a:cubicBezTo>
                  <a:pt x="1452" y="155"/>
                  <a:pt x="1449" y="158"/>
                  <a:pt x="1445" y="159"/>
                </a:cubicBezTo>
                <a:cubicBezTo>
                  <a:pt x="1444" y="159"/>
                  <a:pt x="1443" y="159"/>
                  <a:pt x="1442" y="160"/>
                </a:cubicBezTo>
                <a:cubicBezTo>
                  <a:pt x="1441" y="160"/>
                  <a:pt x="1440" y="160"/>
                  <a:pt x="1440" y="160"/>
                </a:cubicBezTo>
                <a:cubicBezTo>
                  <a:pt x="1438" y="161"/>
                  <a:pt x="1436" y="162"/>
                  <a:pt x="1435" y="163"/>
                </a:cubicBezTo>
                <a:cubicBezTo>
                  <a:pt x="1434" y="165"/>
                  <a:pt x="1433" y="165"/>
                  <a:pt x="1434" y="167"/>
                </a:cubicBezTo>
                <a:cubicBezTo>
                  <a:pt x="1434" y="168"/>
                  <a:pt x="1434" y="168"/>
                  <a:pt x="1434" y="169"/>
                </a:cubicBezTo>
                <a:cubicBezTo>
                  <a:pt x="1434" y="170"/>
                  <a:pt x="1435" y="170"/>
                  <a:pt x="1435" y="171"/>
                </a:cubicBezTo>
                <a:cubicBezTo>
                  <a:pt x="1436" y="173"/>
                  <a:pt x="1433" y="171"/>
                  <a:pt x="1432" y="171"/>
                </a:cubicBezTo>
                <a:cubicBezTo>
                  <a:pt x="1430" y="171"/>
                  <a:pt x="1429" y="170"/>
                  <a:pt x="1428" y="170"/>
                </a:cubicBezTo>
                <a:cubicBezTo>
                  <a:pt x="1426" y="170"/>
                  <a:pt x="1425" y="170"/>
                  <a:pt x="1424" y="171"/>
                </a:cubicBezTo>
                <a:cubicBezTo>
                  <a:pt x="1423" y="171"/>
                  <a:pt x="1423" y="172"/>
                  <a:pt x="1422" y="173"/>
                </a:cubicBezTo>
                <a:cubicBezTo>
                  <a:pt x="1421" y="173"/>
                  <a:pt x="1420" y="174"/>
                  <a:pt x="1419" y="174"/>
                </a:cubicBezTo>
                <a:cubicBezTo>
                  <a:pt x="1418" y="174"/>
                  <a:pt x="1416" y="174"/>
                  <a:pt x="1415" y="174"/>
                </a:cubicBezTo>
                <a:cubicBezTo>
                  <a:pt x="1413" y="174"/>
                  <a:pt x="1412" y="175"/>
                  <a:pt x="1411" y="176"/>
                </a:cubicBezTo>
                <a:cubicBezTo>
                  <a:pt x="1409" y="177"/>
                  <a:pt x="1407" y="177"/>
                  <a:pt x="1406" y="177"/>
                </a:cubicBezTo>
                <a:cubicBezTo>
                  <a:pt x="1404" y="178"/>
                  <a:pt x="1403" y="179"/>
                  <a:pt x="1402" y="180"/>
                </a:cubicBezTo>
                <a:cubicBezTo>
                  <a:pt x="1401" y="180"/>
                  <a:pt x="1400" y="181"/>
                  <a:pt x="1399" y="182"/>
                </a:cubicBezTo>
                <a:cubicBezTo>
                  <a:pt x="1397" y="182"/>
                  <a:pt x="1397" y="181"/>
                  <a:pt x="1396" y="180"/>
                </a:cubicBezTo>
                <a:cubicBezTo>
                  <a:pt x="1395" y="180"/>
                  <a:pt x="1394" y="180"/>
                  <a:pt x="1393" y="180"/>
                </a:cubicBezTo>
                <a:cubicBezTo>
                  <a:pt x="1392" y="180"/>
                  <a:pt x="1390" y="180"/>
                  <a:pt x="1388" y="181"/>
                </a:cubicBezTo>
                <a:cubicBezTo>
                  <a:pt x="1387" y="181"/>
                  <a:pt x="1385" y="182"/>
                  <a:pt x="1383" y="182"/>
                </a:cubicBezTo>
                <a:cubicBezTo>
                  <a:pt x="1382" y="183"/>
                  <a:pt x="1380" y="184"/>
                  <a:pt x="1379" y="185"/>
                </a:cubicBezTo>
                <a:cubicBezTo>
                  <a:pt x="1378" y="185"/>
                  <a:pt x="1375" y="186"/>
                  <a:pt x="1375" y="185"/>
                </a:cubicBezTo>
                <a:cubicBezTo>
                  <a:pt x="1374" y="185"/>
                  <a:pt x="1375" y="184"/>
                  <a:pt x="1375" y="184"/>
                </a:cubicBezTo>
                <a:cubicBezTo>
                  <a:pt x="1374" y="183"/>
                  <a:pt x="1373" y="183"/>
                  <a:pt x="1373" y="183"/>
                </a:cubicBezTo>
                <a:cubicBezTo>
                  <a:pt x="1372" y="183"/>
                  <a:pt x="1372" y="184"/>
                  <a:pt x="1371" y="184"/>
                </a:cubicBezTo>
                <a:cubicBezTo>
                  <a:pt x="1370" y="184"/>
                  <a:pt x="1369" y="184"/>
                  <a:pt x="1369" y="185"/>
                </a:cubicBezTo>
                <a:cubicBezTo>
                  <a:pt x="1368" y="185"/>
                  <a:pt x="1366" y="187"/>
                  <a:pt x="1365" y="186"/>
                </a:cubicBezTo>
                <a:cubicBezTo>
                  <a:pt x="1364" y="185"/>
                  <a:pt x="1367" y="184"/>
                  <a:pt x="1365" y="183"/>
                </a:cubicBezTo>
                <a:cubicBezTo>
                  <a:pt x="1363" y="183"/>
                  <a:pt x="1359" y="185"/>
                  <a:pt x="1358" y="183"/>
                </a:cubicBezTo>
                <a:cubicBezTo>
                  <a:pt x="1357" y="183"/>
                  <a:pt x="1358" y="183"/>
                  <a:pt x="1357" y="182"/>
                </a:cubicBezTo>
                <a:cubicBezTo>
                  <a:pt x="1357" y="182"/>
                  <a:pt x="1356" y="182"/>
                  <a:pt x="1356" y="182"/>
                </a:cubicBezTo>
                <a:cubicBezTo>
                  <a:pt x="1355" y="182"/>
                  <a:pt x="1352" y="184"/>
                  <a:pt x="1352" y="182"/>
                </a:cubicBezTo>
                <a:cubicBezTo>
                  <a:pt x="1350" y="181"/>
                  <a:pt x="1349" y="181"/>
                  <a:pt x="1348" y="182"/>
                </a:cubicBezTo>
                <a:cubicBezTo>
                  <a:pt x="1347" y="183"/>
                  <a:pt x="1345" y="183"/>
                  <a:pt x="1344" y="183"/>
                </a:cubicBezTo>
                <a:cubicBezTo>
                  <a:pt x="1343" y="183"/>
                  <a:pt x="1342" y="183"/>
                  <a:pt x="1341" y="183"/>
                </a:cubicBezTo>
                <a:cubicBezTo>
                  <a:pt x="1340" y="183"/>
                  <a:pt x="1340" y="184"/>
                  <a:pt x="1339" y="184"/>
                </a:cubicBezTo>
                <a:cubicBezTo>
                  <a:pt x="1338" y="184"/>
                  <a:pt x="1338" y="183"/>
                  <a:pt x="1337" y="184"/>
                </a:cubicBezTo>
                <a:cubicBezTo>
                  <a:pt x="1336" y="185"/>
                  <a:pt x="1337" y="185"/>
                  <a:pt x="1338" y="186"/>
                </a:cubicBezTo>
                <a:cubicBezTo>
                  <a:pt x="1338" y="186"/>
                  <a:pt x="1338" y="187"/>
                  <a:pt x="1338" y="188"/>
                </a:cubicBezTo>
                <a:cubicBezTo>
                  <a:pt x="1339" y="188"/>
                  <a:pt x="1340" y="188"/>
                  <a:pt x="1340" y="189"/>
                </a:cubicBezTo>
                <a:cubicBezTo>
                  <a:pt x="1341" y="190"/>
                  <a:pt x="1336" y="191"/>
                  <a:pt x="1335" y="191"/>
                </a:cubicBezTo>
                <a:cubicBezTo>
                  <a:pt x="1334" y="192"/>
                  <a:pt x="1334" y="192"/>
                  <a:pt x="1333" y="192"/>
                </a:cubicBezTo>
                <a:cubicBezTo>
                  <a:pt x="1332" y="193"/>
                  <a:pt x="1330" y="195"/>
                  <a:pt x="1328" y="194"/>
                </a:cubicBezTo>
                <a:cubicBezTo>
                  <a:pt x="1327" y="194"/>
                  <a:pt x="1328" y="194"/>
                  <a:pt x="1328" y="193"/>
                </a:cubicBezTo>
                <a:cubicBezTo>
                  <a:pt x="1328" y="192"/>
                  <a:pt x="1327" y="192"/>
                  <a:pt x="1327" y="192"/>
                </a:cubicBezTo>
                <a:cubicBezTo>
                  <a:pt x="1328" y="190"/>
                  <a:pt x="1331" y="191"/>
                  <a:pt x="1330" y="189"/>
                </a:cubicBezTo>
                <a:cubicBezTo>
                  <a:pt x="1329" y="188"/>
                  <a:pt x="1326" y="188"/>
                  <a:pt x="1326" y="189"/>
                </a:cubicBezTo>
                <a:cubicBezTo>
                  <a:pt x="1325" y="189"/>
                  <a:pt x="1324" y="190"/>
                  <a:pt x="1324" y="190"/>
                </a:cubicBezTo>
                <a:cubicBezTo>
                  <a:pt x="1323" y="190"/>
                  <a:pt x="1322" y="190"/>
                  <a:pt x="1322" y="190"/>
                </a:cubicBezTo>
                <a:cubicBezTo>
                  <a:pt x="1320" y="191"/>
                  <a:pt x="1322" y="191"/>
                  <a:pt x="1322" y="191"/>
                </a:cubicBezTo>
                <a:cubicBezTo>
                  <a:pt x="1322" y="192"/>
                  <a:pt x="1322" y="192"/>
                  <a:pt x="1323" y="192"/>
                </a:cubicBezTo>
                <a:cubicBezTo>
                  <a:pt x="1323" y="193"/>
                  <a:pt x="1323" y="193"/>
                  <a:pt x="1324" y="193"/>
                </a:cubicBezTo>
                <a:cubicBezTo>
                  <a:pt x="1324" y="195"/>
                  <a:pt x="1321" y="194"/>
                  <a:pt x="1320" y="194"/>
                </a:cubicBezTo>
                <a:cubicBezTo>
                  <a:pt x="1318" y="194"/>
                  <a:pt x="1317" y="195"/>
                  <a:pt x="1315" y="196"/>
                </a:cubicBezTo>
                <a:cubicBezTo>
                  <a:pt x="1313" y="197"/>
                  <a:pt x="1309" y="196"/>
                  <a:pt x="1306" y="197"/>
                </a:cubicBezTo>
                <a:cubicBezTo>
                  <a:pt x="1304" y="197"/>
                  <a:pt x="1303" y="197"/>
                  <a:pt x="1302" y="198"/>
                </a:cubicBezTo>
                <a:cubicBezTo>
                  <a:pt x="1300" y="199"/>
                  <a:pt x="1299" y="200"/>
                  <a:pt x="1297" y="200"/>
                </a:cubicBezTo>
                <a:cubicBezTo>
                  <a:pt x="1296" y="200"/>
                  <a:pt x="1294" y="200"/>
                  <a:pt x="1293" y="201"/>
                </a:cubicBezTo>
                <a:cubicBezTo>
                  <a:pt x="1291" y="202"/>
                  <a:pt x="1290" y="203"/>
                  <a:pt x="1289" y="204"/>
                </a:cubicBezTo>
                <a:cubicBezTo>
                  <a:pt x="1287" y="205"/>
                  <a:pt x="1286" y="205"/>
                  <a:pt x="1284" y="206"/>
                </a:cubicBezTo>
                <a:cubicBezTo>
                  <a:pt x="1283" y="206"/>
                  <a:pt x="1282" y="207"/>
                  <a:pt x="1281" y="207"/>
                </a:cubicBezTo>
                <a:cubicBezTo>
                  <a:pt x="1280" y="206"/>
                  <a:pt x="1280" y="206"/>
                  <a:pt x="1279" y="206"/>
                </a:cubicBezTo>
                <a:cubicBezTo>
                  <a:pt x="1279" y="206"/>
                  <a:pt x="1278" y="206"/>
                  <a:pt x="1278" y="207"/>
                </a:cubicBezTo>
                <a:cubicBezTo>
                  <a:pt x="1278" y="207"/>
                  <a:pt x="1279" y="207"/>
                  <a:pt x="1279" y="207"/>
                </a:cubicBezTo>
                <a:cubicBezTo>
                  <a:pt x="1279" y="208"/>
                  <a:pt x="1279" y="208"/>
                  <a:pt x="1279" y="208"/>
                </a:cubicBezTo>
                <a:cubicBezTo>
                  <a:pt x="1280" y="209"/>
                  <a:pt x="1280" y="209"/>
                  <a:pt x="1281" y="209"/>
                </a:cubicBezTo>
                <a:cubicBezTo>
                  <a:pt x="1281" y="209"/>
                  <a:pt x="1282" y="209"/>
                  <a:pt x="1282" y="210"/>
                </a:cubicBezTo>
                <a:cubicBezTo>
                  <a:pt x="1281" y="211"/>
                  <a:pt x="1280" y="211"/>
                  <a:pt x="1280" y="211"/>
                </a:cubicBezTo>
                <a:cubicBezTo>
                  <a:pt x="1278" y="211"/>
                  <a:pt x="1276" y="211"/>
                  <a:pt x="1275" y="212"/>
                </a:cubicBezTo>
                <a:cubicBezTo>
                  <a:pt x="1274" y="212"/>
                  <a:pt x="1274" y="213"/>
                  <a:pt x="1273" y="213"/>
                </a:cubicBezTo>
                <a:cubicBezTo>
                  <a:pt x="1272" y="213"/>
                  <a:pt x="1271" y="212"/>
                  <a:pt x="1270" y="213"/>
                </a:cubicBezTo>
                <a:cubicBezTo>
                  <a:pt x="1270" y="213"/>
                  <a:pt x="1269" y="214"/>
                  <a:pt x="1270" y="215"/>
                </a:cubicBezTo>
                <a:cubicBezTo>
                  <a:pt x="1270" y="216"/>
                  <a:pt x="1271" y="216"/>
                  <a:pt x="1271" y="217"/>
                </a:cubicBezTo>
                <a:cubicBezTo>
                  <a:pt x="1271" y="218"/>
                  <a:pt x="1271" y="218"/>
                  <a:pt x="1272" y="219"/>
                </a:cubicBezTo>
                <a:cubicBezTo>
                  <a:pt x="1272" y="219"/>
                  <a:pt x="1273" y="220"/>
                  <a:pt x="1273" y="220"/>
                </a:cubicBezTo>
                <a:cubicBezTo>
                  <a:pt x="1272" y="222"/>
                  <a:pt x="1269" y="221"/>
                  <a:pt x="1268" y="221"/>
                </a:cubicBezTo>
                <a:cubicBezTo>
                  <a:pt x="1267" y="220"/>
                  <a:pt x="1266" y="219"/>
                  <a:pt x="1265" y="219"/>
                </a:cubicBezTo>
                <a:cubicBezTo>
                  <a:pt x="1263" y="219"/>
                  <a:pt x="1262" y="219"/>
                  <a:pt x="1260" y="219"/>
                </a:cubicBezTo>
                <a:cubicBezTo>
                  <a:pt x="1259" y="219"/>
                  <a:pt x="1258" y="219"/>
                  <a:pt x="1257" y="220"/>
                </a:cubicBezTo>
                <a:cubicBezTo>
                  <a:pt x="1256" y="220"/>
                  <a:pt x="1256" y="220"/>
                  <a:pt x="1255" y="220"/>
                </a:cubicBezTo>
                <a:cubicBezTo>
                  <a:pt x="1255" y="220"/>
                  <a:pt x="1254" y="220"/>
                  <a:pt x="1254" y="221"/>
                </a:cubicBezTo>
                <a:cubicBezTo>
                  <a:pt x="1253" y="223"/>
                  <a:pt x="1256" y="222"/>
                  <a:pt x="1257" y="222"/>
                </a:cubicBezTo>
                <a:cubicBezTo>
                  <a:pt x="1257" y="223"/>
                  <a:pt x="1256" y="226"/>
                  <a:pt x="1255" y="226"/>
                </a:cubicBezTo>
                <a:cubicBezTo>
                  <a:pt x="1254" y="227"/>
                  <a:pt x="1253" y="227"/>
                  <a:pt x="1252" y="229"/>
                </a:cubicBezTo>
                <a:cubicBezTo>
                  <a:pt x="1251" y="230"/>
                  <a:pt x="1250" y="232"/>
                  <a:pt x="1249" y="231"/>
                </a:cubicBezTo>
                <a:cubicBezTo>
                  <a:pt x="1248" y="231"/>
                  <a:pt x="1248" y="230"/>
                  <a:pt x="1248" y="229"/>
                </a:cubicBezTo>
                <a:cubicBezTo>
                  <a:pt x="1247" y="229"/>
                  <a:pt x="1247" y="229"/>
                  <a:pt x="1247" y="228"/>
                </a:cubicBezTo>
                <a:cubicBezTo>
                  <a:pt x="1247" y="227"/>
                  <a:pt x="1247" y="226"/>
                  <a:pt x="1246" y="226"/>
                </a:cubicBezTo>
                <a:cubicBezTo>
                  <a:pt x="1245" y="226"/>
                  <a:pt x="1245" y="227"/>
                  <a:pt x="1244" y="228"/>
                </a:cubicBezTo>
                <a:cubicBezTo>
                  <a:pt x="1244" y="228"/>
                  <a:pt x="1243" y="229"/>
                  <a:pt x="1242" y="228"/>
                </a:cubicBezTo>
                <a:cubicBezTo>
                  <a:pt x="1241" y="228"/>
                  <a:pt x="1242" y="227"/>
                  <a:pt x="1242" y="227"/>
                </a:cubicBezTo>
                <a:cubicBezTo>
                  <a:pt x="1242" y="226"/>
                  <a:pt x="1241" y="225"/>
                  <a:pt x="1240" y="225"/>
                </a:cubicBezTo>
                <a:cubicBezTo>
                  <a:pt x="1239" y="225"/>
                  <a:pt x="1239" y="226"/>
                  <a:pt x="1239" y="226"/>
                </a:cubicBezTo>
                <a:cubicBezTo>
                  <a:pt x="1238" y="226"/>
                  <a:pt x="1237" y="226"/>
                  <a:pt x="1236" y="226"/>
                </a:cubicBezTo>
                <a:cubicBezTo>
                  <a:pt x="1236" y="227"/>
                  <a:pt x="1236" y="227"/>
                  <a:pt x="1236" y="228"/>
                </a:cubicBezTo>
                <a:cubicBezTo>
                  <a:pt x="1235" y="229"/>
                  <a:pt x="1232" y="230"/>
                  <a:pt x="1234" y="231"/>
                </a:cubicBezTo>
                <a:cubicBezTo>
                  <a:pt x="1235" y="232"/>
                  <a:pt x="1236" y="230"/>
                  <a:pt x="1238" y="231"/>
                </a:cubicBezTo>
                <a:cubicBezTo>
                  <a:pt x="1239" y="231"/>
                  <a:pt x="1238" y="232"/>
                  <a:pt x="1237" y="233"/>
                </a:cubicBezTo>
                <a:cubicBezTo>
                  <a:pt x="1237" y="235"/>
                  <a:pt x="1239" y="235"/>
                  <a:pt x="1240" y="234"/>
                </a:cubicBezTo>
                <a:cubicBezTo>
                  <a:pt x="1241" y="234"/>
                  <a:pt x="1241" y="234"/>
                  <a:pt x="1241" y="234"/>
                </a:cubicBezTo>
                <a:cubicBezTo>
                  <a:pt x="1242" y="233"/>
                  <a:pt x="1242" y="234"/>
                  <a:pt x="1243" y="234"/>
                </a:cubicBezTo>
                <a:cubicBezTo>
                  <a:pt x="1244" y="234"/>
                  <a:pt x="1245" y="232"/>
                  <a:pt x="1247" y="233"/>
                </a:cubicBezTo>
                <a:cubicBezTo>
                  <a:pt x="1249" y="234"/>
                  <a:pt x="1245" y="234"/>
                  <a:pt x="1245" y="234"/>
                </a:cubicBezTo>
                <a:cubicBezTo>
                  <a:pt x="1244" y="235"/>
                  <a:pt x="1244" y="235"/>
                  <a:pt x="1245" y="235"/>
                </a:cubicBezTo>
                <a:cubicBezTo>
                  <a:pt x="1246" y="236"/>
                  <a:pt x="1246" y="235"/>
                  <a:pt x="1247" y="235"/>
                </a:cubicBezTo>
                <a:cubicBezTo>
                  <a:pt x="1248" y="236"/>
                  <a:pt x="1248" y="236"/>
                  <a:pt x="1249" y="236"/>
                </a:cubicBezTo>
                <a:cubicBezTo>
                  <a:pt x="1250" y="236"/>
                  <a:pt x="1250" y="235"/>
                  <a:pt x="1251" y="235"/>
                </a:cubicBezTo>
                <a:cubicBezTo>
                  <a:pt x="1252" y="236"/>
                  <a:pt x="1252" y="236"/>
                  <a:pt x="1252" y="236"/>
                </a:cubicBezTo>
                <a:cubicBezTo>
                  <a:pt x="1251" y="237"/>
                  <a:pt x="1251" y="237"/>
                  <a:pt x="1250" y="238"/>
                </a:cubicBezTo>
                <a:cubicBezTo>
                  <a:pt x="1249" y="238"/>
                  <a:pt x="1249" y="237"/>
                  <a:pt x="1248" y="237"/>
                </a:cubicBezTo>
                <a:cubicBezTo>
                  <a:pt x="1247" y="237"/>
                  <a:pt x="1246" y="237"/>
                  <a:pt x="1246" y="238"/>
                </a:cubicBezTo>
                <a:cubicBezTo>
                  <a:pt x="1244" y="238"/>
                  <a:pt x="1243" y="238"/>
                  <a:pt x="1241" y="239"/>
                </a:cubicBezTo>
                <a:cubicBezTo>
                  <a:pt x="1240" y="239"/>
                  <a:pt x="1239" y="240"/>
                  <a:pt x="1238" y="240"/>
                </a:cubicBezTo>
                <a:cubicBezTo>
                  <a:pt x="1237" y="240"/>
                  <a:pt x="1236" y="240"/>
                  <a:pt x="1235" y="240"/>
                </a:cubicBezTo>
                <a:cubicBezTo>
                  <a:pt x="1235" y="241"/>
                  <a:pt x="1234" y="241"/>
                  <a:pt x="1235" y="242"/>
                </a:cubicBezTo>
                <a:cubicBezTo>
                  <a:pt x="1236" y="242"/>
                  <a:pt x="1236" y="241"/>
                  <a:pt x="1237" y="242"/>
                </a:cubicBezTo>
                <a:cubicBezTo>
                  <a:pt x="1238" y="242"/>
                  <a:pt x="1238" y="243"/>
                  <a:pt x="1239" y="243"/>
                </a:cubicBezTo>
                <a:cubicBezTo>
                  <a:pt x="1240" y="243"/>
                  <a:pt x="1241" y="241"/>
                  <a:pt x="1242" y="241"/>
                </a:cubicBezTo>
                <a:cubicBezTo>
                  <a:pt x="1243" y="241"/>
                  <a:pt x="1244" y="241"/>
                  <a:pt x="1245" y="242"/>
                </a:cubicBezTo>
                <a:cubicBezTo>
                  <a:pt x="1246" y="242"/>
                  <a:pt x="1248" y="241"/>
                  <a:pt x="1249" y="242"/>
                </a:cubicBezTo>
                <a:cubicBezTo>
                  <a:pt x="1249" y="242"/>
                  <a:pt x="1249" y="243"/>
                  <a:pt x="1249" y="244"/>
                </a:cubicBezTo>
                <a:cubicBezTo>
                  <a:pt x="1250" y="245"/>
                  <a:pt x="1251" y="245"/>
                  <a:pt x="1252" y="245"/>
                </a:cubicBezTo>
                <a:cubicBezTo>
                  <a:pt x="1253" y="245"/>
                  <a:pt x="1253" y="245"/>
                  <a:pt x="1254" y="246"/>
                </a:cubicBezTo>
                <a:cubicBezTo>
                  <a:pt x="1254" y="246"/>
                  <a:pt x="1255" y="246"/>
                  <a:pt x="1256" y="246"/>
                </a:cubicBezTo>
                <a:cubicBezTo>
                  <a:pt x="1258" y="246"/>
                  <a:pt x="1255" y="247"/>
                  <a:pt x="1254" y="247"/>
                </a:cubicBezTo>
                <a:cubicBezTo>
                  <a:pt x="1253" y="246"/>
                  <a:pt x="1253" y="246"/>
                  <a:pt x="1252" y="246"/>
                </a:cubicBezTo>
                <a:cubicBezTo>
                  <a:pt x="1251" y="246"/>
                  <a:pt x="1251" y="246"/>
                  <a:pt x="1250" y="246"/>
                </a:cubicBezTo>
                <a:cubicBezTo>
                  <a:pt x="1249" y="246"/>
                  <a:pt x="1248" y="245"/>
                  <a:pt x="1247" y="245"/>
                </a:cubicBezTo>
                <a:cubicBezTo>
                  <a:pt x="1245" y="245"/>
                  <a:pt x="1244" y="245"/>
                  <a:pt x="1242" y="246"/>
                </a:cubicBezTo>
                <a:cubicBezTo>
                  <a:pt x="1241" y="246"/>
                  <a:pt x="1241" y="246"/>
                  <a:pt x="1240" y="246"/>
                </a:cubicBezTo>
                <a:cubicBezTo>
                  <a:pt x="1239" y="246"/>
                  <a:pt x="1239" y="247"/>
                  <a:pt x="1238" y="247"/>
                </a:cubicBezTo>
                <a:cubicBezTo>
                  <a:pt x="1237" y="248"/>
                  <a:pt x="1236" y="246"/>
                  <a:pt x="1235" y="246"/>
                </a:cubicBezTo>
                <a:cubicBezTo>
                  <a:pt x="1234" y="246"/>
                  <a:pt x="1233" y="246"/>
                  <a:pt x="1232" y="247"/>
                </a:cubicBezTo>
                <a:cubicBezTo>
                  <a:pt x="1232" y="247"/>
                  <a:pt x="1231" y="247"/>
                  <a:pt x="1230" y="247"/>
                </a:cubicBezTo>
                <a:cubicBezTo>
                  <a:pt x="1230" y="247"/>
                  <a:pt x="1230" y="248"/>
                  <a:pt x="1230" y="249"/>
                </a:cubicBezTo>
                <a:cubicBezTo>
                  <a:pt x="1230" y="250"/>
                  <a:pt x="1230" y="250"/>
                  <a:pt x="1231" y="250"/>
                </a:cubicBezTo>
                <a:cubicBezTo>
                  <a:pt x="1232" y="251"/>
                  <a:pt x="1233" y="250"/>
                  <a:pt x="1233" y="251"/>
                </a:cubicBezTo>
                <a:cubicBezTo>
                  <a:pt x="1234" y="252"/>
                  <a:pt x="1234" y="253"/>
                  <a:pt x="1235" y="252"/>
                </a:cubicBezTo>
                <a:cubicBezTo>
                  <a:pt x="1236" y="252"/>
                  <a:pt x="1236" y="252"/>
                  <a:pt x="1236" y="251"/>
                </a:cubicBezTo>
                <a:cubicBezTo>
                  <a:pt x="1237" y="251"/>
                  <a:pt x="1238" y="251"/>
                  <a:pt x="1239" y="252"/>
                </a:cubicBezTo>
                <a:cubicBezTo>
                  <a:pt x="1239" y="252"/>
                  <a:pt x="1240" y="253"/>
                  <a:pt x="1241" y="253"/>
                </a:cubicBezTo>
                <a:cubicBezTo>
                  <a:pt x="1241" y="253"/>
                  <a:pt x="1242" y="254"/>
                  <a:pt x="1242" y="254"/>
                </a:cubicBezTo>
                <a:cubicBezTo>
                  <a:pt x="1242" y="256"/>
                  <a:pt x="1239" y="254"/>
                  <a:pt x="1238" y="255"/>
                </a:cubicBezTo>
                <a:cubicBezTo>
                  <a:pt x="1237" y="255"/>
                  <a:pt x="1236" y="256"/>
                  <a:pt x="1235" y="256"/>
                </a:cubicBezTo>
                <a:cubicBezTo>
                  <a:pt x="1234" y="256"/>
                  <a:pt x="1232" y="255"/>
                  <a:pt x="1231" y="255"/>
                </a:cubicBezTo>
                <a:cubicBezTo>
                  <a:pt x="1229" y="255"/>
                  <a:pt x="1229" y="256"/>
                  <a:pt x="1227" y="257"/>
                </a:cubicBezTo>
                <a:cubicBezTo>
                  <a:pt x="1227" y="257"/>
                  <a:pt x="1225" y="257"/>
                  <a:pt x="1225" y="258"/>
                </a:cubicBezTo>
                <a:cubicBezTo>
                  <a:pt x="1224" y="259"/>
                  <a:pt x="1225" y="259"/>
                  <a:pt x="1226" y="259"/>
                </a:cubicBezTo>
                <a:cubicBezTo>
                  <a:pt x="1227" y="259"/>
                  <a:pt x="1227" y="259"/>
                  <a:pt x="1228" y="260"/>
                </a:cubicBezTo>
                <a:cubicBezTo>
                  <a:pt x="1229" y="260"/>
                  <a:pt x="1229" y="260"/>
                  <a:pt x="1230" y="260"/>
                </a:cubicBezTo>
                <a:cubicBezTo>
                  <a:pt x="1231" y="260"/>
                  <a:pt x="1232" y="260"/>
                  <a:pt x="1232" y="260"/>
                </a:cubicBezTo>
                <a:cubicBezTo>
                  <a:pt x="1233" y="261"/>
                  <a:pt x="1232" y="261"/>
                  <a:pt x="1232" y="262"/>
                </a:cubicBezTo>
                <a:cubicBezTo>
                  <a:pt x="1231" y="262"/>
                  <a:pt x="1231" y="262"/>
                  <a:pt x="1230" y="262"/>
                </a:cubicBezTo>
                <a:cubicBezTo>
                  <a:pt x="1229" y="262"/>
                  <a:pt x="1229" y="262"/>
                  <a:pt x="1228" y="262"/>
                </a:cubicBezTo>
                <a:cubicBezTo>
                  <a:pt x="1227" y="262"/>
                  <a:pt x="1226" y="262"/>
                  <a:pt x="1225" y="262"/>
                </a:cubicBezTo>
                <a:cubicBezTo>
                  <a:pt x="1224" y="262"/>
                  <a:pt x="1224" y="261"/>
                  <a:pt x="1223" y="261"/>
                </a:cubicBezTo>
                <a:cubicBezTo>
                  <a:pt x="1222" y="261"/>
                  <a:pt x="1222" y="262"/>
                  <a:pt x="1222" y="263"/>
                </a:cubicBezTo>
                <a:cubicBezTo>
                  <a:pt x="1223" y="263"/>
                  <a:pt x="1223" y="263"/>
                  <a:pt x="1224" y="263"/>
                </a:cubicBezTo>
                <a:cubicBezTo>
                  <a:pt x="1226" y="264"/>
                  <a:pt x="1227" y="264"/>
                  <a:pt x="1229" y="265"/>
                </a:cubicBezTo>
                <a:cubicBezTo>
                  <a:pt x="1231" y="265"/>
                  <a:pt x="1231" y="267"/>
                  <a:pt x="1233" y="267"/>
                </a:cubicBezTo>
                <a:cubicBezTo>
                  <a:pt x="1233" y="267"/>
                  <a:pt x="1235" y="267"/>
                  <a:pt x="1235" y="268"/>
                </a:cubicBezTo>
                <a:cubicBezTo>
                  <a:pt x="1235" y="269"/>
                  <a:pt x="1231" y="268"/>
                  <a:pt x="1230" y="268"/>
                </a:cubicBezTo>
                <a:cubicBezTo>
                  <a:pt x="1230" y="268"/>
                  <a:pt x="1229" y="267"/>
                  <a:pt x="1228" y="267"/>
                </a:cubicBezTo>
                <a:cubicBezTo>
                  <a:pt x="1228" y="267"/>
                  <a:pt x="1227" y="267"/>
                  <a:pt x="1226" y="267"/>
                </a:cubicBezTo>
                <a:cubicBezTo>
                  <a:pt x="1224" y="267"/>
                  <a:pt x="1223" y="266"/>
                  <a:pt x="1221" y="266"/>
                </a:cubicBezTo>
                <a:cubicBezTo>
                  <a:pt x="1220" y="266"/>
                  <a:pt x="1218" y="267"/>
                  <a:pt x="1217" y="268"/>
                </a:cubicBezTo>
                <a:cubicBezTo>
                  <a:pt x="1216" y="268"/>
                  <a:pt x="1216" y="269"/>
                  <a:pt x="1215" y="269"/>
                </a:cubicBezTo>
                <a:cubicBezTo>
                  <a:pt x="1214" y="270"/>
                  <a:pt x="1213" y="270"/>
                  <a:pt x="1213" y="270"/>
                </a:cubicBezTo>
                <a:cubicBezTo>
                  <a:pt x="1212" y="270"/>
                  <a:pt x="1211" y="271"/>
                  <a:pt x="1211" y="271"/>
                </a:cubicBezTo>
                <a:cubicBezTo>
                  <a:pt x="1211" y="272"/>
                  <a:pt x="1212" y="272"/>
                  <a:pt x="1213" y="272"/>
                </a:cubicBezTo>
                <a:cubicBezTo>
                  <a:pt x="1215" y="273"/>
                  <a:pt x="1213" y="275"/>
                  <a:pt x="1212" y="275"/>
                </a:cubicBezTo>
                <a:cubicBezTo>
                  <a:pt x="1210" y="275"/>
                  <a:pt x="1209" y="275"/>
                  <a:pt x="1208" y="275"/>
                </a:cubicBezTo>
                <a:cubicBezTo>
                  <a:pt x="1206" y="276"/>
                  <a:pt x="1204" y="276"/>
                  <a:pt x="1203" y="277"/>
                </a:cubicBezTo>
                <a:cubicBezTo>
                  <a:pt x="1200" y="279"/>
                  <a:pt x="1198" y="282"/>
                  <a:pt x="1194" y="280"/>
                </a:cubicBezTo>
                <a:cubicBezTo>
                  <a:pt x="1193" y="280"/>
                  <a:pt x="1193" y="281"/>
                  <a:pt x="1194" y="282"/>
                </a:cubicBezTo>
                <a:cubicBezTo>
                  <a:pt x="1195" y="283"/>
                  <a:pt x="1196" y="283"/>
                  <a:pt x="1198" y="283"/>
                </a:cubicBezTo>
                <a:cubicBezTo>
                  <a:pt x="1199" y="283"/>
                  <a:pt x="1200" y="284"/>
                  <a:pt x="1202" y="284"/>
                </a:cubicBezTo>
                <a:cubicBezTo>
                  <a:pt x="1203" y="284"/>
                  <a:pt x="1205" y="284"/>
                  <a:pt x="1207" y="284"/>
                </a:cubicBezTo>
                <a:cubicBezTo>
                  <a:pt x="1207" y="284"/>
                  <a:pt x="1208" y="285"/>
                  <a:pt x="1209" y="285"/>
                </a:cubicBezTo>
                <a:cubicBezTo>
                  <a:pt x="1209" y="285"/>
                  <a:pt x="1210" y="284"/>
                  <a:pt x="1211" y="284"/>
                </a:cubicBezTo>
                <a:cubicBezTo>
                  <a:pt x="1212" y="284"/>
                  <a:pt x="1213" y="284"/>
                  <a:pt x="1214" y="284"/>
                </a:cubicBezTo>
                <a:cubicBezTo>
                  <a:pt x="1215" y="284"/>
                  <a:pt x="1216" y="284"/>
                  <a:pt x="1217" y="284"/>
                </a:cubicBezTo>
                <a:cubicBezTo>
                  <a:pt x="1218" y="284"/>
                  <a:pt x="1219" y="284"/>
                  <a:pt x="1220" y="284"/>
                </a:cubicBezTo>
                <a:cubicBezTo>
                  <a:pt x="1221" y="284"/>
                  <a:pt x="1222" y="283"/>
                  <a:pt x="1223" y="284"/>
                </a:cubicBezTo>
                <a:cubicBezTo>
                  <a:pt x="1223" y="284"/>
                  <a:pt x="1223" y="284"/>
                  <a:pt x="1223" y="284"/>
                </a:cubicBezTo>
                <a:cubicBezTo>
                  <a:pt x="1222" y="284"/>
                  <a:pt x="1221" y="284"/>
                  <a:pt x="1221" y="285"/>
                </a:cubicBezTo>
                <a:cubicBezTo>
                  <a:pt x="1220" y="285"/>
                  <a:pt x="1220" y="285"/>
                  <a:pt x="1219" y="285"/>
                </a:cubicBezTo>
                <a:cubicBezTo>
                  <a:pt x="1218" y="285"/>
                  <a:pt x="1216" y="285"/>
                  <a:pt x="1215" y="286"/>
                </a:cubicBezTo>
                <a:cubicBezTo>
                  <a:pt x="1214" y="286"/>
                  <a:pt x="1214" y="287"/>
                  <a:pt x="1213" y="287"/>
                </a:cubicBezTo>
                <a:cubicBezTo>
                  <a:pt x="1212" y="287"/>
                  <a:pt x="1212" y="287"/>
                  <a:pt x="1211" y="287"/>
                </a:cubicBezTo>
                <a:cubicBezTo>
                  <a:pt x="1209" y="288"/>
                  <a:pt x="1208" y="289"/>
                  <a:pt x="1206" y="290"/>
                </a:cubicBezTo>
                <a:cubicBezTo>
                  <a:pt x="1205" y="290"/>
                  <a:pt x="1203" y="291"/>
                  <a:pt x="1203" y="293"/>
                </a:cubicBezTo>
                <a:cubicBezTo>
                  <a:pt x="1203" y="294"/>
                  <a:pt x="1203" y="295"/>
                  <a:pt x="1201" y="296"/>
                </a:cubicBezTo>
                <a:cubicBezTo>
                  <a:pt x="1200" y="296"/>
                  <a:pt x="1199" y="296"/>
                  <a:pt x="1200" y="297"/>
                </a:cubicBezTo>
                <a:cubicBezTo>
                  <a:pt x="1200" y="297"/>
                  <a:pt x="1201" y="297"/>
                  <a:pt x="1202" y="297"/>
                </a:cubicBezTo>
                <a:cubicBezTo>
                  <a:pt x="1203" y="296"/>
                  <a:pt x="1205" y="297"/>
                  <a:pt x="1206" y="297"/>
                </a:cubicBezTo>
                <a:cubicBezTo>
                  <a:pt x="1208" y="297"/>
                  <a:pt x="1209" y="297"/>
                  <a:pt x="1210" y="297"/>
                </a:cubicBezTo>
                <a:cubicBezTo>
                  <a:pt x="1212" y="296"/>
                  <a:pt x="1213" y="295"/>
                  <a:pt x="1214" y="295"/>
                </a:cubicBezTo>
                <a:cubicBezTo>
                  <a:pt x="1216" y="294"/>
                  <a:pt x="1217" y="294"/>
                  <a:pt x="1219" y="295"/>
                </a:cubicBezTo>
                <a:cubicBezTo>
                  <a:pt x="1219" y="295"/>
                  <a:pt x="1220" y="296"/>
                  <a:pt x="1220" y="296"/>
                </a:cubicBezTo>
                <a:cubicBezTo>
                  <a:pt x="1221" y="297"/>
                  <a:pt x="1222" y="297"/>
                  <a:pt x="1223" y="297"/>
                </a:cubicBezTo>
                <a:cubicBezTo>
                  <a:pt x="1223" y="298"/>
                  <a:pt x="1223" y="298"/>
                  <a:pt x="1222" y="298"/>
                </a:cubicBezTo>
                <a:cubicBezTo>
                  <a:pt x="1221" y="298"/>
                  <a:pt x="1221" y="298"/>
                  <a:pt x="1220" y="297"/>
                </a:cubicBezTo>
                <a:cubicBezTo>
                  <a:pt x="1219" y="297"/>
                  <a:pt x="1218" y="297"/>
                  <a:pt x="1216" y="297"/>
                </a:cubicBezTo>
                <a:cubicBezTo>
                  <a:pt x="1215" y="297"/>
                  <a:pt x="1213" y="297"/>
                  <a:pt x="1212" y="297"/>
                </a:cubicBezTo>
                <a:cubicBezTo>
                  <a:pt x="1210" y="297"/>
                  <a:pt x="1208" y="298"/>
                  <a:pt x="1207" y="298"/>
                </a:cubicBezTo>
                <a:cubicBezTo>
                  <a:pt x="1205" y="298"/>
                  <a:pt x="1204" y="299"/>
                  <a:pt x="1202" y="299"/>
                </a:cubicBezTo>
                <a:cubicBezTo>
                  <a:pt x="1201" y="300"/>
                  <a:pt x="1199" y="299"/>
                  <a:pt x="1197" y="299"/>
                </a:cubicBezTo>
                <a:cubicBezTo>
                  <a:pt x="1195" y="300"/>
                  <a:pt x="1193" y="301"/>
                  <a:pt x="1192" y="302"/>
                </a:cubicBezTo>
                <a:cubicBezTo>
                  <a:pt x="1188" y="303"/>
                  <a:pt x="1183" y="302"/>
                  <a:pt x="1182" y="306"/>
                </a:cubicBezTo>
                <a:cubicBezTo>
                  <a:pt x="1182" y="307"/>
                  <a:pt x="1182" y="307"/>
                  <a:pt x="1183" y="308"/>
                </a:cubicBezTo>
                <a:cubicBezTo>
                  <a:pt x="1183" y="308"/>
                  <a:pt x="1184" y="309"/>
                  <a:pt x="1183" y="310"/>
                </a:cubicBezTo>
                <a:cubicBezTo>
                  <a:pt x="1183" y="311"/>
                  <a:pt x="1182" y="310"/>
                  <a:pt x="1182" y="310"/>
                </a:cubicBezTo>
                <a:cubicBezTo>
                  <a:pt x="1181" y="311"/>
                  <a:pt x="1182" y="311"/>
                  <a:pt x="1182" y="312"/>
                </a:cubicBezTo>
                <a:cubicBezTo>
                  <a:pt x="1182" y="313"/>
                  <a:pt x="1182" y="313"/>
                  <a:pt x="1183" y="313"/>
                </a:cubicBezTo>
                <a:cubicBezTo>
                  <a:pt x="1184" y="313"/>
                  <a:pt x="1184" y="314"/>
                  <a:pt x="1185" y="314"/>
                </a:cubicBezTo>
                <a:cubicBezTo>
                  <a:pt x="1185" y="315"/>
                  <a:pt x="1184" y="315"/>
                  <a:pt x="1183" y="315"/>
                </a:cubicBezTo>
                <a:cubicBezTo>
                  <a:pt x="1183" y="314"/>
                  <a:pt x="1183" y="314"/>
                  <a:pt x="1182" y="314"/>
                </a:cubicBezTo>
                <a:cubicBezTo>
                  <a:pt x="1181" y="314"/>
                  <a:pt x="1179" y="314"/>
                  <a:pt x="1178" y="314"/>
                </a:cubicBezTo>
                <a:cubicBezTo>
                  <a:pt x="1176" y="315"/>
                  <a:pt x="1175" y="315"/>
                  <a:pt x="1173" y="316"/>
                </a:cubicBezTo>
                <a:cubicBezTo>
                  <a:pt x="1173" y="317"/>
                  <a:pt x="1172" y="317"/>
                  <a:pt x="1171" y="317"/>
                </a:cubicBezTo>
                <a:cubicBezTo>
                  <a:pt x="1171" y="318"/>
                  <a:pt x="1171" y="318"/>
                  <a:pt x="1170" y="319"/>
                </a:cubicBezTo>
                <a:cubicBezTo>
                  <a:pt x="1169" y="319"/>
                  <a:pt x="1169" y="319"/>
                  <a:pt x="1168" y="320"/>
                </a:cubicBezTo>
                <a:cubicBezTo>
                  <a:pt x="1167" y="321"/>
                  <a:pt x="1169" y="322"/>
                  <a:pt x="1170" y="322"/>
                </a:cubicBezTo>
                <a:cubicBezTo>
                  <a:pt x="1171" y="322"/>
                  <a:pt x="1171" y="322"/>
                  <a:pt x="1172" y="322"/>
                </a:cubicBezTo>
                <a:cubicBezTo>
                  <a:pt x="1173" y="322"/>
                  <a:pt x="1174" y="323"/>
                  <a:pt x="1175" y="323"/>
                </a:cubicBezTo>
                <a:cubicBezTo>
                  <a:pt x="1176" y="323"/>
                  <a:pt x="1177" y="322"/>
                  <a:pt x="1179" y="322"/>
                </a:cubicBezTo>
                <a:cubicBezTo>
                  <a:pt x="1180" y="322"/>
                  <a:pt x="1180" y="323"/>
                  <a:pt x="1179" y="323"/>
                </a:cubicBezTo>
                <a:cubicBezTo>
                  <a:pt x="1179" y="323"/>
                  <a:pt x="1178" y="323"/>
                  <a:pt x="1178" y="323"/>
                </a:cubicBezTo>
                <a:cubicBezTo>
                  <a:pt x="1177" y="323"/>
                  <a:pt x="1177" y="324"/>
                  <a:pt x="1176" y="324"/>
                </a:cubicBezTo>
                <a:cubicBezTo>
                  <a:pt x="1175" y="324"/>
                  <a:pt x="1175" y="324"/>
                  <a:pt x="1174" y="325"/>
                </a:cubicBezTo>
                <a:cubicBezTo>
                  <a:pt x="1174" y="325"/>
                  <a:pt x="1174" y="326"/>
                  <a:pt x="1174" y="327"/>
                </a:cubicBezTo>
                <a:cubicBezTo>
                  <a:pt x="1175" y="327"/>
                  <a:pt x="1176" y="326"/>
                  <a:pt x="1176" y="326"/>
                </a:cubicBezTo>
                <a:cubicBezTo>
                  <a:pt x="1177" y="326"/>
                  <a:pt x="1178" y="327"/>
                  <a:pt x="1178" y="326"/>
                </a:cubicBezTo>
                <a:cubicBezTo>
                  <a:pt x="1179" y="326"/>
                  <a:pt x="1179" y="325"/>
                  <a:pt x="1180" y="325"/>
                </a:cubicBezTo>
                <a:cubicBezTo>
                  <a:pt x="1181" y="326"/>
                  <a:pt x="1180" y="327"/>
                  <a:pt x="1179" y="328"/>
                </a:cubicBezTo>
                <a:cubicBezTo>
                  <a:pt x="1178" y="328"/>
                  <a:pt x="1177" y="328"/>
                  <a:pt x="1175" y="329"/>
                </a:cubicBezTo>
                <a:cubicBezTo>
                  <a:pt x="1175" y="329"/>
                  <a:pt x="1174" y="330"/>
                  <a:pt x="1174" y="330"/>
                </a:cubicBezTo>
                <a:cubicBezTo>
                  <a:pt x="1173" y="331"/>
                  <a:pt x="1172" y="331"/>
                  <a:pt x="1173" y="332"/>
                </a:cubicBezTo>
                <a:cubicBezTo>
                  <a:pt x="1173" y="332"/>
                  <a:pt x="1174" y="332"/>
                  <a:pt x="1174" y="333"/>
                </a:cubicBezTo>
                <a:cubicBezTo>
                  <a:pt x="1174" y="334"/>
                  <a:pt x="1174" y="334"/>
                  <a:pt x="1173" y="335"/>
                </a:cubicBezTo>
                <a:cubicBezTo>
                  <a:pt x="1173" y="335"/>
                  <a:pt x="1172" y="334"/>
                  <a:pt x="1172" y="335"/>
                </a:cubicBezTo>
                <a:cubicBezTo>
                  <a:pt x="1172" y="335"/>
                  <a:pt x="1172" y="335"/>
                  <a:pt x="1172" y="335"/>
                </a:cubicBezTo>
                <a:cubicBezTo>
                  <a:pt x="1173" y="336"/>
                  <a:pt x="1173" y="336"/>
                  <a:pt x="1172" y="337"/>
                </a:cubicBezTo>
                <a:cubicBezTo>
                  <a:pt x="1172" y="337"/>
                  <a:pt x="1172" y="338"/>
                  <a:pt x="1171" y="338"/>
                </a:cubicBezTo>
                <a:cubicBezTo>
                  <a:pt x="1171" y="338"/>
                  <a:pt x="1170" y="338"/>
                  <a:pt x="1170" y="338"/>
                </a:cubicBezTo>
                <a:cubicBezTo>
                  <a:pt x="1170" y="338"/>
                  <a:pt x="1170" y="338"/>
                  <a:pt x="1169" y="337"/>
                </a:cubicBezTo>
                <a:cubicBezTo>
                  <a:pt x="1169" y="337"/>
                  <a:pt x="1168" y="337"/>
                  <a:pt x="1169" y="338"/>
                </a:cubicBezTo>
                <a:cubicBezTo>
                  <a:pt x="1169" y="338"/>
                  <a:pt x="1169" y="339"/>
                  <a:pt x="1169" y="340"/>
                </a:cubicBezTo>
                <a:cubicBezTo>
                  <a:pt x="1169" y="341"/>
                  <a:pt x="1168" y="341"/>
                  <a:pt x="1168" y="342"/>
                </a:cubicBezTo>
                <a:cubicBezTo>
                  <a:pt x="1168" y="343"/>
                  <a:pt x="1170" y="345"/>
                  <a:pt x="1168" y="346"/>
                </a:cubicBezTo>
                <a:cubicBezTo>
                  <a:pt x="1167" y="346"/>
                  <a:pt x="1166" y="346"/>
                  <a:pt x="1165" y="346"/>
                </a:cubicBezTo>
                <a:cubicBezTo>
                  <a:pt x="1165" y="346"/>
                  <a:pt x="1165" y="345"/>
                  <a:pt x="1164" y="345"/>
                </a:cubicBezTo>
                <a:cubicBezTo>
                  <a:pt x="1163" y="344"/>
                  <a:pt x="1161" y="345"/>
                  <a:pt x="1159" y="344"/>
                </a:cubicBezTo>
                <a:cubicBezTo>
                  <a:pt x="1159" y="344"/>
                  <a:pt x="1159" y="343"/>
                  <a:pt x="1158" y="343"/>
                </a:cubicBezTo>
                <a:cubicBezTo>
                  <a:pt x="1157" y="343"/>
                  <a:pt x="1157" y="343"/>
                  <a:pt x="1156" y="343"/>
                </a:cubicBezTo>
                <a:cubicBezTo>
                  <a:pt x="1154" y="343"/>
                  <a:pt x="1153" y="345"/>
                  <a:pt x="1151" y="347"/>
                </a:cubicBezTo>
                <a:cubicBezTo>
                  <a:pt x="1150" y="348"/>
                  <a:pt x="1149" y="348"/>
                  <a:pt x="1149" y="349"/>
                </a:cubicBezTo>
                <a:cubicBezTo>
                  <a:pt x="1148" y="351"/>
                  <a:pt x="1148" y="353"/>
                  <a:pt x="1148" y="355"/>
                </a:cubicBezTo>
                <a:cubicBezTo>
                  <a:pt x="1149" y="356"/>
                  <a:pt x="1149" y="358"/>
                  <a:pt x="1150" y="359"/>
                </a:cubicBezTo>
                <a:close/>
                <a:moveTo>
                  <a:pt x="1298" y="20"/>
                </a:moveTo>
                <a:cubicBezTo>
                  <a:pt x="1297" y="20"/>
                  <a:pt x="1294" y="21"/>
                  <a:pt x="1294" y="22"/>
                </a:cubicBezTo>
                <a:cubicBezTo>
                  <a:pt x="1294" y="23"/>
                  <a:pt x="1294" y="23"/>
                  <a:pt x="1295" y="23"/>
                </a:cubicBezTo>
                <a:cubicBezTo>
                  <a:pt x="1295" y="23"/>
                  <a:pt x="1295" y="24"/>
                  <a:pt x="1296" y="24"/>
                </a:cubicBezTo>
                <a:cubicBezTo>
                  <a:pt x="1297" y="24"/>
                  <a:pt x="1297" y="24"/>
                  <a:pt x="1298" y="24"/>
                </a:cubicBezTo>
                <a:cubicBezTo>
                  <a:pt x="1299" y="24"/>
                  <a:pt x="1300" y="25"/>
                  <a:pt x="1301" y="26"/>
                </a:cubicBezTo>
                <a:cubicBezTo>
                  <a:pt x="1302" y="26"/>
                  <a:pt x="1303" y="28"/>
                  <a:pt x="1305" y="27"/>
                </a:cubicBezTo>
                <a:cubicBezTo>
                  <a:pt x="1306" y="27"/>
                  <a:pt x="1307" y="26"/>
                  <a:pt x="1309" y="25"/>
                </a:cubicBezTo>
                <a:cubicBezTo>
                  <a:pt x="1310" y="25"/>
                  <a:pt x="1312" y="25"/>
                  <a:pt x="1314" y="24"/>
                </a:cubicBezTo>
                <a:cubicBezTo>
                  <a:pt x="1314" y="24"/>
                  <a:pt x="1315" y="24"/>
                  <a:pt x="1315" y="23"/>
                </a:cubicBezTo>
                <a:cubicBezTo>
                  <a:pt x="1315" y="22"/>
                  <a:pt x="1314" y="21"/>
                  <a:pt x="1314" y="21"/>
                </a:cubicBezTo>
                <a:cubicBezTo>
                  <a:pt x="1313" y="20"/>
                  <a:pt x="1312" y="20"/>
                  <a:pt x="1311" y="20"/>
                </a:cubicBezTo>
                <a:cubicBezTo>
                  <a:pt x="1309" y="19"/>
                  <a:pt x="1308" y="19"/>
                  <a:pt x="1307" y="19"/>
                </a:cubicBezTo>
                <a:cubicBezTo>
                  <a:pt x="1305" y="19"/>
                  <a:pt x="1304" y="20"/>
                  <a:pt x="1303" y="19"/>
                </a:cubicBezTo>
                <a:cubicBezTo>
                  <a:pt x="1301" y="19"/>
                  <a:pt x="1300" y="19"/>
                  <a:pt x="1298" y="20"/>
                </a:cubicBezTo>
                <a:close/>
                <a:moveTo>
                  <a:pt x="1336" y="6"/>
                </a:moveTo>
                <a:cubicBezTo>
                  <a:pt x="1339" y="6"/>
                  <a:pt x="1343" y="5"/>
                  <a:pt x="1344" y="2"/>
                </a:cubicBezTo>
                <a:cubicBezTo>
                  <a:pt x="1327" y="3"/>
                  <a:pt x="1327" y="3"/>
                  <a:pt x="1327" y="3"/>
                </a:cubicBezTo>
                <a:cubicBezTo>
                  <a:pt x="1328" y="3"/>
                  <a:pt x="1330" y="3"/>
                  <a:pt x="1332" y="4"/>
                </a:cubicBezTo>
                <a:cubicBezTo>
                  <a:pt x="1333" y="5"/>
                  <a:pt x="1335" y="6"/>
                  <a:pt x="1336" y="6"/>
                </a:cubicBezTo>
                <a:close/>
                <a:moveTo>
                  <a:pt x="1816" y="245"/>
                </a:moveTo>
                <a:cubicBezTo>
                  <a:pt x="1818" y="244"/>
                  <a:pt x="1819" y="245"/>
                  <a:pt x="1821" y="245"/>
                </a:cubicBezTo>
                <a:cubicBezTo>
                  <a:pt x="1822" y="245"/>
                  <a:pt x="1824" y="245"/>
                  <a:pt x="1823" y="243"/>
                </a:cubicBezTo>
                <a:cubicBezTo>
                  <a:pt x="1823" y="242"/>
                  <a:pt x="1822" y="242"/>
                  <a:pt x="1822" y="242"/>
                </a:cubicBezTo>
                <a:cubicBezTo>
                  <a:pt x="1821" y="242"/>
                  <a:pt x="1821" y="241"/>
                  <a:pt x="1820" y="241"/>
                </a:cubicBezTo>
                <a:cubicBezTo>
                  <a:pt x="1818" y="241"/>
                  <a:pt x="1817" y="243"/>
                  <a:pt x="1815" y="243"/>
                </a:cubicBezTo>
                <a:cubicBezTo>
                  <a:pt x="1814" y="243"/>
                  <a:pt x="1814" y="243"/>
                  <a:pt x="1813" y="244"/>
                </a:cubicBezTo>
                <a:cubicBezTo>
                  <a:pt x="1813" y="244"/>
                  <a:pt x="1812" y="245"/>
                  <a:pt x="1813" y="245"/>
                </a:cubicBezTo>
                <a:cubicBezTo>
                  <a:pt x="1814" y="246"/>
                  <a:pt x="1815" y="245"/>
                  <a:pt x="1816" y="245"/>
                </a:cubicBezTo>
                <a:close/>
                <a:moveTo>
                  <a:pt x="1929" y="23"/>
                </a:moveTo>
                <a:cubicBezTo>
                  <a:pt x="1930" y="24"/>
                  <a:pt x="1929" y="26"/>
                  <a:pt x="1929" y="28"/>
                </a:cubicBezTo>
                <a:cubicBezTo>
                  <a:pt x="1929" y="30"/>
                  <a:pt x="1930" y="31"/>
                  <a:pt x="1932" y="31"/>
                </a:cubicBezTo>
                <a:cubicBezTo>
                  <a:pt x="1933" y="31"/>
                  <a:pt x="1935" y="32"/>
                  <a:pt x="1936" y="32"/>
                </a:cubicBezTo>
                <a:cubicBezTo>
                  <a:pt x="1939" y="33"/>
                  <a:pt x="1942" y="32"/>
                  <a:pt x="1945" y="33"/>
                </a:cubicBezTo>
                <a:cubicBezTo>
                  <a:pt x="1945" y="33"/>
                  <a:pt x="1946" y="33"/>
                  <a:pt x="1947" y="33"/>
                </a:cubicBezTo>
                <a:cubicBezTo>
                  <a:pt x="1947" y="33"/>
                  <a:pt x="1948" y="33"/>
                  <a:pt x="1948" y="34"/>
                </a:cubicBezTo>
                <a:cubicBezTo>
                  <a:pt x="1948" y="35"/>
                  <a:pt x="1946" y="35"/>
                  <a:pt x="1947" y="37"/>
                </a:cubicBezTo>
                <a:cubicBezTo>
                  <a:pt x="1948" y="39"/>
                  <a:pt x="1953" y="39"/>
                  <a:pt x="1955" y="39"/>
                </a:cubicBezTo>
                <a:cubicBezTo>
                  <a:pt x="1958" y="38"/>
                  <a:pt x="1961" y="39"/>
                  <a:pt x="1964" y="38"/>
                </a:cubicBezTo>
                <a:cubicBezTo>
                  <a:pt x="1965" y="38"/>
                  <a:pt x="1966" y="38"/>
                  <a:pt x="1966" y="37"/>
                </a:cubicBezTo>
                <a:cubicBezTo>
                  <a:pt x="1967" y="37"/>
                  <a:pt x="1968" y="37"/>
                  <a:pt x="1969" y="37"/>
                </a:cubicBezTo>
                <a:cubicBezTo>
                  <a:pt x="1969" y="36"/>
                  <a:pt x="1970" y="36"/>
                  <a:pt x="1971" y="36"/>
                </a:cubicBezTo>
                <a:cubicBezTo>
                  <a:pt x="1972" y="36"/>
                  <a:pt x="1972" y="35"/>
                  <a:pt x="1973" y="35"/>
                </a:cubicBezTo>
                <a:cubicBezTo>
                  <a:pt x="1974" y="34"/>
                  <a:pt x="1975" y="33"/>
                  <a:pt x="1976" y="32"/>
                </a:cubicBezTo>
                <a:cubicBezTo>
                  <a:pt x="1978" y="32"/>
                  <a:pt x="1979" y="32"/>
                  <a:pt x="1980" y="31"/>
                </a:cubicBezTo>
                <a:cubicBezTo>
                  <a:pt x="1981" y="31"/>
                  <a:pt x="1981" y="30"/>
                  <a:pt x="1982" y="30"/>
                </a:cubicBezTo>
                <a:cubicBezTo>
                  <a:pt x="1982" y="29"/>
                  <a:pt x="1983" y="29"/>
                  <a:pt x="1983" y="29"/>
                </a:cubicBezTo>
                <a:cubicBezTo>
                  <a:pt x="1984" y="29"/>
                  <a:pt x="1984" y="28"/>
                  <a:pt x="1983" y="27"/>
                </a:cubicBezTo>
                <a:cubicBezTo>
                  <a:pt x="1983" y="27"/>
                  <a:pt x="1982" y="27"/>
                  <a:pt x="1981" y="27"/>
                </a:cubicBezTo>
                <a:cubicBezTo>
                  <a:pt x="1978" y="26"/>
                  <a:pt x="1975" y="25"/>
                  <a:pt x="1972" y="24"/>
                </a:cubicBezTo>
                <a:cubicBezTo>
                  <a:pt x="1969" y="24"/>
                  <a:pt x="1965" y="24"/>
                  <a:pt x="1961" y="23"/>
                </a:cubicBezTo>
                <a:cubicBezTo>
                  <a:pt x="1959" y="22"/>
                  <a:pt x="1957" y="23"/>
                  <a:pt x="1955" y="23"/>
                </a:cubicBezTo>
                <a:cubicBezTo>
                  <a:pt x="1952" y="23"/>
                  <a:pt x="1950" y="22"/>
                  <a:pt x="1948" y="22"/>
                </a:cubicBezTo>
                <a:cubicBezTo>
                  <a:pt x="1944" y="22"/>
                  <a:pt x="1941" y="22"/>
                  <a:pt x="1937" y="22"/>
                </a:cubicBezTo>
                <a:cubicBezTo>
                  <a:pt x="1935" y="22"/>
                  <a:pt x="1934" y="22"/>
                  <a:pt x="1933" y="22"/>
                </a:cubicBezTo>
                <a:cubicBezTo>
                  <a:pt x="1931" y="22"/>
                  <a:pt x="1930" y="21"/>
                  <a:pt x="1929" y="20"/>
                </a:cubicBezTo>
                <a:cubicBezTo>
                  <a:pt x="1928" y="20"/>
                  <a:pt x="1927" y="20"/>
                  <a:pt x="1927" y="21"/>
                </a:cubicBezTo>
                <a:cubicBezTo>
                  <a:pt x="1928" y="22"/>
                  <a:pt x="1929" y="22"/>
                  <a:pt x="1929" y="23"/>
                </a:cubicBezTo>
                <a:close/>
                <a:moveTo>
                  <a:pt x="1512" y="309"/>
                </a:moveTo>
                <a:cubicBezTo>
                  <a:pt x="1513" y="310"/>
                  <a:pt x="1515" y="311"/>
                  <a:pt x="1516" y="310"/>
                </a:cubicBezTo>
                <a:cubicBezTo>
                  <a:pt x="1517" y="309"/>
                  <a:pt x="1517" y="309"/>
                  <a:pt x="1519" y="309"/>
                </a:cubicBezTo>
                <a:cubicBezTo>
                  <a:pt x="1520" y="310"/>
                  <a:pt x="1522" y="310"/>
                  <a:pt x="1523" y="310"/>
                </a:cubicBezTo>
                <a:cubicBezTo>
                  <a:pt x="1526" y="309"/>
                  <a:pt x="1528" y="307"/>
                  <a:pt x="1531" y="306"/>
                </a:cubicBezTo>
                <a:cubicBezTo>
                  <a:pt x="1532" y="306"/>
                  <a:pt x="1533" y="306"/>
                  <a:pt x="1535" y="307"/>
                </a:cubicBezTo>
                <a:cubicBezTo>
                  <a:pt x="1536" y="307"/>
                  <a:pt x="1537" y="307"/>
                  <a:pt x="1537" y="307"/>
                </a:cubicBezTo>
                <a:cubicBezTo>
                  <a:pt x="1538" y="306"/>
                  <a:pt x="1538" y="306"/>
                  <a:pt x="1539" y="306"/>
                </a:cubicBezTo>
                <a:cubicBezTo>
                  <a:pt x="1540" y="305"/>
                  <a:pt x="1541" y="304"/>
                  <a:pt x="1543" y="304"/>
                </a:cubicBezTo>
                <a:cubicBezTo>
                  <a:pt x="1543" y="304"/>
                  <a:pt x="1544" y="304"/>
                  <a:pt x="1545" y="305"/>
                </a:cubicBezTo>
                <a:cubicBezTo>
                  <a:pt x="1545" y="305"/>
                  <a:pt x="1545" y="306"/>
                  <a:pt x="1546" y="306"/>
                </a:cubicBezTo>
                <a:cubicBezTo>
                  <a:pt x="1547" y="305"/>
                  <a:pt x="1547" y="305"/>
                  <a:pt x="1548" y="304"/>
                </a:cubicBezTo>
                <a:cubicBezTo>
                  <a:pt x="1548" y="303"/>
                  <a:pt x="1548" y="303"/>
                  <a:pt x="1547" y="302"/>
                </a:cubicBezTo>
                <a:cubicBezTo>
                  <a:pt x="1547" y="301"/>
                  <a:pt x="1546" y="301"/>
                  <a:pt x="1545" y="300"/>
                </a:cubicBezTo>
                <a:cubicBezTo>
                  <a:pt x="1543" y="298"/>
                  <a:pt x="1542" y="299"/>
                  <a:pt x="1541" y="299"/>
                </a:cubicBezTo>
                <a:cubicBezTo>
                  <a:pt x="1540" y="300"/>
                  <a:pt x="1539" y="299"/>
                  <a:pt x="1539" y="299"/>
                </a:cubicBezTo>
                <a:cubicBezTo>
                  <a:pt x="1538" y="298"/>
                  <a:pt x="1539" y="297"/>
                  <a:pt x="1538" y="297"/>
                </a:cubicBezTo>
                <a:cubicBezTo>
                  <a:pt x="1538" y="296"/>
                  <a:pt x="1537" y="296"/>
                  <a:pt x="1537" y="296"/>
                </a:cubicBezTo>
                <a:cubicBezTo>
                  <a:pt x="1537" y="295"/>
                  <a:pt x="1537" y="294"/>
                  <a:pt x="1538" y="294"/>
                </a:cubicBezTo>
                <a:cubicBezTo>
                  <a:pt x="1538" y="294"/>
                  <a:pt x="1540" y="295"/>
                  <a:pt x="1539" y="294"/>
                </a:cubicBezTo>
                <a:cubicBezTo>
                  <a:pt x="1539" y="293"/>
                  <a:pt x="1538" y="293"/>
                  <a:pt x="1537" y="293"/>
                </a:cubicBezTo>
                <a:cubicBezTo>
                  <a:pt x="1537" y="293"/>
                  <a:pt x="1537" y="292"/>
                  <a:pt x="1536" y="292"/>
                </a:cubicBezTo>
                <a:cubicBezTo>
                  <a:pt x="1536" y="292"/>
                  <a:pt x="1535" y="292"/>
                  <a:pt x="1534" y="292"/>
                </a:cubicBezTo>
                <a:cubicBezTo>
                  <a:pt x="1533" y="292"/>
                  <a:pt x="1531" y="292"/>
                  <a:pt x="1530" y="292"/>
                </a:cubicBezTo>
                <a:cubicBezTo>
                  <a:pt x="1528" y="292"/>
                  <a:pt x="1527" y="293"/>
                  <a:pt x="1526" y="293"/>
                </a:cubicBezTo>
                <a:cubicBezTo>
                  <a:pt x="1524" y="293"/>
                  <a:pt x="1523" y="293"/>
                  <a:pt x="1521" y="294"/>
                </a:cubicBezTo>
                <a:cubicBezTo>
                  <a:pt x="1520" y="294"/>
                  <a:pt x="1518" y="294"/>
                  <a:pt x="1517" y="294"/>
                </a:cubicBezTo>
                <a:cubicBezTo>
                  <a:pt x="1515" y="295"/>
                  <a:pt x="1515" y="296"/>
                  <a:pt x="1515" y="298"/>
                </a:cubicBezTo>
                <a:cubicBezTo>
                  <a:pt x="1515" y="300"/>
                  <a:pt x="1516" y="302"/>
                  <a:pt x="1515" y="304"/>
                </a:cubicBezTo>
                <a:cubicBezTo>
                  <a:pt x="1515" y="305"/>
                  <a:pt x="1513" y="306"/>
                  <a:pt x="1512" y="307"/>
                </a:cubicBezTo>
                <a:cubicBezTo>
                  <a:pt x="1511" y="308"/>
                  <a:pt x="1511" y="309"/>
                  <a:pt x="1512" y="309"/>
                </a:cubicBezTo>
                <a:close/>
                <a:moveTo>
                  <a:pt x="1700" y="1910"/>
                </a:moveTo>
                <a:cubicBezTo>
                  <a:pt x="1699" y="1910"/>
                  <a:pt x="1699" y="1910"/>
                  <a:pt x="1698" y="1909"/>
                </a:cubicBezTo>
                <a:cubicBezTo>
                  <a:pt x="1697" y="1909"/>
                  <a:pt x="1697" y="1909"/>
                  <a:pt x="1697" y="1909"/>
                </a:cubicBezTo>
                <a:cubicBezTo>
                  <a:pt x="1696" y="1908"/>
                  <a:pt x="1694" y="1909"/>
                  <a:pt x="1694" y="1910"/>
                </a:cubicBezTo>
                <a:cubicBezTo>
                  <a:pt x="1694" y="1910"/>
                  <a:pt x="1695" y="1910"/>
                  <a:pt x="1695" y="1910"/>
                </a:cubicBezTo>
                <a:cubicBezTo>
                  <a:pt x="1696" y="1910"/>
                  <a:pt x="1696" y="1910"/>
                  <a:pt x="1697" y="1911"/>
                </a:cubicBezTo>
                <a:cubicBezTo>
                  <a:pt x="1698" y="1911"/>
                  <a:pt x="1698" y="1911"/>
                  <a:pt x="1699" y="1911"/>
                </a:cubicBezTo>
                <a:cubicBezTo>
                  <a:pt x="1700" y="1911"/>
                  <a:pt x="1700" y="1912"/>
                  <a:pt x="1701" y="1911"/>
                </a:cubicBezTo>
                <a:cubicBezTo>
                  <a:pt x="1701" y="1911"/>
                  <a:pt x="1700" y="1910"/>
                  <a:pt x="1700" y="1910"/>
                </a:cubicBezTo>
                <a:close/>
                <a:moveTo>
                  <a:pt x="2032" y="2041"/>
                </a:moveTo>
                <a:cubicBezTo>
                  <a:pt x="2031" y="2041"/>
                  <a:pt x="2030" y="2040"/>
                  <a:pt x="2029" y="2039"/>
                </a:cubicBezTo>
                <a:cubicBezTo>
                  <a:pt x="2028" y="2037"/>
                  <a:pt x="2026" y="2037"/>
                  <a:pt x="2024" y="2035"/>
                </a:cubicBezTo>
                <a:cubicBezTo>
                  <a:pt x="2023" y="2035"/>
                  <a:pt x="2023" y="2034"/>
                  <a:pt x="2022" y="2035"/>
                </a:cubicBezTo>
                <a:cubicBezTo>
                  <a:pt x="2021" y="2035"/>
                  <a:pt x="2021" y="2036"/>
                  <a:pt x="2021" y="2037"/>
                </a:cubicBezTo>
                <a:cubicBezTo>
                  <a:pt x="2022" y="2038"/>
                  <a:pt x="2022" y="2038"/>
                  <a:pt x="2023" y="2038"/>
                </a:cubicBezTo>
                <a:cubicBezTo>
                  <a:pt x="2023" y="2039"/>
                  <a:pt x="2023" y="2039"/>
                  <a:pt x="2024" y="2040"/>
                </a:cubicBezTo>
                <a:cubicBezTo>
                  <a:pt x="2024" y="2042"/>
                  <a:pt x="2026" y="2042"/>
                  <a:pt x="2027" y="2042"/>
                </a:cubicBezTo>
                <a:cubicBezTo>
                  <a:pt x="2029" y="2042"/>
                  <a:pt x="2030" y="2043"/>
                  <a:pt x="2031" y="2044"/>
                </a:cubicBezTo>
                <a:cubicBezTo>
                  <a:pt x="2032" y="2044"/>
                  <a:pt x="2032" y="2044"/>
                  <a:pt x="2033" y="2045"/>
                </a:cubicBezTo>
                <a:cubicBezTo>
                  <a:pt x="2033" y="2045"/>
                  <a:pt x="2034" y="2046"/>
                  <a:pt x="2034" y="2046"/>
                </a:cubicBezTo>
                <a:cubicBezTo>
                  <a:pt x="2036" y="2047"/>
                  <a:pt x="2036" y="2045"/>
                  <a:pt x="2035" y="2044"/>
                </a:cubicBezTo>
                <a:cubicBezTo>
                  <a:pt x="2035" y="2042"/>
                  <a:pt x="2033" y="2042"/>
                  <a:pt x="2032" y="2041"/>
                </a:cubicBezTo>
                <a:close/>
                <a:moveTo>
                  <a:pt x="1747" y="1941"/>
                </a:moveTo>
                <a:cubicBezTo>
                  <a:pt x="1746" y="1942"/>
                  <a:pt x="1747" y="1942"/>
                  <a:pt x="1747" y="1943"/>
                </a:cubicBezTo>
                <a:cubicBezTo>
                  <a:pt x="1747" y="1944"/>
                  <a:pt x="1746" y="1945"/>
                  <a:pt x="1746" y="1944"/>
                </a:cubicBezTo>
                <a:cubicBezTo>
                  <a:pt x="1746" y="1943"/>
                  <a:pt x="1746" y="1942"/>
                  <a:pt x="1746" y="1942"/>
                </a:cubicBezTo>
                <a:cubicBezTo>
                  <a:pt x="1745" y="1941"/>
                  <a:pt x="1745" y="1942"/>
                  <a:pt x="1745" y="1941"/>
                </a:cubicBezTo>
                <a:cubicBezTo>
                  <a:pt x="1744" y="1941"/>
                  <a:pt x="1744" y="1940"/>
                  <a:pt x="1744" y="1940"/>
                </a:cubicBezTo>
                <a:cubicBezTo>
                  <a:pt x="1745" y="1940"/>
                  <a:pt x="1745" y="1941"/>
                  <a:pt x="1746" y="1941"/>
                </a:cubicBezTo>
                <a:cubicBezTo>
                  <a:pt x="1747" y="1940"/>
                  <a:pt x="1744" y="1939"/>
                  <a:pt x="1743" y="1937"/>
                </a:cubicBezTo>
                <a:cubicBezTo>
                  <a:pt x="1743" y="1936"/>
                  <a:pt x="1742" y="1935"/>
                  <a:pt x="1742" y="1934"/>
                </a:cubicBezTo>
                <a:cubicBezTo>
                  <a:pt x="1741" y="1932"/>
                  <a:pt x="1741" y="1931"/>
                  <a:pt x="1740" y="1930"/>
                </a:cubicBezTo>
                <a:cubicBezTo>
                  <a:pt x="1740" y="1929"/>
                  <a:pt x="1739" y="1928"/>
                  <a:pt x="1738" y="1927"/>
                </a:cubicBezTo>
                <a:cubicBezTo>
                  <a:pt x="1738" y="1926"/>
                  <a:pt x="1737" y="1924"/>
                  <a:pt x="1737" y="1923"/>
                </a:cubicBezTo>
                <a:cubicBezTo>
                  <a:pt x="1736" y="1923"/>
                  <a:pt x="1736" y="1923"/>
                  <a:pt x="1735" y="1922"/>
                </a:cubicBezTo>
                <a:cubicBezTo>
                  <a:pt x="1733" y="1919"/>
                  <a:pt x="1731" y="1917"/>
                  <a:pt x="1729" y="1914"/>
                </a:cubicBezTo>
                <a:cubicBezTo>
                  <a:pt x="1729" y="1912"/>
                  <a:pt x="1728" y="1911"/>
                  <a:pt x="1728" y="1910"/>
                </a:cubicBezTo>
                <a:cubicBezTo>
                  <a:pt x="1727" y="1909"/>
                  <a:pt x="1726" y="1908"/>
                  <a:pt x="1725" y="1907"/>
                </a:cubicBezTo>
                <a:cubicBezTo>
                  <a:pt x="1724" y="1905"/>
                  <a:pt x="1722" y="1903"/>
                  <a:pt x="1720" y="1901"/>
                </a:cubicBezTo>
                <a:cubicBezTo>
                  <a:pt x="1719" y="1900"/>
                  <a:pt x="1718" y="1900"/>
                  <a:pt x="1717" y="1899"/>
                </a:cubicBezTo>
                <a:cubicBezTo>
                  <a:pt x="1717" y="1899"/>
                  <a:pt x="1716" y="1898"/>
                  <a:pt x="1716" y="1898"/>
                </a:cubicBezTo>
                <a:cubicBezTo>
                  <a:pt x="1715" y="1898"/>
                  <a:pt x="1715" y="1898"/>
                  <a:pt x="1714" y="1898"/>
                </a:cubicBezTo>
                <a:cubicBezTo>
                  <a:pt x="1713" y="1899"/>
                  <a:pt x="1713" y="1899"/>
                  <a:pt x="1712" y="1898"/>
                </a:cubicBezTo>
                <a:cubicBezTo>
                  <a:pt x="1712" y="1898"/>
                  <a:pt x="1711" y="1898"/>
                  <a:pt x="1711" y="1898"/>
                </a:cubicBezTo>
                <a:cubicBezTo>
                  <a:pt x="1710" y="1899"/>
                  <a:pt x="1711" y="1899"/>
                  <a:pt x="1711" y="1899"/>
                </a:cubicBezTo>
                <a:cubicBezTo>
                  <a:pt x="1712" y="1900"/>
                  <a:pt x="1712" y="1900"/>
                  <a:pt x="1713" y="1901"/>
                </a:cubicBezTo>
                <a:cubicBezTo>
                  <a:pt x="1714" y="1901"/>
                  <a:pt x="1714" y="1901"/>
                  <a:pt x="1714" y="1903"/>
                </a:cubicBezTo>
                <a:cubicBezTo>
                  <a:pt x="1714" y="1903"/>
                  <a:pt x="1714" y="1903"/>
                  <a:pt x="1714" y="1903"/>
                </a:cubicBezTo>
                <a:cubicBezTo>
                  <a:pt x="1714" y="1903"/>
                  <a:pt x="1714" y="1904"/>
                  <a:pt x="1714" y="1904"/>
                </a:cubicBezTo>
                <a:cubicBezTo>
                  <a:pt x="1714" y="1904"/>
                  <a:pt x="1715" y="1904"/>
                  <a:pt x="1715" y="1903"/>
                </a:cubicBezTo>
                <a:cubicBezTo>
                  <a:pt x="1716" y="1903"/>
                  <a:pt x="1716" y="1902"/>
                  <a:pt x="1716" y="1902"/>
                </a:cubicBezTo>
                <a:cubicBezTo>
                  <a:pt x="1717" y="1902"/>
                  <a:pt x="1717" y="1902"/>
                  <a:pt x="1717" y="1902"/>
                </a:cubicBezTo>
                <a:cubicBezTo>
                  <a:pt x="1717" y="1903"/>
                  <a:pt x="1717" y="1903"/>
                  <a:pt x="1718" y="1903"/>
                </a:cubicBezTo>
                <a:cubicBezTo>
                  <a:pt x="1718" y="1903"/>
                  <a:pt x="1719" y="1904"/>
                  <a:pt x="1719" y="1904"/>
                </a:cubicBezTo>
                <a:cubicBezTo>
                  <a:pt x="1720" y="1905"/>
                  <a:pt x="1719" y="1905"/>
                  <a:pt x="1718" y="1905"/>
                </a:cubicBezTo>
                <a:cubicBezTo>
                  <a:pt x="1718" y="1905"/>
                  <a:pt x="1717" y="1905"/>
                  <a:pt x="1717" y="1904"/>
                </a:cubicBezTo>
                <a:cubicBezTo>
                  <a:pt x="1716" y="1904"/>
                  <a:pt x="1715" y="1904"/>
                  <a:pt x="1715" y="1904"/>
                </a:cubicBezTo>
                <a:cubicBezTo>
                  <a:pt x="1715" y="1905"/>
                  <a:pt x="1715" y="1905"/>
                  <a:pt x="1715" y="1906"/>
                </a:cubicBezTo>
                <a:cubicBezTo>
                  <a:pt x="1714" y="1906"/>
                  <a:pt x="1714" y="1906"/>
                  <a:pt x="1714" y="1906"/>
                </a:cubicBezTo>
                <a:cubicBezTo>
                  <a:pt x="1713" y="1906"/>
                  <a:pt x="1713" y="1907"/>
                  <a:pt x="1713" y="1907"/>
                </a:cubicBezTo>
                <a:cubicBezTo>
                  <a:pt x="1713" y="1908"/>
                  <a:pt x="1712" y="1908"/>
                  <a:pt x="1713" y="1909"/>
                </a:cubicBezTo>
                <a:cubicBezTo>
                  <a:pt x="1713" y="1909"/>
                  <a:pt x="1714" y="1909"/>
                  <a:pt x="1714" y="1910"/>
                </a:cubicBezTo>
                <a:cubicBezTo>
                  <a:pt x="1714" y="1911"/>
                  <a:pt x="1714" y="1911"/>
                  <a:pt x="1713" y="1911"/>
                </a:cubicBezTo>
                <a:cubicBezTo>
                  <a:pt x="1712" y="1912"/>
                  <a:pt x="1712" y="1913"/>
                  <a:pt x="1711" y="1914"/>
                </a:cubicBezTo>
                <a:cubicBezTo>
                  <a:pt x="1709" y="1915"/>
                  <a:pt x="1709" y="1914"/>
                  <a:pt x="1708" y="1913"/>
                </a:cubicBezTo>
                <a:cubicBezTo>
                  <a:pt x="1708" y="1913"/>
                  <a:pt x="1707" y="1912"/>
                  <a:pt x="1707" y="1912"/>
                </a:cubicBezTo>
                <a:cubicBezTo>
                  <a:pt x="1706" y="1912"/>
                  <a:pt x="1707" y="1913"/>
                  <a:pt x="1707" y="1913"/>
                </a:cubicBezTo>
                <a:cubicBezTo>
                  <a:pt x="1708" y="1914"/>
                  <a:pt x="1709" y="1914"/>
                  <a:pt x="1709" y="1915"/>
                </a:cubicBezTo>
                <a:cubicBezTo>
                  <a:pt x="1710" y="1916"/>
                  <a:pt x="1710" y="1918"/>
                  <a:pt x="1709" y="1920"/>
                </a:cubicBezTo>
                <a:cubicBezTo>
                  <a:pt x="1709" y="1920"/>
                  <a:pt x="1709" y="1921"/>
                  <a:pt x="1710" y="1922"/>
                </a:cubicBezTo>
                <a:cubicBezTo>
                  <a:pt x="1710" y="1922"/>
                  <a:pt x="1710" y="1923"/>
                  <a:pt x="1710" y="1924"/>
                </a:cubicBezTo>
                <a:cubicBezTo>
                  <a:pt x="1710" y="1924"/>
                  <a:pt x="1710" y="1925"/>
                  <a:pt x="1709" y="1925"/>
                </a:cubicBezTo>
                <a:cubicBezTo>
                  <a:pt x="1709" y="1926"/>
                  <a:pt x="1709" y="1927"/>
                  <a:pt x="1709" y="1927"/>
                </a:cubicBezTo>
                <a:cubicBezTo>
                  <a:pt x="1709" y="1929"/>
                  <a:pt x="1709" y="1929"/>
                  <a:pt x="1708" y="1930"/>
                </a:cubicBezTo>
                <a:cubicBezTo>
                  <a:pt x="1708" y="1931"/>
                  <a:pt x="1708" y="1932"/>
                  <a:pt x="1708" y="1933"/>
                </a:cubicBezTo>
                <a:cubicBezTo>
                  <a:pt x="1707" y="1935"/>
                  <a:pt x="1707" y="1933"/>
                  <a:pt x="1707" y="1932"/>
                </a:cubicBezTo>
                <a:cubicBezTo>
                  <a:pt x="1707" y="1932"/>
                  <a:pt x="1708" y="1931"/>
                  <a:pt x="1708" y="1930"/>
                </a:cubicBezTo>
                <a:cubicBezTo>
                  <a:pt x="1705" y="1930"/>
                  <a:pt x="1706" y="1937"/>
                  <a:pt x="1707" y="1938"/>
                </a:cubicBezTo>
                <a:cubicBezTo>
                  <a:pt x="1707" y="1939"/>
                  <a:pt x="1707" y="1941"/>
                  <a:pt x="1707" y="1943"/>
                </a:cubicBezTo>
                <a:cubicBezTo>
                  <a:pt x="1707" y="1943"/>
                  <a:pt x="1707" y="1944"/>
                  <a:pt x="1708" y="1945"/>
                </a:cubicBezTo>
                <a:cubicBezTo>
                  <a:pt x="1708" y="1946"/>
                  <a:pt x="1708" y="1946"/>
                  <a:pt x="1709" y="1947"/>
                </a:cubicBezTo>
                <a:cubicBezTo>
                  <a:pt x="1709" y="1947"/>
                  <a:pt x="1709" y="1948"/>
                  <a:pt x="1709" y="1949"/>
                </a:cubicBezTo>
                <a:cubicBezTo>
                  <a:pt x="1709" y="1950"/>
                  <a:pt x="1709" y="1952"/>
                  <a:pt x="1709" y="1953"/>
                </a:cubicBezTo>
                <a:cubicBezTo>
                  <a:pt x="1709" y="1955"/>
                  <a:pt x="1710" y="1957"/>
                  <a:pt x="1710" y="1958"/>
                </a:cubicBezTo>
                <a:cubicBezTo>
                  <a:pt x="1710" y="1959"/>
                  <a:pt x="1709" y="1960"/>
                  <a:pt x="1710" y="1961"/>
                </a:cubicBezTo>
                <a:cubicBezTo>
                  <a:pt x="1710" y="1961"/>
                  <a:pt x="1710" y="1962"/>
                  <a:pt x="1711" y="1963"/>
                </a:cubicBezTo>
                <a:cubicBezTo>
                  <a:pt x="1711" y="1966"/>
                  <a:pt x="1713" y="1969"/>
                  <a:pt x="1714" y="1971"/>
                </a:cubicBezTo>
                <a:cubicBezTo>
                  <a:pt x="1715" y="1972"/>
                  <a:pt x="1716" y="1973"/>
                  <a:pt x="1717" y="1973"/>
                </a:cubicBezTo>
                <a:cubicBezTo>
                  <a:pt x="1718" y="1974"/>
                  <a:pt x="1719" y="1975"/>
                  <a:pt x="1721" y="1975"/>
                </a:cubicBezTo>
                <a:cubicBezTo>
                  <a:pt x="1722" y="1975"/>
                  <a:pt x="1724" y="1975"/>
                  <a:pt x="1725" y="1975"/>
                </a:cubicBezTo>
                <a:cubicBezTo>
                  <a:pt x="1726" y="1975"/>
                  <a:pt x="1727" y="1974"/>
                  <a:pt x="1728" y="1974"/>
                </a:cubicBezTo>
                <a:cubicBezTo>
                  <a:pt x="1729" y="1973"/>
                  <a:pt x="1730" y="1972"/>
                  <a:pt x="1731" y="1972"/>
                </a:cubicBezTo>
                <a:cubicBezTo>
                  <a:pt x="1733" y="1971"/>
                  <a:pt x="1734" y="1971"/>
                  <a:pt x="1735" y="1970"/>
                </a:cubicBezTo>
                <a:cubicBezTo>
                  <a:pt x="1737" y="1969"/>
                  <a:pt x="1738" y="1968"/>
                  <a:pt x="1739" y="1967"/>
                </a:cubicBezTo>
                <a:cubicBezTo>
                  <a:pt x="1740" y="1967"/>
                  <a:pt x="1742" y="1966"/>
                  <a:pt x="1743" y="1966"/>
                </a:cubicBezTo>
                <a:cubicBezTo>
                  <a:pt x="1744" y="1965"/>
                  <a:pt x="1746" y="1964"/>
                  <a:pt x="1747" y="1963"/>
                </a:cubicBezTo>
                <a:cubicBezTo>
                  <a:pt x="1748" y="1962"/>
                  <a:pt x="1748" y="1961"/>
                  <a:pt x="1748" y="1959"/>
                </a:cubicBezTo>
                <a:cubicBezTo>
                  <a:pt x="1748" y="1957"/>
                  <a:pt x="1749" y="1954"/>
                  <a:pt x="1749" y="1951"/>
                </a:cubicBezTo>
                <a:cubicBezTo>
                  <a:pt x="1749" y="1948"/>
                  <a:pt x="1748" y="1946"/>
                  <a:pt x="1748" y="1943"/>
                </a:cubicBezTo>
                <a:cubicBezTo>
                  <a:pt x="1748" y="1942"/>
                  <a:pt x="1747" y="1941"/>
                  <a:pt x="1747" y="1941"/>
                </a:cubicBezTo>
                <a:close/>
                <a:moveTo>
                  <a:pt x="1711" y="1902"/>
                </a:moveTo>
                <a:cubicBezTo>
                  <a:pt x="1711" y="1902"/>
                  <a:pt x="1710" y="1900"/>
                  <a:pt x="1710" y="1901"/>
                </a:cubicBezTo>
                <a:cubicBezTo>
                  <a:pt x="1709" y="1901"/>
                  <a:pt x="1711" y="1903"/>
                  <a:pt x="1711" y="1902"/>
                </a:cubicBezTo>
                <a:close/>
                <a:moveTo>
                  <a:pt x="2065" y="2073"/>
                </a:moveTo>
                <a:cubicBezTo>
                  <a:pt x="2064" y="2072"/>
                  <a:pt x="2063" y="2072"/>
                  <a:pt x="2063" y="2072"/>
                </a:cubicBezTo>
                <a:cubicBezTo>
                  <a:pt x="2062" y="2072"/>
                  <a:pt x="2062" y="2071"/>
                  <a:pt x="2061" y="2071"/>
                </a:cubicBezTo>
                <a:cubicBezTo>
                  <a:pt x="2061" y="2070"/>
                  <a:pt x="2060" y="2069"/>
                  <a:pt x="2059" y="2068"/>
                </a:cubicBezTo>
                <a:cubicBezTo>
                  <a:pt x="2058" y="2067"/>
                  <a:pt x="2057" y="2067"/>
                  <a:pt x="2056" y="2066"/>
                </a:cubicBezTo>
                <a:cubicBezTo>
                  <a:pt x="2056" y="2065"/>
                  <a:pt x="2055" y="2062"/>
                  <a:pt x="2054" y="2062"/>
                </a:cubicBezTo>
                <a:cubicBezTo>
                  <a:pt x="2053" y="2062"/>
                  <a:pt x="2053" y="2063"/>
                  <a:pt x="2053" y="2063"/>
                </a:cubicBezTo>
                <a:cubicBezTo>
                  <a:pt x="2052" y="2064"/>
                  <a:pt x="2051" y="2064"/>
                  <a:pt x="2049" y="2064"/>
                </a:cubicBezTo>
                <a:cubicBezTo>
                  <a:pt x="2049" y="2064"/>
                  <a:pt x="2049" y="2065"/>
                  <a:pt x="2049" y="2065"/>
                </a:cubicBezTo>
                <a:cubicBezTo>
                  <a:pt x="2050" y="2066"/>
                  <a:pt x="2051" y="2066"/>
                  <a:pt x="2052" y="2066"/>
                </a:cubicBezTo>
                <a:cubicBezTo>
                  <a:pt x="2053" y="2068"/>
                  <a:pt x="2053" y="2069"/>
                  <a:pt x="2053" y="2070"/>
                </a:cubicBezTo>
                <a:cubicBezTo>
                  <a:pt x="2054" y="2072"/>
                  <a:pt x="2055" y="2073"/>
                  <a:pt x="2057" y="2074"/>
                </a:cubicBezTo>
                <a:cubicBezTo>
                  <a:pt x="2058" y="2075"/>
                  <a:pt x="2058" y="2076"/>
                  <a:pt x="2059" y="2077"/>
                </a:cubicBezTo>
                <a:cubicBezTo>
                  <a:pt x="2059" y="2078"/>
                  <a:pt x="2060" y="2079"/>
                  <a:pt x="2060" y="2079"/>
                </a:cubicBezTo>
                <a:cubicBezTo>
                  <a:pt x="2061" y="2080"/>
                  <a:pt x="2061" y="2080"/>
                  <a:pt x="2062" y="2081"/>
                </a:cubicBezTo>
                <a:cubicBezTo>
                  <a:pt x="2062" y="2081"/>
                  <a:pt x="2062" y="2082"/>
                  <a:pt x="2063" y="2082"/>
                </a:cubicBezTo>
                <a:cubicBezTo>
                  <a:pt x="2064" y="2082"/>
                  <a:pt x="2064" y="2081"/>
                  <a:pt x="2064" y="2081"/>
                </a:cubicBezTo>
                <a:cubicBezTo>
                  <a:pt x="2064" y="2079"/>
                  <a:pt x="2064" y="2078"/>
                  <a:pt x="2064" y="2076"/>
                </a:cubicBezTo>
                <a:cubicBezTo>
                  <a:pt x="2064" y="2075"/>
                  <a:pt x="2066" y="2074"/>
                  <a:pt x="2065" y="2073"/>
                </a:cubicBezTo>
                <a:close/>
                <a:moveTo>
                  <a:pt x="2073" y="2095"/>
                </a:moveTo>
                <a:cubicBezTo>
                  <a:pt x="2073" y="2096"/>
                  <a:pt x="2074" y="2096"/>
                  <a:pt x="2075" y="2097"/>
                </a:cubicBezTo>
                <a:cubicBezTo>
                  <a:pt x="2075" y="2098"/>
                  <a:pt x="2074" y="2098"/>
                  <a:pt x="2074" y="2100"/>
                </a:cubicBezTo>
                <a:cubicBezTo>
                  <a:pt x="2073" y="2100"/>
                  <a:pt x="2074" y="2101"/>
                  <a:pt x="2073" y="2102"/>
                </a:cubicBezTo>
                <a:cubicBezTo>
                  <a:pt x="2073" y="2102"/>
                  <a:pt x="2072" y="2103"/>
                  <a:pt x="2073" y="2104"/>
                </a:cubicBezTo>
                <a:cubicBezTo>
                  <a:pt x="2073" y="2104"/>
                  <a:pt x="2074" y="2104"/>
                  <a:pt x="2075" y="2103"/>
                </a:cubicBezTo>
                <a:cubicBezTo>
                  <a:pt x="2075" y="2103"/>
                  <a:pt x="2076" y="2102"/>
                  <a:pt x="2076" y="2101"/>
                </a:cubicBezTo>
                <a:cubicBezTo>
                  <a:pt x="2076" y="2101"/>
                  <a:pt x="2077" y="2100"/>
                  <a:pt x="2077" y="2100"/>
                </a:cubicBezTo>
                <a:cubicBezTo>
                  <a:pt x="2078" y="2098"/>
                  <a:pt x="2076" y="2097"/>
                  <a:pt x="2076" y="2096"/>
                </a:cubicBezTo>
                <a:cubicBezTo>
                  <a:pt x="2075" y="2095"/>
                  <a:pt x="2074" y="2092"/>
                  <a:pt x="2073" y="2095"/>
                </a:cubicBezTo>
                <a:close/>
                <a:moveTo>
                  <a:pt x="713" y="2160"/>
                </a:moveTo>
                <a:cubicBezTo>
                  <a:pt x="713" y="2159"/>
                  <a:pt x="712" y="2158"/>
                  <a:pt x="712" y="2158"/>
                </a:cubicBezTo>
                <a:cubicBezTo>
                  <a:pt x="711" y="2158"/>
                  <a:pt x="711" y="2160"/>
                  <a:pt x="711" y="2160"/>
                </a:cubicBezTo>
                <a:cubicBezTo>
                  <a:pt x="711" y="2161"/>
                  <a:pt x="711" y="2163"/>
                  <a:pt x="711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2" y="2162"/>
                  <a:pt x="713" y="2161"/>
                  <a:pt x="713" y="2160"/>
                </a:cubicBezTo>
                <a:close/>
                <a:moveTo>
                  <a:pt x="2" y="842"/>
                </a:moveTo>
                <a:cubicBezTo>
                  <a:pt x="2" y="842"/>
                  <a:pt x="3" y="841"/>
                  <a:pt x="3" y="841"/>
                </a:cubicBezTo>
                <a:cubicBezTo>
                  <a:pt x="2" y="840"/>
                  <a:pt x="0" y="842"/>
                  <a:pt x="0" y="843"/>
                </a:cubicBezTo>
                <a:cubicBezTo>
                  <a:pt x="0" y="843"/>
                  <a:pt x="2" y="842"/>
                  <a:pt x="2" y="842"/>
                </a:cubicBezTo>
                <a:close/>
                <a:moveTo>
                  <a:pt x="2" y="957"/>
                </a:moveTo>
                <a:cubicBezTo>
                  <a:pt x="3" y="957"/>
                  <a:pt x="3" y="956"/>
                  <a:pt x="4" y="957"/>
                </a:cubicBezTo>
                <a:cubicBezTo>
                  <a:pt x="5" y="957"/>
                  <a:pt x="5" y="958"/>
                  <a:pt x="5" y="958"/>
                </a:cubicBezTo>
                <a:cubicBezTo>
                  <a:pt x="5" y="959"/>
                  <a:pt x="6" y="959"/>
                  <a:pt x="7" y="959"/>
                </a:cubicBezTo>
                <a:cubicBezTo>
                  <a:pt x="8" y="959"/>
                  <a:pt x="8" y="959"/>
                  <a:pt x="9" y="959"/>
                </a:cubicBezTo>
                <a:cubicBezTo>
                  <a:pt x="11" y="960"/>
                  <a:pt x="10" y="958"/>
                  <a:pt x="9" y="957"/>
                </a:cubicBezTo>
                <a:cubicBezTo>
                  <a:pt x="8" y="956"/>
                  <a:pt x="8" y="955"/>
                  <a:pt x="10" y="954"/>
                </a:cubicBezTo>
                <a:cubicBezTo>
                  <a:pt x="11" y="953"/>
                  <a:pt x="11" y="952"/>
                  <a:pt x="11" y="950"/>
                </a:cubicBezTo>
                <a:cubicBezTo>
                  <a:pt x="12" y="949"/>
                  <a:pt x="13" y="948"/>
                  <a:pt x="14" y="946"/>
                </a:cubicBezTo>
                <a:cubicBezTo>
                  <a:pt x="14" y="945"/>
                  <a:pt x="14" y="944"/>
                  <a:pt x="15" y="943"/>
                </a:cubicBezTo>
                <a:cubicBezTo>
                  <a:pt x="15" y="942"/>
                  <a:pt x="16" y="941"/>
                  <a:pt x="16" y="939"/>
                </a:cubicBezTo>
                <a:cubicBezTo>
                  <a:pt x="17" y="939"/>
                  <a:pt x="17" y="937"/>
                  <a:pt x="17" y="936"/>
                </a:cubicBezTo>
                <a:cubicBezTo>
                  <a:pt x="17" y="935"/>
                  <a:pt x="16" y="935"/>
                  <a:pt x="16" y="934"/>
                </a:cubicBezTo>
                <a:cubicBezTo>
                  <a:pt x="15" y="933"/>
                  <a:pt x="15" y="932"/>
                  <a:pt x="15" y="931"/>
                </a:cubicBezTo>
                <a:cubicBezTo>
                  <a:pt x="15" y="931"/>
                  <a:pt x="14" y="930"/>
                  <a:pt x="14" y="930"/>
                </a:cubicBezTo>
                <a:cubicBezTo>
                  <a:pt x="14" y="928"/>
                  <a:pt x="15" y="929"/>
                  <a:pt x="15" y="929"/>
                </a:cubicBezTo>
                <a:cubicBezTo>
                  <a:pt x="16" y="928"/>
                  <a:pt x="16" y="926"/>
                  <a:pt x="16" y="925"/>
                </a:cubicBezTo>
                <a:cubicBezTo>
                  <a:pt x="16" y="923"/>
                  <a:pt x="15" y="923"/>
                  <a:pt x="14" y="921"/>
                </a:cubicBezTo>
                <a:cubicBezTo>
                  <a:pt x="14" y="921"/>
                  <a:pt x="14" y="920"/>
                  <a:pt x="14" y="920"/>
                </a:cubicBezTo>
                <a:cubicBezTo>
                  <a:pt x="13" y="919"/>
                  <a:pt x="12" y="918"/>
                  <a:pt x="11" y="916"/>
                </a:cubicBezTo>
                <a:cubicBezTo>
                  <a:pt x="11" y="916"/>
                  <a:pt x="11" y="915"/>
                  <a:pt x="11" y="915"/>
                </a:cubicBezTo>
                <a:cubicBezTo>
                  <a:pt x="11" y="914"/>
                  <a:pt x="10" y="914"/>
                  <a:pt x="10" y="913"/>
                </a:cubicBezTo>
                <a:cubicBezTo>
                  <a:pt x="9" y="912"/>
                  <a:pt x="11" y="911"/>
                  <a:pt x="12" y="911"/>
                </a:cubicBezTo>
                <a:cubicBezTo>
                  <a:pt x="14" y="911"/>
                  <a:pt x="15" y="911"/>
                  <a:pt x="16" y="910"/>
                </a:cubicBezTo>
                <a:cubicBezTo>
                  <a:pt x="16" y="908"/>
                  <a:pt x="18" y="907"/>
                  <a:pt x="19" y="906"/>
                </a:cubicBezTo>
                <a:cubicBezTo>
                  <a:pt x="20" y="905"/>
                  <a:pt x="21" y="905"/>
                  <a:pt x="23" y="904"/>
                </a:cubicBezTo>
                <a:cubicBezTo>
                  <a:pt x="24" y="904"/>
                  <a:pt x="25" y="904"/>
                  <a:pt x="26" y="903"/>
                </a:cubicBezTo>
                <a:cubicBezTo>
                  <a:pt x="26" y="902"/>
                  <a:pt x="26" y="902"/>
                  <a:pt x="25" y="901"/>
                </a:cubicBezTo>
                <a:cubicBezTo>
                  <a:pt x="25" y="901"/>
                  <a:pt x="25" y="901"/>
                  <a:pt x="24" y="901"/>
                </a:cubicBezTo>
                <a:cubicBezTo>
                  <a:pt x="23" y="902"/>
                  <a:pt x="23" y="901"/>
                  <a:pt x="23" y="900"/>
                </a:cubicBezTo>
                <a:cubicBezTo>
                  <a:pt x="23" y="900"/>
                  <a:pt x="24" y="900"/>
                  <a:pt x="24" y="899"/>
                </a:cubicBezTo>
                <a:cubicBezTo>
                  <a:pt x="25" y="898"/>
                  <a:pt x="23" y="896"/>
                  <a:pt x="24" y="895"/>
                </a:cubicBezTo>
                <a:cubicBezTo>
                  <a:pt x="25" y="896"/>
                  <a:pt x="25" y="897"/>
                  <a:pt x="25" y="897"/>
                </a:cubicBezTo>
                <a:cubicBezTo>
                  <a:pt x="25" y="898"/>
                  <a:pt x="25" y="898"/>
                  <a:pt x="25" y="899"/>
                </a:cubicBezTo>
                <a:cubicBezTo>
                  <a:pt x="25" y="899"/>
                  <a:pt x="26" y="899"/>
                  <a:pt x="26" y="899"/>
                </a:cubicBezTo>
                <a:cubicBezTo>
                  <a:pt x="26" y="900"/>
                  <a:pt x="26" y="901"/>
                  <a:pt x="26" y="901"/>
                </a:cubicBezTo>
                <a:cubicBezTo>
                  <a:pt x="27" y="902"/>
                  <a:pt x="27" y="901"/>
                  <a:pt x="27" y="900"/>
                </a:cubicBezTo>
                <a:cubicBezTo>
                  <a:pt x="27" y="900"/>
                  <a:pt x="27" y="899"/>
                  <a:pt x="27" y="898"/>
                </a:cubicBezTo>
                <a:cubicBezTo>
                  <a:pt x="27" y="897"/>
                  <a:pt x="27" y="897"/>
                  <a:pt x="27" y="896"/>
                </a:cubicBezTo>
                <a:cubicBezTo>
                  <a:pt x="27" y="895"/>
                  <a:pt x="26" y="895"/>
                  <a:pt x="26" y="894"/>
                </a:cubicBezTo>
                <a:cubicBezTo>
                  <a:pt x="26" y="894"/>
                  <a:pt x="27" y="893"/>
                  <a:pt x="26" y="892"/>
                </a:cubicBezTo>
                <a:cubicBezTo>
                  <a:pt x="26" y="891"/>
                  <a:pt x="24" y="892"/>
                  <a:pt x="24" y="892"/>
                </a:cubicBezTo>
                <a:cubicBezTo>
                  <a:pt x="23" y="893"/>
                  <a:pt x="21" y="894"/>
                  <a:pt x="20" y="893"/>
                </a:cubicBezTo>
                <a:cubicBezTo>
                  <a:pt x="19" y="893"/>
                  <a:pt x="20" y="892"/>
                  <a:pt x="20" y="891"/>
                </a:cubicBezTo>
                <a:cubicBezTo>
                  <a:pt x="21" y="891"/>
                  <a:pt x="21" y="891"/>
                  <a:pt x="22" y="891"/>
                </a:cubicBezTo>
                <a:cubicBezTo>
                  <a:pt x="22" y="890"/>
                  <a:pt x="22" y="890"/>
                  <a:pt x="23" y="890"/>
                </a:cubicBezTo>
                <a:cubicBezTo>
                  <a:pt x="24" y="889"/>
                  <a:pt x="24" y="889"/>
                  <a:pt x="24" y="888"/>
                </a:cubicBezTo>
                <a:cubicBezTo>
                  <a:pt x="24" y="888"/>
                  <a:pt x="24" y="888"/>
                  <a:pt x="24" y="887"/>
                </a:cubicBezTo>
                <a:cubicBezTo>
                  <a:pt x="23" y="887"/>
                  <a:pt x="24" y="888"/>
                  <a:pt x="23" y="888"/>
                </a:cubicBezTo>
                <a:cubicBezTo>
                  <a:pt x="23" y="888"/>
                  <a:pt x="22" y="887"/>
                  <a:pt x="22" y="887"/>
                </a:cubicBezTo>
                <a:cubicBezTo>
                  <a:pt x="21" y="886"/>
                  <a:pt x="20" y="886"/>
                  <a:pt x="20" y="885"/>
                </a:cubicBezTo>
                <a:cubicBezTo>
                  <a:pt x="20" y="884"/>
                  <a:pt x="19" y="883"/>
                  <a:pt x="18" y="882"/>
                </a:cubicBezTo>
                <a:cubicBezTo>
                  <a:pt x="18" y="882"/>
                  <a:pt x="17" y="881"/>
                  <a:pt x="17" y="881"/>
                </a:cubicBezTo>
                <a:cubicBezTo>
                  <a:pt x="17" y="880"/>
                  <a:pt x="17" y="879"/>
                  <a:pt x="16" y="879"/>
                </a:cubicBezTo>
                <a:cubicBezTo>
                  <a:pt x="16" y="878"/>
                  <a:pt x="15" y="878"/>
                  <a:pt x="15" y="878"/>
                </a:cubicBezTo>
                <a:cubicBezTo>
                  <a:pt x="14" y="877"/>
                  <a:pt x="13" y="877"/>
                  <a:pt x="12" y="877"/>
                </a:cubicBezTo>
                <a:cubicBezTo>
                  <a:pt x="11" y="876"/>
                  <a:pt x="10" y="877"/>
                  <a:pt x="9" y="877"/>
                </a:cubicBezTo>
                <a:cubicBezTo>
                  <a:pt x="8" y="876"/>
                  <a:pt x="7" y="876"/>
                  <a:pt x="5" y="877"/>
                </a:cubicBezTo>
                <a:cubicBezTo>
                  <a:pt x="5" y="877"/>
                  <a:pt x="4" y="877"/>
                  <a:pt x="3" y="877"/>
                </a:cubicBezTo>
                <a:cubicBezTo>
                  <a:pt x="3" y="877"/>
                  <a:pt x="2" y="876"/>
                  <a:pt x="2" y="877"/>
                </a:cubicBezTo>
                <a:cubicBezTo>
                  <a:pt x="1" y="877"/>
                  <a:pt x="1" y="878"/>
                  <a:pt x="1" y="878"/>
                </a:cubicBezTo>
                <a:cubicBezTo>
                  <a:pt x="1" y="879"/>
                  <a:pt x="0" y="879"/>
                  <a:pt x="0" y="879"/>
                </a:cubicBezTo>
                <a:cubicBezTo>
                  <a:pt x="0" y="959"/>
                  <a:pt x="0" y="959"/>
                  <a:pt x="0" y="959"/>
                </a:cubicBezTo>
                <a:cubicBezTo>
                  <a:pt x="1" y="959"/>
                  <a:pt x="1" y="958"/>
                  <a:pt x="2" y="957"/>
                </a:cubicBezTo>
                <a:close/>
                <a:moveTo>
                  <a:pt x="1209" y="1843"/>
                </a:moveTo>
                <a:cubicBezTo>
                  <a:pt x="1208" y="1842"/>
                  <a:pt x="1207" y="1843"/>
                  <a:pt x="1206" y="1842"/>
                </a:cubicBezTo>
                <a:cubicBezTo>
                  <a:pt x="1205" y="1842"/>
                  <a:pt x="1205" y="1842"/>
                  <a:pt x="1204" y="1841"/>
                </a:cubicBezTo>
                <a:cubicBezTo>
                  <a:pt x="1203" y="1841"/>
                  <a:pt x="1201" y="1840"/>
                  <a:pt x="1200" y="1840"/>
                </a:cubicBezTo>
                <a:cubicBezTo>
                  <a:pt x="1199" y="1841"/>
                  <a:pt x="1198" y="1841"/>
                  <a:pt x="1196" y="1841"/>
                </a:cubicBezTo>
                <a:cubicBezTo>
                  <a:pt x="1194" y="1842"/>
                  <a:pt x="1192" y="1840"/>
                  <a:pt x="1190" y="1840"/>
                </a:cubicBezTo>
                <a:cubicBezTo>
                  <a:pt x="1188" y="1840"/>
                  <a:pt x="1189" y="1841"/>
                  <a:pt x="1188" y="1842"/>
                </a:cubicBezTo>
                <a:cubicBezTo>
                  <a:pt x="1188" y="1843"/>
                  <a:pt x="1187" y="1843"/>
                  <a:pt x="1187" y="1844"/>
                </a:cubicBezTo>
                <a:cubicBezTo>
                  <a:pt x="1186" y="1845"/>
                  <a:pt x="1189" y="1845"/>
                  <a:pt x="1190" y="1846"/>
                </a:cubicBezTo>
                <a:cubicBezTo>
                  <a:pt x="1191" y="1847"/>
                  <a:pt x="1191" y="1847"/>
                  <a:pt x="1192" y="1848"/>
                </a:cubicBezTo>
                <a:cubicBezTo>
                  <a:pt x="1193" y="1848"/>
                  <a:pt x="1193" y="1848"/>
                  <a:pt x="1194" y="1849"/>
                </a:cubicBezTo>
                <a:cubicBezTo>
                  <a:pt x="1196" y="1849"/>
                  <a:pt x="1197" y="1848"/>
                  <a:pt x="1199" y="1848"/>
                </a:cubicBezTo>
                <a:cubicBezTo>
                  <a:pt x="1200" y="1848"/>
                  <a:pt x="1201" y="1848"/>
                  <a:pt x="1202" y="1848"/>
                </a:cubicBezTo>
                <a:cubicBezTo>
                  <a:pt x="1202" y="1848"/>
                  <a:pt x="1203" y="1847"/>
                  <a:pt x="1204" y="1847"/>
                </a:cubicBezTo>
                <a:cubicBezTo>
                  <a:pt x="1204" y="1846"/>
                  <a:pt x="1205" y="1846"/>
                  <a:pt x="1206" y="1846"/>
                </a:cubicBezTo>
                <a:cubicBezTo>
                  <a:pt x="1207" y="1846"/>
                  <a:pt x="1207" y="1845"/>
                  <a:pt x="1208" y="1845"/>
                </a:cubicBezTo>
                <a:cubicBezTo>
                  <a:pt x="1209" y="1844"/>
                  <a:pt x="1209" y="1845"/>
                  <a:pt x="1210" y="1844"/>
                </a:cubicBezTo>
                <a:cubicBezTo>
                  <a:pt x="1210" y="1843"/>
                  <a:pt x="1209" y="1843"/>
                  <a:pt x="1209" y="1843"/>
                </a:cubicBezTo>
                <a:close/>
                <a:moveTo>
                  <a:pt x="2090" y="2120"/>
                </a:moveTo>
                <a:cubicBezTo>
                  <a:pt x="2089" y="2120"/>
                  <a:pt x="2088" y="2119"/>
                  <a:pt x="2088" y="2118"/>
                </a:cubicBezTo>
                <a:cubicBezTo>
                  <a:pt x="2087" y="2117"/>
                  <a:pt x="2087" y="2115"/>
                  <a:pt x="2086" y="2114"/>
                </a:cubicBezTo>
                <a:cubicBezTo>
                  <a:pt x="2086" y="2113"/>
                  <a:pt x="2085" y="2111"/>
                  <a:pt x="2085" y="2111"/>
                </a:cubicBezTo>
                <a:cubicBezTo>
                  <a:pt x="2084" y="2110"/>
                  <a:pt x="2082" y="2110"/>
                  <a:pt x="2081" y="2111"/>
                </a:cubicBezTo>
                <a:cubicBezTo>
                  <a:pt x="2079" y="2111"/>
                  <a:pt x="2078" y="2114"/>
                  <a:pt x="2079" y="2116"/>
                </a:cubicBezTo>
                <a:cubicBezTo>
                  <a:pt x="2079" y="2118"/>
                  <a:pt x="2080" y="2119"/>
                  <a:pt x="2081" y="2120"/>
                </a:cubicBezTo>
                <a:cubicBezTo>
                  <a:pt x="2083" y="2121"/>
                  <a:pt x="2083" y="2123"/>
                  <a:pt x="2084" y="2124"/>
                </a:cubicBezTo>
                <a:cubicBezTo>
                  <a:pt x="2084" y="2125"/>
                  <a:pt x="2085" y="2126"/>
                  <a:pt x="2085" y="2126"/>
                </a:cubicBezTo>
                <a:cubicBezTo>
                  <a:pt x="2086" y="2127"/>
                  <a:pt x="2087" y="2127"/>
                  <a:pt x="2087" y="2127"/>
                </a:cubicBezTo>
                <a:cubicBezTo>
                  <a:pt x="2088" y="2128"/>
                  <a:pt x="2088" y="2129"/>
                  <a:pt x="2089" y="2129"/>
                </a:cubicBezTo>
                <a:cubicBezTo>
                  <a:pt x="2090" y="2128"/>
                  <a:pt x="2090" y="2127"/>
                  <a:pt x="2090" y="2126"/>
                </a:cubicBezTo>
                <a:cubicBezTo>
                  <a:pt x="2090" y="2125"/>
                  <a:pt x="2091" y="2124"/>
                  <a:pt x="2091" y="2123"/>
                </a:cubicBezTo>
                <a:cubicBezTo>
                  <a:pt x="2091" y="2122"/>
                  <a:pt x="2090" y="2121"/>
                  <a:pt x="2090" y="2120"/>
                </a:cubicBezTo>
                <a:close/>
                <a:moveTo>
                  <a:pt x="2490" y="2000"/>
                </a:moveTo>
                <a:cubicBezTo>
                  <a:pt x="2490" y="1998"/>
                  <a:pt x="2490" y="1997"/>
                  <a:pt x="2490" y="1996"/>
                </a:cubicBezTo>
                <a:cubicBezTo>
                  <a:pt x="2489" y="1995"/>
                  <a:pt x="2489" y="1997"/>
                  <a:pt x="2489" y="1997"/>
                </a:cubicBezTo>
                <a:cubicBezTo>
                  <a:pt x="2489" y="1998"/>
                  <a:pt x="2489" y="1998"/>
                  <a:pt x="2489" y="1999"/>
                </a:cubicBezTo>
                <a:cubicBezTo>
                  <a:pt x="2490" y="2000"/>
                  <a:pt x="2489" y="2000"/>
                  <a:pt x="2489" y="2001"/>
                </a:cubicBezTo>
                <a:cubicBezTo>
                  <a:pt x="2489" y="2001"/>
                  <a:pt x="2490" y="2000"/>
                  <a:pt x="2490" y="2000"/>
                </a:cubicBezTo>
                <a:close/>
                <a:moveTo>
                  <a:pt x="2476" y="1893"/>
                </a:moveTo>
                <a:cubicBezTo>
                  <a:pt x="2476" y="1893"/>
                  <a:pt x="2476" y="1892"/>
                  <a:pt x="2476" y="1892"/>
                </a:cubicBezTo>
                <a:cubicBezTo>
                  <a:pt x="2476" y="1891"/>
                  <a:pt x="2476" y="1892"/>
                  <a:pt x="2476" y="1892"/>
                </a:cubicBezTo>
                <a:cubicBezTo>
                  <a:pt x="2475" y="1893"/>
                  <a:pt x="2475" y="1893"/>
                  <a:pt x="2475" y="1893"/>
                </a:cubicBezTo>
                <a:cubicBezTo>
                  <a:pt x="2474" y="1894"/>
                  <a:pt x="2474" y="1894"/>
                  <a:pt x="2474" y="1894"/>
                </a:cubicBezTo>
                <a:cubicBezTo>
                  <a:pt x="2474" y="1895"/>
                  <a:pt x="2473" y="1895"/>
                  <a:pt x="2473" y="1896"/>
                </a:cubicBezTo>
                <a:cubicBezTo>
                  <a:pt x="2473" y="1897"/>
                  <a:pt x="2472" y="1898"/>
                  <a:pt x="2471" y="1899"/>
                </a:cubicBezTo>
                <a:cubicBezTo>
                  <a:pt x="2470" y="1899"/>
                  <a:pt x="2470" y="1899"/>
                  <a:pt x="2469" y="1900"/>
                </a:cubicBezTo>
                <a:cubicBezTo>
                  <a:pt x="2469" y="1900"/>
                  <a:pt x="2469" y="1900"/>
                  <a:pt x="2468" y="1901"/>
                </a:cubicBezTo>
                <a:cubicBezTo>
                  <a:pt x="2468" y="1901"/>
                  <a:pt x="2468" y="1902"/>
                  <a:pt x="2467" y="1902"/>
                </a:cubicBezTo>
                <a:cubicBezTo>
                  <a:pt x="2467" y="1903"/>
                  <a:pt x="2466" y="1903"/>
                  <a:pt x="2466" y="1903"/>
                </a:cubicBezTo>
                <a:cubicBezTo>
                  <a:pt x="2466" y="1904"/>
                  <a:pt x="2465" y="1904"/>
                  <a:pt x="2465" y="1905"/>
                </a:cubicBezTo>
                <a:cubicBezTo>
                  <a:pt x="2465" y="1905"/>
                  <a:pt x="2465" y="1905"/>
                  <a:pt x="2464" y="1906"/>
                </a:cubicBezTo>
                <a:cubicBezTo>
                  <a:pt x="2463" y="1906"/>
                  <a:pt x="2464" y="1906"/>
                  <a:pt x="2463" y="1907"/>
                </a:cubicBezTo>
                <a:cubicBezTo>
                  <a:pt x="2463" y="1907"/>
                  <a:pt x="2462" y="1907"/>
                  <a:pt x="2462" y="1908"/>
                </a:cubicBezTo>
                <a:cubicBezTo>
                  <a:pt x="2462" y="1908"/>
                  <a:pt x="2462" y="1909"/>
                  <a:pt x="2461" y="1909"/>
                </a:cubicBezTo>
                <a:cubicBezTo>
                  <a:pt x="2461" y="1908"/>
                  <a:pt x="2461" y="1908"/>
                  <a:pt x="2460" y="1908"/>
                </a:cubicBezTo>
                <a:cubicBezTo>
                  <a:pt x="2459" y="1908"/>
                  <a:pt x="2459" y="1909"/>
                  <a:pt x="2458" y="1909"/>
                </a:cubicBezTo>
                <a:cubicBezTo>
                  <a:pt x="2458" y="1909"/>
                  <a:pt x="2458" y="1910"/>
                  <a:pt x="2457" y="1910"/>
                </a:cubicBezTo>
                <a:cubicBezTo>
                  <a:pt x="2456" y="1911"/>
                  <a:pt x="2457" y="1912"/>
                  <a:pt x="2456" y="1912"/>
                </a:cubicBezTo>
                <a:cubicBezTo>
                  <a:pt x="2455" y="1912"/>
                  <a:pt x="2455" y="1912"/>
                  <a:pt x="2454" y="1913"/>
                </a:cubicBezTo>
                <a:cubicBezTo>
                  <a:pt x="2454" y="1913"/>
                  <a:pt x="2454" y="1914"/>
                  <a:pt x="2453" y="1914"/>
                </a:cubicBezTo>
                <a:cubicBezTo>
                  <a:pt x="2453" y="1914"/>
                  <a:pt x="2452" y="1914"/>
                  <a:pt x="2452" y="1915"/>
                </a:cubicBezTo>
                <a:cubicBezTo>
                  <a:pt x="2451" y="1915"/>
                  <a:pt x="2451" y="1916"/>
                  <a:pt x="2451" y="1916"/>
                </a:cubicBezTo>
                <a:cubicBezTo>
                  <a:pt x="2451" y="1917"/>
                  <a:pt x="2450" y="1918"/>
                  <a:pt x="2450" y="1918"/>
                </a:cubicBezTo>
                <a:cubicBezTo>
                  <a:pt x="2449" y="1919"/>
                  <a:pt x="2449" y="1919"/>
                  <a:pt x="2448" y="1919"/>
                </a:cubicBezTo>
                <a:cubicBezTo>
                  <a:pt x="2447" y="1920"/>
                  <a:pt x="2447" y="1921"/>
                  <a:pt x="2446" y="1922"/>
                </a:cubicBezTo>
                <a:cubicBezTo>
                  <a:pt x="2446" y="1923"/>
                  <a:pt x="2445" y="1923"/>
                  <a:pt x="2445" y="1924"/>
                </a:cubicBezTo>
                <a:cubicBezTo>
                  <a:pt x="2445" y="1925"/>
                  <a:pt x="2445" y="1925"/>
                  <a:pt x="2445" y="1926"/>
                </a:cubicBezTo>
                <a:cubicBezTo>
                  <a:pt x="2444" y="1926"/>
                  <a:pt x="2445" y="1927"/>
                  <a:pt x="2445" y="1927"/>
                </a:cubicBezTo>
                <a:cubicBezTo>
                  <a:pt x="2446" y="1926"/>
                  <a:pt x="2446" y="1926"/>
                  <a:pt x="2446" y="1925"/>
                </a:cubicBezTo>
                <a:cubicBezTo>
                  <a:pt x="2447" y="1925"/>
                  <a:pt x="2447" y="1925"/>
                  <a:pt x="2448" y="1924"/>
                </a:cubicBezTo>
                <a:cubicBezTo>
                  <a:pt x="2449" y="1923"/>
                  <a:pt x="2449" y="1924"/>
                  <a:pt x="2450" y="1924"/>
                </a:cubicBezTo>
                <a:cubicBezTo>
                  <a:pt x="2450" y="1923"/>
                  <a:pt x="2450" y="1923"/>
                  <a:pt x="2451" y="1923"/>
                </a:cubicBezTo>
                <a:cubicBezTo>
                  <a:pt x="2451" y="1923"/>
                  <a:pt x="2451" y="1923"/>
                  <a:pt x="2452" y="1922"/>
                </a:cubicBezTo>
                <a:cubicBezTo>
                  <a:pt x="2452" y="1922"/>
                  <a:pt x="2452" y="1920"/>
                  <a:pt x="2453" y="1920"/>
                </a:cubicBezTo>
                <a:cubicBezTo>
                  <a:pt x="2453" y="1920"/>
                  <a:pt x="2453" y="1920"/>
                  <a:pt x="2454" y="1920"/>
                </a:cubicBezTo>
                <a:cubicBezTo>
                  <a:pt x="2454" y="1920"/>
                  <a:pt x="2455" y="1920"/>
                  <a:pt x="2455" y="1920"/>
                </a:cubicBezTo>
                <a:cubicBezTo>
                  <a:pt x="2457" y="1920"/>
                  <a:pt x="2458" y="1918"/>
                  <a:pt x="2459" y="1917"/>
                </a:cubicBezTo>
                <a:cubicBezTo>
                  <a:pt x="2460" y="1916"/>
                  <a:pt x="2461" y="1916"/>
                  <a:pt x="2462" y="1915"/>
                </a:cubicBezTo>
                <a:cubicBezTo>
                  <a:pt x="2462" y="1914"/>
                  <a:pt x="2462" y="1913"/>
                  <a:pt x="2462" y="1913"/>
                </a:cubicBezTo>
                <a:cubicBezTo>
                  <a:pt x="2463" y="1912"/>
                  <a:pt x="2463" y="1912"/>
                  <a:pt x="2463" y="1911"/>
                </a:cubicBezTo>
                <a:cubicBezTo>
                  <a:pt x="2464" y="1910"/>
                  <a:pt x="2466" y="1910"/>
                  <a:pt x="2467" y="1910"/>
                </a:cubicBezTo>
                <a:cubicBezTo>
                  <a:pt x="2468" y="1910"/>
                  <a:pt x="2468" y="1909"/>
                  <a:pt x="2469" y="1908"/>
                </a:cubicBezTo>
                <a:cubicBezTo>
                  <a:pt x="2470" y="1908"/>
                  <a:pt x="2471" y="1908"/>
                  <a:pt x="2471" y="1907"/>
                </a:cubicBezTo>
                <a:cubicBezTo>
                  <a:pt x="2471" y="1907"/>
                  <a:pt x="2472" y="1906"/>
                  <a:pt x="2472" y="1906"/>
                </a:cubicBezTo>
                <a:cubicBezTo>
                  <a:pt x="2473" y="1904"/>
                  <a:pt x="2474" y="1903"/>
                  <a:pt x="2475" y="1902"/>
                </a:cubicBezTo>
                <a:cubicBezTo>
                  <a:pt x="2475" y="1901"/>
                  <a:pt x="2476" y="1901"/>
                  <a:pt x="2476" y="1900"/>
                </a:cubicBezTo>
                <a:cubicBezTo>
                  <a:pt x="2477" y="1899"/>
                  <a:pt x="2476" y="1898"/>
                  <a:pt x="2476" y="1897"/>
                </a:cubicBezTo>
                <a:cubicBezTo>
                  <a:pt x="2476" y="1897"/>
                  <a:pt x="2476" y="1896"/>
                  <a:pt x="2476" y="1895"/>
                </a:cubicBezTo>
                <a:cubicBezTo>
                  <a:pt x="2476" y="1895"/>
                  <a:pt x="2477" y="1895"/>
                  <a:pt x="2477" y="1895"/>
                </a:cubicBezTo>
                <a:cubicBezTo>
                  <a:pt x="2478" y="1894"/>
                  <a:pt x="2478" y="1894"/>
                  <a:pt x="2479" y="1894"/>
                </a:cubicBezTo>
                <a:cubicBezTo>
                  <a:pt x="2480" y="1894"/>
                  <a:pt x="2481" y="1894"/>
                  <a:pt x="2481" y="1894"/>
                </a:cubicBezTo>
                <a:cubicBezTo>
                  <a:pt x="2483" y="1894"/>
                  <a:pt x="2484" y="1893"/>
                  <a:pt x="2485" y="1893"/>
                </a:cubicBezTo>
                <a:cubicBezTo>
                  <a:pt x="2486" y="1892"/>
                  <a:pt x="2485" y="1891"/>
                  <a:pt x="2486" y="1891"/>
                </a:cubicBezTo>
                <a:cubicBezTo>
                  <a:pt x="2486" y="1890"/>
                  <a:pt x="2486" y="1889"/>
                  <a:pt x="2486" y="1889"/>
                </a:cubicBezTo>
                <a:cubicBezTo>
                  <a:pt x="2487" y="1888"/>
                  <a:pt x="2487" y="1888"/>
                  <a:pt x="2488" y="1888"/>
                </a:cubicBezTo>
                <a:cubicBezTo>
                  <a:pt x="2488" y="1887"/>
                  <a:pt x="2488" y="1887"/>
                  <a:pt x="2489" y="1887"/>
                </a:cubicBezTo>
                <a:cubicBezTo>
                  <a:pt x="2490" y="1887"/>
                  <a:pt x="2489" y="1886"/>
                  <a:pt x="2490" y="1886"/>
                </a:cubicBezTo>
                <a:cubicBezTo>
                  <a:pt x="2491" y="1886"/>
                  <a:pt x="2491" y="1887"/>
                  <a:pt x="2492" y="1887"/>
                </a:cubicBezTo>
                <a:cubicBezTo>
                  <a:pt x="2492" y="1887"/>
                  <a:pt x="2492" y="1886"/>
                  <a:pt x="2493" y="1886"/>
                </a:cubicBezTo>
                <a:cubicBezTo>
                  <a:pt x="2493" y="1885"/>
                  <a:pt x="2493" y="1885"/>
                  <a:pt x="2494" y="1885"/>
                </a:cubicBezTo>
                <a:cubicBezTo>
                  <a:pt x="2494" y="1884"/>
                  <a:pt x="2495" y="1884"/>
                  <a:pt x="2495" y="1883"/>
                </a:cubicBezTo>
                <a:cubicBezTo>
                  <a:pt x="2494" y="1883"/>
                  <a:pt x="2494" y="1883"/>
                  <a:pt x="2494" y="1882"/>
                </a:cubicBezTo>
                <a:cubicBezTo>
                  <a:pt x="2494" y="1882"/>
                  <a:pt x="2493" y="1882"/>
                  <a:pt x="2494" y="1881"/>
                </a:cubicBezTo>
                <a:cubicBezTo>
                  <a:pt x="2494" y="1881"/>
                  <a:pt x="2494" y="1881"/>
                  <a:pt x="2494" y="1880"/>
                </a:cubicBezTo>
                <a:cubicBezTo>
                  <a:pt x="2493" y="1880"/>
                  <a:pt x="2492" y="1881"/>
                  <a:pt x="2493" y="1880"/>
                </a:cubicBezTo>
                <a:cubicBezTo>
                  <a:pt x="2493" y="1880"/>
                  <a:pt x="2493" y="1880"/>
                  <a:pt x="2493" y="1879"/>
                </a:cubicBezTo>
                <a:cubicBezTo>
                  <a:pt x="2493" y="1879"/>
                  <a:pt x="2492" y="1879"/>
                  <a:pt x="2493" y="1878"/>
                </a:cubicBezTo>
                <a:cubicBezTo>
                  <a:pt x="2493" y="1878"/>
                  <a:pt x="2493" y="1878"/>
                  <a:pt x="2493" y="1878"/>
                </a:cubicBezTo>
                <a:cubicBezTo>
                  <a:pt x="2494" y="1878"/>
                  <a:pt x="2494" y="1878"/>
                  <a:pt x="2493" y="1878"/>
                </a:cubicBezTo>
                <a:cubicBezTo>
                  <a:pt x="2493" y="1877"/>
                  <a:pt x="2493" y="1878"/>
                  <a:pt x="2493" y="1878"/>
                </a:cubicBezTo>
                <a:cubicBezTo>
                  <a:pt x="2493" y="1878"/>
                  <a:pt x="2492" y="1877"/>
                  <a:pt x="2492" y="1877"/>
                </a:cubicBezTo>
                <a:cubicBezTo>
                  <a:pt x="2492" y="1877"/>
                  <a:pt x="2492" y="1878"/>
                  <a:pt x="2491" y="1878"/>
                </a:cubicBezTo>
                <a:cubicBezTo>
                  <a:pt x="2491" y="1877"/>
                  <a:pt x="2491" y="1877"/>
                  <a:pt x="2491" y="1876"/>
                </a:cubicBezTo>
                <a:cubicBezTo>
                  <a:pt x="2491" y="1876"/>
                  <a:pt x="2491" y="1875"/>
                  <a:pt x="2491" y="1875"/>
                </a:cubicBezTo>
                <a:cubicBezTo>
                  <a:pt x="2491" y="1874"/>
                  <a:pt x="2491" y="1874"/>
                  <a:pt x="2491" y="1874"/>
                </a:cubicBezTo>
                <a:cubicBezTo>
                  <a:pt x="2492" y="1874"/>
                  <a:pt x="2491" y="1873"/>
                  <a:pt x="2492" y="1873"/>
                </a:cubicBezTo>
                <a:cubicBezTo>
                  <a:pt x="2492" y="1873"/>
                  <a:pt x="2493" y="1874"/>
                  <a:pt x="2493" y="1874"/>
                </a:cubicBezTo>
                <a:cubicBezTo>
                  <a:pt x="2493" y="1874"/>
                  <a:pt x="2494" y="1874"/>
                  <a:pt x="2494" y="1874"/>
                </a:cubicBezTo>
                <a:cubicBezTo>
                  <a:pt x="2493" y="1873"/>
                  <a:pt x="2493" y="1872"/>
                  <a:pt x="2493" y="1872"/>
                </a:cubicBezTo>
                <a:cubicBezTo>
                  <a:pt x="2492" y="1872"/>
                  <a:pt x="2492" y="1873"/>
                  <a:pt x="2492" y="1873"/>
                </a:cubicBezTo>
                <a:cubicBezTo>
                  <a:pt x="2490" y="1872"/>
                  <a:pt x="2491" y="1871"/>
                  <a:pt x="2492" y="1870"/>
                </a:cubicBezTo>
                <a:cubicBezTo>
                  <a:pt x="2492" y="1869"/>
                  <a:pt x="2492" y="1869"/>
                  <a:pt x="2492" y="1868"/>
                </a:cubicBezTo>
                <a:cubicBezTo>
                  <a:pt x="2492" y="1867"/>
                  <a:pt x="2492" y="1867"/>
                  <a:pt x="2492" y="1868"/>
                </a:cubicBezTo>
                <a:cubicBezTo>
                  <a:pt x="2490" y="1868"/>
                  <a:pt x="2491" y="1866"/>
                  <a:pt x="2491" y="1865"/>
                </a:cubicBezTo>
                <a:cubicBezTo>
                  <a:pt x="2490" y="1865"/>
                  <a:pt x="2491" y="1867"/>
                  <a:pt x="2490" y="1867"/>
                </a:cubicBezTo>
                <a:cubicBezTo>
                  <a:pt x="2490" y="1868"/>
                  <a:pt x="2489" y="1868"/>
                  <a:pt x="2489" y="1869"/>
                </a:cubicBezTo>
                <a:cubicBezTo>
                  <a:pt x="2489" y="1869"/>
                  <a:pt x="2490" y="1870"/>
                  <a:pt x="2489" y="1870"/>
                </a:cubicBezTo>
                <a:cubicBezTo>
                  <a:pt x="2489" y="1870"/>
                  <a:pt x="2488" y="1869"/>
                  <a:pt x="2488" y="1869"/>
                </a:cubicBezTo>
                <a:cubicBezTo>
                  <a:pt x="2488" y="1870"/>
                  <a:pt x="2489" y="1870"/>
                  <a:pt x="2489" y="1870"/>
                </a:cubicBezTo>
                <a:cubicBezTo>
                  <a:pt x="2489" y="1871"/>
                  <a:pt x="2490" y="1872"/>
                  <a:pt x="2489" y="1873"/>
                </a:cubicBezTo>
                <a:cubicBezTo>
                  <a:pt x="2489" y="1873"/>
                  <a:pt x="2489" y="1872"/>
                  <a:pt x="2489" y="1872"/>
                </a:cubicBezTo>
                <a:cubicBezTo>
                  <a:pt x="2489" y="1872"/>
                  <a:pt x="2489" y="1872"/>
                  <a:pt x="2489" y="1872"/>
                </a:cubicBezTo>
                <a:cubicBezTo>
                  <a:pt x="2489" y="1873"/>
                  <a:pt x="2489" y="1873"/>
                  <a:pt x="2489" y="1874"/>
                </a:cubicBezTo>
                <a:cubicBezTo>
                  <a:pt x="2488" y="1874"/>
                  <a:pt x="2488" y="1872"/>
                  <a:pt x="2488" y="1872"/>
                </a:cubicBezTo>
                <a:cubicBezTo>
                  <a:pt x="2487" y="1872"/>
                  <a:pt x="2488" y="1873"/>
                  <a:pt x="2488" y="1874"/>
                </a:cubicBezTo>
                <a:cubicBezTo>
                  <a:pt x="2488" y="1874"/>
                  <a:pt x="2487" y="1873"/>
                  <a:pt x="2487" y="1874"/>
                </a:cubicBezTo>
                <a:cubicBezTo>
                  <a:pt x="2487" y="1875"/>
                  <a:pt x="2487" y="1875"/>
                  <a:pt x="2488" y="1875"/>
                </a:cubicBezTo>
                <a:cubicBezTo>
                  <a:pt x="2488" y="1875"/>
                  <a:pt x="2488" y="1875"/>
                  <a:pt x="2488" y="1875"/>
                </a:cubicBezTo>
                <a:cubicBezTo>
                  <a:pt x="2488" y="1876"/>
                  <a:pt x="2488" y="1876"/>
                  <a:pt x="2488" y="1876"/>
                </a:cubicBezTo>
                <a:cubicBezTo>
                  <a:pt x="2488" y="1876"/>
                  <a:pt x="2488" y="1877"/>
                  <a:pt x="2488" y="1877"/>
                </a:cubicBezTo>
                <a:cubicBezTo>
                  <a:pt x="2489" y="1877"/>
                  <a:pt x="2489" y="1876"/>
                  <a:pt x="2489" y="1876"/>
                </a:cubicBezTo>
                <a:cubicBezTo>
                  <a:pt x="2489" y="1877"/>
                  <a:pt x="2490" y="1877"/>
                  <a:pt x="2490" y="1877"/>
                </a:cubicBezTo>
                <a:cubicBezTo>
                  <a:pt x="2490" y="1878"/>
                  <a:pt x="2489" y="1878"/>
                  <a:pt x="2490" y="1879"/>
                </a:cubicBezTo>
                <a:cubicBezTo>
                  <a:pt x="2490" y="1879"/>
                  <a:pt x="2490" y="1879"/>
                  <a:pt x="2490" y="1879"/>
                </a:cubicBezTo>
                <a:cubicBezTo>
                  <a:pt x="2489" y="1879"/>
                  <a:pt x="2489" y="1878"/>
                  <a:pt x="2488" y="1878"/>
                </a:cubicBezTo>
                <a:cubicBezTo>
                  <a:pt x="2488" y="1877"/>
                  <a:pt x="2487" y="1877"/>
                  <a:pt x="2487" y="1877"/>
                </a:cubicBezTo>
                <a:cubicBezTo>
                  <a:pt x="2487" y="1877"/>
                  <a:pt x="2487" y="1876"/>
                  <a:pt x="2487" y="1876"/>
                </a:cubicBezTo>
                <a:cubicBezTo>
                  <a:pt x="2486" y="1876"/>
                  <a:pt x="2486" y="1876"/>
                  <a:pt x="2487" y="1875"/>
                </a:cubicBezTo>
                <a:cubicBezTo>
                  <a:pt x="2487" y="1875"/>
                  <a:pt x="2487" y="1874"/>
                  <a:pt x="2486" y="1874"/>
                </a:cubicBezTo>
                <a:cubicBezTo>
                  <a:pt x="2486" y="1875"/>
                  <a:pt x="2486" y="1875"/>
                  <a:pt x="2486" y="1875"/>
                </a:cubicBezTo>
                <a:cubicBezTo>
                  <a:pt x="2486" y="1876"/>
                  <a:pt x="2485" y="1876"/>
                  <a:pt x="2485" y="1877"/>
                </a:cubicBezTo>
                <a:cubicBezTo>
                  <a:pt x="2486" y="1877"/>
                  <a:pt x="2486" y="1877"/>
                  <a:pt x="2486" y="1878"/>
                </a:cubicBezTo>
                <a:cubicBezTo>
                  <a:pt x="2486" y="1879"/>
                  <a:pt x="2487" y="1878"/>
                  <a:pt x="2488" y="1879"/>
                </a:cubicBezTo>
                <a:cubicBezTo>
                  <a:pt x="2488" y="1879"/>
                  <a:pt x="2488" y="1880"/>
                  <a:pt x="2487" y="1881"/>
                </a:cubicBezTo>
                <a:cubicBezTo>
                  <a:pt x="2487" y="1881"/>
                  <a:pt x="2487" y="1882"/>
                  <a:pt x="2487" y="1882"/>
                </a:cubicBezTo>
                <a:cubicBezTo>
                  <a:pt x="2487" y="1883"/>
                  <a:pt x="2486" y="1883"/>
                  <a:pt x="2486" y="1883"/>
                </a:cubicBezTo>
                <a:cubicBezTo>
                  <a:pt x="2486" y="1884"/>
                  <a:pt x="2486" y="1884"/>
                  <a:pt x="2486" y="1884"/>
                </a:cubicBezTo>
                <a:cubicBezTo>
                  <a:pt x="2486" y="1885"/>
                  <a:pt x="2485" y="1884"/>
                  <a:pt x="2485" y="1885"/>
                </a:cubicBezTo>
                <a:cubicBezTo>
                  <a:pt x="2485" y="1886"/>
                  <a:pt x="2484" y="1885"/>
                  <a:pt x="2484" y="1886"/>
                </a:cubicBezTo>
                <a:cubicBezTo>
                  <a:pt x="2484" y="1886"/>
                  <a:pt x="2483" y="1886"/>
                  <a:pt x="2483" y="1886"/>
                </a:cubicBezTo>
                <a:cubicBezTo>
                  <a:pt x="2483" y="1885"/>
                  <a:pt x="2483" y="1885"/>
                  <a:pt x="2483" y="1885"/>
                </a:cubicBezTo>
                <a:cubicBezTo>
                  <a:pt x="2483" y="1884"/>
                  <a:pt x="2483" y="1885"/>
                  <a:pt x="2483" y="1885"/>
                </a:cubicBezTo>
                <a:cubicBezTo>
                  <a:pt x="2482" y="1886"/>
                  <a:pt x="2482" y="1886"/>
                  <a:pt x="2482" y="1886"/>
                </a:cubicBezTo>
                <a:cubicBezTo>
                  <a:pt x="2481" y="1886"/>
                  <a:pt x="2481" y="1886"/>
                  <a:pt x="2481" y="1886"/>
                </a:cubicBezTo>
                <a:cubicBezTo>
                  <a:pt x="2480" y="1886"/>
                  <a:pt x="2481" y="1887"/>
                  <a:pt x="2481" y="1887"/>
                </a:cubicBezTo>
                <a:cubicBezTo>
                  <a:pt x="2482" y="1887"/>
                  <a:pt x="2481" y="1888"/>
                  <a:pt x="2481" y="1888"/>
                </a:cubicBezTo>
                <a:cubicBezTo>
                  <a:pt x="2480" y="1888"/>
                  <a:pt x="2480" y="1889"/>
                  <a:pt x="2480" y="1889"/>
                </a:cubicBezTo>
                <a:cubicBezTo>
                  <a:pt x="2480" y="1891"/>
                  <a:pt x="2478" y="1889"/>
                  <a:pt x="2477" y="1890"/>
                </a:cubicBezTo>
                <a:cubicBezTo>
                  <a:pt x="2477" y="1891"/>
                  <a:pt x="2478" y="1891"/>
                  <a:pt x="2478" y="1892"/>
                </a:cubicBezTo>
                <a:cubicBezTo>
                  <a:pt x="2478" y="1892"/>
                  <a:pt x="2477" y="1893"/>
                  <a:pt x="2477" y="1893"/>
                </a:cubicBezTo>
                <a:cubicBezTo>
                  <a:pt x="2477" y="1893"/>
                  <a:pt x="2477" y="1894"/>
                  <a:pt x="2476" y="1893"/>
                </a:cubicBezTo>
                <a:close/>
                <a:moveTo>
                  <a:pt x="2278" y="1724"/>
                </a:moveTo>
                <a:cubicBezTo>
                  <a:pt x="2280" y="1724"/>
                  <a:pt x="2280" y="1725"/>
                  <a:pt x="2281" y="1726"/>
                </a:cubicBezTo>
                <a:cubicBezTo>
                  <a:pt x="2283" y="1727"/>
                  <a:pt x="2284" y="1727"/>
                  <a:pt x="2285" y="1727"/>
                </a:cubicBezTo>
                <a:cubicBezTo>
                  <a:pt x="2286" y="1727"/>
                  <a:pt x="2287" y="1728"/>
                  <a:pt x="2287" y="1728"/>
                </a:cubicBezTo>
                <a:cubicBezTo>
                  <a:pt x="2288" y="1728"/>
                  <a:pt x="2289" y="1729"/>
                  <a:pt x="2290" y="1729"/>
                </a:cubicBezTo>
                <a:cubicBezTo>
                  <a:pt x="2291" y="1729"/>
                  <a:pt x="2292" y="1729"/>
                  <a:pt x="2292" y="1730"/>
                </a:cubicBezTo>
                <a:cubicBezTo>
                  <a:pt x="2293" y="1730"/>
                  <a:pt x="2294" y="1730"/>
                  <a:pt x="2296" y="1730"/>
                </a:cubicBezTo>
                <a:cubicBezTo>
                  <a:pt x="2297" y="1730"/>
                  <a:pt x="2297" y="1729"/>
                  <a:pt x="2298" y="1728"/>
                </a:cubicBezTo>
                <a:cubicBezTo>
                  <a:pt x="2298" y="1727"/>
                  <a:pt x="2298" y="1726"/>
                  <a:pt x="2299" y="1725"/>
                </a:cubicBezTo>
                <a:cubicBezTo>
                  <a:pt x="2300" y="1725"/>
                  <a:pt x="2301" y="1726"/>
                  <a:pt x="2303" y="1725"/>
                </a:cubicBezTo>
                <a:cubicBezTo>
                  <a:pt x="2303" y="1725"/>
                  <a:pt x="2304" y="1725"/>
                  <a:pt x="2304" y="1724"/>
                </a:cubicBezTo>
                <a:cubicBezTo>
                  <a:pt x="2305" y="1723"/>
                  <a:pt x="2305" y="1723"/>
                  <a:pt x="2306" y="1722"/>
                </a:cubicBezTo>
                <a:cubicBezTo>
                  <a:pt x="2307" y="1721"/>
                  <a:pt x="2307" y="1720"/>
                  <a:pt x="2309" y="1720"/>
                </a:cubicBezTo>
                <a:cubicBezTo>
                  <a:pt x="2311" y="1720"/>
                  <a:pt x="2312" y="1720"/>
                  <a:pt x="2313" y="1719"/>
                </a:cubicBezTo>
                <a:cubicBezTo>
                  <a:pt x="2313" y="1717"/>
                  <a:pt x="2314" y="1716"/>
                  <a:pt x="2314" y="1715"/>
                </a:cubicBezTo>
                <a:cubicBezTo>
                  <a:pt x="2314" y="1713"/>
                  <a:pt x="2314" y="1712"/>
                  <a:pt x="2314" y="1710"/>
                </a:cubicBezTo>
                <a:cubicBezTo>
                  <a:pt x="2314" y="1709"/>
                  <a:pt x="2315" y="1708"/>
                  <a:pt x="2316" y="1707"/>
                </a:cubicBezTo>
                <a:cubicBezTo>
                  <a:pt x="2317" y="1706"/>
                  <a:pt x="2317" y="1706"/>
                  <a:pt x="2318" y="1705"/>
                </a:cubicBezTo>
                <a:cubicBezTo>
                  <a:pt x="2318" y="1705"/>
                  <a:pt x="2318" y="1704"/>
                  <a:pt x="2318" y="1703"/>
                </a:cubicBezTo>
                <a:cubicBezTo>
                  <a:pt x="2320" y="1701"/>
                  <a:pt x="2324" y="1701"/>
                  <a:pt x="2323" y="1698"/>
                </a:cubicBezTo>
                <a:cubicBezTo>
                  <a:pt x="2323" y="1698"/>
                  <a:pt x="2323" y="1697"/>
                  <a:pt x="2323" y="1697"/>
                </a:cubicBezTo>
                <a:cubicBezTo>
                  <a:pt x="2322" y="1696"/>
                  <a:pt x="2323" y="1695"/>
                  <a:pt x="2322" y="1694"/>
                </a:cubicBezTo>
                <a:cubicBezTo>
                  <a:pt x="2322" y="1693"/>
                  <a:pt x="2320" y="1693"/>
                  <a:pt x="2319" y="1692"/>
                </a:cubicBezTo>
                <a:cubicBezTo>
                  <a:pt x="2318" y="1692"/>
                  <a:pt x="2318" y="1692"/>
                  <a:pt x="2318" y="1691"/>
                </a:cubicBezTo>
                <a:cubicBezTo>
                  <a:pt x="2317" y="1690"/>
                  <a:pt x="2317" y="1689"/>
                  <a:pt x="2316" y="1690"/>
                </a:cubicBezTo>
                <a:cubicBezTo>
                  <a:pt x="2315" y="1691"/>
                  <a:pt x="2316" y="1693"/>
                  <a:pt x="2315" y="1694"/>
                </a:cubicBezTo>
                <a:cubicBezTo>
                  <a:pt x="2314" y="1694"/>
                  <a:pt x="2314" y="1694"/>
                  <a:pt x="2313" y="1694"/>
                </a:cubicBezTo>
                <a:cubicBezTo>
                  <a:pt x="2312" y="1694"/>
                  <a:pt x="2312" y="1693"/>
                  <a:pt x="2311" y="1693"/>
                </a:cubicBezTo>
                <a:cubicBezTo>
                  <a:pt x="2310" y="1693"/>
                  <a:pt x="2309" y="1692"/>
                  <a:pt x="2308" y="1692"/>
                </a:cubicBezTo>
                <a:cubicBezTo>
                  <a:pt x="2306" y="1692"/>
                  <a:pt x="2305" y="1693"/>
                  <a:pt x="2304" y="1694"/>
                </a:cubicBezTo>
                <a:cubicBezTo>
                  <a:pt x="2303" y="1695"/>
                  <a:pt x="2302" y="1694"/>
                  <a:pt x="2301" y="1693"/>
                </a:cubicBezTo>
                <a:cubicBezTo>
                  <a:pt x="2299" y="1693"/>
                  <a:pt x="2298" y="1693"/>
                  <a:pt x="2296" y="1693"/>
                </a:cubicBezTo>
                <a:cubicBezTo>
                  <a:pt x="2295" y="1694"/>
                  <a:pt x="2295" y="1695"/>
                  <a:pt x="2293" y="1695"/>
                </a:cubicBezTo>
                <a:cubicBezTo>
                  <a:pt x="2293" y="1696"/>
                  <a:pt x="2292" y="1696"/>
                  <a:pt x="2291" y="1695"/>
                </a:cubicBezTo>
                <a:cubicBezTo>
                  <a:pt x="2291" y="1695"/>
                  <a:pt x="2290" y="1695"/>
                  <a:pt x="2290" y="1695"/>
                </a:cubicBezTo>
                <a:cubicBezTo>
                  <a:pt x="2288" y="1695"/>
                  <a:pt x="2289" y="1698"/>
                  <a:pt x="2289" y="1698"/>
                </a:cubicBezTo>
                <a:cubicBezTo>
                  <a:pt x="2288" y="1700"/>
                  <a:pt x="2286" y="1700"/>
                  <a:pt x="2286" y="1701"/>
                </a:cubicBezTo>
                <a:cubicBezTo>
                  <a:pt x="2285" y="1702"/>
                  <a:pt x="2284" y="1703"/>
                  <a:pt x="2282" y="1704"/>
                </a:cubicBezTo>
                <a:cubicBezTo>
                  <a:pt x="2280" y="1705"/>
                  <a:pt x="2277" y="1706"/>
                  <a:pt x="2276" y="1709"/>
                </a:cubicBezTo>
                <a:cubicBezTo>
                  <a:pt x="2276" y="1712"/>
                  <a:pt x="2276" y="1716"/>
                  <a:pt x="2277" y="1719"/>
                </a:cubicBezTo>
                <a:cubicBezTo>
                  <a:pt x="2278" y="1720"/>
                  <a:pt x="2277" y="1721"/>
                  <a:pt x="2276" y="1722"/>
                </a:cubicBezTo>
                <a:cubicBezTo>
                  <a:pt x="2276" y="1724"/>
                  <a:pt x="2277" y="1724"/>
                  <a:pt x="2278" y="1724"/>
                </a:cubicBezTo>
                <a:close/>
                <a:moveTo>
                  <a:pt x="2102" y="2137"/>
                </a:moveTo>
                <a:cubicBezTo>
                  <a:pt x="2101" y="2136"/>
                  <a:pt x="2100" y="2132"/>
                  <a:pt x="2098" y="2132"/>
                </a:cubicBezTo>
                <a:cubicBezTo>
                  <a:pt x="2096" y="2132"/>
                  <a:pt x="2097" y="2135"/>
                  <a:pt x="2098" y="2136"/>
                </a:cubicBezTo>
                <a:cubicBezTo>
                  <a:pt x="2099" y="2137"/>
                  <a:pt x="2101" y="2138"/>
                  <a:pt x="2102" y="2139"/>
                </a:cubicBezTo>
                <a:cubicBezTo>
                  <a:pt x="2102" y="2139"/>
                  <a:pt x="2103" y="2139"/>
                  <a:pt x="2103" y="2138"/>
                </a:cubicBezTo>
                <a:cubicBezTo>
                  <a:pt x="2103" y="2138"/>
                  <a:pt x="2103" y="2137"/>
                  <a:pt x="2102" y="2137"/>
                </a:cubicBezTo>
                <a:close/>
                <a:moveTo>
                  <a:pt x="2405" y="1988"/>
                </a:moveTo>
                <a:cubicBezTo>
                  <a:pt x="2406" y="1988"/>
                  <a:pt x="2406" y="1987"/>
                  <a:pt x="2406" y="1986"/>
                </a:cubicBezTo>
                <a:cubicBezTo>
                  <a:pt x="2406" y="1986"/>
                  <a:pt x="2404" y="1988"/>
                  <a:pt x="2405" y="1988"/>
                </a:cubicBezTo>
                <a:close/>
                <a:moveTo>
                  <a:pt x="2" y="804"/>
                </a:moveTo>
                <a:cubicBezTo>
                  <a:pt x="2" y="803"/>
                  <a:pt x="4" y="803"/>
                  <a:pt x="4" y="801"/>
                </a:cubicBezTo>
                <a:cubicBezTo>
                  <a:pt x="4" y="800"/>
                  <a:pt x="3" y="801"/>
                  <a:pt x="3" y="800"/>
                </a:cubicBezTo>
                <a:cubicBezTo>
                  <a:pt x="2" y="799"/>
                  <a:pt x="3" y="799"/>
                  <a:pt x="3" y="799"/>
                </a:cubicBezTo>
                <a:cubicBezTo>
                  <a:pt x="4" y="798"/>
                  <a:pt x="4" y="797"/>
                  <a:pt x="5" y="797"/>
                </a:cubicBezTo>
                <a:cubicBezTo>
                  <a:pt x="6" y="797"/>
                  <a:pt x="6" y="798"/>
                  <a:pt x="5" y="799"/>
                </a:cubicBezTo>
                <a:cubicBezTo>
                  <a:pt x="5" y="800"/>
                  <a:pt x="6" y="799"/>
                  <a:pt x="6" y="800"/>
                </a:cubicBezTo>
                <a:cubicBezTo>
                  <a:pt x="7" y="801"/>
                  <a:pt x="6" y="801"/>
                  <a:pt x="7" y="802"/>
                </a:cubicBezTo>
                <a:cubicBezTo>
                  <a:pt x="8" y="802"/>
                  <a:pt x="8" y="801"/>
                  <a:pt x="8" y="800"/>
                </a:cubicBezTo>
                <a:cubicBezTo>
                  <a:pt x="8" y="799"/>
                  <a:pt x="8" y="799"/>
                  <a:pt x="9" y="800"/>
                </a:cubicBezTo>
                <a:cubicBezTo>
                  <a:pt x="10" y="800"/>
                  <a:pt x="10" y="800"/>
                  <a:pt x="10" y="799"/>
                </a:cubicBezTo>
                <a:cubicBezTo>
                  <a:pt x="10" y="798"/>
                  <a:pt x="11" y="797"/>
                  <a:pt x="10" y="797"/>
                </a:cubicBezTo>
                <a:cubicBezTo>
                  <a:pt x="9" y="797"/>
                  <a:pt x="9" y="797"/>
                  <a:pt x="8" y="797"/>
                </a:cubicBezTo>
                <a:cubicBezTo>
                  <a:pt x="7" y="797"/>
                  <a:pt x="7" y="796"/>
                  <a:pt x="8" y="796"/>
                </a:cubicBezTo>
                <a:cubicBezTo>
                  <a:pt x="9" y="795"/>
                  <a:pt x="10" y="796"/>
                  <a:pt x="11" y="794"/>
                </a:cubicBezTo>
                <a:cubicBezTo>
                  <a:pt x="11" y="793"/>
                  <a:pt x="11" y="793"/>
                  <a:pt x="11" y="792"/>
                </a:cubicBezTo>
                <a:cubicBezTo>
                  <a:pt x="11" y="791"/>
                  <a:pt x="12" y="792"/>
                  <a:pt x="12" y="791"/>
                </a:cubicBezTo>
                <a:cubicBezTo>
                  <a:pt x="14" y="790"/>
                  <a:pt x="12" y="789"/>
                  <a:pt x="12" y="788"/>
                </a:cubicBezTo>
                <a:cubicBezTo>
                  <a:pt x="12" y="787"/>
                  <a:pt x="13" y="786"/>
                  <a:pt x="13" y="786"/>
                </a:cubicBezTo>
                <a:cubicBezTo>
                  <a:pt x="12" y="785"/>
                  <a:pt x="11" y="785"/>
                  <a:pt x="11" y="786"/>
                </a:cubicBezTo>
                <a:cubicBezTo>
                  <a:pt x="9" y="786"/>
                  <a:pt x="6" y="788"/>
                  <a:pt x="5" y="790"/>
                </a:cubicBezTo>
                <a:cubicBezTo>
                  <a:pt x="4" y="790"/>
                  <a:pt x="4" y="793"/>
                  <a:pt x="3" y="793"/>
                </a:cubicBezTo>
                <a:cubicBezTo>
                  <a:pt x="2" y="793"/>
                  <a:pt x="3" y="792"/>
                  <a:pt x="2" y="792"/>
                </a:cubicBezTo>
                <a:cubicBezTo>
                  <a:pt x="2" y="791"/>
                  <a:pt x="1" y="793"/>
                  <a:pt x="1" y="793"/>
                </a:cubicBezTo>
                <a:cubicBezTo>
                  <a:pt x="1" y="793"/>
                  <a:pt x="0" y="793"/>
                  <a:pt x="0" y="793"/>
                </a:cubicBezTo>
                <a:cubicBezTo>
                  <a:pt x="0" y="806"/>
                  <a:pt x="0" y="806"/>
                  <a:pt x="0" y="806"/>
                </a:cubicBezTo>
                <a:cubicBezTo>
                  <a:pt x="1" y="806"/>
                  <a:pt x="1" y="806"/>
                  <a:pt x="1" y="806"/>
                </a:cubicBezTo>
                <a:cubicBezTo>
                  <a:pt x="2" y="805"/>
                  <a:pt x="1" y="805"/>
                  <a:pt x="2" y="804"/>
                </a:cubicBezTo>
                <a:close/>
                <a:moveTo>
                  <a:pt x="2441" y="1936"/>
                </a:moveTo>
                <a:cubicBezTo>
                  <a:pt x="2441" y="1936"/>
                  <a:pt x="2441" y="1936"/>
                  <a:pt x="2441" y="1937"/>
                </a:cubicBezTo>
                <a:cubicBezTo>
                  <a:pt x="2441" y="1937"/>
                  <a:pt x="2441" y="1937"/>
                  <a:pt x="2441" y="1937"/>
                </a:cubicBezTo>
                <a:cubicBezTo>
                  <a:pt x="2441" y="1937"/>
                  <a:pt x="2442" y="1936"/>
                  <a:pt x="2442" y="1936"/>
                </a:cubicBezTo>
                <a:cubicBezTo>
                  <a:pt x="2442" y="1936"/>
                  <a:pt x="2442" y="1935"/>
                  <a:pt x="2443" y="1935"/>
                </a:cubicBezTo>
                <a:cubicBezTo>
                  <a:pt x="2443" y="1935"/>
                  <a:pt x="2443" y="1934"/>
                  <a:pt x="2443" y="1934"/>
                </a:cubicBezTo>
                <a:cubicBezTo>
                  <a:pt x="2443" y="1933"/>
                  <a:pt x="2442" y="1934"/>
                  <a:pt x="2442" y="1933"/>
                </a:cubicBezTo>
                <a:cubicBezTo>
                  <a:pt x="2443" y="1932"/>
                  <a:pt x="2443" y="1932"/>
                  <a:pt x="2442" y="1932"/>
                </a:cubicBezTo>
                <a:cubicBezTo>
                  <a:pt x="2441" y="1932"/>
                  <a:pt x="2441" y="1932"/>
                  <a:pt x="2441" y="1932"/>
                </a:cubicBezTo>
                <a:cubicBezTo>
                  <a:pt x="2441" y="1933"/>
                  <a:pt x="2440" y="1933"/>
                  <a:pt x="2440" y="1933"/>
                </a:cubicBezTo>
                <a:cubicBezTo>
                  <a:pt x="2441" y="1934"/>
                  <a:pt x="2441" y="1934"/>
                  <a:pt x="2440" y="1934"/>
                </a:cubicBezTo>
                <a:cubicBezTo>
                  <a:pt x="2440" y="1935"/>
                  <a:pt x="2440" y="1935"/>
                  <a:pt x="2441" y="1936"/>
                </a:cubicBezTo>
                <a:close/>
                <a:moveTo>
                  <a:pt x="2479" y="2074"/>
                </a:moveTo>
                <a:cubicBezTo>
                  <a:pt x="2479" y="2074"/>
                  <a:pt x="2479" y="2073"/>
                  <a:pt x="2480" y="2073"/>
                </a:cubicBezTo>
                <a:cubicBezTo>
                  <a:pt x="2480" y="2073"/>
                  <a:pt x="2480" y="2072"/>
                  <a:pt x="2480" y="2071"/>
                </a:cubicBezTo>
                <a:cubicBezTo>
                  <a:pt x="2479" y="2071"/>
                  <a:pt x="2478" y="2071"/>
                  <a:pt x="2477" y="2070"/>
                </a:cubicBezTo>
                <a:cubicBezTo>
                  <a:pt x="2477" y="2070"/>
                  <a:pt x="2476" y="2069"/>
                  <a:pt x="2475" y="2069"/>
                </a:cubicBezTo>
                <a:cubicBezTo>
                  <a:pt x="2474" y="2068"/>
                  <a:pt x="2473" y="2067"/>
                  <a:pt x="2472" y="2066"/>
                </a:cubicBezTo>
                <a:cubicBezTo>
                  <a:pt x="2470" y="2066"/>
                  <a:pt x="2470" y="2065"/>
                  <a:pt x="2469" y="2063"/>
                </a:cubicBezTo>
                <a:cubicBezTo>
                  <a:pt x="2468" y="2062"/>
                  <a:pt x="2467" y="2063"/>
                  <a:pt x="2466" y="2062"/>
                </a:cubicBezTo>
                <a:cubicBezTo>
                  <a:pt x="2465" y="2061"/>
                  <a:pt x="2465" y="2060"/>
                  <a:pt x="2464" y="2059"/>
                </a:cubicBezTo>
                <a:cubicBezTo>
                  <a:pt x="2463" y="2059"/>
                  <a:pt x="2462" y="2058"/>
                  <a:pt x="2462" y="2058"/>
                </a:cubicBezTo>
                <a:cubicBezTo>
                  <a:pt x="2462" y="2058"/>
                  <a:pt x="2461" y="2057"/>
                  <a:pt x="2461" y="2057"/>
                </a:cubicBezTo>
                <a:cubicBezTo>
                  <a:pt x="2460" y="2056"/>
                  <a:pt x="2458" y="2055"/>
                  <a:pt x="2458" y="2055"/>
                </a:cubicBezTo>
                <a:cubicBezTo>
                  <a:pt x="2457" y="2054"/>
                  <a:pt x="2457" y="2054"/>
                  <a:pt x="2457" y="2053"/>
                </a:cubicBezTo>
                <a:cubicBezTo>
                  <a:pt x="2456" y="2052"/>
                  <a:pt x="2457" y="2052"/>
                  <a:pt x="2458" y="2052"/>
                </a:cubicBezTo>
                <a:cubicBezTo>
                  <a:pt x="2458" y="2052"/>
                  <a:pt x="2459" y="2051"/>
                  <a:pt x="2459" y="2051"/>
                </a:cubicBezTo>
                <a:cubicBezTo>
                  <a:pt x="2459" y="2050"/>
                  <a:pt x="2459" y="2050"/>
                  <a:pt x="2460" y="2049"/>
                </a:cubicBezTo>
                <a:cubicBezTo>
                  <a:pt x="2460" y="2049"/>
                  <a:pt x="2461" y="2049"/>
                  <a:pt x="2461" y="2048"/>
                </a:cubicBezTo>
                <a:cubicBezTo>
                  <a:pt x="2461" y="2047"/>
                  <a:pt x="2460" y="2045"/>
                  <a:pt x="2459" y="2044"/>
                </a:cubicBezTo>
                <a:cubicBezTo>
                  <a:pt x="2459" y="2043"/>
                  <a:pt x="2459" y="2043"/>
                  <a:pt x="2458" y="2042"/>
                </a:cubicBezTo>
                <a:cubicBezTo>
                  <a:pt x="2457" y="2041"/>
                  <a:pt x="2456" y="2041"/>
                  <a:pt x="2455" y="2039"/>
                </a:cubicBezTo>
                <a:cubicBezTo>
                  <a:pt x="2455" y="2039"/>
                  <a:pt x="2455" y="2038"/>
                  <a:pt x="2454" y="2038"/>
                </a:cubicBezTo>
                <a:cubicBezTo>
                  <a:pt x="2454" y="2038"/>
                  <a:pt x="2453" y="2037"/>
                  <a:pt x="2454" y="2036"/>
                </a:cubicBezTo>
                <a:cubicBezTo>
                  <a:pt x="2454" y="2036"/>
                  <a:pt x="2455" y="2036"/>
                  <a:pt x="2455" y="2036"/>
                </a:cubicBezTo>
                <a:cubicBezTo>
                  <a:pt x="2455" y="2035"/>
                  <a:pt x="2454" y="2035"/>
                  <a:pt x="2454" y="2035"/>
                </a:cubicBezTo>
                <a:cubicBezTo>
                  <a:pt x="2453" y="2035"/>
                  <a:pt x="2453" y="2035"/>
                  <a:pt x="2452" y="2034"/>
                </a:cubicBezTo>
                <a:cubicBezTo>
                  <a:pt x="2452" y="2033"/>
                  <a:pt x="2452" y="2033"/>
                  <a:pt x="2453" y="2033"/>
                </a:cubicBezTo>
                <a:cubicBezTo>
                  <a:pt x="2454" y="2031"/>
                  <a:pt x="2451" y="2031"/>
                  <a:pt x="2450" y="2031"/>
                </a:cubicBezTo>
                <a:cubicBezTo>
                  <a:pt x="2450" y="2030"/>
                  <a:pt x="2449" y="2030"/>
                  <a:pt x="2449" y="2030"/>
                </a:cubicBezTo>
                <a:cubicBezTo>
                  <a:pt x="2448" y="2029"/>
                  <a:pt x="2447" y="2029"/>
                  <a:pt x="2447" y="2028"/>
                </a:cubicBezTo>
                <a:cubicBezTo>
                  <a:pt x="2448" y="2028"/>
                  <a:pt x="2448" y="2027"/>
                  <a:pt x="2449" y="2027"/>
                </a:cubicBezTo>
                <a:cubicBezTo>
                  <a:pt x="2449" y="2027"/>
                  <a:pt x="2449" y="2026"/>
                  <a:pt x="2449" y="2026"/>
                </a:cubicBezTo>
                <a:cubicBezTo>
                  <a:pt x="2449" y="2025"/>
                  <a:pt x="2449" y="2025"/>
                  <a:pt x="2450" y="2024"/>
                </a:cubicBezTo>
                <a:cubicBezTo>
                  <a:pt x="2450" y="2024"/>
                  <a:pt x="2451" y="2024"/>
                  <a:pt x="2451" y="2024"/>
                </a:cubicBezTo>
                <a:cubicBezTo>
                  <a:pt x="2451" y="2023"/>
                  <a:pt x="2449" y="2023"/>
                  <a:pt x="2449" y="2023"/>
                </a:cubicBezTo>
                <a:cubicBezTo>
                  <a:pt x="2448" y="2023"/>
                  <a:pt x="2448" y="2023"/>
                  <a:pt x="2447" y="2023"/>
                </a:cubicBezTo>
                <a:cubicBezTo>
                  <a:pt x="2446" y="2022"/>
                  <a:pt x="2446" y="2022"/>
                  <a:pt x="2445" y="2021"/>
                </a:cubicBezTo>
                <a:cubicBezTo>
                  <a:pt x="2445" y="2021"/>
                  <a:pt x="2445" y="2021"/>
                  <a:pt x="2445" y="2021"/>
                </a:cubicBezTo>
                <a:cubicBezTo>
                  <a:pt x="2446" y="2020"/>
                  <a:pt x="2446" y="2021"/>
                  <a:pt x="2447" y="2021"/>
                </a:cubicBezTo>
                <a:cubicBezTo>
                  <a:pt x="2448" y="2022"/>
                  <a:pt x="2449" y="2022"/>
                  <a:pt x="2449" y="2021"/>
                </a:cubicBezTo>
                <a:cubicBezTo>
                  <a:pt x="2450" y="2021"/>
                  <a:pt x="2451" y="2021"/>
                  <a:pt x="2451" y="2021"/>
                </a:cubicBezTo>
                <a:cubicBezTo>
                  <a:pt x="2452" y="2021"/>
                  <a:pt x="2451" y="2020"/>
                  <a:pt x="2451" y="2019"/>
                </a:cubicBezTo>
                <a:cubicBezTo>
                  <a:pt x="2451" y="2017"/>
                  <a:pt x="2454" y="2019"/>
                  <a:pt x="2455" y="2019"/>
                </a:cubicBezTo>
                <a:cubicBezTo>
                  <a:pt x="2455" y="2019"/>
                  <a:pt x="2456" y="2019"/>
                  <a:pt x="2457" y="2019"/>
                </a:cubicBezTo>
                <a:cubicBezTo>
                  <a:pt x="2457" y="2019"/>
                  <a:pt x="2458" y="2020"/>
                  <a:pt x="2458" y="2019"/>
                </a:cubicBezTo>
                <a:cubicBezTo>
                  <a:pt x="2458" y="2018"/>
                  <a:pt x="2457" y="2018"/>
                  <a:pt x="2456" y="2018"/>
                </a:cubicBezTo>
                <a:cubicBezTo>
                  <a:pt x="2456" y="2018"/>
                  <a:pt x="2455" y="2017"/>
                  <a:pt x="2455" y="2017"/>
                </a:cubicBezTo>
                <a:cubicBezTo>
                  <a:pt x="2455" y="2016"/>
                  <a:pt x="2455" y="2016"/>
                  <a:pt x="2454" y="2015"/>
                </a:cubicBezTo>
                <a:cubicBezTo>
                  <a:pt x="2454" y="2015"/>
                  <a:pt x="2453" y="2015"/>
                  <a:pt x="2453" y="2014"/>
                </a:cubicBezTo>
                <a:cubicBezTo>
                  <a:pt x="2452" y="2013"/>
                  <a:pt x="2453" y="2013"/>
                  <a:pt x="2452" y="2013"/>
                </a:cubicBezTo>
                <a:cubicBezTo>
                  <a:pt x="2451" y="2013"/>
                  <a:pt x="2451" y="2012"/>
                  <a:pt x="2450" y="2012"/>
                </a:cubicBezTo>
                <a:cubicBezTo>
                  <a:pt x="2450" y="2011"/>
                  <a:pt x="2450" y="2011"/>
                  <a:pt x="2450" y="2011"/>
                </a:cubicBezTo>
                <a:cubicBezTo>
                  <a:pt x="2450" y="2009"/>
                  <a:pt x="2451" y="2010"/>
                  <a:pt x="2452" y="2010"/>
                </a:cubicBezTo>
                <a:cubicBezTo>
                  <a:pt x="2454" y="2010"/>
                  <a:pt x="2452" y="2007"/>
                  <a:pt x="2454" y="2006"/>
                </a:cubicBezTo>
                <a:cubicBezTo>
                  <a:pt x="2455" y="2006"/>
                  <a:pt x="2455" y="2007"/>
                  <a:pt x="2456" y="2007"/>
                </a:cubicBezTo>
                <a:cubicBezTo>
                  <a:pt x="2457" y="2007"/>
                  <a:pt x="2459" y="2007"/>
                  <a:pt x="2460" y="2007"/>
                </a:cubicBezTo>
                <a:cubicBezTo>
                  <a:pt x="2462" y="2008"/>
                  <a:pt x="2463" y="2007"/>
                  <a:pt x="2465" y="2007"/>
                </a:cubicBezTo>
                <a:cubicBezTo>
                  <a:pt x="2465" y="2007"/>
                  <a:pt x="2466" y="2007"/>
                  <a:pt x="2467" y="2007"/>
                </a:cubicBezTo>
                <a:cubicBezTo>
                  <a:pt x="2468" y="2007"/>
                  <a:pt x="2468" y="2007"/>
                  <a:pt x="2469" y="2007"/>
                </a:cubicBezTo>
                <a:cubicBezTo>
                  <a:pt x="2470" y="2007"/>
                  <a:pt x="2470" y="2007"/>
                  <a:pt x="2471" y="2007"/>
                </a:cubicBezTo>
                <a:cubicBezTo>
                  <a:pt x="2472" y="2007"/>
                  <a:pt x="2472" y="2007"/>
                  <a:pt x="2472" y="2006"/>
                </a:cubicBezTo>
                <a:cubicBezTo>
                  <a:pt x="2473" y="2005"/>
                  <a:pt x="2473" y="2005"/>
                  <a:pt x="2474" y="2005"/>
                </a:cubicBezTo>
                <a:cubicBezTo>
                  <a:pt x="2475" y="2005"/>
                  <a:pt x="2475" y="2005"/>
                  <a:pt x="2475" y="2004"/>
                </a:cubicBezTo>
                <a:cubicBezTo>
                  <a:pt x="2475" y="2003"/>
                  <a:pt x="2474" y="2004"/>
                  <a:pt x="2474" y="2004"/>
                </a:cubicBezTo>
                <a:cubicBezTo>
                  <a:pt x="2473" y="2004"/>
                  <a:pt x="2473" y="2003"/>
                  <a:pt x="2472" y="2003"/>
                </a:cubicBezTo>
                <a:cubicBezTo>
                  <a:pt x="2472" y="2003"/>
                  <a:pt x="2472" y="2002"/>
                  <a:pt x="2471" y="2002"/>
                </a:cubicBezTo>
                <a:cubicBezTo>
                  <a:pt x="2470" y="2002"/>
                  <a:pt x="2470" y="2002"/>
                  <a:pt x="2469" y="2002"/>
                </a:cubicBezTo>
                <a:cubicBezTo>
                  <a:pt x="2470" y="2001"/>
                  <a:pt x="2470" y="2001"/>
                  <a:pt x="2471" y="2001"/>
                </a:cubicBezTo>
                <a:cubicBezTo>
                  <a:pt x="2471" y="2001"/>
                  <a:pt x="2471" y="2002"/>
                  <a:pt x="2472" y="2002"/>
                </a:cubicBezTo>
                <a:cubicBezTo>
                  <a:pt x="2473" y="2001"/>
                  <a:pt x="2472" y="2001"/>
                  <a:pt x="2471" y="2001"/>
                </a:cubicBezTo>
                <a:cubicBezTo>
                  <a:pt x="2470" y="2000"/>
                  <a:pt x="2470" y="2000"/>
                  <a:pt x="2469" y="2001"/>
                </a:cubicBezTo>
                <a:cubicBezTo>
                  <a:pt x="2468" y="2001"/>
                  <a:pt x="2468" y="2001"/>
                  <a:pt x="2467" y="2001"/>
                </a:cubicBezTo>
                <a:cubicBezTo>
                  <a:pt x="2465" y="2001"/>
                  <a:pt x="2466" y="1999"/>
                  <a:pt x="2465" y="1998"/>
                </a:cubicBezTo>
                <a:cubicBezTo>
                  <a:pt x="2464" y="1997"/>
                  <a:pt x="2463" y="1997"/>
                  <a:pt x="2464" y="1996"/>
                </a:cubicBezTo>
                <a:cubicBezTo>
                  <a:pt x="2464" y="1996"/>
                  <a:pt x="2465" y="1996"/>
                  <a:pt x="2466" y="1995"/>
                </a:cubicBezTo>
                <a:cubicBezTo>
                  <a:pt x="2466" y="1995"/>
                  <a:pt x="2466" y="1994"/>
                  <a:pt x="2466" y="1994"/>
                </a:cubicBezTo>
                <a:cubicBezTo>
                  <a:pt x="2467" y="1993"/>
                  <a:pt x="2468" y="1993"/>
                  <a:pt x="2468" y="1993"/>
                </a:cubicBezTo>
                <a:cubicBezTo>
                  <a:pt x="2469" y="1993"/>
                  <a:pt x="2469" y="1994"/>
                  <a:pt x="2470" y="1995"/>
                </a:cubicBezTo>
                <a:cubicBezTo>
                  <a:pt x="2470" y="1995"/>
                  <a:pt x="2472" y="1995"/>
                  <a:pt x="2473" y="1995"/>
                </a:cubicBezTo>
                <a:cubicBezTo>
                  <a:pt x="2474" y="1995"/>
                  <a:pt x="2474" y="1994"/>
                  <a:pt x="2475" y="1994"/>
                </a:cubicBezTo>
                <a:cubicBezTo>
                  <a:pt x="2475" y="1994"/>
                  <a:pt x="2476" y="1994"/>
                  <a:pt x="2477" y="1993"/>
                </a:cubicBezTo>
                <a:cubicBezTo>
                  <a:pt x="2477" y="1993"/>
                  <a:pt x="2478" y="1992"/>
                  <a:pt x="2478" y="1992"/>
                </a:cubicBezTo>
                <a:cubicBezTo>
                  <a:pt x="2479" y="1991"/>
                  <a:pt x="2479" y="1991"/>
                  <a:pt x="2480" y="1991"/>
                </a:cubicBezTo>
                <a:cubicBezTo>
                  <a:pt x="2481" y="1991"/>
                  <a:pt x="2481" y="1991"/>
                  <a:pt x="2482" y="1990"/>
                </a:cubicBezTo>
                <a:cubicBezTo>
                  <a:pt x="2483" y="1989"/>
                  <a:pt x="2484" y="1990"/>
                  <a:pt x="2485" y="1988"/>
                </a:cubicBezTo>
                <a:cubicBezTo>
                  <a:pt x="2485" y="1987"/>
                  <a:pt x="2485" y="1986"/>
                  <a:pt x="2483" y="1986"/>
                </a:cubicBezTo>
                <a:cubicBezTo>
                  <a:pt x="2482" y="1986"/>
                  <a:pt x="2480" y="1986"/>
                  <a:pt x="2479" y="1986"/>
                </a:cubicBezTo>
                <a:cubicBezTo>
                  <a:pt x="2478" y="1986"/>
                  <a:pt x="2478" y="1986"/>
                  <a:pt x="2477" y="1985"/>
                </a:cubicBezTo>
                <a:cubicBezTo>
                  <a:pt x="2477" y="1984"/>
                  <a:pt x="2477" y="1984"/>
                  <a:pt x="2477" y="1983"/>
                </a:cubicBezTo>
                <a:cubicBezTo>
                  <a:pt x="2476" y="1982"/>
                  <a:pt x="2476" y="1982"/>
                  <a:pt x="2475" y="1982"/>
                </a:cubicBezTo>
                <a:cubicBezTo>
                  <a:pt x="2474" y="1982"/>
                  <a:pt x="2474" y="1982"/>
                  <a:pt x="2473" y="1981"/>
                </a:cubicBezTo>
                <a:cubicBezTo>
                  <a:pt x="2472" y="1981"/>
                  <a:pt x="2472" y="1981"/>
                  <a:pt x="2471" y="1980"/>
                </a:cubicBezTo>
                <a:cubicBezTo>
                  <a:pt x="2470" y="1980"/>
                  <a:pt x="2469" y="1979"/>
                  <a:pt x="2468" y="1978"/>
                </a:cubicBezTo>
                <a:cubicBezTo>
                  <a:pt x="2468" y="1978"/>
                  <a:pt x="2467" y="1978"/>
                  <a:pt x="2466" y="1977"/>
                </a:cubicBezTo>
                <a:cubicBezTo>
                  <a:pt x="2466" y="1977"/>
                  <a:pt x="2465" y="1977"/>
                  <a:pt x="2464" y="1978"/>
                </a:cubicBezTo>
                <a:cubicBezTo>
                  <a:pt x="2464" y="1978"/>
                  <a:pt x="2464" y="1979"/>
                  <a:pt x="2463" y="1979"/>
                </a:cubicBezTo>
                <a:cubicBezTo>
                  <a:pt x="2462" y="1979"/>
                  <a:pt x="2459" y="1980"/>
                  <a:pt x="2459" y="1979"/>
                </a:cubicBezTo>
                <a:cubicBezTo>
                  <a:pt x="2458" y="1977"/>
                  <a:pt x="2461" y="1978"/>
                  <a:pt x="2462" y="1977"/>
                </a:cubicBezTo>
                <a:cubicBezTo>
                  <a:pt x="2462" y="1977"/>
                  <a:pt x="2463" y="1977"/>
                  <a:pt x="2463" y="1976"/>
                </a:cubicBezTo>
                <a:cubicBezTo>
                  <a:pt x="2463" y="1975"/>
                  <a:pt x="2462" y="1975"/>
                  <a:pt x="2461" y="1975"/>
                </a:cubicBezTo>
                <a:cubicBezTo>
                  <a:pt x="2461" y="1974"/>
                  <a:pt x="2461" y="1973"/>
                  <a:pt x="2460" y="1973"/>
                </a:cubicBezTo>
                <a:cubicBezTo>
                  <a:pt x="2459" y="1973"/>
                  <a:pt x="2459" y="1974"/>
                  <a:pt x="2459" y="1974"/>
                </a:cubicBezTo>
                <a:cubicBezTo>
                  <a:pt x="2458" y="1975"/>
                  <a:pt x="2458" y="1975"/>
                  <a:pt x="2457" y="1975"/>
                </a:cubicBezTo>
                <a:cubicBezTo>
                  <a:pt x="2456" y="1975"/>
                  <a:pt x="2454" y="1977"/>
                  <a:pt x="2453" y="1975"/>
                </a:cubicBezTo>
                <a:cubicBezTo>
                  <a:pt x="2453" y="1975"/>
                  <a:pt x="2453" y="1974"/>
                  <a:pt x="2454" y="1974"/>
                </a:cubicBezTo>
                <a:cubicBezTo>
                  <a:pt x="2454" y="1973"/>
                  <a:pt x="2454" y="1972"/>
                  <a:pt x="2453" y="1972"/>
                </a:cubicBezTo>
                <a:cubicBezTo>
                  <a:pt x="2453" y="1971"/>
                  <a:pt x="2453" y="1970"/>
                  <a:pt x="2453" y="1970"/>
                </a:cubicBezTo>
                <a:cubicBezTo>
                  <a:pt x="2454" y="1969"/>
                  <a:pt x="2454" y="1969"/>
                  <a:pt x="2455" y="1969"/>
                </a:cubicBezTo>
                <a:cubicBezTo>
                  <a:pt x="2456" y="1968"/>
                  <a:pt x="2455" y="1966"/>
                  <a:pt x="2454" y="1965"/>
                </a:cubicBezTo>
                <a:cubicBezTo>
                  <a:pt x="2454" y="1964"/>
                  <a:pt x="2452" y="1964"/>
                  <a:pt x="2452" y="1962"/>
                </a:cubicBezTo>
                <a:cubicBezTo>
                  <a:pt x="2451" y="1961"/>
                  <a:pt x="2451" y="1959"/>
                  <a:pt x="2449" y="1960"/>
                </a:cubicBezTo>
                <a:cubicBezTo>
                  <a:pt x="2449" y="1961"/>
                  <a:pt x="2447" y="1962"/>
                  <a:pt x="2446" y="1960"/>
                </a:cubicBezTo>
                <a:cubicBezTo>
                  <a:pt x="2446" y="1960"/>
                  <a:pt x="2446" y="1959"/>
                  <a:pt x="2446" y="1958"/>
                </a:cubicBezTo>
                <a:cubicBezTo>
                  <a:pt x="2446" y="1957"/>
                  <a:pt x="2445" y="1957"/>
                  <a:pt x="2445" y="1956"/>
                </a:cubicBezTo>
                <a:cubicBezTo>
                  <a:pt x="2445" y="1956"/>
                  <a:pt x="2445" y="1955"/>
                  <a:pt x="2444" y="1955"/>
                </a:cubicBezTo>
                <a:cubicBezTo>
                  <a:pt x="2444" y="1954"/>
                  <a:pt x="2443" y="1954"/>
                  <a:pt x="2442" y="1954"/>
                </a:cubicBezTo>
                <a:cubicBezTo>
                  <a:pt x="2442" y="1954"/>
                  <a:pt x="2442" y="1955"/>
                  <a:pt x="2442" y="1956"/>
                </a:cubicBezTo>
                <a:cubicBezTo>
                  <a:pt x="2442" y="1956"/>
                  <a:pt x="2441" y="1957"/>
                  <a:pt x="2441" y="1957"/>
                </a:cubicBezTo>
                <a:cubicBezTo>
                  <a:pt x="2441" y="1958"/>
                  <a:pt x="2441" y="1959"/>
                  <a:pt x="2441" y="1959"/>
                </a:cubicBezTo>
                <a:cubicBezTo>
                  <a:pt x="2440" y="1960"/>
                  <a:pt x="2440" y="1960"/>
                  <a:pt x="2439" y="1961"/>
                </a:cubicBezTo>
                <a:cubicBezTo>
                  <a:pt x="2438" y="1961"/>
                  <a:pt x="2438" y="1961"/>
                  <a:pt x="2438" y="1962"/>
                </a:cubicBezTo>
                <a:cubicBezTo>
                  <a:pt x="2437" y="1963"/>
                  <a:pt x="2436" y="1962"/>
                  <a:pt x="2437" y="1961"/>
                </a:cubicBezTo>
                <a:cubicBezTo>
                  <a:pt x="2437" y="1961"/>
                  <a:pt x="2438" y="1960"/>
                  <a:pt x="2438" y="1960"/>
                </a:cubicBezTo>
                <a:cubicBezTo>
                  <a:pt x="2438" y="1959"/>
                  <a:pt x="2438" y="1958"/>
                  <a:pt x="2438" y="1958"/>
                </a:cubicBezTo>
                <a:cubicBezTo>
                  <a:pt x="2437" y="1957"/>
                  <a:pt x="2437" y="1956"/>
                  <a:pt x="2437" y="1955"/>
                </a:cubicBezTo>
                <a:cubicBezTo>
                  <a:pt x="2437" y="1955"/>
                  <a:pt x="2437" y="1954"/>
                  <a:pt x="2436" y="1954"/>
                </a:cubicBezTo>
                <a:cubicBezTo>
                  <a:pt x="2435" y="1953"/>
                  <a:pt x="2435" y="1955"/>
                  <a:pt x="2435" y="1955"/>
                </a:cubicBezTo>
                <a:cubicBezTo>
                  <a:pt x="2435" y="1957"/>
                  <a:pt x="2435" y="1959"/>
                  <a:pt x="2434" y="1961"/>
                </a:cubicBezTo>
                <a:cubicBezTo>
                  <a:pt x="2433" y="1961"/>
                  <a:pt x="2432" y="1962"/>
                  <a:pt x="2432" y="1962"/>
                </a:cubicBezTo>
                <a:cubicBezTo>
                  <a:pt x="2431" y="1963"/>
                  <a:pt x="2430" y="1964"/>
                  <a:pt x="2430" y="1964"/>
                </a:cubicBezTo>
                <a:cubicBezTo>
                  <a:pt x="2428" y="1965"/>
                  <a:pt x="2428" y="1966"/>
                  <a:pt x="2427" y="1967"/>
                </a:cubicBezTo>
                <a:cubicBezTo>
                  <a:pt x="2426" y="1968"/>
                  <a:pt x="2425" y="1969"/>
                  <a:pt x="2424" y="1970"/>
                </a:cubicBezTo>
                <a:cubicBezTo>
                  <a:pt x="2423" y="1971"/>
                  <a:pt x="2423" y="1972"/>
                  <a:pt x="2423" y="1972"/>
                </a:cubicBezTo>
                <a:cubicBezTo>
                  <a:pt x="2422" y="1973"/>
                  <a:pt x="2422" y="1974"/>
                  <a:pt x="2421" y="1974"/>
                </a:cubicBezTo>
                <a:cubicBezTo>
                  <a:pt x="2420" y="1976"/>
                  <a:pt x="2419" y="1977"/>
                  <a:pt x="2419" y="1979"/>
                </a:cubicBezTo>
                <a:cubicBezTo>
                  <a:pt x="2419" y="1980"/>
                  <a:pt x="2419" y="1981"/>
                  <a:pt x="2417" y="1982"/>
                </a:cubicBezTo>
                <a:cubicBezTo>
                  <a:pt x="2415" y="1984"/>
                  <a:pt x="2416" y="1981"/>
                  <a:pt x="2414" y="1981"/>
                </a:cubicBezTo>
                <a:cubicBezTo>
                  <a:pt x="2413" y="1981"/>
                  <a:pt x="2411" y="1982"/>
                  <a:pt x="2411" y="1983"/>
                </a:cubicBezTo>
                <a:cubicBezTo>
                  <a:pt x="2410" y="1985"/>
                  <a:pt x="2409" y="1985"/>
                  <a:pt x="2408" y="1986"/>
                </a:cubicBezTo>
                <a:cubicBezTo>
                  <a:pt x="2407" y="1988"/>
                  <a:pt x="2409" y="1987"/>
                  <a:pt x="2410" y="1988"/>
                </a:cubicBezTo>
                <a:cubicBezTo>
                  <a:pt x="2410" y="1989"/>
                  <a:pt x="2410" y="1990"/>
                  <a:pt x="2410" y="1991"/>
                </a:cubicBezTo>
                <a:cubicBezTo>
                  <a:pt x="2411" y="1992"/>
                  <a:pt x="2410" y="1993"/>
                  <a:pt x="2409" y="1994"/>
                </a:cubicBezTo>
                <a:cubicBezTo>
                  <a:pt x="2409" y="1995"/>
                  <a:pt x="2408" y="1994"/>
                  <a:pt x="2408" y="1995"/>
                </a:cubicBezTo>
                <a:cubicBezTo>
                  <a:pt x="2407" y="1995"/>
                  <a:pt x="2407" y="1995"/>
                  <a:pt x="2406" y="1995"/>
                </a:cubicBezTo>
                <a:cubicBezTo>
                  <a:pt x="2405" y="1995"/>
                  <a:pt x="2405" y="1994"/>
                  <a:pt x="2405" y="1994"/>
                </a:cubicBezTo>
                <a:cubicBezTo>
                  <a:pt x="2404" y="1995"/>
                  <a:pt x="2405" y="1996"/>
                  <a:pt x="2404" y="1996"/>
                </a:cubicBezTo>
                <a:cubicBezTo>
                  <a:pt x="2404" y="1996"/>
                  <a:pt x="2403" y="1996"/>
                  <a:pt x="2403" y="1996"/>
                </a:cubicBezTo>
                <a:cubicBezTo>
                  <a:pt x="2402" y="1996"/>
                  <a:pt x="2401" y="1995"/>
                  <a:pt x="2402" y="1994"/>
                </a:cubicBezTo>
                <a:cubicBezTo>
                  <a:pt x="2402" y="1994"/>
                  <a:pt x="2402" y="1994"/>
                  <a:pt x="2403" y="1994"/>
                </a:cubicBezTo>
                <a:cubicBezTo>
                  <a:pt x="2402" y="1992"/>
                  <a:pt x="2400" y="1993"/>
                  <a:pt x="2399" y="1994"/>
                </a:cubicBezTo>
                <a:cubicBezTo>
                  <a:pt x="2398" y="1995"/>
                  <a:pt x="2397" y="1995"/>
                  <a:pt x="2396" y="1996"/>
                </a:cubicBezTo>
                <a:cubicBezTo>
                  <a:pt x="2395" y="1996"/>
                  <a:pt x="2395" y="1998"/>
                  <a:pt x="2394" y="1998"/>
                </a:cubicBezTo>
                <a:cubicBezTo>
                  <a:pt x="2393" y="1999"/>
                  <a:pt x="2392" y="2000"/>
                  <a:pt x="2390" y="2000"/>
                </a:cubicBezTo>
                <a:cubicBezTo>
                  <a:pt x="2388" y="2001"/>
                  <a:pt x="2386" y="2001"/>
                  <a:pt x="2384" y="2002"/>
                </a:cubicBezTo>
                <a:cubicBezTo>
                  <a:pt x="2382" y="2003"/>
                  <a:pt x="2380" y="2005"/>
                  <a:pt x="2379" y="2007"/>
                </a:cubicBezTo>
                <a:cubicBezTo>
                  <a:pt x="2378" y="2008"/>
                  <a:pt x="2377" y="2009"/>
                  <a:pt x="2376" y="2011"/>
                </a:cubicBezTo>
                <a:cubicBezTo>
                  <a:pt x="2375" y="2012"/>
                  <a:pt x="2374" y="2013"/>
                  <a:pt x="2374" y="2014"/>
                </a:cubicBezTo>
                <a:cubicBezTo>
                  <a:pt x="2373" y="2016"/>
                  <a:pt x="2372" y="2017"/>
                  <a:pt x="2372" y="2018"/>
                </a:cubicBezTo>
                <a:cubicBezTo>
                  <a:pt x="2370" y="2021"/>
                  <a:pt x="2367" y="2023"/>
                  <a:pt x="2365" y="2026"/>
                </a:cubicBezTo>
                <a:cubicBezTo>
                  <a:pt x="2364" y="2028"/>
                  <a:pt x="2363" y="2029"/>
                  <a:pt x="2362" y="2030"/>
                </a:cubicBezTo>
                <a:cubicBezTo>
                  <a:pt x="2360" y="2031"/>
                  <a:pt x="2359" y="2031"/>
                  <a:pt x="2357" y="2032"/>
                </a:cubicBezTo>
                <a:cubicBezTo>
                  <a:pt x="2354" y="2033"/>
                  <a:pt x="2351" y="2033"/>
                  <a:pt x="2348" y="2034"/>
                </a:cubicBezTo>
                <a:cubicBezTo>
                  <a:pt x="2346" y="2035"/>
                  <a:pt x="2342" y="2035"/>
                  <a:pt x="2340" y="2035"/>
                </a:cubicBezTo>
                <a:cubicBezTo>
                  <a:pt x="2337" y="2036"/>
                  <a:pt x="2334" y="2037"/>
                  <a:pt x="2333" y="2040"/>
                </a:cubicBezTo>
                <a:cubicBezTo>
                  <a:pt x="2333" y="2041"/>
                  <a:pt x="2333" y="2043"/>
                  <a:pt x="2332" y="2044"/>
                </a:cubicBezTo>
                <a:cubicBezTo>
                  <a:pt x="2332" y="2044"/>
                  <a:pt x="2332" y="2045"/>
                  <a:pt x="2332" y="2046"/>
                </a:cubicBezTo>
                <a:cubicBezTo>
                  <a:pt x="2331" y="2047"/>
                  <a:pt x="2331" y="2046"/>
                  <a:pt x="2331" y="2045"/>
                </a:cubicBezTo>
                <a:cubicBezTo>
                  <a:pt x="2331" y="2044"/>
                  <a:pt x="2331" y="2044"/>
                  <a:pt x="2331" y="2043"/>
                </a:cubicBezTo>
                <a:cubicBezTo>
                  <a:pt x="2331" y="2042"/>
                  <a:pt x="2331" y="2042"/>
                  <a:pt x="2330" y="2041"/>
                </a:cubicBezTo>
                <a:cubicBezTo>
                  <a:pt x="2330" y="2041"/>
                  <a:pt x="2330" y="2038"/>
                  <a:pt x="2329" y="2037"/>
                </a:cubicBezTo>
                <a:cubicBezTo>
                  <a:pt x="2328" y="2037"/>
                  <a:pt x="2329" y="2040"/>
                  <a:pt x="2329" y="2041"/>
                </a:cubicBezTo>
                <a:cubicBezTo>
                  <a:pt x="2329" y="2042"/>
                  <a:pt x="2330" y="2045"/>
                  <a:pt x="2328" y="2045"/>
                </a:cubicBezTo>
                <a:cubicBezTo>
                  <a:pt x="2328" y="2045"/>
                  <a:pt x="2327" y="2044"/>
                  <a:pt x="2326" y="2045"/>
                </a:cubicBezTo>
                <a:cubicBezTo>
                  <a:pt x="2326" y="2045"/>
                  <a:pt x="2327" y="2046"/>
                  <a:pt x="2327" y="2046"/>
                </a:cubicBezTo>
                <a:cubicBezTo>
                  <a:pt x="2328" y="2047"/>
                  <a:pt x="2328" y="2048"/>
                  <a:pt x="2328" y="2048"/>
                </a:cubicBezTo>
                <a:cubicBezTo>
                  <a:pt x="2329" y="2050"/>
                  <a:pt x="2328" y="2051"/>
                  <a:pt x="2327" y="2052"/>
                </a:cubicBezTo>
                <a:cubicBezTo>
                  <a:pt x="2326" y="2053"/>
                  <a:pt x="2325" y="2055"/>
                  <a:pt x="2324" y="2056"/>
                </a:cubicBezTo>
                <a:cubicBezTo>
                  <a:pt x="2324" y="2057"/>
                  <a:pt x="2324" y="2058"/>
                  <a:pt x="2325" y="2058"/>
                </a:cubicBezTo>
                <a:cubicBezTo>
                  <a:pt x="2325" y="2059"/>
                  <a:pt x="2326" y="2059"/>
                  <a:pt x="2326" y="2060"/>
                </a:cubicBezTo>
                <a:cubicBezTo>
                  <a:pt x="2326" y="2062"/>
                  <a:pt x="2323" y="2060"/>
                  <a:pt x="2322" y="2061"/>
                </a:cubicBezTo>
                <a:cubicBezTo>
                  <a:pt x="2322" y="2062"/>
                  <a:pt x="2323" y="2062"/>
                  <a:pt x="2323" y="2063"/>
                </a:cubicBezTo>
                <a:cubicBezTo>
                  <a:pt x="2324" y="2063"/>
                  <a:pt x="2324" y="2064"/>
                  <a:pt x="2324" y="2064"/>
                </a:cubicBezTo>
                <a:cubicBezTo>
                  <a:pt x="2325" y="2065"/>
                  <a:pt x="2328" y="2065"/>
                  <a:pt x="2327" y="2066"/>
                </a:cubicBezTo>
                <a:cubicBezTo>
                  <a:pt x="2327" y="2066"/>
                  <a:pt x="2325" y="2065"/>
                  <a:pt x="2324" y="2065"/>
                </a:cubicBezTo>
                <a:cubicBezTo>
                  <a:pt x="2323" y="2064"/>
                  <a:pt x="2322" y="2063"/>
                  <a:pt x="2321" y="2064"/>
                </a:cubicBezTo>
                <a:cubicBezTo>
                  <a:pt x="2320" y="2064"/>
                  <a:pt x="2317" y="2064"/>
                  <a:pt x="2317" y="2063"/>
                </a:cubicBezTo>
                <a:cubicBezTo>
                  <a:pt x="2317" y="2062"/>
                  <a:pt x="2318" y="2062"/>
                  <a:pt x="2317" y="2062"/>
                </a:cubicBezTo>
                <a:cubicBezTo>
                  <a:pt x="2317" y="2061"/>
                  <a:pt x="2316" y="2061"/>
                  <a:pt x="2316" y="2061"/>
                </a:cubicBezTo>
                <a:cubicBezTo>
                  <a:pt x="2314" y="2060"/>
                  <a:pt x="2314" y="2058"/>
                  <a:pt x="2312" y="2058"/>
                </a:cubicBezTo>
                <a:cubicBezTo>
                  <a:pt x="2310" y="2058"/>
                  <a:pt x="2309" y="2058"/>
                  <a:pt x="2308" y="2059"/>
                </a:cubicBezTo>
                <a:cubicBezTo>
                  <a:pt x="2305" y="2059"/>
                  <a:pt x="2302" y="2060"/>
                  <a:pt x="2300" y="2058"/>
                </a:cubicBezTo>
                <a:cubicBezTo>
                  <a:pt x="2299" y="2057"/>
                  <a:pt x="2299" y="2056"/>
                  <a:pt x="2299" y="2055"/>
                </a:cubicBezTo>
                <a:cubicBezTo>
                  <a:pt x="2298" y="2055"/>
                  <a:pt x="2298" y="2054"/>
                  <a:pt x="2298" y="2053"/>
                </a:cubicBezTo>
                <a:cubicBezTo>
                  <a:pt x="2297" y="2053"/>
                  <a:pt x="2296" y="2053"/>
                  <a:pt x="2296" y="2052"/>
                </a:cubicBezTo>
                <a:cubicBezTo>
                  <a:pt x="2296" y="2052"/>
                  <a:pt x="2296" y="2051"/>
                  <a:pt x="2295" y="2051"/>
                </a:cubicBezTo>
                <a:cubicBezTo>
                  <a:pt x="2294" y="2051"/>
                  <a:pt x="2294" y="2052"/>
                  <a:pt x="2294" y="2052"/>
                </a:cubicBezTo>
                <a:cubicBezTo>
                  <a:pt x="2294" y="2052"/>
                  <a:pt x="2294" y="2052"/>
                  <a:pt x="2293" y="2053"/>
                </a:cubicBezTo>
                <a:cubicBezTo>
                  <a:pt x="2293" y="2053"/>
                  <a:pt x="2292" y="2053"/>
                  <a:pt x="2292" y="2053"/>
                </a:cubicBezTo>
                <a:cubicBezTo>
                  <a:pt x="2291" y="2054"/>
                  <a:pt x="2289" y="2055"/>
                  <a:pt x="2288" y="2056"/>
                </a:cubicBezTo>
                <a:cubicBezTo>
                  <a:pt x="2288" y="2057"/>
                  <a:pt x="2287" y="2058"/>
                  <a:pt x="2286" y="2059"/>
                </a:cubicBezTo>
                <a:cubicBezTo>
                  <a:pt x="2286" y="2061"/>
                  <a:pt x="2285" y="2061"/>
                  <a:pt x="2285" y="2063"/>
                </a:cubicBezTo>
                <a:cubicBezTo>
                  <a:pt x="2285" y="2064"/>
                  <a:pt x="2286" y="2065"/>
                  <a:pt x="2286" y="2067"/>
                </a:cubicBezTo>
                <a:cubicBezTo>
                  <a:pt x="2285" y="2068"/>
                  <a:pt x="2284" y="2068"/>
                  <a:pt x="2282" y="2068"/>
                </a:cubicBezTo>
                <a:cubicBezTo>
                  <a:pt x="2282" y="2069"/>
                  <a:pt x="2282" y="2069"/>
                  <a:pt x="2282" y="2069"/>
                </a:cubicBezTo>
                <a:cubicBezTo>
                  <a:pt x="2282" y="2070"/>
                  <a:pt x="2282" y="2069"/>
                  <a:pt x="2282" y="2070"/>
                </a:cubicBezTo>
                <a:cubicBezTo>
                  <a:pt x="2283" y="2071"/>
                  <a:pt x="2283" y="2071"/>
                  <a:pt x="2283" y="2072"/>
                </a:cubicBezTo>
                <a:cubicBezTo>
                  <a:pt x="2283" y="2072"/>
                  <a:pt x="2283" y="2073"/>
                  <a:pt x="2282" y="2074"/>
                </a:cubicBezTo>
                <a:cubicBezTo>
                  <a:pt x="2282" y="2074"/>
                  <a:pt x="2281" y="2075"/>
                  <a:pt x="2281" y="2075"/>
                </a:cubicBezTo>
                <a:cubicBezTo>
                  <a:pt x="2281" y="2077"/>
                  <a:pt x="2281" y="2078"/>
                  <a:pt x="2281" y="2079"/>
                </a:cubicBezTo>
                <a:cubicBezTo>
                  <a:pt x="2281" y="2081"/>
                  <a:pt x="2281" y="2082"/>
                  <a:pt x="2281" y="2084"/>
                </a:cubicBezTo>
                <a:cubicBezTo>
                  <a:pt x="2281" y="2085"/>
                  <a:pt x="2281" y="2086"/>
                  <a:pt x="2282" y="2087"/>
                </a:cubicBezTo>
                <a:cubicBezTo>
                  <a:pt x="2283" y="2087"/>
                  <a:pt x="2284" y="2087"/>
                  <a:pt x="2284" y="2087"/>
                </a:cubicBezTo>
                <a:cubicBezTo>
                  <a:pt x="2285" y="2088"/>
                  <a:pt x="2285" y="2088"/>
                  <a:pt x="2285" y="2089"/>
                </a:cubicBezTo>
                <a:cubicBezTo>
                  <a:pt x="2286" y="2089"/>
                  <a:pt x="2288" y="2090"/>
                  <a:pt x="2288" y="2091"/>
                </a:cubicBezTo>
                <a:cubicBezTo>
                  <a:pt x="2287" y="2092"/>
                  <a:pt x="2287" y="2093"/>
                  <a:pt x="2287" y="2094"/>
                </a:cubicBezTo>
                <a:cubicBezTo>
                  <a:pt x="2287" y="2095"/>
                  <a:pt x="2287" y="2096"/>
                  <a:pt x="2287" y="2096"/>
                </a:cubicBezTo>
                <a:cubicBezTo>
                  <a:pt x="2286" y="2097"/>
                  <a:pt x="2286" y="2097"/>
                  <a:pt x="2286" y="2097"/>
                </a:cubicBezTo>
                <a:cubicBezTo>
                  <a:pt x="2285" y="2097"/>
                  <a:pt x="2286" y="2097"/>
                  <a:pt x="2286" y="2096"/>
                </a:cubicBezTo>
                <a:cubicBezTo>
                  <a:pt x="2285" y="2096"/>
                  <a:pt x="2284" y="2096"/>
                  <a:pt x="2284" y="2097"/>
                </a:cubicBezTo>
                <a:cubicBezTo>
                  <a:pt x="2284" y="2098"/>
                  <a:pt x="2285" y="2098"/>
                  <a:pt x="2285" y="2099"/>
                </a:cubicBezTo>
                <a:cubicBezTo>
                  <a:pt x="2285" y="2100"/>
                  <a:pt x="2285" y="2100"/>
                  <a:pt x="2285" y="2101"/>
                </a:cubicBezTo>
                <a:cubicBezTo>
                  <a:pt x="2285" y="2103"/>
                  <a:pt x="2287" y="2104"/>
                  <a:pt x="2287" y="2105"/>
                </a:cubicBezTo>
                <a:cubicBezTo>
                  <a:pt x="2288" y="2106"/>
                  <a:pt x="2287" y="2108"/>
                  <a:pt x="2288" y="2109"/>
                </a:cubicBezTo>
                <a:cubicBezTo>
                  <a:pt x="2289" y="2109"/>
                  <a:pt x="2290" y="2110"/>
                  <a:pt x="2290" y="2110"/>
                </a:cubicBezTo>
                <a:cubicBezTo>
                  <a:pt x="2291" y="2110"/>
                  <a:pt x="2292" y="2110"/>
                  <a:pt x="2292" y="2111"/>
                </a:cubicBezTo>
                <a:cubicBezTo>
                  <a:pt x="2293" y="2111"/>
                  <a:pt x="2294" y="2111"/>
                  <a:pt x="2294" y="2112"/>
                </a:cubicBezTo>
                <a:cubicBezTo>
                  <a:pt x="2293" y="2112"/>
                  <a:pt x="2292" y="2112"/>
                  <a:pt x="2292" y="2113"/>
                </a:cubicBezTo>
                <a:cubicBezTo>
                  <a:pt x="2291" y="2114"/>
                  <a:pt x="2292" y="2114"/>
                  <a:pt x="2292" y="2115"/>
                </a:cubicBezTo>
                <a:cubicBezTo>
                  <a:pt x="2292" y="2116"/>
                  <a:pt x="2291" y="2116"/>
                  <a:pt x="2291" y="2117"/>
                </a:cubicBezTo>
                <a:cubicBezTo>
                  <a:pt x="2291" y="2119"/>
                  <a:pt x="2294" y="2117"/>
                  <a:pt x="2294" y="2117"/>
                </a:cubicBezTo>
                <a:cubicBezTo>
                  <a:pt x="2295" y="2116"/>
                  <a:pt x="2297" y="2116"/>
                  <a:pt x="2298" y="2115"/>
                </a:cubicBezTo>
                <a:cubicBezTo>
                  <a:pt x="2299" y="2115"/>
                  <a:pt x="2299" y="2113"/>
                  <a:pt x="2298" y="2112"/>
                </a:cubicBezTo>
                <a:cubicBezTo>
                  <a:pt x="2298" y="2112"/>
                  <a:pt x="2297" y="2112"/>
                  <a:pt x="2296" y="2112"/>
                </a:cubicBezTo>
                <a:cubicBezTo>
                  <a:pt x="2295" y="2111"/>
                  <a:pt x="2297" y="2111"/>
                  <a:pt x="2297" y="2111"/>
                </a:cubicBezTo>
                <a:cubicBezTo>
                  <a:pt x="2298" y="2111"/>
                  <a:pt x="2299" y="2110"/>
                  <a:pt x="2299" y="2110"/>
                </a:cubicBezTo>
                <a:cubicBezTo>
                  <a:pt x="2300" y="2111"/>
                  <a:pt x="2300" y="2112"/>
                  <a:pt x="2300" y="2113"/>
                </a:cubicBezTo>
                <a:cubicBezTo>
                  <a:pt x="2301" y="2114"/>
                  <a:pt x="2302" y="2115"/>
                  <a:pt x="2302" y="2115"/>
                </a:cubicBezTo>
                <a:cubicBezTo>
                  <a:pt x="2304" y="2117"/>
                  <a:pt x="2304" y="2119"/>
                  <a:pt x="2304" y="2121"/>
                </a:cubicBezTo>
                <a:cubicBezTo>
                  <a:pt x="2304" y="2122"/>
                  <a:pt x="2304" y="2123"/>
                  <a:pt x="2304" y="2123"/>
                </a:cubicBezTo>
                <a:cubicBezTo>
                  <a:pt x="2304" y="2124"/>
                  <a:pt x="2304" y="2124"/>
                  <a:pt x="2303" y="2125"/>
                </a:cubicBezTo>
                <a:cubicBezTo>
                  <a:pt x="2303" y="2125"/>
                  <a:pt x="2303" y="2125"/>
                  <a:pt x="2303" y="2126"/>
                </a:cubicBezTo>
                <a:cubicBezTo>
                  <a:pt x="2303" y="2126"/>
                  <a:pt x="2303" y="2127"/>
                  <a:pt x="2302" y="2127"/>
                </a:cubicBezTo>
                <a:cubicBezTo>
                  <a:pt x="2302" y="2128"/>
                  <a:pt x="2301" y="2127"/>
                  <a:pt x="2301" y="2128"/>
                </a:cubicBezTo>
                <a:cubicBezTo>
                  <a:pt x="2301" y="2129"/>
                  <a:pt x="2302" y="2129"/>
                  <a:pt x="2303" y="2129"/>
                </a:cubicBezTo>
                <a:cubicBezTo>
                  <a:pt x="2303" y="2130"/>
                  <a:pt x="2304" y="2131"/>
                  <a:pt x="2305" y="2131"/>
                </a:cubicBezTo>
                <a:cubicBezTo>
                  <a:pt x="2305" y="2132"/>
                  <a:pt x="2306" y="2133"/>
                  <a:pt x="2306" y="2134"/>
                </a:cubicBezTo>
                <a:cubicBezTo>
                  <a:pt x="2306" y="2135"/>
                  <a:pt x="2307" y="2136"/>
                  <a:pt x="2307" y="2138"/>
                </a:cubicBezTo>
                <a:cubicBezTo>
                  <a:pt x="2307" y="2139"/>
                  <a:pt x="2308" y="2141"/>
                  <a:pt x="2307" y="2142"/>
                </a:cubicBezTo>
                <a:cubicBezTo>
                  <a:pt x="2306" y="2142"/>
                  <a:pt x="2306" y="2142"/>
                  <a:pt x="2306" y="2143"/>
                </a:cubicBezTo>
                <a:cubicBezTo>
                  <a:pt x="2306" y="2144"/>
                  <a:pt x="2306" y="2146"/>
                  <a:pt x="2306" y="2147"/>
                </a:cubicBezTo>
                <a:cubicBezTo>
                  <a:pt x="2306" y="2148"/>
                  <a:pt x="2307" y="2148"/>
                  <a:pt x="2308" y="2148"/>
                </a:cubicBezTo>
                <a:cubicBezTo>
                  <a:pt x="2308" y="2149"/>
                  <a:pt x="2308" y="2150"/>
                  <a:pt x="2308" y="2151"/>
                </a:cubicBezTo>
                <a:cubicBezTo>
                  <a:pt x="2309" y="2152"/>
                  <a:pt x="2310" y="2152"/>
                  <a:pt x="2312" y="2152"/>
                </a:cubicBezTo>
                <a:cubicBezTo>
                  <a:pt x="2312" y="2152"/>
                  <a:pt x="2313" y="2152"/>
                  <a:pt x="2314" y="2153"/>
                </a:cubicBezTo>
                <a:cubicBezTo>
                  <a:pt x="2314" y="2153"/>
                  <a:pt x="2314" y="2153"/>
                  <a:pt x="2314" y="2153"/>
                </a:cubicBezTo>
                <a:cubicBezTo>
                  <a:pt x="2317" y="2153"/>
                  <a:pt x="2317" y="2153"/>
                  <a:pt x="2317" y="2153"/>
                </a:cubicBezTo>
                <a:cubicBezTo>
                  <a:pt x="2318" y="2152"/>
                  <a:pt x="2319" y="2152"/>
                  <a:pt x="2320" y="2153"/>
                </a:cubicBezTo>
                <a:cubicBezTo>
                  <a:pt x="2320" y="2153"/>
                  <a:pt x="2320" y="2153"/>
                  <a:pt x="2320" y="2153"/>
                </a:cubicBezTo>
                <a:cubicBezTo>
                  <a:pt x="2325" y="2153"/>
                  <a:pt x="2325" y="2153"/>
                  <a:pt x="2325" y="2153"/>
                </a:cubicBezTo>
                <a:cubicBezTo>
                  <a:pt x="2325" y="2152"/>
                  <a:pt x="2325" y="2152"/>
                  <a:pt x="2325" y="2152"/>
                </a:cubicBezTo>
                <a:cubicBezTo>
                  <a:pt x="2326" y="2151"/>
                  <a:pt x="2327" y="2151"/>
                  <a:pt x="2327" y="2151"/>
                </a:cubicBezTo>
                <a:cubicBezTo>
                  <a:pt x="2329" y="2151"/>
                  <a:pt x="2330" y="2149"/>
                  <a:pt x="2331" y="2150"/>
                </a:cubicBezTo>
                <a:cubicBezTo>
                  <a:pt x="2332" y="2150"/>
                  <a:pt x="2332" y="2151"/>
                  <a:pt x="2333" y="2151"/>
                </a:cubicBezTo>
                <a:cubicBezTo>
                  <a:pt x="2333" y="2152"/>
                  <a:pt x="2334" y="2152"/>
                  <a:pt x="2335" y="2151"/>
                </a:cubicBezTo>
                <a:cubicBezTo>
                  <a:pt x="2336" y="2151"/>
                  <a:pt x="2336" y="2150"/>
                  <a:pt x="2337" y="2149"/>
                </a:cubicBezTo>
                <a:cubicBezTo>
                  <a:pt x="2337" y="2149"/>
                  <a:pt x="2337" y="2148"/>
                  <a:pt x="2338" y="2148"/>
                </a:cubicBezTo>
                <a:cubicBezTo>
                  <a:pt x="2339" y="2149"/>
                  <a:pt x="2338" y="2150"/>
                  <a:pt x="2338" y="2150"/>
                </a:cubicBezTo>
                <a:cubicBezTo>
                  <a:pt x="2338" y="2151"/>
                  <a:pt x="2339" y="2152"/>
                  <a:pt x="2339" y="2153"/>
                </a:cubicBezTo>
                <a:cubicBezTo>
                  <a:pt x="2362" y="2153"/>
                  <a:pt x="2362" y="2153"/>
                  <a:pt x="2362" y="2153"/>
                </a:cubicBezTo>
                <a:cubicBezTo>
                  <a:pt x="2362" y="2153"/>
                  <a:pt x="2362" y="2152"/>
                  <a:pt x="2362" y="2152"/>
                </a:cubicBezTo>
                <a:cubicBezTo>
                  <a:pt x="2362" y="2152"/>
                  <a:pt x="2363" y="2151"/>
                  <a:pt x="2363" y="2151"/>
                </a:cubicBezTo>
                <a:cubicBezTo>
                  <a:pt x="2364" y="2151"/>
                  <a:pt x="2364" y="2152"/>
                  <a:pt x="2364" y="2153"/>
                </a:cubicBezTo>
                <a:cubicBezTo>
                  <a:pt x="2426" y="2153"/>
                  <a:pt x="2426" y="2153"/>
                  <a:pt x="2426" y="2153"/>
                </a:cubicBezTo>
                <a:cubicBezTo>
                  <a:pt x="2426" y="2153"/>
                  <a:pt x="2426" y="2152"/>
                  <a:pt x="2426" y="2152"/>
                </a:cubicBezTo>
                <a:cubicBezTo>
                  <a:pt x="2426" y="2152"/>
                  <a:pt x="2425" y="2151"/>
                  <a:pt x="2425" y="2150"/>
                </a:cubicBezTo>
                <a:cubicBezTo>
                  <a:pt x="2425" y="2149"/>
                  <a:pt x="2425" y="2150"/>
                  <a:pt x="2426" y="2150"/>
                </a:cubicBezTo>
                <a:cubicBezTo>
                  <a:pt x="2428" y="2150"/>
                  <a:pt x="2429" y="2149"/>
                  <a:pt x="2428" y="2147"/>
                </a:cubicBezTo>
                <a:cubicBezTo>
                  <a:pt x="2428" y="2147"/>
                  <a:pt x="2429" y="2146"/>
                  <a:pt x="2428" y="2145"/>
                </a:cubicBezTo>
                <a:cubicBezTo>
                  <a:pt x="2428" y="2145"/>
                  <a:pt x="2428" y="2144"/>
                  <a:pt x="2428" y="2144"/>
                </a:cubicBezTo>
                <a:cubicBezTo>
                  <a:pt x="2428" y="2143"/>
                  <a:pt x="2428" y="2142"/>
                  <a:pt x="2428" y="2141"/>
                </a:cubicBezTo>
                <a:cubicBezTo>
                  <a:pt x="2429" y="2141"/>
                  <a:pt x="2430" y="2141"/>
                  <a:pt x="2430" y="2141"/>
                </a:cubicBezTo>
                <a:cubicBezTo>
                  <a:pt x="2431" y="2140"/>
                  <a:pt x="2432" y="2139"/>
                  <a:pt x="2432" y="2139"/>
                </a:cubicBezTo>
                <a:cubicBezTo>
                  <a:pt x="2433" y="2138"/>
                  <a:pt x="2432" y="2137"/>
                  <a:pt x="2431" y="2137"/>
                </a:cubicBezTo>
                <a:cubicBezTo>
                  <a:pt x="2431" y="2137"/>
                  <a:pt x="2431" y="2136"/>
                  <a:pt x="2430" y="2135"/>
                </a:cubicBezTo>
                <a:cubicBezTo>
                  <a:pt x="2429" y="2135"/>
                  <a:pt x="2428" y="2135"/>
                  <a:pt x="2428" y="2135"/>
                </a:cubicBezTo>
                <a:cubicBezTo>
                  <a:pt x="2426" y="2134"/>
                  <a:pt x="2429" y="2134"/>
                  <a:pt x="2429" y="2132"/>
                </a:cubicBezTo>
                <a:cubicBezTo>
                  <a:pt x="2430" y="2132"/>
                  <a:pt x="2429" y="2131"/>
                  <a:pt x="2430" y="2130"/>
                </a:cubicBezTo>
                <a:cubicBezTo>
                  <a:pt x="2430" y="2130"/>
                  <a:pt x="2430" y="2129"/>
                  <a:pt x="2430" y="2128"/>
                </a:cubicBezTo>
                <a:cubicBezTo>
                  <a:pt x="2429" y="2127"/>
                  <a:pt x="2428" y="2128"/>
                  <a:pt x="2428" y="2128"/>
                </a:cubicBezTo>
                <a:cubicBezTo>
                  <a:pt x="2427" y="2127"/>
                  <a:pt x="2428" y="2126"/>
                  <a:pt x="2428" y="2126"/>
                </a:cubicBezTo>
                <a:cubicBezTo>
                  <a:pt x="2429" y="2126"/>
                  <a:pt x="2430" y="2126"/>
                  <a:pt x="2430" y="2125"/>
                </a:cubicBezTo>
                <a:cubicBezTo>
                  <a:pt x="2431" y="2124"/>
                  <a:pt x="2431" y="2124"/>
                  <a:pt x="2432" y="2123"/>
                </a:cubicBezTo>
                <a:cubicBezTo>
                  <a:pt x="2433" y="2123"/>
                  <a:pt x="2434" y="2122"/>
                  <a:pt x="2435" y="2121"/>
                </a:cubicBezTo>
                <a:cubicBezTo>
                  <a:pt x="2436" y="2119"/>
                  <a:pt x="2435" y="2118"/>
                  <a:pt x="2436" y="2117"/>
                </a:cubicBezTo>
                <a:cubicBezTo>
                  <a:pt x="2437" y="2115"/>
                  <a:pt x="2438" y="2118"/>
                  <a:pt x="2439" y="2118"/>
                </a:cubicBezTo>
                <a:cubicBezTo>
                  <a:pt x="2440" y="2118"/>
                  <a:pt x="2441" y="2116"/>
                  <a:pt x="2441" y="2116"/>
                </a:cubicBezTo>
                <a:cubicBezTo>
                  <a:pt x="2442" y="2115"/>
                  <a:pt x="2442" y="2115"/>
                  <a:pt x="2442" y="2114"/>
                </a:cubicBezTo>
                <a:cubicBezTo>
                  <a:pt x="2443" y="2113"/>
                  <a:pt x="2444" y="2113"/>
                  <a:pt x="2444" y="2113"/>
                </a:cubicBezTo>
                <a:cubicBezTo>
                  <a:pt x="2445" y="2112"/>
                  <a:pt x="2445" y="2111"/>
                  <a:pt x="2445" y="2110"/>
                </a:cubicBezTo>
                <a:cubicBezTo>
                  <a:pt x="2446" y="2108"/>
                  <a:pt x="2447" y="2108"/>
                  <a:pt x="2448" y="2109"/>
                </a:cubicBezTo>
                <a:cubicBezTo>
                  <a:pt x="2450" y="2109"/>
                  <a:pt x="2450" y="2109"/>
                  <a:pt x="2452" y="2108"/>
                </a:cubicBezTo>
                <a:cubicBezTo>
                  <a:pt x="2453" y="2108"/>
                  <a:pt x="2454" y="2107"/>
                  <a:pt x="2452" y="2106"/>
                </a:cubicBezTo>
                <a:cubicBezTo>
                  <a:pt x="2451" y="2105"/>
                  <a:pt x="2452" y="2104"/>
                  <a:pt x="2453" y="2103"/>
                </a:cubicBezTo>
                <a:cubicBezTo>
                  <a:pt x="2454" y="2102"/>
                  <a:pt x="2455" y="2101"/>
                  <a:pt x="2453" y="2100"/>
                </a:cubicBezTo>
                <a:cubicBezTo>
                  <a:pt x="2452" y="2099"/>
                  <a:pt x="2453" y="2101"/>
                  <a:pt x="2452" y="2101"/>
                </a:cubicBezTo>
                <a:cubicBezTo>
                  <a:pt x="2452" y="2101"/>
                  <a:pt x="2451" y="2102"/>
                  <a:pt x="2451" y="2102"/>
                </a:cubicBezTo>
                <a:cubicBezTo>
                  <a:pt x="2449" y="2104"/>
                  <a:pt x="2450" y="2101"/>
                  <a:pt x="2450" y="2100"/>
                </a:cubicBezTo>
                <a:cubicBezTo>
                  <a:pt x="2451" y="2099"/>
                  <a:pt x="2451" y="2099"/>
                  <a:pt x="2451" y="2098"/>
                </a:cubicBezTo>
                <a:cubicBezTo>
                  <a:pt x="2451" y="2095"/>
                  <a:pt x="2450" y="2093"/>
                  <a:pt x="2451" y="2090"/>
                </a:cubicBezTo>
                <a:cubicBezTo>
                  <a:pt x="2451" y="2089"/>
                  <a:pt x="2452" y="2088"/>
                  <a:pt x="2452" y="2086"/>
                </a:cubicBezTo>
                <a:cubicBezTo>
                  <a:pt x="2453" y="2085"/>
                  <a:pt x="2452" y="2083"/>
                  <a:pt x="2453" y="2082"/>
                </a:cubicBezTo>
                <a:cubicBezTo>
                  <a:pt x="2454" y="2081"/>
                  <a:pt x="2454" y="2081"/>
                  <a:pt x="2455" y="2081"/>
                </a:cubicBezTo>
                <a:cubicBezTo>
                  <a:pt x="2455" y="2080"/>
                  <a:pt x="2456" y="2079"/>
                  <a:pt x="2456" y="2079"/>
                </a:cubicBezTo>
                <a:cubicBezTo>
                  <a:pt x="2456" y="2077"/>
                  <a:pt x="2457" y="2076"/>
                  <a:pt x="2459" y="2076"/>
                </a:cubicBezTo>
                <a:cubicBezTo>
                  <a:pt x="2459" y="2076"/>
                  <a:pt x="2460" y="2076"/>
                  <a:pt x="2461" y="2076"/>
                </a:cubicBezTo>
                <a:cubicBezTo>
                  <a:pt x="2462" y="2076"/>
                  <a:pt x="2461" y="2075"/>
                  <a:pt x="2461" y="2075"/>
                </a:cubicBezTo>
                <a:cubicBezTo>
                  <a:pt x="2460" y="2074"/>
                  <a:pt x="2460" y="2074"/>
                  <a:pt x="2460" y="2073"/>
                </a:cubicBezTo>
                <a:cubicBezTo>
                  <a:pt x="2460" y="2073"/>
                  <a:pt x="2459" y="2071"/>
                  <a:pt x="2460" y="2071"/>
                </a:cubicBezTo>
                <a:cubicBezTo>
                  <a:pt x="2461" y="2071"/>
                  <a:pt x="2461" y="2073"/>
                  <a:pt x="2461" y="2073"/>
                </a:cubicBezTo>
                <a:cubicBezTo>
                  <a:pt x="2461" y="2074"/>
                  <a:pt x="2461" y="2074"/>
                  <a:pt x="2462" y="2074"/>
                </a:cubicBezTo>
                <a:cubicBezTo>
                  <a:pt x="2463" y="2075"/>
                  <a:pt x="2464" y="2076"/>
                  <a:pt x="2465" y="2076"/>
                </a:cubicBezTo>
                <a:cubicBezTo>
                  <a:pt x="2467" y="2076"/>
                  <a:pt x="2468" y="2075"/>
                  <a:pt x="2470" y="2076"/>
                </a:cubicBezTo>
                <a:cubicBezTo>
                  <a:pt x="2472" y="2076"/>
                  <a:pt x="2476" y="2076"/>
                  <a:pt x="2478" y="2075"/>
                </a:cubicBezTo>
                <a:cubicBezTo>
                  <a:pt x="2478" y="2075"/>
                  <a:pt x="2479" y="2074"/>
                  <a:pt x="2479" y="2074"/>
                </a:cubicBezTo>
                <a:close/>
                <a:moveTo>
                  <a:pt x="2224" y="2150"/>
                </a:moveTo>
                <a:cubicBezTo>
                  <a:pt x="2224" y="2149"/>
                  <a:pt x="2223" y="2149"/>
                  <a:pt x="2222" y="2147"/>
                </a:cubicBezTo>
                <a:cubicBezTo>
                  <a:pt x="2222" y="2147"/>
                  <a:pt x="2222" y="2146"/>
                  <a:pt x="2222" y="2146"/>
                </a:cubicBezTo>
                <a:cubicBezTo>
                  <a:pt x="2221" y="2145"/>
                  <a:pt x="2221" y="2145"/>
                  <a:pt x="2220" y="2144"/>
                </a:cubicBezTo>
                <a:cubicBezTo>
                  <a:pt x="2219" y="2143"/>
                  <a:pt x="2220" y="2142"/>
                  <a:pt x="2218" y="2142"/>
                </a:cubicBezTo>
                <a:cubicBezTo>
                  <a:pt x="2217" y="2141"/>
                  <a:pt x="2217" y="2139"/>
                  <a:pt x="2216" y="2139"/>
                </a:cubicBezTo>
                <a:cubicBezTo>
                  <a:pt x="2214" y="2139"/>
                  <a:pt x="2213" y="2139"/>
                  <a:pt x="2212" y="2138"/>
                </a:cubicBezTo>
                <a:cubicBezTo>
                  <a:pt x="2210" y="2138"/>
                  <a:pt x="2209" y="2138"/>
                  <a:pt x="2207" y="2138"/>
                </a:cubicBezTo>
                <a:cubicBezTo>
                  <a:pt x="2206" y="2138"/>
                  <a:pt x="2205" y="2138"/>
                  <a:pt x="2203" y="2138"/>
                </a:cubicBezTo>
                <a:cubicBezTo>
                  <a:pt x="2201" y="2137"/>
                  <a:pt x="2202" y="2138"/>
                  <a:pt x="2201" y="2139"/>
                </a:cubicBezTo>
                <a:cubicBezTo>
                  <a:pt x="2200" y="2140"/>
                  <a:pt x="2200" y="2140"/>
                  <a:pt x="2200" y="2142"/>
                </a:cubicBezTo>
                <a:cubicBezTo>
                  <a:pt x="2200" y="2142"/>
                  <a:pt x="2199" y="2143"/>
                  <a:pt x="2198" y="2144"/>
                </a:cubicBezTo>
                <a:cubicBezTo>
                  <a:pt x="2199" y="2143"/>
                  <a:pt x="2199" y="2143"/>
                  <a:pt x="2199" y="2142"/>
                </a:cubicBezTo>
                <a:cubicBezTo>
                  <a:pt x="2199" y="2141"/>
                  <a:pt x="2199" y="2141"/>
                  <a:pt x="2198" y="2141"/>
                </a:cubicBezTo>
                <a:cubicBezTo>
                  <a:pt x="2198" y="2140"/>
                  <a:pt x="2198" y="2140"/>
                  <a:pt x="2198" y="2139"/>
                </a:cubicBezTo>
                <a:cubicBezTo>
                  <a:pt x="2199" y="2139"/>
                  <a:pt x="2199" y="2139"/>
                  <a:pt x="2199" y="2139"/>
                </a:cubicBezTo>
                <a:cubicBezTo>
                  <a:pt x="2200" y="2138"/>
                  <a:pt x="2200" y="2138"/>
                  <a:pt x="2200" y="2138"/>
                </a:cubicBezTo>
                <a:cubicBezTo>
                  <a:pt x="2200" y="2137"/>
                  <a:pt x="2201" y="2137"/>
                  <a:pt x="2201" y="2137"/>
                </a:cubicBezTo>
                <a:cubicBezTo>
                  <a:pt x="2202" y="2136"/>
                  <a:pt x="2201" y="2135"/>
                  <a:pt x="2201" y="2135"/>
                </a:cubicBezTo>
                <a:cubicBezTo>
                  <a:pt x="2200" y="2134"/>
                  <a:pt x="2199" y="2134"/>
                  <a:pt x="2198" y="2133"/>
                </a:cubicBezTo>
                <a:cubicBezTo>
                  <a:pt x="2198" y="2133"/>
                  <a:pt x="2197" y="2132"/>
                  <a:pt x="2197" y="2132"/>
                </a:cubicBezTo>
                <a:cubicBezTo>
                  <a:pt x="2196" y="2132"/>
                  <a:pt x="2196" y="2132"/>
                  <a:pt x="2196" y="2131"/>
                </a:cubicBezTo>
                <a:cubicBezTo>
                  <a:pt x="2194" y="2130"/>
                  <a:pt x="2195" y="2128"/>
                  <a:pt x="2195" y="2126"/>
                </a:cubicBezTo>
                <a:cubicBezTo>
                  <a:pt x="2195" y="2125"/>
                  <a:pt x="2195" y="2125"/>
                  <a:pt x="2195" y="2124"/>
                </a:cubicBezTo>
                <a:cubicBezTo>
                  <a:pt x="2195" y="2123"/>
                  <a:pt x="2194" y="2122"/>
                  <a:pt x="2193" y="2120"/>
                </a:cubicBezTo>
                <a:cubicBezTo>
                  <a:pt x="2193" y="2119"/>
                  <a:pt x="2193" y="2117"/>
                  <a:pt x="2193" y="2116"/>
                </a:cubicBezTo>
                <a:cubicBezTo>
                  <a:pt x="2192" y="2115"/>
                  <a:pt x="2193" y="2113"/>
                  <a:pt x="2191" y="2113"/>
                </a:cubicBezTo>
                <a:cubicBezTo>
                  <a:pt x="2190" y="2113"/>
                  <a:pt x="2189" y="2113"/>
                  <a:pt x="2188" y="2113"/>
                </a:cubicBezTo>
                <a:cubicBezTo>
                  <a:pt x="2186" y="2113"/>
                  <a:pt x="2185" y="2112"/>
                  <a:pt x="2184" y="2112"/>
                </a:cubicBezTo>
                <a:cubicBezTo>
                  <a:pt x="2183" y="2111"/>
                  <a:pt x="2183" y="2111"/>
                  <a:pt x="2182" y="2111"/>
                </a:cubicBezTo>
                <a:cubicBezTo>
                  <a:pt x="2181" y="2111"/>
                  <a:pt x="2180" y="2110"/>
                  <a:pt x="2178" y="2110"/>
                </a:cubicBezTo>
                <a:cubicBezTo>
                  <a:pt x="2176" y="2110"/>
                  <a:pt x="2173" y="2107"/>
                  <a:pt x="2173" y="2104"/>
                </a:cubicBezTo>
                <a:cubicBezTo>
                  <a:pt x="2173" y="2102"/>
                  <a:pt x="2175" y="2103"/>
                  <a:pt x="2176" y="2102"/>
                </a:cubicBezTo>
                <a:cubicBezTo>
                  <a:pt x="2176" y="2101"/>
                  <a:pt x="2177" y="2100"/>
                  <a:pt x="2176" y="2100"/>
                </a:cubicBezTo>
                <a:cubicBezTo>
                  <a:pt x="2175" y="2100"/>
                  <a:pt x="2174" y="2101"/>
                  <a:pt x="2174" y="2100"/>
                </a:cubicBezTo>
                <a:cubicBezTo>
                  <a:pt x="2173" y="2100"/>
                  <a:pt x="2176" y="2099"/>
                  <a:pt x="2176" y="2099"/>
                </a:cubicBezTo>
                <a:cubicBezTo>
                  <a:pt x="2177" y="2098"/>
                  <a:pt x="2177" y="2098"/>
                  <a:pt x="2178" y="2098"/>
                </a:cubicBezTo>
                <a:cubicBezTo>
                  <a:pt x="2179" y="2098"/>
                  <a:pt x="2180" y="2098"/>
                  <a:pt x="2180" y="2097"/>
                </a:cubicBezTo>
                <a:cubicBezTo>
                  <a:pt x="2180" y="2096"/>
                  <a:pt x="2179" y="2097"/>
                  <a:pt x="2178" y="2097"/>
                </a:cubicBezTo>
                <a:cubicBezTo>
                  <a:pt x="2177" y="2097"/>
                  <a:pt x="2177" y="2097"/>
                  <a:pt x="2177" y="2096"/>
                </a:cubicBezTo>
                <a:cubicBezTo>
                  <a:pt x="2175" y="2095"/>
                  <a:pt x="2175" y="2097"/>
                  <a:pt x="2174" y="2098"/>
                </a:cubicBezTo>
                <a:cubicBezTo>
                  <a:pt x="2172" y="2096"/>
                  <a:pt x="2175" y="2095"/>
                  <a:pt x="2175" y="2095"/>
                </a:cubicBezTo>
                <a:cubicBezTo>
                  <a:pt x="2176" y="2094"/>
                  <a:pt x="2176" y="2093"/>
                  <a:pt x="2176" y="2093"/>
                </a:cubicBezTo>
                <a:cubicBezTo>
                  <a:pt x="2177" y="2093"/>
                  <a:pt x="2177" y="2093"/>
                  <a:pt x="2178" y="2094"/>
                </a:cubicBezTo>
                <a:cubicBezTo>
                  <a:pt x="2179" y="2094"/>
                  <a:pt x="2179" y="2093"/>
                  <a:pt x="2180" y="2093"/>
                </a:cubicBezTo>
                <a:cubicBezTo>
                  <a:pt x="2180" y="2092"/>
                  <a:pt x="2181" y="2092"/>
                  <a:pt x="2182" y="2092"/>
                </a:cubicBezTo>
                <a:cubicBezTo>
                  <a:pt x="2184" y="2092"/>
                  <a:pt x="2181" y="2090"/>
                  <a:pt x="2180" y="2090"/>
                </a:cubicBezTo>
                <a:cubicBezTo>
                  <a:pt x="2180" y="2088"/>
                  <a:pt x="2180" y="2087"/>
                  <a:pt x="2179" y="2086"/>
                </a:cubicBezTo>
                <a:cubicBezTo>
                  <a:pt x="2178" y="2085"/>
                  <a:pt x="2176" y="2085"/>
                  <a:pt x="2175" y="2084"/>
                </a:cubicBezTo>
                <a:cubicBezTo>
                  <a:pt x="2174" y="2083"/>
                  <a:pt x="2174" y="2082"/>
                  <a:pt x="2173" y="2082"/>
                </a:cubicBezTo>
                <a:cubicBezTo>
                  <a:pt x="2171" y="2081"/>
                  <a:pt x="2170" y="2082"/>
                  <a:pt x="2169" y="2083"/>
                </a:cubicBezTo>
                <a:cubicBezTo>
                  <a:pt x="2168" y="2084"/>
                  <a:pt x="2167" y="2083"/>
                  <a:pt x="2166" y="2082"/>
                </a:cubicBezTo>
                <a:cubicBezTo>
                  <a:pt x="2166" y="2081"/>
                  <a:pt x="2165" y="2080"/>
                  <a:pt x="2164" y="2079"/>
                </a:cubicBezTo>
                <a:cubicBezTo>
                  <a:pt x="2164" y="2079"/>
                  <a:pt x="2163" y="2079"/>
                  <a:pt x="2163" y="2079"/>
                </a:cubicBezTo>
                <a:cubicBezTo>
                  <a:pt x="2162" y="2078"/>
                  <a:pt x="2162" y="2078"/>
                  <a:pt x="2161" y="2078"/>
                </a:cubicBezTo>
                <a:cubicBezTo>
                  <a:pt x="2161" y="2078"/>
                  <a:pt x="2160" y="2078"/>
                  <a:pt x="2159" y="2078"/>
                </a:cubicBezTo>
                <a:cubicBezTo>
                  <a:pt x="2161" y="2077"/>
                  <a:pt x="2162" y="2077"/>
                  <a:pt x="2163" y="2077"/>
                </a:cubicBezTo>
                <a:cubicBezTo>
                  <a:pt x="2164" y="2077"/>
                  <a:pt x="2167" y="2078"/>
                  <a:pt x="2166" y="2077"/>
                </a:cubicBezTo>
                <a:cubicBezTo>
                  <a:pt x="2166" y="2076"/>
                  <a:pt x="2165" y="2076"/>
                  <a:pt x="2165" y="2076"/>
                </a:cubicBezTo>
                <a:cubicBezTo>
                  <a:pt x="2164" y="2076"/>
                  <a:pt x="2164" y="2075"/>
                  <a:pt x="2164" y="2075"/>
                </a:cubicBezTo>
                <a:cubicBezTo>
                  <a:pt x="2163" y="2074"/>
                  <a:pt x="2162" y="2074"/>
                  <a:pt x="2162" y="2074"/>
                </a:cubicBezTo>
                <a:cubicBezTo>
                  <a:pt x="2161" y="2074"/>
                  <a:pt x="2161" y="2074"/>
                  <a:pt x="2160" y="2073"/>
                </a:cubicBezTo>
                <a:cubicBezTo>
                  <a:pt x="2160" y="2072"/>
                  <a:pt x="2163" y="2074"/>
                  <a:pt x="2164" y="2074"/>
                </a:cubicBezTo>
                <a:cubicBezTo>
                  <a:pt x="2165" y="2074"/>
                  <a:pt x="2166" y="2075"/>
                  <a:pt x="2167" y="2076"/>
                </a:cubicBezTo>
                <a:cubicBezTo>
                  <a:pt x="2167" y="2076"/>
                  <a:pt x="2168" y="2076"/>
                  <a:pt x="2168" y="2075"/>
                </a:cubicBezTo>
                <a:cubicBezTo>
                  <a:pt x="2168" y="2074"/>
                  <a:pt x="2167" y="2075"/>
                  <a:pt x="2166" y="2074"/>
                </a:cubicBezTo>
                <a:cubicBezTo>
                  <a:pt x="2166" y="2074"/>
                  <a:pt x="2166" y="2073"/>
                  <a:pt x="2165" y="2072"/>
                </a:cubicBezTo>
                <a:cubicBezTo>
                  <a:pt x="2165" y="2072"/>
                  <a:pt x="2164" y="2072"/>
                  <a:pt x="2164" y="2071"/>
                </a:cubicBezTo>
                <a:cubicBezTo>
                  <a:pt x="2163" y="2071"/>
                  <a:pt x="2163" y="2070"/>
                  <a:pt x="2162" y="2070"/>
                </a:cubicBezTo>
                <a:cubicBezTo>
                  <a:pt x="2161" y="2070"/>
                  <a:pt x="2160" y="2070"/>
                  <a:pt x="2159" y="2070"/>
                </a:cubicBezTo>
                <a:cubicBezTo>
                  <a:pt x="2159" y="2071"/>
                  <a:pt x="2158" y="2072"/>
                  <a:pt x="2157" y="2071"/>
                </a:cubicBezTo>
                <a:cubicBezTo>
                  <a:pt x="2156" y="2071"/>
                  <a:pt x="2157" y="2070"/>
                  <a:pt x="2156" y="2070"/>
                </a:cubicBezTo>
                <a:cubicBezTo>
                  <a:pt x="2155" y="2069"/>
                  <a:pt x="2155" y="2070"/>
                  <a:pt x="2154" y="2070"/>
                </a:cubicBezTo>
                <a:cubicBezTo>
                  <a:pt x="2153" y="2069"/>
                  <a:pt x="2153" y="2068"/>
                  <a:pt x="2154" y="2068"/>
                </a:cubicBezTo>
                <a:cubicBezTo>
                  <a:pt x="2154" y="2067"/>
                  <a:pt x="2155" y="2068"/>
                  <a:pt x="2155" y="2067"/>
                </a:cubicBezTo>
                <a:cubicBezTo>
                  <a:pt x="2155" y="2066"/>
                  <a:pt x="2155" y="2066"/>
                  <a:pt x="2154" y="2065"/>
                </a:cubicBezTo>
                <a:cubicBezTo>
                  <a:pt x="2154" y="2064"/>
                  <a:pt x="2155" y="2063"/>
                  <a:pt x="2154" y="2063"/>
                </a:cubicBezTo>
                <a:cubicBezTo>
                  <a:pt x="2154" y="2062"/>
                  <a:pt x="2153" y="2063"/>
                  <a:pt x="2152" y="2062"/>
                </a:cubicBezTo>
                <a:cubicBezTo>
                  <a:pt x="2152" y="2062"/>
                  <a:pt x="2151" y="2062"/>
                  <a:pt x="2150" y="2062"/>
                </a:cubicBezTo>
                <a:cubicBezTo>
                  <a:pt x="2150" y="2062"/>
                  <a:pt x="2150" y="2061"/>
                  <a:pt x="2149" y="2061"/>
                </a:cubicBezTo>
                <a:cubicBezTo>
                  <a:pt x="2149" y="2061"/>
                  <a:pt x="2148" y="2061"/>
                  <a:pt x="2147" y="2061"/>
                </a:cubicBezTo>
                <a:cubicBezTo>
                  <a:pt x="2147" y="2061"/>
                  <a:pt x="2146" y="2060"/>
                  <a:pt x="2145" y="2061"/>
                </a:cubicBezTo>
                <a:cubicBezTo>
                  <a:pt x="2145" y="2062"/>
                  <a:pt x="2146" y="2062"/>
                  <a:pt x="2147" y="2062"/>
                </a:cubicBezTo>
                <a:cubicBezTo>
                  <a:pt x="2147" y="2063"/>
                  <a:pt x="2148" y="2063"/>
                  <a:pt x="2148" y="2064"/>
                </a:cubicBezTo>
                <a:cubicBezTo>
                  <a:pt x="2148" y="2064"/>
                  <a:pt x="2149" y="2064"/>
                  <a:pt x="2149" y="2065"/>
                </a:cubicBezTo>
                <a:cubicBezTo>
                  <a:pt x="2150" y="2066"/>
                  <a:pt x="2148" y="2067"/>
                  <a:pt x="2150" y="2069"/>
                </a:cubicBezTo>
                <a:cubicBezTo>
                  <a:pt x="2150" y="2069"/>
                  <a:pt x="2150" y="2070"/>
                  <a:pt x="2150" y="2071"/>
                </a:cubicBezTo>
                <a:cubicBezTo>
                  <a:pt x="2151" y="2072"/>
                  <a:pt x="2151" y="2072"/>
                  <a:pt x="2152" y="2073"/>
                </a:cubicBezTo>
                <a:cubicBezTo>
                  <a:pt x="2152" y="2073"/>
                  <a:pt x="2153" y="2074"/>
                  <a:pt x="2153" y="2073"/>
                </a:cubicBezTo>
                <a:cubicBezTo>
                  <a:pt x="2154" y="2073"/>
                  <a:pt x="2153" y="2072"/>
                  <a:pt x="2154" y="2071"/>
                </a:cubicBezTo>
                <a:cubicBezTo>
                  <a:pt x="2154" y="2070"/>
                  <a:pt x="2155" y="2071"/>
                  <a:pt x="2155" y="2072"/>
                </a:cubicBezTo>
                <a:cubicBezTo>
                  <a:pt x="2155" y="2072"/>
                  <a:pt x="2155" y="2072"/>
                  <a:pt x="2155" y="2073"/>
                </a:cubicBezTo>
                <a:cubicBezTo>
                  <a:pt x="2155" y="2073"/>
                  <a:pt x="2155" y="2073"/>
                  <a:pt x="2155" y="2074"/>
                </a:cubicBezTo>
                <a:cubicBezTo>
                  <a:pt x="2154" y="2074"/>
                  <a:pt x="2154" y="2074"/>
                  <a:pt x="2153" y="2074"/>
                </a:cubicBezTo>
                <a:cubicBezTo>
                  <a:pt x="2153" y="2075"/>
                  <a:pt x="2153" y="2076"/>
                  <a:pt x="2152" y="2075"/>
                </a:cubicBezTo>
                <a:cubicBezTo>
                  <a:pt x="2152" y="2075"/>
                  <a:pt x="2152" y="2074"/>
                  <a:pt x="2151" y="2074"/>
                </a:cubicBezTo>
                <a:cubicBezTo>
                  <a:pt x="2151" y="2073"/>
                  <a:pt x="2150" y="2073"/>
                  <a:pt x="2150" y="2073"/>
                </a:cubicBezTo>
                <a:cubicBezTo>
                  <a:pt x="2149" y="2072"/>
                  <a:pt x="2150" y="2072"/>
                  <a:pt x="2150" y="2071"/>
                </a:cubicBezTo>
                <a:cubicBezTo>
                  <a:pt x="2149" y="2070"/>
                  <a:pt x="2149" y="2070"/>
                  <a:pt x="2149" y="2069"/>
                </a:cubicBezTo>
                <a:cubicBezTo>
                  <a:pt x="2148" y="2069"/>
                  <a:pt x="2148" y="2068"/>
                  <a:pt x="2148" y="2067"/>
                </a:cubicBezTo>
                <a:cubicBezTo>
                  <a:pt x="2148" y="2067"/>
                  <a:pt x="2148" y="2066"/>
                  <a:pt x="2147" y="2066"/>
                </a:cubicBezTo>
                <a:cubicBezTo>
                  <a:pt x="2146" y="2065"/>
                  <a:pt x="2146" y="2065"/>
                  <a:pt x="2146" y="2064"/>
                </a:cubicBezTo>
                <a:cubicBezTo>
                  <a:pt x="2145" y="2064"/>
                  <a:pt x="2145" y="2063"/>
                  <a:pt x="2144" y="2063"/>
                </a:cubicBezTo>
                <a:cubicBezTo>
                  <a:pt x="2144" y="2063"/>
                  <a:pt x="2143" y="2063"/>
                  <a:pt x="2143" y="2062"/>
                </a:cubicBezTo>
                <a:cubicBezTo>
                  <a:pt x="2142" y="2062"/>
                  <a:pt x="2143" y="2061"/>
                  <a:pt x="2142" y="2061"/>
                </a:cubicBezTo>
                <a:cubicBezTo>
                  <a:pt x="2142" y="2060"/>
                  <a:pt x="2142" y="2061"/>
                  <a:pt x="2141" y="2060"/>
                </a:cubicBezTo>
                <a:cubicBezTo>
                  <a:pt x="2141" y="2060"/>
                  <a:pt x="2141" y="2060"/>
                  <a:pt x="2140" y="2060"/>
                </a:cubicBezTo>
                <a:cubicBezTo>
                  <a:pt x="2140" y="2059"/>
                  <a:pt x="2139" y="2060"/>
                  <a:pt x="2138" y="2060"/>
                </a:cubicBezTo>
                <a:cubicBezTo>
                  <a:pt x="2138" y="2059"/>
                  <a:pt x="2137" y="2059"/>
                  <a:pt x="2138" y="2058"/>
                </a:cubicBezTo>
                <a:cubicBezTo>
                  <a:pt x="2138" y="2057"/>
                  <a:pt x="2139" y="2057"/>
                  <a:pt x="2139" y="2057"/>
                </a:cubicBezTo>
                <a:cubicBezTo>
                  <a:pt x="2140" y="2056"/>
                  <a:pt x="2140" y="2055"/>
                  <a:pt x="2140" y="2055"/>
                </a:cubicBezTo>
                <a:cubicBezTo>
                  <a:pt x="2140" y="2055"/>
                  <a:pt x="2142" y="2054"/>
                  <a:pt x="2142" y="2054"/>
                </a:cubicBezTo>
                <a:cubicBezTo>
                  <a:pt x="2141" y="2053"/>
                  <a:pt x="2141" y="2053"/>
                  <a:pt x="2141" y="2053"/>
                </a:cubicBezTo>
                <a:cubicBezTo>
                  <a:pt x="2140" y="2053"/>
                  <a:pt x="2140" y="2053"/>
                  <a:pt x="2140" y="2052"/>
                </a:cubicBezTo>
                <a:cubicBezTo>
                  <a:pt x="2140" y="2051"/>
                  <a:pt x="2140" y="2051"/>
                  <a:pt x="2139" y="2051"/>
                </a:cubicBezTo>
                <a:cubicBezTo>
                  <a:pt x="2138" y="2050"/>
                  <a:pt x="2138" y="2050"/>
                  <a:pt x="2137" y="2051"/>
                </a:cubicBezTo>
                <a:cubicBezTo>
                  <a:pt x="2137" y="2051"/>
                  <a:pt x="2136" y="2051"/>
                  <a:pt x="2136" y="2051"/>
                </a:cubicBezTo>
                <a:cubicBezTo>
                  <a:pt x="2135" y="2051"/>
                  <a:pt x="2135" y="2051"/>
                  <a:pt x="2134" y="2051"/>
                </a:cubicBezTo>
                <a:cubicBezTo>
                  <a:pt x="2133" y="2052"/>
                  <a:pt x="2134" y="2053"/>
                  <a:pt x="2133" y="2054"/>
                </a:cubicBezTo>
                <a:cubicBezTo>
                  <a:pt x="2133" y="2054"/>
                  <a:pt x="2133" y="2054"/>
                  <a:pt x="2133" y="2055"/>
                </a:cubicBezTo>
                <a:cubicBezTo>
                  <a:pt x="2133" y="2055"/>
                  <a:pt x="2133" y="2055"/>
                  <a:pt x="2134" y="2056"/>
                </a:cubicBezTo>
                <a:cubicBezTo>
                  <a:pt x="2134" y="2056"/>
                  <a:pt x="2134" y="2057"/>
                  <a:pt x="2134" y="2057"/>
                </a:cubicBezTo>
                <a:cubicBezTo>
                  <a:pt x="2134" y="2058"/>
                  <a:pt x="2134" y="2058"/>
                  <a:pt x="2134" y="2059"/>
                </a:cubicBezTo>
                <a:cubicBezTo>
                  <a:pt x="2133" y="2059"/>
                  <a:pt x="2133" y="2058"/>
                  <a:pt x="2133" y="2057"/>
                </a:cubicBezTo>
                <a:cubicBezTo>
                  <a:pt x="2133" y="2056"/>
                  <a:pt x="2132" y="2056"/>
                  <a:pt x="2132" y="2056"/>
                </a:cubicBezTo>
                <a:cubicBezTo>
                  <a:pt x="2131" y="2054"/>
                  <a:pt x="2131" y="2053"/>
                  <a:pt x="2130" y="2052"/>
                </a:cubicBezTo>
                <a:cubicBezTo>
                  <a:pt x="2129" y="2052"/>
                  <a:pt x="2129" y="2052"/>
                  <a:pt x="2129" y="2051"/>
                </a:cubicBezTo>
                <a:cubicBezTo>
                  <a:pt x="2128" y="2051"/>
                  <a:pt x="2128" y="2050"/>
                  <a:pt x="2128" y="2050"/>
                </a:cubicBezTo>
                <a:cubicBezTo>
                  <a:pt x="2127" y="2049"/>
                  <a:pt x="2126" y="2050"/>
                  <a:pt x="2125" y="2049"/>
                </a:cubicBezTo>
                <a:cubicBezTo>
                  <a:pt x="2125" y="2049"/>
                  <a:pt x="2121" y="2048"/>
                  <a:pt x="2121" y="2049"/>
                </a:cubicBezTo>
                <a:cubicBezTo>
                  <a:pt x="2121" y="2050"/>
                  <a:pt x="2122" y="2049"/>
                  <a:pt x="2122" y="2050"/>
                </a:cubicBezTo>
                <a:cubicBezTo>
                  <a:pt x="2122" y="2050"/>
                  <a:pt x="2122" y="2050"/>
                  <a:pt x="2122" y="2051"/>
                </a:cubicBezTo>
                <a:cubicBezTo>
                  <a:pt x="2122" y="2051"/>
                  <a:pt x="2122" y="2051"/>
                  <a:pt x="2122" y="2051"/>
                </a:cubicBezTo>
                <a:cubicBezTo>
                  <a:pt x="2122" y="2052"/>
                  <a:pt x="2122" y="2052"/>
                  <a:pt x="2122" y="2052"/>
                </a:cubicBezTo>
                <a:cubicBezTo>
                  <a:pt x="2122" y="2053"/>
                  <a:pt x="2121" y="2052"/>
                  <a:pt x="2121" y="2051"/>
                </a:cubicBezTo>
                <a:cubicBezTo>
                  <a:pt x="2120" y="2051"/>
                  <a:pt x="2120" y="2051"/>
                  <a:pt x="2119" y="2051"/>
                </a:cubicBezTo>
                <a:cubicBezTo>
                  <a:pt x="2118" y="2051"/>
                  <a:pt x="2118" y="2050"/>
                  <a:pt x="2118" y="2050"/>
                </a:cubicBezTo>
                <a:cubicBezTo>
                  <a:pt x="2117" y="2049"/>
                  <a:pt x="2117" y="2049"/>
                  <a:pt x="2116" y="2049"/>
                </a:cubicBezTo>
                <a:cubicBezTo>
                  <a:pt x="2115" y="2048"/>
                  <a:pt x="2114" y="2048"/>
                  <a:pt x="2113" y="2046"/>
                </a:cubicBezTo>
                <a:cubicBezTo>
                  <a:pt x="2113" y="2046"/>
                  <a:pt x="2113" y="2045"/>
                  <a:pt x="2113" y="2044"/>
                </a:cubicBezTo>
                <a:cubicBezTo>
                  <a:pt x="2113" y="2044"/>
                  <a:pt x="2113" y="2044"/>
                  <a:pt x="2112" y="2043"/>
                </a:cubicBezTo>
                <a:cubicBezTo>
                  <a:pt x="2112" y="2043"/>
                  <a:pt x="2112" y="2042"/>
                  <a:pt x="2111" y="2042"/>
                </a:cubicBezTo>
                <a:cubicBezTo>
                  <a:pt x="2111" y="2041"/>
                  <a:pt x="2110" y="2041"/>
                  <a:pt x="2110" y="2041"/>
                </a:cubicBezTo>
                <a:cubicBezTo>
                  <a:pt x="2109" y="2041"/>
                  <a:pt x="2109" y="2041"/>
                  <a:pt x="2108" y="2041"/>
                </a:cubicBezTo>
                <a:cubicBezTo>
                  <a:pt x="2107" y="2041"/>
                  <a:pt x="2107" y="2042"/>
                  <a:pt x="2106" y="2041"/>
                </a:cubicBezTo>
                <a:cubicBezTo>
                  <a:pt x="2106" y="2041"/>
                  <a:pt x="2106" y="2040"/>
                  <a:pt x="2106" y="2040"/>
                </a:cubicBezTo>
                <a:cubicBezTo>
                  <a:pt x="2106" y="2039"/>
                  <a:pt x="2106" y="2039"/>
                  <a:pt x="2106" y="2038"/>
                </a:cubicBezTo>
                <a:cubicBezTo>
                  <a:pt x="2105" y="2037"/>
                  <a:pt x="2105" y="2036"/>
                  <a:pt x="2105" y="2035"/>
                </a:cubicBezTo>
                <a:cubicBezTo>
                  <a:pt x="2104" y="2034"/>
                  <a:pt x="2102" y="2033"/>
                  <a:pt x="2101" y="2033"/>
                </a:cubicBezTo>
                <a:cubicBezTo>
                  <a:pt x="2100" y="2032"/>
                  <a:pt x="2099" y="2031"/>
                  <a:pt x="2099" y="2030"/>
                </a:cubicBezTo>
                <a:cubicBezTo>
                  <a:pt x="2098" y="2028"/>
                  <a:pt x="2096" y="2028"/>
                  <a:pt x="2095" y="2026"/>
                </a:cubicBezTo>
                <a:cubicBezTo>
                  <a:pt x="2094" y="2025"/>
                  <a:pt x="2092" y="2024"/>
                  <a:pt x="2091" y="2023"/>
                </a:cubicBezTo>
                <a:cubicBezTo>
                  <a:pt x="2090" y="2022"/>
                  <a:pt x="2089" y="2022"/>
                  <a:pt x="2088" y="2022"/>
                </a:cubicBezTo>
                <a:cubicBezTo>
                  <a:pt x="2086" y="2021"/>
                  <a:pt x="2083" y="2020"/>
                  <a:pt x="2082" y="2018"/>
                </a:cubicBezTo>
                <a:cubicBezTo>
                  <a:pt x="2080" y="2017"/>
                  <a:pt x="2080" y="2016"/>
                  <a:pt x="2078" y="2014"/>
                </a:cubicBezTo>
                <a:cubicBezTo>
                  <a:pt x="2077" y="2013"/>
                  <a:pt x="2076" y="2013"/>
                  <a:pt x="2075" y="2013"/>
                </a:cubicBezTo>
                <a:cubicBezTo>
                  <a:pt x="2074" y="2012"/>
                  <a:pt x="2074" y="2012"/>
                  <a:pt x="2073" y="2012"/>
                </a:cubicBezTo>
                <a:cubicBezTo>
                  <a:pt x="2072" y="2011"/>
                  <a:pt x="2071" y="2012"/>
                  <a:pt x="2071" y="2011"/>
                </a:cubicBezTo>
                <a:cubicBezTo>
                  <a:pt x="2070" y="2009"/>
                  <a:pt x="2071" y="2009"/>
                  <a:pt x="2072" y="2009"/>
                </a:cubicBezTo>
                <a:cubicBezTo>
                  <a:pt x="2072" y="2007"/>
                  <a:pt x="2071" y="2007"/>
                  <a:pt x="2071" y="2006"/>
                </a:cubicBezTo>
                <a:cubicBezTo>
                  <a:pt x="2070" y="2006"/>
                  <a:pt x="2070" y="2005"/>
                  <a:pt x="2070" y="2005"/>
                </a:cubicBezTo>
                <a:cubicBezTo>
                  <a:pt x="2069" y="2004"/>
                  <a:pt x="2068" y="2004"/>
                  <a:pt x="2067" y="2003"/>
                </a:cubicBezTo>
                <a:cubicBezTo>
                  <a:pt x="2067" y="2003"/>
                  <a:pt x="2067" y="2003"/>
                  <a:pt x="2066" y="2002"/>
                </a:cubicBezTo>
                <a:cubicBezTo>
                  <a:pt x="2066" y="2002"/>
                  <a:pt x="2066" y="2001"/>
                  <a:pt x="2066" y="2001"/>
                </a:cubicBezTo>
                <a:cubicBezTo>
                  <a:pt x="2066" y="2001"/>
                  <a:pt x="2066" y="2001"/>
                  <a:pt x="2066" y="2001"/>
                </a:cubicBezTo>
                <a:cubicBezTo>
                  <a:pt x="2066" y="2000"/>
                  <a:pt x="2066" y="2000"/>
                  <a:pt x="2065" y="2000"/>
                </a:cubicBezTo>
                <a:cubicBezTo>
                  <a:pt x="2065" y="1999"/>
                  <a:pt x="2065" y="1998"/>
                  <a:pt x="2065" y="1997"/>
                </a:cubicBezTo>
                <a:cubicBezTo>
                  <a:pt x="2065" y="1996"/>
                  <a:pt x="2064" y="1995"/>
                  <a:pt x="2063" y="1994"/>
                </a:cubicBezTo>
                <a:cubicBezTo>
                  <a:pt x="2062" y="1993"/>
                  <a:pt x="2061" y="1992"/>
                  <a:pt x="2060" y="1992"/>
                </a:cubicBezTo>
                <a:cubicBezTo>
                  <a:pt x="2059" y="1991"/>
                  <a:pt x="2057" y="1988"/>
                  <a:pt x="2055" y="1988"/>
                </a:cubicBezTo>
                <a:cubicBezTo>
                  <a:pt x="2054" y="1988"/>
                  <a:pt x="2054" y="1989"/>
                  <a:pt x="2054" y="1989"/>
                </a:cubicBezTo>
                <a:cubicBezTo>
                  <a:pt x="2053" y="1990"/>
                  <a:pt x="2053" y="1990"/>
                  <a:pt x="2052" y="1990"/>
                </a:cubicBezTo>
                <a:cubicBezTo>
                  <a:pt x="2051" y="1990"/>
                  <a:pt x="2051" y="1990"/>
                  <a:pt x="2050" y="1990"/>
                </a:cubicBezTo>
                <a:cubicBezTo>
                  <a:pt x="2049" y="1990"/>
                  <a:pt x="2049" y="1990"/>
                  <a:pt x="2049" y="1990"/>
                </a:cubicBezTo>
                <a:cubicBezTo>
                  <a:pt x="2048" y="1989"/>
                  <a:pt x="2048" y="1989"/>
                  <a:pt x="2048" y="1989"/>
                </a:cubicBezTo>
                <a:cubicBezTo>
                  <a:pt x="2047" y="1988"/>
                  <a:pt x="2047" y="1989"/>
                  <a:pt x="2046" y="1988"/>
                </a:cubicBezTo>
                <a:cubicBezTo>
                  <a:pt x="2045" y="1988"/>
                  <a:pt x="2044" y="1988"/>
                  <a:pt x="2043" y="1988"/>
                </a:cubicBezTo>
                <a:cubicBezTo>
                  <a:pt x="2042" y="1988"/>
                  <a:pt x="2042" y="1989"/>
                  <a:pt x="2041" y="1989"/>
                </a:cubicBezTo>
                <a:cubicBezTo>
                  <a:pt x="2039" y="1989"/>
                  <a:pt x="2038" y="1988"/>
                  <a:pt x="2036" y="1989"/>
                </a:cubicBezTo>
                <a:cubicBezTo>
                  <a:pt x="2035" y="1989"/>
                  <a:pt x="2034" y="1989"/>
                  <a:pt x="2033" y="1988"/>
                </a:cubicBezTo>
                <a:cubicBezTo>
                  <a:pt x="2032" y="1988"/>
                  <a:pt x="2032" y="1987"/>
                  <a:pt x="2031" y="1987"/>
                </a:cubicBezTo>
                <a:cubicBezTo>
                  <a:pt x="2031" y="1987"/>
                  <a:pt x="2030" y="1987"/>
                  <a:pt x="2030" y="1987"/>
                </a:cubicBezTo>
                <a:cubicBezTo>
                  <a:pt x="2029" y="1987"/>
                  <a:pt x="2028" y="1987"/>
                  <a:pt x="2027" y="1986"/>
                </a:cubicBezTo>
                <a:cubicBezTo>
                  <a:pt x="2026" y="1985"/>
                  <a:pt x="2026" y="1985"/>
                  <a:pt x="2025" y="1984"/>
                </a:cubicBezTo>
                <a:cubicBezTo>
                  <a:pt x="2024" y="1984"/>
                  <a:pt x="2023" y="1984"/>
                  <a:pt x="2023" y="1983"/>
                </a:cubicBezTo>
                <a:cubicBezTo>
                  <a:pt x="2022" y="1983"/>
                  <a:pt x="2022" y="1982"/>
                  <a:pt x="2021" y="1982"/>
                </a:cubicBezTo>
                <a:cubicBezTo>
                  <a:pt x="2020" y="1982"/>
                  <a:pt x="2019" y="1982"/>
                  <a:pt x="2018" y="1982"/>
                </a:cubicBezTo>
                <a:cubicBezTo>
                  <a:pt x="2017" y="1981"/>
                  <a:pt x="2016" y="1981"/>
                  <a:pt x="2015" y="1981"/>
                </a:cubicBezTo>
                <a:cubicBezTo>
                  <a:pt x="2014" y="1982"/>
                  <a:pt x="2014" y="1982"/>
                  <a:pt x="2014" y="1982"/>
                </a:cubicBezTo>
                <a:cubicBezTo>
                  <a:pt x="2013" y="1983"/>
                  <a:pt x="2013" y="1982"/>
                  <a:pt x="2012" y="1983"/>
                </a:cubicBezTo>
                <a:cubicBezTo>
                  <a:pt x="2012" y="1983"/>
                  <a:pt x="2012" y="1984"/>
                  <a:pt x="2011" y="1984"/>
                </a:cubicBezTo>
                <a:cubicBezTo>
                  <a:pt x="2011" y="1985"/>
                  <a:pt x="2012" y="1987"/>
                  <a:pt x="2013" y="1988"/>
                </a:cubicBezTo>
                <a:cubicBezTo>
                  <a:pt x="2014" y="1989"/>
                  <a:pt x="2014" y="1991"/>
                  <a:pt x="2015" y="1992"/>
                </a:cubicBezTo>
                <a:cubicBezTo>
                  <a:pt x="2016" y="1994"/>
                  <a:pt x="2017" y="1996"/>
                  <a:pt x="2018" y="1998"/>
                </a:cubicBezTo>
                <a:cubicBezTo>
                  <a:pt x="2019" y="2000"/>
                  <a:pt x="2021" y="2001"/>
                  <a:pt x="2023" y="2003"/>
                </a:cubicBezTo>
                <a:cubicBezTo>
                  <a:pt x="2024" y="2004"/>
                  <a:pt x="2025" y="2006"/>
                  <a:pt x="2026" y="2007"/>
                </a:cubicBezTo>
                <a:cubicBezTo>
                  <a:pt x="2029" y="2010"/>
                  <a:pt x="2031" y="2012"/>
                  <a:pt x="2033" y="2014"/>
                </a:cubicBezTo>
                <a:cubicBezTo>
                  <a:pt x="2034" y="2015"/>
                  <a:pt x="2035" y="2016"/>
                  <a:pt x="2036" y="2017"/>
                </a:cubicBezTo>
                <a:cubicBezTo>
                  <a:pt x="2038" y="2018"/>
                  <a:pt x="2039" y="2019"/>
                  <a:pt x="2040" y="2020"/>
                </a:cubicBezTo>
                <a:cubicBezTo>
                  <a:pt x="2041" y="2020"/>
                  <a:pt x="2043" y="2021"/>
                  <a:pt x="2044" y="2021"/>
                </a:cubicBezTo>
                <a:cubicBezTo>
                  <a:pt x="2045" y="2022"/>
                  <a:pt x="2046" y="2023"/>
                  <a:pt x="2047" y="2024"/>
                </a:cubicBezTo>
                <a:cubicBezTo>
                  <a:pt x="2048" y="2025"/>
                  <a:pt x="2049" y="2026"/>
                  <a:pt x="2050" y="2027"/>
                </a:cubicBezTo>
                <a:cubicBezTo>
                  <a:pt x="2052" y="2028"/>
                  <a:pt x="2053" y="2029"/>
                  <a:pt x="2054" y="2030"/>
                </a:cubicBezTo>
                <a:cubicBezTo>
                  <a:pt x="2055" y="2032"/>
                  <a:pt x="2056" y="2033"/>
                  <a:pt x="2057" y="2034"/>
                </a:cubicBezTo>
                <a:cubicBezTo>
                  <a:pt x="2058" y="2036"/>
                  <a:pt x="2059" y="2036"/>
                  <a:pt x="2059" y="2038"/>
                </a:cubicBezTo>
                <a:cubicBezTo>
                  <a:pt x="2060" y="2039"/>
                  <a:pt x="2060" y="2040"/>
                  <a:pt x="2059" y="2041"/>
                </a:cubicBezTo>
                <a:cubicBezTo>
                  <a:pt x="2059" y="2042"/>
                  <a:pt x="2059" y="2043"/>
                  <a:pt x="2060" y="2044"/>
                </a:cubicBezTo>
                <a:cubicBezTo>
                  <a:pt x="2060" y="2045"/>
                  <a:pt x="2060" y="2045"/>
                  <a:pt x="2061" y="2046"/>
                </a:cubicBezTo>
                <a:cubicBezTo>
                  <a:pt x="2061" y="2046"/>
                  <a:pt x="2061" y="2047"/>
                  <a:pt x="2061" y="2048"/>
                </a:cubicBezTo>
                <a:cubicBezTo>
                  <a:pt x="2063" y="2049"/>
                  <a:pt x="2065" y="2048"/>
                  <a:pt x="2067" y="2049"/>
                </a:cubicBezTo>
                <a:cubicBezTo>
                  <a:pt x="2068" y="2049"/>
                  <a:pt x="2069" y="2051"/>
                  <a:pt x="2070" y="2051"/>
                </a:cubicBezTo>
                <a:cubicBezTo>
                  <a:pt x="2072" y="2052"/>
                  <a:pt x="2073" y="2052"/>
                  <a:pt x="2074" y="2053"/>
                </a:cubicBezTo>
                <a:cubicBezTo>
                  <a:pt x="2075" y="2054"/>
                  <a:pt x="2076" y="2055"/>
                  <a:pt x="2077" y="2056"/>
                </a:cubicBezTo>
                <a:cubicBezTo>
                  <a:pt x="2078" y="2056"/>
                  <a:pt x="2080" y="2057"/>
                  <a:pt x="2081" y="2058"/>
                </a:cubicBezTo>
                <a:cubicBezTo>
                  <a:pt x="2082" y="2059"/>
                  <a:pt x="2081" y="2060"/>
                  <a:pt x="2082" y="2061"/>
                </a:cubicBezTo>
                <a:cubicBezTo>
                  <a:pt x="2082" y="2063"/>
                  <a:pt x="2082" y="2064"/>
                  <a:pt x="2083" y="2066"/>
                </a:cubicBezTo>
                <a:cubicBezTo>
                  <a:pt x="2084" y="2069"/>
                  <a:pt x="2085" y="2072"/>
                  <a:pt x="2085" y="2075"/>
                </a:cubicBezTo>
                <a:cubicBezTo>
                  <a:pt x="2085" y="2076"/>
                  <a:pt x="2086" y="2078"/>
                  <a:pt x="2086" y="2079"/>
                </a:cubicBezTo>
                <a:cubicBezTo>
                  <a:pt x="2087" y="2080"/>
                  <a:pt x="2087" y="2082"/>
                  <a:pt x="2088" y="2083"/>
                </a:cubicBezTo>
                <a:cubicBezTo>
                  <a:pt x="2088" y="2084"/>
                  <a:pt x="2088" y="2084"/>
                  <a:pt x="2088" y="2085"/>
                </a:cubicBezTo>
                <a:cubicBezTo>
                  <a:pt x="2089" y="2086"/>
                  <a:pt x="2088" y="2086"/>
                  <a:pt x="2089" y="2087"/>
                </a:cubicBezTo>
                <a:cubicBezTo>
                  <a:pt x="2090" y="2088"/>
                  <a:pt x="2091" y="2088"/>
                  <a:pt x="2092" y="2088"/>
                </a:cubicBezTo>
                <a:cubicBezTo>
                  <a:pt x="2093" y="2088"/>
                  <a:pt x="2094" y="2089"/>
                  <a:pt x="2095" y="2089"/>
                </a:cubicBezTo>
                <a:cubicBezTo>
                  <a:pt x="2096" y="2090"/>
                  <a:pt x="2097" y="2090"/>
                  <a:pt x="2098" y="2091"/>
                </a:cubicBezTo>
                <a:cubicBezTo>
                  <a:pt x="2099" y="2092"/>
                  <a:pt x="2099" y="2093"/>
                  <a:pt x="2100" y="2094"/>
                </a:cubicBezTo>
                <a:cubicBezTo>
                  <a:pt x="2101" y="2095"/>
                  <a:pt x="2101" y="2095"/>
                  <a:pt x="2102" y="2096"/>
                </a:cubicBezTo>
                <a:cubicBezTo>
                  <a:pt x="2102" y="2097"/>
                  <a:pt x="2103" y="2098"/>
                  <a:pt x="2104" y="2099"/>
                </a:cubicBezTo>
                <a:cubicBezTo>
                  <a:pt x="2105" y="2101"/>
                  <a:pt x="2106" y="2101"/>
                  <a:pt x="2107" y="2103"/>
                </a:cubicBezTo>
                <a:cubicBezTo>
                  <a:pt x="2108" y="2104"/>
                  <a:pt x="2108" y="2105"/>
                  <a:pt x="2109" y="2105"/>
                </a:cubicBezTo>
                <a:cubicBezTo>
                  <a:pt x="2110" y="2106"/>
                  <a:pt x="2111" y="2108"/>
                  <a:pt x="2112" y="2109"/>
                </a:cubicBezTo>
                <a:cubicBezTo>
                  <a:pt x="2113" y="2110"/>
                  <a:pt x="2113" y="2112"/>
                  <a:pt x="2113" y="2113"/>
                </a:cubicBezTo>
                <a:cubicBezTo>
                  <a:pt x="2113" y="2115"/>
                  <a:pt x="2113" y="2116"/>
                  <a:pt x="2114" y="2117"/>
                </a:cubicBezTo>
                <a:cubicBezTo>
                  <a:pt x="2115" y="2119"/>
                  <a:pt x="2116" y="2120"/>
                  <a:pt x="2117" y="2121"/>
                </a:cubicBezTo>
                <a:cubicBezTo>
                  <a:pt x="2118" y="2124"/>
                  <a:pt x="2121" y="2126"/>
                  <a:pt x="2122" y="2129"/>
                </a:cubicBezTo>
                <a:cubicBezTo>
                  <a:pt x="2124" y="2132"/>
                  <a:pt x="2124" y="2135"/>
                  <a:pt x="2125" y="2138"/>
                </a:cubicBezTo>
                <a:cubicBezTo>
                  <a:pt x="2127" y="2144"/>
                  <a:pt x="2130" y="2148"/>
                  <a:pt x="2135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2"/>
                  <a:pt x="2224" y="2151"/>
                  <a:pt x="2224" y="2150"/>
                </a:cubicBezTo>
                <a:close/>
                <a:moveTo>
                  <a:pt x="2114" y="2150"/>
                </a:moveTo>
                <a:cubicBezTo>
                  <a:pt x="2113" y="2150"/>
                  <a:pt x="2113" y="2149"/>
                  <a:pt x="2112" y="2149"/>
                </a:cubicBezTo>
                <a:cubicBezTo>
                  <a:pt x="2112" y="2148"/>
                  <a:pt x="2111" y="2148"/>
                  <a:pt x="2111" y="2147"/>
                </a:cubicBezTo>
                <a:cubicBezTo>
                  <a:pt x="2110" y="2147"/>
                  <a:pt x="2110" y="2147"/>
                  <a:pt x="2110" y="2146"/>
                </a:cubicBezTo>
                <a:cubicBezTo>
                  <a:pt x="2109" y="2145"/>
                  <a:pt x="2109" y="2144"/>
                  <a:pt x="2109" y="2143"/>
                </a:cubicBezTo>
                <a:cubicBezTo>
                  <a:pt x="2109" y="2143"/>
                  <a:pt x="2108" y="2142"/>
                  <a:pt x="2107" y="2142"/>
                </a:cubicBezTo>
                <a:cubicBezTo>
                  <a:pt x="2106" y="2140"/>
                  <a:pt x="2106" y="2143"/>
                  <a:pt x="2106" y="2144"/>
                </a:cubicBezTo>
                <a:cubicBezTo>
                  <a:pt x="2106" y="2145"/>
                  <a:pt x="2106" y="2147"/>
                  <a:pt x="2107" y="2148"/>
                </a:cubicBezTo>
                <a:cubicBezTo>
                  <a:pt x="2108" y="2149"/>
                  <a:pt x="2108" y="2147"/>
                  <a:pt x="2110" y="2148"/>
                </a:cubicBezTo>
                <a:cubicBezTo>
                  <a:pt x="2111" y="2148"/>
                  <a:pt x="2112" y="2150"/>
                  <a:pt x="2112" y="2152"/>
                </a:cubicBezTo>
                <a:cubicBezTo>
                  <a:pt x="2112" y="2152"/>
                  <a:pt x="2112" y="2152"/>
                  <a:pt x="2112" y="2153"/>
                </a:cubicBezTo>
                <a:cubicBezTo>
                  <a:pt x="2115" y="2153"/>
                  <a:pt x="2115" y="2153"/>
                  <a:pt x="2115" y="2153"/>
                </a:cubicBezTo>
                <a:cubicBezTo>
                  <a:pt x="2115" y="2152"/>
                  <a:pt x="2115" y="2151"/>
                  <a:pt x="2114" y="2150"/>
                </a:cubicBezTo>
                <a:close/>
                <a:moveTo>
                  <a:pt x="2267" y="2146"/>
                </a:moveTo>
                <a:cubicBezTo>
                  <a:pt x="2267" y="2146"/>
                  <a:pt x="2267" y="2145"/>
                  <a:pt x="2266" y="2145"/>
                </a:cubicBezTo>
                <a:cubicBezTo>
                  <a:pt x="2265" y="2144"/>
                  <a:pt x="2263" y="2144"/>
                  <a:pt x="2262" y="2143"/>
                </a:cubicBezTo>
                <a:cubicBezTo>
                  <a:pt x="2261" y="2142"/>
                  <a:pt x="2259" y="2141"/>
                  <a:pt x="2258" y="2142"/>
                </a:cubicBezTo>
                <a:cubicBezTo>
                  <a:pt x="2257" y="2143"/>
                  <a:pt x="2257" y="2145"/>
                  <a:pt x="2257" y="2146"/>
                </a:cubicBezTo>
                <a:cubicBezTo>
                  <a:pt x="2256" y="2146"/>
                  <a:pt x="2256" y="2147"/>
                  <a:pt x="2255" y="2147"/>
                </a:cubicBezTo>
                <a:cubicBezTo>
                  <a:pt x="2254" y="2148"/>
                  <a:pt x="2253" y="2148"/>
                  <a:pt x="2253" y="2149"/>
                </a:cubicBezTo>
                <a:cubicBezTo>
                  <a:pt x="2254" y="2150"/>
                  <a:pt x="2255" y="2151"/>
                  <a:pt x="2255" y="2151"/>
                </a:cubicBezTo>
                <a:cubicBezTo>
                  <a:pt x="2255" y="2152"/>
                  <a:pt x="2255" y="2152"/>
                  <a:pt x="2255" y="2153"/>
                </a:cubicBezTo>
                <a:cubicBezTo>
                  <a:pt x="2267" y="2153"/>
                  <a:pt x="2267" y="2153"/>
                  <a:pt x="2267" y="2153"/>
                </a:cubicBezTo>
                <a:cubicBezTo>
                  <a:pt x="2267" y="2153"/>
                  <a:pt x="2267" y="2153"/>
                  <a:pt x="2267" y="2152"/>
                </a:cubicBezTo>
                <a:cubicBezTo>
                  <a:pt x="2268" y="2151"/>
                  <a:pt x="2270" y="2150"/>
                  <a:pt x="2268" y="2148"/>
                </a:cubicBezTo>
                <a:cubicBezTo>
                  <a:pt x="2268" y="2147"/>
                  <a:pt x="2268" y="2147"/>
                  <a:pt x="2267" y="2146"/>
                </a:cubicBezTo>
                <a:close/>
                <a:moveTo>
                  <a:pt x="2240" y="2150"/>
                </a:moveTo>
                <a:cubicBezTo>
                  <a:pt x="2240" y="2149"/>
                  <a:pt x="2239" y="2149"/>
                  <a:pt x="2239" y="2150"/>
                </a:cubicBezTo>
                <a:cubicBezTo>
                  <a:pt x="2238" y="2150"/>
                  <a:pt x="2238" y="2151"/>
                  <a:pt x="2237" y="2151"/>
                </a:cubicBezTo>
                <a:cubicBezTo>
                  <a:pt x="2236" y="2151"/>
                  <a:pt x="2236" y="2150"/>
                  <a:pt x="2236" y="2150"/>
                </a:cubicBezTo>
                <a:cubicBezTo>
                  <a:pt x="2236" y="2149"/>
                  <a:pt x="2236" y="2148"/>
                  <a:pt x="2236" y="2147"/>
                </a:cubicBezTo>
                <a:cubicBezTo>
                  <a:pt x="2237" y="2147"/>
                  <a:pt x="2237" y="2147"/>
                  <a:pt x="2238" y="2146"/>
                </a:cubicBezTo>
                <a:cubicBezTo>
                  <a:pt x="2238" y="2146"/>
                  <a:pt x="2238" y="2145"/>
                  <a:pt x="2239" y="2145"/>
                </a:cubicBezTo>
                <a:cubicBezTo>
                  <a:pt x="2239" y="2144"/>
                  <a:pt x="2240" y="2144"/>
                  <a:pt x="2241" y="2144"/>
                </a:cubicBezTo>
                <a:cubicBezTo>
                  <a:pt x="2242" y="2142"/>
                  <a:pt x="2238" y="2142"/>
                  <a:pt x="2238" y="2142"/>
                </a:cubicBezTo>
                <a:cubicBezTo>
                  <a:pt x="2236" y="2142"/>
                  <a:pt x="2235" y="2142"/>
                  <a:pt x="2233" y="2142"/>
                </a:cubicBezTo>
                <a:cubicBezTo>
                  <a:pt x="2232" y="2142"/>
                  <a:pt x="2231" y="2141"/>
                  <a:pt x="2230" y="2140"/>
                </a:cubicBezTo>
                <a:cubicBezTo>
                  <a:pt x="2229" y="2139"/>
                  <a:pt x="2229" y="2137"/>
                  <a:pt x="2228" y="2136"/>
                </a:cubicBezTo>
                <a:cubicBezTo>
                  <a:pt x="2228" y="2134"/>
                  <a:pt x="2228" y="2133"/>
                  <a:pt x="2227" y="2131"/>
                </a:cubicBezTo>
                <a:cubicBezTo>
                  <a:pt x="2226" y="2130"/>
                  <a:pt x="2226" y="2129"/>
                  <a:pt x="2226" y="2127"/>
                </a:cubicBezTo>
                <a:cubicBezTo>
                  <a:pt x="2226" y="2126"/>
                  <a:pt x="2226" y="2126"/>
                  <a:pt x="2226" y="2125"/>
                </a:cubicBezTo>
                <a:cubicBezTo>
                  <a:pt x="2225" y="2124"/>
                  <a:pt x="2225" y="2124"/>
                  <a:pt x="2224" y="2123"/>
                </a:cubicBezTo>
                <a:cubicBezTo>
                  <a:pt x="2224" y="2122"/>
                  <a:pt x="2222" y="2121"/>
                  <a:pt x="2221" y="2122"/>
                </a:cubicBezTo>
                <a:cubicBezTo>
                  <a:pt x="2220" y="2122"/>
                  <a:pt x="2220" y="2123"/>
                  <a:pt x="2219" y="2123"/>
                </a:cubicBezTo>
                <a:cubicBezTo>
                  <a:pt x="2219" y="2123"/>
                  <a:pt x="2218" y="2122"/>
                  <a:pt x="2217" y="2123"/>
                </a:cubicBezTo>
                <a:cubicBezTo>
                  <a:pt x="2217" y="2124"/>
                  <a:pt x="2221" y="2124"/>
                  <a:pt x="2219" y="2125"/>
                </a:cubicBezTo>
                <a:cubicBezTo>
                  <a:pt x="2218" y="2126"/>
                  <a:pt x="2217" y="2123"/>
                  <a:pt x="2216" y="2123"/>
                </a:cubicBezTo>
                <a:cubicBezTo>
                  <a:pt x="2215" y="2122"/>
                  <a:pt x="2214" y="2123"/>
                  <a:pt x="2213" y="2124"/>
                </a:cubicBezTo>
                <a:cubicBezTo>
                  <a:pt x="2212" y="2124"/>
                  <a:pt x="2212" y="2124"/>
                  <a:pt x="2211" y="2125"/>
                </a:cubicBezTo>
                <a:cubicBezTo>
                  <a:pt x="2210" y="2125"/>
                  <a:pt x="2210" y="2126"/>
                  <a:pt x="2211" y="2127"/>
                </a:cubicBezTo>
                <a:cubicBezTo>
                  <a:pt x="2211" y="2127"/>
                  <a:pt x="2212" y="2127"/>
                  <a:pt x="2212" y="2128"/>
                </a:cubicBezTo>
                <a:cubicBezTo>
                  <a:pt x="2212" y="2128"/>
                  <a:pt x="2211" y="2129"/>
                  <a:pt x="2211" y="2129"/>
                </a:cubicBezTo>
                <a:cubicBezTo>
                  <a:pt x="2209" y="2130"/>
                  <a:pt x="2208" y="2130"/>
                  <a:pt x="2207" y="2132"/>
                </a:cubicBezTo>
                <a:cubicBezTo>
                  <a:pt x="2206" y="2134"/>
                  <a:pt x="2208" y="2133"/>
                  <a:pt x="2210" y="2134"/>
                </a:cubicBezTo>
                <a:cubicBezTo>
                  <a:pt x="2211" y="2134"/>
                  <a:pt x="2211" y="2134"/>
                  <a:pt x="2213" y="2134"/>
                </a:cubicBezTo>
                <a:cubicBezTo>
                  <a:pt x="2213" y="2134"/>
                  <a:pt x="2214" y="2133"/>
                  <a:pt x="2214" y="2133"/>
                </a:cubicBezTo>
                <a:cubicBezTo>
                  <a:pt x="2215" y="2133"/>
                  <a:pt x="2215" y="2134"/>
                  <a:pt x="2216" y="2134"/>
                </a:cubicBezTo>
                <a:cubicBezTo>
                  <a:pt x="2217" y="2134"/>
                  <a:pt x="2218" y="2133"/>
                  <a:pt x="2219" y="2134"/>
                </a:cubicBezTo>
                <a:cubicBezTo>
                  <a:pt x="2220" y="2135"/>
                  <a:pt x="2219" y="2137"/>
                  <a:pt x="2220" y="2138"/>
                </a:cubicBezTo>
                <a:cubicBezTo>
                  <a:pt x="2221" y="2139"/>
                  <a:pt x="2221" y="2140"/>
                  <a:pt x="2222" y="2141"/>
                </a:cubicBezTo>
                <a:cubicBezTo>
                  <a:pt x="2223" y="2142"/>
                  <a:pt x="2223" y="2143"/>
                  <a:pt x="2223" y="2145"/>
                </a:cubicBezTo>
                <a:cubicBezTo>
                  <a:pt x="2223" y="2146"/>
                  <a:pt x="2224" y="2148"/>
                  <a:pt x="2225" y="2148"/>
                </a:cubicBezTo>
                <a:cubicBezTo>
                  <a:pt x="2227" y="2149"/>
                  <a:pt x="2228" y="2149"/>
                  <a:pt x="2229" y="2150"/>
                </a:cubicBezTo>
                <a:cubicBezTo>
                  <a:pt x="2230" y="2151"/>
                  <a:pt x="2230" y="2152"/>
                  <a:pt x="2232" y="2152"/>
                </a:cubicBezTo>
                <a:cubicBezTo>
                  <a:pt x="2233" y="2152"/>
                  <a:pt x="2234" y="2152"/>
                  <a:pt x="2235" y="2153"/>
                </a:cubicBezTo>
                <a:cubicBezTo>
                  <a:pt x="2239" y="2153"/>
                  <a:pt x="2239" y="2153"/>
                  <a:pt x="2239" y="2153"/>
                </a:cubicBezTo>
                <a:cubicBezTo>
                  <a:pt x="2239" y="2152"/>
                  <a:pt x="2239" y="2152"/>
                  <a:pt x="2240" y="2152"/>
                </a:cubicBezTo>
                <a:cubicBezTo>
                  <a:pt x="2241" y="2151"/>
                  <a:pt x="2241" y="2152"/>
                  <a:pt x="2241" y="2151"/>
                </a:cubicBezTo>
                <a:cubicBezTo>
                  <a:pt x="2241" y="2150"/>
                  <a:pt x="2241" y="2150"/>
                  <a:pt x="2240" y="2150"/>
                </a:cubicBezTo>
                <a:close/>
                <a:moveTo>
                  <a:pt x="50" y="901"/>
                </a:moveTo>
                <a:cubicBezTo>
                  <a:pt x="49" y="900"/>
                  <a:pt x="50" y="898"/>
                  <a:pt x="48" y="899"/>
                </a:cubicBezTo>
                <a:cubicBezTo>
                  <a:pt x="48" y="900"/>
                  <a:pt x="48" y="900"/>
                  <a:pt x="47" y="901"/>
                </a:cubicBezTo>
                <a:cubicBezTo>
                  <a:pt x="47" y="901"/>
                  <a:pt x="46" y="901"/>
                  <a:pt x="46" y="902"/>
                </a:cubicBezTo>
                <a:cubicBezTo>
                  <a:pt x="45" y="902"/>
                  <a:pt x="45" y="903"/>
                  <a:pt x="45" y="903"/>
                </a:cubicBezTo>
                <a:cubicBezTo>
                  <a:pt x="44" y="904"/>
                  <a:pt x="44" y="904"/>
                  <a:pt x="43" y="904"/>
                </a:cubicBezTo>
                <a:cubicBezTo>
                  <a:pt x="42" y="905"/>
                  <a:pt x="41" y="907"/>
                  <a:pt x="42" y="908"/>
                </a:cubicBezTo>
                <a:cubicBezTo>
                  <a:pt x="42" y="909"/>
                  <a:pt x="44" y="909"/>
                  <a:pt x="45" y="908"/>
                </a:cubicBezTo>
                <a:cubicBezTo>
                  <a:pt x="46" y="908"/>
                  <a:pt x="46" y="907"/>
                  <a:pt x="47" y="906"/>
                </a:cubicBezTo>
                <a:cubicBezTo>
                  <a:pt x="47" y="906"/>
                  <a:pt x="48" y="906"/>
                  <a:pt x="48" y="905"/>
                </a:cubicBezTo>
                <a:cubicBezTo>
                  <a:pt x="49" y="905"/>
                  <a:pt x="49" y="905"/>
                  <a:pt x="49" y="904"/>
                </a:cubicBezTo>
                <a:cubicBezTo>
                  <a:pt x="50" y="903"/>
                  <a:pt x="51" y="903"/>
                  <a:pt x="51" y="902"/>
                </a:cubicBezTo>
                <a:cubicBezTo>
                  <a:pt x="50" y="901"/>
                  <a:pt x="50" y="901"/>
                  <a:pt x="50" y="901"/>
                </a:cubicBezTo>
                <a:close/>
                <a:moveTo>
                  <a:pt x="13" y="794"/>
                </a:moveTo>
                <a:cubicBezTo>
                  <a:pt x="13" y="794"/>
                  <a:pt x="13" y="793"/>
                  <a:pt x="13" y="793"/>
                </a:cubicBezTo>
                <a:cubicBezTo>
                  <a:pt x="14" y="793"/>
                  <a:pt x="14" y="793"/>
                  <a:pt x="14" y="793"/>
                </a:cubicBezTo>
                <a:cubicBezTo>
                  <a:pt x="15" y="792"/>
                  <a:pt x="14" y="791"/>
                  <a:pt x="13" y="792"/>
                </a:cubicBezTo>
                <a:cubicBezTo>
                  <a:pt x="12" y="792"/>
                  <a:pt x="11" y="793"/>
                  <a:pt x="13" y="794"/>
                </a:cubicBezTo>
                <a:close/>
                <a:moveTo>
                  <a:pt x="22" y="815"/>
                </a:moveTo>
                <a:cubicBezTo>
                  <a:pt x="22" y="816"/>
                  <a:pt x="22" y="816"/>
                  <a:pt x="23" y="816"/>
                </a:cubicBezTo>
                <a:cubicBezTo>
                  <a:pt x="23" y="816"/>
                  <a:pt x="24" y="816"/>
                  <a:pt x="25" y="816"/>
                </a:cubicBezTo>
                <a:cubicBezTo>
                  <a:pt x="25" y="818"/>
                  <a:pt x="23" y="818"/>
                  <a:pt x="22" y="818"/>
                </a:cubicBezTo>
                <a:cubicBezTo>
                  <a:pt x="21" y="818"/>
                  <a:pt x="21" y="819"/>
                  <a:pt x="22" y="819"/>
                </a:cubicBezTo>
                <a:cubicBezTo>
                  <a:pt x="23" y="820"/>
                  <a:pt x="23" y="819"/>
                  <a:pt x="24" y="819"/>
                </a:cubicBezTo>
                <a:cubicBezTo>
                  <a:pt x="24" y="819"/>
                  <a:pt x="24" y="820"/>
                  <a:pt x="24" y="820"/>
                </a:cubicBezTo>
                <a:cubicBezTo>
                  <a:pt x="24" y="820"/>
                  <a:pt x="24" y="820"/>
                  <a:pt x="25" y="820"/>
                </a:cubicBezTo>
                <a:cubicBezTo>
                  <a:pt x="25" y="821"/>
                  <a:pt x="25" y="822"/>
                  <a:pt x="24" y="822"/>
                </a:cubicBezTo>
                <a:cubicBezTo>
                  <a:pt x="24" y="822"/>
                  <a:pt x="24" y="821"/>
                  <a:pt x="23" y="821"/>
                </a:cubicBezTo>
                <a:cubicBezTo>
                  <a:pt x="23" y="821"/>
                  <a:pt x="22" y="821"/>
                  <a:pt x="22" y="822"/>
                </a:cubicBezTo>
                <a:cubicBezTo>
                  <a:pt x="21" y="824"/>
                  <a:pt x="24" y="822"/>
                  <a:pt x="24" y="824"/>
                </a:cubicBezTo>
                <a:cubicBezTo>
                  <a:pt x="24" y="825"/>
                  <a:pt x="23" y="824"/>
                  <a:pt x="23" y="824"/>
                </a:cubicBezTo>
                <a:cubicBezTo>
                  <a:pt x="21" y="825"/>
                  <a:pt x="23" y="825"/>
                  <a:pt x="23" y="826"/>
                </a:cubicBezTo>
                <a:cubicBezTo>
                  <a:pt x="22" y="827"/>
                  <a:pt x="22" y="826"/>
                  <a:pt x="21" y="826"/>
                </a:cubicBezTo>
                <a:cubicBezTo>
                  <a:pt x="21" y="827"/>
                  <a:pt x="22" y="827"/>
                  <a:pt x="22" y="828"/>
                </a:cubicBezTo>
                <a:cubicBezTo>
                  <a:pt x="22" y="829"/>
                  <a:pt x="19" y="828"/>
                  <a:pt x="19" y="828"/>
                </a:cubicBezTo>
                <a:cubicBezTo>
                  <a:pt x="19" y="829"/>
                  <a:pt x="19" y="830"/>
                  <a:pt x="19" y="830"/>
                </a:cubicBezTo>
                <a:cubicBezTo>
                  <a:pt x="19" y="831"/>
                  <a:pt x="21" y="830"/>
                  <a:pt x="20" y="831"/>
                </a:cubicBezTo>
                <a:cubicBezTo>
                  <a:pt x="20" y="832"/>
                  <a:pt x="19" y="832"/>
                  <a:pt x="18" y="832"/>
                </a:cubicBezTo>
                <a:cubicBezTo>
                  <a:pt x="17" y="833"/>
                  <a:pt x="18" y="833"/>
                  <a:pt x="19" y="833"/>
                </a:cubicBezTo>
                <a:cubicBezTo>
                  <a:pt x="20" y="833"/>
                  <a:pt x="20" y="834"/>
                  <a:pt x="19" y="834"/>
                </a:cubicBezTo>
                <a:cubicBezTo>
                  <a:pt x="19" y="834"/>
                  <a:pt x="18" y="834"/>
                  <a:pt x="18" y="834"/>
                </a:cubicBezTo>
                <a:cubicBezTo>
                  <a:pt x="18" y="834"/>
                  <a:pt x="17" y="835"/>
                  <a:pt x="17" y="835"/>
                </a:cubicBezTo>
                <a:cubicBezTo>
                  <a:pt x="16" y="835"/>
                  <a:pt x="16" y="834"/>
                  <a:pt x="15" y="834"/>
                </a:cubicBezTo>
                <a:cubicBezTo>
                  <a:pt x="14" y="835"/>
                  <a:pt x="12" y="836"/>
                  <a:pt x="13" y="836"/>
                </a:cubicBezTo>
                <a:cubicBezTo>
                  <a:pt x="14" y="837"/>
                  <a:pt x="16" y="836"/>
                  <a:pt x="16" y="836"/>
                </a:cubicBezTo>
                <a:cubicBezTo>
                  <a:pt x="17" y="836"/>
                  <a:pt x="18" y="836"/>
                  <a:pt x="18" y="836"/>
                </a:cubicBezTo>
                <a:cubicBezTo>
                  <a:pt x="18" y="837"/>
                  <a:pt x="17" y="837"/>
                  <a:pt x="17" y="838"/>
                </a:cubicBezTo>
                <a:cubicBezTo>
                  <a:pt x="18" y="838"/>
                  <a:pt x="18" y="839"/>
                  <a:pt x="19" y="839"/>
                </a:cubicBezTo>
                <a:cubicBezTo>
                  <a:pt x="20" y="840"/>
                  <a:pt x="20" y="841"/>
                  <a:pt x="22" y="841"/>
                </a:cubicBezTo>
                <a:cubicBezTo>
                  <a:pt x="23" y="840"/>
                  <a:pt x="24" y="841"/>
                  <a:pt x="25" y="841"/>
                </a:cubicBezTo>
                <a:cubicBezTo>
                  <a:pt x="26" y="841"/>
                  <a:pt x="26" y="840"/>
                  <a:pt x="26" y="840"/>
                </a:cubicBezTo>
                <a:cubicBezTo>
                  <a:pt x="27" y="840"/>
                  <a:pt x="27" y="840"/>
                  <a:pt x="28" y="839"/>
                </a:cubicBezTo>
                <a:cubicBezTo>
                  <a:pt x="28" y="839"/>
                  <a:pt x="28" y="838"/>
                  <a:pt x="29" y="838"/>
                </a:cubicBezTo>
                <a:cubicBezTo>
                  <a:pt x="30" y="837"/>
                  <a:pt x="31" y="837"/>
                  <a:pt x="32" y="836"/>
                </a:cubicBezTo>
                <a:cubicBezTo>
                  <a:pt x="33" y="836"/>
                  <a:pt x="33" y="835"/>
                  <a:pt x="33" y="835"/>
                </a:cubicBezTo>
                <a:cubicBezTo>
                  <a:pt x="33" y="834"/>
                  <a:pt x="33" y="833"/>
                  <a:pt x="33" y="833"/>
                </a:cubicBezTo>
                <a:cubicBezTo>
                  <a:pt x="35" y="832"/>
                  <a:pt x="34" y="834"/>
                  <a:pt x="34" y="834"/>
                </a:cubicBezTo>
                <a:cubicBezTo>
                  <a:pt x="34" y="835"/>
                  <a:pt x="33" y="835"/>
                  <a:pt x="34" y="836"/>
                </a:cubicBezTo>
                <a:cubicBezTo>
                  <a:pt x="34" y="836"/>
                  <a:pt x="36" y="835"/>
                  <a:pt x="35" y="836"/>
                </a:cubicBezTo>
                <a:cubicBezTo>
                  <a:pt x="35" y="836"/>
                  <a:pt x="34" y="837"/>
                  <a:pt x="34" y="837"/>
                </a:cubicBezTo>
                <a:cubicBezTo>
                  <a:pt x="32" y="837"/>
                  <a:pt x="32" y="838"/>
                  <a:pt x="31" y="839"/>
                </a:cubicBezTo>
                <a:cubicBezTo>
                  <a:pt x="29" y="839"/>
                  <a:pt x="29" y="840"/>
                  <a:pt x="29" y="841"/>
                </a:cubicBezTo>
                <a:cubicBezTo>
                  <a:pt x="28" y="842"/>
                  <a:pt x="28" y="842"/>
                  <a:pt x="28" y="843"/>
                </a:cubicBezTo>
                <a:cubicBezTo>
                  <a:pt x="27" y="844"/>
                  <a:pt x="26" y="845"/>
                  <a:pt x="27" y="846"/>
                </a:cubicBezTo>
                <a:cubicBezTo>
                  <a:pt x="27" y="847"/>
                  <a:pt x="27" y="847"/>
                  <a:pt x="26" y="848"/>
                </a:cubicBezTo>
                <a:cubicBezTo>
                  <a:pt x="25" y="850"/>
                  <a:pt x="27" y="851"/>
                  <a:pt x="26" y="852"/>
                </a:cubicBezTo>
                <a:cubicBezTo>
                  <a:pt x="26" y="853"/>
                  <a:pt x="25" y="853"/>
                  <a:pt x="25" y="853"/>
                </a:cubicBezTo>
                <a:cubicBezTo>
                  <a:pt x="24" y="854"/>
                  <a:pt x="25" y="854"/>
                  <a:pt x="25" y="855"/>
                </a:cubicBezTo>
                <a:cubicBezTo>
                  <a:pt x="24" y="856"/>
                  <a:pt x="24" y="856"/>
                  <a:pt x="23" y="857"/>
                </a:cubicBezTo>
                <a:cubicBezTo>
                  <a:pt x="23" y="858"/>
                  <a:pt x="24" y="857"/>
                  <a:pt x="24" y="858"/>
                </a:cubicBezTo>
                <a:cubicBezTo>
                  <a:pt x="25" y="859"/>
                  <a:pt x="22" y="860"/>
                  <a:pt x="24" y="861"/>
                </a:cubicBezTo>
                <a:cubicBezTo>
                  <a:pt x="25" y="862"/>
                  <a:pt x="26" y="860"/>
                  <a:pt x="28" y="861"/>
                </a:cubicBezTo>
                <a:cubicBezTo>
                  <a:pt x="27" y="862"/>
                  <a:pt x="27" y="862"/>
                  <a:pt x="26" y="863"/>
                </a:cubicBezTo>
                <a:cubicBezTo>
                  <a:pt x="24" y="863"/>
                  <a:pt x="24" y="865"/>
                  <a:pt x="23" y="866"/>
                </a:cubicBezTo>
                <a:cubicBezTo>
                  <a:pt x="22" y="867"/>
                  <a:pt x="24" y="868"/>
                  <a:pt x="23" y="870"/>
                </a:cubicBezTo>
                <a:cubicBezTo>
                  <a:pt x="23" y="871"/>
                  <a:pt x="21" y="871"/>
                  <a:pt x="21" y="873"/>
                </a:cubicBezTo>
                <a:cubicBezTo>
                  <a:pt x="20" y="874"/>
                  <a:pt x="22" y="874"/>
                  <a:pt x="24" y="874"/>
                </a:cubicBezTo>
                <a:cubicBezTo>
                  <a:pt x="25" y="874"/>
                  <a:pt x="27" y="875"/>
                  <a:pt x="26" y="873"/>
                </a:cubicBezTo>
                <a:cubicBezTo>
                  <a:pt x="26" y="872"/>
                  <a:pt x="26" y="871"/>
                  <a:pt x="26" y="869"/>
                </a:cubicBezTo>
                <a:cubicBezTo>
                  <a:pt x="27" y="869"/>
                  <a:pt x="27" y="869"/>
                  <a:pt x="28" y="868"/>
                </a:cubicBezTo>
                <a:cubicBezTo>
                  <a:pt x="28" y="867"/>
                  <a:pt x="28" y="867"/>
                  <a:pt x="28" y="866"/>
                </a:cubicBezTo>
                <a:cubicBezTo>
                  <a:pt x="27" y="865"/>
                  <a:pt x="28" y="864"/>
                  <a:pt x="28" y="863"/>
                </a:cubicBezTo>
                <a:cubicBezTo>
                  <a:pt x="29" y="863"/>
                  <a:pt x="31" y="863"/>
                  <a:pt x="31" y="862"/>
                </a:cubicBezTo>
                <a:cubicBezTo>
                  <a:pt x="31" y="861"/>
                  <a:pt x="31" y="861"/>
                  <a:pt x="30" y="860"/>
                </a:cubicBezTo>
                <a:cubicBezTo>
                  <a:pt x="30" y="860"/>
                  <a:pt x="30" y="859"/>
                  <a:pt x="30" y="858"/>
                </a:cubicBezTo>
                <a:cubicBezTo>
                  <a:pt x="29" y="858"/>
                  <a:pt x="29" y="858"/>
                  <a:pt x="28" y="857"/>
                </a:cubicBezTo>
                <a:cubicBezTo>
                  <a:pt x="28" y="855"/>
                  <a:pt x="29" y="855"/>
                  <a:pt x="30" y="854"/>
                </a:cubicBezTo>
                <a:cubicBezTo>
                  <a:pt x="31" y="854"/>
                  <a:pt x="32" y="852"/>
                  <a:pt x="33" y="852"/>
                </a:cubicBezTo>
                <a:cubicBezTo>
                  <a:pt x="33" y="852"/>
                  <a:pt x="33" y="852"/>
                  <a:pt x="32" y="853"/>
                </a:cubicBezTo>
                <a:cubicBezTo>
                  <a:pt x="32" y="853"/>
                  <a:pt x="32" y="854"/>
                  <a:pt x="32" y="854"/>
                </a:cubicBezTo>
                <a:cubicBezTo>
                  <a:pt x="31" y="855"/>
                  <a:pt x="31" y="855"/>
                  <a:pt x="30" y="856"/>
                </a:cubicBezTo>
                <a:cubicBezTo>
                  <a:pt x="30" y="857"/>
                  <a:pt x="30" y="857"/>
                  <a:pt x="31" y="857"/>
                </a:cubicBezTo>
                <a:cubicBezTo>
                  <a:pt x="31" y="858"/>
                  <a:pt x="31" y="858"/>
                  <a:pt x="31" y="858"/>
                </a:cubicBezTo>
                <a:cubicBezTo>
                  <a:pt x="32" y="858"/>
                  <a:pt x="31" y="859"/>
                  <a:pt x="31" y="859"/>
                </a:cubicBezTo>
                <a:cubicBezTo>
                  <a:pt x="32" y="860"/>
                  <a:pt x="32" y="860"/>
                  <a:pt x="33" y="859"/>
                </a:cubicBezTo>
                <a:cubicBezTo>
                  <a:pt x="33" y="859"/>
                  <a:pt x="32" y="858"/>
                  <a:pt x="33" y="857"/>
                </a:cubicBezTo>
                <a:cubicBezTo>
                  <a:pt x="34" y="857"/>
                  <a:pt x="35" y="858"/>
                  <a:pt x="35" y="858"/>
                </a:cubicBezTo>
                <a:cubicBezTo>
                  <a:pt x="36" y="858"/>
                  <a:pt x="35" y="859"/>
                  <a:pt x="36" y="859"/>
                </a:cubicBezTo>
                <a:cubicBezTo>
                  <a:pt x="37" y="860"/>
                  <a:pt x="37" y="860"/>
                  <a:pt x="37" y="859"/>
                </a:cubicBezTo>
                <a:cubicBezTo>
                  <a:pt x="38" y="859"/>
                  <a:pt x="39" y="858"/>
                  <a:pt x="39" y="858"/>
                </a:cubicBezTo>
                <a:cubicBezTo>
                  <a:pt x="40" y="857"/>
                  <a:pt x="39" y="855"/>
                  <a:pt x="39" y="854"/>
                </a:cubicBezTo>
                <a:cubicBezTo>
                  <a:pt x="40" y="853"/>
                  <a:pt x="40" y="853"/>
                  <a:pt x="40" y="852"/>
                </a:cubicBezTo>
                <a:cubicBezTo>
                  <a:pt x="40" y="852"/>
                  <a:pt x="40" y="851"/>
                  <a:pt x="41" y="851"/>
                </a:cubicBezTo>
                <a:cubicBezTo>
                  <a:pt x="43" y="851"/>
                  <a:pt x="42" y="853"/>
                  <a:pt x="42" y="854"/>
                </a:cubicBezTo>
                <a:cubicBezTo>
                  <a:pt x="42" y="855"/>
                  <a:pt x="44" y="856"/>
                  <a:pt x="44" y="857"/>
                </a:cubicBezTo>
                <a:cubicBezTo>
                  <a:pt x="43" y="857"/>
                  <a:pt x="43" y="857"/>
                  <a:pt x="42" y="857"/>
                </a:cubicBezTo>
                <a:cubicBezTo>
                  <a:pt x="42" y="857"/>
                  <a:pt x="41" y="856"/>
                  <a:pt x="41" y="856"/>
                </a:cubicBezTo>
                <a:cubicBezTo>
                  <a:pt x="39" y="857"/>
                  <a:pt x="40" y="858"/>
                  <a:pt x="40" y="859"/>
                </a:cubicBezTo>
                <a:cubicBezTo>
                  <a:pt x="41" y="861"/>
                  <a:pt x="40" y="861"/>
                  <a:pt x="40" y="863"/>
                </a:cubicBezTo>
                <a:cubicBezTo>
                  <a:pt x="39" y="864"/>
                  <a:pt x="40" y="865"/>
                  <a:pt x="40" y="865"/>
                </a:cubicBezTo>
                <a:cubicBezTo>
                  <a:pt x="41" y="865"/>
                  <a:pt x="41" y="865"/>
                  <a:pt x="41" y="865"/>
                </a:cubicBezTo>
                <a:cubicBezTo>
                  <a:pt x="42" y="866"/>
                  <a:pt x="42" y="866"/>
                  <a:pt x="43" y="866"/>
                </a:cubicBezTo>
                <a:cubicBezTo>
                  <a:pt x="44" y="867"/>
                  <a:pt x="44" y="868"/>
                  <a:pt x="43" y="870"/>
                </a:cubicBezTo>
                <a:cubicBezTo>
                  <a:pt x="43" y="871"/>
                  <a:pt x="43" y="872"/>
                  <a:pt x="43" y="874"/>
                </a:cubicBezTo>
                <a:cubicBezTo>
                  <a:pt x="42" y="875"/>
                  <a:pt x="41" y="876"/>
                  <a:pt x="40" y="876"/>
                </a:cubicBezTo>
                <a:cubicBezTo>
                  <a:pt x="39" y="878"/>
                  <a:pt x="38" y="879"/>
                  <a:pt x="38" y="881"/>
                </a:cubicBezTo>
                <a:cubicBezTo>
                  <a:pt x="37" y="882"/>
                  <a:pt x="37" y="884"/>
                  <a:pt x="36" y="884"/>
                </a:cubicBezTo>
                <a:cubicBezTo>
                  <a:pt x="35" y="885"/>
                  <a:pt x="34" y="883"/>
                  <a:pt x="33" y="885"/>
                </a:cubicBezTo>
                <a:cubicBezTo>
                  <a:pt x="33" y="886"/>
                  <a:pt x="34" y="887"/>
                  <a:pt x="35" y="887"/>
                </a:cubicBezTo>
                <a:cubicBezTo>
                  <a:pt x="36" y="888"/>
                  <a:pt x="36" y="889"/>
                  <a:pt x="37" y="890"/>
                </a:cubicBezTo>
                <a:cubicBezTo>
                  <a:pt x="37" y="891"/>
                  <a:pt x="38" y="893"/>
                  <a:pt x="39" y="893"/>
                </a:cubicBezTo>
                <a:cubicBezTo>
                  <a:pt x="41" y="894"/>
                  <a:pt x="39" y="891"/>
                  <a:pt x="38" y="890"/>
                </a:cubicBezTo>
                <a:cubicBezTo>
                  <a:pt x="36" y="887"/>
                  <a:pt x="41" y="886"/>
                  <a:pt x="43" y="888"/>
                </a:cubicBezTo>
                <a:cubicBezTo>
                  <a:pt x="43" y="888"/>
                  <a:pt x="43" y="889"/>
                  <a:pt x="44" y="889"/>
                </a:cubicBezTo>
                <a:cubicBezTo>
                  <a:pt x="44" y="890"/>
                  <a:pt x="45" y="890"/>
                  <a:pt x="45" y="890"/>
                </a:cubicBezTo>
                <a:cubicBezTo>
                  <a:pt x="46" y="891"/>
                  <a:pt x="47" y="892"/>
                  <a:pt x="48" y="892"/>
                </a:cubicBezTo>
                <a:cubicBezTo>
                  <a:pt x="50" y="892"/>
                  <a:pt x="49" y="892"/>
                  <a:pt x="49" y="891"/>
                </a:cubicBezTo>
                <a:cubicBezTo>
                  <a:pt x="49" y="890"/>
                  <a:pt x="50" y="890"/>
                  <a:pt x="50" y="889"/>
                </a:cubicBezTo>
                <a:cubicBezTo>
                  <a:pt x="50" y="888"/>
                  <a:pt x="48" y="888"/>
                  <a:pt x="48" y="887"/>
                </a:cubicBezTo>
                <a:cubicBezTo>
                  <a:pt x="48" y="887"/>
                  <a:pt x="48" y="886"/>
                  <a:pt x="48" y="886"/>
                </a:cubicBezTo>
                <a:cubicBezTo>
                  <a:pt x="49" y="885"/>
                  <a:pt x="49" y="886"/>
                  <a:pt x="50" y="886"/>
                </a:cubicBezTo>
                <a:cubicBezTo>
                  <a:pt x="51" y="886"/>
                  <a:pt x="52" y="887"/>
                  <a:pt x="52" y="888"/>
                </a:cubicBezTo>
                <a:cubicBezTo>
                  <a:pt x="53" y="888"/>
                  <a:pt x="53" y="889"/>
                  <a:pt x="54" y="890"/>
                </a:cubicBezTo>
                <a:cubicBezTo>
                  <a:pt x="55" y="890"/>
                  <a:pt x="55" y="889"/>
                  <a:pt x="56" y="889"/>
                </a:cubicBezTo>
                <a:cubicBezTo>
                  <a:pt x="57" y="889"/>
                  <a:pt x="56" y="890"/>
                  <a:pt x="57" y="890"/>
                </a:cubicBezTo>
                <a:cubicBezTo>
                  <a:pt x="58" y="890"/>
                  <a:pt x="58" y="889"/>
                  <a:pt x="59" y="888"/>
                </a:cubicBezTo>
                <a:cubicBezTo>
                  <a:pt x="59" y="888"/>
                  <a:pt x="60" y="888"/>
                  <a:pt x="61" y="887"/>
                </a:cubicBezTo>
                <a:cubicBezTo>
                  <a:pt x="62" y="887"/>
                  <a:pt x="62" y="887"/>
                  <a:pt x="62" y="886"/>
                </a:cubicBezTo>
                <a:cubicBezTo>
                  <a:pt x="63" y="885"/>
                  <a:pt x="63" y="885"/>
                  <a:pt x="64" y="885"/>
                </a:cubicBezTo>
                <a:cubicBezTo>
                  <a:pt x="64" y="885"/>
                  <a:pt x="64" y="885"/>
                  <a:pt x="65" y="884"/>
                </a:cubicBezTo>
                <a:cubicBezTo>
                  <a:pt x="65" y="883"/>
                  <a:pt x="67" y="883"/>
                  <a:pt x="68" y="883"/>
                </a:cubicBezTo>
                <a:cubicBezTo>
                  <a:pt x="69" y="883"/>
                  <a:pt x="73" y="882"/>
                  <a:pt x="73" y="884"/>
                </a:cubicBezTo>
                <a:cubicBezTo>
                  <a:pt x="72" y="884"/>
                  <a:pt x="72" y="884"/>
                  <a:pt x="71" y="884"/>
                </a:cubicBezTo>
                <a:cubicBezTo>
                  <a:pt x="71" y="884"/>
                  <a:pt x="71" y="884"/>
                  <a:pt x="71" y="885"/>
                </a:cubicBezTo>
                <a:cubicBezTo>
                  <a:pt x="70" y="885"/>
                  <a:pt x="70" y="885"/>
                  <a:pt x="70" y="885"/>
                </a:cubicBezTo>
                <a:cubicBezTo>
                  <a:pt x="69" y="885"/>
                  <a:pt x="69" y="885"/>
                  <a:pt x="69" y="886"/>
                </a:cubicBezTo>
                <a:cubicBezTo>
                  <a:pt x="69" y="887"/>
                  <a:pt x="68" y="888"/>
                  <a:pt x="67" y="889"/>
                </a:cubicBezTo>
                <a:cubicBezTo>
                  <a:pt x="66" y="890"/>
                  <a:pt x="66" y="891"/>
                  <a:pt x="66" y="892"/>
                </a:cubicBezTo>
                <a:cubicBezTo>
                  <a:pt x="65" y="893"/>
                  <a:pt x="64" y="894"/>
                  <a:pt x="64" y="895"/>
                </a:cubicBezTo>
                <a:cubicBezTo>
                  <a:pt x="64" y="897"/>
                  <a:pt x="64" y="898"/>
                  <a:pt x="65" y="899"/>
                </a:cubicBezTo>
                <a:cubicBezTo>
                  <a:pt x="67" y="900"/>
                  <a:pt x="67" y="902"/>
                  <a:pt x="69" y="903"/>
                </a:cubicBezTo>
                <a:cubicBezTo>
                  <a:pt x="69" y="903"/>
                  <a:pt x="69" y="903"/>
                  <a:pt x="69" y="904"/>
                </a:cubicBezTo>
                <a:cubicBezTo>
                  <a:pt x="69" y="904"/>
                  <a:pt x="69" y="905"/>
                  <a:pt x="70" y="905"/>
                </a:cubicBezTo>
                <a:cubicBezTo>
                  <a:pt x="70" y="905"/>
                  <a:pt x="71" y="905"/>
                  <a:pt x="71" y="905"/>
                </a:cubicBezTo>
                <a:cubicBezTo>
                  <a:pt x="72" y="906"/>
                  <a:pt x="72" y="906"/>
                  <a:pt x="72" y="907"/>
                </a:cubicBezTo>
                <a:cubicBezTo>
                  <a:pt x="71" y="909"/>
                  <a:pt x="73" y="909"/>
                  <a:pt x="74" y="908"/>
                </a:cubicBezTo>
                <a:cubicBezTo>
                  <a:pt x="75" y="907"/>
                  <a:pt x="75" y="906"/>
                  <a:pt x="75" y="906"/>
                </a:cubicBezTo>
                <a:cubicBezTo>
                  <a:pt x="76" y="906"/>
                  <a:pt x="76" y="905"/>
                  <a:pt x="76" y="905"/>
                </a:cubicBezTo>
                <a:cubicBezTo>
                  <a:pt x="76" y="905"/>
                  <a:pt x="76" y="904"/>
                  <a:pt x="77" y="904"/>
                </a:cubicBezTo>
                <a:cubicBezTo>
                  <a:pt x="77" y="904"/>
                  <a:pt x="78" y="905"/>
                  <a:pt x="78" y="905"/>
                </a:cubicBezTo>
                <a:cubicBezTo>
                  <a:pt x="78" y="906"/>
                  <a:pt x="78" y="907"/>
                  <a:pt x="77" y="907"/>
                </a:cubicBezTo>
                <a:cubicBezTo>
                  <a:pt x="77" y="907"/>
                  <a:pt x="76" y="908"/>
                  <a:pt x="76" y="908"/>
                </a:cubicBezTo>
                <a:cubicBezTo>
                  <a:pt x="76" y="909"/>
                  <a:pt x="76" y="909"/>
                  <a:pt x="77" y="909"/>
                </a:cubicBezTo>
                <a:cubicBezTo>
                  <a:pt x="77" y="910"/>
                  <a:pt x="76" y="910"/>
                  <a:pt x="76" y="911"/>
                </a:cubicBezTo>
                <a:cubicBezTo>
                  <a:pt x="75" y="911"/>
                  <a:pt x="75" y="911"/>
                  <a:pt x="75" y="912"/>
                </a:cubicBezTo>
                <a:cubicBezTo>
                  <a:pt x="74" y="913"/>
                  <a:pt x="74" y="914"/>
                  <a:pt x="75" y="915"/>
                </a:cubicBezTo>
                <a:cubicBezTo>
                  <a:pt x="76" y="916"/>
                  <a:pt x="77" y="916"/>
                  <a:pt x="77" y="918"/>
                </a:cubicBezTo>
                <a:cubicBezTo>
                  <a:pt x="76" y="919"/>
                  <a:pt x="75" y="920"/>
                  <a:pt x="74" y="921"/>
                </a:cubicBezTo>
                <a:cubicBezTo>
                  <a:pt x="72" y="923"/>
                  <a:pt x="74" y="926"/>
                  <a:pt x="77" y="927"/>
                </a:cubicBezTo>
                <a:cubicBezTo>
                  <a:pt x="77" y="927"/>
                  <a:pt x="78" y="928"/>
                  <a:pt x="78" y="928"/>
                </a:cubicBezTo>
                <a:cubicBezTo>
                  <a:pt x="78" y="929"/>
                  <a:pt x="77" y="929"/>
                  <a:pt x="77" y="929"/>
                </a:cubicBezTo>
                <a:cubicBezTo>
                  <a:pt x="76" y="928"/>
                  <a:pt x="75" y="927"/>
                  <a:pt x="74" y="927"/>
                </a:cubicBezTo>
                <a:cubicBezTo>
                  <a:pt x="73" y="926"/>
                  <a:pt x="72" y="926"/>
                  <a:pt x="72" y="927"/>
                </a:cubicBezTo>
                <a:cubicBezTo>
                  <a:pt x="72" y="927"/>
                  <a:pt x="73" y="928"/>
                  <a:pt x="73" y="928"/>
                </a:cubicBezTo>
                <a:cubicBezTo>
                  <a:pt x="73" y="929"/>
                  <a:pt x="74" y="929"/>
                  <a:pt x="73" y="930"/>
                </a:cubicBezTo>
                <a:cubicBezTo>
                  <a:pt x="72" y="930"/>
                  <a:pt x="71" y="930"/>
                  <a:pt x="71" y="929"/>
                </a:cubicBezTo>
                <a:cubicBezTo>
                  <a:pt x="69" y="929"/>
                  <a:pt x="68" y="928"/>
                  <a:pt x="67" y="928"/>
                </a:cubicBezTo>
                <a:cubicBezTo>
                  <a:pt x="66" y="928"/>
                  <a:pt x="64" y="929"/>
                  <a:pt x="63" y="929"/>
                </a:cubicBezTo>
                <a:cubicBezTo>
                  <a:pt x="63" y="929"/>
                  <a:pt x="62" y="929"/>
                  <a:pt x="61" y="929"/>
                </a:cubicBezTo>
                <a:cubicBezTo>
                  <a:pt x="61" y="929"/>
                  <a:pt x="60" y="928"/>
                  <a:pt x="59" y="928"/>
                </a:cubicBezTo>
                <a:cubicBezTo>
                  <a:pt x="59" y="929"/>
                  <a:pt x="59" y="929"/>
                  <a:pt x="58" y="930"/>
                </a:cubicBezTo>
                <a:cubicBezTo>
                  <a:pt x="58" y="930"/>
                  <a:pt x="57" y="930"/>
                  <a:pt x="56" y="930"/>
                </a:cubicBezTo>
                <a:cubicBezTo>
                  <a:pt x="55" y="931"/>
                  <a:pt x="54" y="931"/>
                  <a:pt x="53" y="932"/>
                </a:cubicBezTo>
                <a:cubicBezTo>
                  <a:pt x="52" y="932"/>
                  <a:pt x="51" y="933"/>
                  <a:pt x="50" y="934"/>
                </a:cubicBezTo>
                <a:cubicBezTo>
                  <a:pt x="49" y="936"/>
                  <a:pt x="48" y="939"/>
                  <a:pt x="46" y="939"/>
                </a:cubicBezTo>
                <a:cubicBezTo>
                  <a:pt x="46" y="939"/>
                  <a:pt x="45" y="939"/>
                  <a:pt x="45" y="939"/>
                </a:cubicBezTo>
                <a:cubicBezTo>
                  <a:pt x="45" y="939"/>
                  <a:pt x="44" y="939"/>
                  <a:pt x="44" y="940"/>
                </a:cubicBezTo>
                <a:cubicBezTo>
                  <a:pt x="43" y="940"/>
                  <a:pt x="42" y="941"/>
                  <a:pt x="42" y="942"/>
                </a:cubicBezTo>
                <a:cubicBezTo>
                  <a:pt x="41" y="943"/>
                  <a:pt x="43" y="943"/>
                  <a:pt x="44" y="943"/>
                </a:cubicBezTo>
                <a:cubicBezTo>
                  <a:pt x="45" y="943"/>
                  <a:pt x="45" y="942"/>
                  <a:pt x="46" y="942"/>
                </a:cubicBezTo>
                <a:cubicBezTo>
                  <a:pt x="46" y="941"/>
                  <a:pt x="47" y="941"/>
                  <a:pt x="48" y="941"/>
                </a:cubicBezTo>
                <a:cubicBezTo>
                  <a:pt x="49" y="940"/>
                  <a:pt x="50" y="940"/>
                  <a:pt x="51" y="940"/>
                </a:cubicBezTo>
                <a:cubicBezTo>
                  <a:pt x="52" y="940"/>
                  <a:pt x="52" y="940"/>
                  <a:pt x="53" y="939"/>
                </a:cubicBezTo>
                <a:cubicBezTo>
                  <a:pt x="53" y="939"/>
                  <a:pt x="54" y="938"/>
                  <a:pt x="55" y="938"/>
                </a:cubicBezTo>
                <a:cubicBezTo>
                  <a:pt x="55" y="940"/>
                  <a:pt x="54" y="941"/>
                  <a:pt x="54" y="943"/>
                </a:cubicBezTo>
                <a:cubicBezTo>
                  <a:pt x="54" y="944"/>
                  <a:pt x="54" y="943"/>
                  <a:pt x="54" y="943"/>
                </a:cubicBezTo>
                <a:cubicBezTo>
                  <a:pt x="56" y="944"/>
                  <a:pt x="53" y="948"/>
                  <a:pt x="55" y="948"/>
                </a:cubicBezTo>
                <a:cubicBezTo>
                  <a:pt x="55" y="948"/>
                  <a:pt x="56" y="947"/>
                  <a:pt x="57" y="948"/>
                </a:cubicBezTo>
                <a:cubicBezTo>
                  <a:pt x="57" y="949"/>
                  <a:pt x="56" y="950"/>
                  <a:pt x="56" y="950"/>
                </a:cubicBezTo>
                <a:cubicBezTo>
                  <a:pt x="56" y="951"/>
                  <a:pt x="56" y="952"/>
                  <a:pt x="55" y="953"/>
                </a:cubicBezTo>
                <a:cubicBezTo>
                  <a:pt x="55" y="955"/>
                  <a:pt x="53" y="956"/>
                  <a:pt x="52" y="957"/>
                </a:cubicBezTo>
                <a:cubicBezTo>
                  <a:pt x="51" y="958"/>
                  <a:pt x="50" y="959"/>
                  <a:pt x="49" y="959"/>
                </a:cubicBezTo>
                <a:cubicBezTo>
                  <a:pt x="48" y="959"/>
                  <a:pt x="47" y="959"/>
                  <a:pt x="46" y="959"/>
                </a:cubicBezTo>
                <a:cubicBezTo>
                  <a:pt x="45" y="959"/>
                  <a:pt x="44" y="961"/>
                  <a:pt x="42" y="961"/>
                </a:cubicBezTo>
                <a:cubicBezTo>
                  <a:pt x="41" y="962"/>
                  <a:pt x="40" y="963"/>
                  <a:pt x="39" y="963"/>
                </a:cubicBezTo>
                <a:cubicBezTo>
                  <a:pt x="38" y="963"/>
                  <a:pt x="37" y="962"/>
                  <a:pt x="37" y="962"/>
                </a:cubicBezTo>
                <a:cubicBezTo>
                  <a:pt x="36" y="963"/>
                  <a:pt x="36" y="964"/>
                  <a:pt x="35" y="964"/>
                </a:cubicBezTo>
                <a:cubicBezTo>
                  <a:pt x="34" y="965"/>
                  <a:pt x="33" y="964"/>
                  <a:pt x="31" y="965"/>
                </a:cubicBezTo>
                <a:cubicBezTo>
                  <a:pt x="31" y="965"/>
                  <a:pt x="30" y="965"/>
                  <a:pt x="30" y="966"/>
                </a:cubicBezTo>
                <a:cubicBezTo>
                  <a:pt x="30" y="966"/>
                  <a:pt x="31" y="966"/>
                  <a:pt x="31" y="967"/>
                </a:cubicBezTo>
                <a:cubicBezTo>
                  <a:pt x="32" y="967"/>
                  <a:pt x="32" y="968"/>
                  <a:pt x="32" y="968"/>
                </a:cubicBezTo>
                <a:cubicBezTo>
                  <a:pt x="33" y="968"/>
                  <a:pt x="33" y="968"/>
                  <a:pt x="33" y="968"/>
                </a:cubicBezTo>
                <a:cubicBezTo>
                  <a:pt x="35" y="968"/>
                  <a:pt x="35" y="969"/>
                  <a:pt x="34" y="970"/>
                </a:cubicBezTo>
                <a:cubicBezTo>
                  <a:pt x="33" y="970"/>
                  <a:pt x="32" y="970"/>
                  <a:pt x="32" y="972"/>
                </a:cubicBezTo>
                <a:cubicBezTo>
                  <a:pt x="33" y="972"/>
                  <a:pt x="34" y="972"/>
                  <a:pt x="34" y="971"/>
                </a:cubicBezTo>
                <a:cubicBezTo>
                  <a:pt x="35" y="971"/>
                  <a:pt x="36" y="971"/>
                  <a:pt x="36" y="971"/>
                </a:cubicBezTo>
                <a:cubicBezTo>
                  <a:pt x="37" y="971"/>
                  <a:pt x="37" y="970"/>
                  <a:pt x="37" y="970"/>
                </a:cubicBezTo>
                <a:cubicBezTo>
                  <a:pt x="38" y="970"/>
                  <a:pt x="38" y="970"/>
                  <a:pt x="38" y="970"/>
                </a:cubicBezTo>
                <a:cubicBezTo>
                  <a:pt x="38" y="970"/>
                  <a:pt x="40" y="969"/>
                  <a:pt x="40" y="970"/>
                </a:cubicBezTo>
                <a:cubicBezTo>
                  <a:pt x="40" y="970"/>
                  <a:pt x="37" y="972"/>
                  <a:pt x="37" y="972"/>
                </a:cubicBezTo>
                <a:cubicBezTo>
                  <a:pt x="36" y="972"/>
                  <a:pt x="35" y="972"/>
                  <a:pt x="35" y="973"/>
                </a:cubicBezTo>
                <a:cubicBezTo>
                  <a:pt x="35" y="974"/>
                  <a:pt x="36" y="974"/>
                  <a:pt x="37" y="974"/>
                </a:cubicBezTo>
                <a:cubicBezTo>
                  <a:pt x="38" y="974"/>
                  <a:pt x="39" y="974"/>
                  <a:pt x="40" y="973"/>
                </a:cubicBezTo>
                <a:cubicBezTo>
                  <a:pt x="42" y="971"/>
                  <a:pt x="44" y="972"/>
                  <a:pt x="46" y="971"/>
                </a:cubicBezTo>
                <a:cubicBezTo>
                  <a:pt x="47" y="970"/>
                  <a:pt x="47" y="970"/>
                  <a:pt x="47" y="969"/>
                </a:cubicBezTo>
                <a:cubicBezTo>
                  <a:pt x="47" y="968"/>
                  <a:pt x="49" y="969"/>
                  <a:pt x="50" y="969"/>
                </a:cubicBezTo>
                <a:cubicBezTo>
                  <a:pt x="50" y="969"/>
                  <a:pt x="50" y="970"/>
                  <a:pt x="51" y="970"/>
                </a:cubicBezTo>
                <a:cubicBezTo>
                  <a:pt x="51" y="971"/>
                  <a:pt x="52" y="971"/>
                  <a:pt x="52" y="971"/>
                </a:cubicBezTo>
                <a:cubicBezTo>
                  <a:pt x="53" y="971"/>
                  <a:pt x="53" y="971"/>
                  <a:pt x="54" y="971"/>
                </a:cubicBezTo>
                <a:cubicBezTo>
                  <a:pt x="54" y="972"/>
                  <a:pt x="52" y="973"/>
                  <a:pt x="52" y="973"/>
                </a:cubicBezTo>
                <a:cubicBezTo>
                  <a:pt x="51" y="973"/>
                  <a:pt x="51" y="974"/>
                  <a:pt x="51" y="974"/>
                </a:cubicBezTo>
                <a:cubicBezTo>
                  <a:pt x="51" y="974"/>
                  <a:pt x="51" y="974"/>
                  <a:pt x="51" y="974"/>
                </a:cubicBezTo>
                <a:cubicBezTo>
                  <a:pt x="52" y="976"/>
                  <a:pt x="54" y="974"/>
                  <a:pt x="55" y="974"/>
                </a:cubicBezTo>
                <a:cubicBezTo>
                  <a:pt x="56" y="974"/>
                  <a:pt x="57" y="975"/>
                  <a:pt x="57" y="975"/>
                </a:cubicBezTo>
                <a:cubicBezTo>
                  <a:pt x="58" y="975"/>
                  <a:pt x="59" y="974"/>
                  <a:pt x="59" y="974"/>
                </a:cubicBezTo>
                <a:cubicBezTo>
                  <a:pt x="61" y="973"/>
                  <a:pt x="62" y="974"/>
                  <a:pt x="63" y="975"/>
                </a:cubicBezTo>
                <a:cubicBezTo>
                  <a:pt x="64" y="976"/>
                  <a:pt x="63" y="977"/>
                  <a:pt x="64" y="978"/>
                </a:cubicBezTo>
                <a:cubicBezTo>
                  <a:pt x="65" y="978"/>
                  <a:pt x="66" y="979"/>
                  <a:pt x="67" y="979"/>
                </a:cubicBezTo>
                <a:cubicBezTo>
                  <a:pt x="67" y="979"/>
                  <a:pt x="68" y="978"/>
                  <a:pt x="69" y="978"/>
                </a:cubicBezTo>
                <a:cubicBezTo>
                  <a:pt x="70" y="978"/>
                  <a:pt x="71" y="978"/>
                  <a:pt x="72" y="978"/>
                </a:cubicBezTo>
                <a:cubicBezTo>
                  <a:pt x="74" y="978"/>
                  <a:pt x="74" y="976"/>
                  <a:pt x="75" y="976"/>
                </a:cubicBezTo>
                <a:cubicBezTo>
                  <a:pt x="76" y="975"/>
                  <a:pt x="77" y="975"/>
                  <a:pt x="78" y="975"/>
                </a:cubicBezTo>
                <a:cubicBezTo>
                  <a:pt x="79" y="975"/>
                  <a:pt x="79" y="975"/>
                  <a:pt x="80" y="974"/>
                </a:cubicBezTo>
                <a:cubicBezTo>
                  <a:pt x="81" y="974"/>
                  <a:pt x="82" y="974"/>
                  <a:pt x="83" y="974"/>
                </a:cubicBezTo>
                <a:cubicBezTo>
                  <a:pt x="85" y="974"/>
                  <a:pt x="85" y="971"/>
                  <a:pt x="87" y="970"/>
                </a:cubicBezTo>
                <a:cubicBezTo>
                  <a:pt x="87" y="971"/>
                  <a:pt x="85" y="972"/>
                  <a:pt x="85" y="973"/>
                </a:cubicBezTo>
                <a:cubicBezTo>
                  <a:pt x="84" y="974"/>
                  <a:pt x="83" y="974"/>
                  <a:pt x="82" y="975"/>
                </a:cubicBezTo>
                <a:cubicBezTo>
                  <a:pt x="81" y="976"/>
                  <a:pt x="81" y="976"/>
                  <a:pt x="81" y="977"/>
                </a:cubicBezTo>
                <a:cubicBezTo>
                  <a:pt x="79" y="979"/>
                  <a:pt x="77" y="980"/>
                  <a:pt x="76" y="982"/>
                </a:cubicBezTo>
                <a:cubicBezTo>
                  <a:pt x="76" y="984"/>
                  <a:pt x="75" y="984"/>
                  <a:pt x="73" y="984"/>
                </a:cubicBezTo>
                <a:cubicBezTo>
                  <a:pt x="72" y="984"/>
                  <a:pt x="70" y="984"/>
                  <a:pt x="69" y="984"/>
                </a:cubicBezTo>
                <a:cubicBezTo>
                  <a:pt x="68" y="983"/>
                  <a:pt x="66" y="984"/>
                  <a:pt x="65" y="984"/>
                </a:cubicBezTo>
                <a:cubicBezTo>
                  <a:pt x="65" y="984"/>
                  <a:pt x="65" y="983"/>
                  <a:pt x="64" y="983"/>
                </a:cubicBezTo>
                <a:cubicBezTo>
                  <a:pt x="64" y="983"/>
                  <a:pt x="63" y="983"/>
                  <a:pt x="63" y="983"/>
                </a:cubicBezTo>
                <a:cubicBezTo>
                  <a:pt x="62" y="983"/>
                  <a:pt x="61" y="983"/>
                  <a:pt x="61" y="983"/>
                </a:cubicBezTo>
                <a:cubicBezTo>
                  <a:pt x="59" y="984"/>
                  <a:pt x="58" y="984"/>
                  <a:pt x="56" y="984"/>
                </a:cubicBezTo>
                <a:cubicBezTo>
                  <a:pt x="55" y="984"/>
                  <a:pt x="53" y="984"/>
                  <a:pt x="53" y="985"/>
                </a:cubicBezTo>
                <a:cubicBezTo>
                  <a:pt x="52" y="986"/>
                  <a:pt x="52" y="987"/>
                  <a:pt x="51" y="988"/>
                </a:cubicBezTo>
                <a:cubicBezTo>
                  <a:pt x="50" y="988"/>
                  <a:pt x="49" y="988"/>
                  <a:pt x="48" y="988"/>
                </a:cubicBezTo>
                <a:cubicBezTo>
                  <a:pt x="48" y="988"/>
                  <a:pt x="47" y="989"/>
                  <a:pt x="47" y="989"/>
                </a:cubicBezTo>
                <a:cubicBezTo>
                  <a:pt x="47" y="991"/>
                  <a:pt x="47" y="992"/>
                  <a:pt x="47" y="994"/>
                </a:cubicBezTo>
                <a:cubicBezTo>
                  <a:pt x="46" y="994"/>
                  <a:pt x="46" y="995"/>
                  <a:pt x="45" y="996"/>
                </a:cubicBezTo>
                <a:cubicBezTo>
                  <a:pt x="45" y="996"/>
                  <a:pt x="44" y="996"/>
                  <a:pt x="44" y="997"/>
                </a:cubicBezTo>
                <a:cubicBezTo>
                  <a:pt x="43" y="998"/>
                  <a:pt x="43" y="999"/>
                  <a:pt x="43" y="1000"/>
                </a:cubicBezTo>
                <a:cubicBezTo>
                  <a:pt x="42" y="1000"/>
                  <a:pt x="42" y="1001"/>
                  <a:pt x="41" y="1001"/>
                </a:cubicBezTo>
                <a:cubicBezTo>
                  <a:pt x="41" y="1001"/>
                  <a:pt x="40" y="1000"/>
                  <a:pt x="40" y="1000"/>
                </a:cubicBezTo>
                <a:cubicBezTo>
                  <a:pt x="39" y="1001"/>
                  <a:pt x="39" y="1001"/>
                  <a:pt x="39" y="1002"/>
                </a:cubicBezTo>
                <a:cubicBezTo>
                  <a:pt x="39" y="1002"/>
                  <a:pt x="39" y="1003"/>
                  <a:pt x="38" y="1003"/>
                </a:cubicBezTo>
                <a:cubicBezTo>
                  <a:pt x="38" y="1003"/>
                  <a:pt x="37" y="1003"/>
                  <a:pt x="36" y="1003"/>
                </a:cubicBezTo>
                <a:cubicBezTo>
                  <a:pt x="35" y="1004"/>
                  <a:pt x="34" y="1005"/>
                  <a:pt x="33" y="1006"/>
                </a:cubicBezTo>
                <a:cubicBezTo>
                  <a:pt x="32" y="1008"/>
                  <a:pt x="32" y="1008"/>
                  <a:pt x="30" y="1008"/>
                </a:cubicBezTo>
                <a:cubicBezTo>
                  <a:pt x="29" y="1009"/>
                  <a:pt x="28" y="1009"/>
                  <a:pt x="27" y="1010"/>
                </a:cubicBezTo>
                <a:cubicBezTo>
                  <a:pt x="27" y="1010"/>
                  <a:pt x="27" y="1011"/>
                  <a:pt x="26" y="1012"/>
                </a:cubicBezTo>
                <a:cubicBezTo>
                  <a:pt x="25" y="1012"/>
                  <a:pt x="22" y="1012"/>
                  <a:pt x="22" y="1014"/>
                </a:cubicBezTo>
                <a:cubicBezTo>
                  <a:pt x="22" y="1015"/>
                  <a:pt x="26" y="1014"/>
                  <a:pt x="26" y="1014"/>
                </a:cubicBezTo>
                <a:cubicBezTo>
                  <a:pt x="27" y="1014"/>
                  <a:pt x="28" y="1014"/>
                  <a:pt x="29" y="1014"/>
                </a:cubicBezTo>
                <a:cubicBezTo>
                  <a:pt x="30" y="1014"/>
                  <a:pt x="32" y="1014"/>
                  <a:pt x="32" y="1016"/>
                </a:cubicBezTo>
                <a:cubicBezTo>
                  <a:pt x="32" y="1016"/>
                  <a:pt x="32" y="1018"/>
                  <a:pt x="33" y="1018"/>
                </a:cubicBezTo>
                <a:cubicBezTo>
                  <a:pt x="34" y="1018"/>
                  <a:pt x="34" y="1017"/>
                  <a:pt x="34" y="1017"/>
                </a:cubicBezTo>
                <a:cubicBezTo>
                  <a:pt x="34" y="1015"/>
                  <a:pt x="36" y="1015"/>
                  <a:pt x="36" y="1013"/>
                </a:cubicBezTo>
                <a:cubicBezTo>
                  <a:pt x="36" y="1012"/>
                  <a:pt x="37" y="1011"/>
                  <a:pt x="38" y="1010"/>
                </a:cubicBezTo>
                <a:cubicBezTo>
                  <a:pt x="39" y="1010"/>
                  <a:pt x="40" y="1011"/>
                  <a:pt x="41" y="1010"/>
                </a:cubicBezTo>
                <a:cubicBezTo>
                  <a:pt x="41" y="1010"/>
                  <a:pt x="42" y="1010"/>
                  <a:pt x="42" y="1010"/>
                </a:cubicBezTo>
                <a:cubicBezTo>
                  <a:pt x="43" y="1009"/>
                  <a:pt x="43" y="1008"/>
                  <a:pt x="44" y="1008"/>
                </a:cubicBezTo>
                <a:cubicBezTo>
                  <a:pt x="45" y="1008"/>
                  <a:pt x="46" y="1009"/>
                  <a:pt x="47" y="1009"/>
                </a:cubicBezTo>
                <a:cubicBezTo>
                  <a:pt x="48" y="1008"/>
                  <a:pt x="49" y="1007"/>
                  <a:pt x="50" y="1007"/>
                </a:cubicBezTo>
                <a:cubicBezTo>
                  <a:pt x="51" y="1007"/>
                  <a:pt x="53" y="1008"/>
                  <a:pt x="53" y="1008"/>
                </a:cubicBezTo>
                <a:cubicBezTo>
                  <a:pt x="54" y="1007"/>
                  <a:pt x="53" y="1007"/>
                  <a:pt x="53" y="1006"/>
                </a:cubicBezTo>
                <a:cubicBezTo>
                  <a:pt x="53" y="1005"/>
                  <a:pt x="54" y="1005"/>
                  <a:pt x="54" y="1006"/>
                </a:cubicBezTo>
                <a:cubicBezTo>
                  <a:pt x="55" y="1007"/>
                  <a:pt x="54" y="1007"/>
                  <a:pt x="55" y="1008"/>
                </a:cubicBezTo>
                <a:cubicBezTo>
                  <a:pt x="56" y="1008"/>
                  <a:pt x="57" y="1008"/>
                  <a:pt x="57" y="1008"/>
                </a:cubicBezTo>
                <a:cubicBezTo>
                  <a:pt x="58" y="1008"/>
                  <a:pt x="58" y="1008"/>
                  <a:pt x="59" y="1009"/>
                </a:cubicBezTo>
                <a:cubicBezTo>
                  <a:pt x="59" y="1010"/>
                  <a:pt x="59" y="1010"/>
                  <a:pt x="60" y="1010"/>
                </a:cubicBezTo>
                <a:cubicBezTo>
                  <a:pt x="60" y="1011"/>
                  <a:pt x="61" y="1010"/>
                  <a:pt x="62" y="1011"/>
                </a:cubicBezTo>
                <a:cubicBezTo>
                  <a:pt x="62" y="1011"/>
                  <a:pt x="62" y="1012"/>
                  <a:pt x="63" y="1012"/>
                </a:cubicBezTo>
                <a:cubicBezTo>
                  <a:pt x="64" y="1011"/>
                  <a:pt x="63" y="1009"/>
                  <a:pt x="64" y="1008"/>
                </a:cubicBezTo>
                <a:cubicBezTo>
                  <a:pt x="64" y="1007"/>
                  <a:pt x="65" y="1007"/>
                  <a:pt x="65" y="1006"/>
                </a:cubicBezTo>
                <a:cubicBezTo>
                  <a:pt x="65" y="1005"/>
                  <a:pt x="65" y="1005"/>
                  <a:pt x="66" y="1004"/>
                </a:cubicBezTo>
                <a:cubicBezTo>
                  <a:pt x="66" y="1003"/>
                  <a:pt x="68" y="1002"/>
                  <a:pt x="68" y="1000"/>
                </a:cubicBezTo>
                <a:cubicBezTo>
                  <a:pt x="68" y="1000"/>
                  <a:pt x="67" y="1000"/>
                  <a:pt x="67" y="999"/>
                </a:cubicBezTo>
                <a:cubicBezTo>
                  <a:pt x="67" y="998"/>
                  <a:pt x="67" y="998"/>
                  <a:pt x="68" y="998"/>
                </a:cubicBezTo>
                <a:cubicBezTo>
                  <a:pt x="70" y="998"/>
                  <a:pt x="71" y="998"/>
                  <a:pt x="72" y="998"/>
                </a:cubicBezTo>
                <a:cubicBezTo>
                  <a:pt x="74" y="998"/>
                  <a:pt x="75" y="997"/>
                  <a:pt x="77" y="997"/>
                </a:cubicBezTo>
                <a:cubicBezTo>
                  <a:pt x="78" y="997"/>
                  <a:pt x="79" y="998"/>
                  <a:pt x="81" y="998"/>
                </a:cubicBezTo>
                <a:cubicBezTo>
                  <a:pt x="81" y="998"/>
                  <a:pt x="82" y="998"/>
                  <a:pt x="83" y="998"/>
                </a:cubicBezTo>
                <a:cubicBezTo>
                  <a:pt x="85" y="998"/>
                  <a:pt x="85" y="1000"/>
                  <a:pt x="86" y="1001"/>
                </a:cubicBezTo>
                <a:cubicBezTo>
                  <a:pt x="86" y="1002"/>
                  <a:pt x="87" y="1003"/>
                  <a:pt x="87" y="1003"/>
                </a:cubicBezTo>
                <a:cubicBezTo>
                  <a:pt x="88" y="1003"/>
                  <a:pt x="88" y="1003"/>
                  <a:pt x="88" y="1002"/>
                </a:cubicBezTo>
                <a:cubicBezTo>
                  <a:pt x="88" y="1000"/>
                  <a:pt x="88" y="1000"/>
                  <a:pt x="90" y="1000"/>
                </a:cubicBezTo>
                <a:cubicBezTo>
                  <a:pt x="91" y="1000"/>
                  <a:pt x="92" y="1000"/>
                  <a:pt x="94" y="1000"/>
                </a:cubicBezTo>
                <a:cubicBezTo>
                  <a:pt x="95" y="1000"/>
                  <a:pt x="96" y="1001"/>
                  <a:pt x="97" y="1001"/>
                </a:cubicBezTo>
                <a:cubicBezTo>
                  <a:pt x="97" y="1001"/>
                  <a:pt x="98" y="1000"/>
                  <a:pt x="98" y="1000"/>
                </a:cubicBezTo>
                <a:cubicBezTo>
                  <a:pt x="98" y="999"/>
                  <a:pt x="98" y="999"/>
                  <a:pt x="97" y="999"/>
                </a:cubicBezTo>
                <a:cubicBezTo>
                  <a:pt x="97" y="998"/>
                  <a:pt x="96" y="998"/>
                  <a:pt x="96" y="997"/>
                </a:cubicBezTo>
                <a:cubicBezTo>
                  <a:pt x="94" y="995"/>
                  <a:pt x="98" y="997"/>
                  <a:pt x="98" y="997"/>
                </a:cubicBezTo>
                <a:cubicBezTo>
                  <a:pt x="99" y="997"/>
                  <a:pt x="99" y="997"/>
                  <a:pt x="100" y="997"/>
                </a:cubicBezTo>
                <a:cubicBezTo>
                  <a:pt x="102" y="997"/>
                  <a:pt x="103" y="998"/>
                  <a:pt x="104" y="997"/>
                </a:cubicBezTo>
                <a:cubicBezTo>
                  <a:pt x="104" y="996"/>
                  <a:pt x="104" y="996"/>
                  <a:pt x="105" y="995"/>
                </a:cubicBezTo>
                <a:cubicBezTo>
                  <a:pt x="105" y="995"/>
                  <a:pt x="106" y="995"/>
                  <a:pt x="106" y="994"/>
                </a:cubicBezTo>
                <a:cubicBezTo>
                  <a:pt x="107" y="994"/>
                  <a:pt x="106" y="993"/>
                  <a:pt x="107" y="993"/>
                </a:cubicBezTo>
                <a:cubicBezTo>
                  <a:pt x="108" y="992"/>
                  <a:pt x="110" y="992"/>
                  <a:pt x="110" y="993"/>
                </a:cubicBezTo>
                <a:cubicBezTo>
                  <a:pt x="111" y="993"/>
                  <a:pt x="113" y="993"/>
                  <a:pt x="114" y="994"/>
                </a:cubicBezTo>
                <a:cubicBezTo>
                  <a:pt x="114" y="995"/>
                  <a:pt x="114" y="995"/>
                  <a:pt x="114" y="995"/>
                </a:cubicBezTo>
                <a:cubicBezTo>
                  <a:pt x="115" y="995"/>
                  <a:pt x="115" y="994"/>
                  <a:pt x="116" y="994"/>
                </a:cubicBezTo>
                <a:cubicBezTo>
                  <a:pt x="117" y="994"/>
                  <a:pt x="117" y="995"/>
                  <a:pt x="118" y="995"/>
                </a:cubicBezTo>
                <a:cubicBezTo>
                  <a:pt x="118" y="995"/>
                  <a:pt x="119" y="995"/>
                  <a:pt x="119" y="996"/>
                </a:cubicBezTo>
                <a:cubicBezTo>
                  <a:pt x="119" y="996"/>
                  <a:pt x="119" y="997"/>
                  <a:pt x="119" y="997"/>
                </a:cubicBezTo>
                <a:cubicBezTo>
                  <a:pt x="120" y="998"/>
                  <a:pt x="121" y="997"/>
                  <a:pt x="121" y="997"/>
                </a:cubicBezTo>
                <a:cubicBezTo>
                  <a:pt x="122" y="996"/>
                  <a:pt x="123" y="996"/>
                  <a:pt x="124" y="996"/>
                </a:cubicBezTo>
                <a:cubicBezTo>
                  <a:pt x="124" y="996"/>
                  <a:pt x="125" y="996"/>
                  <a:pt x="126" y="996"/>
                </a:cubicBezTo>
                <a:cubicBezTo>
                  <a:pt x="126" y="996"/>
                  <a:pt x="127" y="995"/>
                  <a:pt x="127" y="995"/>
                </a:cubicBezTo>
                <a:cubicBezTo>
                  <a:pt x="129" y="994"/>
                  <a:pt x="132" y="994"/>
                  <a:pt x="134" y="995"/>
                </a:cubicBezTo>
                <a:cubicBezTo>
                  <a:pt x="135" y="995"/>
                  <a:pt x="136" y="995"/>
                  <a:pt x="137" y="995"/>
                </a:cubicBezTo>
                <a:cubicBezTo>
                  <a:pt x="138" y="996"/>
                  <a:pt x="139" y="996"/>
                  <a:pt x="140" y="997"/>
                </a:cubicBezTo>
                <a:cubicBezTo>
                  <a:pt x="141" y="997"/>
                  <a:pt x="143" y="996"/>
                  <a:pt x="145" y="996"/>
                </a:cubicBezTo>
                <a:cubicBezTo>
                  <a:pt x="146" y="995"/>
                  <a:pt x="147" y="995"/>
                  <a:pt x="148" y="994"/>
                </a:cubicBezTo>
                <a:cubicBezTo>
                  <a:pt x="149" y="993"/>
                  <a:pt x="151" y="992"/>
                  <a:pt x="152" y="992"/>
                </a:cubicBezTo>
                <a:cubicBezTo>
                  <a:pt x="154" y="992"/>
                  <a:pt x="155" y="991"/>
                  <a:pt x="156" y="990"/>
                </a:cubicBezTo>
                <a:cubicBezTo>
                  <a:pt x="157" y="989"/>
                  <a:pt x="158" y="988"/>
                  <a:pt x="159" y="988"/>
                </a:cubicBezTo>
                <a:cubicBezTo>
                  <a:pt x="160" y="987"/>
                  <a:pt x="161" y="987"/>
                  <a:pt x="161" y="987"/>
                </a:cubicBezTo>
                <a:cubicBezTo>
                  <a:pt x="163" y="985"/>
                  <a:pt x="162" y="984"/>
                  <a:pt x="163" y="982"/>
                </a:cubicBezTo>
                <a:cubicBezTo>
                  <a:pt x="163" y="981"/>
                  <a:pt x="164" y="981"/>
                  <a:pt x="164" y="980"/>
                </a:cubicBezTo>
                <a:cubicBezTo>
                  <a:pt x="165" y="979"/>
                  <a:pt x="164" y="979"/>
                  <a:pt x="163" y="979"/>
                </a:cubicBezTo>
                <a:cubicBezTo>
                  <a:pt x="162" y="979"/>
                  <a:pt x="162" y="979"/>
                  <a:pt x="162" y="979"/>
                </a:cubicBezTo>
                <a:cubicBezTo>
                  <a:pt x="161" y="979"/>
                  <a:pt x="161" y="979"/>
                  <a:pt x="160" y="979"/>
                </a:cubicBezTo>
                <a:cubicBezTo>
                  <a:pt x="159" y="980"/>
                  <a:pt x="159" y="980"/>
                  <a:pt x="158" y="979"/>
                </a:cubicBezTo>
                <a:cubicBezTo>
                  <a:pt x="157" y="979"/>
                  <a:pt x="157" y="979"/>
                  <a:pt x="157" y="978"/>
                </a:cubicBezTo>
                <a:cubicBezTo>
                  <a:pt x="155" y="978"/>
                  <a:pt x="154" y="979"/>
                  <a:pt x="153" y="979"/>
                </a:cubicBezTo>
                <a:cubicBezTo>
                  <a:pt x="151" y="979"/>
                  <a:pt x="150" y="978"/>
                  <a:pt x="148" y="978"/>
                </a:cubicBezTo>
                <a:cubicBezTo>
                  <a:pt x="147" y="978"/>
                  <a:pt x="146" y="979"/>
                  <a:pt x="144" y="978"/>
                </a:cubicBezTo>
                <a:cubicBezTo>
                  <a:pt x="145" y="977"/>
                  <a:pt x="145" y="978"/>
                  <a:pt x="146" y="977"/>
                </a:cubicBezTo>
                <a:cubicBezTo>
                  <a:pt x="146" y="977"/>
                  <a:pt x="146" y="977"/>
                  <a:pt x="147" y="976"/>
                </a:cubicBezTo>
                <a:cubicBezTo>
                  <a:pt x="148" y="975"/>
                  <a:pt x="149" y="977"/>
                  <a:pt x="151" y="977"/>
                </a:cubicBezTo>
                <a:cubicBezTo>
                  <a:pt x="152" y="976"/>
                  <a:pt x="152" y="976"/>
                  <a:pt x="152" y="975"/>
                </a:cubicBezTo>
                <a:cubicBezTo>
                  <a:pt x="153" y="974"/>
                  <a:pt x="153" y="975"/>
                  <a:pt x="154" y="974"/>
                </a:cubicBezTo>
                <a:cubicBezTo>
                  <a:pt x="154" y="974"/>
                  <a:pt x="154" y="972"/>
                  <a:pt x="154" y="972"/>
                </a:cubicBezTo>
                <a:cubicBezTo>
                  <a:pt x="153" y="972"/>
                  <a:pt x="152" y="973"/>
                  <a:pt x="152" y="973"/>
                </a:cubicBezTo>
                <a:cubicBezTo>
                  <a:pt x="151" y="973"/>
                  <a:pt x="150" y="973"/>
                  <a:pt x="151" y="972"/>
                </a:cubicBezTo>
                <a:cubicBezTo>
                  <a:pt x="151" y="972"/>
                  <a:pt x="152" y="972"/>
                  <a:pt x="152" y="971"/>
                </a:cubicBezTo>
                <a:cubicBezTo>
                  <a:pt x="153" y="971"/>
                  <a:pt x="152" y="970"/>
                  <a:pt x="152" y="970"/>
                </a:cubicBezTo>
                <a:cubicBezTo>
                  <a:pt x="152" y="969"/>
                  <a:pt x="153" y="970"/>
                  <a:pt x="153" y="969"/>
                </a:cubicBezTo>
                <a:cubicBezTo>
                  <a:pt x="154" y="969"/>
                  <a:pt x="154" y="970"/>
                  <a:pt x="155" y="970"/>
                </a:cubicBezTo>
                <a:cubicBezTo>
                  <a:pt x="156" y="969"/>
                  <a:pt x="156" y="969"/>
                  <a:pt x="157" y="970"/>
                </a:cubicBezTo>
                <a:cubicBezTo>
                  <a:pt x="158" y="970"/>
                  <a:pt x="159" y="970"/>
                  <a:pt x="159" y="970"/>
                </a:cubicBezTo>
                <a:cubicBezTo>
                  <a:pt x="160" y="970"/>
                  <a:pt x="160" y="968"/>
                  <a:pt x="160" y="968"/>
                </a:cubicBezTo>
                <a:cubicBezTo>
                  <a:pt x="159" y="967"/>
                  <a:pt x="159" y="966"/>
                  <a:pt x="159" y="966"/>
                </a:cubicBezTo>
                <a:cubicBezTo>
                  <a:pt x="158" y="966"/>
                  <a:pt x="157" y="966"/>
                  <a:pt x="158" y="965"/>
                </a:cubicBezTo>
                <a:cubicBezTo>
                  <a:pt x="159" y="965"/>
                  <a:pt x="159" y="965"/>
                  <a:pt x="161" y="965"/>
                </a:cubicBezTo>
                <a:cubicBezTo>
                  <a:pt x="162" y="966"/>
                  <a:pt x="162" y="965"/>
                  <a:pt x="163" y="964"/>
                </a:cubicBezTo>
                <a:cubicBezTo>
                  <a:pt x="164" y="963"/>
                  <a:pt x="165" y="963"/>
                  <a:pt x="166" y="963"/>
                </a:cubicBezTo>
                <a:cubicBezTo>
                  <a:pt x="167" y="962"/>
                  <a:pt x="168" y="960"/>
                  <a:pt x="168" y="959"/>
                </a:cubicBezTo>
                <a:cubicBezTo>
                  <a:pt x="168" y="958"/>
                  <a:pt x="168" y="957"/>
                  <a:pt x="168" y="956"/>
                </a:cubicBezTo>
                <a:cubicBezTo>
                  <a:pt x="169" y="955"/>
                  <a:pt x="170" y="954"/>
                  <a:pt x="170" y="953"/>
                </a:cubicBezTo>
                <a:cubicBezTo>
                  <a:pt x="170" y="952"/>
                  <a:pt x="170" y="952"/>
                  <a:pt x="170" y="951"/>
                </a:cubicBezTo>
                <a:cubicBezTo>
                  <a:pt x="170" y="950"/>
                  <a:pt x="170" y="950"/>
                  <a:pt x="170" y="949"/>
                </a:cubicBezTo>
                <a:cubicBezTo>
                  <a:pt x="170" y="947"/>
                  <a:pt x="170" y="946"/>
                  <a:pt x="169" y="945"/>
                </a:cubicBezTo>
                <a:cubicBezTo>
                  <a:pt x="168" y="943"/>
                  <a:pt x="165" y="941"/>
                  <a:pt x="163" y="940"/>
                </a:cubicBezTo>
                <a:cubicBezTo>
                  <a:pt x="162" y="940"/>
                  <a:pt x="161" y="939"/>
                  <a:pt x="159" y="939"/>
                </a:cubicBezTo>
                <a:cubicBezTo>
                  <a:pt x="158" y="938"/>
                  <a:pt x="157" y="938"/>
                  <a:pt x="156" y="938"/>
                </a:cubicBezTo>
                <a:cubicBezTo>
                  <a:pt x="155" y="937"/>
                  <a:pt x="153" y="938"/>
                  <a:pt x="152" y="938"/>
                </a:cubicBezTo>
                <a:cubicBezTo>
                  <a:pt x="151" y="937"/>
                  <a:pt x="150" y="937"/>
                  <a:pt x="149" y="937"/>
                </a:cubicBezTo>
                <a:cubicBezTo>
                  <a:pt x="148" y="938"/>
                  <a:pt x="147" y="938"/>
                  <a:pt x="146" y="939"/>
                </a:cubicBezTo>
                <a:cubicBezTo>
                  <a:pt x="145" y="940"/>
                  <a:pt x="144" y="940"/>
                  <a:pt x="142" y="941"/>
                </a:cubicBezTo>
                <a:cubicBezTo>
                  <a:pt x="142" y="942"/>
                  <a:pt x="141" y="943"/>
                  <a:pt x="140" y="943"/>
                </a:cubicBezTo>
                <a:cubicBezTo>
                  <a:pt x="140" y="942"/>
                  <a:pt x="139" y="941"/>
                  <a:pt x="138" y="940"/>
                </a:cubicBezTo>
                <a:cubicBezTo>
                  <a:pt x="138" y="940"/>
                  <a:pt x="135" y="941"/>
                  <a:pt x="135" y="939"/>
                </a:cubicBezTo>
                <a:cubicBezTo>
                  <a:pt x="137" y="939"/>
                  <a:pt x="138" y="938"/>
                  <a:pt x="139" y="937"/>
                </a:cubicBezTo>
                <a:cubicBezTo>
                  <a:pt x="142" y="935"/>
                  <a:pt x="142" y="932"/>
                  <a:pt x="141" y="929"/>
                </a:cubicBezTo>
                <a:cubicBezTo>
                  <a:pt x="140" y="928"/>
                  <a:pt x="138" y="928"/>
                  <a:pt x="138" y="927"/>
                </a:cubicBezTo>
                <a:cubicBezTo>
                  <a:pt x="137" y="926"/>
                  <a:pt x="136" y="925"/>
                  <a:pt x="135" y="924"/>
                </a:cubicBezTo>
                <a:cubicBezTo>
                  <a:pt x="134" y="923"/>
                  <a:pt x="133" y="922"/>
                  <a:pt x="132" y="921"/>
                </a:cubicBezTo>
                <a:cubicBezTo>
                  <a:pt x="132" y="920"/>
                  <a:pt x="131" y="920"/>
                  <a:pt x="131" y="919"/>
                </a:cubicBezTo>
                <a:cubicBezTo>
                  <a:pt x="130" y="919"/>
                  <a:pt x="130" y="918"/>
                  <a:pt x="129" y="918"/>
                </a:cubicBezTo>
                <a:cubicBezTo>
                  <a:pt x="128" y="918"/>
                  <a:pt x="126" y="918"/>
                  <a:pt x="127" y="917"/>
                </a:cubicBezTo>
                <a:cubicBezTo>
                  <a:pt x="127" y="917"/>
                  <a:pt x="129" y="917"/>
                  <a:pt x="129" y="917"/>
                </a:cubicBezTo>
                <a:cubicBezTo>
                  <a:pt x="131" y="917"/>
                  <a:pt x="132" y="918"/>
                  <a:pt x="133" y="919"/>
                </a:cubicBezTo>
                <a:cubicBezTo>
                  <a:pt x="133" y="920"/>
                  <a:pt x="134" y="920"/>
                  <a:pt x="135" y="920"/>
                </a:cubicBezTo>
                <a:cubicBezTo>
                  <a:pt x="135" y="920"/>
                  <a:pt x="136" y="920"/>
                  <a:pt x="136" y="921"/>
                </a:cubicBezTo>
                <a:cubicBezTo>
                  <a:pt x="138" y="922"/>
                  <a:pt x="138" y="920"/>
                  <a:pt x="137" y="919"/>
                </a:cubicBezTo>
                <a:cubicBezTo>
                  <a:pt x="137" y="918"/>
                  <a:pt x="136" y="917"/>
                  <a:pt x="136" y="915"/>
                </a:cubicBezTo>
                <a:cubicBezTo>
                  <a:pt x="135" y="914"/>
                  <a:pt x="135" y="913"/>
                  <a:pt x="134" y="912"/>
                </a:cubicBezTo>
                <a:cubicBezTo>
                  <a:pt x="133" y="910"/>
                  <a:pt x="132" y="909"/>
                  <a:pt x="132" y="907"/>
                </a:cubicBezTo>
                <a:cubicBezTo>
                  <a:pt x="132" y="907"/>
                  <a:pt x="133" y="906"/>
                  <a:pt x="132" y="906"/>
                </a:cubicBezTo>
                <a:cubicBezTo>
                  <a:pt x="131" y="905"/>
                  <a:pt x="130" y="905"/>
                  <a:pt x="129" y="904"/>
                </a:cubicBezTo>
                <a:cubicBezTo>
                  <a:pt x="127" y="903"/>
                  <a:pt x="127" y="901"/>
                  <a:pt x="126" y="900"/>
                </a:cubicBezTo>
                <a:cubicBezTo>
                  <a:pt x="125" y="899"/>
                  <a:pt x="123" y="899"/>
                  <a:pt x="122" y="897"/>
                </a:cubicBezTo>
                <a:cubicBezTo>
                  <a:pt x="122" y="897"/>
                  <a:pt x="122" y="896"/>
                  <a:pt x="122" y="896"/>
                </a:cubicBezTo>
                <a:cubicBezTo>
                  <a:pt x="121" y="895"/>
                  <a:pt x="121" y="895"/>
                  <a:pt x="120" y="895"/>
                </a:cubicBezTo>
                <a:cubicBezTo>
                  <a:pt x="119" y="895"/>
                  <a:pt x="118" y="895"/>
                  <a:pt x="118" y="894"/>
                </a:cubicBezTo>
                <a:cubicBezTo>
                  <a:pt x="117" y="894"/>
                  <a:pt x="117" y="893"/>
                  <a:pt x="116" y="893"/>
                </a:cubicBezTo>
                <a:cubicBezTo>
                  <a:pt x="115" y="893"/>
                  <a:pt x="114" y="893"/>
                  <a:pt x="114" y="892"/>
                </a:cubicBezTo>
                <a:cubicBezTo>
                  <a:pt x="112" y="892"/>
                  <a:pt x="111" y="892"/>
                  <a:pt x="110" y="891"/>
                </a:cubicBezTo>
                <a:cubicBezTo>
                  <a:pt x="109" y="890"/>
                  <a:pt x="109" y="888"/>
                  <a:pt x="108" y="887"/>
                </a:cubicBezTo>
                <a:cubicBezTo>
                  <a:pt x="108" y="886"/>
                  <a:pt x="107" y="885"/>
                  <a:pt x="107" y="884"/>
                </a:cubicBezTo>
                <a:cubicBezTo>
                  <a:pt x="107" y="883"/>
                  <a:pt x="107" y="882"/>
                  <a:pt x="107" y="881"/>
                </a:cubicBezTo>
                <a:cubicBezTo>
                  <a:pt x="107" y="879"/>
                  <a:pt x="105" y="878"/>
                  <a:pt x="105" y="876"/>
                </a:cubicBezTo>
                <a:cubicBezTo>
                  <a:pt x="104" y="875"/>
                  <a:pt x="104" y="873"/>
                  <a:pt x="104" y="871"/>
                </a:cubicBezTo>
                <a:cubicBezTo>
                  <a:pt x="104" y="868"/>
                  <a:pt x="101" y="866"/>
                  <a:pt x="99" y="864"/>
                </a:cubicBezTo>
                <a:cubicBezTo>
                  <a:pt x="98" y="863"/>
                  <a:pt x="97" y="862"/>
                  <a:pt x="96" y="862"/>
                </a:cubicBezTo>
                <a:cubicBezTo>
                  <a:pt x="95" y="861"/>
                  <a:pt x="94" y="861"/>
                  <a:pt x="92" y="860"/>
                </a:cubicBezTo>
                <a:cubicBezTo>
                  <a:pt x="90" y="860"/>
                  <a:pt x="89" y="858"/>
                  <a:pt x="87" y="857"/>
                </a:cubicBezTo>
                <a:cubicBezTo>
                  <a:pt x="85" y="856"/>
                  <a:pt x="83" y="856"/>
                  <a:pt x="81" y="856"/>
                </a:cubicBezTo>
                <a:cubicBezTo>
                  <a:pt x="80" y="856"/>
                  <a:pt x="80" y="856"/>
                  <a:pt x="79" y="856"/>
                </a:cubicBezTo>
                <a:cubicBezTo>
                  <a:pt x="77" y="855"/>
                  <a:pt x="75" y="855"/>
                  <a:pt x="74" y="855"/>
                </a:cubicBezTo>
                <a:cubicBezTo>
                  <a:pt x="73" y="855"/>
                  <a:pt x="72" y="855"/>
                  <a:pt x="72" y="855"/>
                </a:cubicBezTo>
                <a:cubicBezTo>
                  <a:pt x="71" y="855"/>
                  <a:pt x="70" y="855"/>
                  <a:pt x="69" y="855"/>
                </a:cubicBezTo>
                <a:cubicBezTo>
                  <a:pt x="69" y="855"/>
                  <a:pt x="68" y="855"/>
                  <a:pt x="68" y="855"/>
                </a:cubicBezTo>
                <a:cubicBezTo>
                  <a:pt x="67" y="854"/>
                  <a:pt x="67" y="854"/>
                  <a:pt x="68" y="854"/>
                </a:cubicBezTo>
                <a:cubicBezTo>
                  <a:pt x="69" y="855"/>
                  <a:pt x="70" y="855"/>
                  <a:pt x="71" y="854"/>
                </a:cubicBezTo>
                <a:cubicBezTo>
                  <a:pt x="73" y="853"/>
                  <a:pt x="74" y="853"/>
                  <a:pt x="75" y="852"/>
                </a:cubicBezTo>
                <a:cubicBezTo>
                  <a:pt x="76" y="852"/>
                  <a:pt x="76" y="850"/>
                  <a:pt x="78" y="850"/>
                </a:cubicBezTo>
                <a:cubicBezTo>
                  <a:pt x="79" y="850"/>
                  <a:pt x="81" y="851"/>
                  <a:pt x="81" y="850"/>
                </a:cubicBezTo>
                <a:cubicBezTo>
                  <a:pt x="82" y="849"/>
                  <a:pt x="82" y="849"/>
                  <a:pt x="82" y="849"/>
                </a:cubicBezTo>
                <a:cubicBezTo>
                  <a:pt x="82" y="848"/>
                  <a:pt x="82" y="848"/>
                  <a:pt x="82" y="847"/>
                </a:cubicBezTo>
                <a:cubicBezTo>
                  <a:pt x="82" y="847"/>
                  <a:pt x="81" y="846"/>
                  <a:pt x="81" y="845"/>
                </a:cubicBezTo>
                <a:cubicBezTo>
                  <a:pt x="81" y="844"/>
                  <a:pt x="81" y="844"/>
                  <a:pt x="80" y="844"/>
                </a:cubicBezTo>
                <a:cubicBezTo>
                  <a:pt x="79" y="844"/>
                  <a:pt x="77" y="845"/>
                  <a:pt x="77" y="844"/>
                </a:cubicBezTo>
                <a:cubicBezTo>
                  <a:pt x="77" y="843"/>
                  <a:pt x="79" y="843"/>
                  <a:pt x="80" y="843"/>
                </a:cubicBezTo>
                <a:cubicBezTo>
                  <a:pt x="81" y="843"/>
                  <a:pt x="81" y="842"/>
                  <a:pt x="82" y="842"/>
                </a:cubicBezTo>
                <a:cubicBezTo>
                  <a:pt x="82" y="841"/>
                  <a:pt x="83" y="841"/>
                  <a:pt x="84" y="841"/>
                </a:cubicBezTo>
                <a:cubicBezTo>
                  <a:pt x="84" y="840"/>
                  <a:pt x="85" y="839"/>
                  <a:pt x="85" y="838"/>
                </a:cubicBezTo>
                <a:cubicBezTo>
                  <a:pt x="85" y="837"/>
                  <a:pt x="87" y="836"/>
                  <a:pt x="88" y="835"/>
                </a:cubicBezTo>
                <a:cubicBezTo>
                  <a:pt x="89" y="834"/>
                  <a:pt x="91" y="833"/>
                  <a:pt x="91" y="831"/>
                </a:cubicBezTo>
                <a:cubicBezTo>
                  <a:pt x="92" y="830"/>
                  <a:pt x="92" y="828"/>
                  <a:pt x="93" y="827"/>
                </a:cubicBezTo>
                <a:cubicBezTo>
                  <a:pt x="94" y="826"/>
                  <a:pt x="95" y="825"/>
                  <a:pt x="95" y="824"/>
                </a:cubicBezTo>
                <a:cubicBezTo>
                  <a:pt x="95" y="823"/>
                  <a:pt x="95" y="821"/>
                  <a:pt x="96" y="820"/>
                </a:cubicBezTo>
                <a:cubicBezTo>
                  <a:pt x="96" y="820"/>
                  <a:pt x="97" y="819"/>
                  <a:pt x="98" y="818"/>
                </a:cubicBezTo>
                <a:cubicBezTo>
                  <a:pt x="98" y="818"/>
                  <a:pt x="98" y="817"/>
                  <a:pt x="98" y="816"/>
                </a:cubicBezTo>
                <a:cubicBezTo>
                  <a:pt x="98" y="816"/>
                  <a:pt x="99" y="815"/>
                  <a:pt x="99" y="815"/>
                </a:cubicBezTo>
                <a:cubicBezTo>
                  <a:pt x="100" y="814"/>
                  <a:pt x="101" y="812"/>
                  <a:pt x="100" y="811"/>
                </a:cubicBezTo>
                <a:cubicBezTo>
                  <a:pt x="99" y="810"/>
                  <a:pt x="97" y="810"/>
                  <a:pt x="96" y="810"/>
                </a:cubicBezTo>
                <a:cubicBezTo>
                  <a:pt x="95" y="810"/>
                  <a:pt x="94" y="810"/>
                  <a:pt x="92" y="810"/>
                </a:cubicBezTo>
                <a:cubicBezTo>
                  <a:pt x="92" y="810"/>
                  <a:pt x="91" y="810"/>
                  <a:pt x="90" y="810"/>
                </a:cubicBezTo>
                <a:cubicBezTo>
                  <a:pt x="89" y="810"/>
                  <a:pt x="89" y="810"/>
                  <a:pt x="88" y="809"/>
                </a:cubicBezTo>
                <a:cubicBezTo>
                  <a:pt x="87" y="809"/>
                  <a:pt x="85" y="810"/>
                  <a:pt x="84" y="809"/>
                </a:cubicBezTo>
                <a:cubicBezTo>
                  <a:pt x="82" y="809"/>
                  <a:pt x="81" y="808"/>
                  <a:pt x="80" y="809"/>
                </a:cubicBezTo>
                <a:cubicBezTo>
                  <a:pt x="77" y="809"/>
                  <a:pt x="74" y="807"/>
                  <a:pt x="72" y="807"/>
                </a:cubicBezTo>
                <a:cubicBezTo>
                  <a:pt x="70" y="807"/>
                  <a:pt x="69" y="808"/>
                  <a:pt x="68" y="808"/>
                </a:cubicBezTo>
                <a:cubicBezTo>
                  <a:pt x="66" y="809"/>
                  <a:pt x="65" y="808"/>
                  <a:pt x="63" y="809"/>
                </a:cubicBezTo>
                <a:cubicBezTo>
                  <a:pt x="62" y="809"/>
                  <a:pt x="61" y="810"/>
                  <a:pt x="59" y="810"/>
                </a:cubicBezTo>
                <a:cubicBezTo>
                  <a:pt x="59" y="810"/>
                  <a:pt x="58" y="810"/>
                  <a:pt x="57" y="810"/>
                </a:cubicBezTo>
                <a:cubicBezTo>
                  <a:pt x="57" y="810"/>
                  <a:pt x="57" y="811"/>
                  <a:pt x="56" y="811"/>
                </a:cubicBezTo>
                <a:cubicBezTo>
                  <a:pt x="55" y="812"/>
                  <a:pt x="55" y="812"/>
                  <a:pt x="54" y="812"/>
                </a:cubicBezTo>
                <a:cubicBezTo>
                  <a:pt x="53" y="812"/>
                  <a:pt x="53" y="813"/>
                  <a:pt x="52" y="813"/>
                </a:cubicBezTo>
                <a:cubicBezTo>
                  <a:pt x="52" y="813"/>
                  <a:pt x="51" y="814"/>
                  <a:pt x="51" y="813"/>
                </a:cubicBezTo>
                <a:cubicBezTo>
                  <a:pt x="51" y="812"/>
                  <a:pt x="51" y="811"/>
                  <a:pt x="52" y="811"/>
                </a:cubicBezTo>
                <a:cubicBezTo>
                  <a:pt x="52" y="811"/>
                  <a:pt x="52" y="811"/>
                  <a:pt x="52" y="810"/>
                </a:cubicBezTo>
                <a:cubicBezTo>
                  <a:pt x="52" y="810"/>
                  <a:pt x="52" y="810"/>
                  <a:pt x="52" y="809"/>
                </a:cubicBezTo>
                <a:cubicBezTo>
                  <a:pt x="52" y="809"/>
                  <a:pt x="53" y="809"/>
                  <a:pt x="53" y="809"/>
                </a:cubicBezTo>
                <a:cubicBezTo>
                  <a:pt x="53" y="809"/>
                  <a:pt x="53" y="809"/>
                  <a:pt x="54" y="808"/>
                </a:cubicBezTo>
                <a:cubicBezTo>
                  <a:pt x="54" y="807"/>
                  <a:pt x="55" y="807"/>
                  <a:pt x="56" y="807"/>
                </a:cubicBezTo>
                <a:cubicBezTo>
                  <a:pt x="58" y="808"/>
                  <a:pt x="57" y="807"/>
                  <a:pt x="58" y="806"/>
                </a:cubicBezTo>
                <a:cubicBezTo>
                  <a:pt x="59" y="805"/>
                  <a:pt x="60" y="805"/>
                  <a:pt x="59" y="804"/>
                </a:cubicBezTo>
                <a:cubicBezTo>
                  <a:pt x="59" y="804"/>
                  <a:pt x="58" y="805"/>
                  <a:pt x="57" y="804"/>
                </a:cubicBezTo>
                <a:cubicBezTo>
                  <a:pt x="57" y="804"/>
                  <a:pt x="56" y="804"/>
                  <a:pt x="56" y="804"/>
                </a:cubicBezTo>
                <a:cubicBezTo>
                  <a:pt x="55" y="804"/>
                  <a:pt x="54" y="804"/>
                  <a:pt x="54" y="803"/>
                </a:cubicBezTo>
                <a:cubicBezTo>
                  <a:pt x="55" y="803"/>
                  <a:pt x="55" y="804"/>
                  <a:pt x="56" y="803"/>
                </a:cubicBezTo>
                <a:cubicBezTo>
                  <a:pt x="57" y="802"/>
                  <a:pt x="56" y="802"/>
                  <a:pt x="55" y="802"/>
                </a:cubicBezTo>
                <a:cubicBezTo>
                  <a:pt x="55" y="801"/>
                  <a:pt x="55" y="801"/>
                  <a:pt x="55" y="801"/>
                </a:cubicBezTo>
                <a:cubicBezTo>
                  <a:pt x="57" y="801"/>
                  <a:pt x="57" y="800"/>
                  <a:pt x="58" y="799"/>
                </a:cubicBezTo>
                <a:cubicBezTo>
                  <a:pt x="59" y="799"/>
                  <a:pt x="60" y="798"/>
                  <a:pt x="61" y="798"/>
                </a:cubicBezTo>
                <a:cubicBezTo>
                  <a:pt x="63" y="797"/>
                  <a:pt x="63" y="796"/>
                  <a:pt x="65" y="795"/>
                </a:cubicBezTo>
                <a:cubicBezTo>
                  <a:pt x="65" y="795"/>
                  <a:pt x="66" y="795"/>
                  <a:pt x="67" y="794"/>
                </a:cubicBezTo>
                <a:cubicBezTo>
                  <a:pt x="67" y="794"/>
                  <a:pt x="67" y="793"/>
                  <a:pt x="68" y="793"/>
                </a:cubicBezTo>
                <a:cubicBezTo>
                  <a:pt x="69" y="792"/>
                  <a:pt x="70" y="791"/>
                  <a:pt x="71" y="791"/>
                </a:cubicBezTo>
                <a:cubicBezTo>
                  <a:pt x="72" y="790"/>
                  <a:pt x="72" y="789"/>
                  <a:pt x="73" y="788"/>
                </a:cubicBezTo>
                <a:cubicBezTo>
                  <a:pt x="74" y="787"/>
                  <a:pt x="76" y="787"/>
                  <a:pt x="75" y="785"/>
                </a:cubicBezTo>
                <a:cubicBezTo>
                  <a:pt x="75" y="785"/>
                  <a:pt x="74" y="784"/>
                  <a:pt x="75" y="784"/>
                </a:cubicBezTo>
                <a:cubicBezTo>
                  <a:pt x="75" y="783"/>
                  <a:pt x="75" y="783"/>
                  <a:pt x="76" y="783"/>
                </a:cubicBezTo>
                <a:cubicBezTo>
                  <a:pt x="77" y="782"/>
                  <a:pt x="77" y="780"/>
                  <a:pt x="76" y="781"/>
                </a:cubicBezTo>
                <a:cubicBezTo>
                  <a:pt x="75" y="781"/>
                  <a:pt x="75" y="782"/>
                  <a:pt x="74" y="781"/>
                </a:cubicBezTo>
                <a:cubicBezTo>
                  <a:pt x="73" y="781"/>
                  <a:pt x="73" y="780"/>
                  <a:pt x="72" y="780"/>
                </a:cubicBezTo>
                <a:cubicBezTo>
                  <a:pt x="72" y="780"/>
                  <a:pt x="71" y="781"/>
                  <a:pt x="70" y="780"/>
                </a:cubicBezTo>
                <a:cubicBezTo>
                  <a:pt x="70" y="780"/>
                  <a:pt x="70" y="779"/>
                  <a:pt x="69" y="779"/>
                </a:cubicBezTo>
                <a:cubicBezTo>
                  <a:pt x="68" y="780"/>
                  <a:pt x="67" y="782"/>
                  <a:pt x="66" y="782"/>
                </a:cubicBezTo>
                <a:cubicBezTo>
                  <a:pt x="65" y="782"/>
                  <a:pt x="65" y="781"/>
                  <a:pt x="64" y="781"/>
                </a:cubicBezTo>
                <a:cubicBezTo>
                  <a:pt x="63" y="782"/>
                  <a:pt x="62" y="783"/>
                  <a:pt x="61" y="783"/>
                </a:cubicBezTo>
                <a:cubicBezTo>
                  <a:pt x="60" y="783"/>
                  <a:pt x="59" y="784"/>
                  <a:pt x="58" y="783"/>
                </a:cubicBezTo>
                <a:cubicBezTo>
                  <a:pt x="57" y="783"/>
                  <a:pt x="57" y="783"/>
                  <a:pt x="56" y="783"/>
                </a:cubicBezTo>
                <a:cubicBezTo>
                  <a:pt x="55" y="783"/>
                  <a:pt x="54" y="783"/>
                  <a:pt x="54" y="784"/>
                </a:cubicBezTo>
                <a:cubicBezTo>
                  <a:pt x="53" y="785"/>
                  <a:pt x="53" y="784"/>
                  <a:pt x="52" y="784"/>
                </a:cubicBezTo>
                <a:cubicBezTo>
                  <a:pt x="51" y="783"/>
                  <a:pt x="51" y="784"/>
                  <a:pt x="50" y="784"/>
                </a:cubicBezTo>
                <a:cubicBezTo>
                  <a:pt x="50" y="785"/>
                  <a:pt x="49" y="786"/>
                  <a:pt x="48" y="785"/>
                </a:cubicBezTo>
                <a:cubicBezTo>
                  <a:pt x="48" y="785"/>
                  <a:pt x="48" y="784"/>
                  <a:pt x="48" y="784"/>
                </a:cubicBezTo>
                <a:cubicBezTo>
                  <a:pt x="48" y="784"/>
                  <a:pt x="48" y="784"/>
                  <a:pt x="48" y="783"/>
                </a:cubicBezTo>
                <a:cubicBezTo>
                  <a:pt x="47" y="782"/>
                  <a:pt x="45" y="782"/>
                  <a:pt x="44" y="783"/>
                </a:cubicBezTo>
                <a:cubicBezTo>
                  <a:pt x="44" y="784"/>
                  <a:pt x="44" y="784"/>
                  <a:pt x="43" y="785"/>
                </a:cubicBezTo>
                <a:cubicBezTo>
                  <a:pt x="42" y="786"/>
                  <a:pt x="42" y="785"/>
                  <a:pt x="42" y="784"/>
                </a:cubicBezTo>
                <a:cubicBezTo>
                  <a:pt x="41" y="784"/>
                  <a:pt x="43" y="781"/>
                  <a:pt x="41" y="782"/>
                </a:cubicBezTo>
                <a:cubicBezTo>
                  <a:pt x="40" y="782"/>
                  <a:pt x="40" y="783"/>
                  <a:pt x="39" y="783"/>
                </a:cubicBezTo>
                <a:cubicBezTo>
                  <a:pt x="38" y="783"/>
                  <a:pt x="38" y="781"/>
                  <a:pt x="37" y="781"/>
                </a:cubicBezTo>
                <a:cubicBezTo>
                  <a:pt x="37" y="780"/>
                  <a:pt x="36" y="781"/>
                  <a:pt x="36" y="782"/>
                </a:cubicBezTo>
                <a:cubicBezTo>
                  <a:pt x="35" y="783"/>
                  <a:pt x="35" y="783"/>
                  <a:pt x="35" y="783"/>
                </a:cubicBezTo>
                <a:cubicBezTo>
                  <a:pt x="34" y="784"/>
                  <a:pt x="33" y="784"/>
                  <a:pt x="34" y="785"/>
                </a:cubicBezTo>
                <a:cubicBezTo>
                  <a:pt x="34" y="786"/>
                  <a:pt x="34" y="786"/>
                  <a:pt x="34" y="787"/>
                </a:cubicBezTo>
                <a:cubicBezTo>
                  <a:pt x="34" y="787"/>
                  <a:pt x="34" y="788"/>
                  <a:pt x="34" y="789"/>
                </a:cubicBezTo>
                <a:cubicBezTo>
                  <a:pt x="34" y="790"/>
                  <a:pt x="37" y="791"/>
                  <a:pt x="35" y="792"/>
                </a:cubicBezTo>
                <a:cubicBezTo>
                  <a:pt x="34" y="792"/>
                  <a:pt x="33" y="792"/>
                  <a:pt x="33" y="792"/>
                </a:cubicBezTo>
                <a:cubicBezTo>
                  <a:pt x="32" y="792"/>
                  <a:pt x="31" y="792"/>
                  <a:pt x="30" y="792"/>
                </a:cubicBezTo>
                <a:cubicBezTo>
                  <a:pt x="30" y="791"/>
                  <a:pt x="29" y="791"/>
                  <a:pt x="29" y="792"/>
                </a:cubicBezTo>
                <a:cubicBezTo>
                  <a:pt x="29" y="792"/>
                  <a:pt x="29" y="793"/>
                  <a:pt x="30" y="794"/>
                </a:cubicBezTo>
                <a:cubicBezTo>
                  <a:pt x="30" y="794"/>
                  <a:pt x="31" y="794"/>
                  <a:pt x="31" y="794"/>
                </a:cubicBezTo>
                <a:cubicBezTo>
                  <a:pt x="32" y="795"/>
                  <a:pt x="30" y="797"/>
                  <a:pt x="29" y="797"/>
                </a:cubicBezTo>
                <a:cubicBezTo>
                  <a:pt x="28" y="796"/>
                  <a:pt x="28" y="796"/>
                  <a:pt x="27" y="796"/>
                </a:cubicBezTo>
                <a:cubicBezTo>
                  <a:pt x="27" y="796"/>
                  <a:pt x="27" y="797"/>
                  <a:pt x="28" y="798"/>
                </a:cubicBezTo>
                <a:cubicBezTo>
                  <a:pt x="28" y="798"/>
                  <a:pt x="29" y="798"/>
                  <a:pt x="29" y="799"/>
                </a:cubicBezTo>
                <a:cubicBezTo>
                  <a:pt x="30" y="799"/>
                  <a:pt x="29" y="800"/>
                  <a:pt x="30" y="800"/>
                </a:cubicBezTo>
                <a:cubicBezTo>
                  <a:pt x="31" y="800"/>
                  <a:pt x="34" y="801"/>
                  <a:pt x="33" y="802"/>
                </a:cubicBezTo>
                <a:cubicBezTo>
                  <a:pt x="32" y="804"/>
                  <a:pt x="31" y="801"/>
                  <a:pt x="30" y="801"/>
                </a:cubicBezTo>
                <a:cubicBezTo>
                  <a:pt x="30" y="802"/>
                  <a:pt x="29" y="802"/>
                  <a:pt x="28" y="803"/>
                </a:cubicBezTo>
                <a:cubicBezTo>
                  <a:pt x="27" y="803"/>
                  <a:pt x="26" y="804"/>
                  <a:pt x="26" y="803"/>
                </a:cubicBezTo>
                <a:cubicBezTo>
                  <a:pt x="25" y="802"/>
                  <a:pt x="26" y="801"/>
                  <a:pt x="25" y="801"/>
                </a:cubicBezTo>
                <a:cubicBezTo>
                  <a:pt x="24" y="801"/>
                  <a:pt x="24" y="802"/>
                  <a:pt x="24" y="802"/>
                </a:cubicBezTo>
                <a:cubicBezTo>
                  <a:pt x="24" y="803"/>
                  <a:pt x="24" y="804"/>
                  <a:pt x="23" y="803"/>
                </a:cubicBezTo>
                <a:cubicBezTo>
                  <a:pt x="22" y="803"/>
                  <a:pt x="22" y="802"/>
                  <a:pt x="21" y="803"/>
                </a:cubicBezTo>
                <a:cubicBezTo>
                  <a:pt x="20" y="803"/>
                  <a:pt x="21" y="805"/>
                  <a:pt x="21" y="807"/>
                </a:cubicBezTo>
                <a:cubicBezTo>
                  <a:pt x="21" y="807"/>
                  <a:pt x="21" y="808"/>
                  <a:pt x="21" y="808"/>
                </a:cubicBezTo>
                <a:cubicBezTo>
                  <a:pt x="22" y="809"/>
                  <a:pt x="23" y="808"/>
                  <a:pt x="23" y="809"/>
                </a:cubicBezTo>
                <a:cubicBezTo>
                  <a:pt x="24" y="809"/>
                  <a:pt x="23" y="810"/>
                  <a:pt x="24" y="811"/>
                </a:cubicBezTo>
                <a:cubicBezTo>
                  <a:pt x="24" y="811"/>
                  <a:pt x="25" y="811"/>
                  <a:pt x="26" y="812"/>
                </a:cubicBezTo>
                <a:cubicBezTo>
                  <a:pt x="26" y="812"/>
                  <a:pt x="26" y="813"/>
                  <a:pt x="25" y="813"/>
                </a:cubicBezTo>
                <a:cubicBezTo>
                  <a:pt x="24" y="813"/>
                  <a:pt x="24" y="812"/>
                  <a:pt x="23" y="812"/>
                </a:cubicBezTo>
                <a:cubicBezTo>
                  <a:pt x="23" y="812"/>
                  <a:pt x="22" y="812"/>
                  <a:pt x="22" y="811"/>
                </a:cubicBezTo>
                <a:cubicBezTo>
                  <a:pt x="21" y="811"/>
                  <a:pt x="21" y="810"/>
                  <a:pt x="20" y="810"/>
                </a:cubicBezTo>
                <a:cubicBezTo>
                  <a:pt x="20" y="810"/>
                  <a:pt x="20" y="812"/>
                  <a:pt x="20" y="813"/>
                </a:cubicBezTo>
                <a:cubicBezTo>
                  <a:pt x="20" y="814"/>
                  <a:pt x="21" y="814"/>
                  <a:pt x="22" y="815"/>
                </a:cubicBezTo>
                <a:close/>
                <a:moveTo>
                  <a:pt x="71" y="776"/>
                </a:moveTo>
                <a:cubicBezTo>
                  <a:pt x="71" y="776"/>
                  <a:pt x="71" y="777"/>
                  <a:pt x="72" y="777"/>
                </a:cubicBezTo>
                <a:cubicBezTo>
                  <a:pt x="72" y="778"/>
                  <a:pt x="73" y="777"/>
                  <a:pt x="72" y="776"/>
                </a:cubicBezTo>
                <a:cubicBezTo>
                  <a:pt x="71" y="775"/>
                  <a:pt x="71" y="772"/>
                  <a:pt x="69" y="773"/>
                </a:cubicBezTo>
                <a:cubicBezTo>
                  <a:pt x="68" y="773"/>
                  <a:pt x="68" y="774"/>
                  <a:pt x="68" y="774"/>
                </a:cubicBezTo>
                <a:cubicBezTo>
                  <a:pt x="69" y="775"/>
                  <a:pt x="70" y="775"/>
                  <a:pt x="71" y="776"/>
                </a:cubicBezTo>
                <a:close/>
                <a:moveTo>
                  <a:pt x="85" y="1030"/>
                </a:moveTo>
                <a:cubicBezTo>
                  <a:pt x="86" y="1030"/>
                  <a:pt x="87" y="1028"/>
                  <a:pt x="86" y="1028"/>
                </a:cubicBezTo>
                <a:cubicBezTo>
                  <a:pt x="85" y="1028"/>
                  <a:pt x="84" y="1030"/>
                  <a:pt x="85" y="1030"/>
                </a:cubicBezTo>
                <a:close/>
                <a:moveTo>
                  <a:pt x="92" y="1035"/>
                </a:moveTo>
                <a:cubicBezTo>
                  <a:pt x="91" y="1035"/>
                  <a:pt x="90" y="1036"/>
                  <a:pt x="92" y="1036"/>
                </a:cubicBezTo>
                <a:cubicBezTo>
                  <a:pt x="92" y="1036"/>
                  <a:pt x="93" y="1036"/>
                  <a:pt x="93" y="1037"/>
                </a:cubicBezTo>
                <a:cubicBezTo>
                  <a:pt x="93" y="1037"/>
                  <a:pt x="93" y="1038"/>
                  <a:pt x="94" y="1037"/>
                </a:cubicBezTo>
                <a:cubicBezTo>
                  <a:pt x="94" y="1037"/>
                  <a:pt x="95" y="1035"/>
                  <a:pt x="95" y="1035"/>
                </a:cubicBezTo>
                <a:cubicBezTo>
                  <a:pt x="95" y="1034"/>
                  <a:pt x="92" y="1034"/>
                  <a:pt x="92" y="1035"/>
                </a:cubicBezTo>
                <a:close/>
                <a:moveTo>
                  <a:pt x="293" y="645"/>
                </a:moveTo>
                <a:cubicBezTo>
                  <a:pt x="293" y="646"/>
                  <a:pt x="296" y="646"/>
                  <a:pt x="296" y="646"/>
                </a:cubicBezTo>
                <a:cubicBezTo>
                  <a:pt x="298" y="644"/>
                  <a:pt x="294" y="643"/>
                  <a:pt x="293" y="645"/>
                </a:cubicBezTo>
                <a:close/>
                <a:moveTo>
                  <a:pt x="71" y="772"/>
                </a:moveTo>
                <a:cubicBezTo>
                  <a:pt x="72" y="772"/>
                  <a:pt x="72" y="771"/>
                  <a:pt x="73" y="772"/>
                </a:cubicBezTo>
                <a:cubicBezTo>
                  <a:pt x="73" y="772"/>
                  <a:pt x="74" y="772"/>
                  <a:pt x="74" y="773"/>
                </a:cubicBezTo>
                <a:cubicBezTo>
                  <a:pt x="76" y="773"/>
                  <a:pt x="77" y="773"/>
                  <a:pt x="78" y="774"/>
                </a:cubicBezTo>
                <a:cubicBezTo>
                  <a:pt x="79" y="775"/>
                  <a:pt x="80" y="776"/>
                  <a:pt x="81" y="774"/>
                </a:cubicBezTo>
                <a:cubicBezTo>
                  <a:pt x="81" y="773"/>
                  <a:pt x="81" y="773"/>
                  <a:pt x="81" y="773"/>
                </a:cubicBezTo>
                <a:cubicBezTo>
                  <a:pt x="82" y="772"/>
                  <a:pt x="82" y="773"/>
                  <a:pt x="82" y="772"/>
                </a:cubicBezTo>
                <a:cubicBezTo>
                  <a:pt x="81" y="771"/>
                  <a:pt x="81" y="772"/>
                  <a:pt x="81" y="772"/>
                </a:cubicBezTo>
                <a:cubicBezTo>
                  <a:pt x="80" y="772"/>
                  <a:pt x="79" y="772"/>
                  <a:pt x="79" y="772"/>
                </a:cubicBezTo>
                <a:cubicBezTo>
                  <a:pt x="78" y="771"/>
                  <a:pt x="79" y="771"/>
                  <a:pt x="78" y="770"/>
                </a:cubicBezTo>
                <a:cubicBezTo>
                  <a:pt x="77" y="770"/>
                  <a:pt x="76" y="770"/>
                  <a:pt x="76" y="770"/>
                </a:cubicBezTo>
                <a:cubicBezTo>
                  <a:pt x="75" y="770"/>
                  <a:pt x="74" y="770"/>
                  <a:pt x="74" y="769"/>
                </a:cubicBezTo>
                <a:cubicBezTo>
                  <a:pt x="74" y="768"/>
                  <a:pt x="75" y="769"/>
                  <a:pt x="76" y="769"/>
                </a:cubicBezTo>
                <a:cubicBezTo>
                  <a:pt x="76" y="769"/>
                  <a:pt x="77" y="769"/>
                  <a:pt x="77" y="768"/>
                </a:cubicBezTo>
                <a:cubicBezTo>
                  <a:pt x="77" y="767"/>
                  <a:pt x="76" y="768"/>
                  <a:pt x="76" y="767"/>
                </a:cubicBezTo>
                <a:cubicBezTo>
                  <a:pt x="75" y="767"/>
                  <a:pt x="75" y="767"/>
                  <a:pt x="74" y="766"/>
                </a:cubicBezTo>
                <a:cubicBezTo>
                  <a:pt x="74" y="766"/>
                  <a:pt x="74" y="766"/>
                  <a:pt x="73" y="766"/>
                </a:cubicBezTo>
                <a:cubicBezTo>
                  <a:pt x="73" y="765"/>
                  <a:pt x="73" y="765"/>
                  <a:pt x="73" y="764"/>
                </a:cubicBezTo>
                <a:cubicBezTo>
                  <a:pt x="73" y="764"/>
                  <a:pt x="72" y="763"/>
                  <a:pt x="71" y="764"/>
                </a:cubicBezTo>
                <a:cubicBezTo>
                  <a:pt x="70" y="765"/>
                  <a:pt x="72" y="766"/>
                  <a:pt x="71" y="766"/>
                </a:cubicBezTo>
                <a:cubicBezTo>
                  <a:pt x="71" y="767"/>
                  <a:pt x="70" y="767"/>
                  <a:pt x="69" y="768"/>
                </a:cubicBezTo>
                <a:cubicBezTo>
                  <a:pt x="69" y="769"/>
                  <a:pt x="69" y="771"/>
                  <a:pt x="71" y="772"/>
                </a:cubicBezTo>
                <a:close/>
                <a:moveTo>
                  <a:pt x="294" y="639"/>
                </a:moveTo>
                <a:cubicBezTo>
                  <a:pt x="295" y="639"/>
                  <a:pt x="295" y="639"/>
                  <a:pt x="295" y="640"/>
                </a:cubicBezTo>
                <a:cubicBezTo>
                  <a:pt x="296" y="640"/>
                  <a:pt x="297" y="641"/>
                  <a:pt x="297" y="640"/>
                </a:cubicBezTo>
                <a:cubicBezTo>
                  <a:pt x="297" y="639"/>
                  <a:pt x="296" y="638"/>
                  <a:pt x="296" y="638"/>
                </a:cubicBezTo>
                <a:cubicBezTo>
                  <a:pt x="296" y="637"/>
                  <a:pt x="296" y="636"/>
                  <a:pt x="295" y="636"/>
                </a:cubicBezTo>
                <a:cubicBezTo>
                  <a:pt x="294" y="636"/>
                  <a:pt x="294" y="637"/>
                  <a:pt x="293" y="637"/>
                </a:cubicBezTo>
                <a:cubicBezTo>
                  <a:pt x="292" y="637"/>
                  <a:pt x="291" y="637"/>
                  <a:pt x="291" y="637"/>
                </a:cubicBezTo>
                <a:cubicBezTo>
                  <a:pt x="290" y="638"/>
                  <a:pt x="290" y="638"/>
                  <a:pt x="291" y="639"/>
                </a:cubicBezTo>
                <a:cubicBezTo>
                  <a:pt x="292" y="639"/>
                  <a:pt x="293" y="639"/>
                  <a:pt x="294" y="639"/>
                </a:cubicBezTo>
                <a:close/>
                <a:moveTo>
                  <a:pt x="301" y="644"/>
                </a:moveTo>
                <a:cubicBezTo>
                  <a:pt x="302" y="644"/>
                  <a:pt x="302" y="644"/>
                  <a:pt x="303" y="644"/>
                </a:cubicBezTo>
                <a:cubicBezTo>
                  <a:pt x="304" y="645"/>
                  <a:pt x="305" y="644"/>
                  <a:pt x="304" y="643"/>
                </a:cubicBezTo>
                <a:cubicBezTo>
                  <a:pt x="304" y="643"/>
                  <a:pt x="302" y="642"/>
                  <a:pt x="301" y="642"/>
                </a:cubicBezTo>
                <a:cubicBezTo>
                  <a:pt x="300" y="642"/>
                  <a:pt x="299" y="643"/>
                  <a:pt x="300" y="644"/>
                </a:cubicBezTo>
                <a:cubicBezTo>
                  <a:pt x="300" y="645"/>
                  <a:pt x="301" y="644"/>
                  <a:pt x="301" y="644"/>
                </a:cubicBezTo>
                <a:close/>
                <a:moveTo>
                  <a:pt x="30" y="865"/>
                </a:moveTo>
                <a:cubicBezTo>
                  <a:pt x="30" y="866"/>
                  <a:pt x="31" y="867"/>
                  <a:pt x="31" y="868"/>
                </a:cubicBezTo>
                <a:cubicBezTo>
                  <a:pt x="31" y="870"/>
                  <a:pt x="31" y="870"/>
                  <a:pt x="33" y="871"/>
                </a:cubicBezTo>
                <a:cubicBezTo>
                  <a:pt x="34" y="871"/>
                  <a:pt x="34" y="872"/>
                  <a:pt x="35" y="871"/>
                </a:cubicBezTo>
                <a:cubicBezTo>
                  <a:pt x="36" y="871"/>
                  <a:pt x="35" y="870"/>
                  <a:pt x="35" y="869"/>
                </a:cubicBezTo>
                <a:cubicBezTo>
                  <a:pt x="35" y="868"/>
                  <a:pt x="35" y="868"/>
                  <a:pt x="35" y="867"/>
                </a:cubicBezTo>
                <a:cubicBezTo>
                  <a:pt x="34" y="867"/>
                  <a:pt x="34" y="867"/>
                  <a:pt x="34" y="866"/>
                </a:cubicBezTo>
                <a:cubicBezTo>
                  <a:pt x="33" y="866"/>
                  <a:pt x="34" y="865"/>
                  <a:pt x="34" y="865"/>
                </a:cubicBezTo>
                <a:cubicBezTo>
                  <a:pt x="33" y="863"/>
                  <a:pt x="30" y="863"/>
                  <a:pt x="30" y="865"/>
                </a:cubicBezTo>
                <a:close/>
                <a:moveTo>
                  <a:pt x="112" y="997"/>
                </a:moveTo>
                <a:cubicBezTo>
                  <a:pt x="112" y="997"/>
                  <a:pt x="111" y="997"/>
                  <a:pt x="111" y="997"/>
                </a:cubicBezTo>
                <a:cubicBezTo>
                  <a:pt x="110" y="997"/>
                  <a:pt x="111" y="996"/>
                  <a:pt x="110" y="996"/>
                </a:cubicBezTo>
                <a:cubicBezTo>
                  <a:pt x="109" y="995"/>
                  <a:pt x="109" y="996"/>
                  <a:pt x="109" y="997"/>
                </a:cubicBezTo>
                <a:cubicBezTo>
                  <a:pt x="108" y="997"/>
                  <a:pt x="106" y="997"/>
                  <a:pt x="105" y="998"/>
                </a:cubicBezTo>
                <a:cubicBezTo>
                  <a:pt x="104" y="999"/>
                  <a:pt x="106" y="999"/>
                  <a:pt x="106" y="1000"/>
                </a:cubicBezTo>
                <a:cubicBezTo>
                  <a:pt x="107" y="1000"/>
                  <a:pt x="108" y="1000"/>
                  <a:pt x="109" y="1001"/>
                </a:cubicBezTo>
                <a:cubicBezTo>
                  <a:pt x="109" y="1001"/>
                  <a:pt x="109" y="1002"/>
                  <a:pt x="109" y="1002"/>
                </a:cubicBezTo>
                <a:cubicBezTo>
                  <a:pt x="110" y="1002"/>
                  <a:pt x="110" y="1001"/>
                  <a:pt x="111" y="1001"/>
                </a:cubicBezTo>
                <a:cubicBezTo>
                  <a:pt x="112" y="1001"/>
                  <a:pt x="112" y="1001"/>
                  <a:pt x="113" y="1000"/>
                </a:cubicBezTo>
                <a:cubicBezTo>
                  <a:pt x="113" y="1000"/>
                  <a:pt x="113" y="999"/>
                  <a:pt x="113" y="999"/>
                </a:cubicBezTo>
                <a:cubicBezTo>
                  <a:pt x="113" y="999"/>
                  <a:pt x="113" y="999"/>
                  <a:pt x="114" y="999"/>
                </a:cubicBezTo>
                <a:cubicBezTo>
                  <a:pt x="114" y="999"/>
                  <a:pt x="115" y="999"/>
                  <a:pt x="115" y="998"/>
                </a:cubicBezTo>
                <a:cubicBezTo>
                  <a:pt x="114" y="997"/>
                  <a:pt x="113" y="998"/>
                  <a:pt x="113" y="997"/>
                </a:cubicBezTo>
                <a:cubicBezTo>
                  <a:pt x="113" y="997"/>
                  <a:pt x="113" y="997"/>
                  <a:pt x="112" y="997"/>
                </a:cubicBezTo>
                <a:close/>
                <a:moveTo>
                  <a:pt x="12" y="826"/>
                </a:moveTo>
                <a:cubicBezTo>
                  <a:pt x="11" y="826"/>
                  <a:pt x="11" y="826"/>
                  <a:pt x="10" y="826"/>
                </a:cubicBezTo>
                <a:cubicBezTo>
                  <a:pt x="10" y="826"/>
                  <a:pt x="9" y="826"/>
                  <a:pt x="8" y="827"/>
                </a:cubicBezTo>
                <a:cubicBezTo>
                  <a:pt x="8" y="827"/>
                  <a:pt x="9" y="828"/>
                  <a:pt x="9" y="828"/>
                </a:cubicBezTo>
                <a:cubicBezTo>
                  <a:pt x="10" y="828"/>
                  <a:pt x="10" y="828"/>
                  <a:pt x="10" y="829"/>
                </a:cubicBezTo>
                <a:cubicBezTo>
                  <a:pt x="10" y="829"/>
                  <a:pt x="10" y="830"/>
                  <a:pt x="11" y="830"/>
                </a:cubicBezTo>
                <a:cubicBezTo>
                  <a:pt x="12" y="829"/>
                  <a:pt x="11" y="829"/>
                  <a:pt x="12" y="828"/>
                </a:cubicBezTo>
                <a:cubicBezTo>
                  <a:pt x="12" y="828"/>
                  <a:pt x="14" y="827"/>
                  <a:pt x="12" y="826"/>
                </a:cubicBezTo>
                <a:close/>
                <a:moveTo>
                  <a:pt x="19" y="860"/>
                </a:moveTo>
                <a:cubicBezTo>
                  <a:pt x="20" y="858"/>
                  <a:pt x="21" y="857"/>
                  <a:pt x="21" y="856"/>
                </a:cubicBezTo>
                <a:cubicBezTo>
                  <a:pt x="22" y="855"/>
                  <a:pt x="23" y="853"/>
                  <a:pt x="23" y="852"/>
                </a:cubicBezTo>
                <a:cubicBezTo>
                  <a:pt x="22" y="851"/>
                  <a:pt x="21" y="853"/>
                  <a:pt x="20" y="853"/>
                </a:cubicBezTo>
                <a:cubicBezTo>
                  <a:pt x="20" y="854"/>
                  <a:pt x="19" y="854"/>
                  <a:pt x="19" y="854"/>
                </a:cubicBezTo>
                <a:cubicBezTo>
                  <a:pt x="18" y="855"/>
                  <a:pt x="19" y="855"/>
                  <a:pt x="19" y="856"/>
                </a:cubicBezTo>
                <a:cubicBezTo>
                  <a:pt x="18" y="857"/>
                  <a:pt x="16" y="856"/>
                  <a:pt x="15" y="858"/>
                </a:cubicBezTo>
                <a:cubicBezTo>
                  <a:pt x="15" y="858"/>
                  <a:pt x="16" y="858"/>
                  <a:pt x="17" y="859"/>
                </a:cubicBezTo>
                <a:cubicBezTo>
                  <a:pt x="18" y="860"/>
                  <a:pt x="18" y="862"/>
                  <a:pt x="19" y="860"/>
                </a:cubicBezTo>
                <a:close/>
                <a:moveTo>
                  <a:pt x="14" y="855"/>
                </a:moveTo>
                <a:cubicBezTo>
                  <a:pt x="14" y="855"/>
                  <a:pt x="15" y="854"/>
                  <a:pt x="15" y="854"/>
                </a:cubicBezTo>
                <a:cubicBezTo>
                  <a:pt x="15" y="853"/>
                  <a:pt x="16" y="852"/>
                  <a:pt x="15" y="852"/>
                </a:cubicBezTo>
                <a:cubicBezTo>
                  <a:pt x="14" y="853"/>
                  <a:pt x="13" y="854"/>
                  <a:pt x="14" y="855"/>
                </a:cubicBezTo>
                <a:close/>
                <a:moveTo>
                  <a:pt x="14" y="813"/>
                </a:moveTo>
                <a:cubicBezTo>
                  <a:pt x="15" y="812"/>
                  <a:pt x="15" y="811"/>
                  <a:pt x="14" y="811"/>
                </a:cubicBezTo>
                <a:cubicBezTo>
                  <a:pt x="14" y="810"/>
                  <a:pt x="13" y="810"/>
                  <a:pt x="13" y="810"/>
                </a:cubicBezTo>
                <a:cubicBezTo>
                  <a:pt x="12" y="810"/>
                  <a:pt x="11" y="806"/>
                  <a:pt x="10" y="808"/>
                </a:cubicBezTo>
                <a:cubicBezTo>
                  <a:pt x="10" y="809"/>
                  <a:pt x="10" y="809"/>
                  <a:pt x="10" y="810"/>
                </a:cubicBezTo>
                <a:cubicBezTo>
                  <a:pt x="10" y="811"/>
                  <a:pt x="9" y="811"/>
                  <a:pt x="10" y="812"/>
                </a:cubicBezTo>
                <a:cubicBezTo>
                  <a:pt x="10" y="813"/>
                  <a:pt x="11" y="813"/>
                  <a:pt x="10" y="814"/>
                </a:cubicBezTo>
                <a:cubicBezTo>
                  <a:pt x="9" y="814"/>
                  <a:pt x="8" y="814"/>
                  <a:pt x="8" y="813"/>
                </a:cubicBezTo>
                <a:cubicBezTo>
                  <a:pt x="8" y="812"/>
                  <a:pt x="7" y="812"/>
                  <a:pt x="6" y="811"/>
                </a:cubicBezTo>
                <a:cubicBezTo>
                  <a:pt x="6" y="811"/>
                  <a:pt x="6" y="810"/>
                  <a:pt x="6" y="810"/>
                </a:cubicBezTo>
                <a:cubicBezTo>
                  <a:pt x="5" y="810"/>
                  <a:pt x="5" y="810"/>
                  <a:pt x="5" y="811"/>
                </a:cubicBezTo>
                <a:cubicBezTo>
                  <a:pt x="5" y="812"/>
                  <a:pt x="6" y="813"/>
                  <a:pt x="4" y="814"/>
                </a:cubicBezTo>
                <a:cubicBezTo>
                  <a:pt x="3" y="814"/>
                  <a:pt x="3" y="813"/>
                  <a:pt x="2" y="813"/>
                </a:cubicBezTo>
                <a:cubicBezTo>
                  <a:pt x="1" y="815"/>
                  <a:pt x="4" y="814"/>
                  <a:pt x="4" y="815"/>
                </a:cubicBezTo>
                <a:cubicBezTo>
                  <a:pt x="5" y="816"/>
                  <a:pt x="5" y="817"/>
                  <a:pt x="5" y="817"/>
                </a:cubicBezTo>
                <a:cubicBezTo>
                  <a:pt x="6" y="817"/>
                  <a:pt x="6" y="816"/>
                  <a:pt x="6" y="816"/>
                </a:cubicBezTo>
                <a:cubicBezTo>
                  <a:pt x="7" y="816"/>
                  <a:pt x="7" y="817"/>
                  <a:pt x="8" y="817"/>
                </a:cubicBezTo>
                <a:cubicBezTo>
                  <a:pt x="9" y="817"/>
                  <a:pt x="10" y="817"/>
                  <a:pt x="9" y="818"/>
                </a:cubicBezTo>
                <a:cubicBezTo>
                  <a:pt x="9" y="819"/>
                  <a:pt x="8" y="818"/>
                  <a:pt x="8" y="819"/>
                </a:cubicBezTo>
                <a:cubicBezTo>
                  <a:pt x="8" y="820"/>
                  <a:pt x="10" y="820"/>
                  <a:pt x="11" y="820"/>
                </a:cubicBezTo>
                <a:cubicBezTo>
                  <a:pt x="11" y="821"/>
                  <a:pt x="11" y="822"/>
                  <a:pt x="11" y="822"/>
                </a:cubicBezTo>
                <a:cubicBezTo>
                  <a:pt x="12" y="822"/>
                  <a:pt x="13" y="822"/>
                  <a:pt x="13" y="822"/>
                </a:cubicBezTo>
                <a:cubicBezTo>
                  <a:pt x="14" y="823"/>
                  <a:pt x="13" y="824"/>
                  <a:pt x="14" y="823"/>
                </a:cubicBezTo>
                <a:cubicBezTo>
                  <a:pt x="15" y="823"/>
                  <a:pt x="15" y="822"/>
                  <a:pt x="16" y="822"/>
                </a:cubicBezTo>
                <a:cubicBezTo>
                  <a:pt x="17" y="822"/>
                  <a:pt x="19" y="822"/>
                  <a:pt x="18" y="824"/>
                </a:cubicBezTo>
                <a:cubicBezTo>
                  <a:pt x="17" y="825"/>
                  <a:pt x="16" y="826"/>
                  <a:pt x="17" y="828"/>
                </a:cubicBezTo>
                <a:cubicBezTo>
                  <a:pt x="18" y="828"/>
                  <a:pt x="18" y="826"/>
                  <a:pt x="18" y="825"/>
                </a:cubicBezTo>
                <a:cubicBezTo>
                  <a:pt x="19" y="825"/>
                  <a:pt x="20" y="825"/>
                  <a:pt x="20" y="824"/>
                </a:cubicBezTo>
                <a:cubicBezTo>
                  <a:pt x="21" y="823"/>
                  <a:pt x="20" y="823"/>
                  <a:pt x="21" y="822"/>
                </a:cubicBezTo>
                <a:cubicBezTo>
                  <a:pt x="21" y="822"/>
                  <a:pt x="21" y="822"/>
                  <a:pt x="21" y="822"/>
                </a:cubicBezTo>
                <a:cubicBezTo>
                  <a:pt x="21" y="822"/>
                  <a:pt x="22" y="821"/>
                  <a:pt x="22" y="821"/>
                </a:cubicBezTo>
                <a:cubicBezTo>
                  <a:pt x="22" y="820"/>
                  <a:pt x="20" y="820"/>
                  <a:pt x="20" y="821"/>
                </a:cubicBezTo>
                <a:cubicBezTo>
                  <a:pt x="19" y="821"/>
                  <a:pt x="19" y="821"/>
                  <a:pt x="18" y="820"/>
                </a:cubicBezTo>
                <a:cubicBezTo>
                  <a:pt x="18" y="820"/>
                  <a:pt x="18" y="820"/>
                  <a:pt x="17" y="819"/>
                </a:cubicBezTo>
                <a:cubicBezTo>
                  <a:pt x="16" y="819"/>
                  <a:pt x="15" y="820"/>
                  <a:pt x="15" y="818"/>
                </a:cubicBezTo>
                <a:cubicBezTo>
                  <a:pt x="15" y="818"/>
                  <a:pt x="15" y="817"/>
                  <a:pt x="15" y="817"/>
                </a:cubicBezTo>
                <a:cubicBezTo>
                  <a:pt x="15" y="816"/>
                  <a:pt x="14" y="816"/>
                  <a:pt x="14" y="815"/>
                </a:cubicBezTo>
                <a:cubicBezTo>
                  <a:pt x="14" y="814"/>
                  <a:pt x="14" y="814"/>
                  <a:pt x="14" y="813"/>
                </a:cubicBezTo>
                <a:close/>
                <a:moveTo>
                  <a:pt x="36" y="863"/>
                </a:moveTo>
                <a:cubicBezTo>
                  <a:pt x="36" y="862"/>
                  <a:pt x="36" y="860"/>
                  <a:pt x="35" y="860"/>
                </a:cubicBezTo>
                <a:cubicBezTo>
                  <a:pt x="33" y="859"/>
                  <a:pt x="35" y="861"/>
                  <a:pt x="35" y="861"/>
                </a:cubicBezTo>
                <a:cubicBezTo>
                  <a:pt x="35" y="862"/>
                  <a:pt x="36" y="863"/>
                  <a:pt x="36" y="863"/>
                </a:cubicBezTo>
                <a:close/>
                <a:moveTo>
                  <a:pt x="6" y="838"/>
                </a:moveTo>
                <a:cubicBezTo>
                  <a:pt x="6" y="838"/>
                  <a:pt x="4" y="840"/>
                  <a:pt x="5" y="840"/>
                </a:cubicBezTo>
                <a:cubicBezTo>
                  <a:pt x="6" y="840"/>
                  <a:pt x="7" y="839"/>
                  <a:pt x="8" y="838"/>
                </a:cubicBezTo>
                <a:cubicBezTo>
                  <a:pt x="8" y="837"/>
                  <a:pt x="9" y="837"/>
                  <a:pt x="8" y="837"/>
                </a:cubicBezTo>
                <a:cubicBezTo>
                  <a:pt x="7" y="837"/>
                  <a:pt x="7" y="837"/>
                  <a:pt x="6" y="838"/>
                </a:cubicBezTo>
                <a:close/>
                <a:moveTo>
                  <a:pt x="302" y="637"/>
                </a:moveTo>
                <a:cubicBezTo>
                  <a:pt x="303" y="637"/>
                  <a:pt x="303" y="638"/>
                  <a:pt x="304" y="638"/>
                </a:cubicBezTo>
                <a:cubicBezTo>
                  <a:pt x="305" y="638"/>
                  <a:pt x="305" y="637"/>
                  <a:pt x="306" y="637"/>
                </a:cubicBezTo>
                <a:cubicBezTo>
                  <a:pt x="307" y="637"/>
                  <a:pt x="307" y="636"/>
                  <a:pt x="308" y="636"/>
                </a:cubicBezTo>
                <a:cubicBezTo>
                  <a:pt x="309" y="636"/>
                  <a:pt x="309" y="636"/>
                  <a:pt x="310" y="635"/>
                </a:cubicBezTo>
                <a:cubicBezTo>
                  <a:pt x="312" y="635"/>
                  <a:pt x="313" y="635"/>
                  <a:pt x="315" y="634"/>
                </a:cubicBezTo>
                <a:cubicBezTo>
                  <a:pt x="317" y="634"/>
                  <a:pt x="317" y="632"/>
                  <a:pt x="315" y="631"/>
                </a:cubicBezTo>
                <a:cubicBezTo>
                  <a:pt x="314" y="631"/>
                  <a:pt x="313" y="631"/>
                  <a:pt x="311" y="631"/>
                </a:cubicBezTo>
                <a:cubicBezTo>
                  <a:pt x="310" y="631"/>
                  <a:pt x="310" y="631"/>
                  <a:pt x="309" y="631"/>
                </a:cubicBezTo>
                <a:cubicBezTo>
                  <a:pt x="308" y="631"/>
                  <a:pt x="307" y="632"/>
                  <a:pt x="307" y="632"/>
                </a:cubicBezTo>
                <a:cubicBezTo>
                  <a:pt x="306" y="633"/>
                  <a:pt x="305" y="634"/>
                  <a:pt x="305" y="634"/>
                </a:cubicBezTo>
                <a:cubicBezTo>
                  <a:pt x="304" y="634"/>
                  <a:pt x="304" y="635"/>
                  <a:pt x="303" y="635"/>
                </a:cubicBezTo>
                <a:cubicBezTo>
                  <a:pt x="302" y="635"/>
                  <a:pt x="302" y="635"/>
                  <a:pt x="302" y="635"/>
                </a:cubicBezTo>
                <a:cubicBezTo>
                  <a:pt x="301" y="635"/>
                  <a:pt x="300" y="635"/>
                  <a:pt x="300" y="636"/>
                </a:cubicBezTo>
                <a:cubicBezTo>
                  <a:pt x="301" y="637"/>
                  <a:pt x="301" y="637"/>
                  <a:pt x="302" y="637"/>
                </a:cubicBezTo>
                <a:close/>
                <a:moveTo>
                  <a:pt x="2617" y="1896"/>
                </a:moveTo>
                <a:cubicBezTo>
                  <a:pt x="2617" y="1897"/>
                  <a:pt x="2619" y="1898"/>
                  <a:pt x="2619" y="1898"/>
                </a:cubicBezTo>
                <a:cubicBezTo>
                  <a:pt x="2620" y="1899"/>
                  <a:pt x="2621" y="1898"/>
                  <a:pt x="2621" y="1898"/>
                </a:cubicBezTo>
                <a:cubicBezTo>
                  <a:pt x="2622" y="1897"/>
                  <a:pt x="2620" y="1897"/>
                  <a:pt x="2620" y="1896"/>
                </a:cubicBezTo>
                <a:cubicBezTo>
                  <a:pt x="2620" y="1896"/>
                  <a:pt x="2620" y="1896"/>
                  <a:pt x="2620" y="1895"/>
                </a:cubicBezTo>
                <a:cubicBezTo>
                  <a:pt x="2620" y="1895"/>
                  <a:pt x="2620" y="1895"/>
                  <a:pt x="2620" y="1894"/>
                </a:cubicBezTo>
                <a:cubicBezTo>
                  <a:pt x="2620" y="1894"/>
                  <a:pt x="2620" y="1893"/>
                  <a:pt x="2620" y="1893"/>
                </a:cubicBezTo>
                <a:cubicBezTo>
                  <a:pt x="2619" y="1892"/>
                  <a:pt x="2619" y="1893"/>
                  <a:pt x="2619" y="1893"/>
                </a:cubicBezTo>
                <a:cubicBezTo>
                  <a:pt x="2619" y="1894"/>
                  <a:pt x="2619" y="1894"/>
                  <a:pt x="2618" y="1895"/>
                </a:cubicBezTo>
                <a:cubicBezTo>
                  <a:pt x="2618" y="1895"/>
                  <a:pt x="2618" y="1895"/>
                  <a:pt x="2618" y="1895"/>
                </a:cubicBezTo>
                <a:cubicBezTo>
                  <a:pt x="2617" y="1895"/>
                  <a:pt x="2618" y="1896"/>
                  <a:pt x="2618" y="1896"/>
                </a:cubicBezTo>
                <a:cubicBezTo>
                  <a:pt x="2618" y="1896"/>
                  <a:pt x="2618" y="1896"/>
                  <a:pt x="2617" y="1896"/>
                </a:cubicBezTo>
                <a:close/>
                <a:moveTo>
                  <a:pt x="47" y="931"/>
                </a:moveTo>
                <a:cubicBezTo>
                  <a:pt x="48" y="931"/>
                  <a:pt x="48" y="931"/>
                  <a:pt x="48" y="932"/>
                </a:cubicBezTo>
                <a:cubicBezTo>
                  <a:pt x="49" y="932"/>
                  <a:pt x="48" y="933"/>
                  <a:pt x="49" y="933"/>
                </a:cubicBezTo>
                <a:cubicBezTo>
                  <a:pt x="50" y="934"/>
                  <a:pt x="51" y="932"/>
                  <a:pt x="52" y="932"/>
                </a:cubicBezTo>
                <a:cubicBezTo>
                  <a:pt x="53" y="931"/>
                  <a:pt x="54" y="931"/>
                  <a:pt x="55" y="930"/>
                </a:cubicBezTo>
                <a:cubicBezTo>
                  <a:pt x="56" y="929"/>
                  <a:pt x="55" y="928"/>
                  <a:pt x="53" y="929"/>
                </a:cubicBezTo>
                <a:cubicBezTo>
                  <a:pt x="52" y="929"/>
                  <a:pt x="52" y="928"/>
                  <a:pt x="51" y="927"/>
                </a:cubicBezTo>
                <a:cubicBezTo>
                  <a:pt x="50" y="925"/>
                  <a:pt x="49" y="925"/>
                  <a:pt x="48" y="925"/>
                </a:cubicBezTo>
                <a:cubicBezTo>
                  <a:pt x="48" y="926"/>
                  <a:pt x="47" y="926"/>
                  <a:pt x="46" y="926"/>
                </a:cubicBezTo>
                <a:cubicBezTo>
                  <a:pt x="45" y="926"/>
                  <a:pt x="46" y="927"/>
                  <a:pt x="46" y="927"/>
                </a:cubicBezTo>
                <a:cubicBezTo>
                  <a:pt x="47" y="929"/>
                  <a:pt x="46" y="930"/>
                  <a:pt x="47" y="931"/>
                </a:cubicBezTo>
                <a:close/>
                <a:moveTo>
                  <a:pt x="12" y="865"/>
                </a:moveTo>
                <a:cubicBezTo>
                  <a:pt x="12" y="866"/>
                  <a:pt x="11" y="866"/>
                  <a:pt x="12" y="867"/>
                </a:cubicBezTo>
                <a:cubicBezTo>
                  <a:pt x="12" y="869"/>
                  <a:pt x="14" y="866"/>
                  <a:pt x="15" y="866"/>
                </a:cubicBezTo>
                <a:cubicBezTo>
                  <a:pt x="15" y="865"/>
                  <a:pt x="17" y="865"/>
                  <a:pt x="17" y="863"/>
                </a:cubicBezTo>
                <a:cubicBezTo>
                  <a:pt x="17" y="862"/>
                  <a:pt x="16" y="862"/>
                  <a:pt x="16" y="861"/>
                </a:cubicBezTo>
                <a:cubicBezTo>
                  <a:pt x="16" y="861"/>
                  <a:pt x="16" y="860"/>
                  <a:pt x="15" y="860"/>
                </a:cubicBezTo>
                <a:cubicBezTo>
                  <a:pt x="15" y="859"/>
                  <a:pt x="15" y="857"/>
                  <a:pt x="14" y="858"/>
                </a:cubicBezTo>
                <a:cubicBezTo>
                  <a:pt x="13" y="858"/>
                  <a:pt x="13" y="859"/>
                  <a:pt x="12" y="859"/>
                </a:cubicBezTo>
                <a:cubicBezTo>
                  <a:pt x="12" y="859"/>
                  <a:pt x="12" y="859"/>
                  <a:pt x="11" y="858"/>
                </a:cubicBezTo>
                <a:cubicBezTo>
                  <a:pt x="11" y="858"/>
                  <a:pt x="10" y="859"/>
                  <a:pt x="10" y="859"/>
                </a:cubicBezTo>
                <a:cubicBezTo>
                  <a:pt x="10" y="859"/>
                  <a:pt x="8" y="862"/>
                  <a:pt x="9" y="862"/>
                </a:cubicBezTo>
                <a:cubicBezTo>
                  <a:pt x="9" y="862"/>
                  <a:pt x="9" y="862"/>
                  <a:pt x="9" y="862"/>
                </a:cubicBezTo>
                <a:cubicBezTo>
                  <a:pt x="10" y="862"/>
                  <a:pt x="10" y="862"/>
                  <a:pt x="11" y="862"/>
                </a:cubicBezTo>
                <a:cubicBezTo>
                  <a:pt x="11" y="862"/>
                  <a:pt x="11" y="862"/>
                  <a:pt x="12" y="862"/>
                </a:cubicBezTo>
                <a:cubicBezTo>
                  <a:pt x="12" y="862"/>
                  <a:pt x="12" y="862"/>
                  <a:pt x="12" y="862"/>
                </a:cubicBezTo>
                <a:cubicBezTo>
                  <a:pt x="13" y="862"/>
                  <a:pt x="13" y="863"/>
                  <a:pt x="13" y="863"/>
                </a:cubicBezTo>
                <a:cubicBezTo>
                  <a:pt x="13" y="864"/>
                  <a:pt x="13" y="865"/>
                  <a:pt x="12" y="865"/>
                </a:cubicBezTo>
                <a:close/>
                <a:moveTo>
                  <a:pt x="3067" y="1128"/>
                </a:moveTo>
                <a:cubicBezTo>
                  <a:pt x="3066" y="1128"/>
                  <a:pt x="3066" y="1129"/>
                  <a:pt x="3066" y="1129"/>
                </a:cubicBezTo>
                <a:cubicBezTo>
                  <a:pt x="3065" y="1130"/>
                  <a:pt x="3065" y="1130"/>
                  <a:pt x="3064" y="1131"/>
                </a:cubicBezTo>
                <a:cubicBezTo>
                  <a:pt x="3062" y="1131"/>
                  <a:pt x="3061" y="1132"/>
                  <a:pt x="3060" y="1133"/>
                </a:cubicBezTo>
                <a:cubicBezTo>
                  <a:pt x="3059" y="1133"/>
                  <a:pt x="3058" y="1134"/>
                  <a:pt x="3058" y="1134"/>
                </a:cubicBezTo>
                <a:cubicBezTo>
                  <a:pt x="3057" y="1134"/>
                  <a:pt x="3057" y="1135"/>
                  <a:pt x="3056" y="1135"/>
                </a:cubicBezTo>
                <a:cubicBezTo>
                  <a:pt x="3055" y="1135"/>
                  <a:pt x="3054" y="1136"/>
                  <a:pt x="3053" y="1135"/>
                </a:cubicBezTo>
                <a:cubicBezTo>
                  <a:pt x="3053" y="1135"/>
                  <a:pt x="3053" y="1134"/>
                  <a:pt x="3052" y="1134"/>
                </a:cubicBezTo>
                <a:cubicBezTo>
                  <a:pt x="3052" y="1133"/>
                  <a:pt x="3051" y="1133"/>
                  <a:pt x="3051" y="1132"/>
                </a:cubicBezTo>
                <a:cubicBezTo>
                  <a:pt x="3051" y="1132"/>
                  <a:pt x="3051" y="1131"/>
                  <a:pt x="3050" y="1131"/>
                </a:cubicBezTo>
                <a:cubicBezTo>
                  <a:pt x="3049" y="1131"/>
                  <a:pt x="3049" y="1132"/>
                  <a:pt x="3049" y="1132"/>
                </a:cubicBezTo>
                <a:cubicBezTo>
                  <a:pt x="3049" y="1133"/>
                  <a:pt x="3048" y="1134"/>
                  <a:pt x="3048" y="1134"/>
                </a:cubicBezTo>
                <a:cubicBezTo>
                  <a:pt x="3047" y="1136"/>
                  <a:pt x="3045" y="1137"/>
                  <a:pt x="3044" y="1138"/>
                </a:cubicBezTo>
                <a:cubicBezTo>
                  <a:pt x="3043" y="1139"/>
                  <a:pt x="3041" y="1140"/>
                  <a:pt x="3039" y="1141"/>
                </a:cubicBezTo>
                <a:cubicBezTo>
                  <a:pt x="3038" y="1142"/>
                  <a:pt x="3036" y="1143"/>
                  <a:pt x="3035" y="1145"/>
                </a:cubicBezTo>
                <a:cubicBezTo>
                  <a:pt x="3034" y="1147"/>
                  <a:pt x="3034" y="1149"/>
                  <a:pt x="3032" y="1150"/>
                </a:cubicBezTo>
                <a:cubicBezTo>
                  <a:pt x="3032" y="1150"/>
                  <a:pt x="3031" y="1150"/>
                  <a:pt x="3030" y="1150"/>
                </a:cubicBezTo>
                <a:cubicBezTo>
                  <a:pt x="3029" y="1151"/>
                  <a:pt x="3029" y="1153"/>
                  <a:pt x="3029" y="1154"/>
                </a:cubicBezTo>
                <a:cubicBezTo>
                  <a:pt x="3029" y="1154"/>
                  <a:pt x="3030" y="1156"/>
                  <a:pt x="3030" y="1156"/>
                </a:cubicBezTo>
                <a:cubicBezTo>
                  <a:pt x="3031" y="1156"/>
                  <a:pt x="3031" y="1155"/>
                  <a:pt x="3032" y="1155"/>
                </a:cubicBezTo>
                <a:cubicBezTo>
                  <a:pt x="3032" y="1154"/>
                  <a:pt x="3033" y="1152"/>
                  <a:pt x="3034" y="1152"/>
                </a:cubicBezTo>
                <a:cubicBezTo>
                  <a:pt x="3035" y="1152"/>
                  <a:pt x="3037" y="1152"/>
                  <a:pt x="3038" y="1150"/>
                </a:cubicBezTo>
                <a:cubicBezTo>
                  <a:pt x="3038" y="1149"/>
                  <a:pt x="3038" y="1149"/>
                  <a:pt x="3038" y="1148"/>
                </a:cubicBezTo>
                <a:cubicBezTo>
                  <a:pt x="3039" y="1148"/>
                  <a:pt x="3040" y="1147"/>
                  <a:pt x="3040" y="1147"/>
                </a:cubicBezTo>
                <a:cubicBezTo>
                  <a:pt x="3041" y="1146"/>
                  <a:pt x="3043" y="1146"/>
                  <a:pt x="3044" y="1145"/>
                </a:cubicBezTo>
                <a:cubicBezTo>
                  <a:pt x="3044" y="1144"/>
                  <a:pt x="3043" y="1143"/>
                  <a:pt x="3044" y="1142"/>
                </a:cubicBezTo>
                <a:cubicBezTo>
                  <a:pt x="3044" y="1142"/>
                  <a:pt x="3045" y="1141"/>
                  <a:pt x="3046" y="1141"/>
                </a:cubicBezTo>
                <a:cubicBezTo>
                  <a:pt x="3046" y="1141"/>
                  <a:pt x="3047" y="1141"/>
                  <a:pt x="3048" y="1141"/>
                </a:cubicBezTo>
                <a:cubicBezTo>
                  <a:pt x="3048" y="1141"/>
                  <a:pt x="3049" y="1142"/>
                  <a:pt x="3050" y="1142"/>
                </a:cubicBezTo>
                <a:cubicBezTo>
                  <a:pt x="3051" y="1141"/>
                  <a:pt x="3052" y="1140"/>
                  <a:pt x="3052" y="1139"/>
                </a:cubicBezTo>
                <a:cubicBezTo>
                  <a:pt x="3054" y="1136"/>
                  <a:pt x="3057" y="1136"/>
                  <a:pt x="3060" y="1135"/>
                </a:cubicBezTo>
                <a:cubicBezTo>
                  <a:pt x="3061" y="1134"/>
                  <a:pt x="3063" y="1134"/>
                  <a:pt x="3065" y="1134"/>
                </a:cubicBezTo>
                <a:cubicBezTo>
                  <a:pt x="3066" y="1134"/>
                  <a:pt x="3068" y="1134"/>
                  <a:pt x="3067" y="1132"/>
                </a:cubicBezTo>
                <a:cubicBezTo>
                  <a:pt x="3067" y="1131"/>
                  <a:pt x="3068" y="1128"/>
                  <a:pt x="3067" y="1128"/>
                </a:cubicBezTo>
                <a:close/>
                <a:moveTo>
                  <a:pt x="658" y="1281"/>
                </a:moveTo>
                <a:cubicBezTo>
                  <a:pt x="658" y="1281"/>
                  <a:pt x="659" y="1283"/>
                  <a:pt x="660" y="1282"/>
                </a:cubicBezTo>
                <a:cubicBezTo>
                  <a:pt x="661" y="1282"/>
                  <a:pt x="659" y="1280"/>
                  <a:pt x="659" y="1279"/>
                </a:cubicBezTo>
                <a:cubicBezTo>
                  <a:pt x="658" y="1279"/>
                  <a:pt x="658" y="1278"/>
                  <a:pt x="658" y="1278"/>
                </a:cubicBezTo>
                <a:cubicBezTo>
                  <a:pt x="657" y="1277"/>
                  <a:pt x="657" y="1278"/>
                  <a:pt x="656" y="1277"/>
                </a:cubicBezTo>
                <a:cubicBezTo>
                  <a:pt x="655" y="1277"/>
                  <a:pt x="656" y="1275"/>
                  <a:pt x="654" y="1274"/>
                </a:cubicBezTo>
                <a:cubicBezTo>
                  <a:pt x="653" y="1274"/>
                  <a:pt x="652" y="1274"/>
                  <a:pt x="651" y="1275"/>
                </a:cubicBezTo>
                <a:cubicBezTo>
                  <a:pt x="650" y="1275"/>
                  <a:pt x="649" y="1275"/>
                  <a:pt x="649" y="1276"/>
                </a:cubicBezTo>
                <a:cubicBezTo>
                  <a:pt x="647" y="1276"/>
                  <a:pt x="647" y="1276"/>
                  <a:pt x="646" y="1276"/>
                </a:cubicBezTo>
                <a:cubicBezTo>
                  <a:pt x="645" y="1276"/>
                  <a:pt x="645" y="1277"/>
                  <a:pt x="645" y="1277"/>
                </a:cubicBezTo>
                <a:cubicBezTo>
                  <a:pt x="646" y="1278"/>
                  <a:pt x="647" y="1278"/>
                  <a:pt x="647" y="1278"/>
                </a:cubicBezTo>
                <a:cubicBezTo>
                  <a:pt x="648" y="1278"/>
                  <a:pt x="650" y="1278"/>
                  <a:pt x="651" y="1279"/>
                </a:cubicBezTo>
                <a:cubicBezTo>
                  <a:pt x="653" y="1280"/>
                  <a:pt x="649" y="1280"/>
                  <a:pt x="651" y="1281"/>
                </a:cubicBezTo>
                <a:cubicBezTo>
                  <a:pt x="651" y="1282"/>
                  <a:pt x="651" y="1281"/>
                  <a:pt x="652" y="1282"/>
                </a:cubicBezTo>
                <a:cubicBezTo>
                  <a:pt x="652" y="1282"/>
                  <a:pt x="652" y="1282"/>
                  <a:pt x="652" y="1282"/>
                </a:cubicBezTo>
                <a:cubicBezTo>
                  <a:pt x="653" y="1283"/>
                  <a:pt x="653" y="1283"/>
                  <a:pt x="654" y="1283"/>
                </a:cubicBezTo>
                <a:cubicBezTo>
                  <a:pt x="655" y="1283"/>
                  <a:pt x="655" y="1284"/>
                  <a:pt x="656" y="1284"/>
                </a:cubicBezTo>
                <a:cubicBezTo>
                  <a:pt x="656" y="1284"/>
                  <a:pt x="657" y="1284"/>
                  <a:pt x="658" y="1284"/>
                </a:cubicBezTo>
                <a:cubicBezTo>
                  <a:pt x="660" y="1283"/>
                  <a:pt x="657" y="1282"/>
                  <a:pt x="657" y="1281"/>
                </a:cubicBezTo>
                <a:cubicBezTo>
                  <a:pt x="657" y="1280"/>
                  <a:pt x="658" y="1281"/>
                  <a:pt x="658" y="1281"/>
                </a:cubicBezTo>
                <a:close/>
                <a:moveTo>
                  <a:pt x="646" y="1300"/>
                </a:moveTo>
                <a:cubicBezTo>
                  <a:pt x="646" y="1300"/>
                  <a:pt x="646" y="1300"/>
                  <a:pt x="647" y="1301"/>
                </a:cubicBezTo>
                <a:cubicBezTo>
                  <a:pt x="647" y="1302"/>
                  <a:pt x="647" y="1303"/>
                  <a:pt x="648" y="1303"/>
                </a:cubicBezTo>
                <a:cubicBezTo>
                  <a:pt x="650" y="1302"/>
                  <a:pt x="649" y="1300"/>
                  <a:pt x="650" y="1299"/>
                </a:cubicBezTo>
                <a:cubicBezTo>
                  <a:pt x="651" y="1298"/>
                  <a:pt x="651" y="1298"/>
                  <a:pt x="651" y="1297"/>
                </a:cubicBezTo>
                <a:cubicBezTo>
                  <a:pt x="651" y="1295"/>
                  <a:pt x="650" y="1295"/>
                  <a:pt x="650" y="1294"/>
                </a:cubicBezTo>
                <a:cubicBezTo>
                  <a:pt x="650" y="1294"/>
                  <a:pt x="650" y="1293"/>
                  <a:pt x="650" y="1292"/>
                </a:cubicBezTo>
                <a:cubicBezTo>
                  <a:pt x="650" y="1292"/>
                  <a:pt x="648" y="1291"/>
                  <a:pt x="647" y="1291"/>
                </a:cubicBezTo>
                <a:cubicBezTo>
                  <a:pt x="645" y="1292"/>
                  <a:pt x="645" y="1294"/>
                  <a:pt x="645" y="1296"/>
                </a:cubicBezTo>
                <a:cubicBezTo>
                  <a:pt x="646" y="1297"/>
                  <a:pt x="645" y="1299"/>
                  <a:pt x="646" y="1300"/>
                </a:cubicBezTo>
                <a:close/>
                <a:moveTo>
                  <a:pt x="464" y="1195"/>
                </a:moveTo>
                <a:cubicBezTo>
                  <a:pt x="464" y="1195"/>
                  <a:pt x="465" y="1195"/>
                  <a:pt x="465" y="1195"/>
                </a:cubicBezTo>
                <a:cubicBezTo>
                  <a:pt x="466" y="1195"/>
                  <a:pt x="466" y="1195"/>
                  <a:pt x="466" y="1195"/>
                </a:cubicBezTo>
                <a:cubicBezTo>
                  <a:pt x="468" y="1194"/>
                  <a:pt x="466" y="1194"/>
                  <a:pt x="466" y="1194"/>
                </a:cubicBezTo>
                <a:cubicBezTo>
                  <a:pt x="465" y="1194"/>
                  <a:pt x="464" y="1194"/>
                  <a:pt x="464" y="1195"/>
                </a:cubicBezTo>
                <a:close/>
                <a:moveTo>
                  <a:pt x="651" y="1316"/>
                </a:moveTo>
                <a:cubicBezTo>
                  <a:pt x="652" y="1315"/>
                  <a:pt x="654" y="1316"/>
                  <a:pt x="654" y="1315"/>
                </a:cubicBezTo>
                <a:cubicBezTo>
                  <a:pt x="656" y="1313"/>
                  <a:pt x="653" y="1314"/>
                  <a:pt x="652" y="1314"/>
                </a:cubicBezTo>
                <a:cubicBezTo>
                  <a:pt x="652" y="1315"/>
                  <a:pt x="651" y="1315"/>
                  <a:pt x="651" y="1315"/>
                </a:cubicBezTo>
                <a:cubicBezTo>
                  <a:pt x="650" y="1315"/>
                  <a:pt x="649" y="1316"/>
                  <a:pt x="649" y="1316"/>
                </a:cubicBezTo>
                <a:cubicBezTo>
                  <a:pt x="648" y="1316"/>
                  <a:pt x="647" y="1318"/>
                  <a:pt x="648" y="1318"/>
                </a:cubicBezTo>
                <a:cubicBezTo>
                  <a:pt x="649" y="1318"/>
                  <a:pt x="650" y="1317"/>
                  <a:pt x="651" y="1316"/>
                </a:cubicBezTo>
                <a:close/>
                <a:moveTo>
                  <a:pt x="643" y="1257"/>
                </a:moveTo>
                <a:cubicBezTo>
                  <a:pt x="644" y="1257"/>
                  <a:pt x="645" y="1257"/>
                  <a:pt x="646" y="1257"/>
                </a:cubicBezTo>
                <a:cubicBezTo>
                  <a:pt x="646" y="1257"/>
                  <a:pt x="647" y="1257"/>
                  <a:pt x="647" y="1256"/>
                </a:cubicBezTo>
                <a:cubicBezTo>
                  <a:pt x="647" y="1255"/>
                  <a:pt x="643" y="1255"/>
                  <a:pt x="643" y="1257"/>
                </a:cubicBezTo>
                <a:close/>
                <a:moveTo>
                  <a:pt x="618" y="1284"/>
                </a:moveTo>
                <a:cubicBezTo>
                  <a:pt x="617" y="1285"/>
                  <a:pt x="619" y="1286"/>
                  <a:pt x="619" y="1287"/>
                </a:cubicBezTo>
                <a:cubicBezTo>
                  <a:pt x="620" y="1287"/>
                  <a:pt x="620" y="1288"/>
                  <a:pt x="620" y="1288"/>
                </a:cubicBezTo>
                <a:cubicBezTo>
                  <a:pt x="620" y="1288"/>
                  <a:pt x="622" y="1289"/>
                  <a:pt x="622" y="1288"/>
                </a:cubicBezTo>
                <a:cubicBezTo>
                  <a:pt x="622" y="1288"/>
                  <a:pt x="620" y="1286"/>
                  <a:pt x="620" y="1286"/>
                </a:cubicBezTo>
                <a:cubicBezTo>
                  <a:pt x="620" y="1285"/>
                  <a:pt x="620" y="1283"/>
                  <a:pt x="618" y="1284"/>
                </a:cubicBezTo>
                <a:close/>
                <a:moveTo>
                  <a:pt x="627" y="1320"/>
                </a:moveTo>
                <a:cubicBezTo>
                  <a:pt x="628" y="1319"/>
                  <a:pt x="627" y="1318"/>
                  <a:pt x="626" y="1318"/>
                </a:cubicBezTo>
                <a:cubicBezTo>
                  <a:pt x="626" y="1318"/>
                  <a:pt x="626" y="1320"/>
                  <a:pt x="627" y="1320"/>
                </a:cubicBezTo>
                <a:close/>
                <a:moveTo>
                  <a:pt x="623" y="1242"/>
                </a:moveTo>
                <a:cubicBezTo>
                  <a:pt x="622" y="1241"/>
                  <a:pt x="622" y="1241"/>
                  <a:pt x="621" y="1241"/>
                </a:cubicBezTo>
                <a:cubicBezTo>
                  <a:pt x="621" y="1241"/>
                  <a:pt x="621" y="1241"/>
                  <a:pt x="621" y="1241"/>
                </a:cubicBezTo>
                <a:cubicBezTo>
                  <a:pt x="620" y="1242"/>
                  <a:pt x="620" y="1242"/>
                  <a:pt x="619" y="1242"/>
                </a:cubicBezTo>
                <a:cubicBezTo>
                  <a:pt x="619" y="1242"/>
                  <a:pt x="619" y="1243"/>
                  <a:pt x="619" y="1244"/>
                </a:cubicBezTo>
                <a:cubicBezTo>
                  <a:pt x="620" y="1244"/>
                  <a:pt x="620" y="1244"/>
                  <a:pt x="621" y="1245"/>
                </a:cubicBezTo>
                <a:cubicBezTo>
                  <a:pt x="621" y="1246"/>
                  <a:pt x="620" y="1247"/>
                  <a:pt x="621" y="1247"/>
                </a:cubicBezTo>
                <a:cubicBezTo>
                  <a:pt x="621" y="1248"/>
                  <a:pt x="622" y="1246"/>
                  <a:pt x="622" y="1246"/>
                </a:cubicBezTo>
                <a:cubicBezTo>
                  <a:pt x="622" y="1245"/>
                  <a:pt x="623" y="1245"/>
                  <a:pt x="623" y="1245"/>
                </a:cubicBezTo>
                <a:cubicBezTo>
                  <a:pt x="624" y="1245"/>
                  <a:pt x="625" y="1244"/>
                  <a:pt x="624" y="1243"/>
                </a:cubicBezTo>
                <a:cubicBezTo>
                  <a:pt x="624" y="1242"/>
                  <a:pt x="623" y="1243"/>
                  <a:pt x="623" y="1242"/>
                </a:cubicBezTo>
                <a:close/>
                <a:moveTo>
                  <a:pt x="634" y="1261"/>
                </a:moveTo>
                <a:cubicBezTo>
                  <a:pt x="633" y="1261"/>
                  <a:pt x="633" y="1260"/>
                  <a:pt x="633" y="1260"/>
                </a:cubicBezTo>
                <a:cubicBezTo>
                  <a:pt x="632" y="1260"/>
                  <a:pt x="632" y="1260"/>
                  <a:pt x="631" y="1260"/>
                </a:cubicBezTo>
                <a:cubicBezTo>
                  <a:pt x="631" y="1260"/>
                  <a:pt x="630" y="1260"/>
                  <a:pt x="630" y="1260"/>
                </a:cubicBezTo>
                <a:cubicBezTo>
                  <a:pt x="628" y="1261"/>
                  <a:pt x="629" y="1264"/>
                  <a:pt x="631" y="1263"/>
                </a:cubicBezTo>
                <a:cubicBezTo>
                  <a:pt x="632" y="1263"/>
                  <a:pt x="631" y="1263"/>
                  <a:pt x="632" y="1262"/>
                </a:cubicBezTo>
                <a:cubicBezTo>
                  <a:pt x="633" y="1261"/>
                  <a:pt x="634" y="1264"/>
                  <a:pt x="634" y="1264"/>
                </a:cubicBezTo>
                <a:cubicBezTo>
                  <a:pt x="635" y="1265"/>
                  <a:pt x="635" y="1264"/>
                  <a:pt x="635" y="1263"/>
                </a:cubicBezTo>
                <a:cubicBezTo>
                  <a:pt x="635" y="1262"/>
                  <a:pt x="636" y="1261"/>
                  <a:pt x="637" y="1261"/>
                </a:cubicBezTo>
                <a:cubicBezTo>
                  <a:pt x="637" y="1260"/>
                  <a:pt x="637" y="1260"/>
                  <a:pt x="636" y="1259"/>
                </a:cubicBezTo>
                <a:cubicBezTo>
                  <a:pt x="635" y="1259"/>
                  <a:pt x="635" y="1261"/>
                  <a:pt x="634" y="1261"/>
                </a:cubicBezTo>
                <a:close/>
                <a:moveTo>
                  <a:pt x="622" y="1327"/>
                </a:moveTo>
                <a:cubicBezTo>
                  <a:pt x="622" y="1327"/>
                  <a:pt x="621" y="1328"/>
                  <a:pt x="621" y="1328"/>
                </a:cubicBezTo>
                <a:cubicBezTo>
                  <a:pt x="622" y="1329"/>
                  <a:pt x="622" y="1330"/>
                  <a:pt x="622" y="1330"/>
                </a:cubicBezTo>
                <a:cubicBezTo>
                  <a:pt x="622" y="1330"/>
                  <a:pt x="622" y="1331"/>
                  <a:pt x="623" y="1331"/>
                </a:cubicBezTo>
                <a:cubicBezTo>
                  <a:pt x="624" y="1330"/>
                  <a:pt x="623" y="1329"/>
                  <a:pt x="623" y="1329"/>
                </a:cubicBezTo>
                <a:cubicBezTo>
                  <a:pt x="623" y="1328"/>
                  <a:pt x="623" y="1327"/>
                  <a:pt x="622" y="1327"/>
                </a:cubicBezTo>
                <a:close/>
                <a:moveTo>
                  <a:pt x="665" y="1311"/>
                </a:moveTo>
                <a:cubicBezTo>
                  <a:pt x="665" y="1310"/>
                  <a:pt x="664" y="1310"/>
                  <a:pt x="663" y="1310"/>
                </a:cubicBezTo>
                <a:cubicBezTo>
                  <a:pt x="662" y="1310"/>
                  <a:pt x="662" y="1311"/>
                  <a:pt x="661" y="1311"/>
                </a:cubicBezTo>
                <a:cubicBezTo>
                  <a:pt x="661" y="1311"/>
                  <a:pt x="660" y="1311"/>
                  <a:pt x="660" y="1311"/>
                </a:cubicBezTo>
                <a:cubicBezTo>
                  <a:pt x="659" y="1311"/>
                  <a:pt x="660" y="1313"/>
                  <a:pt x="661" y="1313"/>
                </a:cubicBezTo>
                <a:cubicBezTo>
                  <a:pt x="662" y="1313"/>
                  <a:pt x="662" y="1313"/>
                  <a:pt x="663" y="1313"/>
                </a:cubicBezTo>
                <a:cubicBezTo>
                  <a:pt x="663" y="1314"/>
                  <a:pt x="663" y="1314"/>
                  <a:pt x="663" y="1314"/>
                </a:cubicBezTo>
                <a:cubicBezTo>
                  <a:pt x="663" y="1314"/>
                  <a:pt x="664" y="1314"/>
                  <a:pt x="664" y="1314"/>
                </a:cubicBezTo>
                <a:cubicBezTo>
                  <a:pt x="665" y="1314"/>
                  <a:pt x="666" y="1314"/>
                  <a:pt x="666" y="1313"/>
                </a:cubicBezTo>
                <a:cubicBezTo>
                  <a:pt x="667" y="1313"/>
                  <a:pt x="667" y="1313"/>
                  <a:pt x="667" y="1313"/>
                </a:cubicBezTo>
                <a:cubicBezTo>
                  <a:pt x="667" y="1312"/>
                  <a:pt x="668" y="1312"/>
                  <a:pt x="668" y="1312"/>
                </a:cubicBezTo>
                <a:cubicBezTo>
                  <a:pt x="670" y="1311"/>
                  <a:pt x="666" y="1311"/>
                  <a:pt x="665" y="1311"/>
                </a:cubicBezTo>
                <a:close/>
                <a:moveTo>
                  <a:pt x="602" y="1278"/>
                </a:moveTo>
                <a:cubicBezTo>
                  <a:pt x="601" y="1278"/>
                  <a:pt x="601" y="1277"/>
                  <a:pt x="601" y="1278"/>
                </a:cubicBezTo>
                <a:cubicBezTo>
                  <a:pt x="601" y="1279"/>
                  <a:pt x="602" y="1280"/>
                  <a:pt x="603" y="1280"/>
                </a:cubicBezTo>
                <a:cubicBezTo>
                  <a:pt x="603" y="1279"/>
                  <a:pt x="602" y="1279"/>
                  <a:pt x="602" y="1278"/>
                </a:cubicBezTo>
                <a:close/>
                <a:moveTo>
                  <a:pt x="478" y="1190"/>
                </a:moveTo>
                <a:cubicBezTo>
                  <a:pt x="477" y="1190"/>
                  <a:pt x="476" y="1188"/>
                  <a:pt x="474" y="1188"/>
                </a:cubicBezTo>
                <a:cubicBezTo>
                  <a:pt x="474" y="1188"/>
                  <a:pt x="474" y="1188"/>
                  <a:pt x="474" y="1188"/>
                </a:cubicBezTo>
                <a:cubicBezTo>
                  <a:pt x="473" y="1188"/>
                  <a:pt x="472" y="1189"/>
                  <a:pt x="470" y="1188"/>
                </a:cubicBezTo>
                <a:cubicBezTo>
                  <a:pt x="470" y="1188"/>
                  <a:pt x="470" y="1187"/>
                  <a:pt x="469" y="1187"/>
                </a:cubicBezTo>
                <a:cubicBezTo>
                  <a:pt x="469" y="1187"/>
                  <a:pt x="469" y="1188"/>
                  <a:pt x="469" y="1188"/>
                </a:cubicBezTo>
                <a:cubicBezTo>
                  <a:pt x="469" y="1189"/>
                  <a:pt x="471" y="1189"/>
                  <a:pt x="471" y="1189"/>
                </a:cubicBezTo>
                <a:cubicBezTo>
                  <a:pt x="473" y="1189"/>
                  <a:pt x="475" y="1189"/>
                  <a:pt x="476" y="1190"/>
                </a:cubicBezTo>
                <a:cubicBezTo>
                  <a:pt x="477" y="1191"/>
                  <a:pt x="478" y="1191"/>
                  <a:pt x="480" y="1192"/>
                </a:cubicBezTo>
                <a:cubicBezTo>
                  <a:pt x="481" y="1192"/>
                  <a:pt x="482" y="1194"/>
                  <a:pt x="483" y="1193"/>
                </a:cubicBezTo>
                <a:cubicBezTo>
                  <a:pt x="483" y="1191"/>
                  <a:pt x="479" y="1191"/>
                  <a:pt x="478" y="1190"/>
                </a:cubicBezTo>
                <a:close/>
                <a:moveTo>
                  <a:pt x="471" y="1190"/>
                </a:moveTo>
                <a:cubicBezTo>
                  <a:pt x="471" y="1189"/>
                  <a:pt x="468" y="1190"/>
                  <a:pt x="467" y="1190"/>
                </a:cubicBezTo>
                <a:cubicBezTo>
                  <a:pt x="466" y="1190"/>
                  <a:pt x="465" y="1190"/>
                  <a:pt x="464" y="1189"/>
                </a:cubicBezTo>
                <a:cubicBezTo>
                  <a:pt x="464" y="1189"/>
                  <a:pt x="463" y="1189"/>
                  <a:pt x="463" y="1188"/>
                </a:cubicBezTo>
                <a:cubicBezTo>
                  <a:pt x="462" y="1188"/>
                  <a:pt x="461" y="1189"/>
                  <a:pt x="461" y="1189"/>
                </a:cubicBezTo>
                <a:cubicBezTo>
                  <a:pt x="462" y="1189"/>
                  <a:pt x="462" y="1189"/>
                  <a:pt x="462" y="1189"/>
                </a:cubicBezTo>
                <a:cubicBezTo>
                  <a:pt x="462" y="1190"/>
                  <a:pt x="461" y="1189"/>
                  <a:pt x="461" y="1190"/>
                </a:cubicBezTo>
                <a:cubicBezTo>
                  <a:pt x="463" y="1190"/>
                  <a:pt x="464" y="1191"/>
                  <a:pt x="466" y="1191"/>
                </a:cubicBezTo>
                <a:cubicBezTo>
                  <a:pt x="467" y="1190"/>
                  <a:pt x="468" y="1190"/>
                  <a:pt x="469" y="1190"/>
                </a:cubicBezTo>
                <a:cubicBezTo>
                  <a:pt x="470" y="1190"/>
                  <a:pt x="470" y="1191"/>
                  <a:pt x="471" y="1190"/>
                </a:cubicBezTo>
                <a:close/>
                <a:moveTo>
                  <a:pt x="477" y="1194"/>
                </a:moveTo>
                <a:cubicBezTo>
                  <a:pt x="477" y="1194"/>
                  <a:pt x="474" y="1193"/>
                  <a:pt x="475" y="1194"/>
                </a:cubicBezTo>
                <a:cubicBezTo>
                  <a:pt x="476" y="1195"/>
                  <a:pt x="478" y="1195"/>
                  <a:pt x="479" y="1195"/>
                </a:cubicBezTo>
                <a:cubicBezTo>
                  <a:pt x="480" y="1195"/>
                  <a:pt x="482" y="1196"/>
                  <a:pt x="483" y="1196"/>
                </a:cubicBezTo>
                <a:cubicBezTo>
                  <a:pt x="483" y="1195"/>
                  <a:pt x="480" y="1194"/>
                  <a:pt x="479" y="1194"/>
                </a:cubicBezTo>
                <a:cubicBezTo>
                  <a:pt x="479" y="1194"/>
                  <a:pt x="478" y="1194"/>
                  <a:pt x="477" y="1194"/>
                </a:cubicBezTo>
                <a:close/>
                <a:moveTo>
                  <a:pt x="673" y="1331"/>
                </a:moveTo>
                <a:cubicBezTo>
                  <a:pt x="671" y="1330"/>
                  <a:pt x="670" y="1332"/>
                  <a:pt x="668" y="1333"/>
                </a:cubicBezTo>
                <a:cubicBezTo>
                  <a:pt x="668" y="1334"/>
                  <a:pt x="667" y="1335"/>
                  <a:pt x="667" y="1336"/>
                </a:cubicBezTo>
                <a:cubicBezTo>
                  <a:pt x="668" y="1336"/>
                  <a:pt x="669" y="1334"/>
                  <a:pt x="670" y="1334"/>
                </a:cubicBezTo>
                <a:cubicBezTo>
                  <a:pt x="671" y="1333"/>
                  <a:pt x="672" y="1333"/>
                  <a:pt x="673" y="1333"/>
                </a:cubicBezTo>
                <a:cubicBezTo>
                  <a:pt x="674" y="1333"/>
                  <a:pt x="675" y="1331"/>
                  <a:pt x="673" y="1331"/>
                </a:cubicBezTo>
                <a:close/>
                <a:moveTo>
                  <a:pt x="780" y="1368"/>
                </a:moveTo>
                <a:cubicBezTo>
                  <a:pt x="780" y="1369"/>
                  <a:pt x="780" y="1369"/>
                  <a:pt x="779" y="1369"/>
                </a:cubicBezTo>
                <a:cubicBezTo>
                  <a:pt x="779" y="1369"/>
                  <a:pt x="779" y="1369"/>
                  <a:pt x="778" y="1369"/>
                </a:cubicBezTo>
                <a:cubicBezTo>
                  <a:pt x="777" y="1369"/>
                  <a:pt x="777" y="1370"/>
                  <a:pt x="776" y="1370"/>
                </a:cubicBezTo>
                <a:cubicBezTo>
                  <a:pt x="775" y="1371"/>
                  <a:pt x="774" y="1373"/>
                  <a:pt x="773" y="1372"/>
                </a:cubicBezTo>
                <a:cubicBezTo>
                  <a:pt x="772" y="1372"/>
                  <a:pt x="772" y="1371"/>
                  <a:pt x="772" y="1371"/>
                </a:cubicBezTo>
                <a:cubicBezTo>
                  <a:pt x="771" y="1371"/>
                  <a:pt x="771" y="1373"/>
                  <a:pt x="772" y="1373"/>
                </a:cubicBezTo>
                <a:cubicBezTo>
                  <a:pt x="772" y="1374"/>
                  <a:pt x="772" y="1375"/>
                  <a:pt x="772" y="1376"/>
                </a:cubicBezTo>
                <a:cubicBezTo>
                  <a:pt x="772" y="1376"/>
                  <a:pt x="773" y="1376"/>
                  <a:pt x="773" y="1377"/>
                </a:cubicBezTo>
                <a:cubicBezTo>
                  <a:pt x="774" y="1378"/>
                  <a:pt x="774" y="1379"/>
                  <a:pt x="775" y="1380"/>
                </a:cubicBezTo>
                <a:cubicBezTo>
                  <a:pt x="777" y="1381"/>
                  <a:pt x="778" y="1381"/>
                  <a:pt x="780" y="1381"/>
                </a:cubicBezTo>
                <a:cubicBezTo>
                  <a:pt x="781" y="1381"/>
                  <a:pt x="782" y="1382"/>
                  <a:pt x="784" y="1382"/>
                </a:cubicBezTo>
                <a:cubicBezTo>
                  <a:pt x="785" y="1382"/>
                  <a:pt x="786" y="1381"/>
                  <a:pt x="788" y="1381"/>
                </a:cubicBezTo>
                <a:cubicBezTo>
                  <a:pt x="788" y="1381"/>
                  <a:pt x="789" y="1381"/>
                  <a:pt x="790" y="1381"/>
                </a:cubicBezTo>
                <a:cubicBezTo>
                  <a:pt x="791" y="1381"/>
                  <a:pt x="791" y="1380"/>
                  <a:pt x="792" y="1380"/>
                </a:cubicBezTo>
                <a:cubicBezTo>
                  <a:pt x="793" y="1379"/>
                  <a:pt x="793" y="1379"/>
                  <a:pt x="794" y="1379"/>
                </a:cubicBezTo>
                <a:cubicBezTo>
                  <a:pt x="795" y="1379"/>
                  <a:pt x="796" y="1378"/>
                  <a:pt x="796" y="1378"/>
                </a:cubicBezTo>
                <a:cubicBezTo>
                  <a:pt x="797" y="1378"/>
                  <a:pt x="798" y="1377"/>
                  <a:pt x="798" y="1377"/>
                </a:cubicBezTo>
                <a:cubicBezTo>
                  <a:pt x="799" y="1376"/>
                  <a:pt x="799" y="1374"/>
                  <a:pt x="800" y="1374"/>
                </a:cubicBezTo>
                <a:cubicBezTo>
                  <a:pt x="800" y="1374"/>
                  <a:pt x="801" y="1374"/>
                  <a:pt x="802" y="1374"/>
                </a:cubicBezTo>
                <a:cubicBezTo>
                  <a:pt x="803" y="1374"/>
                  <a:pt x="804" y="1374"/>
                  <a:pt x="805" y="1374"/>
                </a:cubicBezTo>
                <a:cubicBezTo>
                  <a:pt x="806" y="1374"/>
                  <a:pt x="808" y="1375"/>
                  <a:pt x="807" y="1373"/>
                </a:cubicBezTo>
                <a:cubicBezTo>
                  <a:pt x="806" y="1372"/>
                  <a:pt x="805" y="1371"/>
                  <a:pt x="805" y="1370"/>
                </a:cubicBezTo>
                <a:cubicBezTo>
                  <a:pt x="804" y="1369"/>
                  <a:pt x="803" y="1367"/>
                  <a:pt x="805" y="1367"/>
                </a:cubicBezTo>
                <a:cubicBezTo>
                  <a:pt x="806" y="1366"/>
                  <a:pt x="806" y="1366"/>
                  <a:pt x="807" y="1366"/>
                </a:cubicBezTo>
                <a:cubicBezTo>
                  <a:pt x="807" y="1366"/>
                  <a:pt x="808" y="1365"/>
                  <a:pt x="808" y="1365"/>
                </a:cubicBezTo>
                <a:cubicBezTo>
                  <a:pt x="809" y="1364"/>
                  <a:pt x="811" y="1364"/>
                  <a:pt x="812" y="1363"/>
                </a:cubicBezTo>
                <a:cubicBezTo>
                  <a:pt x="812" y="1362"/>
                  <a:pt x="813" y="1362"/>
                  <a:pt x="813" y="1361"/>
                </a:cubicBezTo>
                <a:cubicBezTo>
                  <a:pt x="814" y="1361"/>
                  <a:pt x="814" y="1360"/>
                  <a:pt x="815" y="1360"/>
                </a:cubicBezTo>
                <a:cubicBezTo>
                  <a:pt x="816" y="1360"/>
                  <a:pt x="818" y="1358"/>
                  <a:pt x="817" y="1358"/>
                </a:cubicBezTo>
                <a:cubicBezTo>
                  <a:pt x="816" y="1358"/>
                  <a:pt x="815" y="1358"/>
                  <a:pt x="815" y="1358"/>
                </a:cubicBezTo>
                <a:cubicBezTo>
                  <a:pt x="814" y="1359"/>
                  <a:pt x="814" y="1359"/>
                  <a:pt x="813" y="1359"/>
                </a:cubicBezTo>
                <a:cubicBezTo>
                  <a:pt x="812" y="1360"/>
                  <a:pt x="811" y="1360"/>
                  <a:pt x="809" y="1361"/>
                </a:cubicBezTo>
                <a:cubicBezTo>
                  <a:pt x="808" y="1362"/>
                  <a:pt x="807" y="1362"/>
                  <a:pt x="805" y="1363"/>
                </a:cubicBezTo>
                <a:cubicBezTo>
                  <a:pt x="804" y="1363"/>
                  <a:pt x="803" y="1363"/>
                  <a:pt x="801" y="1364"/>
                </a:cubicBezTo>
                <a:cubicBezTo>
                  <a:pt x="800" y="1365"/>
                  <a:pt x="799" y="1366"/>
                  <a:pt x="797" y="1366"/>
                </a:cubicBezTo>
                <a:cubicBezTo>
                  <a:pt x="796" y="1366"/>
                  <a:pt x="794" y="1366"/>
                  <a:pt x="793" y="1366"/>
                </a:cubicBezTo>
                <a:cubicBezTo>
                  <a:pt x="791" y="1366"/>
                  <a:pt x="790" y="1366"/>
                  <a:pt x="788" y="1366"/>
                </a:cubicBezTo>
                <a:cubicBezTo>
                  <a:pt x="788" y="1366"/>
                  <a:pt x="787" y="1366"/>
                  <a:pt x="787" y="1365"/>
                </a:cubicBezTo>
                <a:cubicBezTo>
                  <a:pt x="786" y="1365"/>
                  <a:pt x="786" y="1364"/>
                  <a:pt x="785" y="1364"/>
                </a:cubicBezTo>
                <a:cubicBezTo>
                  <a:pt x="784" y="1364"/>
                  <a:pt x="785" y="1365"/>
                  <a:pt x="785" y="1366"/>
                </a:cubicBezTo>
                <a:cubicBezTo>
                  <a:pt x="784" y="1366"/>
                  <a:pt x="784" y="1367"/>
                  <a:pt x="784" y="1367"/>
                </a:cubicBezTo>
                <a:cubicBezTo>
                  <a:pt x="783" y="1368"/>
                  <a:pt x="781" y="1367"/>
                  <a:pt x="780" y="1368"/>
                </a:cubicBezTo>
                <a:close/>
                <a:moveTo>
                  <a:pt x="636" y="1318"/>
                </a:moveTo>
                <a:cubicBezTo>
                  <a:pt x="636" y="1318"/>
                  <a:pt x="635" y="1319"/>
                  <a:pt x="637" y="1319"/>
                </a:cubicBezTo>
                <a:cubicBezTo>
                  <a:pt x="638" y="1319"/>
                  <a:pt x="638" y="1317"/>
                  <a:pt x="636" y="1318"/>
                </a:cubicBezTo>
                <a:close/>
                <a:moveTo>
                  <a:pt x="667" y="1327"/>
                </a:moveTo>
                <a:cubicBezTo>
                  <a:pt x="667" y="1327"/>
                  <a:pt x="666" y="1327"/>
                  <a:pt x="666" y="1328"/>
                </a:cubicBezTo>
                <a:cubicBezTo>
                  <a:pt x="666" y="1328"/>
                  <a:pt x="666" y="1329"/>
                  <a:pt x="667" y="1329"/>
                </a:cubicBezTo>
                <a:cubicBezTo>
                  <a:pt x="667" y="1330"/>
                  <a:pt x="667" y="1331"/>
                  <a:pt x="668" y="1330"/>
                </a:cubicBezTo>
                <a:cubicBezTo>
                  <a:pt x="668" y="1329"/>
                  <a:pt x="667" y="1328"/>
                  <a:pt x="667" y="1328"/>
                </a:cubicBezTo>
                <a:cubicBezTo>
                  <a:pt x="667" y="1328"/>
                  <a:pt x="667" y="1327"/>
                  <a:pt x="667" y="1327"/>
                </a:cubicBezTo>
                <a:close/>
                <a:moveTo>
                  <a:pt x="684" y="1339"/>
                </a:moveTo>
                <a:cubicBezTo>
                  <a:pt x="684" y="1339"/>
                  <a:pt x="685" y="1339"/>
                  <a:pt x="685" y="1339"/>
                </a:cubicBezTo>
                <a:cubicBezTo>
                  <a:pt x="685" y="1338"/>
                  <a:pt x="684" y="1338"/>
                  <a:pt x="684" y="1338"/>
                </a:cubicBezTo>
                <a:cubicBezTo>
                  <a:pt x="683" y="1338"/>
                  <a:pt x="684" y="1339"/>
                  <a:pt x="684" y="1339"/>
                </a:cubicBezTo>
                <a:close/>
                <a:moveTo>
                  <a:pt x="681" y="1349"/>
                </a:moveTo>
                <a:cubicBezTo>
                  <a:pt x="681" y="1350"/>
                  <a:pt x="682" y="1350"/>
                  <a:pt x="682" y="1350"/>
                </a:cubicBezTo>
                <a:cubicBezTo>
                  <a:pt x="683" y="1351"/>
                  <a:pt x="682" y="1352"/>
                  <a:pt x="682" y="1353"/>
                </a:cubicBezTo>
                <a:cubicBezTo>
                  <a:pt x="682" y="1354"/>
                  <a:pt x="683" y="1353"/>
                  <a:pt x="684" y="1353"/>
                </a:cubicBezTo>
                <a:cubicBezTo>
                  <a:pt x="685" y="1352"/>
                  <a:pt x="685" y="1350"/>
                  <a:pt x="687" y="1350"/>
                </a:cubicBezTo>
                <a:cubicBezTo>
                  <a:pt x="687" y="1350"/>
                  <a:pt x="688" y="1350"/>
                  <a:pt x="689" y="1350"/>
                </a:cubicBezTo>
                <a:cubicBezTo>
                  <a:pt x="689" y="1349"/>
                  <a:pt x="689" y="1349"/>
                  <a:pt x="689" y="1348"/>
                </a:cubicBezTo>
                <a:cubicBezTo>
                  <a:pt x="689" y="1347"/>
                  <a:pt x="689" y="1347"/>
                  <a:pt x="690" y="1346"/>
                </a:cubicBezTo>
                <a:cubicBezTo>
                  <a:pt x="690" y="1346"/>
                  <a:pt x="690" y="1345"/>
                  <a:pt x="690" y="1345"/>
                </a:cubicBezTo>
                <a:cubicBezTo>
                  <a:pt x="691" y="1345"/>
                  <a:pt x="690" y="1344"/>
                  <a:pt x="691" y="1344"/>
                </a:cubicBezTo>
                <a:cubicBezTo>
                  <a:pt x="691" y="1343"/>
                  <a:pt x="692" y="1343"/>
                  <a:pt x="692" y="1342"/>
                </a:cubicBezTo>
                <a:cubicBezTo>
                  <a:pt x="692" y="1342"/>
                  <a:pt x="692" y="1341"/>
                  <a:pt x="691" y="1341"/>
                </a:cubicBezTo>
                <a:cubicBezTo>
                  <a:pt x="690" y="1341"/>
                  <a:pt x="689" y="1343"/>
                  <a:pt x="687" y="1343"/>
                </a:cubicBezTo>
                <a:cubicBezTo>
                  <a:pt x="686" y="1344"/>
                  <a:pt x="685" y="1343"/>
                  <a:pt x="684" y="1344"/>
                </a:cubicBezTo>
                <a:cubicBezTo>
                  <a:pt x="683" y="1345"/>
                  <a:pt x="683" y="1346"/>
                  <a:pt x="682" y="1347"/>
                </a:cubicBezTo>
                <a:cubicBezTo>
                  <a:pt x="682" y="1348"/>
                  <a:pt x="681" y="1348"/>
                  <a:pt x="681" y="1349"/>
                </a:cubicBezTo>
                <a:close/>
                <a:moveTo>
                  <a:pt x="672" y="1355"/>
                </a:moveTo>
                <a:cubicBezTo>
                  <a:pt x="671" y="1355"/>
                  <a:pt x="670" y="1357"/>
                  <a:pt x="670" y="1358"/>
                </a:cubicBezTo>
                <a:cubicBezTo>
                  <a:pt x="670" y="1359"/>
                  <a:pt x="669" y="1360"/>
                  <a:pt x="669" y="1360"/>
                </a:cubicBezTo>
                <a:cubicBezTo>
                  <a:pt x="669" y="1361"/>
                  <a:pt x="670" y="1364"/>
                  <a:pt x="671" y="1364"/>
                </a:cubicBezTo>
                <a:cubicBezTo>
                  <a:pt x="672" y="1364"/>
                  <a:pt x="671" y="1361"/>
                  <a:pt x="671" y="1360"/>
                </a:cubicBezTo>
                <a:cubicBezTo>
                  <a:pt x="671" y="1358"/>
                  <a:pt x="671" y="1358"/>
                  <a:pt x="672" y="1357"/>
                </a:cubicBezTo>
                <a:cubicBezTo>
                  <a:pt x="673" y="1356"/>
                  <a:pt x="673" y="1355"/>
                  <a:pt x="672" y="1355"/>
                </a:cubicBezTo>
                <a:close/>
                <a:moveTo>
                  <a:pt x="436" y="1311"/>
                </a:moveTo>
                <a:cubicBezTo>
                  <a:pt x="437" y="1310"/>
                  <a:pt x="437" y="1310"/>
                  <a:pt x="437" y="1309"/>
                </a:cubicBezTo>
                <a:cubicBezTo>
                  <a:pt x="438" y="1308"/>
                  <a:pt x="438" y="1307"/>
                  <a:pt x="439" y="1306"/>
                </a:cubicBezTo>
                <a:cubicBezTo>
                  <a:pt x="441" y="1305"/>
                  <a:pt x="441" y="1304"/>
                  <a:pt x="441" y="1303"/>
                </a:cubicBezTo>
                <a:cubicBezTo>
                  <a:pt x="441" y="1302"/>
                  <a:pt x="442" y="1301"/>
                  <a:pt x="442" y="1301"/>
                </a:cubicBezTo>
                <a:cubicBezTo>
                  <a:pt x="443" y="1301"/>
                  <a:pt x="444" y="1301"/>
                  <a:pt x="444" y="1300"/>
                </a:cubicBezTo>
                <a:cubicBezTo>
                  <a:pt x="442" y="1300"/>
                  <a:pt x="441" y="1300"/>
                  <a:pt x="440" y="1300"/>
                </a:cubicBezTo>
                <a:cubicBezTo>
                  <a:pt x="439" y="1300"/>
                  <a:pt x="438" y="1302"/>
                  <a:pt x="436" y="1302"/>
                </a:cubicBezTo>
                <a:cubicBezTo>
                  <a:pt x="435" y="1302"/>
                  <a:pt x="434" y="1301"/>
                  <a:pt x="432" y="1302"/>
                </a:cubicBezTo>
                <a:cubicBezTo>
                  <a:pt x="431" y="1303"/>
                  <a:pt x="431" y="1304"/>
                  <a:pt x="429" y="1304"/>
                </a:cubicBezTo>
                <a:cubicBezTo>
                  <a:pt x="427" y="1304"/>
                  <a:pt x="426" y="1303"/>
                  <a:pt x="425" y="1303"/>
                </a:cubicBezTo>
                <a:cubicBezTo>
                  <a:pt x="424" y="1303"/>
                  <a:pt x="423" y="1304"/>
                  <a:pt x="423" y="1304"/>
                </a:cubicBezTo>
                <a:cubicBezTo>
                  <a:pt x="422" y="1305"/>
                  <a:pt x="421" y="1305"/>
                  <a:pt x="420" y="1305"/>
                </a:cubicBezTo>
                <a:cubicBezTo>
                  <a:pt x="419" y="1306"/>
                  <a:pt x="417" y="1306"/>
                  <a:pt x="415" y="1306"/>
                </a:cubicBezTo>
                <a:cubicBezTo>
                  <a:pt x="414" y="1305"/>
                  <a:pt x="413" y="1305"/>
                  <a:pt x="411" y="1305"/>
                </a:cubicBezTo>
                <a:cubicBezTo>
                  <a:pt x="410" y="1305"/>
                  <a:pt x="410" y="1305"/>
                  <a:pt x="409" y="1305"/>
                </a:cubicBezTo>
                <a:cubicBezTo>
                  <a:pt x="408" y="1304"/>
                  <a:pt x="407" y="1304"/>
                  <a:pt x="407" y="1304"/>
                </a:cubicBezTo>
                <a:cubicBezTo>
                  <a:pt x="405" y="1303"/>
                  <a:pt x="404" y="1303"/>
                  <a:pt x="402" y="1303"/>
                </a:cubicBezTo>
                <a:cubicBezTo>
                  <a:pt x="402" y="1303"/>
                  <a:pt x="401" y="1303"/>
                  <a:pt x="400" y="1303"/>
                </a:cubicBezTo>
                <a:cubicBezTo>
                  <a:pt x="399" y="1303"/>
                  <a:pt x="400" y="1302"/>
                  <a:pt x="399" y="1301"/>
                </a:cubicBezTo>
                <a:cubicBezTo>
                  <a:pt x="399" y="1301"/>
                  <a:pt x="398" y="1301"/>
                  <a:pt x="397" y="1301"/>
                </a:cubicBezTo>
                <a:cubicBezTo>
                  <a:pt x="397" y="1301"/>
                  <a:pt x="396" y="1302"/>
                  <a:pt x="395" y="1302"/>
                </a:cubicBezTo>
                <a:cubicBezTo>
                  <a:pt x="394" y="1302"/>
                  <a:pt x="393" y="1304"/>
                  <a:pt x="392" y="1304"/>
                </a:cubicBezTo>
                <a:cubicBezTo>
                  <a:pt x="391" y="1305"/>
                  <a:pt x="389" y="1304"/>
                  <a:pt x="388" y="1303"/>
                </a:cubicBezTo>
                <a:cubicBezTo>
                  <a:pt x="388" y="1303"/>
                  <a:pt x="388" y="1302"/>
                  <a:pt x="387" y="1302"/>
                </a:cubicBezTo>
                <a:cubicBezTo>
                  <a:pt x="386" y="1302"/>
                  <a:pt x="385" y="1303"/>
                  <a:pt x="385" y="1303"/>
                </a:cubicBezTo>
                <a:cubicBezTo>
                  <a:pt x="384" y="1304"/>
                  <a:pt x="384" y="1305"/>
                  <a:pt x="383" y="1306"/>
                </a:cubicBezTo>
                <a:cubicBezTo>
                  <a:pt x="382" y="1307"/>
                  <a:pt x="381" y="1308"/>
                  <a:pt x="380" y="1309"/>
                </a:cubicBezTo>
                <a:cubicBezTo>
                  <a:pt x="379" y="1311"/>
                  <a:pt x="381" y="1311"/>
                  <a:pt x="382" y="1312"/>
                </a:cubicBezTo>
                <a:cubicBezTo>
                  <a:pt x="383" y="1312"/>
                  <a:pt x="383" y="1313"/>
                  <a:pt x="383" y="1314"/>
                </a:cubicBezTo>
                <a:cubicBezTo>
                  <a:pt x="384" y="1314"/>
                  <a:pt x="384" y="1315"/>
                  <a:pt x="384" y="1315"/>
                </a:cubicBezTo>
                <a:cubicBezTo>
                  <a:pt x="385" y="1316"/>
                  <a:pt x="385" y="1317"/>
                  <a:pt x="385" y="1317"/>
                </a:cubicBezTo>
                <a:cubicBezTo>
                  <a:pt x="386" y="1318"/>
                  <a:pt x="388" y="1315"/>
                  <a:pt x="389" y="1315"/>
                </a:cubicBezTo>
                <a:cubicBezTo>
                  <a:pt x="390" y="1315"/>
                  <a:pt x="390" y="1315"/>
                  <a:pt x="391" y="1315"/>
                </a:cubicBezTo>
                <a:cubicBezTo>
                  <a:pt x="391" y="1316"/>
                  <a:pt x="392" y="1316"/>
                  <a:pt x="392" y="1316"/>
                </a:cubicBezTo>
                <a:cubicBezTo>
                  <a:pt x="393" y="1317"/>
                  <a:pt x="393" y="1317"/>
                  <a:pt x="394" y="1317"/>
                </a:cubicBezTo>
                <a:cubicBezTo>
                  <a:pt x="395" y="1317"/>
                  <a:pt x="396" y="1319"/>
                  <a:pt x="397" y="1319"/>
                </a:cubicBezTo>
                <a:cubicBezTo>
                  <a:pt x="398" y="1320"/>
                  <a:pt x="400" y="1320"/>
                  <a:pt x="401" y="1321"/>
                </a:cubicBezTo>
                <a:cubicBezTo>
                  <a:pt x="403" y="1321"/>
                  <a:pt x="403" y="1323"/>
                  <a:pt x="405" y="1323"/>
                </a:cubicBezTo>
                <a:cubicBezTo>
                  <a:pt x="406" y="1323"/>
                  <a:pt x="407" y="1323"/>
                  <a:pt x="409" y="1324"/>
                </a:cubicBezTo>
                <a:cubicBezTo>
                  <a:pt x="409" y="1324"/>
                  <a:pt x="409" y="1325"/>
                  <a:pt x="410" y="1326"/>
                </a:cubicBezTo>
                <a:cubicBezTo>
                  <a:pt x="410" y="1326"/>
                  <a:pt x="410" y="1326"/>
                  <a:pt x="411" y="1326"/>
                </a:cubicBezTo>
                <a:cubicBezTo>
                  <a:pt x="414" y="1327"/>
                  <a:pt x="416" y="1327"/>
                  <a:pt x="418" y="1329"/>
                </a:cubicBezTo>
                <a:cubicBezTo>
                  <a:pt x="419" y="1330"/>
                  <a:pt x="419" y="1331"/>
                  <a:pt x="420" y="1332"/>
                </a:cubicBezTo>
                <a:cubicBezTo>
                  <a:pt x="421" y="1332"/>
                  <a:pt x="421" y="1333"/>
                  <a:pt x="421" y="1333"/>
                </a:cubicBezTo>
                <a:cubicBezTo>
                  <a:pt x="421" y="1334"/>
                  <a:pt x="422" y="1334"/>
                  <a:pt x="422" y="1335"/>
                </a:cubicBezTo>
                <a:cubicBezTo>
                  <a:pt x="424" y="1335"/>
                  <a:pt x="425" y="1334"/>
                  <a:pt x="427" y="1335"/>
                </a:cubicBezTo>
                <a:cubicBezTo>
                  <a:pt x="428" y="1335"/>
                  <a:pt x="428" y="1335"/>
                  <a:pt x="429" y="1336"/>
                </a:cubicBezTo>
                <a:cubicBezTo>
                  <a:pt x="430" y="1336"/>
                  <a:pt x="432" y="1335"/>
                  <a:pt x="433" y="1336"/>
                </a:cubicBezTo>
                <a:cubicBezTo>
                  <a:pt x="433" y="1336"/>
                  <a:pt x="433" y="1337"/>
                  <a:pt x="434" y="1336"/>
                </a:cubicBezTo>
                <a:cubicBezTo>
                  <a:pt x="434" y="1336"/>
                  <a:pt x="434" y="1335"/>
                  <a:pt x="434" y="1335"/>
                </a:cubicBezTo>
                <a:cubicBezTo>
                  <a:pt x="434" y="1334"/>
                  <a:pt x="433" y="1332"/>
                  <a:pt x="434" y="1332"/>
                </a:cubicBezTo>
                <a:cubicBezTo>
                  <a:pt x="435" y="1332"/>
                  <a:pt x="435" y="1333"/>
                  <a:pt x="435" y="1332"/>
                </a:cubicBezTo>
                <a:cubicBezTo>
                  <a:pt x="435" y="1331"/>
                  <a:pt x="433" y="1329"/>
                  <a:pt x="436" y="1329"/>
                </a:cubicBezTo>
                <a:cubicBezTo>
                  <a:pt x="436" y="1329"/>
                  <a:pt x="437" y="1329"/>
                  <a:pt x="437" y="1329"/>
                </a:cubicBezTo>
                <a:cubicBezTo>
                  <a:pt x="437" y="1328"/>
                  <a:pt x="437" y="1328"/>
                  <a:pt x="437" y="1327"/>
                </a:cubicBezTo>
                <a:cubicBezTo>
                  <a:pt x="437" y="1327"/>
                  <a:pt x="436" y="1326"/>
                  <a:pt x="436" y="1326"/>
                </a:cubicBezTo>
                <a:cubicBezTo>
                  <a:pt x="436" y="1325"/>
                  <a:pt x="436" y="1325"/>
                  <a:pt x="435" y="1324"/>
                </a:cubicBezTo>
                <a:cubicBezTo>
                  <a:pt x="435" y="1324"/>
                  <a:pt x="435" y="1323"/>
                  <a:pt x="434" y="1323"/>
                </a:cubicBezTo>
                <a:cubicBezTo>
                  <a:pt x="434" y="1322"/>
                  <a:pt x="433" y="1322"/>
                  <a:pt x="433" y="1322"/>
                </a:cubicBezTo>
                <a:cubicBezTo>
                  <a:pt x="433" y="1321"/>
                  <a:pt x="433" y="1320"/>
                  <a:pt x="433" y="1319"/>
                </a:cubicBezTo>
                <a:cubicBezTo>
                  <a:pt x="433" y="1319"/>
                  <a:pt x="433" y="1318"/>
                  <a:pt x="433" y="1317"/>
                </a:cubicBezTo>
                <a:cubicBezTo>
                  <a:pt x="434" y="1317"/>
                  <a:pt x="434" y="1317"/>
                  <a:pt x="435" y="1316"/>
                </a:cubicBezTo>
                <a:cubicBezTo>
                  <a:pt x="435" y="1315"/>
                  <a:pt x="435" y="1314"/>
                  <a:pt x="435" y="1313"/>
                </a:cubicBezTo>
                <a:cubicBezTo>
                  <a:pt x="435" y="1312"/>
                  <a:pt x="436" y="1312"/>
                  <a:pt x="436" y="1311"/>
                </a:cubicBezTo>
                <a:close/>
                <a:moveTo>
                  <a:pt x="589" y="1343"/>
                </a:moveTo>
                <a:cubicBezTo>
                  <a:pt x="588" y="1342"/>
                  <a:pt x="587" y="1346"/>
                  <a:pt x="587" y="1347"/>
                </a:cubicBezTo>
                <a:cubicBezTo>
                  <a:pt x="588" y="1347"/>
                  <a:pt x="588" y="1348"/>
                  <a:pt x="589" y="1348"/>
                </a:cubicBezTo>
                <a:cubicBezTo>
                  <a:pt x="589" y="1349"/>
                  <a:pt x="589" y="1349"/>
                  <a:pt x="590" y="1349"/>
                </a:cubicBezTo>
                <a:cubicBezTo>
                  <a:pt x="590" y="1349"/>
                  <a:pt x="590" y="1348"/>
                  <a:pt x="590" y="1348"/>
                </a:cubicBezTo>
                <a:cubicBezTo>
                  <a:pt x="589" y="1347"/>
                  <a:pt x="589" y="1347"/>
                  <a:pt x="589" y="1346"/>
                </a:cubicBezTo>
                <a:cubicBezTo>
                  <a:pt x="589" y="1345"/>
                  <a:pt x="589" y="1344"/>
                  <a:pt x="589" y="1343"/>
                </a:cubicBezTo>
                <a:close/>
                <a:moveTo>
                  <a:pt x="523" y="1264"/>
                </a:moveTo>
                <a:cubicBezTo>
                  <a:pt x="523" y="1264"/>
                  <a:pt x="522" y="1264"/>
                  <a:pt x="522" y="1264"/>
                </a:cubicBezTo>
                <a:cubicBezTo>
                  <a:pt x="522" y="1264"/>
                  <a:pt x="522" y="1264"/>
                  <a:pt x="522" y="1264"/>
                </a:cubicBezTo>
                <a:cubicBezTo>
                  <a:pt x="522" y="1264"/>
                  <a:pt x="522" y="1265"/>
                  <a:pt x="523" y="1264"/>
                </a:cubicBezTo>
                <a:close/>
                <a:moveTo>
                  <a:pt x="544" y="1301"/>
                </a:moveTo>
                <a:cubicBezTo>
                  <a:pt x="544" y="1300"/>
                  <a:pt x="544" y="1299"/>
                  <a:pt x="544" y="1299"/>
                </a:cubicBezTo>
                <a:cubicBezTo>
                  <a:pt x="543" y="1298"/>
                  <a:pt x="542" y="1298"/>
                  <a:pt x="542" y="1297"/>
                </a:cubicBezTo>
                <a:cubicBezTo>
                  <a:pt x="542" y="1296"/>
                  <a:pt x="542" y="1296"/>
                  <a:pt x="542" y="1295"/>
                </a:cubicBezTo>
                <a:cubicBezTo>
                  <a:pt x="541" y="1295"/>
                  <a:pt x="541" y="1295"/>
                  <a:pt x="540" y="1296"/>
                </a:cubicBezTo>
                <a:cubicBezTo>
                  <a:pt x="540" y="1296"/>
                  <a:pt x="540" y="1297"/>
                  <a:pt x="539" y="1297"/>
                </a:cubicBezTo>
                <a:cubicBezTo>
                  <a:pt x="539" y="1298"/>
                  <a:pt x="539" y="1299"/>
                  <a:pt x="538" y="1299"/>
                </a:cubicBezTo>
                <a:cubicBezTo>
                  <a:pt x="538" y="1300"/>
                  <a:pt x="535" y="1300"/>
                  <a:pt x="536" y="1301"/>
                </a:cubicBezTo>
                <a:cubicBezTo>
                  <a:pt x="537" y="1302"/>
                  <a:pt x="538" y="1300"/>
                  <a:pt x="539" y="1302"/>
                </a:cubicBezTo>
                <a:cubicBezTo>
                  <a:pt x="540" y="1302"/>
                  <a:pt x="539" y="1303"/>
                  <a:pt x="540" y="1303"/>
                </a:cubicBezTo>
                <a:cubicBezTo>
                  <a:pt x="541" y="1303"/>
                  <a:pt x="541" y="1303"/>
                  <a:pt x="542" y="1303"/>
                </a:cubicBezTo>
                <a:cubicBezTo>
                  <a:pt x="543" y="1303"/>
                  <a:pt x="543" y="1303"/>
                  <a:pt x="544" y="1304"/>
                </a:cubicBezTo>
                <a:cubicBezTo>
                  <a:pt x="544" y="1304"/>
                  <a:pt x="545" y="1305"/>
                  <a:pt x="545" y="1304"/>
                </a:cubicBezTo>
                <a:cubicBezTo>
                  <a:pt x="546" y="1304"/>
                  <a:pt x="545" y="1303"/>
                  <a:pt x="544" y="1303"/>
                </a:cubicBezTo>
                <a:cubicBezTo>
                  <a:pt x="544" y="1302"/>
                  <a:pt x="544" y="1302"/>
                  <a:pt x="544" y="1301"/>
                </a:cubicBezTo>
                <a:close/>
                <a:moveTo>
                  <a:pt x="544" y="1308"/>
                </a:moveTo>
                <a:cubicBezTo>
                  <a:pt x="543" y="1308"/>
                  <a:pt x="543" y="1307"/>
                  <a:pt x="542" y="1307"/>
                </a:cubicBezTo>
                <a:cubicBezTo>
                  <a:pt x="542" y="1307"/>
                  <a:pt x="544" y="1311"/>
                  <a:pt x="545" y="1312"/>
                </a:cubicBezTo>
                <a:cubicBezTo>
                  <a:pt x="545" y="1312"/>
                  <a:pt x="545" y="1313"/>
                  <a:pt x="545" y="1313"/>
                </a:cubicBezTo>
                <a:cubicBezTo>
                  <a:pt x="546" y="1314"/>
                  <a:pt x="546" y="1314"/>
                  <a:pt x="546" y="1313"/>
                </a:cubicBezTo>
                <a:cubicBezTo>
                  <a:pt x="547" y="1313"/>
                  <a:pt x="547" y="1313"/>
                  <a:pt x="548" y="1312"/>
                </a:cubicBezTo>
                <a:cubicBezTo>
                  <a:pt x="549" y="1312"/>
                  <a:pt x="549" y="1312"/>
                  <a:pt x="548" y="1311"/>
                </a:cubicBezTo>
                <a:cubicBezTo>
                  <a:pt x="548" y="1311"/>
                  <a:pt x="547" y="1311"/>
                  <a:pt x="546" y="1311"/>
                </a:cubicBezTo>
                <a:cubicBezTo>
                  <a:pt x="546" y="1311"/>
                  <a:pt x="546" y="1310"/>
                  <a:pt x="545" y="1309"/>
                </a:cubicBezTo>
                <a:cubicBezTo>
                  <a:pt x="545" y="1309"/>
                  <a:pt x="544" y="1309"/>
                  <a:pt x="544" y="1308"/>
                </a:cubicBezTo>
                <a:close/>
                <a:moveTo>
                  <a:pt x="527" y="1266"/>
                </a:moveTo>
                <a:cubicBezTo>
                  <a:pt x="527" y="1266"/>
                  <a:pt x="528" y="1266"/>
                  <a:pt x="528" y="1266"/>
                </a:cubicBezTo>
                <a:cubicBezTo>
                  <a:pt x="530" y="1263"/>
                  <a:pt x="525" y="1265"/>
                  <a:pt x="524" y="1265"/>
                </a:cubicBezTo>
                <a:cubicBezTo>
                  <a:pt x="523" y="1265"/>
                  <a:pt x="522" y="1266"/>
                  <a:pt x="523" y="1266"/>
                </a:cubicBezTo>
                <a:cubicBezTo>
                  <a:pt x="524" y="1267"/>
                  <a:pt x="524" y="1266"/>
                  <a:pt x="525" y="1267"/>
                </a:cubicBezTo>
                <a:cubicBezTo>
                  <a:pt x="525" y="1268"/>
                  <a:pt x="525" y="1268"/>
                  <a:pt x="525" y="1269"/>
                </a:cubicBezTo>
                <a:cubicBezTo>
                  <a:pt x="526" y="1269"/>
                  <a:pt x="526" y="1269"/>
                  <a:pt x="527" y="1270"/>
                </a:cubicBezTo>
                <a:cubicBezTo>
                  <a:pt x="527" y="1270"/>
                  <a:pt x="527" y="1271"/>
                  <a:pt x="528" y="1271"/>
                </a:cubicBezTo>
                <a:cubicBezTo>
                  <a:pt x="529" y="1272"/>
                  <a:pt x="528" y="1271"/>
                  <a:pt x="528" y="1270"/>
                </a:cubicBezTo>
                <a:cubicBezTo>
                  <a:pt x="528" y="1270"/>
                  <a:pt x="528" y="1269"/>
                  <a:pt x="527" y="1268"/>
                </a:cubicBezTo>
                <a:cubicBezTo>
                  <a:pt x="527" y="1268"/>
                  <a:pt x="526" y="1268"/>
                  <a:pt x="526" y="1267"/>
                </a:cubicBezTo>
                <a:cubicBezTo>
                  <a:pt x="526" y="1267"/>
                  <a:pt x="527" y="1267"/>
                  <a:pt x="527" y="1266"/>
                </a:cubicBezTo>
                <a:close/>
                <a:moveTo>
                  <a:pt x="295" y="1245"/>
                </a:moveTo>
                <a:cubicBezTo>
                  <a:pt x="296" y="1247"/>
                  <a:pt x="297" y="1246"/>
                  <a:pt x="298" y="1246"/>
                </a:cubicBezTo>
                <a:cubicBezTo>
                  <a:pt x="299" y="1246"/>
                  <a:pt x="299" y="1246"/>
                  <a:pt x="300" y="1247"/>
                </a:cubicBezTo>
                <a:cubicBezTo>
                  <a:pt x="300" y="1248"/>
                  <a:pt x="300" y="1249"/>
                  <a:pt x="301" y="1250"/>
                </a:cubicBezTo>
                <a:cubicBezTo>
                  <a:pt x="301" y="1251"/>
                  <a:pt x="302" y="1251"/>
                  <a:pt x="302" y="1252"/>
                </a:cubicBezTo>
                <a:cubicBezTo>
                  <a:pt x="303" y="1254"/>
                  <a:pt x="301" y="1256"/>
                  <a:pt x="301" y="1257"/>
                </a:cubicBezTo>
                <a:cubicBezTo>
                  <a:pt x="300" y="1259"/>
                  <a:pt x="301" y="1260"/>
                  <a:pt x="301" y="1261"/>
                </a:cubicBezTo>
                <a:cubicBezTo>
                  <a:pt x="302" y="1262"/>
                  <a:pt x="301" y="1263"/>
                  <a:pt x="301" y="1263"/>
                </a:cubicBezTo>
                <a:cubicBezTo>
                  <a:pt x="302" y="1264"/>
                  <a:pt x="302" y="1264"/>
                  <a:pt x="303" y="1265"/>
                </a:cubicBezTo>
                <a:cubicBezTo>
                  <a:pt x="304" y="1267"/>
                  <a:pt x="303" y="1268"/>
                  <a:pt x="302" y="1271"/>
                </a:cubicBezTo>
                <a:cubicBezTo>
                  <a:pt x="301" y="1272"/>
                  <a:pt x="300" y="1272"/>
                  <a:pt x="300" y="1273"/>
                </a:cubicBezTo>
                <a:cubicBezTo>
                  <a:pt x="300" y="1274"/>
                  <a:pt x="301" y="1275"/>
                  <a:pt x="301" y="1276"/>
                </a:cubicBezTo>
                <a:cubicBezTo>
                  <a:pt x="301" y="1278"/>
                  <a:pt x="299" y="1280"/>
                  <a:pt x="301" y="1281"/>
                </a:cubicBezTo>
                <a:cubicBezTo>
                  <a:pt x="302" y="1282"/>
                  <a:pt x="303" y="1282"/>
                  <a:pt x="303" y="1282"/>
                </a:cubicBezTo>
                <a:cubicBezTo>
                  <a:pt x="304" y="1283"/>
                  <a:pt x="305" y="1284"/>
                  <a:pt x="305" y="1285"/>
                </a:cubicBezTo>
                <a:cubicBezTo>
                  <a:pt x="308" y="1288"/>
                  <a:pt x="311" y="1285"/>
                  <a:pt x="313" y="1282"/>
                </a:cubicBezTo>
                <a:cubicBezTo>
                  <a:pt x="313" y="1281"/>
                  <a:pt x="313" y="1280"/>
                  <a:pt x="313" y="1279"/>
                </a:cubicBezTo>
                <a:cubicBezTo>
                  <a:pt x="314" y="1277"/>
                  <a:pt x="317" y="1278"/>
                  <a:pt x="319" y="1278"/>
                </a:cubicBezTo>
                <a:cubicBezTo>
                  <a:pt x="320" y="1279"/>
                  <a:pt x="320" y="1279"/>
                  <a:pt x="321" y="1280"/>
                </a:cubicBezTo>
                <a:cubicBezTo>
                  <a:pt x="322" y="1281"/>
                  <a:pt x="322" y="1281"/>
                  <a:pt x="323" y="1280"/>
                </a:cubicBezTo>
                <a:cubicBezTo>
                  <a:pt x="323" y="1279"/>
                  <a:pt x="323" y="1277"/>
                  <a:pt x="323" y="1277"/>
                </a:cubicBezTo>
                <a:cubicBezTo>
                  <a:pt x="324" y="1276"/>
                  <a:pt x="324" y="1274"/>
                  <a:pt x="324" y="1273"/>
                </a:cubicBezTo>
                <a:cubicBezTo>
                  <a:pt x="324" y="1271"/>
                  <a:pt x="325" y="1270"/>
                  <a:pt x="325" y="1268"/>
                </a:cubicBezTo>
                <a:cubicBezTo>
                  <a:pt x="326" y="1267"/>
                  <a:pt x="326" y="1266"/>
                  <a:pt x="327" y="1265"/>
                </a:cubicBezTo>
                <a:cubicBezTo>
                  <a:pt x="327" y="1264"/>
                  <a:pt x="327" y="1263"/>
                  <a:pt x="327" y="1262"/>
                </a:cubicBezTo>
                <a:cubicBezTo>
                  <a:pt x="327" y="1261"/>
                  <a:pt x="327" y="1260"/>
                  <a:pt x="327" y="1259"/>
                </a:cubicBezTo>
                <a:cubicBezTo>
                  <a:pt x="327" y="1258"/>
                  <a:pt x="328" y="1257"/>
                  <a:pt x="328" y="1256"/>
                </a:cubicBezTo>
                <a:cubicBezTo>
                  <a:pt x="328" y="1254"/>
                  <a:pt x="328" y="1253"/>
                  <a:pt x="329" y="1252"/>
                </a:cubicBezTo>
                <a:cubicBezTo>
                  <a:pt x="329" y="1251"/>
                  <a:pt x="329" y="1250"/>
                  <a:pt x="329" y="1249"/>
                </a:cubicBezTo>
                <a:cubicBezTo>
                  <a:pt x="330" y="1247"/>
                  <a:pt x="328" y="1246"/>
                  <a:pt x="328" y="1244"/>
                </a:cubicBezTo>
                <a:cubicBezTo>
                  <a:pt x="327" y="1242"/>
                  <a:pt x="327" y="1240"/>
                  <a:pt x="325" y="1239"/>
                </a:cubicBezTo>
                <a:cubicBezTo>
                  <a:pt x="324" y="1239"/>
                  <a:pt x="323" y="1239"/>
                  <a:pt x="323" y="1238"/>
                </a:cubicBezTo>
                <a:cubicBezTo>
                  <a:pt x="322" y="1237"/>
                  <a:pt x="323" y="1236"/>
                  <a:pt x="324" y="1235"/>
                </a:cubicBezTo>
                <a:cubicBezTo>
                  <a:pt x="324" y="1232"/>
                  <a:pt x="321" y="1233"/>
                  <a:pt x="319" y="1232"/>
                </a:cubicBezTo>
                <a:cubicBezTo>
                  <a:pt x="318" y="1231"/>
                  <a:pt x="319" y="1230"/>
                  <a:pt x="317" y="1231"/>
                </a:cubicBezTo>
                <a:cubicBezTo>
                  <a:pt x="317" y="1231"/>
                  <a:pt x="316" y="1232"/>
                  <a:pt x="315" y="1232"/>
                </a:cubicBezTo>
                <a:cubicBezTo>
                  <a:pt x="314" y="1234"/>
                  <a:pt x="312" y="1234"/>
                  <a:pt x="311" y="1236"/>
                </a:cubicBezTo>
                <a:cubicBezTo>
                  <a:pt x="309" y="1237"/>
                  <a:pt x="308" y="1239"/>
                  <a:pt x="306" y="1240"/>
                </a:cubicBezTo>
                <a:cubicBezTo>
                  <a:pt x="305" y="1241"/>
                  <a:pt x="304" y="1240"/>
                  <a:pt x="303" y="1240"/>
                </a:cubicBezTo>
                <a:cubicBezTo>
                  <a:pt x="302" y="1239"/>
                  <a:pt x="301" y="1240"/>
                  <a:pt x="300" y="1239"/>
                </a:cubicBezTo>
                <a:cubicBezTo>
                  <a:pt x="299" y="1239"/>
                  <a:pt x="299" y="1238"/>
                  <a:pt x="298" y="1238"/>
                </a:cubicBezTo>
                <a:cubicBezTo>
                  <a:pt x="297" y="1237"/>
                  <a:pt x="297" y="1239"/>
                  <a:pt x="297" y="1240"/>
                </a:cubicBezTo>
                <a:cubicBezTo>
                  <a:pt x="297" y="1241"/>
                  <a:pt x="297" y="1242"/>
                  <a:pt x="296" y="1243"/>
                </a:cubicBezTo>
                <a:cubicBezTo>
                  <a:pt x="296" y="1244"/>
                  <a:pt x="295" y="1244"/>
                  <a:pt x="295" y="1245"/>
                </a:cubicBezTo>
                <a:close/>
                <a:moveTo>
                  <a:pt x="316" y="1196"/>
                </a:moveTo>
                <a:cubicBezTo>
                  <a:pt x="315" y="1196"/>
                  <a:pt x="313" y="1196"/>
                  <a:pt x="312" y="1197"/>
                </a:cubicBezTo>
                <a:cubicBezTo>
                  <a:pt x="311" y="1198"/>
                  <a:pt x="310" y="1199"/>
                  <a:pt x="309" y="1200"/>
                </a:cubicBezTo>
                <a:cubicBezTo>
                  <a:pt x="308" y="1201"/>
                  <a:pt x="307" y="1201"/>
                  <a:pt x="306" y="1202"/>
                </a:cubicBezTo>
                <a:cubicBezTo>
                  <a:pt x="305" y="1203"/>
                  <a:pt x="304" y="1204"/>
                  <a:pt x="304" y="1205"/>
                </a:cubicBezTo>
                <a:cubicBezTo>
                  <a:pt x="304" y="1206"/>
                  <a:pt x="304" y="1208"/>
                  <a:pt x="305" y="1209"/>
                </a:cubicBezTo>
                <a:cubicBezTo>
                  <a:pt x="305" y="1210"/>
                  <a:pt x="305" y="1212"/>
                  <a:pt x="305" y="1213"/>
                </a:cubicBezTo>
                <a:cubicBezTo>
                  <a:pt x="305" y="1215"/>
                  <a:pt x="307" y="1214"/>
                  <a:pt x="308" y="1215"/>
                </a:cubicBezTo>
                <a:cubicBezTo>
                  <a:pt x="309" y="1217"/>
                  <a:pt x="307" y="1217"/>
                  <a:pt x="306" y="1218"/>
                </a:cubicBezTo>
                <a:cubicBezTo>
                  <a:pt x="306" y="1220"/>
                  <a:pt x="307" y="1219"/>
                  <a:pt x="308" y="1220"/>
                </a:cubicBezTo>
                <a:cubicBezTo>
                  <a:pt x="309" y="1220"/>
                  <a:pt x="309" y="1221"/>
                  <a:pt x="309" y="1222"/>
                </a:cubicBezTo>
                <a:cubicBezTo>
                  <a:pt x="309" y="1223"/>
                  <a:pt x="309" y="1223"/>
                  <a:pt x="310" y="1223"/>
                </a:cubicBezTo>
                <a:cubicBezTo>
                  <a:pt x="310" y="1224"/>
                  <a:pt x="311" y="1225"/>
                  <a:pt x="312" y="1226"/>
                </a:cubicBezTo>
                <a:cubicBezTo>
                  <a:pt x="313" y="1226"/>
                  <a:pt x="313" y="1226"/>
                  <a:pt x="314" y="1227"/>
                </a:cubicBezTo>
                <a:cubicBezTo>
                  <a:pt x="314" y="1227"/>
                  <a:pt x="315" y="1227"/>
                  <a:pt x="315" y="1227"/>
                </a:cubicBezTo>
                <a:cubicBezTo>
                  <a:pt x="316" y="1227"/>
                  <a:pt x="316" y="1228"/>
                  <a:pt x="317" y="1228"/>
                </a:cubicBezTo>
                <a:cubicBezTo>
                  <a:pt x="317" y="1229"/>
                  <a:pt x="317" y="1227"/>
                  <a:pt x="318" y="1227"/>
                </a:cubicBezTo>
                <a:cubicBezTo>
                  <a:pt x="318" y="1226"/>
                  <a:pt x="318" y="1224"/>
                  <a:pt x="318" y="1223"/>
                </a:cubicBezTo>
                <a:cubicBezTo>
                  <a:pt x="319" y="1222"/>
                  <a:pt x="319" y="1221"/>
                  <a:pt x="320" y="1220"/>
                </a:cubicBezTo>
                <a:cubicBezTo>
                  <a:pt x="320" y="1218"/>
                  <a:pt x="320" y="1217"/>
                  <a:pt x="321" y="1216"/>
                </a:cubicBezTo>
                <a:cubicBezTo>
                  <a:pt x="321" y="1215"/>
                  <a:pt x="321" y="1214"/>
                  <a:pt x="322" y="1214"/>
                </a:cubicBezTo>
                <a:cubicBezTo>
                  <a:pt x="322" y="1213"/>
                  <a:pt x="322" y="1212"/>
                  <a:pt x="322" y="1212"/>
                </a:cubicBezTo>
                <a:cubicBezTo>
                  <a:pt x="322" y="1211"/>
                  <a:pt x="322" y="1209"/>
                  <a:pt x="323" y="1208"/>
                </a:cubicBezTo>
                <a:cubicBezTo>
                  <a:pt x="324" y="1208"/>
                  <a:pt x="325" y="1207"/>
                  <a:pt x="325" y="1205"/>
                </a:cubicBezTo>
                <a:cubicBezTo>
                  <a:pt x="325" y="1204"/>
                  <a:pt x="325" y="1202"/>
                  <a:pt x="324" y="1201"/>
                </a:cubicBezTo>
                <a:cubicBezTo>
                  <a:pt x="323" y="1200"/>
                  <a:pt x="323" y="1199"/>
                  <a:pt x="323" y="1197"/>
                </a:cubicBezTo>
                <a:cubicBezTo>
                  <a:pt x="323" y="1196"/>
                  <a:pt x="323" y="1196"/>
                  <a:pt x="323" y="1195"/>
                </a:cubicBezTo>
                <a:cubicBezTo>
                  <a:pt x="323" y="1194"/>
                  <a:pt x="323" y="1194"/>
                  <a:pt x="323" y="1193"/>
                </a:cubicBezTo>
                <a:cubicBezTo>
                  <a:pt x="322" y="1192"/>
                  <a:pt x="323" y="1190"/>
                  <a:pt x="321" y="1189"/>
                </a:cubicBezTo>
                <a:cubicBezTo>
                  <a:pt x="321" y="1189"/>
                  <a:pt x="321" y="1189"/>
                  <a:pt x="321" y="1189"/>
                </a:cubicBezTo>
                <a:cubicBezTo>
                  <a:pt x="320" y="1188"/>
                  <a:pt x="321" y="1188"/>
                  <a:pt x="320" y="1188"/>
                </a:cubicBezTo>
                <a:cubicBezTo>
                  <a:pt x="319" y="1188"/>
                  <a:pt x="320" y="1190"/>
                  <a:pt x="320" y="1190"/>
                </a:cubicBezTo>
                <a:cubicBezTo>
                  <a:pt x="320" y="1191"/>
                  <a:pt x="320" y="1193"/>
                  <a:pt x="319" y="1195"/>
                </a:cubicBezTo>
                <a:cubicBezTo>
                  <a:pt x="319" y="1196"/>
                  <a:pt x="317" y="1196"/>
                  <a:pt x="316" y="1196"/>
                </a:cubicBezTo>
                <a:close/>
                <a:moveTo>
                  <a:pt x="372" y="1333"/>
                </a:moveTo>
                <a:cubicBezTo>
                  <a:pt x="372" y="1333"/>
                  <a:pt x="371" y="1332"/>
                  <a:pt x="371" y="1332"/>
                </a:cubicBezTo>
                <a:cubicBezTo>
                  <a:pt x="371" y="1332"/>
                  <a:pt x="371" y="1333"/>
                  <a:pt x="371" y="1333"/>
                </a:cubicBezTo>
                <a:cubicBezTo>
                  <a:pt x="371" y="1333"/>
                  <a:pt x="371" y="1333"/>
                  <a:pt x="371" y="1333"/>
                </a:cubicBezTo>
                <a:cubicBezTo>
                  <a:pt x="371" y="1334"/>
                  <a:pt x="372" y="1334"/>
                  <a:pt x="372" y="1333"/>
                </a:cubicBezTo>
                <a:close/>
                <a:moveTo>
                  <a:pt x="641" y="1249"/>
                </a:moveTo>
                <a:cubicBezTo>
                  <a:pt x="640" y="1249"/>
                  <a:pt x="639" y="1249"/>
                  <a:pt x="639" y="1249"/>
                </a:cubicBezTo>
                <a:cubicBezTo>
                  <a:pt x="639" y="1249"/>
                  <a:pt x="638" y="1248"/>
                  <a:pt x="638" y="1248"/>
                </a:cubicBezTo>
                <a:cubicBezTo>
                  <a:pt x="637" y="1248"/>
                  <a:pt x="637" y="1249"/>
                  <a:pt x="638" y="1249"/>
                </a:cubicBezTo>
                <a:cubicBezTo>
                  <a:pt x="638" y="1250"/>
                  <a:pt x="640" y="1250"/>
                  <a:pt x="641" y="1250"/>
                </a:cubicBezTo>
                <a:cubicBezTo>
                  <a:pt x="642" y="1250"/>
                  <a:pt x="641" y="1249"/>
                  <a:pt x="641" y="1249"/>
                </a:cubicBezTo>
                <a:close/>
                <a:moveTo>
                  <a:pt x="335" y="1194"/>
                </a:moveTo>
                <a:cubicBezTo>
                  <a:pt x="336" y="1195"/>
                  <a:pt x="337" y="1195"/>
                  <a:pt x="337" y="1195"/>
                </a:cubicBezTo>
                <a:cubicBezTo>
                  <a:pt x="338" y="1196"/>
                  <a:pt x="339" y="1195"/>
                  <a:pt x="339" y="1196"/>
                </a:cubicBezTo>
                <a:cubicBezTo>
                  <a:pt x="340" y="1196"/>
                  <a:pt x="340" y="1197"/>
                  <a:pt x="341" y="1196"/>
                </a:cubicBezTo>
                <a:cubicBezTo>
                  <a:pt x="341" y="1196"/>
                  <a:pt x="341" y="1195"/>
                  <a:pt x="341" y="1194"/>
                </a:cubicBezTo>
                <a:cubicBezTo>
                  <a:pt x="341" y="1194"/>
                  <a:pt x="342" y="1193"/>
                  <a:pt x="341" y="1193"/>
                </a:cubicBezTo>
                <a:cubicBezTo>
                  <a:pt x="340" y="1192"/>
                  <a:pt x="340" y="1193"/>
                  <a:pt x="340" y="1193"/>
                </a:cubicBezTo>
                <a:cubicBezTo>
                  <a:pt x="338" y="1195"/>
                  <a:pt x="336" y="1192"/>
                  <a:pt x="335" y="1193"/>
                </a:cubicBezTo>
                <a:cubicBezTo>
                  <a:pt x="334" y="1194"/>
                  <a:pt x="335" y="1194"/>
                  <a:pt x="335" y="1194"/>
                </a:cubicBezTo>
                <a:close/>
                <a:moveTo>
                  <a:pt x="635" y="1339"/>
                </a:moveTo>
                <a:cubicBezTo>
                  <a:pt x="635" y="1339"/>
                  <a:pt x="635" y="1341"/>
                  <a:pt x="635" y="1341"/>
                </a:cubicBezTo>
                <a:cubicBezTo>
                  <a:pt x="636" y="1342"/>
                  <a:pt x="636" y="1342"/>
                  <a:pt x="637" y="1342"/>
                </a:cubicBezTo>
                <a:cubicBezTo>
                  <a:pt x="637" y="1343"/>
                  <a:pt x="637" y="1345"/>
                  <a:pt x="638" y="1344"/>
                </a:cubicBezTo>
                <a:cubicBezTo>
                  <a:pt x="638" y="1343"/>
                  <a:pt x="637" y="1342"/>
                  <a:pt x="637" y="1341"/>
                </a:cubicBezTo>
                <a:cubicBezTo>
                  <a:pt x="636" y="1341"/>
                  <a:pt x="636" y="1339"/>
                  <a:pt x="635" y="1339"/>
                </a:cubicBezTo>
                <a:close/>
                <a:moveTo>
                  <a:pt x="636" y="1325"/>
                </a:moveTo>
                <a:cubicBezTo>
                  <a:pt x="636" y="1326"/>
                  <a:pt x="636" y="1327"/>
                  <a:pt x="634" y="1327"/>
                </a:cubicBezTo>
                <a:cubicBezTo>
                  <a:pt x="633" y="1327"/>
                  <a:pt x="633" y="1325"/>
                  <a:pt x="632" y="1326"/>
                </a:cubicBezTo>
                <a:cubicBezTo>
                  <a:pt x="630" y="1326"/>
                  <a:pt x="630" y="1328"/>
                  <a:pt x="632" y="1328"/>
                </a:cubicBezTo>
                <a:cubicBezTo>
                  <a:pt x="633" y="1329"/>
                  <a:pt x="633" y="1328"/>
                  <a:pt x="634" y="1328"/>
                </a:cubicBezTo>
                <a:cubicBezTo>
                  <a:pt x="635" y="1327"/>
                  <a:pt x="635" y="1328"/>
                  <a:pt x="635" y="1328"/>
                </a:cubicBezTo>
                <a:cubicBezTo>
                  <a:pt x="636" y="1329"/>
                  <a:pt x="637" y="1331"/>
                  <a:pt x="638" y="1330"/>
                </a:cubicBezTo>
                <a:cubicBezTo>
                  <a:pt x="639" y="1329"/>
                  <a:pt x="639" y="1329"/>
                  <a:pt x="639" y="1328"/>
                </a:cubicBezTo>
                <a:cubicBezTo>
                  <a:pt x="639" y="1327"/>
                  <a:pt x="639" y="1327"/>
                  <a:pt x="640" y="1327"/>
                </a:cubicBezTo>
                <a:cubicBezTo>
                  <a:pt x="642" y="1324"/>
                  <a:pt x="637" y="1322"/>
                  <a:pt x="636" y="1325"/>
                </a:cubicBezTo>
                <a:close/>
                <a:moveTo>
                  <a:pt x="626" y="1308"/>
                </a:moveTo>
                <a:cubicBezTo>
                  <a:pt x="626" y="1308"/>
                  <a:pt x="625" y="1308"/>
                  <a:pt x="625" y="1307"/>
                </a:cubicBezTo>
                <a:cubicBezTo>
                  <a:pt x="625" y="1306"/>
                  <a:pt x="625" y="1306"/>
                  <a:pt x="624" y="1306"/>
                </a:cubicBezTo>
                <a:cubicBezTo>
                  <a:pt x="623" y="1306"/>
                  <a:pt x="623" y="1306"/>
                  <a:pt x="623" y="1306"/>
                </a:cubicBezTo>
                <a:cubicBezTo>
                  <a:pt x="623" y="1307"/>
                  <a:pt x="624" y="1309"/>
                  <a:pt x="625" y="1309"/>
                </a:cubicBezTo>
                <a:cubicBezTo>
                  <a:pt x="626" y="1310"/>
                  <a:pt x="627" y="1311"/>
                  <a:pt x="627" y="1313"/>
                </a:cubicBezTo>
                <a:cubicBezTo>
                  <a:pt x="628" y="1314"/>
                  <a:pt x="629" y="1314"/>
                  <a:pt x="630" y="1315"/>
                </a:cubicBezTo>
                <a:cubicBezTo>
                  <a:pt x="630" y="1315"/>
                  <a:pt x="631" y="1316"/>
                  <a:pt x="631" y="1316"/>
                </a:cubicBezTo>
                <a:cubicBezTo>
                  <a:pt x="632" y="1317"/>
                  <a:pt x="632" y="1315"/>
                  <a:pt x="632" y="1315"/>
                </a:cubicBezTo>
                <a:cubicBezTo>
                  <a:pt x="632" y="1315"/>
                  <a:pt x="632" y="1315"/>
                  <a:pt x="632" y="1314"/>
                </a:cubicBezTo>
                <a:cubicBezTo>
                  <a:pt x="631" y="1314"/>
                  <a:pt x="631" y="1314"/>
                  <a:pt x="631" y="1314"/>
                </a:cubicBezTo>
                <a:cubicBezTo>
                  <a:pt x="631" y="1313"/>
                  <a:pt x="630" y="1313"/>
                  <a:pt x="630" y="1313"/>
                </a:cubicBezTo>
                <a:cubicBezTo>
                  <a:pt x="629" y="1313"/>
                  <a:pt x="629" y="1313"/>
                  <a:pt x="628" y="1313"/>
                </a:cubicBezTo>
                <a:cubicBezTo>
                  <a:pt x="627" y="1313"/>
                  <a:pt x="628" y="1312"/>
                  <a:pt x="628" y="1311"/>
                </a:cubicBezTo>
                <a:cubicBezTo>
                  <a:pt x="628" y="1310"/>
                  <a:pt x="628" y="1309"/>
                  <a:pt x="626" y="1308"/>
                </a:cubicBezTo>
                <a:close/>
                <a:moveTo>
                  <a:pt x="634" y="1334"/>
                </a:moveTo>
                <a:cubicBezTo>
                  <a:pt x="634" y="1334"/>
                  <a:pt x="634" y="1335"/>
                  <a:pt x="634" y="1336"/>
                </a:cubicBezTo>
                <a:cubicBezTo>
                  <a:pt x="635" y="1336"/>
                  <a:pt x="635" y="1336"/>
                  <a:pt x="635" y="1335"/>
                </a:cubicBezTo>
                <a:cubicBezTo>
                  <a:pt x="635" y="1335"/>
                  <a:pt x="635" y="1334"/>
                  <a:pt x="635" y="1334"/>
                </a:cubicBezTo>
                <a:cubicBezTo>
                  <a:pt x="635" y="1333"/>
                  <a:pt x="635" y="1333"/>
                  <a:pt x="634" y="1334"/>
                </a:cubicBezTo>
                <a:close/>
                <a:moveTo>
                  <a:pt x="600" y="1311"/>
                </a:moveTo>
                <a:cubicBezTo>
                  <a:pt x="599" y="1311"/>
                  <a:pt x="599" y="1311"/>
                  <a:pt x="598" y="1311"/>
                </a:cubicBezTo>
                <a:cubicBezTo>
                  <a:pt x="598" y="1310"/>
                  <a:pt x="597" y="1311"/>
                  <a:pt x="597" y="1312"/>
                </a:cubicBezTo>
                <a:cubicBezTo>
                  <a:pt x="597" y="1312"/>
                  <a:pt x="598" y="1313"/>
                  <a:pt x="599" y="1313"/>
                </a:cubicBezTo>
                <a:cubicBezTo>
                  <a:pt x="599" y="1313"/>
                  <a:pt x="599" y="1313"/>
                  <a:pt x="599" y="1313"/>
                </a:cubicBezTo>
                <a:cubicBezTo>
                  <a:pt x="600" y="1313"/>
                  <a:pt x="600" y="1311"/>
                  <a:pt x="600" y="1311"/>
                </a:cubicBezTo>
                <a:close/>
                <a:moveTo>
                  <a:pt x="603" y="1367"/>
                </a:moveTo>
                <a:cubicBezTo>
                  <a:pt x="605" y="1367"/>
                  <a:pt x="606" y="1369"/>
                  <a:pt x="608" y="1368"/>
                </a:cubicBezTo>
                <a:cubicBezTo>
                  <a:pt x="609" y="1368"/>
                  <a:pt x="611" y="1368"/>
                  <a:pt x="613" y="1369"/>
                </a:cubicBezTo>
                <a:cubicBezTo>
                  <a:pt x="614" y="1369"/>
                  <a:pt x="615" y="1370"/>
                  <a:pt x="617" y="1370"/>
                </a:cubicBezTo>
                <a:cubicBezTo>
                  <a:pt x="618" y="1370"/>
                  <a:pt x="620" y="1370"/>
                  <a:pt x="621" y="1371"/>
                </a:cubicBezTo>
                <a:cubicBezTo>
                  <a:pt x="622" y="1372"/>
                  <a:pt x="622" y="1372"/>
                  <a:pt x="623" y="1372"/>
                </a:cubicBezTo>
                <a:cubicBezTo>
                  <a:pt x="624" y="1372"/>
                  <a:pt x="624" y="1373"/>
                  <a:pt x="624" y="1373"/>
                </a:cubicBezTo>
                <a:cubicBezTo>
                  <a:pt x="624" y="1374"/>
                  <a:pt x="623" y="1374"/>
                  <a:pt x="623" y="1375"/>
                </a:cubicBezTo>
                <a:cubicBezTo>
                  <a:pt x="623" y="1376"/>
                  <a:pt x="624" y="1375"/>
                  <a:pt x="624" y="1375"/>
                </a:cubicBezTo>
                <a:cubicBezTo>
                  <a:pt x="626" y="1374"/>
                  <a:pt x="628" y="1374"/>
                  <a:pt x="630" y="1374"/>
                </a:cubicBezTo>
                <a:cubicBezTo>
                  <a:pt x="631" y="1374"/>
                  <a:pt x="632" y="1375"/>
                  <a:pt x="633" y="1374"/>
                </a:cubicBezTo>
                <a:cubicBezTo>
                  <a:pt x="634" y="1374"/>
                  <a:pt x="634" y="1374"/>
                  <a:pt x="635" y="1373"/>
                </a:cubicBezTo>
                <a:cubicBezTo>
                  <a:pt x="636" y="1373"/>
                  <a:pt x="638" y="1373"/>
                  <a:pt x="640" y="1373"/>
                </a:cubicBezTo>
                <a:cubicBezTo>
                  <a:pt x="642" y="1373"/>
                  <a:pt x="644" y="1373"/>
                  <a:pt x="645" y="1373"/>
                </a:cubicBezTo>
                <a:cubicBezTo>
                  <a:pt x="647" y="1373"/>
                  <a:pt x="649" y="1373"/>
                  <a:pt x="650" y="1373"/>
                </a:cubicBezTo>
                <a:cubicBezTo>
                  <a:pt x="651" y="1372"/>
                  <a:pt x="652" y="1372"/>
                  <a:pt x="652" y="1372"/>
                </a:cubicBezTo>
                <a:cubicBezTo>
                  <a:pt x="653" y="1371"/>
                  <a:pt x="653" y="1371"/>
                  <a:pt x="653" y="1370"/>
                </a:cubicBezTo>
                <a:cubicBezTo>
                  <a:pt x="653" y="1369"/>
                  <a:pt x="656" y="1367"/>
                  <a:pt x="654" y="1366"/>
                </a:cubicBezTo>
                <a:cubicBezTo>
                  <a:pt x="654" y="1367"/>
                  <a:pt x="654" y="1367"/>
                  <a:pt x="654" y="1367"/>
                </a:cubicBezTo>
                <a:cubicBezTo>
                  <a:pt x="654" y="1367"/>
                  <a:pt x="652" y="1368"/>
                  <a:pt x="652" y="1368"/>
                </a:cubicBezTo>
                <a:cubicBezTo>
                  <a:pt x="652" y="1368"/>
                  <a:pt x="651" y="1368"/>
                  <a:pt x="650" y="1368"/>
                </a:cubicBezTo>
                <a:cubicBezTo>
                  <a:pt x="650" y="1369"/>
                  <a:pt x="649" y="1369"/>
                  <a:pt x="648" y="1369"/>
                </a:cubicBezTo>
                <a:cubicBezTo>
                  <a:pt x="647" y="1369"/>
                  <a:pt x="647" y="1370"/>
                  <a:pt x="646" y="1370"/>
                </a:cubicBezTo>
                <a:cubicBezTo>
                  <a:pt x="645" y="1370"/>
                  <a:pt x="642" y="1370"/>
                  <a:pt x="643" y="1368"/>
                </a:cubicBezTo>
                <a:cubicBezTo>
                  <a:pt x="643" y="1368"/>
                  <a:pt x="644" y="1367"/>
                  <a:pt x="643" y="1366"/>
                </a:cubicBezTo>
                <a:cubicBezTo>
                  <a:pt x="643" y="1366"/>
                  <a:pt x="642" y="1366"/>
                  <a:pt x="641" y="1366"/>
                </a:cubicBezTo>
                <a:cubicBezTo>
                  <a:pt x="640" y="1366"/>
                  <a:pt x="640" y="1367"/>
                  <a:pt x="639" y="1367"/>
                </a:cubicBezTo>
                <a:cubicBezTo>
                  <a:pt x="638" y="1367"/>
                  <a:pt x="638" y="1367"/>
                  <a:pt x="637" y="1367"/>
                </a:cubicBezTo>
                <a:cubicBezTo>
                  <a:pt x="636" y="1366"/>
                  <a:pt x="635" y="1366"/>
                  <a:pt x="633" y="1366"/>
                </a:cubicBezTo>
                <a:cubicBezTo>
                  <a:pt x="632" y="1365"/>
                  <a:pt x="630" y="1365"/>
                  <a:pt x="628" y="1365"/>
                </a:cubicBezTo>
                <a:cubicBezTo>
                  <a:pt x="625" y="1365"/>
                  <a:pt x="623" y="1366"/>
                  <a:pt x="620" y="1366"/>
                </a:cubicBezTo>
                <a:cubicBezTo>
                  <a:pt x="618" y="1366"/>
                  <a:pt x="617" y="1366"/>
                  <a:pt x="615" y="1365"/>
                </a:cubicBezTo>
                <a:cubicBezTo>
                  <a:pt x="614" y="1365"/>
                  <a:pt x="614" y="1363"/>
                  <a:pt x="613" y="1363"/>
                </a:cubicBezTo>
                <a:cubicBezTo>
                  <a:pt x="612" y="1363"/>
                  <a:pt x="611" y="1363"/>
                  <a:pt x="611" y="1362"/>
                </a:cubicBezTo>
                <a:cubicBezTo>
                  <a:pt x="611" y="1361"/>
                  <a:pt x="612" y="1362"/>
                  <a:pt x="613" y="1361"/>
                </a:cubicBezTo>
                <a:cubicBezTo>
                  <a:pt x="613" y="1361"/>
                  <a:pt x="611" y="1360"/>
                  <a:pt x="611" y="1360"/>
                </a:cubicBezTo>
                <a:cubicBezTo>
                  <a:pt x="609" y="1359"/>
                  <a:pt x="608" y="1361"/>
                  <a:pt x="607" y="1361"/>
                </a:cubicBezTo>
                <a:cubicBezTo>
                  <a:pt x="606" y="1361"/>
                  <a:pt x="605" y="1361"/>
                  <a:pt x="605" y="1361"/>
                </a:cubicBezTo>
                <a:cubicBezTo>
                  <a:pt x="604" y="1360"/>
                  <a:pt x="605" y="1360"/>
                  <a:pt x="604" y="1359"/>
                </a:cubicBezTo>
                <a:cubicBezTo>
                  <a:pt x="603" y="1358"/>
                  <a:pt x="603" y="1359"/>
                  <a:pt x="603" y="1360"/>
                </a:cubicBezTo>
                <a:cubicBezTo>
                  <a:pt x="602" y="1361"/>
                  <a:pt x="601" y="1362"/>
                  <a:pt x="600" y="1363"/>
                </a:cubicBezTo>
                <a:cubicBezTo>
                  <a:pt x="600" y="1364"/>
                  <a:pt x="598" y="1366"/>
                  <a:pt x="598" y="1367"/>
                </a:cubicBezTo>
                <a:cubicBezTo>
                  <a:pt x="599" y="1367"/>
                  <a:pt x="602" y="1366"/>
                  <a:pt x="603" y="1367"/>
                </a:cubicBezTo>
                <a:close/>
                <a:moveTo>
                  <a:pt x="616" y="1319"/>
                </a:moveTo>
                <a:cubicBezTo>
                  <a:pt x="616" y="1320"/>
                  <a:pt x="616" y="1321"/>
                  <a:pt x="617" y="1320"/>
                </a:cubicBezTo>
                <a:cubicBezTo>
                  <a:pt x="617" y="1320"/>
                  <a:pt x="617" y="1318"/>
                  <a:pt x="616" y="1319"/>
                </a:cubicBezTo>
                <a:close/>
                <a:moveTo>
                  <a:pt x="616" y="1313"/>
                </a:moveTo>
                <a:cubicBezTo>
                  <a:pt x="615" y="1313"/>
                  <a:pt x="616" y="1314"/>
                  <a:pt x="615" y="1314"/>
                </a:cubicBezTo>
                <a:cubicBezTo>
                  <a:pt x="615" y="1315"/>
                  <a:pt x="614" y="1316"/>
                  <a:pt x="614" y="1316"/>
                </a:cubicBezTo>
                <a:cubicBezTo>
                  <a:pt x="615" y="1317"/>
                  <a:pt x="616" y="1315"/>
                  <a:pt x="616" y="1315"/>
                </a:cubicBezTo>
                <a:cubicBezTo>
                  <a:pt x="616" y="1314"/>
                  <a:pt x="618" y="1313"/>
                  <a:pt x="616" y="1313"/>
                </a:cubicBezTo>
                <a:close/>
                <a:moveTo>
                  <a:pt x="615" y="1337"/>
                </a:moveTo>
                <a:cubicBezTo>
                  <a:pt x="615" y="1337"/>
                  <a:pt x="617" y="1336"/>
                  <a:pt x="617" y="1336"/>
                </a:cubicBezTo>
                <a:cubicBezTo>
                  <a:pt x="618" y="1336"/>
                  <a:pt x="619" y="1336"/>
                  <a:pt x="619" y="1335"/>
                </a:cubicBezTo>
                <a:cubicBezTo>
                  <a:pt x="619" y="1335"/>
                  <a:pt x="619" y="1334"/>
                  <a:pt x="619" y="1334"/>
                </a:cubicBezTo>
                <a:cubicBezTo>
                  <a:pt x="618" y="1334"/>
                  <a:pt x="617" y="1335"/>
                  <a:pt x="616" y="1335"/>
                </a:cubicBezTo>
                <a:cubicBezTo>
                  <a:pt x="616" y="1335"/>
                  <a:pt x="614" y="1336"/>
                  <a:pt x="615" y="1337"/>
                </a:cubicBezTo>
                <a:close/>
                <a:moveTo>
                  <a:pt x="343" y="861"/>
                </a:moveTo>
                <a:cubicBezTo>
                  <a:pt x="343" y="863"/>
                  <a:pt x="344" y="860"/>
                  <a:pt x="345" y="860"/>
                </a:cubicBezTo>
                <a:cubicBezTo>
                  <a:pt x="345" y="859"/>
                  <a:pt x="346" y="860"/>
                  <a:pt x="346" y="859"/>
                </a:cubicBezTo>
                <a:cubicBezTo>
                  <a:pt x="346" y="858"/>
                  <a:pt x="345" y="858"/>
                  <a:pt x="345" y="857"/>
                </a:cubicBezTo>
                <a:cubicBezTo>
                  <a:pt x="344" y="857"/>
                  <a:pt x="344" y="856"/>
                  <a:pt x="344" y="856"/>
                </a:cubicBezTo>
                <a:cubicBezTo>
                  <a:pt x="342" y="854"/>
                  <a:pt x="343" y="858"/>
                  <a:pt x="343" y="859"/>
                </a:cubicBezTo>
                <a:cubicBezTo>
                  <a:pt x="343" y="859"/>
                  <a:pt x="343" y="860"/>
                  <a:pt x="343" y="861"/>
                </a:cubicBezTo>
                <a:close/>
                <a:moveTo>
                  <a:pt x="427" y="881"/>
                </a:moveTo>
                <a:cubicBezTo>
                  <a:pt x="427" y="881"/>
                  <a:pt x="428" y="881"/>
                  <a:pt x="429" y="882"/>
                </a:cubicBezTo>
                <a:cubicBezTo>
                  <a:pt x="430" y="882"/>
                  <a:pt x="430" y="883"/>
                  <a:pt x="431" y="884"/>
                </a:cubicBezTo>
                <a:cubicBezTo>
                  <a:pt x="433" y="884"/>
                  <a:pt x="432" y="881"/>
                  <a:pt x="432" y="881"/>
                </a:cubicBezTo>
                <a:cubicBezTo>
                  <a:pt x="433" y="879"/>
                  <a:pt x="433" y="878"/>
                  <a:pt x="431" y="878"/>
                </a:cubicBezTo>
                <a:cubicBezTo>
                  <a:pt x="430" y="877"/>
                  <a:pt x="429" y="877"/>
                  <a:pt x="428" y="876"/>
                </a:cubicBezTo>
                <a:cubicBezTo>
                  <a:pt x="427" y="876"/>
                  <a:pt x="427" y="875"/>
                  <a:pt x="426" y="875"/>
                </a:cubicBezTo>
                <a:cubicBezTo>
                  <a:pt x="425" y="875"/>
                  <a:pt x="426" y="876"/>
                  <a:pt x="426" y="877"/>
                </a:cubicBezTo>
                <a:cubicBezTo>
                  <a:pt x="426" y="878"/>
                  <a:pt x="425" y="880"/>
                  <a:pt x="427" y="881"/>
                </a:cubicBezTo>
                <a:close/>
                <a:moveTo>
                  <a:pt x="461" y="848"/>
                </a:moveTo>
                <a:cubicBezTo>
                  <a:pt x="462" y="848"/>
                  <a:pt x="463" y="845"/>
                  <a:pt x="463" y="844"/>
                </a:cubicBezTo>
                <a:cubicBezTo>
                  <a:pt x="463" y="843"/>
                  <a:pt x="464" y="841"/>
                  <a:pt x="465" y="840"/>
                </a:cubicBezTo>
                <a:cubicBezTo>
                  <a:pt x="465" y="839"/>
                  <a:pt x="465" y="837"/>
                  <a:pt x="466" y="836"/>
                </a:cubicBezTo>
                <a:cubicBezTo>
                  <a:pt x="466" y="835"/>
                  <a:pt x="467" y="835"/>
                  <a:pt x="467" y="834"/>
                </a:cubicBezTo>
                <a:cubicBezTo>
                  <a:pt x="468" y="833"/>
                  <a:pt x="468" y="832"/>
                  <a:pt x="468" y="832"/>
                </a:cubicBezTo>
                <a:cubicBezTo>
                  <a:pt x="469" y="830"/>
                  <a:pt x="470" y="828"/>
                  <a:pt x="471" y="826"/>
                </a:cubicBezTo>
                <a:cubicBezTo>
                  <a:pt x="471" y="824"/>
                  <a:pt x="471" y="822"/>
                  <a:pt x="472" y="821"/>
                </a:cubicBezTo>
                <a:cubicBezTo>
                  <a:pt x="472" y="820"/>
                  <a:pt x="473" y="818"/>
                  <a:pt x="472" y="817"/>
                </a:cubicBezTo>
                <a:cubicBezTo>
                  <a:pt x="471" y="816"/>
                  <a:pt x="469" y="822"/>
                  <a:pt x="468" y="823"/>
                </a:cubicBezTo>
                <a:cubicBezTo>
                  <a:pt x="468" y="826"/>
                  <a:pt x="465" y="828"/>
                  <a:pt x="464" y="830"/>
                </a:cubicBezTo>
                <a:cubicBezTo>
                  <a:pt x="464" y="832"/>
                  <a:pt x="463" y="832"/>
                  <a:pt x="462" y="833"/>
                </a:cubicBezTo>
                <a:cubicBezTo>
                  <a:pt x="460" y="834"/>
                  <a:pt x="460" y="835"/>
                  <a:pt x="460" y="836"/>
                </a:cubicBezTo>
                <a:cubicBezTo>
                  <a:pt x="459" y="838"/>
                  <a:pt x="459" y="839"/>
                  <a:pt x="459" y="841"/>
                </a:cubicBezTo>
                <a:cubicBezTo>
                  <a:pt x="459" y="842"/>
                  <a:pt x="459" y="843"/>
                  <a:pt x="460" y="845"/>
                </a:cubicBezTo>
                <a:cubicBezTo>
                  <a:pt x="460" y="846"/>
                  <a:pt x="460" y="849"/>
                  <a:pt x="461" y="848"/>
                </a:cubicBezTo>
                <a:close/>
                <a:moveTo>
                  <a:pt x="510" y="806"/>
                </a:moveTo>
                <a:cubicBezTo>
                  <a:pt x="510" y="805"/>
                  <a:pt x="510" y="805"/>
                  <a:pt x="511" y="805"/>
                </a:cubicBezTo>
                <a:cubicBezTo>
                  <a:pt x="512" y="804"/>
                  <a:pt x="512" y="804"/>
                  <a:pt x="512" y="804"/>
                </a:cubicBezTo>
                <a:cubicBezTo>
                  <a:pt x="512" y="803"/>
                  <a:pt x="511" y="803"/>
                  <a:pt x="511" y="803"/>
                </a:cubicBezTo>
                <a:cubicBezTo>
                  <a:pt x="511" y="803"/>
                  <a:pt x="511" y="802"/>
                  <a:pt x="510" y="802"/>
                </a:cubicBezTo>
                <a:cubicBezTo>
                  <a:pt x="510" y="801"/>
                  <a:pt x="509" y="801"/>
                  <a:pt x="508" y="801"/>
                </a:cubicBezTo>
                <a:cubicBezTo>
                  <a:pt x="508" y="801"/>
                  <a:pt x="507" y="802"/>
                  <a:pt x="506" y="802"/>
                </a:cubicBezTo>
                <a:cubicBezTo>
                  <a:pt x="506" y="802"/>
                  <a:pt x="505" y="802"/>
                  <a:pt x="504" y="802"/>
                </a:cubicBezTo>
                <a:cubicBezTo>
                  <a:pt x="504" y="802"/>
                  <a:pt x="503" y="802"/>
                  <a:pt x="502" y="802"/>
                </a:cubicBezTo>
                <a:cubicBezTo>
                  <a:pt x="502" y="802"/>
                  <a:pt x="501" y="803"/>
                  <a:pt x="501" y="803"/>
                </a:cubicBezTo>
                <a:cubicBezTo>
                  <a:pt x="500" y="804"/>
                  <a:pt x="499" y="804"/>
                  <a:pt x="498" y="806"/>
                </a:cubicBezTo>
                <a:cubicBezTo>
                  <a:pt x="498" y="807"/>
                  <a:pt x="497" y="808"/>
                  <a:pt x="496" y="809"/>
                </a:cubicBezTo>
                <a:cubicBezTo>
                  <a:pt x="495" y="810"/>
                  <a:pt x="494" y="810"/>
                  <a:pt x="493" y="811"/>
                </a:cubicBezTo>
                <a:cubicBezTo>
                  <a:pt x="493" y="812"/>
                  <a:pt x="492" y="813"/>
                  <a:pt x="492" y="815"/>
                </a:cubicBezTo>
                <a:cubicBezTo>
                  <a:pt x="492" y="817"/>
                  <a:pt x="491" y="819"/>
                  <a:pt x="492" y="821"/>
                </a:cubicBezTo>
                <a:cubicBezTo>
                  <a:pt x="493" y="822"/>
                  <a:pt x="493" y="822"/>
                  <a:pt x="493" y="823"/>
                </a:cubicBezTo>
                <a:cubicBezTo>
                  <a:pt x="493" y="824"/>
                  <a:pt x="493" y="825"/>
                  <a:pt x="493" y="825"/>
                </a:cubicBezTo>
                <a:cubicBezTo>
                  <a:pt x="494" y="826"/>
                  <a:pt x="494" y="826"/>
                  <a:pt x="494" y="827"/>
                </a:cubicBezTo>
                <a:cubicBezTo>
                  <a:pt x="494" y="828"/>
                  <a:pt x="493" y="828"/>
                  <a:pt x="493" y="829"/>
                </a:cubicBezTo>
                <a:cubicBezTo>
                  <a:pt x="492" y="831"/>
                  <a:pt x="496" y="828"/>
                  <a:pt x="496" y="828"/>
                </a:cubicBezTo>
                <a:cubicBezTo>
                  <a:pt x="497" y="827"/>
                  <a:pt x="498" y="826"/>
                  <a:pt x="499" y="825"/>
                </a:cubicBezTo>
                <a:cubicBezTo>
                  <a:pt x="500" y="823"/>
                  <a:pt x="500" y="822"/>
                  <a:pt x="502" y="822"/>
                </a:cubicBezTo>
                <a:cubicBezTo>
                  <a:pt x="503" y="821"/>
                  <a:pt x="505" y="822"/>
                  <a:pt x="505" y="820"/>
                </a:cubicBezTo>
                <a:cubicBezTo>
                  <a:pt x="506" y="819"/>
                  <a:pt x="505" y="818"/>
                  <a:pt x="505" y="818"/>
                </a:cubicBezTo>
                <a:cubicBezTo>
                  <a:pt x="506" y="817"/>
                  <a:pt x="507" y="817"/>
                  <a:pt x="507" y="817"/>
                </a:cubicBezTo>
                <a:cubicBezTo>
                  <a:pt x="508" y="817"/>
                  <a:pt x="509" y="817"/>
                  <a:pt x="508" y="816"/>
                </a:cubicBezTo>
                <a:cubicBezTo>
                  <a:pt x="508" y="815"/>
                  <a:pt x="508" y="815"/>
                  <a:pt x="507" y="815"/>
                </a:cubicBezTo>
                <a:cubicBezTo>
                  <a:pt x="506" y="814"/>
                  <a:pt x="506" y="814"/>
                  <a:pt x="506" y="813"/>
                </a:cubicBezTo>
                <a:cubicBezTo>
                  <a:pt x="505" y="812"/>
                  <a:pt x="506" y="812"/>
                  <a:pt x="506" y="811"/>
                </a:cubicBezTo>
                <a:cubicBezTo>
                  <a:pt x="507" y="810"/>
                  <a:pt x="505" y="809"/>
                  <a:pt x="506" y="808"/>
                </a:cubicBezTo>
                <a:cubicBezTo>
                  <a:pt x="507" y="806"/>
                  <a:pt x="509" y="807"/>
                  <a:pt x="510" y="806"/>
                </a:cubicBezTo>
                <a:close/>
                <a:moveTo>
                  <a:pt x="562" y="738"/>
                </a:moveTo>
                <a:cubicBezTo>
                  <a:pt x="562" y="738"/>
                  <a:pt x="561" y="738"/>
                  <a:pt x="561" y="738"/>
                </a:cubicBezTo>
                <a:cubicBezTo>
                  <a:pt x="560" y="738"/>
                  <a:pt x="560" y="738"/>
                  <a:pt x="560" y="738"/>
                </a:cubicBezTo>
                <a:cubicBezTo>
                  <a:pt x="560" y="738"/>
                  <a:pt x="560" y="739"/>
                  <a:pt x="561" y="739"/>
                </a:cubicBezTo>
                <a:cubicBezTo>
                  <a:pt x="561" y="739"/>
                  <a:pt x="562" y="739"/>
                  <a:pt x="562" y="738"/>
                </a:cubicBezTo>
                <a:close/>
                <a:moveTo>
                  <a:pt x="534" y="732"/>
                </a:moveTo>
                <a:cubicBezTo>
                  <a:pt x="534" y="732"/>
                  <a:pt x="533" y="731"/>
                  <a:pt x="533" y="730"/>
                </a:cubicBezTo>
                <a:cubicBezTo>
                  <a:pt x="532" y="730"/>
                  <a:pt x="530" y="731"/>
                  <a:pt x="529" y="729"/>
                </a:cubicBezTo>
                <a:cubicBezTo>
                  <a:pt x="528" y="729"/>
                  <a:pt x="528" y="728"/>
                  <a:pt x="527" y="728"/>
                </a:cubicBezTo>
                <a:cubicBezTo>
                  <a:pt x="527" y="728"/>
                  <a:pt x="526" y="729"/>
                  <a:pt x="526" y="730"/>
                </a:cubicBezTo>
                <a:cubicBezTo>
                  <a:pt x="526" y="731"/>
                  <a:pt x="526" y="733"/>
                  <a:pt x="524" y="732"/>
                </a:cubicBezTo>
                <a:cubicBezTo>
                  <a:pt x="523" y="732"/>
                  <a:pt x="523" y="732"/>
                  <a:pt x="522" y="732"/>
                </a:cubicBezTo>
                <a:cubicBezTo>
                  <a:pt x="522" y="733"/>
                  <a:pt x="521" y="734"/>
                  <a:pt x="522" y="734"/>
                </a:cubicBezTo>
                <a:cubicBezTo>
                  <a:pt x="522" y="735"/>
                  <a:pt x="522" y="737"/>
                  <a:pt x="524" y="737"/>
                </a:cubicBezTo>
                <a:cubicBezTo>
                  <a:pt x="525" y="736"/>
                  <a:pt x="523" y="734"/>
                  <a:pt x="524" y="733"/>
                </a:cubicBezTo>
                <a:cubicBezTo>
                  <a:pt x="524" y="734"/>
                  <a:pt x="525" y="734"/>
                  <a:pt x="525" y="734"/>
                </a:cubicBezTo>
                <a:cubicBezTo>
                  <a:pt x="526" y="735"/>
                  <a:pt x="526" y="736"/>
                  <a:pt x="527" y="736"/>
                </a:cubicBezTo>
                <a:cubicBezTo>
                  <a:pt x="527" y="737"/>
                  <a:pt x="528" y="737"/>
                  <a:pt x="528" y="738"/>
                </a:cubicBezTo>
                <a:cubicBezTo>
                  <a:pt x="529" y="739"/>
                  <a:pt x="529" y="739"/>
                  <a:pt x="530" y="740"/>
                </a:cubicBezTo>
                <a:cubicBezTo>
                  <a:pt x="531" y="740"/>
                  <a:pt x="532" y="740"/>
                  <a:pt x="532" y="740"/>
                </a:cubicBezTo>
                <a:cubicBezTo>
                  <a:pt x="533" y="741"/>
                  <a:pt x="532" y="742"/>
                  <a:pt x="533" y="742"/>
                </a:cubicBezTo>
                <a:cubicBezTo>
                  <a:pt x="534" y="742"/>
                  <a:pt x="534" y="740"/>
                  <a:pt x="534" y="739"/>
                </a:cubicBezTo>
                <a:cubicBezTo>
                  <a:pt x="534" y="738"/>
                  <a:pt x="532" y="739"/>
                  <a:pt x="531" y="738"/>
                </a:cubicBezTo>
                <a:cubicBezTo>
                  <a:pt x="531" y="738"/>
                  <a:pt x="531" y="737"/>
                  <a:pt x="531" y="737"/>
                </a:cubicBezTo>
                <a:cubicBezTo>
                  <a:pt x="531" y="736"/>
                  <a:pt x="529" y="734"/>
                  <a:pt x="531" y="733"/>
                </a:cubicBezTo>
                <a:cubicBezTo>
                  <a:pt x="531" y="732"/>
                  <a:pt x="532" y="735"/>
                  <a:pt x="533" y="736"/>
                </a:cubicBezTo>
                <a:cubicBezTo>
                  <a:pt x="533" y="736"/>
                  <a:pt x="534" y="736"/>
                  <a:pt x="534" y="737"/>
                </a:cubicBezTo>
                <a:cubicBezTo>
                  <a:pt x="534" y="738"/>
                  <a:pt x="535" y="739"/>
                  <a:pt x="535" y="739"/>
                </a:cubicBezTo>
                <a:cubicBezTo>
                  <a:pt x="535" y="738"/>
                  <a:pt x="535" y="737"/>
                  <a:pt x="535" y="736"/>
                </a:cubicBezTo>
                <a:cubicBezTo>
                  <a:pt x="534" y="735"/>
                  <a:pt x="535" y="735"/>
                  <a:pt x="535" y="734"/>
                </a:cubicBezTo>
                <a:cubicBezTo>
                  <a:pt x="535" y="733"/>
                  <a:pt x="535" y="733"/>
                  <a:pt x="534" y="732"/>
                </a:cubicBezTo>
                <a:close/>
                <a:moveTo>
                  <a:pt x="346" y="890"/>
                </a:moveTo>
                <a:cubicBezTo>
                  <a:pt x="346" y="890"/>
                  <a:pt x="346" y="892"/>
                  <a:pt x="347" y="892"/>
                </a:cubicBezTo>
                <a:cubicBezTo>
                  <a:pt x="348" y="891"/>
                  <a:pt x="347" y="890"/>
                  <a:pt x="347" y="889"/>
                </a:cubicBezTo>
                <a:cubicBezTo>
                  <a:pt x="348" y="888"/>
                  <a:pt x="348" y="888"/>
                  <a:pt x="348" y="887"/>
                </a:cubicBezTo>
                <a:cubicBezTo>
                  <a:pt x="348" y="886"/>
                  <a:pt x="349" y="886"/>
                  <a:pt x="350" y="885"/>
                </a:cubicBezTo>
                <a:cubicBezTo>
                  <a:pt x="350" y="884"/>
                  <a:pt x="350" y="883"/>
                  <a:pt x="350" y="882"/>
                </a:cubicBezTo>
                <a:cubicBezTo>
                  <a:pt x="351" y="881"/>
                  <a:pt x="352" y="879"/>
                  <a:pt x="351" y="879"/>
                </a:cubicBezTo>
                <a:cubicBezTo>
                  <a:pt x="350" y="878"/>
                  <a:pt x="350" y="881"/>
                  <a:pt x="350" y="881"/>
                </a:cubicBezTo>
                <a:cubicBezTo>
                  <a:pt x="349" y="882"/>
                  <a:pt x="348" y="884"/>
                  <a:pt x="347" y="885"/>
                </a:cubicBezTo>
                <a:cubicBezTo>
                  <a:pt x="347" y="885"/>
                  <a:pt x="347" y="886"/>
                  <a:pt x="346" y="887"/>
                </a:cubicBezTo>
                <a:cubicBezTo>
                  <a:pt x="346" y="887"/>
                  <a:pt x="345" y="888"/>
                  <a:pt x="345" y="888"/>
                </a:cubicBezTo>
                <a:cubicBezTo>
                  <a:pt x="345" y="889"/>
                  <a:pt x="346" y="889"/>
                  <a:pt x="346" y="890"/>
                </a:cubicBezTo>
                <a:close/>
                <a:moveTo>
                  <a:pt x="364" y="892"/>
                </a:moveTo>
                <a:cubicBezTo>
                  <a:pt x="365" y="892"/>
                  <a:pt x="365" y="891"/>
                  <a:pt x="366" y="891"/>
                </a:cubicBezTo>
                <a:cubicBezTo>
                  <a:pt x="367" y="891"/>
                  <a:pt x="367" y="892"/>
                  <a:pt x="368" y="892"/>
                </a:cubicBezTo>
                <a:cubicBezTo>
                  <a:pt x="369" y="891"/>
                  <a:pt x="368" y="889"/>
                  <a:pt x="367" y="888"/>
                </a:cubicBezTo>
                <a:cubicBezTo>
                  <a:pt x="366" y="888"/>
                  <a:pt x="364" y="888"/>
                  <a:pt x="363" y="888"/>
                </a:cubicBezTo>
                <a:cubicBezTo>
                  <a:pt x="362" y="888"/>
                  <a:pt x="362" y="888"/>
                  <a:pt x="361" y="887"/>
                </a:cubicBezTo>
                <a:cubicBezTo>
                  <a:pt x="360" y="887"/>
                  <a:pt x="360" y="886"/>
                  <a:pt x="359" y="886"/>
                </a:cubicBezTo>
                <a:cubicBezTo>
                  <a:pt x="358" y="886"/>
                  <a:pt x="358" y="887"/>
                  <a:pt x="357" y="887"/>
                </a:cubicBezTo>
                <a:cubicBezTo>
                  <a:pt x="356" y="887"/>
                  <a:pt x="353" y="886"/>
                  <a:pt x="353" y="888"/>
                </a:cubicBezTo>
                <a:cubicBezTo>
                  <a:pt x="353" y="889"/>
                  <a:pt x="353" y="890"/>
                  <a:pt x="354" y="890"/>
                </a:cubicBezTo>
                <a:cubicBezTo>
                  <a:pt x="354" y="891"/>
                  <a:pt x="355" y="891"/>
                  <a:pt x="356" y="891"/>
                </a:cubicBezTo>
                <a:cubicBezTo>
                  <a:pt x="357" y="891"/>
                  <a:pt x="358" y="892"/>
                  <a:pt x="360" y="893"/>
                </a:cubicBezTo>
                <a:cubicBezTo>
                  <a:pt x="361" y="894"/>
                  <a:pt x="363" y="893"/>
                  <a:pt x="364" y="892"/>
                </a:cubicBezTo>
                <a:close/>
                <a:moveTo>
                  <a:pt x="353" y="896"/>
                </a:moveTo>
                <a:cubicBezTo>
                  <a:pt x="353" y="897"/>
                  <a:pt x="354" y="898"/>
                  <a:pt x="354" y="898"/>
                </a:cubicBezTo>
                <a:cubicBezTo>
                  <a:pt x="355" y="898"/>
                  <a:pt x="355" y="898"/>
                  <a:pt x="355" y="899"/>
                </a:cubicBezTo>
                <a:cubicBezTo>
                  <a:pt x="356" y="899"/>
                  <a:pt x="356" y="900"/>
                  <a:pt x="357" y="900"/>
                </a:cubicBezTo>
                <a:cubicBezTo>
                  <a:pt x="358" y="899"/>
                  <a:pt x="356" y="897"/>
                  <a:pt x="356" y="897"/>
                </a:cubicBezTo>
                <a:cubicBezTo>
                  <a:pt x="356" y="897"/>
                  <a:pt x="356" y="896"/>
                  <a:pt x="355" y="896"/>
                </a:cubicBezTo>
                <a:cubicBezTo>
                  <a:pt x="355" y="895"/>
                  <a:pt x="353" y="896"/>
                  <a:pt x="353" y="896"/>
                </a:cubicBezTo>
                <a:close/>
                <a:moveTo>
                  <a:pt x="214" y="1262"/>
                </a:moveTo>
                <a:cubicBezTo>
                  <a:pt x="215" y="1262"/>
                  <a:pt x="215" y="1262"/>
                  <a:pt x="216" y="1262"/>
                </a:cubicBezTo>
                <a:cubicBezTo>
                  <a:pt x="217" y="1262"/>
                  <a:pt x="218" y="1263"/>
                  <a:pt x="218" y="1264"/>
                </a:cubicBezTo>
                <a:cubicBezTo>
                  <a:pt x="219" y="1265"/>
                  <a:pt x="220" y="1264"/>
                  <a:pt x="220" y="1263"/>
                </a:cubicBezTo>
                <a:cubicBezTo>
                  <a:pt x="220" y="1262"/>
                  <a:pt x="220" y="1261"/>
                  <a:pt x="220" y="1261"/>
                </a:cubicBezTo>
                <a:cubicBezTo>
                  <a:pt x="220" y="1260"/>
                  <a:pt x="219" y="1260"/>
                  <a:pt x="219" y="1259"/>
                </a:cubicBezTo>
                <a:cubicBezTo>
                  <a:pt x="219" y="1259"/>
                  <a:pt x="219" y="1258"/>
                  <a:pt x="218" y="1258"/>
                </a:cubicBezTo>
                <a:cubicBezTo>
                  <a:pt x="218" y="1258"/>
                  <a:pt x="217" y="1258"/>
                  <a:pt x="216" y="1258"/>
                </a:cubicBezTo>
                <a:cubicBezTo>
                  <a:pt x="215" y="1258"/>
                  <a:pt x="214" y="1258"/>
                  <a:pt x="212" y="1258"/>
                </a:cubicBezTo>
                <a:cubicBezTo>
                  <a:pt x="212" y="1257"/>
                  <a:pt x="210" y="1258"/>
                  <a:pt x="210" y="1259"/>
                </a:cubicBezTo>
                <a:cubicBezTo>
                  <a:pt x="211" y="1260"/>
                  <a:pt x="212" y="1260"/>
                  <a:pt x="213" y="1260"/>
                </a:cubicBezTo>
                <a:cubicBezTo>
                  <a:pt x="213" y="1261"/>
                  <a:pt x="214" y="1261"/>
                  <a:pt x="214" y="1262"/>
                </a:cubicBezTo>
                <a:close/>
                <a:moveTo>
                  <a:pt x="342" y="869"/>
                </a:moveTo>
                <a:cubicBezTo>
                  <a:pt x="343" y="868"/>
                  <a:pt x="342" y="868"/>
                  <a:pt x="341" y="868"/>
                </a:cubicBezTo>
                <a:cubicBezTo>
                  <a:pt x="340" y="867"/>
                  <a:pt x="339" y="867"/>
                  <a:pt x="337" y="867"/>
                </a:cubicBezTo>
                <a:cubicBezTo>
                  <a:pt x="336" y="867"/>
                  <a:pt x="334" y="868"/>
                  <a:pt x="333" y="868"/>
                </a:cubicBezTo>
                <a:cubicBezTo>
                  <a:pt x="332" y="869"/>
                  <a:pt x="331" y="869"/>
                  <a:pt x="329" y="869"/>
                </a:cubicBezTo>
                <a:cubicBezTo>
                  <a:pt x="329" y="869"/>
                  <a:pt x="327" y="868"/>
                  <a:pt x="326" y="869"/>
                </a:cubicBezTo>
                <a:cubicBezTo>
                  <a:pt x="326" y="870"/>
                  <a:pt x="327" y="871"/>
                  <a:pt x="328" y="871"/>
                </a:cubicBezTo>
                <a:cubicBezTo>
                  <a:pt x="329" y="872"/>
                  <a:pt x="330" y="873"/>
                  <a:pt x="330" y="874"/>
                </a:cubicBezTo>
                <a:cubicBezTo>
                  <a:pt x="331" y="875"/>
                  <a:pt x="331" y="876"/>
                  <a:pt x="332" y="878"/>
                </a:cubicBezTo>
                <a:cubicBezTo>
                  <a:pt x="333" y="879"/>
                  <a:pt x="334" y="878"/>
                  <a:pt x="336" y="879"/>
                </a:cubicBezTo>
                <a:cubicBezTo>
                  <a:pt x="337" y="879"/>
                  <a:pt x="338" y="880"/>
                  <a:pt x="339" y="881"/>
                </a:cubicBezTo>
                <a:cubicBezTo>
                  <a:pt x="340" y="882"/>
                  <a:pt x="341" y="883"/>
                  <a:pt x="342" y="882"/>
                </a:cubicBezTo>
                <a:cubicBezTo>
                  <a:pt x="344" y="882"/>
                  <a:pt x="345" y="882"/>
                  <a:pt x="347" y="881"/>
                </a:cubicBezTo>
                <a:cubicBezTo>
                  <a:pt x="348" y="880"/>
                  <a:pt x="348" y="879"/>
                  <a:pt x="348" y="878"/>
                </a:cubicBezTo>
                <a:cubicBezTo>
                  <a:pt x="348" y="876"/>
                  <a:pt x="348" y="875"/>
                  <a:pt x="348" y="873"/>
                </a:cubicBezTo>
                <a:cubicBezTo>
                  <a:pt x="347" y="872"/>
                  <a:pt x="345" y="871"/>
                  <a:pt x="347" y="870"/>
                </a:cubicBezTo>
                <a:cubicBezTo>
                  <a:pt x="347" y="870"/>
                  <a:pt x="348" y="870"/>
                  <a:pt x="348" y="870"/>
                </a:cubicBezTo>
                <a:cubicBezTo>
                  <a:pt x="347" y="869"/>
                  <a:pt x="347" y="869"/>
                  <a:pt x="347" y="869"/>
                </a:cubicBezTo>
                <a:cubicBezTo>
                  <a:pt x="346" y="869"/>
                  <a:pt x="346" y="869"/>
                  <a:pt x="345" y="868"/>
                </a:cubicBezTo>
                <a:cubicBezTo>
                  <a:pt x="345" y="867"/>
                  <a:pt x="345" y="866"/>
                  <a:pt x="344" y="866"/>
                </a:cubicBezTo>
                <a:cubicBezTo>
                  <a:pt x="344" y="867"/>
                  <a:pt x="344" y="867"/>
                  <a:pt x="344" y="868"/>
                </a:cubicBezTo>
                <a:cubicBezTo>
                  <a:pt x="344" y="869"/>
                  <a:pt x="343" y="872"/>
                  <a:pt x="342" y="871"/>
                </a:cubicBezTo>
                <a:cubicBezTo>
                  <a:pt x="341" y="870"/>
                  <a:pt x="341" y="870"/>
                  <a:pt x="341" y="869"/>
                </a:cubicBezTo>
                <a:cubicBezTo>
                  <a:pt x="342" y="869"/>
                  <a:pt x="342" y="869"/>
                  <a:pt x="342" y="869"/>
                </a:cubicBezTo>
                <a:close/>
                <a:moveTo>
                  <a:pt x="570" y="736"/>
                </a:moveTo>
                <a:cubicBezTo>
                  <a:pt x="569" y="736"/>
                  <a:pt x="569" y="736"/>
                  <a:pt x="569" y="737"/>
                </a:cubicBezTo>
                <a:cubicBezTo>
                  <a:pt x="569" y="737"/>
                  <a:pt x="570" y="737"/>
                  <a:pt x="570" y="737"/>
                </a:cubicBezTo>
                <a:cubicBezTo>
                  <a:pt x="571" y="736"/>
                  <a:pt x="572" y="736"/>
                  <a:pt x="572" y="736"/>
                </a:cubicBezTo>
                <a:cubicBezTo>
                  <a:pt x="571" y="735"/>
                  <a:pt x="571" y="735"/>
                  <a:pt x="570" y="736"/>
                </a:cubicBezTo>
                <a:close/>
                <a:moveTo>
                  <a:pt x="242" y="743"/>
                </a:moveTo>
                <a:cubicBezTo>
                  <a:pt x="242" y="743"/>
                  <a:pt x="241" y="742"/>
                  <a:pt x="241" y="742"/>
                </a:cubicBezTo>
                <a:cubicBezTo>
                  <a:pt x="240" y="742"/>
                  <a:pt x="240" y="743"/>
                  <a:pt x="241" y="744"/>
                </a:cubicBezTo>
                <a:cubicBezTo>
                  <a:pt x="241" y="745"/>
                  <a:pt x="241" y="746"/>
                  <a:pt x="243" y="747"/>
                </a:cubicBezTo>
                <a:cubicBezTo>
                  <a:pt x="243" y="747"/>
                  <a:pt x="244" y="747"/>
                  <a:pt x="245" y="747"/>
                </a:cubicBezTo>
                <a:cubicBezTo>
                  <a:pt x="246" y="746"/>
                  <a:pt x="245" y="746"/>
                  <a:pt x="244" y="746"/>
                </a:cubicBezTo>
                <a:cubicBezTo>
                  <a:pt x="244" y="745"/>
                  <a:pt x="245" y="744"/>
                  <a:pt x="245" y="744"/>
                </a:cubicBezTo>
                <a:cubicBezTo>
                  <a:pt x="246" y="744"/>
                  <a:pt x="247" y="744"/>
                  <a:pt x="247" y="744"/>
                </a:cubicBezTo>
                <a:cubicBezTo>
                  <a:pt x="248" y="743"/>
                  <a:pt x="248" y="743"/>
                  <a:pt x="248" y="742"/>
                </a:cubicBezTo>
                <a:cubicBezTo>
                  <a:pt x="248" y="741"/>
                  <a:pt x="248" y="740"/>
                  <a:pt x="248" y="740"/>
                </a:cubicBezTo>
                <a:cubicBezTo>
                  <a:pt x="248" y="739"/>
                  <a:pt x="248" y="739"/>
                  <a:pt x="247" y="739"/>
                </a:cubicBezTo>
                <a:cubicBezTo>
                  <a:pt x="246" y="739"/>
                  <a:pt x="243" y="740"/>
                  <a:pt x="243" y="742"/>
                </a:cubicBezTo>
                <a:cubicBezTo>
                  <a:pt x="243" y="742"/>
                  <a:pt x="244" y="742"/>
                  <a:pt x="243" y="743"/>
                </a:cubicBezTo>
                <a:cubicBezTo>
                  <a:pt x="243" y="743"/>
                  <a:pt x="242" y="743"/>
                  <a:pt x="242" y="743"/>
                </a:cubicBezTo>
                <a:close/>
                <a:moveTo>
                  <a:pt x="458" y="1181"/>
                </a:moveTo>
                <a:cubicBezTo>
                  <a:pt x="459" y="1181"/>
                  <a:pt x="460" y="1181"/>
                  <a:pt x="460" y="1181"/>
                </a:cubicBezTo>
                <a:cubicBezTo>
                  <a:pt x="461" y="1182"/>
                  <a:pt x="462" y="1182"/>
                  <a:pt x="462" y="1182"/>
                </a:cubicBezTo>
                <a:cubicBezTo>
                  <a:pt x="463" y="1182"/>
                  <a:pt x="466" y="1182"/>
                  <a:pt x="466" y="1181"/>
                </a:cubicBezTo>
                <a:cubicBezTo>
                  <a:pt x="466" y="1180"/>
                  <a:pt x="463" y="1179"/>
                  <a:pt x="462" y="1180"/>
                </a:cubicBezTo>
                <a:cubicBezTo>
                  <a:pt x="461" y="1180"/>
                  <a:pt x="460" y="1180"/>
                  <a:pt x="459" y="1180"/>
                </a:cubicBezTo>
                <a:cubicBezTo>
                  <a:pt x="459" y="1179"/>
                  <a:pt x="458" y="1178"/>
                  <a:pt x="457" y="1179"/>
                </a:cubicBezTo>
                <a:cubicBezTo>
                  <a:pt x="457" y="1179"/>
                  <a:pt x="458" y="1180"/>
                  <a:pt x="458" y="1180"/>
                </a:cubicBezTo>
                <a:cubicBezTo>
                  <a:pt x="458" y="1180"/>
                  <a:pt x="457" y="1180"/>
                  <a:pt x="457" y="1180"/>
                </a:cubicBezTo>
                <a:cubicBezTo>
                  <a:pt x="457" y="1181"/>
                  <a:pt x="458" y="1181"/>
                  <a:pt x="458" y="1181"/>
                </a:cubicBezTo>
                <a:close/>
                <a:moveTo>
                  <a:pt x="570" y="772"/>
                </a:moveTo>
                <a:cubicBezTo>
                  <a:pt x="570" y="773"/>
                  <a:pt x="571" y="773"/>
                  <a:pt x="572" y="773"/>
                </a:cubicBezTo>
                <a:cubicBezTo>
                  <a:pt x="573" y="773"/>
                  <a:pt x="573" y="773"/>
                  <a:pt x="574" y="773"/>
                </a:cubicBezTo>
                <a:cubicBezTo>
                  <a:pt x="575" y="774"/>
                  <a:pt x="575" y="774"/>
                  <a:pt x="576" y="775"/>
                </a:cubicBezTo>
                <a:cubicBezTo>
                  <a:pt x="578" y="775"/>
                  <a:pt x="579" y="775"/>
                  <a:pt x="579" y="777"/>
                </a:cubicBezTo>
                <a:cubicBezTo>
                  <a:pt x="579" y="778"/>
                  <a:pt x="578" y="779"/>
                  <a:pt x="579" y="779"/>
                </a:cubicBezTo>
                <a:cubicBezTo>
                  <a:pt x="580" y="780"/>
                  <a:pt x="580" y="779"/>
                  <a:pt x="581" y="778"/>
                </a:cubicBezTo>
                <a:cubicBezTo>
                  <a:pt x="582" y="777"/>
                  <a:pt x="583" y="776"/>
                  <a:pt x="585" y="776"/>
                </a:cubicBezTo>
                <a:cubicBezTo>
                  <a:pt x="586" y="776"/>
                  <a:pt x="589" y="776"/>
                  <a:pt x="587" y="774"/>
                </a:cubicBezTo>
                <a:cubicBezTo>
                  <a:pt x="587" y="774"/>
                  <a:pt x="587" y="773"/>
                  <a:pt x="586" y="773"/>
                </a:cubicBezTo>
                <a:cubicBezTo>
                  <a:pt x="586" y="772"/>
                  <a:pt x="585" y="772"/>
                  <a:pt x="584" y="772"/>
                </a:cubicBezTo>
                <a:cubicBezTo>
                  <a:pt x="583" y="771"/>
                  <a:pt x="583" y="769"/>
                  <a:pt x="582" y="769"/>
                </a:cubicBezTo>
                <a:cubicBezTo>
                  <a:pt x="581" y="768"/>
                  <a:pt x="579" y="770"/>
                  <a:pt x="579" y="770"/>
                </a:cubicBezTo>
                <a:cubicBezTo>
                  <a:pt x="577" y="771"/>
                  <a:pt x="576" y="771"/>
                  <a:pt x="575" y="772"/>
                </a:cubicBezTo>
                <a:cubicBezTo>
                  <a:pt x="575" y="772"/>
                  <a:pt x="574" y="772"/>
                  <a:pt x="574" y="772"/>
                </a:cubicBezTo>
                <a:cubicBezTo>
                  <a:pt x="573" y="772"/>
                  <a:pt x="573" y="772"/>
                  <a:pt x="572" y="772"/>
                </a:cubicBezTo>
                <a:cubicBezTo>
                  <a:pt x="572" y="772"/>
                  <a:pt x="570" y="771"/>
                  <a:pt x="570" y="772"/>
                </a:cubicBezTo>
                <a:close/>
                <a:moveTo>
                  <a:pt x="565" y="737"/>
                </a:moveTo>
                <a:cubicBezTo>
                  <a:pt x="564" y="737"/>
                  <a:pt x="564" y="737"/>
                  <a:pt x="564" y="737"/>
                </a:cubicBezTo>
                <a:cubicBezTo>
                  <a:pt x="564" y="738"/>
                  <a:pt x="564" y="738"/>
                  <a:pt x="565" y="738"/>
                </a:cubicBezTo>
                <a:cubicBezTo>
                  <a:pt x="565" y="738"/>
                  <a:pt x="566" y="738"/>
                  <a:pt x="566" y="737"/>
                </a:cubicBezTo>
                <a:cubicBezTo>
                  <a:pt x="566" y="737"/>
                  <a:pt x="565" y="737"/>
                  <a:pt x="565" y="737"/>
                </a:cubicBezTo>
                <a:close/>
                <a:moveTo>
                  <a:pt x="2367" y="254"/>
                </a:moveTo>
                <a:cubicBezTo>
                  <a:pt x="2366" y="254"/>
                  <a:pt x="2366" y="254"/>
                  <a:pt x="2365" y="253"/>
                </a:cubicBezTo>
                <a:cubicBezTo>
                  <a:pt x="2365" y="253"/>
                  <a:pt x="2364" y="253"/>
                  <a:pt x="2363" y="253"/>
                </a:cubicBezTo>
                <a:cubicBezTo>
                  <a:pt x="2362" y="253"/>
                  <a:pt x="2360" y="253"/>
                  <a:pt x="2359" y="253"/>
                </a:cubicBezTo>
                <a:cubicBezTo>
                  <a:pt x="2357" y="253"/>
                  <a:pt x="2356" y="253"/>
                  <a:pt x="2355" y="253"/>
                </a:cubicBezTo>
                <a:cubicBezTo>
                  <a:pt x="2353" y="253"/>
                  <a:pt x="2352" y="253"/>
                  <a:pt x="2350" y="252"/>
                </a:cubicBezTo>
                <a:cubicBezTo>
                  <a:pt x="2349" y="252"/>
                  <a:pt x="2348" y="252"/>
                  <a:pt x="2346" y="252"/>
                </a:cubicBezTo>
                <a:cubicBezTo>
                  <a:pt x="2345" y="252"/>
                  <a:pt x="2343" y="251"/>
                  <a:pt x="2342" y="253"/>
                </a:cubicBezTo>
                <a:cubicBezTo>
                  <a:pt x="2342" y="254"/>
                  <a:pt x="2342" y="256"/>
                  <a:pt x="2342" y="257"/>
                </a:cubicBezTo>
                <a:cubicBezTo>
                  <a:pt x="2341" y="259"/>
                  <a:pt x="2339" y="260"/>
                  <a:pt x="2337" y="260"/>
                </a:cubicBezTo>
                <a:cubicBezTo>
                  <a:pt x="2336" y="260"/>
                  <a:pt x="2335" y="260"/>
                  <a:pt x="2334" y="260"/>
                </a:cubicBezTo>
                <a:cubicBezTo>
                  <a:pt x="2333" y="260"/>
                  <a:pt x="2332" y="259"/>
                  <a:pt x="2331" y="260"/>
                </a:cubicBezTo>
                <a:cubicBezTo>
                  <a:pt x="2330" y="261"/>
                  <a:pt x="2331" y="262"/>
                  <a:pt x="2332" y="262"/>
                </a:cubicBezTo>
                <a:cubicBezTo>
                  <a:pt x="2333" y="264"/>
                  <a:pt x="2335" y="263"/>
                  <a:pt x="2336" y="263"/>
                </a:cubicBezTo>
                <a:cubicBezTo>
                  <a:pt x="2337" y="264"/>
                  <a:pt x="2337" y="264"/>
                  <a:pt x="2338" y="264"/>
                </a:cubicBezTo>
                <a:cubicBezTo>
                  <a:pt x="2339" y="264"/>
                  <a:pt x="2339" y="264"/>
                  <a:pt x="2340" y="265"/>
                </a:cubicBezTo>
                <a:cubicBezTo>
                  <a:pt x="2341" y="265"/>
                  <a:pt x="2342" y="265"/>
                  <a:pt x="2342" y="266"/>
                </a:cubicBezTo>
                <a:cubicBezTo>
                  <a:pt x="2344" y="267"/>
                  <a:pt x="2345" y="268"/>
                  <a:pt x="2346" y="268"/>
                </a:cubicBezTo>
                <a:cubicBezTo>
                  <a:pt x="2348" y="268"/>
                  <a:pt x="2349" y="268"/>
                  <a:pt x="2351" y="269"/>
                </a:cubicBezTo>
                <a:cubicBezTo>
                  <a:pt x="2352" y="269"/>
                  <a:pt x="2353" y="269"/>
                  <a:pt x="2355" y="269"/>
                </a:cubicBezTo>
                <a:cubicBezTo>
                  <a:pt x="2357" y="270"/>
                  <a:pt x="2359" y="269"/>
                  <a:pt x="2360" y="267"/>
                </a:cubicBezTo>
                <a:cubicBezTo>
                  <a:pt x="2361" y="267"/>
                  <a:pt x="2362" y="266"/>
                  <a:pt x="2363" y="265"/>
                </a:cubicBezTo>
                <a:cubicBezTo>
                  <a:pt x="2364" y="264"/>
                  <a:pt x="2365" y="264"/>
                  <a:pt x="2366" y="263"/>
                </a:cubicBezTo>
                <a:cubicBezTo>
                  <a:pt x="2366" y="262"/>
                  <a:pt x="2367" y="262"/>
                  <a:pt x="2367" y="261"/>
                </a:cubicBezTo>
                <a:cubicBezTo>
                  <a:pt x="2368" y="261"/>
                  <a:pt x="2368" y="260"/>
                  <a:pt x="2369" y="260"/>
                </a:cubicBezTo>
                <a:cubicBezTo>
                  <a:pt x="2370" y="259"/>
                  <a:pt x="2371" y="257"/>
                  <a:pt x="2370" y="256"/>
                </a:cubicBezTo>
                <a:cubicBezTo>
                  <a:pt x="2370" y="255"/>
                  <a:pt x="2368" y="255"/>
                  <a:pt x="2367" y="254"/>
                </a:cubicBezTo>
                <a:close/>
                <a:moveTo>
                  <a:pt x="595" y="772"/>
                </a:moveTo>
                <a:cubicBezTo>
                  <a:pt x="595" y="772"/>
                  <a:pt x="596" y="772"/>
                  <a:pt x="596" y="772"/>
                </a:cubicBezTo>
                <a:cubicBezTo>
                  <a:pt x="596" y="771"/>
                  <a:pt x="595" y="771"/>
                  <a:pt x="595" y="771"/>
                </a:cubicBezTo>
                <a:cubicBezTo>
                  <a:pt x="595" y="770"/>
                  <a:pt x="595" y="769"/>
                  <a:pt x="594" y="769"/>
                </a:cubicBezTo>
                <a:cubicBezTo>
                  <a:pt x="593" y="769"/>
                  <a:pt x="592" y="770"/>
                  <a:pt x="593" y="770"/>
                </a:cubicBezTo>
                <a:cubicBezTo>
                  <a:pt x="594" y="771"/>
                  <a:pt x="594" y="771"/>
                  <a:pt x="594" y="771"/>
                </a:cubicBezTo>
                <a:cubicBezTo>
                  <a:pt x="594" y="771"/>
                  <a:pt x="594" y="772"/>
                  <a:pt x="595" y="772"/>
                </a:cubicBezTo>
                <a:close/>
                <a:moveTo>
                  <a:pt x="575" y="733"/>
                </a:moveTo>
                <a:cubicBezTo>
                  <a:pt x="575" y="733"/>
                  <a:pt x="575" y="732"/>
                  <a:pt x="574" y="732"/>
                </a:cubicBezTo>
                <a:cubicBezTo>
                  <a:pt x="573" y="732"/>
                  <a:pt x="572" y="732"/>
                  <a:pt x="572" y="733"/>
                </a:cubicBezTo>
                <a:cubicBezTo>
                  <a:pt x="572" y="733"/>
                  <a:pt x="573" y="733"/>
                  <a:pt x="574" y="733"/>
                </a:cubicBezTo>
                <a:cubicBezTo>
                  <a:pt x="574" y="734"/>
                  <a:pt x="575" y="733"/>
                  <a:pt x="575" y="733"/>
                </a:cubicBezTo>
                <a:close/>
                <a:moveTo>
                  <a:pt x="379" y="882"/>
                </a:moveTo>
                <a:cubicBezTo>
                  <a:pt x="378" y="882"/>
                  <a:pt x="378" y="881"/>
                  <a:pt x="377" y="881"/>
                </a:cubicBezTo>
                <a:cubicBezTo>
                  <a:pt x="377" y="881"/>
                  <a:pt x="377" y="883"/>
                  <a:pt x="376" y="884"/>
                </a:cubicBezTo>
                <a:cubicBezTo>
                  <a:pt x="376" y="885"/>
                  <a:pt x="376" y="886"/>
                  <a:pt x="376" y="886"/>
                </a:cubicBezTo>
                <a:cubicBezTo>
                  <a:pt x="378" y="887"/>
                  <a:pt x="378" y="885"/>
                  <a:pt x="378" y="884"/>
                </a:cubicBezTo>
                <a:cubicBezTo>
                  <a:pt x="379" y="883"/>
                  <a:pt x="380" y="884"/>
                  <a:pt x="380" y="884"/>
                </a:cubicBezTo>
                <a:cubicBezTo>
                  <a:pt x="381" y="885"/>
                  <a:pt x="381" y="885"/>
                  <a:pt x="382" y="885"/>
                </a:cubicBezTo>
                <a:cubicBezTo>
                  <a:pt x="382" y="884"/>
                  <a:pt x="382" y="884"/>
                  <a:pt x="381" y="883"/>
                </a:cubicBezTo>
                <a:cubicBezTo>
                  <a:pt x="380" y="883"/>
                  <a:pt x="379" y="883"/>
                  <a:pt x="379" y="882"/>
                </a:cubicBezTo>
                <a:close/>
                <a:moveTo>
                  <a:pt x="565" y="785"/>
                </a:moveTo>
                <a:cubicBezTo>
                  <a:pt x="565" y="786"/>
                  <a:pt x="568" y="786"/>
                  <a:pt x="568" y="787"/>
                </a:cubicBezTo>
                <a:cubicBezTo>
                  <a:pt x="569" y="789"/>
                  <a:pt x="567" y="789"/>
                  <a:pt x="566" y="790"/>
                </a:cubicBezTo>
                <a:cubicBezTo>
                  <a:pt x="565" y="792"/>
                  <a:pt x="568" y="792"/>
                  <a:pt x="569" y="792"/>
                </a:cubicBezTo>
                <a:cubicBezTo>
                  <a:pt x="569" y="793"/>
                  <a:pt x="569" y="793"/>
                  <a:pt x="570" y="793"/>
                </a:cubicBezTo>
                <a:cubicBezTo>
                  <a:pt x="571" y="794"/>
                  <a:pt x="571" y="794"/>
                  <a:pt x="572" y="794"/>
                </a:cubicBezTo>
                <a:cubicBezTo>
                  <a:pt x="573" y="796"/>
                  <a:pt x="571" y="797"/>
                  <a:pt x="570" y="798"/>
                </a:cubicBezTo>
                <a:cubicBezTo>
                  <a:pt x="570" y="799"/>
                  <a:pt x="569" y="799"/>
                  <a:pt x="569" y="800"/>
                </a:cubicBezTo>
                <a:cubicBezTo>
                  <a:pt x="569" y="801"/>
                  <a:pt x="570" y="801"/>
                  <a:pt x="570" y="802"/>
                </a:cubicBezTo>
                <a:cubicBezTo>
                  <a:pt x="571" y="803"/>
                  <a:pt x="571" y="802"/>
                  <a:pt x="571" y="801"/>
                </a:cubicBezTo>
                <a:cubicBezTo>
                  <a:pt x="572" y="800"/>
                  <a:pt x="573" y="799"/>
                  <a:pt x="573" y="798"/>
                </a:cubicBezTo>
                <a:cubicBezTo>
                  <a:pt x="575" y="796"/>
                  <a:pt x="575" y="794"/>
                  <a:pt x="578" y="793"/>
                </a:cubicBezTo>
                <a:cubicBezTo>
                  <a:pt x="579" y="792"/>
                  <a:pt x="580" y="792"/>
                  <a:pt x="582" y="792"/>
                </a:cubicBezTo>
                <a:cubicBezTo>
                  <a:pt x="583" y="791"/>
                  <a:pt x="585" y="791"/>
                  <a:pt x="586" y="790"/>
                </a:cubicBezTo>
                <a:cubicBezTo>
                  <a:pt x="587" y="790"/>
                  <a:pt x="588" y="788"/>
                  <a:pt x="589" y="788"/>
                </a:cubicBezTo>
                <a:cubicBezTo>
                  <a:pt x="590" y="787"/>
                  <a:pt x="591" y="787"/>
                  <a:pt x="592" y="786"/>
                </a:cubicBezTo>
                <a:cubicBezTo>
                  <a:pt x="593" y="786"/>
                  <a:pt x="595" y="787"/>
                  <a:pt x="595" y="785"/>
                </a:cubicBezTo>
                <a:cubicBezTo>
                  <a:pt x="594" y="785"/>
                  <a:pt x="594" y="784"/>
                  <a:pt x="593" y="784"/>
                </a:cubicBezTo>
                <a:cubicBezTo>
                  <a:pt x="593" y="784"/>
                  <a:pt x="591" y="783"/>
                  <a:pt x="592" y="783"/>
                </a:cubicBezTo>
                <a:cubicBezTo>
                  <a:pt x="593" y="783"/>
                  <a:pt x="596" y="785"/>
                  <a:pt x="596" y="783"/>
                </a:cubicBezTo>
                <a:cubicBezTo>
                  <a:pt x="595" y="781"/>
                  <a:pt x="594" y="780"/>
                  <a:pt x="593" y="780"/>
                </a:cubicBezTo>
                <a:cubicBezTo>
                  <a:pt x="592" y="780"/>
                  <a:pt x="591" y="780"/>
                  <a:pt x="591" y="781"/>
                </a:cubicBezTo>
                <a:cubicBezTo>
                  <a:pt x="591" y="781"/>
                  <a:pt x="591" y="782"/>
                  <a:pt x="591" y="783"/>
                </a:cubicBezTo>
                <a:cubicBezTo>
                  <a:pt x="589" y="784"/>
                  <a:pt x="588" y="782"/>
                  <a:pt x="587" y="782"/>
                </a:cubicBezTo>
                <a:cubicBezTo>
                  <a:pt x="586" y="782"/>
                  <a:pt x="584" y="781"/>
                  <a:pt x="583" y="782"/>
                </a:cubicBezTo>
                <a:cubicBezTo>
                  <a:pt x="580" y="782"/>
                  <a:pt x="577" y="783"/>
                  <a:pt x="574" y="784"/>
                </a:cubicBezTo>
                <a:cubicBezTo>
                  <a:pt x="573" y="784"/>
                  <a:pt x="571" y="786"/>
                  <a:pt x="570" y="786"/>
                </a:cubicBezTo>
                <a:cubicBezTo>
                  <a:pt x="568" y="786"/>
                  <a:pt x="567" y="784"/>
                  <a:pt x="565" y="785"/>
                </a:cubicBezTo>
                <a:close/>
                <a:moveTo>
                  <a:pt x="578" y="731"/>
                </a:moveTo>
                <a:cubicBezTo>
                  <a:pt x="578" y="731"/>
                  <a:pt x="577" y="730"/>
                  <a:pt x="577" y="731"/>
                </a:cubicBezTo>
                <a:cubicBezTo>
                  <a:pt x="577" y="731"/>
                  <a:pt x="576" y="731"/>
                  <a:pt x="576" y="731"/>
                </a:cubicBezTo>
                <a:cubicBezTo>
                  <a:pt x="576" y="731"/>
                  <a:pt x="577" y="731"/>
                  <a:pt x="577" y="731"/>
                </a:cubicBezTo>
                <a:cubicBezTo>
                  <a:pt x="578" y="731"/>
                  <a:pt x="578" y="731"/>
                  <a:pt x="578" y="731"/>
                </a:cubicBezTo>
                <a:close/>
                <a:moveTo>
                  <a:pt x="425" y="1144"/>
                </a:moveTo>
                <a:cubicBezTo>
                  <a:pt x="425" y="1145"/>
                  <a:pt x="425" y="1145"/>
                  <a:pt x="425" y="1145"/>
                </a:cubicBezTo>
                <a:cubicBezTo>
                  <a:pt x="425" y="1145"/>
                  <a:pt x="425" y="1145"/>
                  <a:pt x="425" y="1145"/>
                </a:cubicBezTo>
                <a:cubicBezTo>
                  <a:pt x="425" y="1147"/>
                  <a:pt x="426" y="1144"/>
                  <a:pt x="425" y="1144"/>
                </a:cubicBezTo>
                <a:close/>
                <a:moveTo>
                  <a:pt x="423" y="1151"/>
                </a:moveTo>
                <a:cubicBezTo>
                  <a:pt x="422" y="1150"/>
                  <a:pt x="422" y="1152"/>
                  <a:pt x="422" y="1152"/>
                </a:cubicBezTo>
                <a:cubicBezTo>
                  <a:pt x="423" y="1152"/>
                  <a:pt x="423" y="1153"/>
                  <a:pt x="423" y="1154"/>
                </a:cubicBezTo>
                <a:cubicBezTo>
                  <a:pt x="424" y="1153"/>
                  <a:pt x="423" y="1151"/>
                  <a:pt x="423" y="1151"/>
                </a:cubicBezTo>
                <a:close/>
                <a:moveTo>
                  <a:pt x="420" y="1140"/>
                </a:moveTo>
                <a:cubicBezTo>
                  <a:pt x="419" y="1139"/>
                  <a:pt x="419" y="1138"/>
                  <a:pt x="419" y="1137"/>
                </a:cubicBezTo>
                <a:cubicBezTo>
                  <a:pt x="419" y="1137"/>
                  <a:pt x="419" y="1135"/>
                  <a:pt x="418" y="1136"/>
                </a:cubicBezTo>
                <a:cubicBezTo>
                  <a:pt x="417" y="1136"/>
                  <a:pt x="418" y="1138"/>
                  <a:pt x="418" y="1138"/>
                </a:cubicBezTo>
                <a:cubicBezTo>
                  <a:pt x="418" y="1139"/>
                  <a:pt x="418" y="1139"/>
                  <a:pt x="418" y="1140"/>
                </a:cubicBezTo>
                <a:cubicBezTo>
                  <a:pt x="418" y="1140"/>
                  <a:pt x="417" y="1140"/>
                  <a:pt x="417" y="1141"/>
                </a:cubicBezTo>
                <a:cubicBezTo>
                  <a:pt x="417" y="1142"/>
                  <a:pt x="418" y="1142"/>
                  <a:pt x="418" y="1142"/>
                </a:cubicBezTo>
                <a:cubicBezTo>
                  <a:pt x="419" y="1143"/>
                  <a:pt x="419" y="1144"/>
                  <a:pt x="419" y="1144"/>
                </a:cubicBezTo>
                <a:cubicBezTo>
                  <a:pt x="419" y="1145"/>
                  <a:pt x="419" y="1146"/>
                  <a:pt x="420" y="1147"/>
                </a:cubicBezTo>
                <a:cubicBezTo>
                  <a:pt x="420" y="1148"/>
                  <a:pt x="420" y="1148"/>
                  <a:pt x="420" y="1149"/>
                </a:cubicBezTo>
                <a:cubicBezTo>
                  <a:pt x="421" y="1150"/>
                  <a:pt x="420" y="1150"/>
                  <a:pt x="421" y="1151"/>
                </a:cubicBezTo>
                <a:cubicBezTo>
                  <a:pt x="421" y="1150"/>
                  <a:pt x="421" y="1148"/>
                  <a:pt x="421" y="1147"/>
                </a:cubicBezTo>
                <a:cubicBezTo>
                  <a:pt x="421" y="1146"/>
                  <a:pt x="421" y="1144"/>
                  <a:pt x="421" y="1143"/>
                </a:cubicBezTo>
                <a:cubicBezTo>
                  <a:pt x="421" y="1141"/>
                  <a:pt x="420" y="1141"/>
                  <a:pt x="420" y="1140"/>
                </a:cubicBezTo>
                <a:close/>
                <a:moveTo>
                  <a:pt x="425" y="1156"/>
                </a:moveTo>
                <a:cubicBezTo>
                  <a:pt x="425" y="1155"/>
                  <a:pt x="424" y="1154"/>
                  <a:pt x="423" y="1154"/>
                </a:cubicBezTo>
                <a:cubicBezTo>
                  <a:pt x="423" y="1155"/>
                  <a:pt x="425" y="1157"/>
                  <a:pt x="425" y="1156"/>
                </a:cubicBezTo>
                <a:close/>
                <a:moveTo>
                  <a:pt x="426" y="1141"/>
                </a:moveTo>
                <a:cubicBezTo>
                  <a:pt x="426" y="1140"/>
                  <a:pt x="425" y="1140"/>
                  <a:pt x="425" y="1140"/>
                </a:cubicBezTo>
                <a:cubicBezTo>
                  <a:pt x="425" y="1140"/>
                  <a:pt x="425" y="1139"/>
                  <a:pt x="425" y="1139"/>
                </a:cubicBezTo>
                <a:cubicBezTo>
                  <a:pt x="425" y="1138"/>
                  <a:pt x="424" y="1138"/>
                  <a:pt x="424" y="1138"/>
                </a:cubicBezTo>
                <a:cubicBezTo>
                  <a:pt x="423" y="1137"/>
                  <a:pt x="423" y="1136"/>
                  <a:pt x="422" y="1136"/>
                </a:cubicBezTo>
                <a:cubicBezTo>
                  <a:pt x="421" y="1136"/>
                  <a:pt x="422" y="1136"/>
                  <a:pt x="422" y="1137"/>
                </a:cubicBezTo>
                <a:cubicBezTo>
                  <a:pt x="421" y="1137"/>
                  <a:pt x="421" y="1137"/>
                  <a:pt x="420" y="1138"/>
                </a:cubicBezTo>
                <a:cubicBezTo>
                  <a:pt x="420" y="1139"/>
                  <a:pt x="421" y="1139"/>
                  <a:pt x="421" y="1139"/>
                </a:cubicBezTo>
                <a:cubicBezTo>
                  <a:pt x="422" y="1139"/>
                  <a:pt x="422" y="1140"/>
                  <a:pt x="422" y="1140"/>
                </a:cubicBezTo>
                <a:cubicBezTo>
                  <a:pt x="423" y="1141"/>
                  <a:pt x="423" y="1141"/>
                  <a:pt x="424" y="1141"/>
                </a:cubicBezTo>
                <a:cubicBezTo>
                  <a:pt x="424" y="1141"/>
                  <a:pt x="425" y="1142"/>
                  <a:pt x="425" y="1142"/>
                </a:cubicBezTo>
                <a:cubicBezTo>
                  <a:pt x="426" y="1142"/>
                  <a:pt x="426" y="1141"/>
                  <a:pt x="426" y="1141"/>
                </a:cubicBezTo>
                <a:close/>
                <a:moveTo>
                  <a:pt x="442" y="1171"/>
                </a:moveTo>
                <a:cubicBezTo>
                  <a:pt x="442" y="1172"/>
                  <a:pt x="444" y="1173"/>
                  <a:pt x="444" y="1172"/>
                </a:cubicBezTo>
                <a:cubicBezTo>
                  <a:pt x="444" y="1172"/>
                  <a:pt x="444" y="1172"/>
                  <a:pt x="443" y="1171"/>
                </a:cubicBezTo>
                <a:cubicBezTo>
                  <a:pt x="443" y="1171"/>
                  <a:pt x="442" y="1171"/>
                  <a:pt x="442" y="1171"/>
                </a:cubicBezTo>
                <a:close/>
                <a:moveTo>
                  <a:pt x="427" y="1158"/>
                </a:moveTo>
                <a:cubicBezTo>
                  <a:pt x="428" y="1157"/>
                  <a:pt x="427" y="1156"/>
                  <a:pt x="427" y="1155"/>
                </a:cubicBezTo>
                <a:cubicBezTo>
                  <a:pt x="427" y="1155"/>
                  <a:pt x="427" y="1154"/>
                  <a:pt x="426" y="1154"/>
                </a:cubicBezTo>
                <a:cubicBezTo>
                  <a:pt x="425" y="1154"/>
                  <a:pt x="426" y="1155"/>
                  <a:pt x="426" y="1155"/>
                </a:cubicBezTo>
                <a:cubicBezTo>
                  <a:pt x="426" y="1156"/>
                  <a:pt x="426" y="1159"/>
                  <a:pt x="427" y="1158"/>
                </a:cubicBezTo>
                <a:close/>
                <a:moveTo>
                  <a:pt x="2632" y="1408"/>
                </a:moveTo>
                <a:cubicBezTo>
                  <a:pt x="2632" y="1408"/>
                  <a:pt x="2631" y="1408"/>
                  <a:pt x="2630" y="1407"/>
                </a:cubicBezTo>
                <a:cubicBezTo>
                  <a:pt x="2630" y="1407"/>
                  <a:pt x="2630" y="1406"/>
                  <a:pt x="2629" y="1406"/>
                </a:cubicBezTo>
                <a:cubicBezTo>
                  <a:pt x="2627" y="1406"/>
                  <a:pt x="2627" y="1407"/>
                  <a:pt x="2626" y="1408"/>
                </a:cubicBezTo>
                <a:cubicBezTo>
                  <a:pt x="2625" y="1410"/>
                  <a:pt x="2624" y="1410"/>
                  <a:pt x="2623" y="1410"/>
                </a:cubicBezTo>
                <a:cubicBezTo>
                  <a:pt x="2622" y="1411"/>
                  <a:pt x="2621" y="1411"/>
                  <a:pt x="2622" y="1412"/>
                </a:cubicBezTo>
                <a:cubicBezTo>
                  <a:pt x="2622" y="1412"/>
                  <a:pt x="2623" y="1412"/>
                  <a:pt x="2623" y="1413"/>
                </a:cubicBezTo>
                <a:cubicBezTo>
                  <a:pt x="2624" y="1413"/>
                  <a:pt x="2624" y="1414"/>
                  <a:pt x="2624" y="1414"/>
                </a:cubicBezTo>
                <a:cubicBezTo>
                  <a:pt x="2625" y="1414"/>
                  <a:pt x="2626" y="1414"/>
                  <a:pt x="2626" y="1414"/>
                </a:cubicBezTo>
                <a:cubicBezTo>
                  <a:pt x="2627" y="1414"/>
                  <a:pt x="2627" y="1414"/>
                  <a:pt x="2628" y="1413"/>
                </a:cubicBezTo>
                <a:cubicBezTo>
                  <a:pt x="2628" y="1412"/>
                  <a:pt x="2629" y="1412"/>
                  <a:pt x="2629" y="1412"/>
                </a:cubicBezTo>
                <a:cubicBezTo>
                  <a:pt x="2630" y="1412"/>
                  <a:pt x="2631" y="1412"/>
                  <a:pt x="2631" y="1411"/>
                </a:cubicBezTo>
                <a:cubicBezTo>
                  <a:pt x="2632" y="1411"/>
                  <a:pt x="2632" y="1410"/>
                  <a:pt x="2633" y="1410"/>
                </a:cubicBezTo>
                <a:cubicBezTo>
                  <a:pt x="2634" y="1409"/>
                  <a:pt x="2637" y="1409"/>
                  <a:pt x="2636" y="1408"/>
                </a:cubicBezTo>
                <a:cubicBezTo>
                  <a:pt x="2636" y="1407"/>
                  <a:pt x="2633" y="1408"/>
                  <a:pt x="2632" y="1408"/>
                </a:cubicBezTo>
                <a:close/>
                <a:moveTo>
                  <a:pt x="455" y="1180"/>
                </a:moveTo>
                <a:cubicBezTo>
                  <a:pt x="456" y="1180"/>
                  <a:pt x="455" y="1179"/>
                  <a:pt x="455" y="1178"/>
                </a:cubicBezTo>
                <a:cubicBezTo>
                  <a:pt x="454" y="1178"/>
                  <a:pt x="453" y="1178"/>
                  <a:pt x="452" y="1178"/>
                </a:cubicBezTo>
                <a:cubicBezTo>
                  <a:pt x="452" y="1178"/>
                  <a:pt x="451" y="1177"/>
                  <a:pt x="451" y="1178"/>
                </a:cubicBezTo>
                <a:cubicBezTo>
                  <a:pt x="452" y="1178"/>
                  <a:pt x="452" y="1179"/>
                  <a:pt x="453" y="1179"/>
                </a:cubicBezTo>
                <a:cubicBezTo>
                  <a:pt x="453" y="1179"/>
                  <a:pt x="454" y="1179"/>
                  <a:pt x="454" y="1179"/>
                </a:cubicBezTo>
                <a:cubicBezTo>
                  <a:pt x="454" y="1179"/>
                  <a:pt x="455" y="1180"/>
                  <a:pt x="455" y="1180"/>
                </a:cubicBezTo>
                <a:close/>
                <a:moveTo>
                  <a:pt x="452" y="1186"/>
                </a:moveTo>
                <a:cubicBezTo>
                  <a:pt x="451" y="1186"/>
                  <a:pt x="451" y="1186"/>
                  <a:pt x="450" y="1186"/>
                </a:cubicBezTo>
                <a:cubicBezTo>
                  <a:pt x="450" y="1187"/>
                  <a:pt x="450" y="1187"/>
                  <a:pt x="450" y="1187"/>
                </a:cubicBezTo>
                <a:cubicBezTo>
                  <a:pt x="450" y="1188"/>
                  <a:pt x="449" y="1188"/>
                  <a:pt x="449" y="1188"/>
                </a:cubicBezTo>
                <a:cubicBezTo>
                  <a:pt x="450" y="1188"/>
                  <a:pt x="450" y="1188"/>
                  <a:pt x="450" y="1188"/>
                </a:cubicBezTo>
                <a:cubicBezTo>
                  <a:pt x="450" y="1187"/>
                  <a:pt x="450" y="1188"/>
                  <a:pt x="451" y="1188"/>
                </a:cubicBezTo>
                <a:cubicBezTo>
                  <a:pt x="451" y="1188"/>
                  <a:pt x="452" y="1188"/>
                  <a:pt x="453" y="1187"/>
                </a:cubicBezTo>
                <a:cubicBezTo>
                  <a:pt x="453" y="1187"/>
                  <a:pt x="454" y="1187"/>
                  <a:pt x="453" y="1186"/>
                </a:cubicBezTo>
                <a:cubicBezTo>
                  <a:pt x="453" y="1186"/>
                  <a:pt x="452" y="1187"/>
                  <a:pt x="452" y="1186"/>
                </a:cubicBezTo>
                <a:close/>
                <a:moveTo>
                  <a:pt x="436" y="1164"/>
                </a:moveTo>
                <a:cubicBezTo>
                  <a:pt x="436" y="1165"/>
                  <a:pt x="437" y="1166"/>
                  <a:pt x="438" y="1166"/>
                </a:cubicBezTo>
                <a:cubicBezTo>
                  <a:pt x="438" y="1165"/>
                  <a:pt x="436" y="1164"/>
                  <a:pt x="436" y="1164"/>
                </a:cubicBezTo>
                <a:cubicBezTo>
                  <a:pt x="435" y="1163"/>
                  <a:pt x="434" y="1162"/>
                  <a:pt x="433" y="1161"/>
                </a:cubicBezTo>
                <a:cubicBezTo>
                  <a:pt x="433" y="1161"/>
                  <a:pt x="432" y="1160"/>
                  <a:pt x="432" y="1160"/>
                </a:cubicBezTo>
                <a:cubicBezTo>
                  <a:pt x="432" y="1160"/>
                  <a:pt x="432" y="1161"/>
                  <a:pt x="432" y="1161"/>
                </a:cubicBezTo>
                <a:cubicBezTo>
                  <a:pt x="431" y="1161"/>
                  <a:pt x="432" y="1161"/>
                  <a:pt x="431" y="1161"/>
                </a:cubicBezTo>
                <a:cubicBezTo>
                  <a:pt x="431" y="1161"/>
                  <a:pt x="431" y="1161"/>
                  <a:pt x="431" y="1160"/>
                </a:cubicBezTo>
                <a:cubicBezTo>
                  <a:pt x="430" y="1160"/>
                  <a:pt x="430" y="1158"/>
                  <a:pt x="429" y="1159"/>
                </a:cubicBezTo>
                <a:cubicBezTo>
                  <a:pt x="429" y="1159"/>
                  <a:pt x="430" y="1160"/>
                  <a:pt x="431" y="1161"/>
                </a:cubicBezTo>
                <a:cubicBezTo>
                  <a:pt x="431" y="1162"/>
                  <a:pt x="432" y="1163"/>
                  <a:pt x="433" y="1163"/>
                </a:cubicBezTo>
                <a:cubicBezTo>
                  <a:pt x="433" y="1162"/>
                  <a:pt x="432" y="1162"/>
                  <a:pt x="432" y="1161"/>
                </a:cubicBezTo>
                <a:cubicBezTo>
                  <a:pt x="433" y="1161"/>
                  <a:pt x="435" y="1163"/>
                  <a:pt x="436" y="1164"/>
                </a:cubicBezTo>
                <a:close/>
                <a:moveTo>
                  <a:pt x="350" y="863"/>
                </a:moveTo>
                <a:cubicBezTo>
                  <a:pt x="350" y="864"/>
                  <a:pt x="351" y="864"/>
                  <a:pt x="352" y="864"/>
                </a:cubicBezTo>
                <a:cubicBezTo>
                  <a:pt x="353" y="864"/>
                  <a:pt x="353" y="866"/>
                  <a:pt x="354" y="867"/>
                </a:cubicBezTo>
                <a:cubicBezTo>
                  <a:pt x="355" y="868"/>
                  <a:pt x="355" y="868"/>
                  <a:pt x="355" y="869"/>
                </a:cubicBezTo>
                <a:cubicBezTo>
                  <a:pt x="355" y="869"/>
                  <a:pt x="355" y="870"/>
                  <a:pt x="356" y="871"/>
                </a:cubicBezTo>
                <a:cubicBezTo>
                  <a:pt x="356" y="871"/>
                  <a:pt x="357" y="872"/>
                  <a:pt x="356" y="872"/>
                </a:cubicBezTo>
                <a:cubicBezTo>
                  <a:pt x="356" y="873"/>
                  <a:pt x="355" y="872"/>
                  <a:pt x="355" y="874"/>
                </a:cubicBezTo>
                <a:cubicBezTo>
                  <a:pt x="355" y="875"/>
                  <a:pt x="357" y="875"/>
                  <a:pt x="358" y="876"/>
                </a:cubicBezTo>
                <a:cubicBezTo>
                  <a:pt x="360" y="876"/>
                  <a:pt x="361" y="877"/>
                  <a:pt x="362" y="877"/>
                </a:cubicBezTo>
                <a:cubicBezTo>
                  <a:pt x="363" y="878"/>
                  <a:pt x="364" y="878"/>
                  <a:pt x="366" y="878"/>
                </a:cubicBezTo>
                <a:cubicBezTo>
                  <a:pt x="366" y="878"/>
                  <a:pt x="367" y="878"/>
                  <a:pt x="368" y="878"/>
                </a:cubicBezTo>
                <a:cubicBezTo>
                  <a:pt x="368" y="879"/>
                  <a:pt x="368" y="879"/>
                  <a:pt x="368" y="880"/>
                </a:cubicBezTo>
                <a:cubicBezTo>
                  <a:pt x="367" y="880"/>
                  <a:pt x="364" y="881"/>
                  <a:pt x="366" y="881"/>
                </a:cubicBezTo>
                <a:cubicBezTo>
                  <a:pt x="367" y="882"/>
                  <a:pt x="367" y="881"/>
                  <a:pt x="368" y="882"/>
                </a:cubicBezTo>
                <a:cubicBezTo>
                  <a:pt x="368" y="883"/>
                  <a:pt x="369" y="883"/>
                  <a:pt x="368" y="884"/>
                </a:cubicBezTo>
                <a:cubicBezTo>
                  <a:pt x="367" y="884"/>
                  <a:pt x="366" y="884"/>
                  <a:pt x="366" y="885"/>
                </a:cubicBezTo>
                <a:cubicBezTo>
                  <a:pt x="366" y="886"/>
                  <a:pt x="367" y="886"/>
                  <a:pt x="368" y="887"/>
                </a:cubicBezTo>
                <a:cubicBezTo>
                  <a:pt x="368" y="887"/>
                  <a:pt x="368" y="888"/>
                  <a:pt x="369" y="889"/>
                </a:cubicBezTo>
                <a:cubicBezTo>
                  <a:pt x="369" y="889"/>
                  <a:pt x="369" y="890"/>
                  <a:pt x="369" y="890"/>
                </a:cubicBezTo>
                <a:cubicBezTo>
                  <a:pt x="370" y="891"/>
                  <a:pt x="369" y="892"/>
                  <a:pt x="369" y="893"/>
                </a:cubicBezTo>
                <a:cubicBezTo>
                  <a:pt x="370" y="893"/>
                  <a:pt x="370" y="894"/>
                  <a:pt x="371" y="894"/>
                </a:cubicBezTo>
                <a:cubicBezTo>
                  <a:pt x="371" y="895"/>
                  <a:pt x="371" y="896"/>
                  <a:pt x="372" y="896"/>
                </a:cubicBezTo>
                <a:cubicBezTo>
                  <a:pt x="372" y="895"/>
                  <a:pt x="372" y="894"/>
                  <a:pt x="372" y="893"/>
                </a:cubicBezTo>
                <a:cubicBezTo>
                  <a:pt x="372" y="892"/>
                  <a:pt x="372" y="890"/>
                  <a:pt x="374" y="889"/>
                </a:cubicBezTo>
                <a:cubicBezTo>
                  <a:pt x="375" y="888"/>
                  <a:pt x="377" y="887"/>
                  <a:pt x="374" y="887"/>
                </a:cubicBezTo>
                <a:cubicBezTo>
                  <a:pt x="373" y="886"/>
                  <a:pt x="370" y="886"/>
                  <a:pt x="371" y="885"/>
                </a:cubicBezTo>
                <a:cubicBezTo>
                  <a:pt x="371" y="883"/>
                  <a:pt x="373" y="884"/>
                  <a:pt x="374" y="882"/>
                </a:cubicBezTo>
                <a:cubicBezTo>
                  <a:pt x="374" y="881"/>
                  <a:pt x="372" y="880"/>
                  <a:pt x="374" y="879"/>
                </a:cubicBezTo>
                <a:cubicBezTo>
                  <a:pt x="374" y="878"/>
                  <a:pt x="375" y="878"/>
                  <a:pt x="375" y="878"/>
                </a:cubicBezTo>
                <a:cubicBezTo>
                  <a:pt x="376" y="877"/>
                  <a:pt x="377" y="877"/>
                  <a:pt x="378" y="877"/>
                </a:cubicBezTo>
                <a:cubicBezTo>
                  <a:pt x="379" y="877"/>
                  <a:pt x="381" y="877"/>
                  <a:pt x="381" y="875"/>
                </a:cubicBezTo>
                <a:cubicBezTo>
                  <a:pt x="381" y="874"/>
                  <a:pt x="378" y="872"/>
                  <a:pt x="377" y="872"/>
                </a:cubicBezTo>
                <a:cubicBezTo>
                  <a:pt x="376" y="871"/>
                  <a:pt x="375" y="871"/>
                  <a:pt x="376" y="870"/>
                </a:cubicBezTo>
                <a:cubicBezTo>
                  <a:pt x="377" y="868"/>
                  <a:pt x="378" y="868"/>
                  <a:pt x="379" y="867"/>
                </a:cubicBezTo>
                <a:cubicBezTo>
                  <a:pt x="380" y="866"/>
                  <a:pt x="380" y="866"/>
                  <a:pt x="381" y="866"/>
                </a:cubicBezTo>
                <a:cubicBezTo>
                  <a:pt x="382" y="866"/>
                  <a:pt x="383" y="865"/>
                  <a:pt x="383" y="864"/>
                </a:cubicBezTo>
                <a:cubicBezTo>
                  <a:pt x="383" y="863"/>
                  <a:pt x="383" y="863"/>
                  <a:pt x="383" y="863"/>
                </a:cubicBezTo>
                <a:cubicBezTo>
                  <a:pt x="383" y="862"/>
                  <a:pt x="383" y="861"/>
                  <a:pt x="383" y="861"/>
                </a:cubicBezTo>
                <a:cubicBezTo>
                  <a:pt x="383" y="860"/>
                  <a:pt x="383" y="859"/>
                  <a:pt x="383" y="859"/>
                </a:cubicBezTo>
                <a:cubicBezTo>
                  <a:pt x="383" y="857"/>
                  <a:pt x="383" y="856"/>
                  <a:pt x="382" y="855"/>
                </a:cubicBezTo>
                <a:cubicBezTo>
                  <a:pt x="381" y="853"/>
                  <a:pt x="380" y="853"/>
                  <a:pt x="378" y="853"/>
                </a:cubicBezTo>
                <a:cubicBezTo>
                  <a:pt x="377" y="853"/>
                  <a:pt x="375" y="853"/>
                  <a:pt x="374" y="853"/>
                </a:cubicBezTo>
                <a:cubicBezTo>
                  <a:pt x="374" y="853"/>
                  <a:pt x="373" y="854"/>
                  <a:pt x="372" y="854"/>
                </a:cubicBezTo>
                <a:cubicBezTo>
                  <a:pt x="372" y="854"/>
                  <a:pt x="371" y="854"/>
                  <a:pt x="371" y="855"/>
                </a:cubicBezTo>
                <a:cubicBezTo>
                  <a:pt x="370" y="856"/>
                  <a:pt x="371" y="856"/>
                  <a:pt x="371" y="857"/>
                </a:cubicBezTo>
                <a:cubicBezTo>
                  <a:pt x="372" y="857"/>
                  <a:pt x="372" y="858"/>
                  <a:pt x="372" y="858"/>
                </a:cubicBezTo>
                <a:cubicBezTo>
                  <a:pt x="372" y="859"/>
                  <a:pt x="373" y="859"/>
                  <a:pt x="373" y="860"/>
                </a:cubicBezTo>
                <a:cubicBezTo>
                  <a:pt x="373" y="861"/>
                  <a:pt x="373" y="861"/>
                  <a:pt x="373" y="862"/>
                </a:cubicBezTo>
                <a:cubicBezTo>
                  <a:pt x="373" y="863"/>
                  <a:pt x="372" y="866"/>
                  <a:pt x="371" y="864"/>
                </a:cubicBezTo>
                <a:cubicBezTo>
                  <a:pt x="371" y="863"/>
                  <a:pt x="371" y="863"/>
                  <a:pt x="372" y="862"/>
                </a:cubicBezTo>
                <a:cubicBezTo>
                  <a:pt x="372" y="862"/>
                  <a:pt x="372" y="861"/>
                  <a:pt x="372" y="860"/>
                </a:cubicBezTo>
                <a:cubicBezTo>
                  <a:pt x="372" y="859"/>
                  <a:pt x="371" y="856"/>
                  <a:pt x="370" y="858"/>
                </a:cubicBezTo>
                <a:cubicBezTo>
                  <a:pt x="369" y="858"/>
                  <a:pt x="370" y="859"/>
                  <a:pt x="370" y="860"/>
                </a:cubicBezTo>
                <a:cubicBezTo>
                  <a:pt x="370" y="861"/>
                  <a:pt x="370" y="861"/>
                  <a:pt x="370" y="861"/>
                </a:cubicBezTo>
                <a:cubicBezTo>
                  <a:pt x="369" y="862"/>
                  <a:pt x="369" y="862"/>
                  <a:pt x="369" y="863"/>
                </a:cubicBezTo>
                <a:cubicBezTo>
                  <a:pt x="368" y="864"/>
                  <a:pt x="368" y="864"/>
                  <a:pt x="368" y="865"/>
                </a:cubicBezTo>
                <a:cubicBezTo>
                  <a:pt x="367" y="865"/>
                  <a:pt x="367" y="865"/>
                  <a:pt x="367" y="865"/>
                </a:cubicBezTo>
                <a:cubicBezTo>
                  <a:pt x="367" y="864"/>
                  <a:pt x="366" y="863"/>
                  <a:pt x="366" y="863"/>
                </a:cubicBezTo>
                <a:cubicBezTo>
                  <a:pt x="366" y="862"/>
                  <a:pt x="365" y="862"/>
                  <a:pt x="365" y="861"/>
                </a:cubicBezTo>
                <a:cubicBezTo>
                  <a:pt x="365" y="860"/>
                  <a:pt x="365" y="860"/>
                  <a:pt x="366" y="859"/>
                </a:cubicBezTo>
                <a:cubicBezTo>
                  <a:pt x="366" y="858"/>
                  <a:pt x="366" y="858"/>
                  <a:pt x="367" y="857"/>
                </a:cubicBezTo>
                <a:cubicBezTo>
                  <a:pt x="367" y="857"/>
                  <a:pt x="368" y="856"/>
                  <a:pt x="367" y="856"/>
                </a:cubicBezTo>
                <a:cubicBezTo>
                  <a:pt x="366" y="856"/>
                  <a:pt x="365" y="857"/>
                  <a:pt x="364" y="857"/>
                </a:cubicBezTo>
                <a:cubicBezTo>
                  <a:pt x="363" y="857"/>
                  <a:pt x="362" y="856"/>
                  <a:pt x="360" y="856"/>
                </a:cubicBezTo>
                <a:cubicBezTo>
                  <a:pt x="360" y="856"/>
                  <a:pt x="359" y="855"/>
                  <a:pt x="358" y="856"/>
                </a:cubicBezTo>
                <a:cubicBezTo>
                  <a:pt x="359" y="857"/>
                  <a:pt x="360" y="857"/>
                  <a:pt x="360" y="857"/>
                </a:cubicBezTo>
                <a:cubicBezTo>
                  <a:pt x="361" y="858"/>
                  <a:pt x="361" y="858"/>
                  <a:pt x="361" y="859"/>
                </a:cubicBezTo>
                <a:cubicBezTo>
                  <a:pt x="362" y="860"/>
                  <a:pt x="359" y="862"/>
                  <a:pt x="358" y="863"/>
                </a:cubicBezTo>
                <a:cubicBezTo>
                  <a:pt x="358" y="863"/>
                  <a:pt x="357" y="863"/>
                  <a:pt x="356" y="863"/>
                </a:cubicBezTo>
                <a:cubicBezTo>
                  <a:pt x="355" y="864"/>
                  <a:pt x="354" y="864"/>
                  <a:pt x="352" y="863"/>
                </a:cubicBezTo>
                <a:cubicBezTo>
                  <a:pt x="352" y="863"/>
                  <a:pt x="351" y="862"/>
                  <a:pt x="350" y="863"/>
                </a:cubicBezTo>
                <a:close/>
                <a:moveTo>
                  <a:pt x="240" y="750"/>
                </a:moveTo>
                <a:cubicBezTo>
                  <a:pt x="240" y="749"/>
                  <a:pt x="240" y="749"/>
                  <a:pt x="239" y="749"/>
                </a:cubicBezTo>
                <a:cubicBezTo>
                  <a:pt x="238" y="748"/>
                  <a:pt x="238" y="746"/>
                  <a:pt x="237" y="747"/>
                </a:cubicBezTo>
                <a:cubicBezTo>
                  <a:pt x="235" y="747"/>
                  <a:pt x="238" y="749"/>
                  <a:pt x="238" y="750"/>
                </a:cubicBezTo>
                <a:cubicBezTo>
                  <a:pt x="238" y="751"/>
                  <a:pt x="238" y="752"/>
                  <a:pt x="238" y="752"/>
                </a:cubicBezTo>
                <a:cubicBezTo>
                  <a:pt x="238" y="753"/>
                  <a:pt x="238" y="754"/>
                  <a:pt x="239" y="753"/>
                </a:cubicBezTo>
                <a:cubicBezTo>
                  <a:pt x="239" y="753"/>
                  <a:pt x="239" y="752"/>
                  <a:pt x="239" y="751"/>
                </a:cubicBezTo>
                <a:cubicBezTo>
                  <a:pt x="240" y="751"/>
                  <a:pt x="240" y="751"/>
                  <a:pt x="240" y="750"/>
                </a:cubicBezTo>
                <a:close/>
                <a:moveTo>
                  <a:pt x="240" y="766"/>
                </a:moveTo>
                <a:cubicBezTo>
                  <a:pt x="240" y="766"/>
                  <a:pt x="240" y="765"/>
                  <a:pt x="240" y="764"/>
                </a:cubicBezTo>
                <a:cubicBezTo>
                  <a:pt x="240" y="764"/>
                  <a:pt x="241" y="763"/>
                  <a:pt x="241" y="763"/>
                </a:cubicBezTo>
                <a:cubicBezTo>
                  <a:pt x="242" y="762"/>
                  <a:pt x="241" y="762"/>
                  <a:pt x="240" y="761"/>
                </a:cubicBezTo>
                <a:cubicBezTo>
                  <a:pt x="240" y="761"/>
                  <a:pt x="240" y="759"/>
                  <a:pt x="239" y="759"/>
                </a:cubicBezTo>
                <a:cubicBezTo>
                  <a:pt x="239" y="759"/>
                  <a:pt x="238" y="761"/>
                  <a:pt x="238" y="761"/>
                </a:cubicBezTo>
                <a:cubicBezTo>
                  <a:pt x="238" y="762"/>
                  <a:pt x="238" y="762"/>
                  <a:pt x="238" y="763"/>
                </a:cubicBezTo>
                <a:cubicBezTo>
                  <a:pt x="238" y="764"/>
                  <a:pt x="238" y="767"/>
                  <a:pt x="240" y="766"/>
                </a:cubicBezTo>
                <a:close/>
                <a:moveTo>
                  <a:pt x="353" y="820"/>
                </a:moveTo>
                <a:cubicBezTo>
                  <a:pt x="352" y="820"/>
                  <a:pt x="352" y="821"/>
                  <a:pt x="353" y="821"/>
                </a:cubicBezTo>
                <a:cubicBezTo>
                  <a:pt x="353" y="821"/>
                  <a:pt x="354" y="820"/>
                  <a:pt x="353" y="820"/>
                </a:cubicBezTo>
                <a:close/>
                <a:moveTo>
                  <a:pt x="364" y="800"/>
                </a:moveTo>
                <a:cubicBezTo>
                  <a:pt x="364" y="800"/>
                  <a:pt x="364" y="800"/>
                  <a:pt x="364" y="800"/>
                </a:cubicBezTo>
                <a:cubicBezTo>
                  <a:pt x="364" y="800"/>
                  <a:pt x="364" y="800"/>
                  <a:pt x="364" y="800"/>
                </a:cubicBezTo>
                <a:cubicBezTo>
                  <a:pt x="366" y="801"/>
                  <a:pt x="366" y="801"/>
                  <a:pt x="367" y="800"/>
                </a:cubicBezTo>
                <a:cubicBezTo>
                  <a:pt x="367" y="799"/>
                  <a:pt x="368" y="798"/>
                  <a:pt x="367" y="797"/>
                </a:cubicBezTo>
                <a:cubicBezTo>
                  <a:pt x="367" y="797"/>
                  <a:pt x="365" y="797"/>
                  <a:pt x="365" y="797"/>
                </a:cubicBezTo>
                <a:cubicBezTo>
                  <a:pt x="364" y="797"/>
                  <a:pt x="364" y="797"/>
                  <a:pt x="364" y="798"/>
                </a:cubicBezTo>
                <a:cubicBezTo>
                  <a:pt x="364" y="798"/>
                  <a:pt x="363" y="798"/>
                  <a:pt x="363" y="799"/>
                </a:cubicBezTo>
                <a:cubicBezTo>
                  <a:pt x="363" y="799"/>
                  <a:pt x="363" y="800"/>
                  <a:pt x="363" y="800"/>
                </a:cubicBezTo>
                <a:cubicBezTo>
                  <a:pt x="363" y="800"/>
                  <a:pt x="364" y="800"/>
                  <a:pt x="364" y="800"/>
                </a:cubicBezTo>
                <a:close/>
                <a:moveTo>
                  <a:pt x="432" y="1155"/>
                </a:moveTo>
                <a:cubicBezTo>
                  <a:pt x="432" y="1155"/>
                  <a:pt x="432" y="1155"/>
                  <a:pt x="432" y="1156"/>
                </a:cubicBezTo>
                <a:cubicBezTo>
                  <a:pt x="432" y="1156"/>
                  <a:pt x="432" y="1157"/>
                  <a:pt x="433" y="1157"/>
                </a:cubicBezTo>
                <a:cubicBezTo>
                  <a:pt x="433" y="1158"/>
                  <a:pt x="434" y="1157"/>
                  <a:pt x="434" y="1157"/>
                </a:cubicBezTo>
                <a:cubicBezTo>
                  <a:pt x="434" y="1156"/>
                  <a:pt x="434" y="1155"/>
                  <a:pt x="433" y="1155"/>
                </a:cubicBezTo>
                <a:cubicBezTo>
                  <a:pt x="432" y="1154"/>
                  <a:pt x="432" y="1153"/>
                  <a:pt x="431" y="1153"/>
                </a:cubicBezTo>
                <a:cubicBezTo>
                  <a:pt x="430" y="1152"/>
                  <a:pt x="429" y="1151"/>
                  <a:pt x="429" y="1150"/>
                </a:cubicBezTo>
                <a:cubicBezTo>
                  <a:pt x="428" y="1150"/>
                  <a:pt x="426" y="1147"/>
                  <a:pt x="426" y="1147"/>
                </a:cubicBezTo>
                <a:cubicBezTo>
                  <a:pt x="425" y="1148"/>
                  <a:pt x="427" y="1150"/>
                  <a:pt x="427" y="1150"/>
                </a:cubicBezTo>
                <a:cubicBezTo>
                  <a:pt x="428" y="1151"/>
                  <a:pt x="429" y="1151"/>
                  <a:pt x="430" y="1152"/>
                </a:cubicBezTo>
                <a:cubicBezTo>
                  <a:pt x="430" y="1153"/>
                  <a:pt x="431" y="1154"/>
                  <a:pt x="432" y="1155"/>
                </a:cubicBezTo>
                <a:close/>
                <a:moveTo>
                  <a:pt x="427" y="1145"/>
                </a:moveTo>
                <a:cubicBezTo>
                  <a:pt x="427" y="1144"/>
                  <a:pt x="427" y="1143"/>
                  <a:pt x="426" y="1143"/>
                </a:cubicBezTo>
                <a:cubicBezTo>
                  <a:pt x="426" y="1144"/>
                  <a:pt x="426" y="1145"/>
                  <a:pt x="427" y="1146"/>
                </a:cubicBezTo>
                <a:cubicBezTo>
                  <a:pt x="427" y="1146"/>
                  <a:pt x="427" y="1146"/>
                  <a:pt x="427" y="1145"/>
                </a:cubicBezTo>
                <a:close/>
                <a:moveTo>
                  <a:pt x="433" y="1166"/>
                </a:moveTo>
                <a:cubicBezTo>
                  <a:pt x="433" y="1167"/>
                  <a:pt x="439" y="1171"/>
                  <a:pt x="440" y="1171"/>
                </a:cubicBezTo>
                <a:cubicBezTo>
                  <a:pt x="440" y="1171"/>
                  <a:pt x="435" y="1168"/>
                  <a:pt x="434" y="1167"/>
                </a:cubicBezTo>
                <a:cubicBezTo>
                  <a:pt x="433" y="1167"/>
                  <a:pt x="433" y="1166"/>
                  <a:pt x="432" y="1165"/>
                </a:cubicBezTo>
                <a:cubicBezTo>
                  <a:pt x="432" y="1164"/>
                  <a:pt x="429" y="1161"/>
                  <a:pt x="429" y="1161"/>
                </a:cubicBezTo>
                <a:cubicBezTo>
                  <a:pt x="428" y="1162"/>
                  <a:pt x="429" y="1163"/>
                  <a:pt x="429" y="1163"/>
                </a:cubicBezTo>
                <a:cubicBezTo>
                  <a:pt x="430" y="1164"/>
                  <a:pt x="432" y="1165"/>
                  <a:pt x="433" y="1166"/>
                </a:cubicBezTo>
                <a:close/>
                <a:moveTo>
                  <a:pt x="415" y="1147"/>
                </a:moveTo>
                <a:cubicBezTo>
                  <a:pt x="415" y="1148"/>
                  <a:pt x="416" y="1148"/>
                  <a:pt x="416" y="1148"/>
                </a:cubicBezTo>
                <a:cubicBezTo>
                  <a:pt x="416" y="1149"/>
                  <a:pt x="416" y="1147"/>
                  <a:pt x="416" y="1147"/>
                </a:cubicBezTo>
                <a:cubicBezTo>
                  <a:pt x="416" y="1147"/>
                  <a:pt x="415" y="1147"/>
                  <a:pt x="416" y="1146"/>
                </a:cubicBezTo>
                <a:cubicBezTo>
                  <a:pt x="415" y="1146"/>
                  <a:pt x="414" y="1147"/>
                  <a:pt x="415" y="1147"/>
                </a:cubicBezTo>
                <a:close/>
                <a:moveTo>
                  <a:pt x="457" y="1183"/>
                </a:moveTo>
                <a:cubicBezTo>
                  <a:pt x="456" y="1185"/>
                  <a:pt x="459" y="1185"/>
                  <a:pt x="460" y="1185"/>
                </a:cubicBezTo>
                <a:cubicBezTo>
                  <a:pt x="460" y="1185"/>
                  <a:pt x="461" y="1185"/>
                  <a:pt x="461" y="1185"/>
                </a:cubicBezTo>
                <a:cubicBezTo>
                  <a:pt x="462" y="1185"/>
                  <a:pt x="462" y="1185"/>
                  <a:pt x="463" y="1185"/>
                </a:cubicBezTo>
                <a:cubicBezTo>
                  <a:pt x="464" y="1185"/>
                  <a:pt x="465" y="1185"/>
                  <a:pt x="466" y="1185"/>
                </a:cubicBezTo>
                <a:cubicBezTo>
                  <a:pt x="468" y="1185"/>
                  <a:pt x="469" y="1186"/>
                  <a:pt x="470" y="1186"/>
                </a:cubicBezTo>
                <a:cubicBezTo>
                  <a:pt x="470" y="1186"/>
                  <a:pt x="472" y="1186"/>
                  <a:pt x="471" y="1185"/>
                </a:cubicBezTo>
                <a:cubicBezTo>
                  <a:pt x="470" y="1185"/>
                  <a:pt x="469" y="1185"/>
                  <a:pt x="469" y="1185"/>
                </a:cubicBezTo>
                <a:cubicBezTo>
                  <a:pt x="468" y="1185"/>
                  <a:pt x="466" y="1185"/>
                  <a:pt x="465" y="1184"/>
                </a:cubicBezTo>
                <a:cubicBezTo>
                  <a:pt x="464" y="1184"/>
                  <a:pt x="463" y="1184"/>
                  <a:pt x="463" y="1184"/>
                </a:cubicBezTo>
                <a:cubicBezTo>
                  <a:pt x="462" y="1184"/>
                  <a:pt x="462" y="1183"/>
                  <a:pt x="461" y="1183"/>
                </a:cubicBezTo>
                <a:cubicBezTo>
                  <a:pt x="460" y="1183"/>
                  <a:pt x="460" y="1184"/>
                  <a:pt x="460" y="1184"/>
                </a:cubicBezTo>
                <a:cubicBezTo>
                  <a:pt x="459" y="1184"/>
                  <a:pt x="457" y="1182"/>
                  <a:pt x="457" y="1183"/>
                </a:cubicBezTo>
                <a:close/>
                <a:moveTo>
                  <a:pt x="2884" y="1208"/>
                </a:moveTo>
                <a:cubicBezTo>
                  <a:pt x="2883" y="1208"/>
                  <a:pt x="2883" y="1209"/>
                  <a:pt x="2883" y="1210"/>
                </a:cubicBezTo>
                <a:cubicBezTo>
                  <a:pt x="2883" y="1211"/>
                  <a:pt x="2883" y="1213"/>
                  <a:pt x="2884" y="1212"/>
                </a:cubicBezTo>
                <a:cubicBezTo>
                  <a:pt x="2884" y="1212"/>
                  <a:pt x="2884" y="1211"/>
                  <a:pt x="2884" y="1210"/>
                </a:cubicBezTo>
                <a:cubicBezTo>
                  <a:pt x="2884" y="1210"/>
                  <a:pt x="2886" y="1208"/>
                  <a:pt x="2884" y="1208"/>
                </a:cubicBezTo>
                <a:close/>
                <a:moveTo>
                  <a:pt x="198" y="1260"/>
                </a:moveTo>
                <a:cubicBezTo>
                  <a:pt x="198" y="1260"/>
                  <a:pt x="197" y="1260"/>
                  <a:pt x="197" y="1260"/>
                </a:cubicBezTo>
                <a:cubicBezTo>
                  <a:pt x="195" y="1261"/>
                  <a:pt x="194" y="1261"/>
                  <a:pt x="193" y="1262"/>
                </a:cubicBezTo>
                <a:cubicBezTo>
                  <a:pt x="191" y="1262"/>
                  <a:pt x="190" y="1264"/>
                  <a:pt x="189" y="1265"/>
                </a:cubicBezTo>
                <a:cubicBezTo>
                  <a:pt x="187" y="1266"/>
                  <a:pt x="185" y="1266"/>
                  <a:pt x="184" y="1267"/>
                </a:cubicBezTo>
                <a:cubicBezTo>
                  <a:pt x="182" y="1268"/>
                  <a:pt x="181" y="1270"/>
                  <a:pt x="183" y="1270"/>
                </a:cubicBezTo>
                <a:cubicBezTo>
                  <a:pt x="185" y="1271"/>
                  <a:pt x="187" y="1270"/>
                  <a:pt x="188" y="1271"/>
                </a:cubicBezTo>
                <a:cubicBezTo>
                  <a:pt x="189" y="1271"/>
                  <a:pt x="188" y="1273"/>
                  <a:pt x="190" y="1274"/>
                </a:cubicBezTo>
                <a:cubicBezTo>
                  <a:pt x="190" y="1275"/>
                  <a:pt x="191" y="1274"/>
                  <a:pt x="192" y="1275"/>
                </a:cubicBezTo>
                <a:cubicBezTo>
                  <a:pt x="192" y="1275"/>
                  <a:pt x="192" y="1276"/>
                  <a:pt x="193" y="1276"/>
                </a:cubicBezTo>
                <a:cubicBezTo>
                  <a:pt x="194" y="1277"/>
                  <a:pt x="196" y="1276"/>
                  <a:pt x="197" y="1276"/>
                </a:cubicBezTo>
                <a:cubicBezTo>
                  <a:pt x="199" y="1275"/>
                  <a:pt x="200" y="1274"/>
                  <a:pt x="200" y="1273"/>
                </a:cubicBezTo>
                <a:cubicBezTo>
                  <a:pt x="201" y="1271"/>
                  <a:pt x="201" y="1270"/>
                  <a:pt x="203" y="1269"/>
                </a:cubicBezTo>
                <a:cubicBezTo>
                  <a:pt x="204" y="1268"/>
                  <a:pt x="205" y="1267"/>
                  <a:pt x="204" y="1265"/>
                </a:cubicBezTo>
                <a:cubicBezTo>
                  <a:pt x="203" y="1264"/>
                  <a:pt x="201" y="1265"/>
                  <a:pt x="200" y="1265"/>
                </a:cubicBezTo>
                <a:cubicBezTo>
                  <a:pt x="199" y="1265"/>
                  <a:pt x="198" y="1265"/>
                  <a:pt x="198" y="1264"/>
                </a:cubicBezTo>
                <a:cubicBezTo>
                  <a:pt x="198" y="1264"/>
                  <a:pt x="198" y="1263"/>
                  <a:pt x="198" y="1262"/>
                </a:cubicBezTo>
                <a:cubicBezTo>
                  <a:pt x="198" y="1262"/>
                  <a:pt x="199" y="1261"/>
                  <a:pt x="198" y="1260"/>
                </a:cubicBezTo>
                <a:close/>
                <a:moveTo>
                  <a:pt x="3003" y="1182"/>
                </a:moveTo>
                <a:cubicBezTo>
                  <a:pt x="3002" y="1183"/>
                  <a:pt x="2998" y="1183"/>
                  <a:pt x="2998" y="1180"/>
                </a:cubicBezTo>
                <a:cubicBezTo>
                  <a:pt x="2998" y="1179"/>
                  <a:pt x="2999" y="1178"/>
                  <a:pt x="2998" y="1178"/>
                </a:cubicBezTo>
                <a:cubicBezTo>
                  <a:pt x="2997" y="1177"/>
                  <a:pt x="2996" y="1176"/>
                  <a:pt x="2997" y="1176"/>
                </a:cubicBezTo>
                <a:cubicBezTo>
                  <a:pt x="2998" y="1175"/>
                  <a:pt x="2999" y="1176"/>
                  <a:pt x="2999" y="1175"/>
                </a:cubicBezTo>
                <a:cubicBezTo>
                  <a:pt x="2999" y="1174"/>
                  <a:pt x="2998" y="1174"/>
                  <a:pt x="2997" y="1173"/>
                </a:cubicBezTo>
                <a:cubicBezTo>
                  <a:pt x="2996" y="1172"/>
                  <a:pt x="2993" y="1171"/>
                  <a:pt x="2994" y="1170"/>
                </a:cubicBezTo>
                <a:cubicBezTo>
                  <a:pt x="2995" y="1169"/>
                  <a:pt x="2995" y="1169"/>
                  <a:pt x="2995" y="1168"/>
                </a:cubicBezTo>
                <a:cubicBezTo>
                  <a:pt x="2996" y="1167"/>
                  <a:pt x="2995" y="1167"/>
                  <a:pt x="2996" y="1166"/>
                </a:cubicBezTo>
                <a:cubicBezTo>
                  <a:pt x="2996" y="1165"/>
                  <a:pt x="2997" y="1164"/>
                  <a:pt x="2998" y="1163"/>
                </a:cubicBezTo>
                <a:cubicBezTo>
                  <a:pt x="2999" y="1161"/>
                  <a:pt x="2999" y="1160"/>
                  <a:pt x="3000" y="1159"/>
                </a:cubicBezTo>
                <a:cubicBezTo>
                  <a:pt x="3000" y="1158"/>
                  <a:pt x="3000" y="1157"/>
                  <a:pt x="3000" y="1157"/>
                </a:cubicBezTo>
                <a:cubicBezTo>
                  <a:pt x="2999" y="1156"/>
                  <a:pt x="2999" y="1157"/>
                  <a:pt x="2998" y="1157"/>
                </a:cubicBezTo>
                <a:cubicBezTo>
                  <a:pt x="2996" y="1159"/>
                  <a:pt x="2995" y="1161"/>
                  <a:pt x="2993" y="1163"/>
                </a:cubicBezTo>
                <a:cubicBezTo>
                  <a:pt x="2992" y="1164"/>
                  <a:pt x="2991" y="1165"/>
                  <a:pt x="2990" y="1166"/>
                </a:cubicBezTo>
                <a:cubicBezTo>
                  <a:pt x="2989" y="1167"/>
                  <a:pt x="2987" y="1167"/>
                  <a:pt x="2986" y="1167"/>
                </a:cubicBezTo>
                <a:cubicBezTo>
                  <a:pt x="2984" y="1167"/>
                  <a:pt x="2983" y="1166"/>
                  <a:pt x="2982" y="1166"/>
                </a:cubicBezTo>
                <a:cubicBezTo>
                  <a:pt x="2981" y="1166"/>
                  <a:pt x="2980" y="1166"/>
                  <a:pt x="2980" y="1166"/>
                </a:cubicBezTo>
                <a:cubicBezTo>
                  <a:pt x="2979" y="1165"/>
                  <a:pt x="2978" y="1166"/>
                  <a:pt x="2978" y="1165"/>
                </a:cubicBezTo>
                <a:cubicBezTo>
                  <a:pt x="2976" y="1165"/>
                  <a:pt x="2977" y="1163"/>
                  <a:pt x="2975" y="1162"/>
                </a:cubicBezTo>
                <a:cubicBezTo>
                  <a:pt x="2975" y="1162"/>
                  <a:pt x="2973" y="1163"/>
                  <a:pt x="2972" y="1163"/>
                </a:cubicBezTo>
                <a:cubicBezTo>
                  <a:pt x="2970" y="1163"/>
                  <a:pt x="2969" y="1163"/>
                  <a:pt x="2968" y="1162"/>
                </a:cubicBezTo>
                <a:cubicBezTo>
                  <a:pt x="2965" y="1160"/>
                  <a:pt x="2963" y="1159"/>
                  <a:pt x="2961" y="1157"/>
                </a:cubicBezTo>
                <a:cubicBezTo>
                  <a:pt x="2959" y="1154"/>
                  <a:pt x="2955" y="1154"/>
                  <a:pt x="2952" y="1151"/>
                </a:cubicBezTo>
                <a:cubicBezTo>
                  <a:pt x="2952" y="1150"/>
                  <a:pt x="2951" y="1148"/>
                  <a:pt x="2950" y="1147"/>
                </a:cubicBezTo>
                <a:cubicBezTo>
                  <a:pt x="2948" y="1146"/>
                  <a:pt x="2947" y="1145"/>
                  <a:pt x="2946" y="1144"/>
                </a:cubicBezTo>
                <a:cubicBezTo>
                  <a:pt x="2944" y="1143"/>
                  <a:pt x="2944" y="1141"/>
                  <a:pt x="2943" y="1140"/>
                </a:cubicBezTo>
                <a:cubicBezTo>
                  <a:pt x="2943" y="1139"/>
                  <a:pt x="2942" y="1139"/>
                  <a:pt x="2942" y="1138"/>
                </a:cubicBezTo>
                <a:cubicBezTo>
                  <a:pt x="2940" y="1138"/>
                  <a:pt x="2940" y="1137"/>
                  <a:pt x="2939" y="1137"/>
                </a:cubicBezTo>
                <a:cubicBezTo>
                  <a:pt x="2938" y="1136"/>
                  <a:pt x="2938" y="1136"/>
                  <a:pt x="2938" y="1135"/>
                </a:cubicBezTo>
                <a:cubicBezTo>
                  <a:pt x="2938" y="1134"/>
                  <a:pt x="2938" y="1133"/>
                  <a:pt x="2936" y="1132"/>
                </a:cubicBezTo>
                <a:cubicBezTo>
                  <a:pt x="2935" y="1131"/>
                  <a:pt x="2934" y="1131"/>
                  <a:pt x="2934" y="1129"/>
                </a:cubicBezTo>
                <a:cubicBezTo>
                  <a:pt x="2933" y="1129"/>
                  <a:pt x="2933" y="1128"/>
                  <a:pt x="2932" y="1128"/>
                </a:cubicBezTo>
                <a:cubicBezTo>
                  <a:pt x="2931" y="1128"/>
                  <a:pt x="2931" y="1129"/>
                  <a:pt x="2931" y="1129"/>
                </a:cubicBezTo>
                <a:cubicBezTo>
                  <a:pt x="2931" y="1130"/>
                  <a:pt x="2930" y="1130"/>
                  <a:pt x="2930" y="1131"/>
                </a:cubicBezTo>
                <a:cubicBezTo>
                  <a:pt x="2929" y="1131"/>
                  <a:pt x="2929" y="1131"/>
                  <a:pt x="2928" y="1130"/>
                </a:cubicBezTo>
                <a:cubicBezTo>
                  <a:pt x="2927" y="1129"/>
                  <a:pt x="2927" y="1130"/>
                  <a:pt x="2927" y="1131"/>
                </a:cubicBezTo>
                <a:cubicBezTo>
                  <a:pt x="2926" y="1132"/>
                  <a:pt x="2926" y="1132"/>
                  <a:pt x="2926" y="1133"/>
                </a:cubicBezTo>
                <a:cubicBezTo>
                  <a:pt x="2926" y="1134"/>
                  <a:pt x="2926" y="1136"/>
                  <a:pt x="2926" y="1138"/>
                </a:cubicBezTo>
                <a:cubicBezTo>
                  <a:pt x="2926" y="1138"/>
                  <a:pt x="2926" y="1139"/>
                  <a:pt x="2927" y="1139"/>
                </a:cubicBezTo>
                <a:cubicBezTo>
                  <a:pt x="2927" y="1140"/>
                  <a:pt x="2927" y="1141"/>
                  <a:pt x="2927" y="1141"/>
                </a:cubicBezTo>
                <a:cubicBezTo>
                  <a:pt x="2927" y="1143"/>
                  <a:pt x="2929" y="1144"/>
                  <a:pt x="2929" y="1145"/>
                </a:cubicBezTo>
                <a:cubicBezTo>
                  <a:pt x="2929" y="1147"/>
                  <a:pt x="2929" y="1148"/>
                  <a:pt x="2929" y="1150"/>
                </a:cubicBezTo>
                <a:cubicBezTo>
                  <a:pt x="2929" y="1154"/>
                  <a:pt x="2929" y="1158"/>
                  <a:pt x="2928" y="1161"/>
                </a:cubicBezTo>
                <a:cubicBezTo>
                  <a:pt x="2927" y="1164"/>
                  <a:pt x="2926" y="1167"/>
                  <a:pt x="2923" y="1168"/>
                </a:cubicBezTo>
                <a:cubicBezTo>
                  <a:pt x="2922" y="1169"/>
                  <a:pt x="2921" y="1170"/>
                  <a:pt x="2921" y="1171"/>
                </a:cubicBezTo>
                <a:cubicBezTo>
                  <a:pt x="2920" y="1172"/>
                  <a:pt x="2921" y="1173"/>
                  <a:pt x="2921" y="1174"/>
                </a:cubicBezTo>
                <a:cubicBezTo>
                  <a:pt x="2921" y="1175"/>
                  <a:pt x="2922" y="1176"/>
                  <a:pt x="2922" y="1176"/>
                </a:cubicBezTo>
                <a:cubicBezTo>
                  <a:pt x="2922" y="1177"/>
                  <a:pt x="2921" y="1178"/>
                  <a:pt x="2922" y="1179"/>
                </a:cubicBezTo>
                <a:cubicBezTo>
                  <a:pt x="2922" y="1180"/>
                  <a:pt x="2922" y="1180"/>
                  <a:pt x="2922" y="1181"/>
                </a:cubicBezTo>
                <a:cubicBezTo>
                  <a:pt x="2922" y="1182"/>
                  <a:pt x="2921" y="1182"/>
                  <a:pt x="2921" y="1182"/>
                </a:cubicBezTo>
                <a:cubicBezTo>
                  <a:pt x="2920" y="1183"/>
                  <a:pt x="2920" y="1183"/>
                  <a:pt x="2919" y="1184"/>
                </a:cubicBezTo>
                <a:cubicBezTo>
                  <a:pt x="2919" y="1184"/>
                  <a:pt x="2919" y="1185"/>
                  <a:pt x="2918" y="1185"/>
                </a:cubicBezTo>
                <a:cubicBezTo>
                  <a:pt x="2917" y="1186"/>
                  <a:pt x="2917" y="1185"/>
                  <a:pt x="2916" y="1185"/>
                </a:cubicBezTo>
                <a:cubicBezTo>
                  <a:pt x="2916" y="1185"/>
                  <a:pt x="2915" y="1185"/>
                  <a:pt x="2915" y="1184"/>
                </a:cubicBezTo>
                <a:cubicBezTo>
                  <a:pt x="2914" y="1184"/>
                  <a:pt x="2914" y="1184"/>
                  <a:pt x="2913" y="1184"/>
                </a:cubicBezTo>
                <a:cubicBezTo>
                  <a:pt x="2912" y="1184"/>
                  <a:pt x="2912" y="1184"/>
                  <a:pt x="2911" y="1184"/>
                </a:cubicBezTo>
                <a:cubicBezTo>
                  <a:pt x="2910" y="1185"/>
                  <a:pt x="2910" y="1184"/>
                  <a:pt x="2909" y="1184"/>
                </a:cubicBezTo>
                <a:cubicBezTo>
                  <a:pt x="2909" y="1184"/>
                  <a:pt x="2908" y="1184"/>
                  <a:pt x="2908" y="1183"/>
                </a:cubicBezTo>
                <a:cubicBezTo>
                  <a:pt x="2907" y="1183"/>
                  <a:pt x="2907" y="1182"/>
                  <a:pt x="2906" y="1182"/>
                </a:cubicBezTo>
                <a:cubicBezTo>
                  <a:pt x="2906" y="1182"/>
                  <a:pt x="2906" y="1182"/>
                  <a:pt x="2905" y="1181"/>
                </a:cubicBezTo>
                <a:cubicBezTo>
                  <a:pt x="2905" y="1180"/>
                  <a:pt x="2904" y="1180"/>
                  <a:pt x="2903" y="1181"/>
                </a:cubicBezTo>
                <a:cubicBezTo>
                  <a:pt x="2903" y="1181"/>
                  <a:pt x="2902" y="1181"/>
                  <a:pt x="2901" y="1181"/>
                </a:cubicBezTo>
                <a:cubicBezTo>
                  <a:pt x="2899" y="1182"/>
                  <a:pt x="2901" y="1183"/>
                  <a:pt x="2901" y="1184"/>
                </a:cubicBezTo>
                <a:cubicBezTo>
                  <a:pt x="2902" y="1185"/>
                  <a:pt x="2901" y="1186"/>
                  <a:pt x="2902" y="1186"/>
                </a:cubicBezTo>
                <a:cubicBezTo>
                  <a:pt x="2902" y="1187"/>
                  <a:pt x="2903" y="1186"/>
                  <a:pt x="2904" y="1187"/>
                </a:cubicBezTo>
                <a:cubicBezTo>
                  <a:pt x="2904" y="1189"/>
                  <a:pt x="2903" y="1190"/>
                  <a:pt x="2902" y="1191"/>
                </a:cubicBezTo>
                <a:cubicBezTo>
                  <a:pt x="2901" y="1192"/>
                  <a:pt x="2900" y="1193"/>
                  <a:pt x="2899" y="1194"/>
                </a:cubicBezTo>
                <a:cubicBezTo>
                  <a:pt x="2898" y="1194"/>
                  <a:pt x="2898" y="1194"/>
                  <a:pt x="2897" y="1194"/>
                </a:cubicBezTo>
                <a:cubicBezTo>
                  <a:pt x="2896" y="1195"/>
                  <a:pt x="2896" y="1195"/>
                  <a:pt x="2896" y="1196"/>
                </a:cubicBezTo>
                <a:cubicBezTo>
                  <a:pt x="2895" y="1197"/>
                  <a:pt x="2893" y="1196"/>
                  <a:pt x="2892" y="1197"/>
                </a:cubicBezTo>
                <a:cubicBezTo>
                  <a:pt x="2890" y="1197"/>
                  <a:pt x="2891" y="1199"/>
                  <a:pt x="2890" y="1200"/>
                </a:cubicBezTo>
                <a:cubicBezTo>
                  <a:pt x="2890" y="1202"/>
                  <a:pt x="2889" y="1203"/>
                  <a:pt x="2889" y="1204"/>
                </a:cubicBezTo>
                <a:cubicBezTo>
                  <a:pt x="2889" y="1205"/>
                  <a:pt x="2890" y="1207"/>
                  <a:pt x="2891" y="1208"/>
                </a:cubicBezTo>
                <a:cubicBezTo>
                  <a:pt x="2891" y="1208"/>
                  <a:pt x="2892" y="1209"/>
                  <a:pt x="2893" y="1209"/>
                </a:cubicBezTo>
                <a:cubicBezTo>
                  <a:pt x="2893" y="1210"/>
                  <a:pt x="2894" y="1210"/>
                  <a:pt x="2894" y="1211"/>
                </a:cubicBezTo>
                <a:cubicBezTo>
                  <a:pt x="2895" y="1212"/>
                  <a:pt x="2896" y="1213"/>
                  <a:pt x="2896" y="1215"/>
                </a:cubicBezTo>
                <a:cubicBezTo>
                  <a:pt x="2896" y="1215"/>
                  <a:pt x="2896" y="1216"/>
                  <a:pt x="2895" y="1216"/>
                </a:cubicBezTo>
                <a:cubicBezTo>
                  <a:pt x="2895" y="1217"/>
                  <a:pt x="2895" y="1218"/>
                  <a:pt x="2895" y="1218"/>
                </a:cubicBezTo>
                <a:cubicBezTo>
                  <a:pt x="2895" y="1219"/>
                  <a:pt x="2895" y="1220"/>
                  <a:pt x="2894" y="1220"/>
                </a:cubicBezTo>
                <a:cubicBezTo>
                  <a:pt x="2894" y="1221"/>
                  <a:pt x="2893" y="1221"/>
                  <a:pt x="2893" y="1222"/>
                </a:cubicBezTo>
                <a:cubicBezTo>
                  <a:pt x="2893" y="1224"/>
                  <a:pt x="2894" y="1224"/>
                  <a:pt x="2895" y="1225"/>
                </a:cubicBezTo>
                <a:cubicBezTo>
                  <a:pt x="2896" y="1225"/>
                  <a:pt x="2896" y="1226"/>
                  <a:pt x="2897" y="1226"/>
                </a:cubicBezTo>
                <a:cubicBezTo>
                  <a:pt x="2897" y="1227"/>
                  <a:pt x="2897" y="1228"/>
                  <a:pt x="2898" y="1227"/>
                </a:cubicBezTo>
                <a:cubicBezTo>
                  <a:pt x="2899" y="1227"/>
                  <a:pt x="2899" y="1225"/>
                  <a:pt x="2900" y="1224"/>
                </a:cubicBezTo>
                <a:cubicBezTo>
                  <a:pt x="2901" y="1224"/>
                  <a:pt x="2901" y="1223"/>
                  <a:pt x="2902" y="1223"/>
                </a:cubicBezTo>
                <a:cubicBezTo>
                  <a:pt x="2902" y="1222"/>
                  <a:pt x="2903" y="1222"/>
                  <a:pt x="2903" y="1221"/>
                </a:cubicBezTo>
                <a:cubicBezTo>
                  <a:pt x="2903" y="1220"/>
                  <a:pt x="2904" y="1220"/>
                  <a:pt x="2905" y="1219"/>
                </a:cubicBezTo>
                <a:cubicBezTo>
                  <a:pt x="2905" y="1219"/>
                  <a:pt x="2906" y="1218"/>
                  <a:pt x="2907" y="1218"/>
                </a:cubicBezTo>
                <a:cubicBezTo>
                  <a:pt x="2907" y="1218"/>
                  <a:pt x="2907" y="1217"/>
                  <a:pt x="2908" y="1217"/>
                </a:cubicBezTo>
                <a:cubicBezTo>
                  <a:pt x="2909" y="1217"/>
                  <a:pt x="2909" y="1218"/>
                  <a:pt x="2909" y="1218"/>
                </a:cubicBezTo>
                <a:cubicBezTo>
                  <a:pt x="2910" y="1219"/>
                  <a:pt x="2911" y="1218"/>
                  <a:pt x="2911" y="1219"/>
                </a:cubicBezTo>
                <a:cubicBezTo>
                  <a:pt x="2912" y="1219"/>
                  <a:pt x="2912" y="1220"/>
                  <a:pt x="2912" y="1220"/>
                </a:cubicBezTo>
                <a:cubicBezTo>
                  <a:pt x="2913" y="1221"/>
                  <a:pt x="2913" y="1220"/>
                  <a:pt x="2914" y="1220"/>
                </a:cubicBezTo>
                <a:cubicBezTo>
                  <a:pt x="2914" y="1219"/>
                  <a:pt x="2915" y="1218"/>
                  <a:pt x="2915" y="1218"/>
                </a:cubicBezTo>
                <a:cubicBezTo>
                  <a:pt x="2915" y="1217"/>
                  <a:pt x="2916" y="1217"/>
                  <a:pt x="2916" y="1217"/>
                </a:cubicBezTo>
                <a:cubicBezTo>
                  <a:pt x="2916" y="1215"/>
                  <a:pt x="2914" y="1216"/>
                  <a:pt x="2913" y="1215"/>
                </a:cubicBezTo>
                <a:cubicBezTo>
                  <a:pt x="2912" y="1214"/>
                  <a:pt x="2912" y="1213"/>
                  <a:pt x="2911" y="1212"/>
                </a:cubicBezTo>
                <a:cubicBezTo>
                  <a:pt x="2910" y="1212"/>
                  <a:pt x="2910" y="1211"/>
                  <a:pt x="2909" y="1211"/>
                </a:cubicBezTo>
                <a:cubicBezTo>
                  <a:pt x="2909" y="1210"/>
                  <a:pt x="2909" y="1210"/>
                  <a:pt x="2908" y="1210"/>
                </a:cubicBezTo>
                <a:cubicBezTo>
                  <a:pt x="2906" y="1210"/>
                  <a:pt x="2906" y="1211"/>
                  <a:pt x="2904" y="1209"/>
                </a:cubicBezTo>
                <a:cubicBezTo>
                  <a:pt x="2903" y="1208"/>
                  <a:pt x="2902" y="1208"/>
                  <a:pt x="2901" y="1207"/>
                </a:cubicBezTo>
                <a:cubicBezTo>
                  <a:pt x="2900" y="1207"/>
                  <a:pt x="2899" y="1205"/>
                  <a:pt x="2899" y="1204"/>
                </a:cubicBezTo>
                <a:cubicBezTo>
                  <a:pt x="2900" y="1204"/>
                  <a:pt x="2901" y="1203"/>
                  <a:pt x="2901" y="1202"/>
                </a:cubicBezTo>
                <a:cubicBezTo>
                  <a:pt x="2901" y="1201"/>
                  <a:pt x="2902" y="1202"/>
                  <a:pt x="2902" y="1201"/>
                </a:cubicBezTo>
                <a:cubicBezTo>
                  <a:pt x="2903" y="1201"/>
                  <a:pt x="2903" y="1200"/>
                  <a:pt x="2903" y="1200"/>
                </a:cubicBezTo>
                <a:cubicBezTo>
                  <a:pt x="2904" y="1199"/>
                  <a:pt x="2905" y="1199"/>
                  <a:pt x="2906" y="1199"/>
                </a:cubicBezTo>
                <a:cubicBezTo>
                  <a:pt x="2907" y="1199"/>
                  <a:pt x="2908" y="1200"/>
                  <a:pt x="2909" y="1200"/>
                </a:cubicBezTo>
                <a:cubicBezTo>
                  <a:pt x="2909" y="1201"/>
                  <a:pt x="2909" y="1201"/>
                  <a:pt x="2910" y="1202"/>
                </a:cubicBezTo>
                <a:cubicBezTo>
                  <a:pt x="2910" y="1202"/>
                  <a:pt x="2911" y="1202"/>
                  <a:pt x="2912" y="1203"/>
                </a:cubicBezTo>
                <a:cubicBezTo>
                  <a:pt x="2912" y="1203"/>
                  <a:pt x="2913" y="1203"/>
                  <a:pt x="2913" y="1204"/>
                </a:cubicBezTo>
                <a:cubicBezTo>
                  <a:pt x="2913" y="1205"/>
                  <a:pt x="2912" y="1205"/>
                  <a:pt x="2913" y="1206"/>
                </a:cubicBezTo>
                <a:cubicBezTo>
                  <a:pt x="2914" y="1206"/>
                  <a:pt x="2914" y="1205"/>
                  <a:pt x="2915" y="1205"/>
                </a:cubicBezTo>
                <a:cubicBezTo>
                  <a:pt x="2916" y="1204"/>
                  <a:pt x="2916" y="1205"/>
                  <a:pt x="2917" y="1204"/>
                </a:cubicBezTo>
                <a:cubicBezTo>
                  <a:pt x="2918" y="1202"/>
                  <a:pt x="2920" y="1201"/>
                  <a:pt x="2922" y="1200"/>
                </a:cubicBezTo>
                <a:cubicBezTo>
                  <a:pt x="2923" y="1199"/>
                  <a:pt x="2924" y="1199"/>
                  <a:pt x="2925" y="1199"/>
                </a:cubicBezTo>
                <a:cubicBezTo>
                  <a:pt x="2926" y="1199"/>
                  <a:pt x="2927" y="1198"/>
                  <a:pt x="2928" y="1199"/>
                </a:cubicBezTo>
                <a:cubicBezTo>
                  <a:pt x="2929" y="1199"/>
                  <a:pt x="2929" y="1200"/>
                  <a:pt x="2930" y="1200"/>
                </a:cubicBezTo>
                <a:cubicBezTo>
                  <a:pt x="2931" y="1200"/>
                  <a:pt x="2932" y="1200"/>
                  <a:pt x="2934" y="1201"/>
                </a:cubicBezTo>
                <a:cubicBezTo>
                  <a:pt x="2935" y="1202"/>
                  <a:pt x="2936" y="1202"/>
                  <a:pt x="2937" y="1203"/>
                </a:cubicBezTo>
                <a:cubicBezTo>
                  <a:pt x="2938" y="1203"/>
                  <a:pt x="2938" y="1204"/>
                  <a:pt x="2938" y="1204"/>
                </a:cubicBezTo>
                <a:cubicBezTo>
                  <a:pt x="2939" y="1205"/>
                  <a:pt x="2939" y="1205"/>
                  <a:pt x="2940" y="1205"/>
                </a:cubicBezTo>
                <a:cubicBezTo>
                  <a:pt x="2941" y="1205"/>
                  <a:pt x="2942" y="1206"/>
                  <a:pt x="2943" y="1207"/>
                </a:cubicBezTo>
                <a:cubicBezTo>
                  <a:pt x="2944" y="1207"/>
                  <a:pt x="2946" y="1208"/>
                  <a:pt x="2947" y="1208"/>
                </a:cubicBezTo>
                <a:cubicBezTo>
                  <a:pt x="2948" y="1209"/>
                  <a:pt x="2950" y="1209"/>
                  <a:pt x="2951" y="1210"/>
                </a:cubicBezTo>
                <a:cubicBezTo>
                  <a:pt x="2952" y="1210"/>
                  <a:pt x="2953" y="1211"/>
                  <a:pt x="2954" y="1212"/>
                </a:cubicBezTo>
                <a:cubicBezTo>
                  <a:pt x="2955" y="1212"/>
                  <a:pt x="2955" y="1213"/>
                  <a:pt x="2956" y="1213"/>
                </a:cubicBezTo>
                <a:cubicBezTo>
                  <a:pt x="2956" y="1213"/>
                  <a:pt x="2956" y="1214"/>
                  <a:pt x="2957" y="1214"/>
                </a:cubicBezTo>
                <a:cubicBezTo>
                  <a:pt x="2959" y="1215"/>
                  <a:pt x="2960" y="1210"/>
                  <a:pt x="2960" y="1209"/>
                </a:cubicBezTo>
                <a:cubicBezTo>
                  <a:pt x="2960" y="1207"/>
                  <a:pt x="2960" y="1205"/>
                  <a:pt x="2961" y="1204"/>
                </a:cubicBezTo>
                <a:cubicBezTo>
                  <a:pt x="2962" y="1203"/>
                  <a:pt x="2962" y="1202"/>
                  <a:pt x="2963" y="1201"/>
                </a:cubicBezTo>
                <a:cubicBezTo>
                  <a:pt x="2963" y="1199"/>
                  <a:pt x="2964" y="1198"/>
                  <a:pt x="2966" y="1197"/>
                </a:cubicBezTo>
                <a:cubicBezTo>
                  <a:pt x="2967" y="1196"/>
                  <a:pt x="2968" y="1195"/>
                  <a:pt x="2969" y="1194"/>
                </a:cubicBezTo>
                <a:cubicBezTo>
                  <a:pt x="2971" y="1192"/>
                  <a:pt x="2974" y="1190"/>
                  <a:pt x="2977" y="1191"/>
                </a:cubicBezTo>
                <a:cubicBezTo>
                  <a:pt x="2979" y="1191"/>
                  <a:pt x="2980" y="1191"/>
                  <a:pt x="2982" y="1191"/>
                </a:cubicBezTo>
                <a:cubicBezTo>
                  <a:pt x="2983" y="1191"/>
                  <a:pt x="2984" y="1191"/>
                  <a:pt x="2984" y="1191"/>
                </a:cubicBezTo>
                <a:cubicBezTo>
                  <a:pt x="2985" y="1191"/>
                  <a:pt x="2986" y="1191"/>
                  <a:pt x="2986" y="1191"/>
                </a:cubicBezTo>
                <a:cubicBezTo>
                  <a:pt x="2987" y="1191"/>
                  <a:pt x="2987" y="1191"/>
                  <a:pt x="2988" y="1191"/>
                </a:cubicBezTo>
                <a:cubicBezTo>
                  <a:pt x="2989" y="1190"/>
                  <a:pt x="2988" y="1190"/>
                  <a:pt x="2989" y="1189"/>
                </a:cubicBezTo>
                <a:cubicBezTo>
                  <a:pt x="2990" y="1188"/>
                  <a:pt x="2991" y="1190"/>
                  <a:pt x="2992" y="1190"/>
                </a:cubicBezTo>
                <a:cubicBezTo>
                  <a:pt x="2993" y="1190"/>
                  <a:pt x="2994" y="1189"/>
                  <a:pt x="2995" y="1188"/>
                </a:cubicBezTo>
                <a:cubicBezTo>
                  <a:pt x="2995" y="1187"/>
                  <a:pt x="2996" y="1187"/>
                  <a:pt x="2996" y="1187"/>
                </a:cubicBezTo>
                <a:cubicBezTo>
                  <a:pt x="2998" y="1187"/>
                  <a:pt x="2999" y="1186"/>
                  <a:pt x="3000" y="1186"/>
                </a:cubicBezTo>
                <a:cubicBezTo>
                  <a:pt x="3001" y="1185"/>
                  <a:pt x="3002" y="1184"/>
                  <a:pt x="3003" y="1183"/>
                </a:cubicBezTo>
                <a:cubicBezTo>
                  <a:pt x="3004" y="1183"/>
                  <a:pt x="3005" y="1182"/>
                  <a:pt x="3005" y="1182"/>
                </a:cubicBezTo>
                <a:cubicBezTo>
                  <a:pt x="3006" y="1182"/>
                  <a:pt x="3007" y="1182"/>
                  <a:pt x="3007" y="1181"/>
                </a:cubicBezTo>
                <a:cubicBezTo>
                  <a:pt x="3007" y="1180"/>
                  <a:pt x="3004" y="1181"/>
                  <a:pt x="3003" y="1182"/>
                </a:cubicBezTo>
                <a:close/>
                <a:moveTo>
                  <a:pt x="2914" y="1129"/>
                </a:moveTo>
                <a:cubicBezTo>
                  <a:pt x="2914" y="1129"/>
                  <a:pt x="2913" y="1130"/>
                  <a:pt x="2913" y="1130"/>
                </a:cubicBezTo>
                <a:cubicBezTo>
                  <a:pt x="2913" y="1131"/>
                  <a:pt x="2913" y="1131"/>
                  <a:pt x="2914" y="1132"/>
                </a:cubicBezTo>
                <a:cubicBezTo>
                  <a:pt x="2914" y="1132"/>
                  <a:pt x="2914" y="1133"/>
                  <a:pt x="2914" y="1133"/>
                </a:cubicBezTo>
                <a:cubicBezTo>
                  <a:pt x="2914" y="1134"/>
                  <a:pt x="2915" y="1133"/>
                  <a:pt x="2915" y="1133"/>
                </a:cubicBezTo>
                <a:cubicBezTo>
                  <a:pt x="2915" y="1132"/>
                  <a:pt x="2914" y="1131"/>
                  <a:pt x="2914" y="1131"/>
                </a:cubicBezTo>
                <a:cubicBezTo>
                  <a:pt x="2914" y="1130"/>
                  <a:pt x="2914" y="1129"/>
                  <a:pt x="2914" y="1129"/>
                </a:cubicBezTo>
                <a:close/>
                <a:moveTo>
                  <a:pt x="2762" y="1347"/>
                </a:moveTo>
                <a:cubicBezTo>
                  <a:pt x="2763" y="1346"/>
                  <a:pt x="2762" y="1344"/>
                  <a:pt x="2761" y="1345"/>
                </a:cubicBezTo>
                <a:cubicBezTo>
                  <a:pt x="2760" y="1345"/>
                  <a:pt x="2761" y="1347"/>
                  <a:pt x="2762" y="1347"/>
                </a:cubicBezTo>
                <a:close/>
                <a:moveTo>
                  <a:pt x="2859" y="1311"/>
                </a:moveTo>
                <a:cubicBezTo>
                  <a:pt x="2860" y="1311"/>
                  <a:pt x="2861" y="1311"/>
                  <a:pt x="2861" y="1311"/>
                </a:cubicBezTo>
                <a:cubicBezTo>
                  <a:pt x="2862" y="1311"/>
                  <a:pt x="2861" y="1310"/>
                  <a:pt x="2862" y="1310"/>
                </a:cubicBezTo>
                <a:cubicBezTo>
                  <a:pt x="2862" y="1309"/>
                  <a:pt x="2864" y="1309"/>
                  <a:pt x="2864" y="1308"/>
                </a:cubicBezTo>
                <a:cubicBezTo>
                  <a:pt x="2865" y="1307"/>
                  <a:pt x="2864" y="1306"/>
                  <a:pt x="2864" y="1305"/>
                </a:cubicBezTo>
                <a:cubicBezTo>
                  <a:pt x="2864" y="1304"/>
                  <a:pt x="2865" y="1302"/>
                  <a:pt x="2865" y="1300"/>
                </a:cubicBezTo>
                <a:cubicBezTo>
                  <a:pt x="2864" y="1298"/>
                  <a:pt x="2862" y="1301"/>
                  <a:pt x="2861" y="1302"/>
                </a:cubicBezTo>
                <a:cubicBezTo>
                  <a:pt x="2861" y="1302"/>
                  <a:pt x="2860" y="1302"/>
                  <a:pt x="2860" y="1303"/>
                </a:cubicBezTo>
                <a:cubicBezTo>
                  <a:pt x="2859" y="1304"/>
                  <a:pt x="2859" y="1305"/>
                  <a:pt x="2859" y="1305"/>
                </a:cubicBezTo>
                <a:cubicBezTo>
                  <a:pt x="2859" y="1306"/>
                  <a:pt x="2859" y="1307"/>
                  <a:pt x="2860" y="1307"/>
                </a:cubicBezTo>
                <a:cubicBezTo>
                  <a:pt x="2860" y="1308"/>
                  <a:pt x="2860" y="1308"/>
                  <a:pt x="2860" y="1309"/>
                </a:cubicBezTo>
                <a:cubicBezTo>
                  <a:pt x="2859" y="1309"/>
                  <a:pt x="2858" y="1310"/>
                  <a:pt x="2859" y="1311"/>
                </a:cubicBezTo>
                <a:close/>
                <a:moveTo>
                  <a:pt x="2882" y="1380"/>
                </a:moveTo>
                <a:cubicBezTo>
                  <a:pt x="2882" y="1380"/>
                  <a:pt x="2882" y="1381"/>
                  <a:pt x="2882" y="1381"/>
                </a:cubicBezTo>
                <a:cubicBezTo>
                  <a:pt x="2882" y="1381"/>
                  <a:pt x="2882" y="1382"/>
                  <a:pt x="2883" y="1382"/>
                </a:cubicBezTo>
                <a:cubicBezTo>
                  <a:pt x="2883" y="1382"/>
                  <a:pt x="2883" y="1381"/>
                  <a:pt x="2883" y="1381"/>
                </a:cubicBezTo>
                <a:cubicBezTo>
                  <a:pt x="2883" y="1380"/>
                  <a:pt x="2883" y="1380"/>
                  <a:pt x="2882" y="1380"/>
                </a:cubicBezTo>
                <a:close/>
                <a:moveTo>
                  <a:pt x="2878" y="1394"/>
                </a:moveTo>
                <a:cubicBezTo>
                  <a:pt x="2877" y="1394"/>
                  <a:pt x="2877" y="1395"/>
                  <a:pt x="2877" y="1395"/>
                </a:cubicBezTo>
                <a:cubicBezTo>
                  <a:pt x="2877" y="1395"/>
                  <a:pt x="2878" y="1395"/>
                  <a:pt x="2878" y="1395"/>
                </a:cubicBezTo>
                <a:cubicBezTo>
                  <a:pt x="2880" y="1395"/>
                  <a:pt x="2878" y="1394"/>
                  <a:pt x="2878" y="1394"/>
                </a:cubicBezTo>
                <a:close/>
                <a:moveTo>
                  <a:pt x="2885" y="1396"/>
                </a:moveTo>
                <a:cubicBezTo>
                  <a:pt x="2884" y="1397"/>
                  <a:pt x="2884" y="1397"/>
                  <a:pt x="2885" y="1398"/>
                </a:cubicBezTo>
                <a:cubicBezTo>
                  <a:pt x="2886" y="1398"/>
                  <a:pt x="2887" y="1397"/>
                  <a:pt x="2887" y="1396"/>
                </a:cubicBezTo>
                <a:cubicBezTo>
                  <a:pt x="2887" y="1395"/>
                  <a:pt x="2885" y="1396"/>
                  <a:pt x="2885" y="1396"/>
                </a:cubicBezTo>
                <a:close/>
                <a:moveTo>
                  <a:pt x="3186" y="1025"/>
                </a:moveTo>
                <a:cubicBezTo>
                  <a:pt x="3186" y="1025"/>
                  <a:pt x="3186" y="1025"/>
                  <a:pt x="3186" y="1025"/>
                </a:cubicBezTo>
                <a:cubicBezTo>
                  <a:pt x="3185" y="1025"/>
                  <a:pt x="3184" y="1026"/>
                  <a:pt x="3184" y="1027"/>
                </a:cubicBezTo>
                <a:cubicBezTo>
                  <a:pt x="3184" y="1028"/>
                  <a:pt x="3184" y="1029"/>
                  <a:pt x="3184" y="1030"/>
                </a:cubicBezTo>
                <a:cubicBezTo>
                  <a:pt x="3183" y="1031"/>
                  <a:pt x="3181" y="1032"/>
                  <a:pt x="3181" y="1034"/>
                </a:cubicBezTo>
                <a:cubicBezTo>
                  <a:pt x="3182" y="1034"/>
                  <a:pt x="3183" y="1034"/>
                  <a:pt x="3183" y="1034"/>
                </a:cubicBezTo>
                <a:cubicBezTo>
                  <a:pt x="3183" y="1033"/>
                  <a:pt x="3184" y="1033"/>
                  <a:pt x="3184" y="1033"/>
                </a:cubicBezTo>
                <a:cubicBezTo>
                  <a:pt x="3184" y="1033"/>
                  <a:pt x="3185" y="1033"/>
                  <a:pt x="3185" y="1033"/>
                </a:cubicBezTo>
                <a:cubicBezTo>
                  <a:pt x="3187" y="1033"/>
                  <a:pt x="3186" y="1031"/>
                  <a:pt x="3186" y="1029"/>
                </a:cubicBezTo>
                <a:cubicBezTo>
                  <a:pt x="3186" y="1028"/>
                  <a:pt x="3188" y="1028"/>
                  <a:pt x="3188" y="1027"/>
                </a:cubicBezTo>
                <a:cubicBezTo>
                  <a:pt x="3188" y="1026"/>
                  <a:pt x="3188" y="1025"/>
                  <a:pt x="3186" y="1025"/>
                </a:cubicBezTo>
                <a:close/>
                <a:moveTo>
                  <a:pt x="3021" y="1155"/>
                </a:moveTo>
                <a:cubicBezTo>
                  <a:pt x="3020" y="1155"/>
                  <a:pt x="3020" y="1154"/>
                  <a:pt x="3019" y="1154"/>
                </a:cubicBezTo>
                <a:cubicBezTo>
                  <a:pt x="3018" y="1154"/>
                  <a:pt x="3018" y="1154"/>
                  <a:pt x="3017" y="1154"/>
                </a:cubicBezTo>
                <a:cubicBezTo>
                  <a:pt x="3016" y="1153"/>
                  <a:pt x="3017" y="1152"/>
                  <a:pt x="3016" y="1152"/>
                </a:cubicBezTo>
                <a:cubicBezTo>
                  <a:pt x="3015" y="1152"/>
                  <a:pt x="3015" y="1153"/>
                  <a:pt x="3015" y="1153"/>
                </a:cubicBezTo>
                <a:cubicBezTo>
                  <a:pt x="3014" y="1155"/>
                  <a:pt x="3013" y="1156"/>
                  <a:pt x="3012" y="1157"/>
                </a:cubicBezTo>
                <a:cubicBezTo>
                  <a:pt x="3011" y="1158"/>
                  <a:pt x="3010" y="1159"/>
                  <a:pt x="3009" y="1160"/>
                </a:cubicBezTo>
                <a:cubicBezTo>
                  <a:pt x="3008" y="1161"/>
                  <a:pt x="3007" y="1162"/>
                  <a:pt x="3006" y="1163"/>
                </a:cubicBezTo>
                <a:cubicBezTo>
                  <a:pt x="3005" y="1164"/>
                  <a:pt x="3004" y="1166"/>
                  <a:pt x="3003" y="1167"/>
                </a:cubicBezTo>
                <a:cubicBezTo>
                  <a:pt x="3002" y="1167"/>
                  <a:pt x="3002" y="1168"/>
                  <a:pt x="3001" y="1168"/>
                </a:cubicBezTo>
                <a:cubicBezTo>
                  <a:pt x="3001" y="1169"/>
                  <a:pt x="3001" y="1173"/>
                  <a:pt x="3003" y="1173"/>
                </a:cubicBezTo>
                <a:cubicBezTo>
                  <a:pt x="3004" y="1173"/>
                  <a:pt x="3004" y="1172"/>
                  <a:pt x="3004" y="1171"/>
                </a:cubicBezTo>
                <a:cubicBezTo>
                  <a:pt x="3004" y="1170"/>
                  <a:pt x="3004" y="1169"/>
                  <a:pt x="3005" y="1168"/>
                </a:cubicBezTo>
                <a:cubicBezTo>
                  <a:pt x="3006" y="1168"/>
                  <a:pt x="3007" y="1168"/>
                  <a:pt x="3008" y="1167"/>
                </a:cubicBezTo>
                <a:cubicBezTo>
                  <a:pt x="3008" y="1167"/>
                  <a:pt x="3009" y="1166"/>
                  <a:pt x="3009" y="1165"/>
                </a:cubicBezTo>
                <a:cubicBezTo>
                  <a:pt x="3009" y="1165"/>
                  <a:pt x="3010" y="1164"/>
                  <a:pt x="3010" y="1163"/>
                </a:cubicBezTo>
                <a:cubicBezTo>
                  <a:pt x="3011" y="1162"/>
                  <a:pt x="3012" y="1161"/>
                  <a:pt x="3014" y="1160"/>
                </a:cubicBezTo>
                <a:cubicBezTo>
                  <a:pt x="3015" y="1159"/>
                  <a:pt x="3017" y="1159"/>
                  <a:pt x="3018" y="1158"/>
                </a:cubicBezTo>
                <a:cubicBezTo>
                  <a:pt x="3019" y="1157"/>
                  <a:pt x="3021" y="1157"/>
                  <a:pt x="3022" y="1156"/>
                </a:cubicBezTo>
                <a:cubicBezTo>
                  <a:pt x="3023" y="1156"/>
                  <a:pt x="3023" y="1155"/>
                  <a:pt x="3023" y="1155"/>
                </a:cubicBezTo>
                <a:cubicBezTo>
                  <a:pt x="3022" y="1154"/>
                  <a:pt x="3021" y="1155"/>
                  <a:pt x="3021" y="1155"/>
                </a:cubicBezTo>
                <a:close/>
                <a:moveTo>
                  <a:pt x="3151" y="1072"/>
                </a:moveTo>
                <a:cubicBezTo>
                  <a:pt x="3150" y="1072"/>
                  <a:pt x="3150" y="1073"/>
                  <a:pt x="3151" y="1073"/>
                </a:cubicBezTo>
                <a:cubicBezTo>
                  <a:pt x="3152" y="1073"/>
                  <a:pt x="3152" y="1071"/>
                  <a:pt x="3151" y="1072"/>
                </a:cubicBezTo>
                <a:close/>
                <a:moveTo>
                  <a:pt x="3139" y="1084"/>
                </a:moveTo>
                <a:cubicBezTo>
                  <a:pt x="3140" y="1084"/>
                  <a:pt x="3141" y="1083"/>
                  <a:pt x="3141" y="1083"/>
                </a:cubicBezTo>
                <a:cubicBezTo>
                  <a:pt x="3140" y="1082"/>
                  <a:pt x="3138" y="1083"/>
                  <a:pt x="3139" y="1084"/>
                </a:cubicBezTo>
                <a:close/>
                <a:moveTo>
                  <a:pt x="3174" y="1043"/>
                </a:moveTo>
                <a:cubicBezTo>
                  <a:pt x="3173" y="1043"/>
                  <a:pt x="3171" y="1045"/>
                  <a:pt x="3171" y="1045"/>
                </a:cubicBezTo>
                <a:cubicBezTo>
                  <a:pt x="3171" y="1045"/>
                  <a:pt x="3170" y="1047"/>
                  <a:pt x="3170" y="1047"/>
                </a:cubicBezTo>
                <a:cubicBezTo>
                  <a:pt x="3171" y="1047"/>
                  <a:pt x="3172" y="1046"/>
                  <a:pt x="3173" y="1045"/>
                </a:cubicBezTo>
                <a:cubicBezTo>
                  <a:pt x="3173" y="1045"/>
                  <a:pt x="3175" y="1043"/>
                  <a:pt x="3174" y="1043"/>
                </a:cubicBezTo>
                <a:close/>
                <a:moveTo>
                  <a:pt x="3131" y="1091"/>
                </a:moveTo>
                <a:cubicBezTo>
                  <a:pt x="3130" y="1092"/>
                  <a:pt x="3130" y="1093"/>
                  <a:pt x="3128" y="1093"/>
                </a:cubicBezTo>
                <a:cubicBezTo>
                  <a:pt x="3127" y="1094"/>
                  <a:pt x="3125" y="1095"/>
                  <a:pt x="3125" y="1097"/>
                </a:cubicBezTo>
                <a:cubicBezTo>
                  <a:pt x="3128" y="1097"/>
                  <a:pt x="3129" y="1094"/>
                  <a:pt x="3131" y="1093"/>
                </a:cubicBezTo>
                <a:cubicBezTo>
                  <a:pt x="3131" y="1092"/>
                  <a:pt x="3132" y="1092"/>
                  <a:pt x="3133" y="1091"/>
                </a:cubicBezTo>
                <a:cubicBezTo>
                  <a:pt x="3134" y="1090"/>
                  <a:pt x="3135" y="1090"/>
                  <a:pt x="3135" y="1089"/>
                </a:cubicBezTo>
                <a:cubicBezTo>
                  <a:pt x="3134" y="1088"/>
                  <a:pt x="3131" y="1091"/>
                  <a:pt x="3131" y="1091"/>
                </a:cubicBezTo>
                <a:close/>
                <a:moveTo>
                  <a:pt x="3154" y="1064"/>
                </a:moveTo>
                <a:cubicBezTo>
                  <a:pt x="3153" y="1065"/>
                  <a:pt x="3154" y="1065"/>
                  <a:pt x="3154" y="1065"/>
                </a:cubicBezTo>
                <a:cubicBezTo>
                  <a:pt x="3155" y="1065"/>
                  <a:pt x="3155" y="1063"/>
                  <a:pt x="3154" y="1064"/>
                </a:cubicBezTo>
                <a:close/>
                <a:moveTo>
                  <a:pt x="3122" y="2150"/>
                </a:moveTo>
                <a:cubicBezTo>
                  <a:pt x="3121" y="2149"/>
                  <a:pt x="3119" y="2149"/>
                  <a:pt x="3118" y="2149"/>
                </a:cubicBezTo>
                <a:cubicBezTo>
                  <a:pt x="3117" y="2149"/>
                  <a:pt x="3116" y="2148"/>
                  <a:pt x="3115" y="2148"/>
                </a:cubicBezTo>
                <a:cubicBezTo>
                  <a:pt x="3114" y="2147"/>
                  <a:pt x="3113" y="2146"/>
                  <a:pt x="3112" y="2146"/>
                </a:cubicBezTo>
                <a:cubicBezTo>
                  <a:pt x="3111" y="2146"/>
                  <a:pt x="3110" y="2145"/>
                  <a:pt x="3109" y="2144"/>
                </a:cubicBezTo>
                <a:cubicBezTo>
                  <a:pt x="3109" y="2144"/>
                  <a:pt x="3108" y="2142"/>
                  <a:pt x="3107" y="2143"/>
                </a:cubicBezTo>
                <a:cubicBezTo>
                  <a:pt x="3107" y="2144"/>
                  <a:pt x="3107" y="2144"/>
                  <a:pt x="3108" y="2144"/>
                </a:cubicBezTo>
                <a:cubicBezTo>
                  <a:pt x="3108" y="2145"/>
                  <a:pt x="3109" y="2146"/>
                  <a:pt x="3108" y="2146"/>
                </a:cubicBezTo>
                <a:cubicBezTo>
                  <a:pt x="3107" y="2146"/>
                  <a:pt x="3106" y="2145"/>
                  <a:pt x="3106" y="2147"/>
                </a:cubicBezTo>
                <a:cubicBezTo>
                  <a:pt x="3107" y="2147"/>
                  <a:pt x="3108" y="2147"/>
                  <a:pt x="3109" y="2147"/>
                </a:cubicBezTo>
                <a:cubicBezTo>
                  <a:pt x="3112" y="2148"/>
                  <a:pt x="3114" y="2151"/>
                  <a:pt x="3117" y="2152"/>
                </a:cubicBezTo>
                <a:cubicBezTo>
                  <a:pt x="3117" y="2152"/>
                  <a:pt x="3118" y="2153"/>
                  <a:pt x="3118" y="2153"/>
                </a:cubicBezTo>
                <a:cubicBezTo>
                  <a:pt x="3124" y="2153"/>
                  <a:pt x="3124" y="2153"/>
                  <a:pt x="3124" y="2153"/>
                </a:cubicBezTo>
                <a:cubicBezTo>
                  <a:pt x="3124" y="2153"/>
                  <a:pt x="3124" y="2153"/>
                  <a:pt x="3124" y="2152"/>
                </a:cubicBezTo>
                <a:cubicBezTo>
                  <a:pt x="3123" y="2152"/>
                  <a:pt x="3123" y="2151"/>
                  <a:pt x="3122" y="2150"/>
                </a:cubicBezTo>
                <a:close/>
                <a:moveTo>
                  <a:pt x="2829" y="2127"/>
                </a:moveTo>
                <a:cubicBezTo>
                  <a:pt x="2828" y="2127"/>
                  <a:pt x="2826" y="2127"/>
                  <a:pt x="2825" y="2126"/>
                </a:cubicBezTo>
                <a:cubicBezTo>
                  <a:pt x="2823" y="2126"/>
                  <a:pt x="2822" y="2126"/>
                  <a:pt x="2821" y="2126"/>
                </a:cubicBezTo>
                <a:cubicBezTo>
                  <a:pt x="2820" y="2125"/>
                  <a:pt x="2819" y="2125"/>
                  <a:pt x="2819" y="2125"/>
                </a:cubicBezTo>
                <a:cubicBezTo>
                  <a:pt x="2818" y="2125"/>
                  <a:pt x="2817" y="2125"/>
                  <a:pt x="2816" y="2125"/>
                </a:cubicBezTo>
                <a:cubicBezTo>
                  <a:pt x="2815" y="2125"/>
                  <a:pt x="2814" y="2125"/>
                  <a:pt x="2814" y="2125"/>
                </a:cubicBezTo>
                <a:cubicBezTo>
                  <a:pt x="2813" y="2125"/>
                  <a:pt x="2812" y="2125"/>
                  <a:pt x="2811" y="2125"/>
                </a:cubicBezTo>
                <a:cubicBezTo>
                  <a:pt x="2810" y="2124"/>
                  <a:pt x="2808" y="2123"/>
                  <a:pt x="2806" y="2124"/>
                </a:cubicBezTo>
                <a:cubicBezTo>
                  <a:pt x="2804" y="2124"/>
                  <a:pt x="2807" y="2125"/>
                  <a:pt x="2808" y="2125"/>
                </a:cubicBezTo>
                <a:cubicBezTo>
                  <a:pt x="2808" y="2126"/>
                  <a:pt x="2809" y="2126"/>
                  <a:pt x="2810" y="2126"/>
                </a:cubicBezTo>
                <a:cubicBezTo>
                  <a:pt x="2810" y="2126"/>
                  <a:pt x="2811" y="2126"/>
                  <a:pt x="2811" y="2127"/>
                </a:cubicBezTo>
                <a:cubicBezTo>
                  <a:pt x="2813" y="2127"/>
                  <a:pt x="2814" y="2127"/>
                  <a:pt x="2815" y="2128"/>
                </a:cubicBezTo>
                <a:cubicBezTo>
                  <a:pt x="2816" y="2129"/>
                  <a:pt x="2818" y="2128"/>
                  <a:pt x="2819" y="2129"/>
                </a:cubicBezTo>
                <a:cubicBezTo>
                  <a:pt x="2820" y="2129"/>
                  <a:pt x="2820" y="2130"/>
                  <a:pt x="2821" y="2130"/>
                </a:cubicBezTo>
                <a:cubicBezTo>
                  <a:pt x="2822" y="2131"/>
                  <a:pt x="2823" y="2131"/>
                  <a:pt x="2823" y="2131"/>
                </a:cubicBezTo>
                <a:cubicBezTo>
                  <a:pt x="2825" y="2130"/>
                  <a:pt x="2826" y="2130"/>
                  <a:pt x="2828" y="2129"/>
                </a:cubicBezTo>
                <a:cubicBezTo>
                  <a:pt x="2828" y="2129"/>
                  <a:pt x="2829" y="2128"/>
                  <a:pt x="2830" y="2129"/>
                </a:cubicBezTo>
                <a:cubicBezTo>
                  <a:pt x="2831" y="2129"/>
                  <a:pt x="2832" y="2129"/>
                  <a:pt x="2832" y="2128"/>
                </a:cubicBezTo>
                <a:cubicBezTo>
                  <a:pt x="2834" y="2126"/>
                  <a:pt x="2830" y="2126"/>
                  <a:pt x="2829" y="2127"/>
                </a:cubicBezTo>
                <a:close/>
                <a:moveTo>
                  <a:pt x="3029" y="1168"/>
                </a:moveTo>
                <a:cubicBezTo>
                  <a:pt x="3028" y="1168"/>
                  <a:pt x="3028" y="1168"/>
                  <a:pt x="3028" y="1168"/>
                </a:cubicBezTo>
                <a:cubicBezTo>
                  <a:pt x="3026" y="1169"/>
                  <a:pt x="3024" y="1169"/>
                  <a:pt x="3024" y="1171"/>
                </a:cubicBezTo>
                <a:cubicBezTo>
                  <a:pt x="3025" y="1171"/>
                  <a:pt x="3026" y="1170"/>
                  <a:pt x="3026" y="1170"/>
                </a:cubicBezTo>
                <a:cubicBezTo>
                  <a:pt x="3027" y="1169"/>
                  <a:pt x="3028" y="1170"/>
                  <a:pt x="3029" y="1169"/>
                </a:cubicBezTo>
                <a:cubicBezTo>
                  <a:pt x="3029" y="1168"/>
                  <a:pt x="3029" y="1168"/>
                  <a:pt x="3029" y="1168"/>
                </a:cubicBezTo>
                <a:close/>
                <a:moveTo>
                  <a:pt x="3100" y="1111"/>
                </a:moveTo>
                <a:cubicBezTo>
                  <a:pt x="3099" y="1112"/>
                  <a:pt x="3097" y="1111"/>
                  <a:pt x="3096" y="1112"/>
                </a:cubicBezTo>
                <a:cubicBezTo>
                  <a:pt x="3095" y="1112"/>
                  <a:pt x="3094" y="1114"/>
                  <a:pt x="3092" y="1115"/>
                </a:cubicBezTo>
                <a:cubicBezTo>
                  <a:pt x="3092" y="1115"/>
                  <a:pt x="3091" y="1115"/>
                  <a:pt x="3090" y="1116"/>
                </a:cubicBezTo>
                <a:cubicBezTo>
                  <a:pt x="3089" y="1116"/>
                  <a:pt x="3089" y="1117"/>
                  <a:pt x="3088" y="1118"/>
                </a:cubicBezTo>
                <a:cubicBezTo>
                  <a:pt x="3087" y="1119"/>
                  <a:pt x="3086" y="1120"/>
                  <a:pt x="3086" y="1120"/>
                </a:cubicBezTo>
                <a:cubicBezTo>
                  <a:pt x="3085" y="1121"/>
                  <a:pt x="3084" y="1123"/>
                  <a:pt x="3083" y="1124"/>
                </a:cubicBezTo>
                <a:cubicBezTo>
                  <a:pt x="3082" y="1125"/>
                  <a:pt x="3081" y="1126"/>
                  <a:pt x="3081" y="1127"/>
                </a:cubicBezTo>
                <a:cubicBezTo>
                  <a:pt x="3081" y="1128"/>
                  <a:pt x="3082" y="1127"/>
                  <a:pt x="3083" y="1127"/>
                </a:cubicBezTo>
                <a:cubicBezTo>
                  <a:pt x="3084" y="1126"/>
                  <a:pt x="3085" y="1125"/>
                  <a:pt x="3087" y="1124"/>
                </a:cubicBezTo>
                <a:cubicBezTo>
                  <a:pt x="3088" y="1123"/>
                  <a:pt x="3090" y="1122"/>
                  <a:pt x="3091" y="1121"/>
                </a:cubicBezTo>
                <a:cubicBezTo>
                  <a:pt x="3093" y="1120"/>
                  <a:pt x="3094" y="1118"/>
                  <a:pt x="3096" y="1117"/>
                </a:cubicBezTo>
                <a:cubicBezTo>
                  <a:pt x="3097" y="1115"/>
                  <a:pt x="3099" y="1114"/>
                  <a:pt x="3101" y="1113"/>
                </a:cubicBezTo>
                <a:cubicBezTo>
                  <a:pt x="3102" y="1113"/>
                  <a:pt x="3103" y="1111"/>
                  <a:pt x="3100" y="1111"/>
                </a:cubicBezTo>
                <a:close/>
                <a:moveTo>
                  <a:pt x="2930" y="949"/>
                </a:moveTo>
                <a:cubicBezTo>
                  <a:pt x="2929" y="950"/>
                  <a:pt x="2929" y="951"/>
                  <a:pt x="2929" y="952"/>
                </a:cubicBezTo>
                <a:cubicBezTo>
                  <a:pt x="2929" y="953"/>
                  <a:pt x="2928" y="955"/>
                  <a:pt x="2928" y="957"/>
                </a:cubicBezTo>
                <a:cubicBezTo>
                  <a:pt x="2928" y="958"/>
                  <a:pt x="2927" y="959"/>
                  <a:pt x="2927" y="960"/>
                </a:cubicBezTo>
                <a:cubicBezTo>
                  <a:pt x="2926" y="961"/>
                  <a:pt x="2926" y="963"/>
                  <a:pt x="2926" y="964"/>
                </a:cubicBezTo>
                <a:cubicBezTo>
                  <a:pt x="2927" y="966"/>
                  <a:pt x="2927" y="968"/>
                  <a:pt x="2927" y="969"/>
                </a:cubicBezTo>
                <a:cubicBezTo>
                  <a:pt x="2928" y="970"/>
                  <a:pt x="2929" y="970"/>
                  <a:pt x="2930" y="972"/>
                </a:cubicBezTo>
                <a:cubicBezTo>
                  <a:pt x="2931" y="973"/>
                  <a:pt x="2930" y="975"/>
                  <a:pt x="2931" y="976"/>
                </a:cubicBezTo>
                <a:cubicBezTo>
                  <a:pt x="2932" y="976"/>
                  <a:pt x="2933" y="977"/>
                  <a:pt x="2933" y="977"/>
                </a:cubicBezTo>
                <a:cubicBezTo>
                  <a:pt x="2934" y="978"/>
                  <a:pt x="2934" y="978"/>
                  <a:pt x="2934" y="979"/>
                </a:cubicBezTo>
                <a:cubicBezTo>
                  <a:pt x="2935" y="980"/>
                  <a:pt x="2935" y="981"/>
                  <a:pt x="2935" y="982"/>
                </a:cubicBezTo>
                <a:cubicBezTo>
                  <a:pt x="2935" y="983"/>
                  <a:pt x="2936" y="983"/>
                  <a:pt x="2937" y="984"/>
                </a:cubicBezTo>
                <a:cubicBezTo>
                  <a:pt x="2938" y="985"/>
                  <a:pt x="2938" y="986"/>
                  <a:pt x="2938" y="987"/>
                </a:cubicBezTo>
                <a:cubicBezTo>
                  <a:pt x="2939" y="989"/>
                  <a:pt x="2938" y="990"/>
                  <a:pt x="2937" y="992"/>
                </a:cubicBezTo>
                <a:cubicBezTo>
                  <a:pt x="2936" y="993"/>
                  <a:pt x="2936" y="995"/>
                  <a:pt x="2935" y="996"/>
                </a:cubicBezTo>
                <a:cubicBezTo>
                  <a:pt x="2934" y="1000"/>
                  <a:pt x="2937" y="1004"/>
                  <a:pt x="2936" y="1007"/>
                </a:cubicBezTo>
                <a:cubicBezTo>
                  <a:pt x="2936" y="1010"/>
                  <a:pt x="2936" y="1013"/>
                  <a:pt x="2936" y="1016"/>
                </a:cubicBezTo>
                <a:cubicBezTo>
                  <a:pt x="2936" y="1017"/>
                  <a:pt x="2937" y="1018"/>
                  <a:pt x="2937" y="1019"/>
                </a:cubicBezTo>
                <a:cubicBezTo>
                  <a:pt x="2937" y="1019"/>
                  <a:pt x="2936" y="1020"/>
                  <a:pt x="2936" y="1021"/>
                </a:cubicBezTo>
                <a:cubicBezTo>
                  <a:pt x="2936" y="1024"/>
                  <a:pt x="2935" y="1026"/>
                  <a:pt x="2935" y="1029"/>
                </a:cubicBezTo>
                <a:cubicBezTo>
                  <a:pt x="2934" y="1031"/>
                  <a:pt x="2933" y="1034"/>
                  <a:pt x="2932" y="1036"/>
                </a:cubicBezTo>
                <a:cubicBezTo>
                  <a:pt x="2931" y="1040"/>
                  <a:pt x="2931" y="1043"/>
                  <a:pt x="2931" y="1046"/>
                </a:cubicBezTo>
                <a:cubicBezTo>
                  <a:pt x="2931" y="1048"/>
                  <a:pt x="2931" y="1049"/>
                  <a:pt x="2932" y="1051"/>
                </a:cubicBezTo>
                <a:cubicBezTo>
                  <a:pt x="2932" y="1052"/>
                  <a:pt x="2934" y="1054"/>
                  <a:pt x="2934" y="1055"/>
                </a:cubicBezTo>
                <a:cubicBezTo>
                  <a:pt x="2934" y="1056"/>
                  <a:pt x="2935" y="1057"/>
                  <a:pt x="2936" y="1057"/>
                </a:cubicBezTo>
                <a:cubicBezTo>
                  <a:pt x="2937" y="1059"/>
                  <a:pt x="2936" y="1060"/>
                  <a:pt x="2936" y="1062"/>
                </a:cubicBezTo>
                <a:cubicBezTo>
                  <a:pt x="2936" y="1063"/>
                  <a:pt x="2937" y="1064"/>
                  <a:pt x="2937" y="1066"/>
                </a:cubicBezTo>
                <a:cubicBezTo>
                  <a:pt x="2937" y="1067"/>
                  <a:pt x="2936" y="1068"/>
                  <a:pt x="2936" y="1069"/>
                </a:cubicBezTo>
                <a:cubicBezTo>
                  <a:pt x="2936" y="1069"/>
                  <a:pt x="2936" y="1070"/>
                  <a:pt x="2935" y="1071"/>
                </a:cubicBezTo>
                <a:cubicBezTo>
                  <a:pt x="2934" y="1072"/>
                  <a:pt x="2933" y="1073"/>
                  <a:pt x="2933" y="1074"/>
                </a:cubicBezTo>
                <a:cubicBezTo>
                  <a:pt x="2933" y="1076"/>
                  <a:pt x="2933" y="1077"/>
                  <a:pt x="2933" y="1079"/>
                </a:cubicBezTo>
                <a:cubicBezTo>
                  <a:pt x="2933" y="1080"/>
                  <a:pt x="2933" y="1081"/>
                  <a:pt x="2934" y="1083"/>
                </a:cubicBezTo>
                <a:cubicBezTo>
                  <a:pt x="2935" y="1084"/>
                  <a:pt x="2934" y="1086"/>
                  <a:pt x="2934" y="1087"/>
                </a:cubicBezTo>
                <a:cubicBezTo>
                  <a:pt x="2934" y="1088"/>
                  <a:pt x="2934" y="1090"/>
                  <a:pt x="2934" y="1092"/>
                </a:cubicBezTo>
                <a:cubicBezTo>
                  <a:pt x="2934" y="1093"/>
                  <a:pt x="2933" y="1094"/>
                  <a:pt x="2933" y="1095"/>
                </a:cubicBezTo>
                <a:cubicBezTo>
                  <a:pt x="2932" y="1097"/>
                  <a:pt x="2932" y="1098"/>
                  <a:pt x="2931" y="1099"/>
                </a:cubicBezTo>
                <a:cubicBezTo>
                  <a:pt x="2931" y="1101"/>
                  <a:pt x="2930" y="1102"/>
                  <a:pt x="2930" y="1103"/>
                </a:cubicBezTo>
                <a:cubicBezTo>
                  <a:pt x="2930" y="1105"/>
                  <a:pt x="2931" y="1106"/>
                  <a:pt x="2931" y="1108"/>
                </a:cubicBezTo>
                <a:cubicBezTo>
                  <a:pt x="2931" y="1109"/>
                  <a:pt x="2932" y="1111"/>
                  <a:pt x="2932" y="1112"/>
                </a:cubicBezTo>
                <a:cubicBezTo>
                  <a:pt x="2932" y="1114"/>
                  <a:pt x="2932" y="1115"/>
                  <a:pt x="2933" y="1116"/>
                </a:cubicBezTo>
                <a:cubicBezTo>
                  <a:pt x="2934" y="1116"/>
                  <a:pt x="2934" y="1118"/>
                  <a:pt x="2935" y="1119"/>
                </a:cubicBezTo>
                <a:cubicBezTo>
                  <a:pt x="2937" y="1118"/>
                  <a:pt x="2936" y="1117"/>
                  <a:pt x="2937" y="1116"/>
                </a:cubicBezTo>
                <a:cubicBezTo>
                  <a:pt x="2937" y="1114"/>
                  <a:pt x="2937" y="1113"/>
                  <a:pt x="2938" y="1111"/>
                </a:cubicBezTo>
                <a:cubicBezTo>
                  <a:pt x="2938" y="1110"/>
                  <a:pt x="2939" y="1109"/>
                  <a:pt x="2940" y="1108"/>
                </a:cubicBezTo>
                <a:cubicBezTo>
                  <a:pt x="2942" y="1105"/>
                  <a:pt x="2940" y="1102"/>
                  <a:pt x="2943" y="1100"/>
                </a:cubicBezTo>
                <a:cubicBezTo>
                  <a:pt x="2944" y="1100"/>
                  <a:pt x="2945" y="1099"/>
                  <a:pt x="2945" y="1099"/>
                </a:cubicBezTo>
                <a:cubicBezTo>
                  <a:pt x="2946" y="1099"/>
                  <a:pt x="2946" y="1098"/>
                  <a:pt x="2947" y="1098"/>
                </a:cubicBezTo>
                <a:cubicBezTo>
                  <a:pt x="2948" y="1099"/>
                  <a:pt x="2948" y="1099"/>
                  <a:pt x="2948" y="1100"/>
                </a:cubicBezTo>
                <a:cubicBezTo>
                  <a:pt x="2948" y="1101"/>
                  <a:pt x="2949" y="1101"/>
                  <a:pt x="2949" y="1101"/>
                </a:cubicBezTo>
                <a:cubicBezTo>
                  <a:pt x="2951" y="1102"/>
                  <a:pt x="2953" y="1102"/>
                  <a:pt x="2954" y="1102"/>
                </a:cubicBezTo>
                <a:cubicBezTo>
                  <a:pt x="2955" y="1102"/>
                  <a:pt x="2956" y="1102"/>
                  <a:pt x="2957" y="1102"/>
                </a:cubicBezTo>
                <a:cubicBezTo>
                  <a:pt x="2958" y="1103"/>
                  <a:pt x="2958" y="1102"/>
                  <a:pt x="2959" y="1103"/>
                </a:cubicBezTo>
                <a:cubicBezTo>
                  <a:pt x="2960" y="1103"/>
                  <a:pt x="2961" y="1103"/>
                  <a:pt x="2960" y="1104"/>
                </a:cubicBezTo>
                <a:cubicBezTo>
                  <a:pt x="2960" y="1104"/>
                  <a:pt x="2960" y="1105"/>
                  <a:pt x="2960" y="1105"/>
                </a:cubicBezTo>
                <a:cubicBezTo>
                  <a:pt x="2960" y="1106"/>
                  <a:pt x="2960" y="1107"/>
                  <a:pt x="2960" y="1107"/>
                </a:cubicBezTo>
                <a:cubicBezTo>
                  <a:pt x="2961" y="1108"/>
                  <a:pt x="2960" y="1109"/>
                  <a:pt x="2961" y="1109"/>
                </a:cubicBezTo>
                <a:cubicBezTo>
                  <a:pt x="2961" y="1110"/>
                  <a:pt x="2961" y="1111"/>
                  <a:pt x="2962" y="1111"/>
                </a:cubicBezTo>
                <a:cubicBezTo>
                  <a:pt x="2962" y="1112"/>
                  <a:pt x="2962" y="1115"/>
                  <a:pt x="2963" y="1115"/>
                </a:cubicBezTo>
                <a:cubicBezTo>
                  <a:pt x="2963" y="1114"/>
                  <a:pt x="2963" y="1113"/>
                  <a:pt x="2963" y="1113"/>
                </a:cubicBezTo>
                <a:cubicBezTo>
                  <a:pt x="2963" y="1112"/>
                  <a:pt x="2963" y="1111"/>
                  <a:pt x="2964" y="1111"/>
                </a:cubicBezTo>
                <a:cubicBezTo>
                  <a:pt x="2964" y="1110"/>
                  <a:pt x="2966" y="1108"/>
                  <a:pt x="2966" y="1107"/>
                </a:cubicBezTo>
                <a:cubicBezTo>
                  <a:pt x="2966" y="1106"/>
                  <a:pt x="2965" y="1107"/>
                  <a:pt x="2964" y="1106"/>
                </a:cubicBezTo>
                <a:cubicBezTo>
                  <a:pt x="2964" y="1105"/>
                  <a:pt x="2964" y="1104"/>
                  <a:pt x="2964" y="1104"/>
                </a:cubicBezTo>
                <a:cubicBezTo>
                  <a:pt x="2964" y="1102"/>
                  <a:pt x="2963" y="1102"/>
                  <a:pt x="2963" y="1100"/>
                </a:cubicBezTo>
                <a:cubicBezTo>
                  <a:pt x="2963" y="1099"/>
                  <a:pt x="2964" y="1097"/>
                  <a:pt x="2963" y="1096"/>
                </a:cubicBezTo>
                <a:cubicBezTo>
                  <a:pt x="2962" y="1095"/>
                  <a:pt x="2960" y="1096"/>
                  <a:pt x="2959" y="1095"/>
                </a:cubicBezTo>
                <a:cubicBezTo>
                  <a:pt x="2958" y="1095"/>
                  <a:pt x="2957" y="1095"/>
                  <a:pt x="2957" y="1095"/>
                </a:cubicBezTo>
                <a:cubicBezTo>
                  <a:pt x="2956" y="1095"/>
                  <a:pt x="2957" y="1096"/>
                  <a:pt x="2957" y="1096"/>
                </a:cubicBezTo>
                <a:cubicBezTo>
                  <a:pt x="2958" y="1097"/>
                  <a:pt x="2958" y="1097"/>
                  <a:pt x="2958" y="1098"/>
                </a:cubicBezTo>
                <a:cubicBezTo>
                  <a:pt x="2959" y="1098"/>
                  <a:pt x="2960" y="1098"/>
                  <a:pt x="2960" y="1099"/>
                </a:cubicBezTo>
                <a:cubicBezTo>
                  <a:pt x="2959" y="1099"/>
                  <a:pt x="2958" y="1099"/>
                  <a:pt x="2957" y="1099"/>
                </a:cubicBezTo>
                <a:cubicBezTo>
                  <a:pt x="2957" y="1098"/>
                  <a:pt x="2957" y="1097"/>
                  <a:pt x="2956" y="1097"/>
                </a:cubicBezTo>
                <a:cubicBezTo>
                  <a:pt x="2956" y="1096"/>
                  <a:pt x="2955" y="1094"/>
                  <a:pt x="2955" y="1093"/>
                </a:cubicBezTo>
                <a:cubicBezTo>
                  <a:pt x="2955" y="1090"/>
                  <a:pt x="2955" y="1087"/>
                  <a:pt x="2952" y="1085"/>
                </a:cubicBezTo>
                <a:cubicBezTo>
                  <a:pt x="2951" y="1084"/>
                  <a:pt x="2950" y="1084"/>
                  <a:pt x="2949" y="1082"/>
                </a:cubicBezTo>
                <a:cubicBezTo>
                  <a:pt x="2949" y="1082"/>
                  <a:pt x="2948" y="1081"/>
                  <a:pt x="2948" y="1080"/>
                </a:cubicBezTo>
                <a:cubicBezTo>
                  <a:pt x="2947" y="1080"/>
                  <a:pt x="2947" y="1079"/>
                  <a:pt x="2947" y="1078"/>
                </a:cubicBezTo>
                <a:cubicBezTo>
                  <a:pt x="2946" y="1077"/>
                  <a:pt x="2945" y="1076"/>
                  <a:pt x="2945" y="1074"/>
                </a:cubicBezTo>
                <a:cubicBezTo>
                  <a:pt x="2943" y="1072"/>
                  <a:pt x="2944" y="1067"/>
                  <a:pt x="2945" y="1065"/>
                </a:cubicBezTo>
                <a:cubicBezTo>
                  <a:pt x="2946" y="1063"/>
                  <a:pt x="2946" y="1062"/>
                  <a:pt x="2947" y="1061"/>
                </a:cubicBezTo>
                <a:cubicBezTo>
                  <a:pt x="2947" y="1060"/>
                  <a:pt x="2948" y="1058"/>
                  <a:pt x="2948" y="1057"/>
                </a:cubicBezTo>
                <a:cubicBezTo>
                  <a:pt x="2948" y="1056"/>
                  <a:pt x="2949" y="1054"/>
                  <a:pt x="2949" y="1053"/>
                </a:cubicBezTo>
                <a:cubicBezTo>
                  <a:pt x="2950" y="1051"/>
                  <a:pt x="2951" y="1050"/>
                  <a:pt x="2951" y="1049"/>
                </a:cubicBezTo>
                <a:cubicBezTo>
                  <a:pt x="2952" y="1047"/>
                  <a:pt x="2952" y="1046"/>
                  <a:pt x="2952" y="1044"/>
                </a:cubicBezTo>
                <a:cubicBezTo>
                  <a:pt x="2952" y="1043"/>
                  <a:pt x="2953" y="1041"/>
                  <a:pt x="2954" y="1040"/>
                </a:cubicBezTo>
                <a:cubicBezTo>
                  <a:pt x="2955" y="1038"/>
                  <a:pt x="2955" y="1036"/>
                  <a:pt x="2957" y="1035"/>
                </a:cubicBezTo>
                <a:cubicBezTo>
                  <a:pt x="2959" y="1033"/>
                  <a:pt x="2961" y="1035"/>
                  <a:pt x="2964" y="1034"/>
                </a:cubicBezTo>
                <a:cubicBezTo>
                  <a:pt x="2965" y="1034"/>
                  <a:pt x="2966" y="1032"/>
                  <a:pt x="2967" y="1033"/>
                </a:cubicBezTo>
                <a:cubicBezTo>
                  <a:pt x="2968" y="1033"/>
                  <a:pt x="2968" y="1034"/>
                  <a:pt x="2969" y="1034"/>
                </a:cubicBezTo>
                <a:cubicBezTo>
                  <a:pt x="2969" y="1034"/>
                  <a:pt x="2970" y="1034"/>
                  <a:pt x="2971" y="1034"/>
                </a:cubicBezTo>
                <a:cubicBezTo>
                  <a:pt x="2972" y="1034"/>
                  <a:pt x="2973" y="1035"/>
                  <a:pt x="2974" y="1036"/>
                </a:cubicBezTo>
                <a:cubicBezTo>
                  <a:pt x="2976" y="1037"/>
                  <a:pt x="2977" y="1037"/>
                  <a:pt x="2977" y="1038"/>
                </a:cubicBezTo>
                <a:cubicBezTo>
                  <a:pt x="2978" y="1040"/>
                  <a:pt x="2979" y="1040"/>
                  <a:pt x="2980" y="1041"/>
                </a:cubicBezTo>
                <a:cubicBezTo>
                  <a:pt x="2981" y="1042"/>
                  <a:pt x="2982" y="1042"/>
                  <a:pt x="2983" y="1044"/>
                </a:cubicBezTo>
                <a:cubicBezTo>
                  <a:pt x="2983" y="1045"/>
                  <a:pt x="2984" y="1045"/>
                  <a:pt x="2985" y="1046"/>
                </a:cubicBezTo>
                <a:cubicBezTo>
                  <a:pt x="2985" y="1047"/>
                  <a:pt x="2987" y="1050"/>
                  <a:pt x="2987" y="1047"/>
                </a:cubicBezTo>
                <a:cubicBezTo>
                  <a:pt x="2988" y="1045"/>
                  <a:pt x="2984" y="1043"/>
                  <a:pt x="2983" y="1041"/>
                </a:cubicBezTo>
                <a:cubicBezTo>
                  <a:pt x="2982" y="1040"/>
                  <a:pt x="2981" y="1039"/>
                  <a:pt x="2980" y="1038"/>
                </a:cubicBezTo>
                <a:cubicBezTo>
                  <a:pt x="2979" y="1037"/>
                  <a:pt x="2978" y="1034"/>
                  <a:pt x="2978" y="1033"/>
                </a:cubicBezTo>
                <a:cubicBezTo>
                  <a:pt x="2978" y="1031"/>
                  <a:pt x="2978" y="1030"/>
                  <a:pt x="2977" y="1029"/>
                </a:cubicBezTo>
                <a:cubicBezTo>
                  <a:pt x="2977" y="1027"/>
                  <a:pt x="2976" y="1027"/>
                  <a:pt x="2976" y="1025"/>
                </a:cubicBezTo>
                <a:cubicBezTo>
                  <a:pt x="2975" y="1024"/>
                  <a:pt x="2975" y="1023"/>
                  <a:pt x="2975" y="1021"/>
                </a:cubicBezTo>
                <a:cubicBezTo>
                  <a:pt x="2974" y="1018"/>
                  <a:pt x="2972" y="1015"/>
                  <a:pt x="2971" y="1012"/>
                </a:cubicBezTo>
                <a:cubicBezTo>
                  <a:pt x="2971" y="1010"/>
                  <a:pt x="2970" y="1008"/>
                  <a:pt x="2970" y="1007"/>
                </a:cubicBezTo>
                <a:cubicBezTo>
                  <a:pt x="2970" y="1005"/>
                  <a:pt x="2969" y="1003"/>
                  <a:pt x="2969" y="1002"/>
                </a:cubicBezTo>
                <a:cubicBezTo>
                  <a:pt x="2968" y="1000"/>
                  <a:pt x="2968" y="999"/>
                  <a:pt x="2967" y="997"/>
                </a:cubicBezTo>
                <a:cubicBezTo>
                  <a:pt x="2966" y="995"/>
                  <a:pt x="2966" y="992"/>
                  <a:pt x="2965" y="990"/>
                </a:cubicBezTo>
                <a:cubicBezTo>
                  <a:pt x="2965" y="989"/>
                  <a:pt x="2965" y="989"/>
                  <a:pt x="2965" y="988"/>
                </a:cubicBezTo>
                <a:cubicBezTo>
                  <a:pt x="2965" y="987"/>
                  <a:pt x="2964" y="987"/>
                  <a:pt x="2964" y="986"/>
                </a:cubicBezTo>
                <a:cubicBezTo>
                  <a:pt x="2964" y="985"/>
                  <a:pt x="2964" y="983"/>
                  <a:pt x="2963" y="982"/>
                </a:cubicBezTo>
                <a:cubicBezTo>
                  <a:pt x="2962" y="982"/>
                  <a:pt x="2962" y="982"/>
                  <a:pt x="2961" y="982"/>
                </a:cubicBezTo>
                <a:cubicBezTo>
                  <a:pt x="2961" y="981"/>
                  <a:pt x="2961" y="980"/>
                  <a:pt x="2961" y="980"/>
                </a:cubicBezTo>
                <a:cubicBezTo>
                  <a:pt x="2961" y="978"/>
                  <a:pt x="2962" y="978"/>
                  <a:pt x="2961" y="976"/>
                </a:cubicBezTo>
                <a:cubicBezTo>
                  <a:pt x="2961" y="975"/>
                  <a:pt x="2961" y="975"/>
                  <a:pt x="2961" y="974"/>
                </a:cubicBezTo>
                <a:cubicBezTo>
                  <a:pt x="2961" y="974"/>
                  <a:pt x="2961" y="972"/>
                  <a:pt x="2960" y="973"/>
                </a:cubicBezTo>
                <a:cubicBezTo>
                  <a:pt x="2959" y="974"/>
                  <a:pt x="2960" y="977"/>
                  <a:pt x="2958" y="976"/>
                </a:cubicBezTo>
                <a:cubicBezTo>
                  <a:pt x="2957" y="976"/>
                  <a:pt x="2957" y="973"/>
                  <a:pt x="2957" y="972"/>
                </a:cubicBezTo>
                <a:cubicBezTo>
                  <a:pt x="2957" y="971"/>
                  <a:pt x="2957" y="970"/>
                  <a:pt x="2956" y="968"/>
                </a:cubicBezTo>
                <a:cubicBezTo>
                  <a:pt x="2955" y="967"/>
                  <a:pt x="2955" y="966"/>
                  <a:pt x="2955" y="964"/>
                </a:cubicBezTo>
                <a:cubicBezTo>
                  <a:pt x="2955" y="963"/>
                  <a:pt x="2956" y="962"/>
                  <a:pt x="2956" y="960"/>
                </a:cubicBezTo>
                <a:cubicBezTo>
                  <a:pt x="2957" y="959"/>
                  <a:pt x="2956" y="957"/>
                  <a:pt x="2956" y="956"/>
                </a:cubicBezTo>
                <a:cubicBezTo>
                  <a:pt x="2956" y="954"/>
                  <a:pt x="2957" y="952"/>
                  <a:pt x="2957" y="950"/>
                </a:cubicBezTo>
                <a:cubicBezTo>
                  <a:pt x="2958" y="948"/>
                  <a:pt x="2959" y="946"/>
                  <a:pt x="2958" y="945"/>
                </a:cubicBezTo>
                <a:cubicBezTo>
                  <a:pt x="2958" y="943"/>
                  <a:pt x="2958" y="942"/>
                  <a:pt x="2958" y="940"/>
                </a:cubicBezTo>
                <a:cubicBezTo>
                  <a:pt x="2958" y="939"/>
                  <a:pt x="2958" y="937"/>
                  <a:pt x="2957" y="936"/>
                </a:cubicBezTo>
                <a:cubicBezTo>
                  <a:pt x="2957" y="935"/>
                  <a:pt x="2957" y="935"/>
                  <a:pt x="2956" y="935"/>
                </a:cubicBezTo>
                <a:cubicBezTo>
                  <a:pt x="2956" y="934"/>
                  <a:pt x="2956" y="934"/>
                  <a:pt x="2956" y="933"/>
                </a:cubicBezTo>
                <a:cubicBezTo>
                  <a:pt x="2956" y="931"/>
                  <a:pt x="2955" y="930"/>
                  <a:pt x="2955" y="929"/>
                </a:cubicBezTo>
                <a:cubicBezTo>
                  <a:pt x="2955" y="928"/>
                  <a:pt x="2956" y="927"/>
                  <a:pt x="2956" y="928"/>
                </a:cubicBezTo>
                <a:cubicBezTo>
                  <a:pt x="2956" y="929"/>
                  <a:pt x="2956" y="930"/>
                  <a:pt x="2956" y="931"/>
                </a:cubicBezTo>
                <a:cubicBezTo>
                  <a:pt x="2957" y="931"/>
                  <a:pt x="2957" y="932"/>
                  <a:pt x="2958" y="932"/>
                </a:cubicBezTo>
                <a:cubicBezTo>
                  <a:pt x="2958" y="933"/>
                  <a:pt x="2958" y="934"/>
                  <a:pt x="2958" y="934"/>
                </a:cubicBezTo>
                <a:cubicBezTo>
                  <a:pt x="2958" y="935"/>
                  <a:pt x="2959" y="938"/>
                  <a:pt x="2959" y="938"/>
                </a:cubicBezTo>
                <a:cubicBezTo>
                  <a:pt x="2960" y="937"/>
                  <a:pt x="2959" y="935"/>
                  <a:pt x="2959" y="934"/>
                </a:cubicBezTo>
                <a:cubicBezTo>
                  <a:pt x="2959" y="933"/>
                  <a:pt x="2959" y="931"/>
                  <a:pt x="2958" y="930"/>
                </a:cubicBezTo>
                <a:cubicBezTo>
                  <a:pt x="2958" y="929"/>
                  <a:pt x="2957" y="928"/>
                  <a:pt x="2957" y="927"/>
                </a:cubicBezTo>
                <a:cubicBezTo>
                  <a:pt x="2956" y="925"/>
                  <a:pt x="2956" y="924"/>
                  <a:pt x="2955" y="923"/>
                </a:cubicBezTo>
                <a:cubicBezTo>
                  <a:pt x="2955" y="921"/>
                  <a:pt x="2954" y="920"/>
                  <a:pt x="2954" y="919"/>
                </a:cubicBezTo>
                <a:cubicBezTo>
                  <a:pt x="2953" y="918"/>
                  <a:pt x="2952" y="917"/>
                  <a:pt x="2952" y="916"/>
                </a:cubicBezTo>
                <a:cubicBezTo>
                  <a:pt x="2951" y="915"/>
                  <a:pt x="2951" y="913"/>
                  <a:pt x="2952" y="912"/>
                </a:cubicBezTo>
                <a:cubicBezTo>
                  <a:pt x="2952" y="911"/>
                  <a:pt x="2952" y="911"/>
                  <a:pt x="2952" y="911"/>
                </a:cubicBezTo>
                <a:cubicBezTo>
                  <a:pt x="2953" y="911"/>
                  <a:pt x="2953" y="910"/>
                  <a:pt x="2953" y="910"/>
                </a:cubicBezTo>
                <a:cubicBezTo>
                  <a:pt x="2953" y="909"/>
                  <a:pt x="2953" y="908"/>
                  <a:pt x="2953" y="908"/>
                </a:cubicBezTo>
                <a:cubicBezTo>
                  <a:pt x="2953" y="906"/>
                  <a:pt x="2953" y="905"/>
                  <a:pt x="2952" y="904"/>
                </a:cubicBezTo>
                <a:cubicBezTo>
                  <a:pt x="2951" y="903"/>
                  <a:pt x="2950" y="903"/>
                  <a:pt x="2950" y="901"/>
                </a:cubicBezTo>
                <a:cubicBezTo>
                  <a:pt x="2949" y="901"/>
                  <a:pt x="2948" y="899"/>
                  <a:pt x="2948" y="899"/>
                </a:cubicBezTo>
                <a:cubicBezTo>
                  <a:pt x="2946" y="899"/>
                  <a:pt x="2947" y="901"/>
                  <a:pt x="2946" y="902"/>
                </a:cubicBezTo>
                <a:cubicBezTo>
                  <a:pt x="2946" y="902"/>
                  <a:pt x="2945" y="902"/>
                  <a:pt x="2944" y="902"/>
                </a:cubicBezTo>
                <a:cubicBezTo>
                  <a:pt x="2944" y="902"/>
                  <a:pt x="2943" y="903"/>
                  <a:pt x="2942" y="903"/>
                </a:cubicBezTo>
                <a:cubicBezTo>
                  <a:pt x="2941" y="903"/>
                  <a:pt x="2940" y="902"/>
                  <a:pt x="2939" y="902"/>
                </a:cubicBezTo>
                <a:cubicBezTo>
                  <a:pt x="2939" y="903"/>
                  <a:pt x="2941" y="904"/>
                  <a:pt x="2942" y="905"/>
                </a:cubicBezTo>
                <a:cubicBezTo>
                  <a:pt x="2943" y="906"/>
                  <a:pt x="2945" y="908"/>
                  <a:pt x="2946" y="909"/>
                </a:cubicBezTo>
                <a:cubicBezTo>
                  <a:pt x="2946" y="910"/>
                  <a:pt x="2946" y="910"/>
                  <a:pt x="2946" y="910"/>
                </a:cubicBezTo>
                <a:cubicBezTo>
                  <a:pt x="2947" y="911"/>
                  <a:pt x="2948" y="911"/>
                  <a:pt x="2948" y="912"/>
                </a:cubicBezTo>
                <a:cubicBezTo>
                  <a:pt x="2948" y="913"/>
                  <a:pt x="2947" y="914"/>
                  <a:pt x="2947" y="914"/>
                </a:cubicBezTo>
                <a:cubicBezTo>
                  <a:pt x="2947" y="915"/>
                  <a:pt x="2947" y="915"/>
                  <a:pt x="2946" y="916"/>
                </a:cubicBezTo>
                <a:cubicBezTo>
                  <a:pt x="2946" y="916"/>
                  <a:pt x="2945" y="916"/>
                  <a:pt x="2945" y="916"/>
                </a:cubicBezTo>
                <a:cubicBezTo>
                  <a:pt x="2944" y="917"/>
                  <a:pt x="2947" y="918"/>
                  <a:pt x="2947" y="919"/>
                </a:cubicBezTo>
                <a:cubicBezTo>
                  <a:pt x="2948" y="919"/>
                  <a:pt x="2948" y="920"/>
                  <a:pt x="2947" y="920"/>
                </a:cubicBezTo>
                <a:cubicBezTo>
                  <a:pt x="2946" y="919"/>
                  <a:pt x="2946" y="918"/>
                  <a:pt x="2945" y="919"/>
                </a:cubicBezTo>
                <a:cubicBezTo>
                  <a:pt x="2945" y="920"/>
                  <a:pt x="2945" y="920"/>
                  <a:pt x="2944" y="921"/>
                </a:cubicBezTo>
                <a:cubicBezTo>
                  <a:pt x="2944" y="921"/>
                  <a:pt x="2943" y="922"/>
                  <a:pt x="2943" y="922"/>
                </a:cubicBezTo>
                <a:cubicBezTo>
                  <a:pt x="2942" y="924"/>
                  <a:pt x="2945" y="923"/>
                  <a:pt x="2946" y="923"/>
                </a:cubicBezTo>
                <a:cubicBezTo>
                  <a:pt x="2946" y="924"/>
                  <a:pt x="2945" y="924"/>
                  <a:pt x="2945" y="925"/>
                </a:cubicBezTo>
                <a:cubicBezTo>
                  <a:pt x="2944" y="925"/>
                  <a:pt x="2943" y="927"/>
                  <a:pt x="2942" y="927"/>
                </a:cubicBezTo>
                <a:cubicBezTo>
                  <a:pt x="2940" y="927"/>
                  <a:pt x="2939" y="927"/>
                  <a:pt x="2939" y="926"/>
                </a:cubicBezTo>
                <a:cubicBezTo>
                  <a:pt x="2938" y="924"/>
                  <a:pt x="2938" y="923"/>
                  <a:pt x="2936" y="923"/>
                </a:cubicBezTo>
                <a:cubicBezTo>
                  <a:pt x="2935" y="923"/>
                  <a:pt x="2935" y="924"/>
                  <a:pt x="2934" y="924"/>
                </a:cubicBezTo>
                <a:cubicBezTo>
                  <a:pt x="2933" y="925"/>
                  <a:pt x="2933" y="925"/>
                  <a:pt x="2932" y="925"/>
                </a:cubicBezTo>
                <a:cubicBezTo>
                  <a:pt x="2931" y="926"/>
                  <a:pt x="2929" y="926"/>
                  <a:pt x="2929" y="928"/>
                </a:cubicBezTo>
                <a:cubicBezTo>
                  <a:pt x="2929" y="929"/>
                  <a:pt x="2929" y="930"/>
                  <a:pt x="2930" y="932"/>
                </a:cubicBezTo>
                <a:cubicBezTo>
                  <a:pt x="2932" y="935"/>
                  <a:pt x="2930" y="939"/>
                  <a:pt x="2931" y="942"/>
                </a:cubicBezTo>
                <a:cubicBezTo>
                  <a:pt x="2931" y="943"/>
                  <a:pt x="2931" y="945"/>
                  <a:pt x="2931" y="946"/>
                </a:cubicBezTo>
                <a:cubicBezTo>
                  <a:pt x="2931" y="947"/>
                  <a:pt x="2930" y="947"/>
                  <a:pt x="2930" y="949"/>
                </a:cubicBezTo>
                <a:close/>
                <a:moveTo>
                  <a:pt x="2932" y="1261"/>
                </a:moveTo>
                <a:cubicBezTo>
                  <a:pt x="2931" y="1259"/>
                  <a:pt x="2931" y="1259"/>
                  <a:pt x="2930" y="1257"/>
                </a:cubicBezTo>
                <a:cubicBezTo>
                  <a:pt x="2929" y="1254"/>
                  <a:pt x="2927" y="1252"/>
                  <a:pt x="2926" y="1249"/>
                </a:cubicBezTo>
                <a:cubicBezTo>
                  <a:pt x="2926" y="1248"/>
                  <a:pt x="2925" y="1247"/>
                  <a:pt x="2924" y="1246"/>
                </a:cubicBezTo>
                <a:cubicBezTo>
                  <a:pt x="2923" y="1245"/>
                  <a:pt x="2923" y="1244"/>
                  <a:pt x="2922" y="1242"/>
                </a:cubicBezTo>
                <a:cubicBezTo>
                  <a:pt x="2922" y="1241"/>
                  <a:pt x="2921" y="1240"/>
                  <a:pt x="2921" y="1238"/>
                </a:cubicBezTo>
                <a:cubicBezTo>
                  <a:pt x="2921" y="1237"/>
                  <a:pt x="2922" y="1235"/>
                  <a:pt x="2922" y="1234"/>
                </a:cubicBezTo>
                <a:cubicBezTo>
                  <a:pt x="2922" y="1232"/>
                  <a:pt x="2921" y="1231"/>
                  <a:pt x="2922" y="1229"/>
                </a:cubicBezTo>
                <a:cubicBezTo>
                  <a:pt x="2923" y="1229"/>
                  <a:pt x="2923" y="1229"/>
                  <a:pt x="2923" y="1228"/>
                </a:cubicBezTo>
                <a:cubicBezTo>
                  <a:pt x="2924" y="1227"/>
                  <a:pt x="2923" y="1226"/>
                  <a:pt x="2922" y="1226"/>
                </a:cubicBezTo>
                <a:cubicBezTo>
                  <a:pt x="2921" y="1226"/>
                  <a:pt x="2920" y="1227"/>
                  <a:pt x="2918" y="1226"/>
                </a:cubicBezTo>
                <a:cubicBezTo>
                  <a:pt x="2918" y="1226"/>
                  <a:pt x="2918" y="1225"/>
                  <a:pt x="2917" y="1225"/>
                </a:cubicBezTo>
                <a:cubicBezTo>
                  <a:pt x="2916" y="1225"/>
                  <a:pt x="2915" y="1225"/>
                  <a:pt x="2915" y="1225"/>
                </a:cubicBezTo>
                <a:cubicBezTo>
                  <a:pt x="2914" y="1224"/>
                  <a:pt x="2912" y="1224"/>
                  <a:pt x="2912" y="1226"/>
                </a:cubicBezTo>
                <a:cubicBezTo>
                  <a:pt x="2911" y="1226"/>
                  <a:pt x="2912" y="1227"/>
                  <a:pt x="2911" y="1227"/>
                </a:cubicBezTo>
                <a:cubicBezTo>
                  <a:pt x="2911" y="1228"/>
                  <a:pt x="2910" y="1228"/>
                  <a:pt x="2910" y="1229"/>
                </a:cubicBezTo>
                <a:cubicBezTo>
                  <a:pt x="2910" y="1230"/>
                  <a:pt x="2910" y="1230"/>
                  <a:pt x="2910" y="1231"/>
                </a:cubicBezTo>
                <a:cubicBezTo>
                  <a:pt x="2910" y="1232"/>
                  <a:pt x="2909" y="1233"/>
                  <a:pt x="2909" y="1233"/>
                </a:cubicBezTo>
                <a:cubicBezTo>
                  <a:pt x="2910" y="1234"/>
                  <a:pt x="2910" y="1234"/>
                  <a:pt x="2911" y="1234"/>
                </a:cubicBezTo>
                <a:cubicBezTo>
                  <a:pt x="2912" y="1234"/>
                  <a:pt x="2912" y="1233"/>
                  <a:pt x="2912" y="1232"/>
                </a:cubicBezTo>
                <a:cubicBezTo>
                  <a:pt x="2913" y="1231"/>
                  <a:pt x="2915" y="1232"/>
                  <a:pt x="2916" y="1231"/>
                </a:cubicBezTo>
                <a:cubicBezTo>
                  <a:pt x="2917" y="1231"/>
                  <a:pt x="2917" y="1230"/>
                  <a:pt x="2918" y="1231"/>
                </a:cubicBezTo>
                <a:cubicBezTo>
                  <a:pt x="2922" y="1232"/>
                  <a:pt x="2918" y="1235"/>
                  <a:pt x="2918" y="1237"/>
                </a:cubicBezTo>
                <a:cubicBezTo>
                  <a:pt x="2918" y="1238"/>
                  <a:pt x="2917" y="1240"/>
                  <a:pt x="2915" y="1240"/>
                </a:cubicBezTo>
                <a:cubicBezTo>
                  <a:pt x="2915" y="1240"/>
                  <a:pt x="2914" y="1240"/>
                  <a:pt x="2913" y="1239"/>
                </a:cubicBezTo>
                <a:cubicBezTo>
                  <a:pt x="2913" y="1239"/>
                  <a:pt x="2912" y="1239"/>
                  <a:pt x="2911" y="1239"/>
                </a:cubicBezTo>
                <a:cubicBezTo>
                  <a:pt x="2910" y="1240"/>
                  <a:pt x="2910" y="1240"/>
                  <a:pt x="2909" y="1240"/>
                </a:cubicBezTo>
                <a:cubicBezTo>
                  <a:pt x="2908" y="1239"/>
                  <a:pt x="2908" y="1239"/>
                  <a:pt x="2908" y="1238"/>
                </a:cubicBezTo>
                <a:cubicBezTo>
                  <a:pt x="2908" y="1237"/>
                  <a:pt x="2906" y="1236"/>
                  <a:pt x="2906" y="1235"/>
                </a:cubicBezTo>
                <a:cubicBezTo>
                  <a:pt x="2907" y="1233"/>
                  <a:pt x="2907" y="1232"/>
                  <a:pt x="2905" y="1232"/>
                </a:cubicBezTo>
                <a:cubicBezTo>
                  <a:pt x="2904" y="1232"/>
                  <a:pt x="2903" y="1232"/>
                  <a:pt x="2903" y="1231"/>
                </a:cubicBezTo>
                <a:cubicBezTo>
                  <a:pt x="2902" y="1231"/>
                  <a:pt x="2902" y="1230"/>
                  <a:pt x="2901" y="1230"/>
                </a:cubicBezTo>
                <a:cubicBezTo>
                  <a:pt x="2900" y="1231"/>
                  <a:pt x="2902" y="1233"/>
                  <a:pt x="2902" y="1234"/>
                </a:cubicBezTo>
                <a:cubicBezTo>
                  <a:pt x="2902" y="1236"/>
                  <a:pt x="2901" y="1237"/>
                  <a:pt x="2900" y="1238"/>
                </a:cubicBezTo>
                <a:cubicBezTo>
                  <a:pt x="2899" y="1239"/>
                  <a:pt x="2897" y="1240"/>
                  <a:pt x="2896" y="1241"/>
                </a:cubicBezTo>
                <a:cubicBezTo>
                  <a:pt x="2894" y="1243"/>
                  <a:pt x="2890" y="1245"/>
                  <a:pt x="2892" y="1248"/>
                </a:cubicBezTo>
                <a:cubicBezTo>
                  <a:pt x="2893" y="1249"/>
                  <a:pt x="2894" y="1250"/>
                  <a:pt x="2893" y="1252"/>
                </a:cubicBezTo>
                <a:cubicBezTo>
                  <a:pt x="2893" y="1253"/>
                  <a:pt x="2892" y="1254"/>
                  <a:pt x="2892" y="1255"/>
                </a:cubicBezTo>
                <a:cubicBezTo>
                  <a:pt x="2891" y="1256"/>
                  <a:pt x="2892" y="1257"/>
                  <a:pt x="2891" y="1259"/>
                </a:cubicBezTo>
                <a:cubicBezTo>
                  <a:pt x="2891" y="1260"/>
                  <a:pt x="2890" y="1260"/>
                  <a:pt x="2889" y="1260"/>
                </a:cubicBezTo>
                <a:cubicBezTo>
                  <a:pt x="2889" y="1259"/>
                  <a:pt x="2888" y="1259"/>
                  <a:pt x="2888" y="1259"/>
                </a:cubicBezTo>
                <a:cubicBezTo>
                  <a:pt x="2888" y="1260"/>
                  <a:pt x="2889" y="1260"/>
                  <a:pt x="2889" y="1260"/>
                </a:cubicBezTo>
                <a:cubicBezTo>
                  <a:pt x="2889" y="1261"/>
                  <a:pt x="2890" y="1261"/>
                  <a:pt x="2890" y="1262"/>
                </a:cubicBezTo>
                <a:cubicBezTo>
                  <a:pt x="2890" y="1262"/>
                  <a:pt x="2890" y="1263"/>
                  <a:pt x="2890" y="1264"/>
                </a:cubicBezTo>
                <a:cubicBezTo>
                  <a:pt x="2892" y="1264"/>
                  <a:pt x="2891" y="1262"/>
                  <a:pt x="2893" y="1262"/>
                </a:cubicBezTo>
                <a:cubicBezTo>
                  <a:pt x="2894" y="1263"/>
                  <a:pt x="2894" y="1264"/>
                  <a:pt x="2894" y="1265"/>
                </a:cubicBezTo>
                <a:cubicBezTo>
                  <a:pt x="2895" y="1267"/>
                  <a:pt x="2895" y="1270"/>
                  <a:pt x="2894" y="1272"/>
                </a:cubicBezTo>
                <a:cubicBezTo>
                  <a:pt x="2892" y="1275"/>
                  <a:pt x="2891" y="1278"/>
                  <a:pt x="2890" y="1281"/>
                </a:cubicBezTo>
                <a:cubicBezTo>
                  <a:pt x="2890" y="1283"/>
                  <a:pt x="2889" y="1284"/>
                  <a:pt x="2889" y="1286"/>
                </a:cubicBezTo>
                <a:cubicBezTo>
                  <a:pt x="2888" y="1289"/>
                  <a:pt x="2886" y="1291"/>
                  <a:pt x="2885" y="1294"/>
                </a:cubicBezTo>
                <a:cubicBezTo>
                  <a:pt x="2884" y="1295"/>
                  <a:pt x="2884" y="1297"/>
                  <a:pt x="2884" y="1298"/>
                </a:cubicBezTo>
                <a:cubicBezTo>
                  <a:pt x="2883" y="1301"/>
                  <a:pt x="2882" y="1303"/>
                  <a:pt x="2880" y="1305"/>
                </a:cubicBezTo>
                <a:cubicBezTo>
                  <a:pt x="2879" y="1306"/>
                  <a:pt x="2877" y="1307"/>
                  <a:pt x="2876" y="1308"/>
                </a:cubicBezTo>
                <a:cubicBezTo>
                  <a:pt x="2875" y="1310"/>
                  <a:pt x="2874" y="1311"/>
                  <a:pt x="2872" y="1312"/>
                </a:cubicBezTo>
                <a:cubicBezTo>
                  <a:pt x="2871" y="1313"/>
                  <a:pt x="2870" y="1315"/>
                  <a:pt x="2868" y="1316"/>
                </a:cubicBezTo>
                <a:cubicBezTo>
                  <a:pt x="2867" y="1317"/>
                  <a:pt x="2866" y="1320"/>
                  <a:pt x="2864" y="1321"/>
                </a:cubicBezTo>
                <a:cubicBezTo>
                  <a:pt x="2863" y="1322"/>
                  <a:pt x="2861" y="1323"/>
                  <a:pt x="2859" y="1324"/>
                </a:cubicBezTo>
                <a:cubicBezTo>
                  <a:pt x="2858" y="1324"/>
                  <a:pt x="2858" y="1325"/>
                  <a:pt x="2857" y="1325"/>
                </a:cubicBezTo>
                <a:cubicBezTo>
                  <a:pt x="2855" y="1325"/>
                  <a:pt x="2854" y="1326"/>
                  <a:pt x="2853" y="1326"/>
                </a:cubicBezTo>
                <a:cubicBezTo>
                  <a:pt x="2852" y="1327"/>
                  <a:pt x="2850" y="1328"/>
                  <a:pt x="2849" y="1329"/>
                </a:cubicBezTo>
                <a:cubicBezTo>
                  <a:pt x="2847" y="1329"/>
                  <a:pt x="2846" y="1331"/>
                  <a:pt x="2845" y="1332"/>
                </a:cubicBezTo>
                <a:cubicBezTo>
                  <a:pt x="2844" y="1333"/>
                  <a:pt x="2842" y="1334"/>
                  <a:pt x="2840" y="1334"/>
                </a:cubicBezTo>
                <a:cubicBezTo>
                  <a:pt x="2840" y="1334"/>
                  <a:pt x="2839" y="1334"/>
                  <a:pt x="2838" y="1334"/>
                </a:cubicBezTo>
                <a:cubicBezTo>
                  <a:pt x="2838" y="1334"/>
                  <a:pt x="2837" y="1333"/>
                  <a:pt x="2837" y="1333"/>
                </a:cubicBezTo>
                <a:cubicBezTo>
                  <a:pt x="2836" y="1332"/>
                  <a:pt x="2836" y="1332"/>
                  <a:pt x="2836" y="1331"/>
                </a:cubicBezTo>
                <a:cubicBezTo>
                  <a:pt x="2836" y="1330"/>
                  <a:pt x="2836" y="1329"/>
                  <a:pt x="2836" y="1329"/>
                </a:cubicBezTo>
                <a:cubicBezTo>
                  <a:pt x="2836" y="1328"/>
                  <a:pt x="2836" y="1327"/>
                  <a:pt x="2836" y="1327"/>
                </a:cubicBezTo>
                <a:cubicBezTo>
                  <a:pt x="2835" y="1326"/>
                  <a:pt x="2834" y="1326"/>
                  <a:pt x="2833" y="1326"/>
                </a:cubicBezTo>
                <a:cubicBezTo>
                  <a:pt x="2833" y="1326"/>
                  <a:pt x="2832" y="1326"/>
                  <a:pt x="2832" y="1325"/>
                </a:cubicBezTo>
                <a:cubicBezTo>
                  <a:pt x="2832" y="1324"/>
                  <a:pt x="2833" y="1324"/>
                  <a:pt x="2834" y="1324"/>
                </a:cubicBezTo>
                <a:cubicBezTo>
                  <a:pt x="2835" y="1325"/>
                  <a:pt x="2835" y="1325"/>
                  <a:pt x="2836" y="1324"/>
                </a:cubicBezTo>
                <a:cubicBezTo>
                  <a:pt x="2837" y="1323"/>
                  <a:pt x="2837" y="1323"/>
                  <a:pt x="2838" y="1323"/>
                </a:cubicBezTo>
                <a:cubicBezTo>
                  <a:pt x="2839" y="1323"/>
                  <a:pt x="2839" y="1323"/>
                  <a:pt x="2840" y="1322"/>
                </a:cubicBezTo>
                <a:cubicBezTo>
                  <a:pt x="2840" y="1321"/>
                  <a:pt x="2840" y="1320"/>
                  <a:pt x="2840" y="1320"/>
                </a:cubicBezTo>
                <a:cubicBezTo>
                  <a:pt x="2840" y="1319"/>
                  <a:pt x="2841" y="1319"/>
                  <a:pt x="2841" y="1318"/>
                </a:cubicBezTo>
                <a:cubicBezTo>
                  <a:pt x="2841" y="1317"/>
                  <a:pt x="2841" y="1316"/>
                  <a:pt x="2840" y="1316"/>
                </a:cubicBezTo>
                <a:cubicBezTo>
                  <a:pt x="2839" y="1316"/>
                  <a:pt x="2838" y="1317"/>
                  <a:pt x="2838" y="1317"/>
                </a:cubicBezTo>
                <a:cubicBezTo>
                  <a:pt x="2837" y="1318"/>
                  <a:pt x="2836" y="1318"/>
                  <a:pt x="2836" y="1318"/>
                </a:cubicBezTo>
                <a:cubicBezTo>
                  <a:pt x="2835" y="1318"/>
                  <a:pt x="2834" y="1320"/>
                  <a:pt x="2833" y="1320"/>
                </a:cubicBezTo>
                <a:cubicBezTo>
                  <a:pt x="2832" y="1320"/>
                  <a:pt x="2831" y="1320"/>
                  <a:pt x="2830" y="1321"/>
                </a:cubicBezTo>
                <a:cubicBezTo>
                  <a:pt x="2830" y="1321"/>
                  <a:pt x="2830" y="1322"/>
                  <a:pt x="2830" y="1322"/>
                </a:cubicBezTo>
                <a:cubicBezTo>
                  <a:pt x="2830" y="1323"/>
                  <a:pt x="2829" y="1325"/>
                  <a:pt x="2829" y="1326"/>
                </a:cubicBezTo>
                <a:cubicBezTo>
                  <a:pt x="2830" y="1327"/>
                  <a:pt x="2831" y="1328"/>
                  <a:pt x="2831" y="1329"/>
                </a:cubicBezTo>
                <a:cubicBezTo>
                  <a:pt x="2831" y="1330"/>
                  <a:pt x="2830" y="1332"/>
                  <a:pt x="2830" y="1333"/>
                </a:cubicBezTo>
                <a:cubicBezTo>
                  <a:pt x="2829" y="1334"/>
                  <a:pt x="2828" y="1335"/>
                  <a:pt x="2827" y="1336"/>
                </a:cubicBezTo>
                <a:cubicBezTo>
                  <a:pt x="2827" y="1336"/>
                  <a:pt x="2826" y="1337"/>
                  <a:pt x="2826" y="1337"/>
                </a:cubicBezTo>
                <a:cubicBezTo>
                  <a:pt x="2825" y="1338"/>
                  <a:pt x="2825" y="1338"/>
                  <a:pt x="2824" y="1339"/>
                </a:cubicBezTo>
                <a:cubicBezTo>
                  <a:pt x="2824" y="1341"/>
                  <a:pt x="2823" y="1341"/>
                  <a:pt x="2822" y="1342"/>
                </a:cubicBezTo>
                <a:cubicBezTo>
                  <a:pt x="2821" y="1343"/>
                  <a:pt x="2820" y="1344"/>
                  <a:pt x="2820" y="1344"/>
                </a:cubicBezTo>
                <a:cubicBezTo>
                  <a:pt x="2819" y="1345"/>
                  <a:pt x="2819" y="1346"/>
                  <a:pt x="2818" y="1347"/>
                </a:cubicBezTo>
                <a:cubicBezTo>
                  <a:pt x="2817" y="1348"/>
                  <a:pt x="2816" y="1349"/>
                  <a:pt x="2816" y="1350"/>
                </a:cubicBezTo>
                <a:cubicBezTo>
                  <a:pt x="2816" y="1351"/>
                  <a:pt x="2816" y="1352"/>
                  <a:pt x="2816" y="1353"/>
                </a:cubicBezTo>
                <a:cubicBezTo>
                  <a:pt x="2816" y="1354"/>
                  <a:pt x="2816" y="1355"/>
                  <a:pt x="2816" y="1355"/>
                </a:cubicBezTo>
                <a:cubicBezTo>
                  <a:pt x="2816" y="1356"/>
                  <a:pt x="2817" y="1356"/>
                  <a:pt x="2817" y="1357"/>
                </a:cubicBezTo>
                <a:cubicBezTo>
                  <a:pt x="2817" y="1359"/>
                  <a:pt x="2815" y="1358"/>
                  <a:pt x="2814" y="1359"/>
                </a:cubicBezTo>
                <a:cubicBezTo>
                  <a:pt x="2812" y="1360"/>
                  <a:pt x="2812" y="1362"/>
                  <a:pt x="2811" y="1362"/>
                </a:cubicBezTo>
                <a:cubicBezTo>
                  <a:pt x="2810" y="1363"/>
                  <a:pt x="2809" y="1363"/>
                  <a:pt x="2808" y="1363"/>
                </a:cubicBezTo>
                <a:cubicBezTo>
                  <a:pt x="2807" y="1363"/>
                  <a:pt x="2807" y="1363"/>
                  <a:pt x="2807" y="1362"/>
                </a:cubicBezTo>
                <a:cubicBezTo>
                  <a:pt x="2806" y="1362"/>
                  <a:pt x="2805" y="1362"/>
                  <a:pt x="2804" y="1362"/>
                </a:cubicBezTo>
                <a:cubicBezTo>
                  <a:pt x="2804" y="1362"/>
                  <a:pt x="2804" y="1363"/>
                  <a:pt x="2803" y="1363"/>
                </a:cubicBezTo>
                <a:cubicBezTo>
                  <a:pt x="2802" y="1363"/>
                  <a:pt x="2802" y="1363"/>
                  <a:pt x="2801" y="1362"/>
                </a:cubicBezTo>
                <a:cubicBezTo>
                  <a:pt x="2801" y="1361"/>
                  <a:pt x="2800" y="1361"/>
                  <a:pt x="2800" y="1360"/>
                </a:cubicBezTo>
                <a:cubicBezTo>
                  <a:pt x="2800" y="1359"/>
                  <a:pt x="2803" y="1358"/>
                  <a:pt x="2802" y="1357"/>
                </a:cubicBezTo>
                <a:cubicBezTo>
                  <a:pt x="2801" y="1356"/>
                  <a:pt x="2798" y="1356"/>
                  <a:pt x="2797" y="1357"/>
                </a:cubicBezTo>
                <a:cubicBezTo>
                  <a:pt x="2796" y="1358"/>
                  <a:pt x="2796" y="1359"/>
                  <a:pt x="2794" y="1360"/>
                </a:cubicBezTo>
                <a:cubicBezTo>
                  <a:pt x="2792" y="1360"/>
                  <a:pt x="2791" y="1359"/>
                  <a:pt x="2789" y="1359"/>
                </a:cubicBezTo>
                <a:cubicBezTo>
                  <a:pt x="2788" y="1360"/>
                  <a:pt x="2787" y="1361"/>
                  <a:pt x="2785" y="1361"/>
                </a:cubicBezTo>
                <a:cubicBezTo>
                  <a:pt x="2783" y="1360"/>
                  <a:pt x="2781" y="1360"/>
                  <a:pt x="2779" y="1360"/>
                </a:cubicBezTo>
                <a:cubicBezTo>
                  <a:pt x="2776" y="1360"/>
                  <a:pt x="2773" y="1361"/>
                  <a:pt x="2769" y="1361"/>
                </a:cubicBezTo>
                <a:cubicBezTo>
                  <a:pt x="2768" y="1361"/>
                  <a:pt x="2766" y="1360"/>
                  <a:pt x="2765" y="1361"/>
                </a:cubicBezTo>
                <a:cubicBezTo>
                  <a:pt x="2762" y="1362"/>
                  <a:pt x="2760" y="1362"/>
                  <a:pt x="2757" y="1362"/>
                </a:cubicBezTo>
                <a:cubicBezTo>
                  <a:pt x="2756" y="1362"/>
                  <a:pt x="2755" y="1364"/>
                  <a:pt x="2753" y="1364"/>
                </a:cubicBezTo>
                <a:cubicBezTo>
                  <a:pt x="2752" y="1364"/>
                  <a:pt x="2750" y="1363"/>
                  <a:pt x="2750" y="1364"/>
                </a:cubicBezTo>
                <a:cubicBezTo>
                  <a:pt x="2749" y="1366"/>
                  <a:pt x="2750" y="1367"/>
                  <a:pt x="2749" y="1368"/>
                </a:cubicBezTo>
                <a:cubicBezTo>
                  <a:pt x="2747" y="1369"/>
                  <a:pt x="2746" y="1369"/>
                  <a:pt x="2744" y="1370"/>
                </a:cubicBezTo>
                <a:cubicBezTo>
                  <a:pt x="2743" y="1371"/>
                  <a:pt x="2742" y="1373"/>
                  <a:pt x="2741" y="1374"/>
                </a:cubicBezTo>
                <a:cubicBezTo>
                  <a:pt x="2739" y="1374"/>
                  <a:pt x="2738" y="1375"/>
                  <a:pt x="2736" y="1376"/>
                </a:cubicBezTo>
                <a:cubicBezTo>
                  <a:pt x="2735" y="1377"/>
                  <a:pt x="2734" y="1378"/>
                  <a:pt x="2732" y="1379"/>
                </a:cubicBezTo>
                <a:cubicBezTo>
                  <a:pt x="2731" y="1380"/>
                  <a:pt x="2730" y="1381"/>
                  <a:pt x="2728" y="1382"/>
                </a:cubicBezTo>
                <a:cubicBezTo>
                  <a:pt x="2727" y="1382"/>
                  <a:pt x="2725" y="1384"/>
                  <a:pt x="2725" y="1385"/>
                </a:cubicBezTo>
                <a:cubicBezTo>
                  <a:pt x="2724" y="1387"/>
                  <a:pt x="2723" y="1387"/>
                  <a:pt x="2721" y="1387"/>
                </a:cubicBezTo>
                <a:cubicBezTo>
                  <a:pt x="2720" y="1387"/>
                  <a:pt x="2720" y="1388"/>
                  <a:pt x="2719" y="1387"/>
                </a:cubicBezTo>
                <a:cubicBezTo>
                  <a:pt x="2718" y="1387"/>
                  <a:pt x="2718" y="1386"/>
                  <a:pt x="2718" y="1386"/>
                </a:cubicBezTo>
                <a:cubicBezTo>
                  <a:pt x="2716" y="1385"/>
                  <a:pt x="2715" y="1387"/>
                  <a:pt x="2715" y="1388"/>
                </a:cubicBezTo>
                <a:cubicBezTo>
                  <a:pt x="2713" y="1390"/>
                  <a:pt x="2716" y="1390"/>
                  <a:pt x="2715" y="1391"/>
                </a:cubicBezTo>
                <a:cubicBezTo>
                  <a:pt x="2715" y="1392"/>
                  <a:pt x="2714" y="1392"/>
                  <a:pt x="2714" y="1393"/>
                </a:cubicBezTo>
                <a:cubicBezTo>
                  <a:pt x="2714" y="1394"/>
                  <a:pt x="2714" y="1394"/>
                  <a:pt x="2715" y="1395"/>
                </a:cubicBezTo>
                <a:cubicBezTo>
                  <a:pt x="2715" y="1396"/>
                  <a:pt x="2714" y="1398"/>
                  <a:pt x="2716" y="1398"/>
                </a:cubicBezTo>
                <a:cubicBezTo>
                  <a:pt x="2717" y="1397"/>
                  <a:pt x="2718" y="1397"/>
                  <a:pt x="2720" y="1397"/>
                </a:cubicBezTo>
                <a:cubicBezTo>
                  <a:pt x="2721" y="1397"/>
                  <a:pt x="2723" y="1396"/>
                  <a:pt x="2724" y="1396"/>
                </a:cubicBezTo>
                <a:cubicBezTo>
                  <a:pt x="2726" y="1397"/>
                  <a:pt x="2727" y="1398"/>
                  <a:pt x="2728" y="1397"/>
                </a:cubicBezTo>
                <a:cubicBezTo>
                  <a:pt x="2729" y="1396"/>
                  <a:pt x="2730" y="1396"/>
                  <a:pt x="2730" y="1396"/>
                </a:cubicBezTo>
                <a:cubicBezTo>
                  <a:pt x="2731" y="1396"/>
                  <a:pt x="2732" y="1396"/>
                  <a:pt x="2732" y="1396"/>
                </a:cubicBezTo>
                <a:cubicBezTo>
                  <a:pt x="2733" y="1397"/>
                  <a:pt x="2734" y="1397"/>
                  <a:pt x="2735" y="1397"/>
                </a:cubicBezTo>
                <a:cubicBezTo>
                  <a:pt x="2736" y="1397"/>
                  <a:pt x="2736" y="1398"/>
                  <a:pt x="2737" y="1398"/>
                </a:cubicBezTo>
                <a:cubicBezTo>
                  <a:pt x="2737" y="1398"/>
                  <a:pt x="2737" y="1399"/>
                  <a:pt x="2738" y="1399"/>
                </a:cubicBezTo>
                <a:cubicBezTo>
                  <a:pt x="2739" y="1399"/>
                  <a:pt x="2739" y="1397"/>
                  <a:pt x="2739" y="1396"/>
                </a:cubicBezTo>
                <a:cubicBezTo>
                  <a:pt x="2739" y="1396"/>
                  <a:pt x="2740" y="1395"/>
                  <a:pt x="2740" y="1395"/>
                </a:cubicBezTo>
                <a:cubicBezTo>
                  <a:pt x="2740" y="1394"/>
                  <a:pt x="2740" y="1393"/>
                  <a:pt x="2740" y="1393"/>
                </a:cubicBezTo>
                <a:cubicBezTo>
                  <a:pt x="2740" y="1392"/>
                  <a:pt x="2741" y="1392"/>
                  <a:pt x="2741" y="1391"/>
                </a:cubicBezTo>
                <a:cubicBezTo>
                  <a:pt x="2742" y="1390"/>
                  <a:pt x="2742" y="1390"/>
                  <a:pt x="2742" y="1389"/>
                </a:cubicBezTo>
                <a:cubicBezTo>
                  <a:pt x="2742" y="1388"/>
                  <a:pt x="2745" y="1388"/>
                  <a:pt x="2746" y="1389"/>
                </a:cubicBezTo>
                <a:cubicBezTo>
                  <a:pt x="2746" y="1389"/>
                  <a:pt x="2746" y="1390"/>
                  <a:pt x="2747" y="1390"/>
                </a:cubicBezTo>
                <a:cubicBezTo>
                  <a:pt x="2748" y="1391"/>
                  <a:pt x="2748" y="1391"/>
                  <a:pt x="2749" y="1391"/>
                </a:cubicBezTo>
                <a:cubicBezTo>
                  <a:pt x="2749" y="1392"/>
                  <a:pt x="2750" y="1392"/>
                  <a:pt x="2751" y="1392"/>
                </a:cubicBezTo>
                <a:cubicBezTo>
                  <a:pt x="2752" y="1392"/>
                  <a:pt x="2752" y="1391"/>
                  <a:pt x="2753" y="1391"/>
                </a:cubicBezTo>
                <a:cubicBezTo>
                  <a:pt x="2754" y="1391"/>
                  <a:pt x="2754" y="1391"/>
                  <a:pt x="2755" y="1391"/>
                </a:cubicBezTo>
                <a:cubicBezTo>
                  <a:pt x="2757" y="1391"/>
                  <a:pt x="2757" y="1390"/>
                  <a:pt x="2758" y="1389"/>
                </a:cubicBezTo>
                <a:cubicBezTo>
                  <a:pt x="2760" y="1389"/>
                  <a:pt x="2761" y="1388"/>
                  <a:pt x="2762" y="1387"/>
                </a:cubicBezTo>
                <a:cubicBezTo>
                  <a:pt x="2763" y="1387"/>
                  <a:pt x="2764" y="1385"/>
                  <a:pt x="2765" y="1385"/>
                </a:cubicBezTo>
                <a:cubicBezTo>
                  <a:pt x="2767" y="1385"/>
                  <a:pt x="2768" y="1386"/>
                  <a:pt x="2769" y="1386"/>
                </a:cubicBezTo>
                <a:cubicBezTo>
                  <a:pt x="2771" y="1386"/>
                  <a:pt x="2772" y="1387"/>
                  <a:pt x="2773" y="1386"/>
                </a:cubicBezTo>
                <a:cubicBezTo>
                  <a:pt x="2774" y="1386"/>
                  <a:pt x="2774" y="1385"/>
                  <a:pt x="2774" y="1384"/>
                </a:cubicBezTo>
                <a:cubicBezTo>
                  <a:pt x="2774" y="1384"/>
                  <a:pt x="2775" y="1383"/>
                  <a:pt x="2775" y="1383"/>
                </a:cubicBezTo>
                <a:cubicBezTo>
                  <a:pt x="2776" y="1383"/>
                  <a:pt x="2776" y="1382"/>
                  <a:pt x="2777" y="1382"/>
                </a:cubicBezTo>
                <a:cubicBezTo>
                  <a:pt x="2777" y="1381"/>
                  <a:pt x="2778" y="1381"/>
                  <a:pt x="2779" y="1380"/>
                </a:cubicBezTo>
                <a:cubicBezTo>
                  <a:pt x="2780" y="1380"/>
                  <a:pt x="2782" y="1380"/>
                  <a:pt x="2783" y="1380"/>
                </a:cubicBezTo>
                <a:cubicBezTo>
                  <a:pt x="2785" y="1381"/>
                  <a:pt x="2786" y="1381"/>
                  <a:pt x="2788" y="1380"/>
                </a:cubicBezTo>
                <a:cubicBezTo>
                  <a:pt x="2791" y="1380"/>
                  <a:pt x="2794" y="1380"/>
                  <a:pt x="2797" y="1380"/>
                </a:cubicBezTo>
                <a:cubicBezTo>
                  <a:pt x="2798" y="1380"/>
                  <a:pt x="2800" y="1381"/>
                  <a:pt x="2801" y="1381"/>
                </a:cubicBezTo>
                <a:cubicBezTo>
                  <a:pt x="2802" y="1381"/>
                  <a:pt x="2803" y="1381"/>
                  <a:pt x="2803" y="1381"/>
                </a:cubicBezTo>
                <a:cubicBezTo>
                  <a:pt x="2804" y="1380"/>
                  <a:pt x="2805" y="1380"/>
                  <a:pt x="2805" y="1381"/>
                </a:cubicBezTo>
                <a:cubicBezTo>
                  <a:pt x="2805" y="1382"/>
                  <a:pt x="2804" y="1382"/>
                  <a:pt x="2804" y="1383"/>
                </a:cubicBezTo>
                <a:cubicBezTo>
                  <a:pt x="2804" y="1384"/>
                  <a:pt x="2803" y="1384"/>
                  <a:pt x="2803" y="1385"/>
                </a:cubicBezTo>
                <a:cubicBezTo>
                  <a:pt x="2802" y="1385"/>
                  <a:pt x="2801" y="1386"/>
                  <a:pt x="2800" y="1387"/>
                </a:cubicBezTo>
                <a:cubicBezTo>
                  <a:pt x="2799" y="1388"/>
                  <a:pt x="2798" y="1388"/>
                  <a:pt x="2798" y="1389"/>
                </a:cubicBezTo>
                <a:cubicBezTo>
                  <a:pt x="2798" y="1390"/>
                  <a:pt x="2798" y="1391"/>
                  <a:pt x="2798" y="1392"/>
                </a:cubicBezTo>
                <a:cubicBezTo>
                  <a:pt x="2798" y="1392"/>
                  <a:pt x="2798" y="1392"/>
                  <a:pt x="2798" y="1393"/>
                </a:cubicBezTo>
                <a:cubicBezTo>
                  <a:pt x="2798" y="1393"/>
                  <a:pt x="2798" y="1394"/>
                  <a:pt x="2798" y="1394"/>
                </a:cubicBezTo>
                <a:cubicBezTo>
                  <a:pt x="2798" y="1395"/>
                  <a:pt x="2796" y="1397"/>
                  <a:pt x="2798" y="1398"/>
                </a:cubicBezTo>
                <a:cubicBezTo>
                  <a:pt x="2798" y="1399"/>
                  <a:pt x="2799" y="1399"/>
                  <a:pt x="2799" y="1399"/>
                </a:cubicBezTo>
                <a:cubicBezTo>
                  <a:pt x="2800" y="1400"/>
                  <a:pt x="2800" y="1400"/>
                  <a:pt x="2801" y="1401"/>
                </a:cubicBezTo>
                <a:cubicBezTo>
                  <a:pt x="2801" y="1401"/>
                  <a:pt x="2804" y="1402"/>
                  <a:pt x="2802" y="1403"/>
                </a:cubicBezTo>
                <a:cubicBezTo>
                  <a:pt x="2802" y="1405"/>
                  <a:pt x="2805" y="1406"/>
                  <a:pt x="2806" y="1406"/>
                </a:cubicBezTo>
                <a:cubicBezTo>
                  <a:pt x="2807" y="1406"/>
                  <a:pt x="2808" y="1406"/>
                  <a:pt x="2808" y="1407"/>
                </a:cubicBezTo>
                <a:cubicBezTo>
                  <a:pt x="2809" y="1408"/>
                  <a:pt x="2809" y="1409"/>
                  <a:pt x="2811" y="1408"/>
                </a:cubicBezTo>
                <a:cubicBezTo>
                  <a:pt x="2812" y="1408"/>
                  <a:pt x="2812" y="1406"/>
                  <a:pt x="2813" y="1405"/>
                </a:cubicBezTo>
                <a:cubicBezTo>
                  <a:pt x="2815" y="1404"/>
                  <a:pt x="2817" y="1403"/>
                  <a:pt x="2818" y="1400"/>
                </a:cubicBezTo>
                <a:cubicBezTo>
                  <a:pt x="2818" y="1399"/>
                  <a:pt x="2819" y="1398"/>
                  <a:pt x="2820" y="1397"/>
                </a:cubicBezTo>
                <a:cubicBezTo>
                  <a:pt x="2821" y="1396"/>
                  <a:pt x="2822" y="1395"/>
                  <a:pt x="2823" y="1393"/>
                </a:cubicBezTo>
                <a:cubicBezTo>
                  <a:pt x="2824" y="1391"/>
                  <a:pt x="2827" y="1389"/>
                  <a:pt x="2830" y="1389"/>
                </a:cubicBezTo>
                <a:cubicBezTo>
                  <a:pt x="2831" y="1389"/>
                  <a:pt x="2831" y="1390"/>
                  <a:pt x="2832" y="1390"/>
                </a:cubicBezTo>
                <a:cubicBezTo>
                  <a:pt x="2833" y="1390"/>
                  <a:pt x="2833" y="1390"/>
                  <a:pt x="2833" y="1389"/>
                </a:cubicBezTo>
                <a:cubicBezTo>
                  <a:pt x="2832" y="1388"/>
                  <a:pt x="2831" y="1387"/>
                  <a:pt x="2830" y="1386"/>
                </a:cubicBezTo>
                <a:cubicBezTo>
                  <a:pt x="2829" y="1384"/>
                  <a:pt x="2829" y="1383"/>
                  <a:pt x="2828" y="1382"/>
                </a:cubicBezTo>
                <a:cubicBezTo>
                  <a:pt x="2826" y="1381"/>
                  <a:pt x="2826" y="1380"/>
                  <a:pt x="2827" y="1379"/>
                </a:cubicBezTo>
                <a:cubicBezTo>
                  <a:pt x="2827" y="1378"/>
                  <a:pt x="2828" y="1378"/>
                  <a:pt x="2828" y="1377"/>
                </a:cubicBezTo>
                <a:cubicBezTo>
                  <a:pt x="2829" y="1376"/>
                  <a:pt x="2828" y="1375"/>
                  <a:pt x="2829" y="1374"/>
                </a:cubicBezTo>
                <a:cubicBezTo>
                  <a:pt x="2829" y="1374"/>
                  <a:pt x="2832" y="1372"/>
                  <a:pt x="2832" y="1372"/>
                </a:cubicBezTo>
                <a:cubicBezTo>
                  <a:pt x="2833" y="1373"/>
                  <a:pt x="2832" y="1374"/>
                  <a:pt x="2832" y="1374"/>
                </a:cubicBezTo>
                <a:cubicBezTo>
                  <a:pt x="2831" y="1375"/>
                  <a:pt x="2831" y="1375"/>
                  <a:pt x="2831" y="1376"/>
                </a:cubicBezTo>
                <a:cubicBezTo>
                  <a:pt x="2832" y="1377"/>
                  <a:pt x="2832" y="1377"/>
                  <a:pt x="2832" y="1378"/>
                </a:cubicBezTo>
                <a:cubicBezTo>
                  <a:pt x="2832" y="1379"/>
                  <a:pt x="2832" y="1380"/>
                  <a:pt x="2833" y="1380"/>
                </a:cubicBezTo>
                <a:cubicBezTo>
                  <a:pt x="2833" y="1379"/>
                  <a:pt x="2833" y="1379"/>
                  <a:pt x="2833" y="1379"/>
                </a:cubicBezTo>
                <a:cubicBezTo>
                  <a:pt x="2833" y="1379"/>
                  <a:pt x="2833" y="1377"/>
                  <a:pt x="2833" y="1377"/>
                </a:cubicBezTo>
                <a:cubicBezTo>
                  <a:pt x="2834" y="1376"/>
                  <a:pt x="2834" y="1377"/>
                  <a:pt x="2835" y="1377"/>
                </a:cubicBezTo>
                <a:cubicBezTo>
                  <a:pt x="2835" y="1378"/>
                  <a:pt x="2835" y="1379"/>
                  <a:pt x="2836" y="1379"/>
                </a:cubicBezTo>
                <a:cubicBezTo>
                  <a:pt x="2836" y="1379"/>
                  <a:pt x="2837" y="1379"/>
                  <a:pt x="2837" y="1380"/>
                </a:cubicBezTo>
                <a:cubicBezTo>
                  <a:pt x="2838" y="1380"/>
                  <a:pt x="2838" y="1381"/>
                  <a:pt x="2837" y="1382"/>
                </a:cubicBezTo>
                <a:cubicBezTo>
                  <a:pt x="2837" y="1382"/>
                  <a:pt x="2835" y="1381"/>
                  <a:pt x="2835" y="1382"/>
                </a:cubicBezTo>
                <a:cubicBezTo>
                  <a:pt x="2834" y="1383"/>
                  <a:pt x="2838" y="1383"/>
                  <a:pt x="2839" y="1383"/>
                </a:cubicBezTo>
                <a:cubicBezTo>
                  <a:pt x="2839" y="1383"/>
                  <a:pt x="2840" y="1382"/>
                  <a:pt x="2840" y="1382"/>
                </a:cubicBezTo>
                <a:cubicBezTo>
                  <a:pt x="2841" y="1382"/>
                  <a:pt x="2842" y="1382"/>
                  <a:pt x="2843" y="1382"/>
                </a:cubicBezTo>
                <a:cubicBezTo>
                  <a:pt x="2844" y="1381"/>
                  <a:pt x="2844" y="1382"/>
                  <a:pt x="2845" y="1382"/>
                </a:cubicBezTo>
                <a:cubicBezTo>
                  <a:pt x="2846" y="1381"/>
                  <a:pt x="2846" y="1381"/>
                  <a:pt x="2847" y="1381"/>
                </a:cubicBezTo>
                <a:cubicBezTo>
                  <a:pt x="2848" y="1381"/>
                  <a:pt x="2850" y="1381"/>
                  <a:pt x="2852" y="1380"/>
                </a:cubicBezTo>
                <a:cubicBezTo>
                  <a:pt x="2854" y="1380"/>
                  <a:pt x="2856" y="1381"/>
                  <a:pt x="2858" y="1380"/>
                </a:cubicBezTo>
                <a:cubicBezTo>
                  <a:pt x="2859" y="1379"/>
                  <a:pt x="2859" y="1379"/>
                  <a:pt x="2861" y="1379"/>
                </a:cubicBezTo>
                <a:cubicBezTo>
                  <a:pt x="2862" y="1379"/>
                  <a:pt x="2862" y="1377"/>
                  <a:pt x="2863" y="1376"/>
                </a:cubicBezTo>
                <a:cubicBezTo>
                  <a:pt x="2863" y="1375"/>
                  <a:pt x="2865" y="1375"/>
                  <a:pt x="2865" y="1373"/>
                </a:cubicBezTo>
                <a:cubicBezTo>
                  <a:pt x="2866" y="1371"/>
                  <a:pt x="2867" y="1371"/>
                  <a:pt x="2868" y="1371"/>
                </a:cubicBezTo>
                <a:cubicBezTo>
                  <a:pt x="2869" y="1371"/>
                  <a:pt x="2870" y="1371"/>
                  <a:pt x="2871" y="1371"/>
                </a:cubicBezTo>
                <a:cubicBezTo>
                  <a:pt x="2871" y="1371"/>
                  <a:pt x="2871" y="1372"/>
                  <a:pt x="2871" y="1372"/>
                </a:cubicBezTo>
                <a:cubicBezTo>
                  <a:pt x="2871" y="1372"/>
                  <a:pt x="2871" y="1372"/>
                  <a:pt x="2872" y="1373"/>
                </a:cubicBezTo>
                <a:cubicBezTo>
                  <a:pt x="2872" y="1373"/>
                  <a:pt x="2873" y="1373"/>
                  <a:pt x="2872" y="1374"/>
                </a:cubicBezTo>
                <a:cubicBezTo>
                  <a:pt x="2872" y="1374"/>
                  <a:pt x="2871" y="1374"/>
                  <a:pt x="2871" y="1375"/>
                </a:cubicBezTo>
                <a:cubicBezTo>
                  <a:pt x="2870" y="1376"/>
                  <a:pt x="2870" y="1376"/>
                  <a:pt x="2870" y="1377"/>
                </a:cubicBezTo>
                <a:cubicBezTo>
                  <a:pt x="2870" y="1378"/>
                  <a:pt x="2870" y="1379"/>
                  <a:pt x="2870" y="1379"/>
                </a:cubicBezTo>
                <a:cubicBezTo>
                  <a:pt x="2870" y="1380"/>
                  <a:pt x="2869" y="1380"/>
                  <a:pt x="2869" y="1381"/>
                </a:cubicBezTo>
                <a:cubicBezTo>
                  <a:pt x="2869" y="1382"/>
                  <a:pt x="2870" y="1382"/>
                  <a:pt x="2871" y="1382"/>
                </a:cubicBezTo>
                <a:cubicBezTo>
                  <a:pt x="2871" y="1383"/>
                  <a:pt x="2871" y="1384"/>
                  <a:pt x="2871" y="1384"/>
                </a:cubicBezTo>
                <a:cubicBezTo>
                  <a:pt x="2872" y="1385"/>
                  <a:pt x="2874" y="1383"/>
                  <a:pt x="2874" y="1382"/>
                </a:cubicBezTo>
                <a:cubicBezTo>
                  <a:pt x="2875" y="1381"/>
                  <a:pt x="2875" y="1380"/>
                  <a:pt x="2876" y="1379"/>
                </a:cubicBezTo>
                <a:cubicBezTo>
                  <a:pt x="2876" y="1379"/>
                  <a:pt x="2877" y="1378"/>
                  <a:pt x="2877" y="1377"/>
                </a:cubicBezTo>
                <a:cubicBezTo>
                  <a:pt x="2877" y="1377"/>
                  <a:pt x="2877" y="1376"/>
                  <a:pt x="2877" y="1375"/>
                </a:cubicBezTo>
                <a:cubicBezTo>
                  <a:pt x="2877" y="1375"/>
                  <a:pt x="2876" y="1374"/>
                  <a:pt x="2876" y="1373"/>
                </a:cubicBezTo>
                <a:cubicBezTo>
                  <a:pt x="2876" y="1372"/>
                  <a:pt x="2877" y="1372"/>
                  <a:pt x="2877" y="1372"/>
                </a:cubicBezTo>
                <a:cubicBezTo>
                  <a:pt x="2878" y="1371"/>
                  <a:pt x="2877" y="1369"/>
                  <a:pt x="2879" y="1368"/>
                </a:cubicBezTo>
                <a:cubicBezTo>
                  <a:pt x="2880" y="1367"/>
                  <a:pt x="2881" y="1367"/>
                  <a:pt x="2883" y="1367"/>
                </a:cubicBezTo>
                <a:cubicBezTo>
                  <a:pt x="2884" y="1367"/>
                  <a:pt x="2885" y="1367"/>
                  <a:pt x="2886" y="1368"/>
                </a:cubicBezTo>
                <a:cubicBezTo>
                  <a:pt x="2886" y="1369"/>
                  <a:pt x="2887" y="1371"/>
                  <a:pt x="2887" y="1370"/>
                </a:cubicBezTo>
                <a:cubicBezTo>
                  <a:pt x="2887" y="1370"/>
                  <a:pt x="2887" y="1369"/>
                  <a:pt x="2887" y="1369"/>
                </a:cubicBezTo>
                <a:cubicBezTo>
                  <a:pt x="2887" y="1369"/>
                  <a:pt x="2888" y="1368"/>
                  <a:pt x="2888" y="1368"/>
                </a:cubicBezTo>
                <a:cubicBezTo>
                  <a:pt x="2888" y="1367"/>
                  <a:pt x="2888" y="1367"/>
                  <a:pt x="2887" y="1366"/>
                </a:cubicBezTo>
                <a:cubicBezTo>
                  <a:pt x="2887" y="1366"/>
                  <a:pt x="2886" y="1365"/>
                  <a:pt x="2887" y="1364"/>
                </a:cubicBezTo>
                <a:cubicBezTo>
                  <a:pt x="2887" y="1364"/>
                  <a:pt x="2888" y="1363"/>
                  <a:pt x="2889" y="1363"/>
                </a:cubicBezTo>
                <a:cubicBezTo>
                  <a:pt x="2889" y="1363"/>
                  <a:pt x="2890" y="1363"/>
                  <a:pt x="2890" y="1362"/>
                </a:cubicBezTo>
                <a:cubicBezTo>
                  <a:pt x="2891" y="1361"/>
                  <a:pt x="2890" y="1361"/>
                  <a:pt x="2891" y="1360"/>
                </a:cubicBezTo>
                <a:cubicBezTo>
                  <a:pt x="2891" y="1360"/>
                  <a:pt x="2892" y="1360"/>
                  <a:pt x="2893" y="1360"/>
                </a:cubicBezTo>
                <a:cubicBezTo>
                  <a:pt x="2894" y="1361"/>
                  <a:pt x="2894" y="1361"/>
                  <a:pt x="2895" y="1361"/>
                </a:cubicBezTo>
                <a:cubicBezTo>
                  <a:pt x="2896" y="1361"/>
                  <a:pt x="2896" y="1362"/>
                  <a:pt x="2894" y="1363"/>
                </a:cubicBezTo>
                <a:cubicBezTo>
                  <a:pt x="2894" y="1363"/>
                  <a:pt x="2893" y="1363"/>
                  <a:pt x="2893" y="1363"/>
                </a:cubicBezTo>
                <a:cubicBezTo>
                  <a:pt x="2892" y="1364"/>
                  <a:pt x="2893" y="1365"/>
                  <a:pt x="2892" y="1365"/>
                </a:cubicBezTo>
                <a:cubicBezTo>
                  <a:pt x="2891" y="1366"/>
                  <a:pt x="2891" y="1365"/>
                  <a:pt x="2890" y="1366"/>
                </a:cubicBezTo>
                <a:cubicBezTo>
                  <a:pt x="2890" y="1366"/>
                  <a:pt x="2891" y="1367"/>
                  <a:pt x="2891" y="1367"/>
                </a:cubicBezTo>
                <a:cubicBezTo>
                  <a:pt x="2892" y="1368"/>
                  <a:pt x="2891" y="1368"/>
                  <a:pt x="2891" y="1369"/>
                </a:cubicBezTo>
                <a:cubicBezTo>
                  <a:pt x="2891" y="1370"/>
                  <a:pt x="2891" y="1370"/>
                  <a:pt x="2891" y="1371"/>
                </a:cubicBezTo>
                <a:cubicBezTo>
                  <a:pt x="2891" y="1371"/>
                  <a:pt x="2891" y="1372"/>
                  <a:pt x="2891" y="1373"/>
                </a:cubicBezTo>
                <a:cubicBezTo>
                  <a:pt x="2891" y="1374"/>
                  <a:pt x="2891" y="1374"/>
                  <a:pt x="2892" y="1374"/>
                </a:cubicBezTo>
                <a:cubicBezTo>
                  <a:pt x="2892" y="1375"/>
                  <a:pt x="2892" y="1376"/>
                  <a:pt x="2893" y="1376"/>
                </a:cubicBezTo>
                <a:cubicBezTo>
                  <a:pt x="2893" y="1376"/>
                  <a:pt x="2894" y="1375"/>
                  <a:pt x="2895" y="1375"/>
                </a:cubicBezTo>
                <a:cubicBezTo>
                  <a:pt x="2896" y="1374"/>
                  <a:pt x="2896" y="1373"/>
                  <a:pt x="2898" y="1372"/>
                </a:cubicBezTo>
                <a:cubicBezTo>
                  <a:pt x="2899" y="1372"/>
                  <a:pt x="2900" y="1371"/>
                  <a:pt x="2900" y="1370"/>
                </a:cubicBezTo>
                <a:cubicBezTo>
                  <a:pt x="2901" y="1369"/>
                  <a:pt x="2901" y="1369"/>
                  <a:pt x="2901" y="1368"/>
                </a:cubicBezTo>
                <a:cubicBezTo>
                  <a:pt x="2902" y="1367"/>
                  <a:pt x="2902" y="1365"/>
                  <a:pt x="2903" y="1363"/>
                </a:cubicBezTo>
                <a:cubicBezTo>
                  <a:pt x="2903" y="1363"/>
                  <a:pt x="2904" y="1362"/>
                  <a:pt x="2904" y="1362"/>
                </a:cubicBezTo>
                <a:cubicBezTo>
                  <a:pt x="2904" y="1360"/>
                  <a:pt x="2905" y="1360"/>
                  <a:pt x="2907" y="1360"/>
                </a:cubicBezTo>
                <a:cubicBezTo>
                  <a:pt x="2908" y="1360"/>
                  <a:pt x="2908" y="1359"/>
                  <a:pt x="2910" y="1358"/>
                </a:cubicBezTo>
                <a:cubicBezTo>
                  <a:pt x="2910" y="1358"/>
                  <a:pt x="2911" y="1358"/>
                  <a:pt x="2912" y="1358"/>
                </a:cubicBezTo>
                <a:cubicBezTo>
                  <a:pt x="2912" y="1357"/>
                  <a:pt x="2911" y="1356"/>
                  <a:pt x="2911" y="1356"/>
                </a:cubicBezTo>
                <a:cubicBezTo>
                  <a:pt x="2910" y="1356"/>
                  <a:pt x="2909" y="1355"/>
                  <a:pt x="2908" y="1354"/>
                </a:cubicBezTo>
                <a:cubicBezTo>
                  <a:pt x="2908" y="1353"/>
                  <a:pt x="2908" y="1352"/>
                  <a:pt x="2907" y="1352"/>
                </a:cubicBezTo>
                <a:cubicBezTo>
                  <a:pt x="2907" y="1351"/>
                  <a:pt x="2906" y="1351"/>
                  <a:pt x="2906" y="1351"/>
                </a:cubicBezTo>
                <a:cubicBezTo>
                  <a:pt x="2905" y="1350"/>
                  <a:pt x="2905" y="1348"/>
                  <a:pt x="2905" y="1347"/>
                </a:cubicBezTo>
                <a:cubicBezTo>
                  <a:pt x="2906" y="1345"/>
                  <a:pt x="2906" y="1344"/>
                  <a:pt x="2907" y="1343"/>
                </a:cubicBezTo>
                <a:cubicBezTo>
                  <a:pt x="2908" y="1342"/>
                  <a:pt x="2907" y="1340"/>
                  <a:pt x="2908" y="1339"/>
                </a:cubicBezTo>
                <a:cubicBezTo>
                  <a:pt x="2908" y="1338"/>
                  <a:pt x="2909" y="1337"/>
                  <a:pt x="2909" y="1335"/>
                </a:cubicBezTo>
                <a:cubicBezTo>
                  <a:pt x="2909" y="1334"/>
                  <a:pt x="2909" y="1332"/>
                  <a:pt x="2910" y="1331"/>
                </a:cubicBezTo>
                <a:cubicBezTo>
                  <a:pt x="2911" y="1331"/>
                  <a:pt x="2911" y="1331"/>
                  <a:pt x="2912" y="1330"/>
                </a:cubicBezTo>
                <a:cubicBezTo>
                  <a:pt x="2913" y="1330"/>
                  <a:pt x="2913" y="1329"/>
                  <a:pt x="2914" y="1328"/>
                </a:cubicBezTo>
                <a:cubicBezTo>
                  <a:pt x="2914" y="1326"/>
                  <a:pt x="2914" y="1324"/>
                  <a:pt x="2914" y="1323"/>
                </a:cubicBezTo>
                <a:cubicBezTo>
                  <a:pt x="2914" y="1322"/>
                  <a:pt x="2913" y="1321"/>
                  <a:pt x="2913" y="1319"/>
                </a:cubicBezTo>
                <a:cubicBezTo>
                  <a:pt x="2912" y="1316"/>
                  <a:pt x="2913" y="1314"/>
                  <a:pt x="2912" y="1311"/>
                </a:cubicBezTo>
                <a:cubicBezTo>
                  <a:pt x="2912" y="1309"/>
                  <a:pt x="2912" y="1308"/>
                  <a:pt x="2912" y="1307"/>
                </a:cubicBezTo>
                <a:cubicBezTo>
                  <a:pt x="2912" y="1305"/>
                  <a:pt x="2912" y="1304"/>
                  <a:pt x="2913" y="1302"/>
                </a:cubicBezTo>
                <a:cubicBezTo>
                  <a:pt x="2913" y="1302"/>
                  <a:pt x="2913" y="1301"/>
                  <a:pt x="2914" y="1301"/>
                </a:cubicBezTo>
                <a:cubicBezTo>
                  <a:pt x="2914" y="1300"/>
                  <a:pt x="2914" y="1300"/>
                  <a:pt x="2915" y="1299"/>
                </a:cubicBezTo>
                <a:cubicBezTo>
                  <a:pt x="2915" y="1298"/>
                  <a:pt x="2916" y="1299"/>
                  <a:pt x="2918" y="1298"/>
                </a:cubicBezTo>
                <a:cubicBezTo>
                  <a:pt x="2919" y="1298"/>
                  <a:pt x="2919" y="1296"/>
                  <a:pt x="2920" y="1297"/>
                </a:cubicBezTo>
                <a:cubicBezTo>
                  <a:pt x="2921" y="1297"/>
                  <a:pt x="2922" y="1297"/>
                  <a:pt x="2922" y="1298"/>
                </a:cubicBezTo>
                <a:cubicBezTo>
                  <a:pt x="2923" y="1299"/>
                  <a:pt x="2924" y="1300"/>
                  <a:pt x="2924" y="1299"/>
                </a:cubicBezTo>
                <a:cubicBezTo>
                  <a:pt x="2924" y="1298"/>
                  <a:pt x="2923" y="1297"/>
                  <a:pt x="2923" y="1296"/>
                </a:cubicBezTo>
                <a:cubicBezTo>
                  <a:pt x="2923" y="1294"/>
                  <a:pt x="2924" y="1293"/>
                  <a:pt x="2924" y="1291"/>
                </a:cubicBezTo>
                <a:cubicBezTo>
                  <a:pt x="2923" y="1289"/>
                  <a:pt x="2924" y="1288"/>
                  <a:pt x="2924" y="1286"/>
                </a:cubicBezTo>
                <a:cubicBezTo>
                  <a:pt x="2925" y="1285"/>
                  <a:pt x="2927" y="1284"/>
                  <a:pt x="2928" y="1283"/>
                </a:cubicBezTo>
                <a:cubicBezTo>
                  <a:pt x="2929" y="1282"/>
                  <a:pt x="2930" y="1281"/>
                  <a:pt x="2931" y="1280"/>
                </a:cubicBezTo>
                <a:cubicBezTo>
                  <a:pt x="2933" y="1279"/>
                  <a:pt x="2933" y="1277"/>
                  <a:pt x="2933" y="1276"/>
                </a:cubicBezTo>
                <a:cubicBezTo>
                  <a:pt x="2934" y="1274"/>
                  <a:pt x="2934" y="1273"/>
                  <a:pt x="2934" y="1272"/>
                </a:cubicBezTo>
                <a:cubicBezTo>
                  <a:pt x="2935" y="1270"/>
                  <a:pt x="2934" y="1269"/>
                  <a:pt x="2934" y="1267"/>
                </a:cubicBezTo>
                <a:cubicBezTo>
                  <a:pt x="2933" y="1265"/>
                  <a:pt x="2933" y="1263"/>
                  <a:pt x="2932" y="1261"/>
                </a:cubicBezTo>
                <a:close/>
                <a:moveTo>
                  <a:pt x="2665" y="2043"/>
                </a:moveTo>
                <a:cubicBezTo>
                  <a:pt x="2664" y="2044"/>
                  <a:pt x="2664" y="2045"/>
                  <a:pt x="2663" y="2046"/>
                </a:cubicBezTo>
                <a:cubicBezTo>
                  <a:pt x="2662" y="2047"/>
                  <a:pt x="2661" y="2048"/>
                  <a:pt x="2662" y="2049"/>
                </a:cubicBezTo>
                <a:cubicBezTo>
                  <a:pt x="2663" y="2050"/>
                  <a:pt x="2663" y="2050"/>
                  <a:pt x="2663" y="2051"/>
                </a:cubicBezTo>
                <a:cubicBezTo>
                  <a:pt x="2664" y="2051"/>
                  <a:pt x="2663" y="2052"/>
                  <a:pt x="2663" y="2053"/>
                </a:cubicBezTo>
                <a:cubicBezTo>
                  <a:pt x="2664" y="2055"/>
                  <a:pt x="2666" y="2052"/>
                  <a:pt x="2666" y="2052"/>
                </a:cubicBezTo>
                <a:cubicBezTo>
                  <a:pt x="2667" y="2051"/>
                  <a:pt x="2669" y="2051"/>
                  <a:pt x="2669" y="2050"/>
                </a:cubicBezTo>
                <a:cubicBezTo>
                  <a:pt x="2670" y="2048"/>
                  <a:pt x="2670" y="2047"/>
                  <a:pt x="2670" y="2045"/>
                </a:cubicBezTo>
                <a:cubicBezTo>
                  <a:pt x="2670" y="2044"/>
                  <a:pt x="2670" y="2042"/>
                  <a:pt x="2669" y="2041"/>
                </a:cubicBezTo>
                <a:cubicBezTo>
                  <a:pt x="2669" y="2039"/>
                  <a:pt x="2667" y="2041"/>
                  <a:pt x="2666" y="2042"/>
                </a:cubicBezTo>
                <a:cubicBezTo>
                  <a:pt x="2666" y="2042"/>
                  <a:pt x="2665" y="2043"/>
                  <a:pt x="2665" y="2043"/>
                </a:cubicBezTo>
                <a:close/>
                <a:moveTo>
                  <a:pt x="2660" y="2124"/>
                </a:moveTo>
                <a:cubicBezTo>
                  <a:pt x="2660" y="2124"/>
                  <a:pt x="2659" y="2124"/>
                  <a:pt x="2658" y="2124"/>
                </a:cubicBezTo>
                <a:cubicBezTo>
                  <a:pt x="2658" y="2123"/>
                  <a:pt x="2657" y="2123"/>
                  <a:pt x="2656" y="2122"/>
                </a:cubicBezTo>
                <a:cubicBezTo>
                  <a:pt x="2655" y="2121"/>
                  <a:pt x="2655" y="2120"/>
                  <a:pt x="2653" y="2120"/>
                </a:cubicBezTo>
                <a:cubicBezTo>
                  <a:pt x="2652" y="2119"/>
                  <a:pt x="2650" y="2120"/>
                  <a:pt x="2649" y="2120"/>
                </a:cubicBezTo>
                <a:cubicBezTo>
                  <a:pt x="2648" y="2120"/>
                  <a:pt x="2647" y="2120"/>
                  <a:pt x="2647" y="2121"/>
                </a:cubicBezTo>
                <a:cubicBezTo>
                  <a:pt x="2646" y="2122"/>
                  <a:pt x="2646" y="2123"/>
                  <a:pt x="2646" y="2124"/>
                </a:cubicBezTo>
                <a:cubicBezTo>
                  <a:pt x="2646" y="2125"/>
                  <a:pt x="2645" y="2126"/>
                  <a:pt x="2646" y="2126"/>
                </a:cubicBezTo>
                <a:cubicBezTo>
                  <a:pt x="2647" y="2127"/>
                  <a:pt x="2648" y="2127"/>
                  <a:pt x="2648" y="2126"/>
                </a:cubicBezTo>
                <a:cubicBezTo>
                  <a:pt x="2650" y="2126"/>
                  <a:pt x="2651" y="2126"/>
                  <a:pt x="2653" y="2126"/>
                </a:cubicBezTo>
                <a:cubicBezTo>
                  <a:pt x="2653" y="2126"/>
                  <a:pt x="2654" y="2126"/>
                  <a:pt x="2655" y="2126"/>
                </a:cubicBezTo>
                <a:cubicBezTo>
                  <a:pt x="2655" y="2126"/>
                  <a:pt x="2656" y="2125"/>
                  <a:pt x="2657" y="2125"/>
                </a:cubicBezTo>
                <a:cubicBezTo>
                  <a:pt x="2658" y="2125"/>
                  <a:pt x="2661" y="2126"/>
                  <a:pt x="2660" y="2124"/>
                </a:cubicBezTo>
                <a:close/>
                <a:moveTo>
                  <a:pt x="2684" y="1387"/>
                </a:moveTo>
                <a:cubicBezTo>
                  <a:pt x="2685" y="1387"/>
                  <a:pt x="2684" y="1386"/>
                  <a:pt x="2685" y="1386"/>
                </a:cubicBezTo>
                <a:cubicBezTo>
                  <a:pt x="2685" y="1385"/>
                  <a:pt x="2685" y="1384"/>
                  <a:pt x="2686" y="1383"/>
                </a:cubicBezTo>
                <a:cubicBezTo>
                  <a:pt x="2686" y="1382"/>
                  <a:pt x="2687" y="1381"/>
                  <a:pt x="2686" y="1381"/>
                </a:cubicBezTo>
                <a:cubicBezTo>
                  <a:pt x="2685" y="1379"/>
                  <a:pt x="2684" y="1383"/>
                  <a:pt x="2683" y="1384"/>
                </a:cubicBezTo>
                <a:cubicBezTo>
                  <a:pt x="2683" y="1385"/>
                  <a:pt x="2683" y="1385"/>
                  <a:pt x="2682" y="1386"/>
                </a:cubicBezTo>
                <a:cubicBezTo>
                  <a:pt x="2682" y="1386"/>
                  <a:pt x="2681" y="1387"/>
                  <a:pt x="2682" y="1388"/>
                </a:cubicBezTo>
                <a:cubicBezTo>
                  <a:pt x="2682" y="1388"/>
                  <a:pt x="2683" y="1387"/>
                  <a:pt x="2684" y="1387"/>
                </a:cubicBezTo>
                <a:close/>
                <a:moveTo>
                  <a:pt x="2681" y="1393"/>
                </a:moveTo>
                <a:cubicBezTo>
                  <a:pt x="2682" y="1393"/>
                  <a:pt x="2682" y="1392"/>
                  <a:pt x="2683" y="1391"/>
                </a:cubicBezTo>
                <a:cubicBezTo>
                  <a:pt x="2683" y="1391"/>
                  <a:pt x="2683" y="1392"/>
                  <a:pt x="2684" y="1391"/>
                </a:cubicBezTo>
                <a:cubicBezTo>
                  <a:pt x="2684" y="1391"/>
                  <a:pt x="2683" y="1390"/>
                  <a:pt x="2683" y="1390"/>
                </a:cubicBezTo>
                <a:cubicBezTo>
                  <a:pt x="2682" y="1389"/>
                  <a:pt x="2682" y="1389"/>
                  <a:pt x="2682" y="1388"/>
                </a:cubicBezTo>
                <a:cubicBezTo>
                  <a:pt x="2682" y="1388"/>
                  <a:pt x="2681" y="1389"/>
                  <a:pt x="2681" y="1389"/>
                </a:cubicBezTo>
                <a:cubicBezTo>
                  <a:pt x="2681" y="1389"/>
                  <a:pt x="2681" y="1390"/>
                  <a:pt x="2681" y="1390"/>
                </a:cubicBezTo>
                <a:cubicBezTo>
                  <a:pt x="2681" y="1391"/>
                  <a:pt x="2680" y="1393"/>
                  <a:pt x="2681" y="1393"/>
                </a:cubicBezTo>
                <a:close/>
                <a:moveTo>
                  <a:pt x="2680" y="1417"/>
                </a:moveTo>
                <a:cubicBezTo>
                  <a:pt x="2680" y="1416"/>
                  <a:pt x="2679" y="1416"/>
                  <a:pt x="2679" y="1416"/>
                </a:cubicBezTo>
                <a:cubicBezTo>
                  <a:pt x="2678" y="1417"/>
                  <a:pt x="2677" y="1419"/>
                  <a:pt x="2678" y="1420"/>
                </a:cubicBezTo>
                <a:cubicBezTo>
                  <a:pt x="2678" y="1420"/>
                  <a:pt x="2678" y="1420"/>
                  <a:pt x="2678" y="1420"/>
                </a:cubicBezTo>
                <a:cubicBezTo>
                  <a:pt x="2678" y="1420"/>
                  <a:pt x="2678" y="1421"/>
                  <a:pt x="2678" y="1421"/>
                </a:cubicBezTo>
                <a:cubicBezTo>
                  <a:pt x="2678" y="1422"/>
                  <a:pt x="2679" y="1423"/>
                  <a:pt x="2679" y="1422"/>
                </a:cubicBezTo>
                <a:cubicBezTo>
                  <a:pt x="2680" y="1422"/>
                  <a:pt x="2680" y="1421"/>
                  <a:pt x="2679" y="1420"/>
                </a:cubicBezTo>
                <a:cubicBezTo>
                  <a:pt x="2679" y="1420"/>
                  <a:pt x="2679" y="1419"/>
                  <a:pt x="2679" y="1419"/>
                </a:cubicBezTo>
                <a:cubicBezTo>
                  <a:pt x="2679" y="1418"/>
                  <a:pt x="2680" y="1418"/>
                  <a:pt x="2680" y="1417"/>
                </a:cubicBezTo>
                <a:close/>
                <a:moveTo>
                  <a:pt x="2704" y="2151"/>
                </a:moveTo>
                <a:cubicBezTo>
                  <a:pt x="2703" y="2151"/>
                  <a:pt x="2702" y="2151"/>
                  <a:pt x="2701" y="2151"/>
                </a:cubicBezTo>
                <a:cubicBezTo>
                  <a:pt x="2700" y="2151"/>
                  <a:pt x="2699" y="2151"/>
                  <a:pt x="2697" y="2151"/>
                </a:cubicBezTo>
                <a:cubicBezTo>
                  <a:pt x="2696" y="2151"/>
                  <a:pt x="2695" y="2150"/>
                  <a:pt x="2693" y="2150"/>
                </a:cubicBezTo>
                <a:cubicBezTo>
                  <a:pt x="2692" y="2149"/>
                  <a:pt x="2691" y="2148"/>
                  <a:pt x="2690" y="2148"/>
                </a:cubicBezTo>
                <a:cubicBezTo>
                  <a:pt x="2689" y="2147"/>
                  <a:pt x="2687" y="2147"/>
                  <a:pt x="2685" y="2147"/>
                </a:cubicBezTo>
                <a:cubicBezTo>
                  <a:pt x="2685" y="2148"/>
                  <a:pt x="2684" y="2149"/>
                  <a:pt x="2684" y="2149"/>
                </a:cubicBezTo>
                <a:cubicBezTo>
                  <a:pt x="2683" y="2150"/>
                  <a:pt x="2682" y="2150"/>
                  <a:pt x="2681" y="2150"/>
                </a:cubicBezTo>
                <a:cubicBezTo>
                  <a:pt x="2681" y="2150"/>
                  <a:pt x="2679" y="2150"/>
                  <a:pt x="2679" y="2150"/>
                </a:cubicBezTo>
                <a:cubicBezTo>
                  <a:pt x="2678" y="2149"/>
                  <a:pt x="2679" y="2148"/>
                  <a:pt x="2679" y="2148"/>
                </a:cubicBezTo>
                <a:cubicBezTo>
                  <a:pt x="2678" y="2146"/>
                  <a:pt x="2676" y="2148"/>
                  <a:pt x="2675" y="2148"/>
                </a:cubicBezTo>
                <a:cubicBezTo>
                  <a:pt x="2672" y="2150"/>
                  <a:pt x="2669" y="2148"/>
                  <a:pt x="2667" y="2148"/>
                </a:cubicBezTo>
                <a:cubicBezTo>
                  <a:pt x="2666" y="2149"/>
                  <a:pt x="2665" y="2149"/>
                  <a:pt x="2664" y="2149"/>
                </a:cubicBezTo>
                <a:cubicBezTo>
                  <a:pt x="2664" y="2149"/>
                  <a:pt x="2663" y="2148"/>
                  <a:pt x="2662" y="2148"/>
                </a:cubicBezTo>
                <a:cubicBezTo>
                  <a:pt x="2661" y="2148"/>
                  <a:pt x="2660" y="2148"/>
                  <a:pt x="2660" y="2149"/>
                </a:cubicBezTo>
                <a:cubicBezTo>
                  <a:pt x="2659" y="2150"/>
                  <a:pt x="2659" y="2151"/>
                  <a:pt x="2659" y="2151"/>
                </a:cubicBezTo>
                <a:cubicBezTo>
                  <a:pt x="2658" y="2152"/>
                  <a:pt x="2658" y="2152"/>
                  <a:pt x="2657" y="2153"/>
                </a:cubicBezTo>
                <a:cubicBezTo>
                  <a:pt x="2707" y="2153"/>
                  <a:pt x="2707" y="2153"/>
                  <a:pt x="2707" y="2153"/>
                </a:cubicBezTo>
                <a:cubicBezTo>
                  <a:pt x="2706" y="2152"/>
                  <a:pt x="2706" y="2152"/>
                  <a:pt x="2706" y="2152"/>
                </a:cubicBezTo>
                <a:cubicBezTo>
                  <a:pt x="2705" y="2151"/>
                  <a:pt x="2704" y="2151"/>
                  <a:pt x="2704" y="2151"/>
                </a:cubicBezTo>
                <a:close/>
                <a:moveTo>
                  <a:pt x="2650" y="2057"/>
                </a:moveTo>
                <a:cubicBezTo>
                  <a:pt x="2649" y="2059"/>
                  <a:pt x="2648" y="2061"/>
                  <a:pt x="2647" y="2062"/>
                </a:cubicBezTo>
                <a:cubicBezTo>
                  <a:pt x="2647" y="2063"/>
                  <a:pt x="2647" y="2064"/>
                  <a:pt x="2647" y="2064"/>
                </a:cubicBezTo>
                <a:cubicBezTo>
                  <a:pt x="2647" y="2065"/>
                  <a:pt x="2647" y="2067"/>
                  <a:pt x="2647" y="2067"/>
                </a:cubicBezTo>
                <a:cubicBezTo>
                  <a:pt x="2646" y="2069"/>
                  <a:pt x="2645" y="2070"/>
                  <a:pt x="2646" y="2071"/>
                </a:cubicBezTo>
                <a:cubicBezTo>
                  <a:pt x="2646" y="2072"/>
                  <a:pt x="2647" y="2073"/>
                  <a:pt x="2648" y="2074"/>
                </a:cubicBezTo>
                <a:cubicBezTo>
                  <a:pt x="2650" y="2075"/>
                  <a:pt x="2649" y="2076"/>
                  <a:pt x="2649" y="2078"/>
                </a:cubicBezTo>
                <a:cubicBezTo>
                  <a:pt x="2648" y="2079"/>
                  <a:pt x="2649" y="2081"/>
                  <a:pt x="2649" y="2082"/>
                </a:cubicBezTo>
                <a:cubicBezTo>
                  <a:pt x="2649" y="2084"/>
                  <a:pt x="2651" y="2084"/>
                  <a:pt x="2651" y="2086"/>
                </a:cubicBezTo>
                <a:cubicBezTo>
                  <a:pt x="2652" y="2087"/>
                  <a:pt x="2651" y="2088"/>
                  <a:pt x="2651" y="2090"/>
                </a:cubicBezTo>
                <a:cubicBezTo>
                  <a:pt x="2651" y="2090"/>
                  <a:pt x="2651" y="2091"/>
                  <a:pt x="2651" y="2092"/>
                </a:cubicBezTo>
                <a:cubicBezTo>
                  <a:pt x="2651" y="2093"/>
                  <a:pt x="2651" y="2093"/>
                  <a:pt x="2651" y="2094"/>
                </a:cubicBezTo>
                <a:cubicBezTo>
                  <a:pt x="2651" y="2095"/>
                  <a:pt x="2650" y="2097"/>
                  <a:pt x="2651" y="2098"/>
                </a:cubicBezTo>
                <a:cubicBezTo>
                  <a:pt x="2651" y="2100"/>
                  <a:pt x="2653" y="2100"/>
                  <a:pt x="2654" y="2101"/>
                </a:cubicBezTo>
                <a:cubicBezTo>
                  <a:pt x="2656" y="2102"/>
                  <a:pt x="2656" y="2103"/>
                  <a:pt x="2657" y="2104"/>
                </a:cubicBezTo>
                <a:cubicBezTo>
                  <a:pt x="2657" y="2106"/>
                  <a:pt x="2659" y="2106"/>
                  <a:pt x="2660" y="2107"/>
                </a:cubicBezTo>
                <a:cubicBezTo>
                  <a:pt x="2661" y="2107"/>
                  <a:pt x="2661" y="2108"/>
                  <a:pt x="2661" y="2108"/>
                </a:cubicBezTo>
                <a:cubicBezTo>
                  <a:pt x="2662" y="2108"/>
                  <a:pt x="2663" y="2108"/>
                  <a:pt x="2663" y="2108"/>
                </a:cubicBezTo>
                <a:cubicBezTo>
                  <a:pt x="2664" y="2109"/>
                  <a:pt x="2664" y="2109"/>
                  <a:pt x="2664" y="2110"/>
                </a:cubicBezTo>
                <a:cubicBezTo>
                  <a:pt x="2665" y="2110"/>
                  <a:pt x="2666" y="2111"/>
                  <a:pt x="2666" y="2110"/>
                </a:cubicBezTo>
                <a:cubicBezTo>
                  <a:pt x="2666" y="2108"/>
                  <a:pt x="2664" y="2107"/>
                  <a:pt x="2664" y="2106"/>
                </a:cubicBezTo>
                <a:cubicBezTo>
                  <a:pt x="2663" y="2106"/>
                  <a:pt x="2663" y="2105"/>
                  <a:pt x="2663" y="2104"/>
                </a:cubicBezTo>
                <a:cubicBezTo>
                  <a:pt x="2662" y="2103"/>
                  <a:pt x="2662" y="2103"/>
                  <a:pt x="2661" y="2102"/>
                </a:cubicBezTo>
                <a:cubicBezTo>
                  <a:pt x="2660" y="2101"/>
                  <a:pt x="2660" y="2099"/>
                  <a:pt x="2659" y="2098"/>
                </a:cubicBezTo>
                <a:cubicBezTo>
                  <a:pt x="2658" y="2096"/>
                  <a:pt x="2657" y="2095"/>
                  <a:pt x="2656" y="2094"/>
                </a:cubicBezTo>
                <a:cubicBezTo>
                  <a:pt x="2656" y="2093"/>
                  <a:pt x="2656" y="2093"/>
                  <a:pt x="2656" y="2092"/>
                </a:cubicBezTo>
                <a:cubicBezTo>
                  <a:pt x="2656" y="2091"/>
                  <a:pt x="2656" y="2091"/>
                  <a:pt x="2656" y="2090"/>
                </a:cubicBezTo>
                <a:cubicBezTo>
                  <a:pt x="2657" y="2088"/>
                  <a:pt x="2655" y="2087"/>
                  <a:pt x="2656" y="2085"/>
                </a:cubicBezTo>
                <a:cubicBezTo>
                  <a:pt x="2656" y="2084"/>
                  <a:pt x="2657" y="2083"/>
                  <a:pt x="2658" y="2084"/>
                </a:cubicBezTo>
                <a:cubicBezTo>
                  <a:pt x="2660" y="2084"/>
                  <a:pt x="2661" y="2084"/>
                  <a:pt x="2662" y="2084"/>
                </a:cubicBezTo>
                <a:cubicBezTo>
                  <a:pt x="2664" y="2085"/>
                  <a:pt x="2666" y="2084"/>
                  <a:pt x="2668" y="2086"/>
                </a:cubicBezTo>
                <a:cubicBezTo>
                  <a:pt x="2668" y="2086"/>
                  <a:pt x="2668" y="2086"/>
                  <a:pt x="2669" y="2087"/>
                </a:cubicBezTo>
                <a:cubicBezTo>
                  <a:pt x="2670" y="2087"/>
                  <a:pt x="2671" y="2087"/>
                  <a:pt x="2671" y="2087"/>
                </a:cubicBezTo>
                <a:cubicBezTo>
                  <a:pt x="2672" y="2087"/>
                  <a:pt x="2675" y="2089"/>
                  <a:pt x="2675" y="2088"/>
                </a:cubicBezTo>
                <a:cubicBezTo>
                  <a:pt x="2676" y="2087"/>
                  <a:pt x="2674" y="2085"/>
                  <a:pt x="2673" y="2085"/>
                </a:cubicBezTo>
                <a:cubicBezTo>
                  <a:pt x="2672" y="2084"/>
                  <a:pt x="2671" y="2083"/>
                  <a:pt x="2670" y="2082"/>
                </a:cubicBezTo>
                <a:cubicBezTo>
                  <a:pt x="2669" y="2081"/>
                  <a:pt x="2667" y="2080"/>
                  <a:pt x="2666" y="2080"/>
                </a:cubicBezTo>
                <a:cubicBezTo>
                  <a:pt x="2665" y="2079"/>
                  <a:pt x="2663" y="2079"/>
                  <a:pt x="2663" y="2078"/>
                </a:cubicBezTo>
                <a:cubicBezTo>
                  <a:pt x="2663" y="2077"/>
                  <a:pt x="2664" y="2075"/>
                  <a:pt x="2665" y="2074"/>
                </a:cubicBezTo>
                <a:cubicBezTo>
                  <a:pt x="2666" y="2073"/>
                  <a:pt x="2668" y="2073"/>
                  <a:pt x="2669" y="2073"/>
                </a:cubicBezTo>
                <a:cubicBezTo>
                  <a:pt x="2671" y="2072"/>
                  <a:pt x="2671" y="2070"/>
                  <a:pt x="2672" y="2069"/>
                </a:cubicBezTo>
                <a:cubicBezTo>
                  <a:pt x="2672" y="2067"/>
                  <a:pt x="2673" y="2066"/>
                  <a:pt x="2672" y="2064"/>
                </a:cubicBezTo>
                <a:cubicBezTo>
                  <a:pt x="2672" y="2064"/>
                  <a:pt x="2672" y="2064"/>
                  <a:pt x="2672" y="2064"/>
                </a:cubicBezTo>
                <a:cubicBezTo>
                  <a:pt x="2672" y="2063"/>
                  <a:pt x="2672" y="2063"/>
                  <a:pt x="2672" y="2062"/>
                </a:cubicBezTo>
                <a:cubicBezTo>
                  <a:pt x="2672" y="2062"/>
                  <a:pt x="2670" y="2062"/>
                  <a:pt x="2670" y="2062"/>
                </a:cubicBezTo>
                <a:cubicBezTo>
                  <a:pt x="2669" y="2062"/>
                  <a:pt x="2668" y="2062"/>
                  <a:pt x="2668" y="2062"/>
                </a:cubicBezTo>
                <a:cubicBezTo>
                  <a:pt x="2667" y="2063"/>
                  <a:pt x="2666" y="2063"/>
                  <a:pt x="2666" y="2063"/>
                </a:cubicBezTo>
                <a:cubicBezTo>
                  <a:pt x="2664" y="2063"/>
                  <a:pt x="2663" y="2065"/>
                  <a:pt x="2662" y="2065"/>
                </a:cubicBezTo>
                <a:cubicBezTo>
                  <a:pt x="2661" y="2066"/>
                  <a:pt x="2661" y="2066"/>
                  <a:pt x="2660" y="2066"/>
                </a:cubicBezTo>
                <a:cubicBezTo>
                  <a:pt x="2659" y="2066"/>
                  <a:pt x="2658" y="2067"/>
                  <a:pt x="2659" y="2068"/>
                </a:cubicBezTo>
                <a:cubicBezTo>
                  <a:pt x="2659" y="2068"/>
                  <a:pt x="2660" y="2068"/>
                  <a:pt x="2661" y="2069"/>
                </a:cubicBezTo>
                <a:cubicBezTo>
                  <a:pt x="2661" y="2070"/>
                  <a:pt x="2661" y="2070"/>
                  <a:pt x="2660" y="2070"/>
                </a:cubicBezTo>
                <a:cubicBezTo>
                  <a:pt x="2659" y="2071"/>
                  <a:pt x="2657" y="2070"/>
                  <a:pt x="2656" y="2072"/>
                </a:cubicBezTo>
                <a:cubicBezTo>
                  <a:pt x="2656" y="2073"/>
                  <a:pt x="2656" y="2073"/>
                  <a:pt x="2656" y="2074"/>
                </a:cubicBezTo>
                <a:cubicBezTo>
                  <a:pt x="2656" y="2075"/>
                  <a:pt x="2655" y="2076"/>
                  <a:pt x="2655" y="2076"/>
                </a:cubicBezTo>
                <a:cubicBezTo>
                  <a:pt x="2653" y="2077"/>
                  <a:pt x="2652" y="2076"/>
                  <a:pt x="2652" y="2075"/>
                </a:cubicBezTo>
                <a:cubicBezTo>
                  <a:pt x="2652" y="2073"/>
                  <a:pt x="2652" y="2072"/>
                  <a:pt x="2653" y="2071"/>
                </a:cubicBezTo>
                <a:cubicBezTo>
                  <a:pt x="2655" y="2070"/>
                  <a:pt x="2657" y="2069"/>
                  <a:pt x="2657" y="2067"/>
                </a:cubicBezTo>
                <a:cubicBezTo>
                  <a:pt x="2658" y="2066"/>
                  <a:pt x="2658" y="2064"/>
                  <a:pt x="2658" y="2063"/>
                </a:cubicBezTo>
                <a:cubicBezTo>
                  <a:pt x="2658" y="2062"/>
                  <a:pt x="2658" y="2061"/>
                  <a:pt x="2657" y="2060"/>
                </a:cubicBezTo>
                <a:cubicBezTo>
                  <a:pt x="2657" y="2059"/>
                  <a:pt x="2657" y="2059"/>
                  <a:pt x="2657" y="2058"/>
                </a:cubicBezTo>
                <a:cubicBezTo>
                  <a:pt x="2657" y="2057"/>
                  <a:pt x="2655" y="2056"/>
                  <a:pt x="2655" y="2055"/>
                </a:cubicBezTo>
                <a:cubicBezTo>
                  <a:pt x="2656" y="2054"/>
                  <a:pt x="2656" y="2053"/>
                  <a:pt x="2656" y="2053"/>
                </a:cubicBezTo>
                <a:cubicBezTo>
                  <a:pt x="2657" y="2052"/>
                  <a:pt x="2658" y="2052"/>
                  <a:pt x="2658" y="2051"/>
                </a:cubicBezTo>
                <a:cubicBezTo>
                  <a:pt x="2659" y="2051"/>
                  <a:pt x="2659" y="2049"/>
                  <a:pt x="2658" y="2049"/>
                </a:cubicBezTo>
                <a:cubicBezTo>
                  <a:pt x="2657" y="2049"/>
                  <a:pt x="2657" y="2050"/>
                  <a:pt x="2656" y="2051"/>
                </a:cubicBezTo>
                <a:cubicBezTo>
                  <a:pt x="2654" y="2053"/>
                  <a:pt x="2651" y="2055"/>
                  <a:pt x="2650" y="2057"/>
                </a:cubicBezTo>
                <a:close/>
                <a:moveTo>
                  <a:pt x="2670" y="1425"/>
                </a:moveTo>
                <a:cubicBezTo>
                  <a:pt x="2670" y="1427"/>
                  <a:pt x="2672" y="1427"/>
                  <a:pt x="2672" y="1426"/>
                </a:cubicBezTo>
                <a:cubicBezTo>
                  <a:pt x="2673" y="1426"/>
                  <a:pt x="2673" y="1426"/>
                  <a:pt x="2674" y="1426"/>
                </a:cubicBezTo>
                <a:cubicBezTo>
                  <a:pt x="2675" y="1426"/>
                  <a:pt x="2675" y="1426"/>
                  <a:pt x="2675" y="1425"/>
                </a:cubicBezTo>
                <a:cubicBezTo>
                  <a:pt x="2674" y="1425"/>
                  <a:pt x="2674" y="1425"/>
                  <a:pt x="2674" y="1424"/>
                </a:cubicBezTo>
                <a:cubicBezTo>
                  <a:pt x="2673" y="1424"/>
                  <a:pt x="2674" y="1422"/>
                  <a:pt x="2673" y="1422"/>
                </a:cubicBezTo>
                <a:cubicBezTo>
                  <a:pt x="2672" y="1423"/>
                  <a:pt x="2670" y="1425"/>
                  <a:pt x="2670" y="1425"/>
                </a:cubicBezTo>
                <a:close/>
                <a:moveTo>
                  <a:pt x="2655" y="1379"/>
                </a:moveTo>
                <a:cubicBezTo>
                  <a:pt x="2655" y="1380"/>
                  <a:pt x="2656" y="1380"/>
                  <a:pt x="2656" y="1380"/>
                </a:cubicBezTo>
                <a:cubicBezTo>
                  <a:pt x="2657" y="1380"/>
                  <a:pt x="2657" y="1382"/>
                  <a:pt x="2658" y="1381"/>
                </a:cubicBezTo>
                <a:cubicBezTo>
                  <a:pt x="2659" y="1381"/>
                  <a:pt x="2658" y="1379"/>
                  <a:pt x="2658" y="1378"/>
                </a:cubicBezTo>
                <a:cubicBezTo>
                  <a:pt x="2658" y="1378"/>
                  <a:pt x="2658" y="1377"/>
                  <a:pt x="2657" y="1377"/>
                </a:cubicBezTo>
                <a:cubicBezTo>
                  <a:pt x="2657" y="1377"/>
                  <a:pt x="2657" y="1377"/>
                  <a:pt x="2656" y="1376"/>
                </a:cubicBezTo>
                <a:cubicBezTo>
                  <a:pt x="2656" y="1376"/>
                  <a:pt x="2656" y="1375"/>
                  <a:pt x="2655" y="1375"/>
                </a:cubicBezTo>
                <a:cubicBezTo>
                  <a:pt x="2654" y="1376"/>
                  <a:pt x="2655" y="1376"/>
                  <a:pt x="2655" y="1377"/>
                </a:cubicBezTo>
                <a:cubicBezTo>
                  <a:pt x="2655" y="1377"/>
                  <a:pt x="2654" y="1379"/>
                  <a:pt x="2655" y="1379"/>
                </a:cubicBezTo>
                <a:close/>
                <a:moveTo>
                  <a:pt x="2671" y="1375"/>
                </a:moveTo>
                <a:cubicBezTo>
                  <a:pt x="2671" y="1375"/>
                  <a:pt x="2671" y="1375"/>
                  <a:pt x="2670" y="1375"/>
                </a:cubicBezTo>
                <a:cubicBezTo>
                  <a:pt x="2670" y="1375"/>
                  <a:pt x="2669" y="1375"/>
                  <a:pt x="2669" y="1375"/>
                </a:cubicBezTo>
                <a:cubicBezTo>
                  <a:pt x="2668" y="1375"/>
                  <a:pt x="2669" y="1376"/>
                  <a:pt x="2668" y="1376"/>
                </a:cubicBezTo>
                <a:cubicBezTo>
                  <a:pt x="2668" y="1377"/>
                  <a:pt x="2667" y="1376"/>
                  <a:pt x="2667" y="1377"/>
                </a:cubicBezTo>
                <a:cubicBezTo>
                  <a:pt x="2667" y="1378"/>
                  <a:pt x="2667" y="1378"/>
                  <a:pt x="2668" y="1379"/>
                </a:cubicBezTo>
                <a:cubicBezTo>
                  <a:pt x="2668" y="1379"/>
                  <a:pt x="2668" y="1379"/>
                  <a:pt x="2668" y="1379"/>
                </a:cubicBezTo>
                <a:cubicBezTo>
                  <a:pt x="2669" y="1379"/>
                  <a:pt x="2669" y="1380"/>
                  <a:pt x="2669" y="1380"/>
                </a:cubicBezTo>
                <a:cubicBezTo>
                  <a:pt x="2670" y="1380"/>
                  <a:pt x="2670" y="1380"/>
                  <a:pt x="2670" y="1380"/>
                </a:cubicBezTo>
                <a:cubicBezTo>
                  <a:pt x="2670" y="1379"/>
                  <a:pt x="2670" y="1378"/>
                  <a:pt x="2670" y="1378"/>
                </a:cubicBezTo>
                <a:cubicBezTo>
                  <a:pt x="2671" y="1377"/>
                  <a:pt x="2672" y="1377"/>
                  <a:pt x="2672" y="1376"/>
                </a:cubicBezTo>
                <a:cubicBezTo>
                  <a:pt x="2672" y="1375"/>
                  <a:pt x="2672" y="1374"/>
                  <a:pt x="2671" y="1375"/>
                </a:cubicBezTo>
                <a:close/>
                <a:moveTo>
                  <a:pt x="2693" y="1400"/>
                </a:moveTo>
                <a:cubicBezTo>
                  <a:pt x="2692" y="1399"/>
                  <a:pt x="2691" y="1400"/>
                  <a:pt x="2691" y="1401"/>
                </a:cubicBezTo>
                <a:cubicBezTo>
                  <a:pt x="2691" y="1401"/>
                  <a:pt x="2693" y="1401"/>
                  <a:pt x="2693" y="1400"/>
                </a:cubicBezTo>
                <a:close/>
                <a:moveTo>
                  <a:pt x="2698" y="1435"/>
                </a:moveTo>
                <a:cubicBezTo>
                  <a:pt x="2699" y="1435"/>
                  <a:pt x="2699" y="1434"/>
                  <a:pt x="2699" y="1433"/>
                </a:cubicBezTo>
                <a:cubicBezTo>
                  <a:pt x="2700" y="1433"/>
                  <a:pt x="2700" y="1433"/>
                  <a:pt x="2701" y="1432"/>
                </a:cubicBezTo>
                <a:cubicBezTo>
                  <a:pt x="2701" y="1432"/>
                  <a:pt x="2701" y="1431"/>
                  <a:pt x="2701" y="1430"/>
                </a:cubicBezTo>
                <a:cubicBezTo>
                  <a:pt x="2700" y="1429"/>
                  <a:pt x="2701" y="1429"/>
                  <a:pt x="2700" y="1428"/>
                </a:cubicBezTo>
                <a:cubicBezTo>
                  <a:pt x="2699" y="1428"/>
                  <a:pt x="2697" y="1428"/>
                  <a:pt x="2697" y="1430"/>
                </a:cubicBezTo>
                <a:cubicBezTo>
                  <a:pt x="2697" y="1430"/>
                  <a:pt x="2698" y="1431"/>
                  <a:pt x="2698" y="1432"/>
                </a:cubicBezTo>
                <a:cubicBezTo>
                  <a:pt x="2698" y="1432"/>
                  <a:pt x="2697" y="1436"/>
                  <a:pt x="2698" y="1435"/>
                </a:cubicBezTo>
                <a:close/>
                <a:moveTo>
                  <a:pt x="2788" y="1397"/>
                </a:moveTo>
                <a:cubicBezTo>
                  <a:pt x="2788" y="1396"/>
                  <a:pt x="2787" y="1394"/>
                  <a:pt x="2788" y="1393"/>
                </a:cubicBezTo>
                <a:cubicBezTo>
                  <a:pt x="2788" y="1392"/>
                  <a:pt x="2789" y="1392"/>
                  <a:pt x="2789" y="1391"/>
                </a:cubicBezTo>
                <a:cubicBezTo>
                  <a:pt x="2789" y="1390"/>
                  <a:pt x="2788" y="1390"/>
                  <a:pt x="2787" y="1391"/>
                </a:cubicBezTo>
                <a:cubicBezTo>
                  <a:pt x="2787" y="1391"/>
                  <a:pt x="2787" y="1391"/>
                  <a:pt x="2786" y="1392"/>
                </a:cubicBezTo>
                <a:cubicBezTo>
                  <a:pt x="2785" y="1392"/>
                  <a:pt x="2784" y="1391"/>
                  <a:pt x="2784" y="1391"/>
                </a:cubicBezTo>
                <a:cubicBezTo>
                  <a:pt x="2782" y="1390"/>
                  <a:pt x="2781" y="1390"/>
                  <a:pt x="2779" y="1390"/>
                </a:cubicBezTo>
                <a:cubicBezTo>
                  <a:pt x="2778" y="1389"/>
                  <a:pt x="2776" y="1387"/>
                  <a:pt x="2774" y="1388"/>
                </a:cubicBezTo>
                <a:cubicBezTo>
                  <a:pt x="2773" y="1388"/>
                  <a:pt x="2772" y="1390"/>
                  <a:pt x="2770" y="1390"/>
                </a:cubicBezTo>
                <a:cubicBezTo>
                  <a:pt x="2769" y="1390"/>
                  <a:pt x="2769" y="1389"/>
                  <a:pt x="2768" y="1390"/>
                </a:cubicBezTo>
                <a:cubicBezTo>
                  <a:pt x="2767" y="1390"/>
                  <a:pt x="2768" y="1391"/>
                  <a:pt x="2768" y="1391"/>
                </a:cubicBezTo>
                <a:cubicBezTo>
                  <a:pt x="2769" y="1392"/>
                  <a:pt x="2770" y="1392"/>
                  <a:pt x="2770" y="1393"/>
                </a:cubicBezTo>
                <a:cubicBezTo>
                  <a:pt x="2769" y="1394"/>
                  <a:pt x="2768" y="1393"/>
                  <a:pt x="2768" y="1394"/>
                </a:cubicBezTo>
                <a:cubicBezTo>
                  <a:pt x="2767" y="1395"/>
                  <a:pt x="2766" y="1396"/>
                  <a:pt x="2765" y="1396"/>
                </a:cubicBezTo>
                <a:cubicBezTo>
                  <a:pt x="2764" y="1396"/>
                  <a:pt x="2763" y="1396"/>
                  <a:pt x="2763" y="1397"/>
                </a:cubicBezTo>
                <a:cubicBezTo>
                  <a:pt x="2762" y="1397"/>
                  <a:pt x="2761" y="1398"/>
                  <a:pt x="2760" y="1398"/>
                </a:cubicBezTo>
                <a:cubicBezTo>
                  <a:pt x="2759" y="1398"/>
                  <a:pt x="2759" y="1397"/>
                  <a:pt x="2758" y="1397"/>
                </a:cubicBezTo>
                <a:cubicBezTo>
                  <a:pt x="2757" y="1396"/>
                  <a:pt x="2757" y="1397"/>
                  <a:pt x="2756" y="1396"/>
                </a:cubicBezTo>
                <a:cubicBezTo>
                  <a:pt x="2756" y="1395"/>
                  <a:pt x="2756" y="1395"/>
                  <a:pt x="2756" y="1394"/>
                </a:cubicBezTo>
                <a:cubicBezTo>
                  <a:pt x="2754" y="1392"/>
                  <a:pt x="2754" y="1394"/>
                  <a:pt x="2753" y="1395"/>
                </a:cubicBezTo>
                <a:cubicBezTo>
                  <a:pt x="2753" y="1396"/>
                  <a:pt x="2752" y="1396"/>
                  <a:pt x="2751" y="1397"/>
                </a:cubicBezTo>
                <a:cubicBezTo>
                  <a:pt x="2751" y="1397"/>
                  <a:pt x="2751" y="1398"/>
                  <a:pt x="2751" y="1399"/>
                </a:cubicBezTo>
                <a:cubicBezTo>
                  <a:pt x="2751" y="1401"/>
                  <a:pt x="2749" y="1401"/>
                  <a:pt x="2748" y="1402"/>
                </a:cubicBezTo>
                <a:cubicBezTo>
                  <a:pt x="2747" y="1403"/>
                  <a:pt x="2745" y="1404"/>
                  <a:pt x="2744" y="1405"/>
                </a:cubicBezTo>
                <a:cubicBezTo>
                  <a:pt x="2743" y="1406"/>
                  <a:pt x="2742" y="1407"/>
                  <a:pt x="2741" y="1408"/>
                </a:cubicBezTo>
                <a:cubicBezTo>
                  <a:pt x="2740" y="1409"/>
                  <a:pt x="2738" y="1409"/>
                  <a:pt x="2738" y="1411"/>
                </a:cubicBezTo>
                <a:cubicBezTo>
                  <a:pt x="2740" y="1411"/>
                  <a:pt x="2742" y="1406"/>
                  <a:pt x="2744" y="1408"/>
                </a:cubicBezTo>
                <a:cubicBezTo>
                  <a:pt x="2744" y="1409"/>
                  <a:pt x="2744" y="1410"/>
                  <a:pt x="2744" y="1410"/>
                </a:cubicBezTo>
                <a:cubicBezTo>
                  <a:pt x="2744" y="1411"/>
                  <a:pt x="2745" y="1411"/>
                  <a:pt x="2745" y="1412"/>
                </a:cubicBezTo>
                <a:cubicBezTo>
                  <a:pt x="2745" y="1412"/>
                  <a:pt x="2745" y="1413"/>
                  <a:pt x="2745" y="1413"/>
                </a:cubicBezTo>
                <a:cubicBezTo>
                  <a:pt x="2745" y="1413"/>
                  <a:pt x="2745" y="1414"/>
                  <a:pt x="2745" y="1414"/>
                </a:cubicBezTo>
                <a:cubicBezTo>
                  <a:pt x="2746" y="1415"/>
                  <a:pt x="2745" y="1416"/>
                  <a:pt x="2745" y="1416"/>
                </a:cubicBezTo>
                <a:cubicBezTo>
                  <a:pt x="2745" y="1417"/>
                  <a:pt x="2746" y="1417"/>
                  <a:pt x="2746" y="1418"/>
                </a:cubicBezTo>
                <a:cubicBezTo>
                  <a:pt x="2746" y="1419"/>
                  <a:pt x="2746" y="1420"/>
                  <a:pt x="2746" y="1420"/>
                </a:cubicBezTo>
                <a:cubicBezTo>
                  <a:pt x="2747" y="1421"/>
                  <a:pt x="2747" y="1420"/>
                  <a:pt x="2748" y="1420"/>
                </a:cubicBezTo>
                <a:cubicBezTo>
                  <a:pt x="2749" y="1420"/>
                  <a:pt x="2749" y="1421"/>
                  <a:pt x="2750" y="1422"/>
                </a:cubicBezTo>
                <a:cubicBezTo>
                  <a:pt x="2750" y="1424"/>
                  <a:pt x="2752" y="1422"/>
                  <a:pt x="2753" y="1423"/>
                </a:cubicBezTo>
                <a:cubicBezTo>
                  <a:pt x="2754" y="1424"/>
                  <a:pt x="2754" y="1424"/>
                  <a:pt x="2755" y="1425"/>
                </a:cubicBezTo>
                <a:cubicBezTo>
                  <a:pt x="2756" y="1425"/>
                  <a:pt x="2756" y="1424"/>
                  <a:pt x="2756" y="1424"/>
                </a:cubicBezTo>
                <a:cubicBezTo>
                  <a:pt x="2756" y="1423"/>
                  <a:pt x="2756" y="1422"/>
                  <a:pt x="2756" y="1421"/>
                </a:cubicBezTo>
                <a:cubicBezTo>
                  <a:pt x="2756" y="1420"/>
                  <a:pt x="2756" y="1420"/>
                  <a:pt x="2756" y="1419"/>
                </a:cubicBezTo>
                <a:cubicBezTo>
                  <a:pt x="2757" y="1418"/>
                  <a:pt x="2758" y="1416"/>
                  <a:pt x="2759" y="1415"/>
                </a:cubicBezTo>
                <a:cubicBezTo>
                  <a:pt x="2760" y="1414"/>
                  <a:pt x="2762" y="1413"/>
                  <a:pt x="2763" y="1412"/>
                </a:cubicBezTo>
                <a:cubicBezTo>
                  <a:pt x="2764" y="1412"/>
                  <a:pt x="2765" y="1411"/>
                  <a:pt x="2765" y="1411"/>
                </a:cubicBezTo>
                <a:cubicBezTo>
                  <a:pt x="2766" y="1410"/>
                  <a:pt x="2766" y="1409"/>
                  <a:pt x="2766" y="1409"/>
                </a:cubicBezTo>
                <a:cubicBezTo>
                  <a:pt x="2768" y="1407"/>
                  <a:pt x="2770" y="1406"/>
                  <a:pt x="2772" y="1407"/>
                </a:cubicBezTo>
                <a:cubicBezTo>
                  <a:pt x="2774" y="1407"/>
                  <a:pt x="2774" y="1408"/>
                  <a:pt x="2775" y="1409"/>
                </a:cubicBezTo>
                <a:cubicBezTo>
                  <a:pt x="2776" y="1409"/>
                  <a:pt x="2777" y="1409"/>
                  <a:pt x="2777" y="1410"/>
                </a:cubicBezTo>
                <a:cubicBezTo>
                  <a:pt x="2778" y="1410"/>
                  <a:pt x="2778" y="1411"/>
                  <a:pt x="2778" y="1412"/>
                </a:cubicBezTo>
                <a:cubicBezTo>
                  <a:pt x="2778" y="1413"/>
                  <a:pt x="2779" y="1413"/>
                  <a:pt x="2780" y="1412"/>
                </a:cubicBezTo>
                <a:cubicBezTo>
                  <a:pt x="2780" y="1412"/>
                  <a:pt x="2780" y="1411"/>
                  <a:pt x="2780" y="1410"/>
                </a:cubicBezTo>
                <a:cubicBezTo>
                  <a:pt x="2780" y="1408"/>
                  <a:pt x="2781" y="1408"/>
                  <a:pt x="2782" y="1406"/>
                </a:cubicBezTo>
                <a:cubicBezTo>
                  <a:pt x="2783" y="1405"/>
                  <a:pt x="2785" y="1404"/>
                  <a:pt x="2786" y="1403"/>
                </a:cubicBezTo>
                <a:cubicBezTo>
                  <a:pt x="2786" y="1402"/>
                  <a:pt x="2788" y="1401"/>
                  <a:pt x="2789" y="1400"/>
                </a:cubicBezTo>
                <a:cubicBezTo>
                  <a:pt x="2790" y="1400"/>
                  <a:pt x="2790" y="1399"/>
                  <a:pt x="2790" y="1399"/>
                </a:cubicBezTo>
                <a:cubicBezTo>
                  <a:pt x="2790" y="1397"/>
                  <a:pt x="2789" y="1398"/>
                  <a:pt x="2788" y="1397"/>
                </a:cubicBezTo>
                <a:close/>
                <a:moveTo>
                  <a:pt x="2736" y="1418"/>
                </a:moveTo>
                <a:cubicBezTo>
                  <a:pt x="2736" y="1418"/>
                  <a:pt x="2736" y="1417"/>
                  <a:pt x="2736" y="1416"/>
                </a:cubicBezTo>
                <a:cubicBezTo>
                  <a:pt x="2736" y="1414"/>
                  <a:pt x="2735" y="1413"/>
                  <a:pt x="2734" y="1413"/>
                </a:cubicBezTo>
                <a:cubicBezTo>
                  <a:pt x="2733" y="1413"/>
                  <a:pt x="2732" y="1413"/>
                  <a:pt x="2731" y="1413"/>
                </a:cubicBezTo>
                <a:cubicBezTo>
                  <a:pt x="2730" y="1413"/>
                  <a:pt x="2730" y="1412"/>
                  <a:pt x="2729" y="1412"/>
                </a:cubicBezTo>
                <a:cubicBezTo>
                  <a:pt x="2729" y="1411"/>
                  <a:pt x="2728" y="1412"/>
                  <a:pt x="2728" y="1411"/>
                </a:cubicBezTo>
                <a:cubicBezTo>
                  <a:pt x="2728" y="1409"/>
                  <a:pt x="2729" y="1410"/>
                  <a:pt x="2729" y="1409"/>
                </a:cubicBezTo>
                <a:cubicBezTo>
                  <a:pt x="2730" y="1409"/>
                  <a:pt x="2730" y="1408"/>
                  <a:pt x="2730" y="1408"/>
                </a:cubicBezTo>
                <a:cubicBezTo>
                  <a:pt x="2730" y="1407"/>
                  <a:pt x="2730" y="1406"/>
                  <a:pt x="2730" y="1405"/>
                </a:cubicBezTo>
                <a:cubicBezTo>
                  <a:pt x="2730" y="1404"/>
                  <a:pt x="2730" y="1402"/>
                  <a:pt x="2728" y="1403"/>
                </a:cubicBezTo>
                <a:cubicBezTo>
                  <a:pt x="2726" y="1403"/>
                  <a:pt x="2726" y="1405"/>
                  <a:pt x="2725" y="1405"/>
                </a:cubicBezTo>
                <a:cubicBezTo>
                  <a:pt x="2724" y="1406"/>
                  <a:pt x="2722" y="1406"/>
                  <a:pt x="2721" y="1405"/>
                </a:cubicBezTo>
                <a:cubicBezTo>
                  <a:pt x="2720" y="1404"/>
                  <a:pt x="2720" y="1403"/>
                  <a:pt x="2720" y="1403"/>
                </a:cubicBezTo>
                <a:cubicBezTo>
                  <a:pt x="2719" y="1402"/>
                  <a:pt x="2718" y="1403"/>
                  <a:pt x="2718" y="1402"/>
                </a:cubicBezTo>
                <a:cubicBezTo>
                  <a:pt x="2716" y="1401"/>
                  <a:pt x="2717" y="1399"/>
                  <a:pt x="2716" y="1398"/>
                </a:cubicBezTo>
                <a:cubicBezTo>
                  <a:pt x="2716" y="1398"/>
                  <a:pt x="2715" y="1398"/>
                  <a:pt x="2714" y="1398"/>
                </a:cubicBezTo>
                <a:cubicBezTo>
                  <a:pt x="2713" y="1398"/>
                  <a:pt x="2713" y="1398"/>
                  <a:pt x="2712" y="1398"/>
                </a:cubicBezTo>
                <a:cubicBezTo>
                  <a:pt x="2711" y="1398"/>
                  <a:pt x="2711" y="1398"/>
                  <a:pt x="2710" y="1398"/>
                </a:cubicBezTo>
                <a:cubicBezTo>
                  <a:pt x="2709" y="1398"/>
                  <a:pt x="2708" y="1399"/>
                  <a:pt x="2707" y="1399"/>
                </a:cubicBezTo>
                <a:cubicBezTo>
                  <a:pt x="2706" y="1400"/>
                  <a:pt x="2707" y="1400"/>
                  <a:pt x="2706" y="1401"/>
                </a:cubicBezTo>
                <a:cubicBezTo>
                  <a:pt x="2706" y="1402"/>
                  <a:pt x="2705" y="1402"/>
                  <a:pt x="2705" y="1402"/>
                </a:cubicBezTo>
                <a:cubicBezTo>
                  <a:pt x="2704" y="1402"/>
                  <a:pt x="2703" y="1403"/>
                  <a:pt x="2703" y="1403"/>
                </a:cubicBezTo>
                <a:cubicBezTo>
                  <a:pt x="2702" y="1403"/>
                  <a:pt x="2701" y="1403"/>
                  <a:pt x="2700" y="1404"/>
                </a:cubicBezTo>
                <a:cubicBezTo>
                  <a:pt x="2699" y="1404"/>
                  <a:pt x="2699" y="1406"/>
                  <a:pt x="2698" y="1407"/>
                </a:cubicBezTo>
                <a:cubicBezTo>
                  <a:pt x="2697" y="1407"/>
                  <a:pt x="2696" y="1407"/>
                  <a:pt x="2696" y="1407"/>
                </a:cubicBezTo>
                <a:cubicBezTo>
                  <a:pt x="2695" y="1406"/>
                  <a:pt x="2695" y="1405"/>
                  <a:pt x="2694" y="1406"/>
                </a:cubicBezTo>
                <a:cubicBezTo>
                  <a:pt x="2693" y="1406"/>
                  <a:pt x="2694" y="1409"/>
                  <a:pt x="2693" y="1410"/>
                </a:cubicBezTo>
                <a:cubicBezTo>
                  <a:pt x="2693" y="1411"/>
                  <a:pt x="2692" y="1411"/>
                  <a:pt x="2692" y="1411"/>
                </a:cubicBezTo>
                <a:cubicBezTo>
                  <a:pt x="2691" y="1411"/>
                  <a:pt x="2691" y="1410"/>
                  <a:pt x="2690" y="1410"/>
                </a:cubicBezTo>
                <a:cubicBezTo>
                  <a:pt x="2688" y="1408"/>
                  <a:pt x="2689" y="1411"/>
                  <a:pt x="2689" y="1412"/>
                </a:cubicBezTo>
                <a:cubicBezTo>
                  <a:pt x="2689" y="1413"/>
                  <a:pt x="2689" y="1414"/>
                  <a:pt x="2690" y="1414"/>
                </a:cubicBezTo>
                <a:cubicBezTo>
                  <a:pt x="2690" y="1415"/>
                  <a:pt x="2691" y="1415"/>
                  <a:pt x="2691" y="1416"/>
                </a:cubicBezTo>
                <a:cubicBezTo>
                  <a:pt x="2691" y="1417"/>
                  <a:pt x="2690" y="1417"/>
                  <a:pt x="2690" y="1418"/>
                </a:cubicBezTo>
                <a:cubicBezTo>
                  <a:pt x="2690" y="1418"/>
                  <a:pt x="2690" y="1419"/>
                  <a:pt x="2690" y="1420"/>
                </a:cubicBezTo>
                <a:cubicBezTo>
                  <a:pt x="2691" y="1420"/>
                  <a:pt x="2691" y="1420"/>
                  <a:pt x="2691" y="1421"/>
                </a:cubicBezTo>
                <a:cubicBezTo>
                  <a:pt x="2692" y="1422"/>
                  <a:pt x="2692" y="1423"/>
                  <a:pt x="2693" y="1423"/>
                </a:cubicBezTo>
                <a:cubicBezTo>
                  <a:pt x="2693" y="1424"/>
                  <a:pt x="2694" y="1424"/>
                  <a:pt x="2694" y="1424"/>
                </a:cubicBezTo>
                <a:cubicBezTo>
                  <a:pt x="2694" y="1425"/>
                  <a:pt x="2693" y="1426"/>
                  <a:pt x="2693" y="1427"/>
                </a:cubicBezTo>
                <a:cubicBezTo>
                  <a:pt x="2694" y="1427"/>
                  <a:pt x="2694" y="1425"/>
                  <a:pt x="2695" y="1425"/>
                </a:cubicBezTo>
                <a:cubicBezTo>
                  <a:pt x="2696" y="1425"/>
                  <a:pt x="2696" y="1425"/>
                  <a:pt x="2697" y="1425"/>
                </a:cubicBezTo>
                <a:cubicBezTo>
                  <a:pt x="2698" y="1425"/>
                  <a:pt x="2698" y="1424"/>
                  <a:pt x="2699" y="1424"/>
                </a:cubicBezTo>
                <a:cubicBezTo>
                  <a:pt x="2699" y="1424"/>
                  <a:pt x="2702" y="1423"/>
                  <a:pt x="2701" y="1425"/>
                </a:cubicBezTo>
                <a:cubicBezTo>
                  <a:pt x="2701" y="1425"/>
                  <a:pt x="2700" y="1425"/>
                  <a:pt x="2700" y="1426"/>
                </a:cubicBezTo>
                <a:cubicBezTo>
                  <a:pt x="2699" y="1426"/>
                  <a:pt x="2700" y="1427"/>
                  <a:pt x="2700" y="1427"/>
                </a:cubicBezTo>
                <a:cubicBezTo>
                  <a:pt x="2701" y="1425"/>
                  <a:pt x="2703" y="1427"/>
                  <a:pt x="2703" y="1425"/>
                </a:cubicBezTo>
                <a:cubicBezTo>
                  <a:pt x="2703" y="1424"/>
                  <a:pt x="2703" y="1423"/>
                  <a:pt x="2702" y="1423"/>
                </a:cubicBezTo>
                <a:cubicBezTo>
                  <a:pt x="2702" y="1422"/>
                  <a:pt x="2701" y="1423"/>
                  <a:pt x="2700" y="1422"/>
                </a:cubicBezTo>
                <a:cubicBezTo>
                  <a:pt x="2699" y="1421"/>
                  <a:pt x="2702" y="1420"/>
                  <a:pt x="2701" y="1419"/>
                </a:cubicBezTo>
                <a:cubicBezTo>
                  <a:pt x="2701" y="1418"/>
                  <a:pt x="2700" y="1418"/>
                  <a:pt x="2700" y="1417"/>
                </a:cubicBezTo>
                <a:cubicBezTo>
                  <a:pt x="2700" y="1417"/>
                  <a:pt x="2701" y="1417"/>
                  <a:pt x="2701" y="1416"/>
                </a:cubicBezTo>
                <a:cubicBezTo>
                  <a:pt x="2701" y="1416"/>
                  <a:pt x="2701" y="1416"/>
                  <a:pt x="2701" y="1415"/>
                </a:cubicBezTo>
                <a:cubicBezTo>
                  <a:pt x="2701" y="1415"/>
                  <a:pt x="2701" y="1414"/>
                  <a:pt x="2702" y="1414"/>
                </a:cubicBezTo>
                <a:cubicBezTo>
                  <a:pt x="2703" y="1414"/>
                  <a:pt x="2703" y="1415"/>
                  <a:pt x="2704" y="1415"/>
                </a:cubicBezTo>
                <a:cubicBezTo>
                  <a:pt x="2704" y="1416"/>
                  <a:pt x="2704" y="1416"/>
                  <a:pt x="2704" y="1416"/>
                </a:cubicBezTo>
                <a:cubicBezTo>
                  <a:pt x="2704" y="1416"/>
                  <a:pt x="2705" y="1416"/>
                  <a:pt x="2705" y="1417"/>
                </a:cubicBezTo>
                <a:cubicBezTo>
                  <a:pt x="2705" y="1417"/>
                  <a:pt x="2706" y="1418"/>
                  <a:pt x="2706" y="1418"/>
                </a:cubicBezTo>
                <a:cubicBezTo>
                  <a:pt x="2706" y="1419"/>
                  <a:pt x="2706" y="1419"/>
                  <a:pt x="2707" y="1420"/>
                </a:cubicBezTo>
                <a:cubicBezTo>
                  <a:pt x="2707" y="1421"/>
                  <a:pt x="2707" y="1421"/>
                  <a:pt x="2707" y="1422"/>
                </a:cubicBezTo>
                <a:cubicBezTo>
                  <a:pt x="2708" y="1422"/>
                  <a:pt x="2709" y="1423"/>
                  <a:pt x="2708" y="1424"/>
                </a:cubicBezTo>
                <a:cubicBezTo>
                  <a:pt x="2707" y="1425"/>
                  <a:pt x="2706" y="1426"/>
                  <a:pt x="2708" y="1426"/>
                </a:cubicBezTo>
                <a:cubicBezTo>
                  <a:pt x="2710" y="1426"/>
                  <a:pt x="2710" y="1426"/>
                  <a:pt x="2709" y="1428"/>
                </a:cubicBezTo>
                <a:cubicBezTo>
                  <a:pt x="2708" y="1428"/>
                  <a:pt x="2708" y="1429"/>
                  <a:pt x="2708" y="1429"/>
                </a:cubicBezTo>
                <a:cubicBezTo>
                  <a:pt x="2708" y="1430"/>
                  <a:pt x="2708" y="1431"/>
                  <a:pt x="2707" y="1431"/>
                </a:cubicBezTo>
                <a:cubicBezTo>
                  <a:pt x="2707" y="1432"/>
                  <a:pt x="2706" y="1432"/>
                  <a:pt x="2706" y="1433"/>
                </a:cubicBezTo>
                <a:cubicBezTo>
                  <a:pt x="2705" y="1433"/>
                  <a:pt x="2705" y="1434"/>
                  <a:pt x="2705" y="1434"/>
                </a:cubicBezTo>
                <a:cubicBezTo>
                  <a:pt x="2704" y="1436"/>
                  <a:pt x="2704" y="1437"/>
                  <a:pt x="2702" y="1437"/>
                </a:cubicBezTo>
                <a:cubicBezTo>
                  <a:pt x="2700" y="1439"/>
                  <a:pt x="2700" y="1441"/>
                  <a:pt x="2700" y="1444"/>
                </a:cubicBezTo>
                <a:cubicBezTo>
                  <a:pt x="2700" y="1445"/>
                  <a:pt x="2701" y="1445"/>
                  <a:pt x="2701" y="1446"/>
                </a:cubicBezTo>
                <a:cubicBezTo>
                  <a:pt x="2702" y="1447"/>
                  <a:pt x="2702" y="1448"/>
                  <a:pt x="2702" y="1449"/>
                </a:cubicBezTo>
                <a:cubicBezTo>
                  <a:pt x="2702" y="1450"/>
                  <a:pt x="2703" y="1451"/>
                  <a:pt x="2703" y="1452"/>
                </a:cubicBezTo>
                <a:cubicBezTo>
                  <a:pt x="2702" y="1455"/>
                  <a:pt x="2701" y="1451"/>
                  <a:pt x="2700" y="1452"/>
                </a:cubicBezTo>
                <a:cubicBezTo>
                  <a:pt x="2699" y="1454"/>
                  <a:pt x="2701" y="1455"/>
                  <a:pt x="2702" y="1455"/>
                </a:cubicBezTo>
                <a:cubicBezTo>
                  <a:pt x="2703" y="1456"/>
                  <a:pt x="2704" y="1456"/>
                  <a:pt x="2704" y="1456"/>
                </a:cubicBezTo>
                <a:cubicBezTo>
                  <a:pt x="2705" y="1457"/>
                  <a:pt x="2706" y="1456"/>
                  <a:pt x="2706" y="1457"/>
                </a:cubicBezTo>
                <a:cubicBezTo>
                  <a:pt x="2707" y="1457"/>
                  <a:pt x="2707" y="1458"/>
                  <a:pt x="2708" y="1458"/>
                </a:cubicBezTo>
                <a:cubicBezTo>
                  <a:pt x="2709" y="1460"/>
                  <a:pt x="2710" y="1456"/>
                  <a:pt x="2710" y="1455"/>
                </a:cubicBezTo>
                <a:cubicBezTo>
                  <a:pt x="2709" y="1454"/>
                  <a:pt x="2709" y="1454"/>
                  <a:pt x="2708" y="1454"/>
                </a:cubicBezTo>
                <a:cubicBezTo>
                  <a:pt x="2708" y="1453"/>
                  <a:pt x="2708" y="1453"/>
                  <a:pt x="2708" y="1452"/>
                </a:cubicBezTo>
                <a:cubicBezTo>
                  <a:pt x="2707" y="1451"/>
                  <a:pt x="2708" y="1449"/>
                  <a:pt x="2709" y="1448"/>
                </a:cubicBezTo>
                <a:cubicBezTo>
                  <a:pt x="2709" y="1448"/>
                  <a:pt x="2710" y="1448"/>
                  <a:pt x="2710" y="1447"/>
                </a:cubicBezTo>
                <a:cubicBezTo>
                  <a:pt x="2711" y="1447"/>
                  <a:pt x="2710" y="1446"/>
                  <a:pt x="2711" y="1446"/>
                </a:cubicBezTo>
                <a:cubicBezTo>
                  <a:pt x="2712" y="1445"/>
                  <a:pt x="2713" y="1448"/>
                  <a:pt x="2712" y="1449"/>
                </a:cubicBezTo>
                <a:cubicBezTo>
                  <a:pt x="2712" y="1449"/>
                  <a:pt x="2711" y="1449"/>
                  <a:pt x="2711" y="1450"/>
                </a:cubicBezTo>
                <a:cubicBezTo>
                  <a:pt x="2711" y="1451"/>
                  <a:pt x="2712" y="1452"/>
                  <a:pt x="2712" y="1452"/>
                </a:cubicBezTo>
                <a:cubicBezTo>
                  <a:pt x="2712" y="1454"/>
                  <a:pt x="2712" y="1456"/>
                  <a:pt x="2712" y="1457"/>
                </a:cubicBezTo>
                <a:cubicBezTo>
                  <a:pt x="2712" y="1458"/>
                  <a:pt x="2712" y="1459"/>
                  <a:pt x="2711" y="1459"/>
                </a:cubicBezTo>
                <a:cubicBezTo>
                  <a:pt x="2711" y="1460"/>
                  <a:pt x="2710" y="1460"/>
                  <a:pt x="2711" y="1461"/>
                </a:cubicBezTo>
                <a:cubicBezTo>
                  <a:pt x="2712" y="1461"/>
                  <a:pt x="2712" y="1460"/>
                  <a:pt x="2713" y="1459"/>
                </a:cubicBezTo>
                <a:cubicBezTo>
                  <a:pt x="2713" y="1459"/>
                  <a:pt x="2714" y="1459"/>
                  <a:pt x="2715" y="1458"/>
                </a:cubicBezTo>
                <a:cubicBezTo>
                  <a:pt x="2716" y="1458"/>
                  <a:pt x="2717" y="1457"/>
                  <a:pt x="2718" y="1457"/>
                </a:cubicBezTo>
                <a:cubicBezTo>
                  <a:pt x="2720" y="1456"/>
                  <a:pt x="2719" y="1455"/>
                  <a:pt x="2719" y="1454"/>
                </a:cubicBezTo>
                <a:cubicBezTo>
                  <a:pt x="2719" y="1451"/>
                  <a:pt x="2720" y="1452"/>
                  <a:pt x="2722" y="1452"/>
                </a:cubicBezTo>
                <a:cubicBezTo>
                  <a:pt x="2723" y="1452"/>
                  <a:pt x="2724" y="1453"/>
                  <a:pt x="2724" y="1452"/>
                </a:cubicBezTo>
                <a:cubicBezTo>
                  <a:pt x="2725" y="1450"/>
                  <a:pt x="2726" y="1448"/>
                  <a:pt x="2726" y="1447"/>
                </a:cubicBezTo>
                <a:cubicBezTo>
                  <a:pt x="2726" y="1445"/>
                  <a:pt x="2727" y="1444"/>
                  <a:pt x="2727" y="1442"/>
                </a:cubicBezTo>
                <a:cubicBezTo>
                  <a:pt x="2728" y="1441"/>
                  <a:pt x="2729" y="1439"/>
                  <a:pt x="2729" y="1438"/>
                </a:cubicBezTo>
                <a:cubicBezTo>
                  <a:pt x="2729" y="1436"/>
                  <a:pt x="2729" y="1434"/>
                  <a:pt x="2730" y="1433"/>
                </a:cubicBezTo>
                <a:cubicBezTo>
                  <a:pt x="2730" y="1432"/>
                  <a:pt x="2731" y="1432"/>
                  <a:pt x="2731" y="1431"/>
                </a:cubicBezTo>
                <a:cubicBezTo>
                  <a:pt x="2731" y="1431"/>
                  <a:pt x="2731" y="1430"/>
                  <a:pt x="2731" y="1430"/>
                </a:cubicBezTo>
                <a:cubicBezTo>
                  <a:pt x="2732" y="1428"/>
                  <a:pt x="2733" y="1426"/>
                  <a:pt x="2734" y="1425"/>
                </a:cubicBezTo>
                <a:cubicBezTo>
                  <a:pt x="2734" y="1424"/>
                  <a:pt x="2734" y="1423"/>
                  <a:pt x="2735" y="1423"/>
                </a:cubicBezTo>
                <a:cubicBezTo>
                  <a:pt x="2735" y="1422"/>
                  <a:pt x="2737" y="1421"/>
                  <a:pt x="2737" y="1419"/>
                </a:cubicBezTo>
                <a:cubicBezTo>
                  <a:pt x="2737" y="1419"/>
                  <a:pt x="2737" y="1419"/>
                  <a:pt x="2736" y="1418"/>
                </a:cubicBezTo>
                <a:close/>
                <a:moveTo>
                  <a:pt x="2694" y="1420"/>
                </a:moveTo>
                <a:cubicBezTo>
                  <a:pt x="2694" y="1419"/>
                  <a:pt x="2694" y="1419"/>
                  <a:pt x="2694" y="1419"/>
                </a:cubicBezTo>
                <a:cubicBezTo>
                  <a:pt x="2695" y="1419"/>
                  <a:pt x="2695" y="1419"/>
                  <a:pt x="2695" y="1419"/>
                </a:cubicBezTo>
                <a:cubicBezTo>
                  <a:pt x="2695" y="1419"/>
                  <a:pt x="2695" y="1420"/>
                  <a:pt x="2695" y="1420"/>
                </a:cubicBezTo>
                <a:cubicBezTo>
                  <a:pt x="2695" y="1420"/>
                  <a:pt x="2696" y="1420"/>
                  <a:pt x="2696" y="1421"/>
                </a:cubicBezTo>
                <a:cubicBezTo>
                  <a:pt x="2695" y="1421"/>
                  <a:pt x="2694" y="1420"/>
                  <a:pt x="2694" y="1420"/>
                </a:cubicBezTo>
                <a:close/>
                <a:moveTo>
                  <a:pt x="2792" y="1387"/>
                </a:moveTo>
                <a:cubicBezTo>
                  <a:pt x="2791" y="1388"/>
                  <a:pt x="2789" y="1389"/>
                  <a:pt x="2790" y="1390"/>
                </a:cubicBezTo>
                <a:cubicBezTo>
                  <a:pt x="2790" y="1391"/>
                  <a:pt x="2791" y="1391"/>
                  <a:pt x="2791" y="1392"/>
                </a:cubicBezTo>
                <a:cubicBezTo>
                  <a:pt x="2791" y="1392"/>
                  <a:pt x="2791" y="1393"/>
                  <a:pt x="2791" y="1392"/>
                </a:cubicBezTo>
                <a:cubicBezTo>
                  <a:pt x="2792" y="1392"/>
                  <a:pt x="2792" y="1392"/>
                  <a:pt x="2792" y="1391"/>
                </a:cubicBezTo>
                <a:cubicBezTo>
                  <a:pt x="2793" y="1391"/>
                  <a:pt x="2793" y="1391"/>
                  <a:pt x="2793" y="1390"/>
                </a:cubicBezTo>
                <a:cubicBezTo>
                  <a:pt x="2795" y="1389"/>
                  <a:pt x="2793" y="1389"/>
                  <a:pt x="2793" y="1388"/>
                </a:cubicBezTo>
                <a:cubicBezTo>
                  <a:pt x="2793" y="1387"/>
                  <a:pt x="2795" y="1386"/>
                  <a:pt x="2795" y="1385"/>
                </a:cubicBezTo>
                <a:cubicBezTo>
                  <a:pt x="2794" y="1385"/>
                  <a:pt x="2793" y="1387"/>
                  <a:pt x="2792" y="1387"/>
                </a:cubicBezTo>
                <a:close/>
                <a:moveTo>
                  <a:pt x="2808" y="2109"/>
                </a:moveTo>
                <a:cubicBezTo>
                  <a:pt x="2809" y="2109"/>
                  <a:pt x="2809" y="2110"/>
                  <a:pt x="2810" y="2109"/>
                </a:cubicBezTo>
                <a:cubicBezTo>
                  <a:pt x="2810" y="2109"/>
                  <a:pt x="2811" y="2107"/>
                  <a:pt x="2811" y="2108"/>
                </a:cubicBezTo>
                <a:cubicBezTo>
                  <a:pt x="2812" y="2108"/>
                  <a:pt x="2812" y="2110"/>
                  <a:pt x="2812" y="2110"/>
                </a:cubicBezTo>
                <a:cubicBezTo>
                  <a:pt x="2812" y="2111"/>
                  <a:pt x="2811" y="2113"/>
                  <a:pt x="2812" y="2114"/>
                </a:cubicBezTo>
                <a:cubicBezTo>
                  <a:pt x="2812" y="2115"/>
                  <a:pt x="2813" y="2115"/>
                  <a:pt x="2813" y="2115"/>
                </a:cubicBezTo>
                <a:cubicBezTo>
                  <a:pt x="2813" y="2116"/>
                  <a:pt x="2813" y="2116"/>
                  <a:pt x="2814" y="2117"/>
                </a:cubicBezTo>
                <a:cubicBezTo>
                  <a:pt x="2815" y="2117"/>
                  <a:pt x="2816" y="2117"/>
                  <a:pt x="2817" y="2116"/>
                </a:cubicBezTo>
                <a:cubicBezTo>
                  <a:pt x="2818" y="2116"/>
                  <a:pt x="2819" y="2116"/>
                  <a:pt x="2821" y="2116"/>
                </a:cubicBezTo>
                <a:cubicBezTo>
                  <a:pt x="2822" y="2116"/>
                  <a:pt x="2823" y="2115"/>
                  <a:pt x="2823" y="2114"/>
                </a:cubicBezTo>
                <a:cubicBezTo>
                  <a:pt x="2822" y="2114"/>
                  <a:pt x="2821" y="2114"/>
                  <a:pt x="2821" y="2114"/>
                </a:cubicBezTo>
                <a:cubicBezTo>
                  <a:pt x="2820" y="2114"/>
                  <a:pt x="2820" y="2113"/>
                  <a:pt x="2819" y="2113"/>
                </a:cubicBezTo>
                <a:cubicBezTo>
                  <a:pt x="2818" y="2113"/>
                  <a:pt x="2818" y="2113"/>
                  <a:pt x="2817" y="2112"/>
                </a:cubicBezTo>
                <a:cubicBezTo>
                  <a:pt x="2817" y="2111"/>
                  <a:pt x="2817" y="2110"/>
                  <a:pt x="2816" y="2110"/>
                </a:cubicBezTo>
                <a:cubicBezTo>
                  <a:pt x="2816" y="2109"/>
                  <a:pt x="2814" y="2107"/>
                  <a:pt x="2813" y="2107"/>
                </a:cubicBezTo>
                <a:cubicBezTo>
                  <a:pt x="2812" y="2106"/>
                  <a:pt x="2810" y="2107"/>
                  <a:pt x="2809" y="2106"/>
                </a:cubicBezTo>
                <a:cubicBezTo>
                  <a:pt x="2808" y="2106"/>
                  <a:pt x="2808" y="2105"/>
                  <a:pt x="2807" y="2105"/>
                </a:cubicBezTo>
                <a:cubicBezTo>
                  <a:pt x="2806" y="2105"/>
                  <a:pt x="2806" y="2105"/>
                  <a:pt x="2805" y="2105"/>
                </a:cubicBezTo>
                <a:cubicBezTo>
                  <a:pt x="2804" y="2105"/>
                  <a:pt x="2803" y="2105"/>
                  <a:pt x="2804" y="2106"/>
                </a:cubicBezTo>
                <a:cubicBezTo>
                  <a:pt x="2804" y="2107"/>
                  <a:pt x="2805" y="2108"/>
                  <a:pt x="2806" y="2108"/>
                </a:cubicBezTo>
                <a:cubicBezTo>
                  <a:pt x="2807" y="2108"/>
                  <a:pt x="2808" y="2108"/>
                  <a:pt x="2808" y="2109"/>
                </a:cubicBezTo>
                <a:close/>
                <a:moveTo>
                  <a:pt x="2721" y="2095"/>
                </a:moveTo>
                <a:cubicBezTo>
                  <a:pt x="2721" y="2094"/>
                  <a:pt x="2720" y="2094"/>
                  <a:pt x="2719" y="2094"/>
                </a:cubicBezTo>
                <a:cubicBezTo>
                  <a:pt x="2718" y="2094"/>
                  <a:pt x="2717" y="2093"/>
                  <a:pt x="2715" y="2093"/>
                </a:cubicBezTo>
                <a:cubicBezTo>
                  <a:pt x="2715" y="2092"/>
                  <a:pt x="2714" y="2092"/>
                  <a:pt x="2713" y="2092"/>
                </a:cubicBezTo>
                <a:cubicBezTo>
                  <a:pt x="2712" y="2093"/>
                  <a:pt x="2712" y="2093"/>
                  <a:pt x="2711" y="2093"/>
                </a:cubicBezTo>
                <a:cubicBezTo>
                  <a:pt x="2711" y="2093"/>
                  <a:pt x="2710" y="2092"/>
                  <a:pt x="2710" y="2093"/>
                </a:cubicBezTo>
                <a:cubicBezTo>
                  <a:pt x="2710" y="2094"/>
                  <a:pt x="2711" y="2094"/>
                  <a:pt x="2711" y="2095"/>
                </a:cubicBezTo>
                <a:cubicBezTo>
                  <a:pt x="2711" y="2095"/>
                  <a:pt x="2711" y="2095"/>
                  <a:pt x="2711" y="2096"/>
                </a:cubicBezTo>
                <a:cubicBezTo>
                  <a:pt x="2712" y="2096"/>
                  <a:pt x="2712" y="2096"/>
                  <a:pt x="2712" y="2096"/>
                </a:cubicBezTo>
                <a:cubicBezTo>
                  <a:pt x="2713" y="2096"/>
                  <a:pt x="2713" y="2097"/>
                  <a:pt x="2713" y="2098"/>
                </a:cubicBezTo>
                <a:cubicBezTo>
                  <a:pt x="2712" y="2098"/>
                  <a:pt x="2712" y="2098"/>
                  <a:pt x="2711" y="2097"/>
                </a:cubicBezTo>
                <a:cubicBezTo>
                  <a:pt x="2711" y="2097"/>
                  <a:pt x="2711" y="2097"/>
                  <a:pt x="2711" y="2096"/>
                </a:cubicBezTo>
                <a:cubicBezTo>
                  <a:pt x="2710" y="2096"/>
                  <a:pt x="2710" y="2096"/>
                  <a:pt x="2710" y="2096"/>
                </a:cubicBezTo>
                <a:cubicBezTo>
                  <a:pt x="2709" y="2096"/>
                  <a:pt x="2710" y="2095"/>
                  <a:pt x="2709" y="2094"/>
                </a:cubicBezTo>
                <a:cubicBezTo>
                  <a:pt x="2708" y="2094"/>
                  <a:pt x="2708" y="2094"/>
                  <a:pt x="2707" y="2094"/>
                </a:cubicBezTo>
                <a:cubicBezTo>
                  <a:pt x="2706" y="2095"/>
                  <a:pt x="2705" y="2096"/>
                  <a:pt x="2704" y="2096"/>
                </a:cubicBezTo>
                <a:cubicBezTo>
                  <a:pt x="2703" y="2096"/>
                  <a:pt x="2702" y="2095"/>
                  <a:pt x="2702" y="2096"/>
                </a:cubicBezTo>
                <a:cubicBezTo>
                  <a:pt x="2701" y="2096"/>
                  <a:pt x="2701" y="2096"/>
                  <a:pt x="2702" y="2097"/>
                </a:cubicBezTo>
                <a:cubicBezTo>
                  <a:pt x="2703" y="2097"/>
                  <a:pt x="2703" y="2098"/>
                  <a:pt x="2704" y="2098"/>
                </a:cubicBezTo>
                <a:cubicBezTo>
                  <a:pt x="2706" y="2098"/>
                  <a:pt x="2707" y="2097"/>
                  <a:pt x="2708" y="2099"/>
                </a:cubicBezTo>
                <a:cubicBezTo>
                  <a:pt x="2708" y="2100"/>
                  <a:pt x="2708" y="2101"/>
                  <a:pt x="2708" y="2101"/>
                </a:cubicBezTo>
                <a:cubicBezTo>
                  <a:pt x="2707" y="2102"/>
                  <a:pt x="2706" y="2102"/>
                  <a:pt x="2706" y="2103"/>
                </a:cubicBezTo>
                <a:cubicBezTo>
                  <a:pt x="2706" y="2103"/>
                  <a:pt x="2707" y="2103"/>
                  <a:pt x="2707" y="2102"/>
                </a:cubicBezTo>
                <a:cubicBezTo>
                  <a:pt x="2708" y="2102"/>
                  <a:pt x="2709" y="2102"/>
                  <a:pt x="2709" y="2102"/>
                </a:cubicBezTo>
                <a:cubicBezTo>
                  <a:pt x="2710" y="2101"/>
                  <a:pt x="2709" y="2100"/>
                  <a:pt x="2709" y="2100"/>
                </a:cubicBezTo>
                <a:cubicBezTo>
                  <a:pt x="2708" y="2099"/>
                  <a:pt x="2709" y="2099"/>
                  <a:pt x="2709" y="2098"/>
                </a:cubicBezTo>
                <a:cubicBezTo>
                  <a:pt x="2710" y="2098"/>
                  <a:pt x="2710" y="2099"/>
                  <a:pt x="2711" y="2100"/>
                </a:cubicBezTo>
                <a:cubicBezTo>
                  <a:pt x="2711" y="2100"/>
                  <a:pt x="2711" y="2100"/>
                  <a:pt x="2712" y="2101"/>
                </a:cubicBezTo>
                <a:cubicBezTo>
                  <a:pt x="2712" y="2101"/>
                  <a:pt x="2712" y="2102"/>
                  <a:pt x="2713" y="2102"/>
                </a:cubicBezTo>
                <a:cubicBezTo>
                  <a:pt x="2713" y="2102"/>
                  <a:pt x="2714" y="2102"/>
                  <a:pt x="2714" y="2102"/>
                </a:cubicBezTo>
                <a:cubicBezTo>
                  <a:pt x="2715" y="2101"/>
                  <a:pt x="2714" y="2100"/>
                  <a:pt x="2715" y="2100"/>
                </a:cubicBezTo>
                <a:cubicBezTo>
                  <a:pt x="2715" y="2099"/>
                  <a:pt x="2716" y="2099"/>
                  <a:pt x="2717" y="2100"/>
                </a:cubicBezTo>
                <a:cubicBezTo>
                  <a:pt x="2718" y="2100"/>
                  <a:pt x="2718" y="2100"/>
                  <a:pt x="2719" y="2099"/>
                </a:cubicBezTo>
                <a:cubicBezTo>
                  <a:pt x="2719" y="2099"/>
                  <a:pt x="2720" y="2099"/>
                  <a:pt x="2721" y="2099"/>
                </a:cubicBezTo>
                <a:cubicBezTo>
                  <a:pt x="2722" y="2100"/>
                  <a:pt x="2722" y="2100"/>
                  <a:pt x="2723" y="2100"/>
                </a:cubicBezTo>
                <a:cubicBezTo>
                  <a:pt x="2724" y="2100"/>
                  <a:pt x="2723" y="2097"/>
                  <a:pt x="2723" y="2096"/>
                </a:cubicBezTo>
                <a:cubicBezTo>
                  <a:pt x="2722" y="2096"/>
                  <a:pt x="2722" y="2095"/>
                  <a:pt x="2721" y="2095"/>
                </a:cubicBezTo>
                <a:close/>
                <a:moveTo>
                  <a:pt x="2691" y="2130"/>
                </a:moveTo>
                <a:cubicBezTo>
                  <a:pt x="2691" y="2130"/>
                  <a:pt x="2693" y="2130"/>
                  <a:pt x="2693" y="2130"/>
                </a:cubicBezTo>
                <a:cubicBezTo>
                  <a:pt x="2694" y="2130"/>
                  <a:pt x="2694" y="2131"/>
                  <a:pt x="2695" y="2131"/>
                </a:cubicBezTo>
                <a:cubicBezTo>
                  <a:pt x="2696" y="2132"/>
                  <a:pt x="2696" y="2132"/>
                  <a:pt x="2697" y="2132"/>
                </a:cubicBezTo>
                <a:cubicBezTo>
                  <a:pt x="2698" y="2132"/>
                  <a:pt x="2698" y="2133"/>
                  <a:pt x="2699" y="2133"/>
                </a:cubicBezTo>
                <a:cubicBezTo>
                  <a:pt x="2699" y="2134"/>
                  <a:pt x="2700" y="2134"/>
                  <a:pt x="2700" y="2134"/>
                </a:cubicBezTo>
                <a:cubicBezTo>
                  <a:pt x="2701" y="2134"/>
                  <a:pt x="2701" y="2133"/>
                  <a:pt x="2702" y="2132"/>
                </a:cubicBezTo>
                <a:cubicBezTo>
                  <a:pt x="2702" y="2132"/>
                  <a:pt x="2703" y="2132"/>
                  <a:pt x="2704" y="2132"/>
                </a:cubicBezTo>
                <a:cubicBezTo>
                  <a:pt x="2705" y="2132"/>
                  <a:pt x="2705" y="2131"/>
                  <a:pt x="2705" y="2130"/>
                </a:cubicBezTo>
                <a:cubicBezTo>
                  <a:pt x="2705" y="2130"/>
                  <a:pt x="2705" y="2130"/>
                  <a:pt x="2705" y="2129"/>
                </a:cubicBezTo>
                <a:cubicBezTo>
                  <a:pt x="2705" y="2129"/>
                  <a:pt x="2705" y="2129"/>
                  <a:pt x="2705" y="2129"/>
                </a:cubicBezTo>
                <a:cubicBezTo>
                  <a:pt x="2706" y="2128"/>
                  <a:pt x="2706" y="2128"/>
                  <a:pt x="2705" y="2127"/>
                </a:cubicBezTo>
                <a:cubicBezTo>
                  <a:pt x="2703" y="2126"/>
                  <a:pt x="2703" y="2123"/>
                  <a:pt x="2700" y="2125"/>
                </a:cubicBezTo>
                <a:cubicBezTo>
                  <a:pt x="2699" y="2126"/>
                  <a:pt x="2699" y="2127"/>
                  <a:pt x="2698" y="2127"/>
                </a:cubicBezTo>
                <a:cubicBezTo>
                  <a:pt x="2696" y="2128"/>
                  <a:pt x="2695" y="2128"/>
                  <a:pt x="2693" y="2129"/>
                </a:cubicBezTo>
                <a:cubicBezTo>
                  <a:pt x="2693" y="2129"/>
                  <a:pt x="2691" y="2129"/>
                  <a:pt x="2691" y="2130"/>
                </a:cubicBezTo>
                <a:close/>
                <a:moveTo>
                  <a:pt x="2717" y="1469"/>
                </a:moveTo>
                <a:cubicBezTo>
                  <a:pt x="2717" y="1469"/>
                  <a:pt x="2717" y="1468"/>
                  <a:pt x="2717" y="1468"/>
                </a:cubicBezTo>
                <a:cubicBezTo>
                  <a:pt x="2718" y="1467"/>
                  <a:pt x="2720" y="1465"/>
                  <a:pt x="2717" y="1466"/>
                </a:cubicBezTo>
                <a:cubicBezTo>
                  <a:pt x="2716" y="1466"/>
                  <a:pt x="2717" y="1468"/>
                  <a:pt x="2716" y="1469"/>
                </a:cubicBezTo>
                <a:cubicBezTo>
                  <a:pt x="2716" y="1470"/>
                  <a:pt x="2715" y="1470"/>
                  <a:pt x="2715" y="1471"/>
                </a:cubicBezTo>
                <a:cubicBezTo>
                  <a:pt x="2715" y="1472"/>
                  <a:pt x="2715" y="1473"/>
                  <a:pt x="2715" y="1473"/>
                </a:cubicBezTo>
                <a:cubicBezTo>
                  <a:pt x="2715" y="1474"/>
                  <a:pt x="2714" y="1475"/>
                  <a:pt x="2715" y="1475"/>
                </a:cubicBezTo>
                <a:cubicBezTo>
                  <a:pt x="2716" y="1475"/>
                  <a:pt x="2716" y="1474"/>
                  <a:pt x="2716" y="1473"/>
                </a:cubicBezTo>
                <a:cubicBezTo>
                  <a:pt x="2716" y="1472"/>
                  <a:pt x="2716" y="1472"/>
                  <a:pt x="2716" y="1471"/>
                </a:cubicBezTo>
                <a:cubicBezTo>
                  <a:pt x="2716" y="1470"/>
                  <a:pt x="2717" y="1470"/>
                  <a:pt x="2717" y="1469"/>
                </a:cubicBezTo>
                <a:close/>
                <a:moveTo>
                  <a:pt x="2709" y="1476"/>
                </a:moveTo>
                <a:cubicBezTo>
                  <a:pt x="2710" y="1475"/>
                  <a:pt x="2708" y="1474"/>
                  <a:pt x="2707" y="1474"/>
                </a:cubicBezTo>
                <a:cubicBezTo>
                  <a:pt x="2706" y="1474"/>
                  <a:pt x="2704" y="1475"/>
                  <a:pt x="2705" y="1476"/>
                </a:cubicBezTo>
                <a:cubicBezTo>
                  <a:pt x="2705" y="1477"/>
                  <a:pt x="2706" y="1476"/>
                  <a:pt x="2706" y="1477"/>
                </a:cubicBezTo>
                <a:cubicBezTo>
                  <a:pt x="2707" y="1477"/>
                  <a:pt x="2707" y="1478"/>
                  <a:pt x="2707" y="1478"/>
                </a:cubicBezTo>
                <a:cubicBezTo>
                  <a:pt x="2708" y="1479"/>
                  <a:pt x="2708" y="1479"/>
                  <a:pt x="2708" y="1478"/>
                </a:cubicBezTo>
                <a:cubicBezTo>
                  <a:pt x="2709" y="1477"/>
                  <a:pt x="2708" y="1477"/>
                  <a:pt x="2708" y="1477"/>
                </a:cubicBezTo>
                <a:cubicBezTo>
                  <a:pt x="2708" y="1476"/>
                  <a:pt x="2709" y="1476"/>
                  <a:pt x="2709" y="1476"/>
                </a:cubicBezTo>
                <a:close/>
                <a:moveTo>
                  <a:pt x="2919" y="1139"/>
                </a:moveTo>
                <a:cubicBezTo>
                  <a:pt x="2919" y="1139"/>
                  <a:pt x="2920" y="1138"/>
                  <a:pt x="2920" y="1138"/>
                </a:cubicBezTo>
                <a:cubicBezTo>
                  <a:pt x="2920" y="1137"/>
                  <a:pt x="2919" y="1136"/>
                  <a:pt x="2919" y="1136"/>
                </a:cubicBezTo>
                <a:cubicBezTo>
                  <a:pt x="2918" y="1135"/>
                  <a:pt x="2918" y="1135"/>
                  <a:pt x="2917" y="1136"/>
                </a:cubicBezTo>
                <a:cubicBezTo>
                  <a:pt x="2917" y="1137"/>
                  <a:pt x="2919" y="1140"/>
                  <a:pt x="2919" y="1139"/>
                </a:cubicBezTo>
                <a:close/>
                <a:moveTo>
                  <a:pt x="3756" y="973"/>
                </a:moveTo>
                <a:cubicBezTo>
                  <a:pt x="3754" y="974"/>
                  <a:pt x="3756" y="974"/>
                  <a:pt x="3757" y="973"/>
                </a:cubicBezTo>
                <a:cubicBezTo>
                  <a:pt x="3758" y="972"/>
                  <a:pt x="3756" y="973"/>
                  <a:pt x="3756" y="973"/>
                </a:cubicBezTo>
                <a:close/>
                <a:moveTo>
                  <a:pt x="3753" y="975"/>
                </a:moveTo>
                <a:cubicBezTo>
                  <a:pt x="3753" y="975"/>
                  <a:pt x="3753" y="974"/>
                  <a:pt x="3752" y="975"/>
                </a:cubicBezTo>
                <a:cubicBezTo>
                  <a:pt x="3751" y="976"/>
                  <a:pt x="3753" y="977"/>
                  <a:pt x="3753" y="976"/>
                </a:cubicBezTo>
                <a:cubicBezTo>
                  <a:pt x="3753" y="976"/>
                  <a:pt x="3755" y="976"/>
                  <a:pt x="3755" y="975"/>
                </a:cubicBezTo>
                <a:cubicBezTo>
                  <a:pt x="3756" y="974"/>
                  <a:pt x="3753" y="975"/>
                  <a:pt x="3753" y="975"/>
                </a:cubicBezTo>
                <a:close/>
                <a:moveTo>
                  <a:pt x="3752" y="974"/>
                </a:moveTo>
                <a:cubicBezTo>
                  <a:pt x="3753" y="974"/>
                  <a:pt x="3754" y="973"/>
                  <a:pt x="3755" y="972"/>
                </a:cubicBezTo>
                <a:cubicBezTo>
                  <a:pt x="3756" y="971"/>
                  <a:pt x="3754" y="971"/>
                  <a:pt x="3754" y="970"/>
                </a:cubicBezTo>
                <a:cubicBezTo>
                  <a:pt x="3753" y="969"/>
                  <a:pt x="3751" y="970"/>
                  <a:pt x="3750" y="971"/>
                </a:cubicBezTo>
                <a:cubicBezTo>
                  <a:pt x="3749" y="971"/>
                  <a:pt x="3750" y="971"/>
                  <a:pt x="3750" y="973"/>
                </a:cubicBezTo>
                <a:cubicBezTo>
                  <a:pt x="3751" y="974"/>
                  <a:pt x="3751" y="974"/>
                  <a:pt x="3752" y="974"/>
                </a:cubicBezTo>
                <a:close/>
                <a:moveTo>
                  <a:pt x="3733" y="975"/>
                </a:moveTo>
                <a:cubicBezTo>
                  <a:pt x="3732" y="975"/>
                  <a:pt x="3731" y="975"/>
                  <a:pt x="3731" y="975"/>
                </a:cubicBezTo>
                <a:cubicBezTo>
                  <a:pt x="3730" y="974"/>
                  <a:pt x="3729" y="976"/>
                  <a:pt x="3729" y="977"/>
                </a:cubicBezTo>
                <a:cubicBezTo>
                  <a:pt x="3730" y="977"/>
                  <a:pt x="3729" y="978"/>
                  <a:pt x="3729" y="979"/>
                </a:cubicBezTo>
                <a:cubicBezTo>
                  <a:pt x="3728" y="979"/>
                  <a:pt x="3725" y="980"/>
                  <a:pt x="3724" y="980"/>
                </a:cubicBezTo>
                <a:cubicBezTo>
                  <a:pt x="3723" y="980"/>
                  <a:pt x="3721" y="980"/>
                  <a:pt x="3721" y="981"/>
                </a:cubicBezTo>
                <a:cubicBezTo>
                  <a:pt x="3720" y="981"/>
                  <a:pt x="3719" y="982"/>
                  <a:pt x="3719" y="983"/>
                </a:cubicBezTo>
                <a:cubicBezTo>
                  <a:pt x="3719" y="984"/>
                  <a:pt x="3721" y="983"/>
                  <a:pt x="3722" y="982"/>
                </a:cubicBezTo>
                <a:cubicBezTo>
                  <a:pt x="3723" y="981"/>
                  <a:pt x="3724" y="981"/>
                  <a:pt x="3725" y="982"/>
                </a:cubicBezTo>
                <a:cubicBezTo>
                  <a:pt x="3726" y="982"/>
                  <a:pt x="3727" y="982"/>
                  <a:pt x="3727" y="982"/>
                </a:cubicBezTo>
                <a:cubicBezTo>
                  <a:pt x="3728" y="982"/>
                  <a:pt x="3729" y="982"/>
                  <a:pt x="3730" y="982"/>
                </a:cubicBezTo>
                <a:cubicBezTo>
                  <a:pt x="3731" y="981"/>
                  <a:pt x="3731" y="980"/>
                  <a:pt x="3731" y="978"/>
                </a:cubicBezTo>
                <a:cubicBezTo>
                  <a:pt x="3731" y="977"/>
                  <a:pt x="3733" y="977"/>
                  <a:pt x="3733" y="976"/>
                </a:cubicBezTo>
                <a:cubicBezTo>
                  <a:pt x="3734" y="976"/>
                  <a:pt x="3733" y="975"/>
                  <a:pt x="3733" y="975"/>
                </a:cubicBezTo>
                <a:close/>
                <a:moveTo>
                  <a:pt x="3760" y="973"/>
                </a:moveTo>
                <a:cubicBezTo>
                  <a:pt x="3759" y="974"/>
                  <a:pt x="3761" y="974"/>
                  <a:pt x="3762" y="974"/>
                </a:cubicBezTo>
                <a:cubicBezTo>
                  <a:pt x="3763" y="974"/>
                  <a:pt x="3763" y="974"/>
                  <a:pt x="3763" y="973"/>
                </a:cubicBezTo>
                <a:cubicBezTo>
                  <a:pt x="3762" y="972"/>
                  <a:pt x="3760" y="973"/>
                  <a:pt x="3760" y="973"/>
                </a:cubicBezTo>
                <a:close/>
                <a:moveTo>
                  <a:pt x="3727" y="975"/>
                </a:moveTo>
                <a:cubicBezTo>
                  <a:pt x="3727" y="975"/>
                  <a:pt x="3725" y="975"/>
                  <a:pt x="3725" y="976"/>
                </a:cubicBezTo>
                <a:cubicBezTo>
                  <a:pt x="3725" y="976"/>
                  <a:pt x="3724" y="978"/>
                  <a:pt x="3725" y="977"/>
                </a:cubicBezTo>
                <a:cubicBezTo>
                  <a:pt x="3726" y="977"/>
                  <a:pt x="3727" y="976"/>
                  <a:pt x="3727" y="975"/>
                </a:cubicBezTo>
                <a:close/>
                <a:moveTo>
                  <a:pt x="3742" y="977"/>
                </a:moveTo>
                <a:cubicBezTo>
                  <a:pt x="3741" y="977"/>
                  <a:pt x="3742" y="976"/>
                  <a:pt x="3742" y="976"/>
                </a:cubicBezTo>
                <a:cubicBezTo>
                  <a:pt x="3744" y="976"/>
                  <a:pt x="3743" y="974"/>
                  <a:pt x="3742" y="973"/>
                </a:cubicBezTo>
                <a:cubicBezTo>
                  <a:pt x="3741" y="973"/>
                  <a:pt x="3740" y="974"/>
                  <a:pt x="3739" y="975"/>
                </a:cubicBezTo>
                <a:cubicBezTo>
                  <a:pt x="3738" y="975"/>
                  <a:pt x="3739" y="976"/>
                  <a:pt x="3738" y="977"/>
                </a:cubicBezTo>
                <a:cubicBezTo>
                  <a:pt x="3738" y="978"/>
                  <a:pt x="3739" y="978"/>
                  <a:pt x="3738" y="979"/>
                </a:cubicBezTo>
                <a:cubicBezTo>
                  <a:pt x="3738" y="979"/>
                  <a:pt x="3737" y="978"/>
                  <a:pt x="3736" y="978"/>
                </a:cubicBezTo>
                <a:cubicBezTo>
                  <a:pt x="3735" y="978"/>
                  <a:pt x="3735" y="979"/>
                  <a:pt x="3736" y="980"/>
                </a:cubicBezTo>
                <a:cubicBezTo>
                  <a:pt x="3736" y="980"/>
                  <a:pt x="3736" y="981"/>
                  <a:pt x="3734" y="983"/>
                </a:cubicBezTo>
                <a:cubicBezTo>
                  <a:pt x="3733" y="984"/>
                  <a:pt x="3733" y="984"/>
                  <a:pt x="3734" y="985"/>
                </a:cubicBezTo>
                <a:cubicBezTo>
                  <a:pt x="3735" y="985"/>
                  <a:pt x="3736" y="984"/>
                  <a:pt x="3736" y="983"/>
                </a:cubicBezTo>
                <a:cubicBezTo>
                  <a:pt x="3737" y="982"/>
                  <a:pt x="3738" y="983"/>
                  <a:pt x="3738" y="984"/>
                </a:cubicBezTo>
                <a:cubicBezTo>
                  <a:pt x="3738" y="985"/>
                  <a:pt x="3739" y="984"/>
                  <a:pt x="3739" y="983"/>
                </a:cubicBezTo>
                <a:cubicBezTo>
                  <a:pt x="3740" y="982"/>
                  <a:pt x="3741" y="982"/>
                  <a:pt x="3742" y="982"/>
                </a:cubicBezTo>
                <a:cubicBezTo>
                  <a:pt x="3743" y="982"/>
                  <a:pt x="3743" y="981"/>
                  <a:pt x="3743" y="980"/>
                </a:cubicBezTo>
                <a:cubicBezTo>
                  <a:pt x="3743" y="980"/>
                  <a:pt x="3744" y="980"/>
                  <a:pt x="3745" y="980"/>
                </a:cubicBezTo>
                <a:cubicBezTo>
                  <a:pt x="3746" y="980"/>
                  <a:pt x="3745" y="978"/>
                  <a:pt x="3745" y="978"/>
                </a:cubicBezTo>
                <a:cubicBezTo>
                  <a:pt x="3744" y="977"/>
                  <a:pt x="3743" y="977"/>
                  <a:pt x="3742" y="977"/>
                </a:cubicBezTo>
                <a:close/>
                <a:moveTo>
                  <a:pt x="3752" y="978"/>
                </a:moveTo>
                <a:cubicBezTo>
                  <a:pt x="3751" y="978"/>
                  <a:pt x="3751" y="977"/>
                  <a:pt x="3750" y="976"/>
                </a:cubicBezTo>
                <a:cubicBezTo>
                  <a:pt x="3750" y="976"/>
                  <a:pt x="3749" y="978"/>
                  <a:pt x="3750" y="978"/>
                </a:cubicBezTo>
                <a:cubicBezTo>
                  <a:pt x="3750" y="978"/>
                  <a:pt x="3750" y="979"/>
                  <a:pt x="3751" y="980"/>
                </a:cubicBezTo>
                <a:cubicBezTo>
                  <a:pt x="3751" y="981"/>
                  <a:pt x="3752" y="979"/>
                  <a:pt x="3753" y="978"/>
                </a:cubicBezTo>
                <a:cubicBezTo>
                  <a:pt x="3754" y="978"/>
                  <a:pt x="3753" y="978"/>
                  <a:pt x="3752" y="978"/>
                </a:cubicBezTo>
                <a:close/>
                <a:moveTo>
                  <a:pt x="3766" y="968"/>
                </a:moveTo>
                <a:cubicBezTo>
                  <a:pt x="3766" y="967"/>
                  <a:pt x="3765" y="967"/>
                  <a:pt x="3765" y="967"/>
                </a:cubicBezTo>
                <a:cubicBezTo>
                  <a:pt x="3765" y="967"/>
                  <a:pt x="3764" y="968"/>
                  <a:pt x="3765" y="968"/>
                </a:cubicBezTo>
                <a:cubicBezTo>
                  <a:pt x="3765" y="968"/>
                  <a:pt x="3766" y="968"/>
                  <a:pt x="3766" y="968"/>
                </a:cubicBezTo>
                <a:close/>
                <a:moveTo>
                  <a:pt x="3748" y="977"/>
                </a:moveTo>
                <a:cubicBezTo>
                  <a:pt x="3748" y="976"/>
                  <a:pt x="3746" y="976"/>
                  <a:pt x="3746" y="977"/>
                </a:cubicBezTo>
                <a:cubicBezTo>
                  <a:pt x="3745" y="978"/>
                  <a:pt x="3746" y="979"/>
                  <a:pt x="3746" y="980"/>
                </a:cubicBezTo>
                <a:cubicBezTo>
                  <a:pt x="3746" y="981"/>
                  <a:pt x="3747" y="981"/>
                  <a:pt x="3748" y="981"/>
                </a:cubicBezTo>
                <a:cubicBezTo>
                  <a:pt x="3749" y="980"/>
                  <a:pt x="3748" y="980"/>
                  <a:pt x="3748" y="979"/>
                </a:cubicBezTo>
                <a:cubicBezTo>
                  <a:pt x="3748" y="979"/>
                  <a:pt x="3747" y="978"/>
                  <a:pt x="3748" y="978"/>
                </a:cubicBezTo>
                <a:cubicBezTo>
                  <a:pt x="3749" y="977"/>
                  <a:pt x="3748" y="977"/>
                  <a:pt x="3748" y="977"/>
                </a:cubicBezTo>
                <a:close/>
                <a:moveTo>
                  <a:pt x="3758" y="974"/>
                </a:moveTo>
                <a:cubicBezTo>
                  <a:pt x="3757" y="974"/>
                  <a:pt x="3757" y="974"/>
                  <a:pt x="3758" y="975"/>
                </a:cubicBezTo>
                <a:cubicBezTo>
                  <a:pt x="3758" y="976"/>
                  <a:pt x="3759" y="975"/>
                  <a:pt x="3759" y="975"/>
                </a:cubicBezTo>
                <a:cubicBezTo>
                  <a:pt x="3759" y="974"/>
                  <a:pt x="3758" y="974"/>
                  <a:pt x="3758" y="974"/>
                </a:cubicBezTo>
                <a:close/>
                <a:moveTo>
                  <a:pt x="3828" y="566"/>
                </a:moveTo>
                <a:cubicBezTo>
                  <a:pt x="3829" y="566"/>
                  <a:pt x="3829" y="565"/>
                  <a:pt x="3829" y="565"/>
                </a:cubicBezTo>
                <a:cubicBezTo>
                  <a:pt x="3830" y="566"/>
                  <a:pt x="3830" y="566"/>
                  <a:pt x="3831" y="567"/>
                </a:cubicBezTo>
                <a:cubicBezTo>
                  <a:pt x="3831" y="567"/>
                  <a:pt x="3832" y="567"/>
                  <a:pt x="3833" y="567"/>
                </a:cubicBezTo>
                <a:cubicBezTo>
                  <a:pt x="3834" y="568"/>
                  <a:pt x="3834" y="570"/>
                  <a:pt x="3835" y="570"/>
                </a:cubicBezTo>
                <a:cubicBezTo>
                  <a:pt x="3837" y="570"/>
                  <a:pt x="3838" y="570"/>
                  <a:pt x="3840" y="570"/>
                </a:cubicBezTo>
                <a:cubicBezTo>
                  <a:pt x="3842" y="524"/>
                  <a:pt x="3842" y="524"/>
                  <a:pt x="3842" y="524"/>
                </a:cubicBezTo>
                <a:cubicBezTo>
                  <a:pt x="3841" y="523"/>
                  <a:pt x="3839" y="523"/>
                  <a:pt x="3838" y="523"/>
                </a:cubicBezTo>
                <a:cubicBezTo>
                  <a:pt x="3837" y="523"/>
                  <a:pt x="3835" y="524"/>
                  <a:pt x="3834" y="523"/>
                </a:cubicBezTo>
                <a:cubicBezTo>
                  <a:pt x="3832" y="523"/>
                  <a:pt x="3831" y="523"/>
                  <a:pt x="3829" y="522"/>
                </a:cubicBezTo>
                <a:cubicBezTo>
                  <a:pt x="3828" y="522"/>
                  <a:pt x="3828" y="522"/>
                  <a:pt x="3827" y="522"/>
                </a:cubicBezTo>
                <a:cubicBezTo>
                  <a:pt x="3826" y="521"/>
                  <a:pt x="3826" y="522"/>
                  <a:pt x="3825" y="522"/>
                </a:cubicBezTo>
                <a:cubicBezTo>
                  <a:pt x="3824" y="521"/>
                  <a:pt x="3823" y="520"/>
                  <a:pt x="3821" y="520"/>
                </a:cubicBezTo>
                <a:cubicBezTo>
                  <a:pt x="3820" y="521"/>
                  <a:pt x="3821" y="521"/>
                  <a:pt x="3822" y="521"/>
                </a:cubicBezTo>
                <a:cubicBezTo>
                  <a:pt x="3822" y="522"/>
                  <a:pt x="3823" y="521"/>
                  <a:pt x="3824" y="522"/>
                </a:cubicBezTo>
                <a:cubicBezTo>
                  <a:pt x="3825" y="522"/>
                  <a:pt x="3826" y="523"/>
                  <a:pt x="3827" y="523"/>
                </a:cubicBezTo>
                <a:cubicBezTo>
                  <a:pt x="3828" y="523"/>
                  <a:pt x="3831" y="525"/>
                  <a:pt x="3829" y="525"/>
                </a:cubicBezTo>
                <a:cubicBezTo>
                  <a:pt x="3828" y="525"/>
                  <a:pt x="3827" y="525"/>
                  <a:pt x="3827" y="525"/>
                </a:cubicBezTo>
                <a:cubicBezTo>
                  <a:pt x="3826" y="525"/>
                  <a:pt x="3826" y="525"/>
                  <a:pt x="3825" y="524"/>
                </a:cubicBezTo>
                <a:cubicBezTo>
                  <a:pt x="3824" y="524"/>
                  <a:pt x="3824" y="524"/>
                  <a:pt x="3823" y="524"/>
                </a:cubicBezTo>
                <a:cubicBezTo>
                  <a:pt x="3822" y="523"/>
                  <a:pt x="3822" y="523"/>
                  <a:pt x="3821" y="523"/>
                </a:cubicBezTo>
                <a:cubicBezTo>
                  <a:pt x="3820" y="522"/>
                  <a:pt x="3817" y="522"/>
                  <a:pt x="3816" y="523"/>
                </a:cubicBezTo>
                <a:cubicBezTo>
                  <a:pt x="3815" y="524"/>
                  <a:pt x="3815" y="526"/>
                  <a:pt x="3814" y="527"/>
                </a:cubicBezTo>
                <a:cubicBezTo>
                  <a:pt x="3814" y="526"/>
                  <a:pt x="3814" y="526"/>
                  <a:pt x="3814" y="525"/>
                </a:cubicBezTo>
                <a:cubicBezTo>
                  <a:pt x="3814" y="525"/>
                  <a:pt x="3814" y="524"/>
                  <a:pt x="3814" y="524"/>
                </a:cubicBezTo>
                <a:cubicBezTo>
                  <a:pt x="3814" y="522"/>
                  <a:pt x="3814" y="522"/>
                  <a:pt x="3816" y="521"/>
                </a:cubicBezTo>
                <a:cubicBezTo>
                  <a:pt x="3816" y="521"/>
                  <a:pt x="3817" y="521"/>
                  <a:pt x="3817" y="521"/>
                </a:cubicBezTo>
                <a:cubicBezTo>
                  <a:pt x="3817" y="520"/>
                  <a:pt x="3816" y="520"/>
                  <a:pt x="3816" y="519"/>
                </a:cubicBezTo>
                <a:cubicBezTo>
                  <a:pt x="3815" y="519"/>
                  <a:pt x="3814" y="519"/>
                  <a:pt x="3813" y="519"/>
                </a:cubicBezTo>
                <a:cubicBezTo>
                  <a:pt x="3811" y="519"/>
                  <a:pt x="3810" y="519"/>
                  <a:pt x="3809" y="518"/>
                </a:cubicBezTo>
                <a:cubicBezTo>
                  <a:pt x="3808" y="518"/>
                  <a:pt x="3806" y="519"/>
                  <a:pt x="3805" y="519"/>
                </a:cubicBezTo>
                <a:cubicBezTo>
                  <a:pt x="3804" y="519"/>
                  <a:pt x="3802" y="519"/>
                  <a:pt x="3801" y="519"/>
                </a:cubicBezTo>
                <a:cubicBezTo>
                  <a:pt x="3799" y="519"/>
                  <a:pt x="3798" y="519"/>
                  <a:pt x="3797" y="519"/>
                </a:cubicBezTo>
                <a:cubicBezTo>
                  <a:pt x="3795" y="518"/>
                  <a:pt x="3787" y="518"/>
                  <a:pt x="3788" y="520"/>
                </a:cubicBezTo>
                <a:cubicBezTo>
                  <a:pt x="3788" y="521"/>
                  <a:pt x="3789" y="520"/>
                  <a:pt x="3789" y="521"/>
                </a:cubicBezTo>
                <a:cubicBezTo>
                  <a:pt x="3790" y="521"/>
                  <a:pt x="3790" y="521"/>
                  <a:pt x="3791" y="521"/>
                </a:cubicBezTo>
                <a:cubicBezTo>
                  <a:pt x="3792" y="520"/>
                  <a:pt x="3794" y="520"/>
                  <a:pt x="3795" y="521"/>
                </a:cubicBezTo>
                <a:cubicBezTo>
                  <a:pt x="3796" y="522"/>
                  <a:pt x="3793" y="523"/>
                  <a:pt x="3794" y="524"/>
                </a:cubicBezTo>
                <a:cubicBezTo>
                  <a:pt x="3795" y="524"/>
                  <a:pt x="3796" y="523"/>
                  <a:pt x="3796" y="523"/>
                </a:cubicBezTo>
                <a:cubicBezTo>
                  <a:pt x="3797" y="523"/>
                  <a:pt x="3797" y="523"/>
                  <a:pt x="3798" y="523"/>
                </a:cubicBezTo>
                <a:cubicBezTo>
                  <a:pt x="3798" y="524"/>
                  <a:pt x="3798" y="525"/>
                  <a:pt x="3799" y="526"/>
                </a:cubicBezTo>
                <a:cubicBezTo>
                  <a:pt x="3799" y="527"/>
                  <a:pt x="3800" y="527"/>
                  <a:pt x="3800" y="528"/>
                </a:cubicBezTo>
                <a:cubicBezTo>
                  <a:pt x="3800" y="529"/>
                  <a:pt x="3800" y="530"/>
                  <a:pt x="3800" y="531"/>
                </a:cubicBezTo>
                <a:cubicBezTo>
                  <a:pt x="3800" y="532"/>
                  <a:pt x="3800" y="532"/>
                  <a:pt x="3800" y="533"/>
                </a:cubicBezTo>
                <a:cubicBezTo>
                  <a:pt x="3800" y="534"/>
                  <a:pt x="3797" y="535"/>
                  <a:pt x="3796" y="535"/>
                </a:cubicBezTo>
                <a:cubicBezTo>
                  <a:pt x="3796" y="535"/>
                  <a:pt x="3795" y="535"/>
                  <a:pt x="3795" y="536"/>
                </a:cubicBezTo>
                <a:cubicBezTo>
                  <a:pt x="3794" y="537"/>
                  <a:pt x="3795" y="537"/>
                  <a:pt x="3796" y="537"/>
                </a:cubicBezTo>
                <a:cubicBezTo>
                  <a:pt x="3797" y="537"/>
                  <a:pt x="3797" y="537"/>
                  <a:pt x="3798" y="538"/>
                </a:cubicBezTo>
                <a:cubicBezTo>
                  <a:pt x="3799" y="538"/>
                  <a:pt x="3799" y="538"/>
                  <a:pt x="3800" y="539"/>
                </a:cubicBezTo>
                <a:cubicBezTo>
                  <a:pt x="3801" y="539"/>
                  <a:pt x="3801" y="539"/>
                  <a:pt x="3802" y="539"/>
                </a:cubicBezTo>
                <a:cubicBezTo>
                  <a:pt x="3802" y="540"/>
                  <a:pt x="3803" y="540"/>
                  <a:pt x="3803" y="540"/>
                </a:cubicBezTo>
                <a:cubicBezTo>
                  <a:pt x="3804" y="541"/>
                  <a:pt x="3804" y="541"/>
                  <a:pt x="3805" y="542"/>
                </a:cubicBezTo>
                <a:cubicBezTo>
                  <a:pt x="3805" y="543"/>
                  <a:pt x="3803" y="543"/>
                  <a:pt x="3802" y="544"/>
                </a:cubicBezTo>
                <a:cubicBezTo>
                  <a:pt x="3800" y="546"/>
                  <a:pt x="3801" y="544"/>
                  <a:pt x="3801" y="542"/>
                </a:cubicBezTo>
                <a:cubicBezTo>
                  <a:pt x="3801" y="541"/>
                  <a:pt x="3800" y="540"/>
                  <a:pt x="3799" y="540"/>
                </a:cubicBezTo>
                <a:cubicBezTo>
                  <a:pt x="3799" y="539"/>
                  <a:pt x="3796" y="539"/>
                  <a:pt x="3796" y="540"/>
                </a:cubicBezTo>
                <a:cubicBezTo>
                  <a:pt x="3795" y="540"/>
                  <a:pt x="3795" y="541"/>
                  <a:pt x="3795" y="542"/>
                </a:cubicBezTo>
                <a:cubicBezTo>
                  <a:pt x="3795" y="542"/>
                  <a:pt x="3794" y="542"/>
                  <a:pt x="3794" y="543"/>
                </a:cubicBezTo>
                <a:cubicBezTo>
                  <a:pt x="3793" y="543"/>
                  <a:pt x="3792" y="547"/>
                  <a:pt x="3791" y="544"/>
                </a:cubicBezTo>
                <a:cubicBezTo>
                  <a:pt x="3791" y="544"/>
                  <a:pt x="3792" y="543"/>
                  <a:pt x="3791" y="542"/>
                </a:cubicBezTo>
                <a:cubicBezTo>
                  <a:pt x="3791" y="541"/>
                  <a:pt x="3791" y="541"/>
                  <a:pt x="3791" y="540"/>
                </a:cubicBezTo>
                <a:cubicBezTo>
                  <a:pt x="3790" y="540"/>
                  <a:pt x="3790" y="539"/>
                  <a:pt x="3790" y="538"/>
                </a:cubicBezTo>
                <a:cubicBezTo>
                  <a:pt x="3790" y="537"/>
                  <a:pt x="3789" y="536"/>
                  <a:pt x="3788" y="536"/>
                </a:cubicBezTo>
                <a:cubicBezTo>
                  <a:pt x="3787" y="536"/>
                  <a:pt x="3787" y="536"/>
                  <a:pt x="3786" y="536"/>
                </a:cubicBezTo>
                <a:cubicBezTo>
                  <a:pt x="3786" y="535"/>
                  <a:pt x="3785" y="535"/>
                  <a:pt x="3785" y="535"/>
                </a:cubicBezTo>
                <a:cubicBezTo>
                  <a:pt x="3784" y="534"/>
                  <a:pt x="3783" y="535"/>
                  <a:pt x="3782" y="534"/>
                </a:cubicBezTo>
                <a:cubicBezTo>
                  <a:pt x="3781" y="533"/>
                  <a:pt x="3783" y="532"/>
                  <a:pt x="3784" y="532"/>
                </a:cubicBezTo>
                <a:cubicBezTo>
                  <a:pt x="3785" y="531"/>
                  <a:pt x="3786" y="530"/>
                  <a:pt x="3786" y="528"/>
                </a:cubicBezTo>
                <a:cubicBezTo>
                  <a:pt x="3786" y="527"/>
                  <a:pt x="3784" y="526"/>
                  <a:pt x="3784" y="524"/>
                </a:cubicBezTo>
                <a:cubicBezTo>
                  <a:pt x="3784" y="523"/>
                  <a:pt x="3783" y="522"/>
                  <a:pt x="3782" y="521"/>
                </a:cubicBezTo>
                <a:cubicBezTo>
                  <a:pt x="3782" y="519"/>
                  <a:pt x="3782" y="518"/>
                  <a:pt x="3782" y="516"/>
                </a:cubicBezTo>
                <a:cubicBezTo>
                  <a:pt x="3783" y="515"/>
                  <a:pt x="3784" y="514"/>
                  <a:pt x="3784" y="513"/>
                </a:cubicBezTo>
                <a:cubicBezTo>
                  <a:pt x="3784" y="511"/>
                  <a:pt x="3783" y="509"/>
                  <a:pt x="3782" y="508"/>
                </a:cubicBezTo>
                <a:cubicBezTo>
                  <a:pt x="3781" y="508"/>
                  <a:pt x="3779" y="505"/>
                  <a:pt x="3779" y="507"/>
                </a:cubicBezTo>
                <a:cubicBezTo>
                  <a:pt x="3779" y="507"/>
                  <a:pt x="3780" y="507"/>
                  <a:pt x="3780" y="508"/>
                </a:cubicBezTo>
                <a:cubicBezTo>
                  <a:pt x="3780" y="509"/>
                  <a:pt x="3779" y="509"/>
                  <a:pt x="3779" y="510"/>
                </a:cubicBezTo>
                <a:cubicBezTo>
                  <a:pt x="3777" y="510"/>
                  <a:pt x="3776" y="511"/>
                  <a:pt x="3775" y="511"/>
                </a:cubicBezTo>
                <a:cubicBezTo>
                  <a:pt x="3773" y="511"/>
                  <a:pt x="3774" y="510"/>
                  <a:pt x="3774" y="509"/>
                </a:cubicBezTo>
                <a:cubicBezTo>
                  <a:pt x="3775" y="508"/>
                  <a:pt x="3775" y="508"/>
                  <a:pt x="3775" y="507"/>
                </a:cubicBezTo>
                <a:cubicBezTo>
                  <a:pt x="3775" y="507"/>
                  <a:pt x="3775" y="506"/>
                  <a:pt x="3775" y="506"/>
                </a:cubicBezTo>
                <a:cubicBezTo>
                  <a:pt x="3775" y="505"/>
                  <a:pt x="3776" y="504"/>
                  <a:pt x="3776" y="503"/>
                </a:cubicBezTo>
                <a:cubicBezTo>
                  <a:pt x="3775" y="500"/>
                  <a:pt x="3773" y="500"/>
                  <a:pt x="3771" y="498"/>
                </a:cubicBezTo>
                <a:cubicBezTo>
                  <a:pt x="3770" y="497"/>
                  <a:pt x="3768" y="497"/>
                  <a:pt x="3767" y="496"/>
                </a:cubicBezTo>
                <a:cubicBezTo>
                  <a:pt x="3765" y="496"/>
                  <a:pt x="3763" y="495"/>
                  <a:pt x="3762" y="494"/>
                </a:cubicBezTo>
                <a:cubicBezTo>
                  <a:pt x="3761" y="493"/>
                  <a:pt x="3759" y="492"/>
                  <a:pt x="3758" y="491"/>
                </a:cubicBezTo>
                <a:cubicBezTo>
                  <a:pt x="3755" y="490"/>
                  <a:pt x="3752" y="490"/>
                  <a:pt x="3749" y="488"/>
                </a:cubicBezTo>
                <a:cubicBezTo>
                  <a:pt x="3746" y="486"/>
                  <a:pt x="3744" y="485"/>
                  <a:pt x="3741" y="483"/>
                </a:cubicBezTo>
                <a:cubicBezTo>
                  <a:pt x="3740" y="483"/>
                  <a:pt x="3739" y="482"/>
                  <a:pt x="3737" y="481"/>
                </a:cubicBezTo>
                <a:cubicBezTo>
                  <a:pt x="3736" y="481"/>
                  <a:pt x="3735" y="481"/>
                  <a:pt x="3733" y="481"/>
                </a:cubicBezTo>
                <a:cubicBezTo>
                  <a:pt x="3731" y="481"/>
                  <a:pt x="3731" y="480"/>
                  <a:pt x="3730" y="479"/>
                </a:cubicBezTo>
                <a:cubicBezTo>
                  <a:pt x="3729" y="478"/>
                  <a:pt x="3727" y="477"/>
                  <a:pt x="3726" y="476"/>
                </a:cubicBezTo>
                <a:cubicBezTo>
                  <a:pt x="3725" y="475"/>
                  <a:pt x="3723" y="474"/>
                  <a:pt x="3722" y="473"/>
                </a:cubicBezTo>
                <a:cubicBezTo>
                  <a:pt x="3721" y="473"/>
                  <a:pt x="3720" y="473"/>
                  <a:pt x="3718" y="472"/>
                </a:cubicBezTo>
                <a:cubicBezTo>
                  <a:pt x="3717" y="472"/>
                  <a:pt x="3716" y="471"/>
                  <a:pt x="3715" y="471"/>
                </a:cubicBezTo>
                <a:cubicBezTo>
                  <a:pt x="3715" y="471"/>
                  <a:pt x="3718" y="472"/>
                  <a:pt x="3718" y="473"/>
                </a:cubicBezTo>
                <a:cubicBezTo>
                  <a:pt x="3719" y="473"/>
                  <a:pt x="3721" y="474"/>
                  <a:pt x="3721" y="475"/>
                </a:cubicBezTo>
                <a:cubicBezTo>
                  <a:pt x="3720" y="475"/>
                  <a:pt x="3719" y="474"/>
                  <a:pt x="3718" y="474"/>
                </a:cubicBezTo>
                <a:cubicBezTo>
                  <a:pt x="3716" y="473"/>
                  <a:pt x="3715" y="473"/>
                  <a:pt x="3714" y="472"/>
                </a:cubicBezTo>
                <a:cubicBezTo>
                  <a:pt x="3712" y="470"/>
                  <a:pt x="3709" y="471"/>
                  <a:pt x="3707" y="469"/>
                </a:cubicBezTo>
                <a:cubicBezTo>
                  <a:pt x="3706" y="469"/>
                  <a:pt x="3705" y="467"/>
                  <a:pt x="3705" y="466"/>
                </a:cubicBezTo>
                <a:cubicBezTo>
                  <a:pt x="3704" y="465"/>
                  <a:pt x="3703" y="464"/>
                  <a:pt x="3702" y="463"/>
                </a:cubicBezTo>
                <a:cubicBezTo>
                  <a:pt x="3702" y="463"/>
                  <a:pt x="3701" y="463"/>
                  <a:pt x="3700" y="462"/>
                </a:cubicBezTo>
                <a:cubicBezTo>
                  <a:pt x="3699" y="461"/>
                  <a:pt x="3698" y="460"/>
                  <a:pt x="3696" y="459"/>
                </a:cubicBezTo>
                <a:cubicBezTo>
                  <a:pt x="3694" y="457"/>
                  <a:pt x="3691" y="456"/>
                  <a:pt x="3688" y="455"/>
                </a:cubicBezTo>
                <a:cubicBezTo>
                  <a:pt x="3687" y="455"/>
                  <a:pt x="3685" y="455"/>
                  <a:pt x="3684" y="455"/>
                </a:cubicBezTo>
                <a:cubicBezTo>
                  <a:pt x="3682" y="455"/>
                  <a:pt x="3681" y="454"/>
                  <a:pt x="3679" y="454"/>
                </a:cubicBezTo>
                <a:cubicBezTo>
                  <a:pt x="3676" y="452"/>
                  <a:pt x="3673" y="451"/>
                  <a:pt x="3669" y="449"/>
                </a:cubicBezTo>
                <a:cubicBezTo>
                  <a:pt x="3668" y="448"/>
                  <a:pt x="3668" y="448"/>
                  <a:pt x="3667" y="447"/>
                </a:cubicBezTo>
                <a:cubicBezTo>
                  <a:pt x="3665" y="447"/>
                  <a:pt x="3664" y="446"/>
                  <a:pt x="3663" y="446"/>
                </a:cubicBezTo>
                <a:cubicBezTo>
                  <a:pt x="3662" y="445"/>
                  <a:pt x="3662" y="445"/>
                  <a:pt x="3661" y="445"/>
                </a:cubicBezTo>
                <a:cubicBezTo>
                  <a:pt x="3659" y="444"/>
                  <a:pt x="3657" y="443"/>
                  <a:pt x="3655" y="441"/>
                </a:cubicBezTo>
                <a:cubicBezTo>
                  <a:pt x="3652" y="440"/>
                  <a:pt x="3648" y="438"/>
                  <a:pt x="3645" y="437"/>
                </a:cubicBezTo>
                <a:cubicBezTo>
                  <a:pt x="3642" y="436"/>
                  <a:pt x="3639" y="436"/>
                  <a:pt x="3635" y="435"/>
                </a:cubicBezTo>
                <a:cubicBezTo>
                  <a:pt x="3632" y="434"/>
                  <a:pt x="3628" y="434"/>
                  <a:pt x="3624" y="433"/>
                </a:cubicBezTo>
                <a:cubicBezTo>
                  <a:pt x="3623" y="433"/>
                  <a:pt x="3621" y="433"/>
                  <a:pt x="3620" y="432"/>
                </a:cubicBezTo>
                <a:cubicBezTo>
                  <a:pt x="3618" y="432"/>
                  <a:pt x="3617" y="431"/>
                  <a:pt x="3616" y="430"/>
                </a:cubicBezTo>
                <a:cubicBezTo>
                  <a:pt x="3614" y="430"/>
                  <a:pt x="3614" y="429"/>
                  <a:pt x="3613" y="428"/>
                </a:cubicBezTo>
                <a:cubicBezTo>
                  <a:pt x="3611" y="427"/>
                  <a:pt x="3610" y="426"/>
                  <a:pt x="3609" y="425"/>
                </a:cubicBezTo>
                <a:cubicBezTo>
                  <a:pt x="3608" y="425"/>
                  <a:pt x="3606" y="424"/>
                  <a:pt x="3605" y="424"/>
                </a:cubicBezTo>
                <a:cubicBezTo>
                  <a:pt x="3604" y="423"/>
                  <a:pt x="3603" y="423"/>
                  <a:pt x="3602" y="423"/>
                </a:cubicBezTo>
                <a:cubicBezTo>
                  <a:pt x="3601" y="423"/>
                  <a:pt x="3600" y="423"/>
                  <a:pt x="3599" y="423"/>
                </a:cubicBezTo>
                <a:cubicBezTo>
                  <a:pt x="3598" y="423"/>
                  <a:pt x="3596" y="423"/>
                  <a:pt x="3594" y="423"/>
                </a:cubicBezTo>
                <a:cubicBezTo>
                  <a:pt x="3592" y="423"/>
                  <a:pt x="3591" y="424"/>
                  <a:pt x="3589" y="424"/>
                </a:cubicBezTo>
                <a:cubicBezTo>
                  <a:pt x="3587" y="424"/>
                  <a:pt x="3585" y="424"/>
                  <a:pt x="3583" y="424"/>
                </a:cubicBezTo>
                <a:cubicBezTo>
                  <a:pt x="3581" y="424"/>
                  <a:pt x="3578" y="424"/>
                  <a:pt x="3576" y="424"/>
                </a:cubicBezTo>
                <a:cubicBezTo>
                  <a:pt x="3574" y="424"/>
                  <a:pt x="3572" y="423"/>
                  <a:pt x="3569" y="423"/>
                </a:cubicBezTo>
                <a:cubicBezTo>
                  <a:pt x="3566" y="423"/>
                  <a:pt x="3563" y="422"/>
                  <a:pt x="3559" y="422"/>
                </a:cubicBezTo>
                <a:cubicBezTo>
                  <a:pt x="3557" y="421"/>
                  <a:pt x="3555" y="422"/>
                  <a:pt x="3553" y="422"/>
                </a:cubicBezTo>
                <a:cubicBezTo>
                  <a:pt x="3552" y="422"/>
                  <a:pt x="3549" y="421"/>
                  <a:pt x="3548" y="422"/>
                </a:cubicBezTo>
                <a:cubicBezTo>
                  <a:pt x="3549" y="423"/>
                  <a:pt x="3549" y="423"/>
                  <a:pt x="3550" y="423"/>
                </a:cubicBezTo>
                <a:cubicBezTo>
                  <a:pt x="3551" y="423"/>
                  <a:pt x="3551" y="423"/>
                  <a:pt x="3551" y="424"/>
                </a:cubicBezTo>
                <a:cubicBezTo>
                  <a:pt x="3552" y="426"/>
                  <a:pt x="3550" y="425"/>
                  <a:pt x="3549" y="426"/>
                </a:cubicBezTo>
                <a:cubicBezTo>
                  <a:pt x="3549" y="427"/>
                  <a:pt x="3549" y="428"/>
                  <a:pt x="3548" y="427"/>
                </a:cubicBezTo>
                <a:cubicBezTo>
                  <a:pt x="3547" y="427"/>
                  <a:pt x="3547" y="426"/>
                  <a:pt x="3547" y="426"/>
                </a:cubicBezTo>
                <a:cubicBezTo>
                  <a:pt x="3546" y="425"/>
                  <a:pt x="3545" y="424"/>
                  <a:pt x="3544" y="424"/>
                </a:cubicBezTo>
                <a:cubicBezTo>
                  <a:pt x="3543" y="423"/>
                  <a:pt x="3542" y="422"/>
                  <a:pt x="3541" y="421"/>
                </a:cubicBezTo>
                <a:cubicBezTo>
                  <a:pt x="3540" y="421"/>
                  <a:pt x="3538" y="421"/>
                  <a:pt x="3537" y="421"/>
                </a:cubicBezTo>
                <a:cubicBezTo>
                  <a:pt x="3536" y="421"/>
                  <a:pt x="3534" y="420"/>
                  <a:pt x="3533" y="420"/>
                </a:cubicBezTo>
                <a:cubicBezTo>
                  <a:pt x="3531" y="420"/>
                  <a:pt x="3529" y="420"/>
                  <a:pt x="3527" y="420"/>
                </a:cubicBezTo>
                <a:cubicBezTo>
                  <a:pt x="3526" y="420"/>
                  <a:pt x="3525" y="419"/>
                  <a:pt x="3524" y="419"/>
                </a:cubicBezTo>
                <a:cubicBezTo>
                  <a:pt x="3522" y="419"/>
                  <a:pt x="3520" y="419"/>
                  <a:pt x="3517" y="419"/>
                </a:cubicBezTo>
                <a:cubicBezTo>
                  <a:pt x="3515" y="418"/>
                  <a:pt x="3513" y="418"/>
                  <a:pt x="3510" y="417"/>
                </a:cubicBezTo>
                <a:cubicBezTo>
                  <a:pt x="3509" y="417"/>
                  <a:pt x="3507" y="417"/>
                  <a:pt x="3506" y="417"/>
                </a:cubicBezTo>
                <a:cubicBezTo>
                  <a:pt x="3503" y="417"/>
                  <a:pt x="3500" y="416"/>
                  <a:pt x="3497" y="416"/>
                </a:cubicBezTo>
                <a:cubicBezTo>
                  <a:pt x="3496" y="416"/>
                  <a:pt x="3496" y="416"/>
                  <a:pt x="3495" y="416"/>
                </a:cubicBezTo>
                <a:cubicBezTo>
                  <a:pt x="3495" y="415"/>
                  <a:pt x="3494" y="415"/>
                  <a:pt x="3493" y="415"/>
                </a:cubicBezTo>
                <a:cubicBezTo>
                  <a:pt x="3492" y="415"/>
                  <a:pt x="3493" y="416"/>
                  <a:pt x="3494" y="416"/>
                </a:cubicBezTo>
                <a:cubicBezTo>
                  <a:pt x="3494" y="416"/>
                  <a:pt x="3495" y="416"/>
                  <a:pt x="3495" y="417"/>
                </a:cubicBezTo>
                <a:cubicBezTo>
                  <a:pt x="3496" y="418"/>
                  <a:pt x="3496" y="418"/>
                  <a:pt x="3496" y="420"/>
                </a:cubicBezTo>
                <a:cubicBezTo>
                  <a:pt x="3495" y="421"/>
                  <a:pt x="3495" y="422"/>
                  <a:pt x="3495" y="423"/>
                </a:cubicBezTo>
                <a:cubicBezTo>
                  <a:pt x="3496" y="424"/>
                  <a:pt x="3496" y="425"/>
                  <a:pt x="3495" y="426"/>
                </a:cubicBezTo>
                <a:cubicBezTo>
                  <a:pt x="3494" y="427"/>
                  <a:pt x="3486" y="432"/>
                  <a:pt x="3488" y="434"/>
                </a:cubicBezTo>
                <a:cubicBezTo>
                  <a:pt x="3488" y="434"/>
                  <a:pt x="3488" y="434"/>
                  <a:pt x="3489" y="434"/>
                </a:cubicBezTo>
                <a:cubicBezTo>
                  <a:pt x="3489" y="434"/>
                  <a:pt x="3489" y="434"/>
                  <a:pt x="3490" y="434"/>
                </a:cubicBezTo>
                <a:cubicBezTo>
                  <a:pt x="3490" y="435"/>
                  <a:pt x="3491" y="435"/>
                  <a:pt x="3492" y="435"/>
                </a:cubicBezTo>
                <a:cubicBezTo>
                  <a:pt x="3492" y="435"/>
                  <a:pt x="3493" y="434"/>
                  <a:pt x="3493" y="434"/>
                </a:cubicBezTo>
                <a:cubicBezTo>
                  <a:pt x="3494" y="433"/>
                  <a:pt x="3495" y="433"/>
                  <a:pt x="3495" y="433"/>
                </a:cubicBezTo>
                <a:cubicBezTo>
                  <a:pt x="3497" y="434"/>
                  <a:pt x="3497" y="435"/>
                  <a:pt x="3497" y="436"/>
                </a:cubicBezTo>
                <a:cubicBezTo>
                  <a:pt x="3498" y="438"/>
                  <a:pt x="3499" y="439"/>
                  <a:pt x="3500" y="440"/>
                </a:cubicBezTo>
                <a:cubicBezTo>
                  <a:pt x="3500" y="441"/>
                  <a:pt x="3500" y="442"/>
                  <a:pt x="3501" y="442"/>
                </a:cubicBezTo>
                <a:cubicBezTo>
                  <a:pt x="3501" y="443"/>
                  <a:pt x="3502" y="443"/>
                  <a:pt x="3502" y="444"/>
                </a:cubicBezTo>
                <a:cubicBezTo>
                  <a:pt x="3504" y="445"/>
                  <a:pt x="3503" y="446"/>
                  <a:pt x="3503" y="448"/>
                </a:cubicBezTo>
                <a:cubicBezTo>
                  <a:pt x="3502" y="449"/>
                  <a:pt x="3503" y="449"/>
                  <a:pt x="3504" y="450"/>
                </a:cubicBezTo>
                <a:cubicBezTo>
                  <a:pt x="3504" y="451"/>
                  <a:pt x="3504" y="453"/>
                  <a:pt x="3504" y="453"/>
                </a:cubicBezTo>
                <a:cubicBezTo>
                  <a:pt x="3503" y="454"/>
                  <a:pt x="3502" y="454"/>
                  <a:pt x="3501" y="455"/>
                </a:cubicBezTo>
                <a:cubicBezTo>
                  <a:pt x="3500" y="455"/>
                  <a:pt x="3499" y="457"/>
                  <a:pt x="3499" y="458"/>
                </a:cubicBezTo>
                <a:cubicBezTo>
                  <a:pt x="3499" y="458"/>
                  <a:pt x="3499" y="460"/>
                  <a:pt x="3498" y="461"/>
                </a:cubicBezTo>
                <a:cubicBezTo>
                  <a:pt x="3497" y="461"/>
                  <a:pt x="3497" y="460"/>
                  <a:pt x="3497" y="460"/>
                </a:cubicBezTo>
                <a:cubicBezTo>
                  <a:pt x="3496" y="459"/>
                  <a:pt x="3495" y="459"/>
                  <a:pt x="3495" y="459"/>
                </a:cubicBezTo>
                <a:cubicBezTo>
                  <a:pt x="3495" y="459"/>
                  <a:pt x="3494" y="460"/>
                  <a:pt x="3494" y="460"/>
                </a:cubicBezTo>
                <a:cubicBezTo>
                  <a:pt x="3494" y="460"/>
                  <a:pt x="3494" y="460"/>
                  <a:pt x="3494" y="461"/>
                </a:cubicBezTo>
                <a:cubicBezTo>
                  <a:pt x="3495" y="461"/>
                  <a:pt x="3495" y="461"/>
                  <a:pt x="3495" y="461"/>
                </a:cubicBezTo>
                <a:cubicBezTo>
                  <a:pt x="3495" y="462"/>
                  <a:pt x="3494" y="462"/>
                  <a:pt x="3494" y="462"/>
                </a:cubicBezTo>
                <a:cubicBezTo>
                  <a:pt x="3493" y="462"/>
                  <a:pt x="3493" y="461"/>
                  <a:pt x="3492" y="461"/>
                </a:cubicBezTo>
                <a:cubicBezTo>
                  <a:pt x="3491" y="461"/>
                  <a:pt x="3491" y="461"/>
                  <a:pt x="3490" y="461"/>
                </a:cubicBezTo>
                <a:cubicBezTo>
                  <a:pt x="3489" y="462"/>
                  <a:pt x="3488" y="461"/>
                  <a:pt x="3487" y="461"/>
                </a:cubicBezTo>
                <a:cubicBezTo>
                  <a:pt x="3486" y="461"/>
                  <a:pt x="3485" y="462"/>
                  <a:pt x="3484" y="462"/>
                </a:cubicBezTo>
                <a:cubicBezTo>
                  <a:pt x="3483" y="462"/>
                  <a:pt x="3481" y="462"/>
                  <a:pt x="3479" y="462"/>
                </a:cubicBezTo>
                <a:cubicBezTo>
                  <a:pt x="3478" y="462"/>
                  <a:pt x="3477" y="462"/>
                  <a:pt x="3475" y="461"/>
                </a:cubicBezTo>
                <a:cubicBezTo>
                  <a:pt x="3474" y="460"/>
                  <a:pt x="3474" y="458"/>
                  <a:pt x="3474" y="457"/>
                </a:cubicBezTo>
                <a:cubicBezTo>
                  <a:pt x="3473" y="456"/>
                  <a:pt x="3474" y="454"/>
                  <a:pt x="3473" y="453"/>
                </a:cubicBezTo>
                <a:cubicBezTo>
                  <a:pt x="3472" y="451"/>
                  <a:pt x="3471" y="451"/>
                  <a:pt x="3469" y="451"/>
                </a:cubicBezTo>
                <a:cubicBezTo>
                  <a:pt x="3468" y="450"/>
                  <a:pt x="3466" y="450"/>
                  <a:pt x="3465" y="449"/>
                </a:cubicBezTo>
                <a:cubicBezTo>
                  <a:pt x="3464" y="449"/>
                  <a:pt x="3463" y="448"/>
                  <a:pt x="3461" y="447"/>
                </a:cubicBezTo>
                <a:cubicBezTo>
                  <a:pt x="3459" y="447"/>
                  <a:pt x="3455" y="448"/>
                  <a:pt x="3453" y="446"/>
                </a:cubicBezTo>
                <a:cubicBezTo>
                  <a:pt x="3452" y="446"/>
                  <a:pt x="3451" y="445"/>
                  <a:pt x="3450" y="444"/>
                </a:cubicBezTo>
                <a:cubicBezTo>
                  <a:pt x="3450" y="443"/>
                  <a:pt x="3450" y="441"/>
                  <a:pt x="3450" y="440"/>
                </a:cubicBezTo>
                <a:cubicBezTo>
                  <a:pt x="3450" y="439"/>
                  <a:pt x="3451" y="438"/>
                  <a:pt x="3450" y="436"/>
                </a:cubicBezTo>
                <a:cubicBezTo>
                  <a:pt x="3450" y="435"/>
                  <a:pt x="3449" y="434"/>
                  <a:pt x="3447" y="434"/>
                </a:cubicBezTo>
                <a:cubicBezTo>
                  <a:pt x="3446" y="433"/>
                  <a:pt x="3445" y="433"/>
                  <a:pt x="3445" y="431"/>
                </a:cubicBezTo>
                <a:cubicBezTo>
                  <a:pt x="3445" y="431"/>
                  <a:pt x="3445" y="430"/>
                  <a:pt x="3444" y="429"/>
                </a:cubicBezTo>
                <a:cubicBezTo>
                  <a:pt x="3444" y="429"/>
                  <a:pt x="3443" y="429"/>
                  <a:pt x="3442" y="429"/>
                </a:cubicBezTo>
                <a:cubicBezTo>
                  <a:pt x="3441" y="428"/>
                  <a:pt x="3439" y="428"/>
                  <a:pt x="3438" y="429"/>
                </a:cubicBezTo>
                <a:cubicBezTo>
                  <a:pt x="3437" y="429"/>
                  <a:pt x="3436" y="430"/>
                  <a:pt x="3435" y="431"/>
                </a:cubicBezTo>
                <a:cubicBezTo>
                  <a:pt x="3435" y="431"/>
                  <a:pt x="3434" y="431"/>
                  <a:pt x="3434" y="431"/>
                </a:cubicBezTo>
                <a:cubicBezTo>
                  <a:pt x="3433" y="432"/>
                  <a:pt x="3433" y="432"/>
                  <a:pt x="3432" y="433"/>
                </a:cubicBezTo>
                <a:cubicBezTo>
                  <a:pt x="3432" y="433"/>
                  <a:pt x="3431" y="434"/>
                  <a:pt x="3431" y="434"/>
                </a:cubicBezTo>
                <a:cubicBezTo>
                  <a:pt x="3430" y="435"/>
                  <a:pt x="3428" y="435"/>
                  <a:pt x="3427" y="435"/>
                </a:cubicBezTo>
                <a:cubicBezTo>
                  <a:pt x="3426" y="435"/>
                  <a:pt x="3425" y="435"/>
                  <a:pt x="3424" y="435"/>
                </a:cubicBezTo>
                <a:cubicBezTo>
                  <a:pt x="3422" y="435"/>
                  <a:pt x="3420" y="435"/>
                  <a:pt x="3418" y="435"/>
                </a:cubicBezTo>
                <a:cubicBezTo>
                  <a:pt x="3415" y="435"/>
                  <a:pt x="3413" y="435"/>
                  <a:pt x="3410" y="435"/>
                </a:cubicBezTo>
                <a:cubicBezTo>
                  <a:pt x="3407" y="435"/>
                  <a:pt x="3405" y="435"/>
                  <a:pt x="3402" y="434"/>
                </a:cubicBezTo>
                <a:cubicBezTo>
                  <a:pt x="3398" y="434"/>
                  <a:pt x="3395" y="435"/>
                  <a:pt x="3391" y="434"/>
                </a:cubicBezTo>
                <a:cubicBezTo>
                  <a:pt x="3389" y="433"/>
                  <a:pt x="3388" y="433"/>
                  <a:pt x="3386" y="432"/>
                </a:cubicBezTo>
                <a:cubicBezTo>
                  <a:pt x="3384" y="432"/>
                  <a:pt x="3383" y="432"/>
                  <a:pt x="3381" y="431"/>
                </a:cubicBezTo>
                <a:cubicBezTo>
                  <a:pt x="3379" y="431"/>
                  <a:pt x="3377" y="431"/>
                  <a:pt x="3376" y="430"/>
                </a:cubicBezTo>
                <a:cubicBezTo>
                  <a:pt x="3375" y="430"/>
                  <a:pt x="3374" y="430"/>
                  <a:pt x="3373" y="429"/>
                </a:cubicBezTo>
                <a:cubicBezTo>
                  <a:pt x="3373" y="429"/>
                  <a:pt x="3372" y="430"/>
                  <a:pt x="3371" y="430"/>
                </a:cubicBezTo>
                <a:cubicBezTo>
                  <a:pt x="3370" y="429"/>
                  <a:pt x="3369" y="429"/>
                  <a:pt x="3369" y="428"/>
                </a:cubicBezTo>
                <a:cubicBezTo>
                  <a:pt x="3368" y="428"/>
                  <a:pt x="3367" y="428"/>
                  <a:pt x="3366" y="428"/>
                </a:cubicBezTo>
                <a:cubicBezTo>
                  <a:pt x="3366" y="429"/>
                  <a:pt x="3365" y="429"/>
                  <a:pt x="3365" y="429"/>
                </a:cubicBezTo>
                <a:cubicBezTo>
                  <a:pt x="3363" y="430"/>
                  <a:pt x="3362" y="429"/>
                  <a:pt x="3361" y="430"/>
                </a:cubicBezTo>
                <a:cubicBezTo>
                  <a:pt x="3360" y="430"/>
                  <a:pt x="3359" y="430"/>
                  <a:pt x="3358" y="430"/>
                </a:cubicBezTo>
                <a:cubicBezTo>
                  <a:pt x="3357" y="430"/>
                  <a:pt x="3356" y="430"/>
                  <a:pt x="3355" y="430"/>
                </a:cubicBezTo>
                <a:cubicBezTo>
                  <a:pt x="3353" y="431"/>
                  <a:pt x="3351" y="431"/>
                  <a:pt x="3348" y="431"/>
                </a:cubicBezTo>
                <a:cubicBezTo>
                  <a:pt x="3346" y="431"/>
                  <a:pt x="3343" y="430"/>
                  <a:pt x="3340" y="431"/>
                </a:cubicBezTo>
                <a:cubicBezTo>
                  <a:pt x="3338" y="431"/>
                  <a:pt x="3335" y="432"/>
                  <a:pt x="3333" y="432"/>
                </a:cubicBezTo>
                <a:cubicBezTo>
                  <a:pt x="3331" y="433"/>
                  <a:pt x="3329" y="433"/>
                  <a:pt x="3327" y="433"/>
                </a:cubicBezTo>
                <a:cubicBezTo>
                  <a:pt x="3325" y="433"/>
                  <a:pt x="3323" y="433"/>
                  <a:pt x="3321" y="433"/>
                </a:cubicBezTo>
                <a:cubicBezTo>
                  <a:pt x="3320" y="433"/>
                  <a:pt x="3318" y="434"/>
                  <a:pt x="3316" y="434"/>
                </a:cubicBezTo>
                <a:cubicBezTo>
                  <a:pt x="3314" y="434"/>
                  <a:pt x="3311" y="435"/>
                  <a:pt x="3308" y="435"/>
                </a:cubicBezTo>
                <a:cubicBezTo>
                  <a:pt x="3306" y="435"/>
                  <a:pt x="3304" y="435"/>
                  <a:pt x="3302" y="434"/>
                </a:cubicBezTo>
                <a:cubicBezTo>
                  <a:pt x="3299" y="433"/>
                  <a:pt x="3296" y="431"/>
                  <a:pt x="3293" y="431"/>
                </a:cubicBezTo>
                <a:cubicBezTo>
                  <a:pt x="3291" y="430"/>
                  <a:pt x="3290" y="430"/>
                  <a:pt x="3288" y="430"/>
                </a:cubicBezTo>
                <a:cubicBezTo>
                  <a:pt x="3287" y="430"/>
                  <a:pt x="3285" y="430"/>
                  <a:pt x="3284" y="428"/>
                </a:cubicBezTo>
                <a:cubicBezTo>
                  <a:pt x="3284" y="428"/>
                  <a:pt x="3284" y="427"/>
                  <a:pt x="3284" y="426"/>
                </a:cubicBezTo>
                <a:cubicBezTo>
                  <a:pt x="3284" y="425"/>
                  <a:pt x="3283" y="425"/>
                  <a:pt x="3283" y="425"/>
                </a:cubicBezTo>
                <a:cubicBezTo>
                  <a:pt x="3281" y="423"/>
                  <a:pt x="3283" y="423"/>
                  <a:pt x="3284" y="422"/>
                </a:cubicBezTo>
                <a:cubicBezTo>
                  <a:pt x="3285" y="420"/>
                  <a:pt x="3284" y="419"/>
                  <a:pt x="3284" y="418"/>
                </a:cubicBezTo>
                <a:cubicBezTo>
                  <a:pt x="3283" y="417"/>
                  <a:pt x="3283" y="415"/>
                  <a:pt x="3285" y="415"/>
                </a:cubicBezTo>
                <a:cubicBezTo>
                  <a:pt x="3286" y="415"/>
                  <a:pt x="3288" y="416"/>
                  <a:pt x="3288" y="414"/>
                </a:cubicBezTo>
                <a:cubicBezTo>
                  <a:pt x="3288" y="413"/>
                  <a:pt x="3288" y="413"/>
                  <a:pt x="3288" y="413"/>
                </a:cubicBezTo>
                <a:cubicBezTo>
                  <a:pt x="3288" y="412"/>
                  <a:pt x="3289" y="412"/>
                  <a:pt x="3289" y="412"/>
                </a:cubicBezTo>
                <a:cubicBezTo>
                  <a:pt x="3289" y="410"/>
                  <a:pt x="3288" y="409"/>
                  <a:pt x="3288" y="408"/>
                </a:cubicBezTo>
                <a:cubicBezTo>
                  <a:pt x="3288" y="407"/>
                  <a:pt x="3287" y="407"/>
                  <a:pt x="3287" y="406"/>
                </a:cubicBezTo>
                <a:cubicBezTo>
                  <a:pt x="3287" y="406"/>
                  <a:pt x="3287" y="405"/>
                  <a:pt x="3287" y="404"/>
                </a:cubicBezTo>
                <a:cubicBezTo>
                  <a:pt x="3286" y="401"/>
                  <a:pt x="3285" y="397"/>
                  <a:pt x="3282" y="395"/>
                </a:cubicBezTo>
                <a:cubicBezTo>
                  <a:pt x="3280" y="394"/>
                  <a:pt x="3279" y="393"/>
                  <a:pt x="3277" y="392"/>
                </a:cubicBezTo>
                <a:cubicBezTo>
                  <a:pt x="3274" y="390"/>
                  <a:pt x="3271" y="389"/>
                  <a:pt x="3267" y="388"/>
                </a:cubicBezTo>
                <a:cubicBezTo>
                  <a:pt x="3266" y="387"/>
                  <a:pt x="3264" y="387"/>
                  <a:pt x="3263" y="386"/>
                </a:cubicBezTo>
                <a:cubicBezTo>
                  <a:pt x="3262" y="386"/>
                  <a:pt x="3261" y="385"/>
                  <a:pt x="3260" y="385"/>
                </a:cubicBezTo>
                <a:cubicBezTo>
                  <a:pt x="3260" y="385"/>
                  <a:pt x="3259" y="385"/>
                  <a:pt x="3258" y="385"/>
                </a:cubicBezTo>
                <a:cubicBezTo>
                  <a:pt x="3256" y="384"/>
                  <a:pt x="3254" y="384"/>
                  <a:pt x="3252" y="384"/>
                </a:cubicBezTo>
                <a:cubicBezTo>
                  <a:pt x="3251" y="384"/>
                  <a:pt x="3249" y="383"/>
                  <a:pt x="3247" y="383"/>
                </a:cubicBezTo>
                <a:cubicBezTo>
                  <a:pt x="3244" y="382"/>
                  <a:pt x="3241" y="382"/>
                  <a:pt x="3237" y="382"/>
                </a:cubicBezTo>
                <a:cubicBezTo>
                  <a:pt x="3234" y="381"/>
                  <a:pt x="3231" y="382"/>
                  <a:pt x="3228" y="381"/>
                </a:cubicBezTo>
                <a:cubicBezTo>
                  <a:pt x="3225" y="381"/>
                  <a:pt x="3223" y="381"/>
                  <a:pt x="3220" y="381"/>
                </a:cubicBezTo>
                <a:cubicBezTo>
                  <a:pt x="3215" y="381"/>
                  <a:pt x="3209" y="381"/>
                  <a:pt x="3203" y="381"/>
                </a:cubicBezTo>
                <a:cubicBezTo>
                  <a:pt x="3201" y="381"/>
                  <a:pt x="3199" y="382"/>
                  <a:pt x="3196" y="382"/>
                </a:cubicBezTo>
                <a:cubicBezTo>
                  <a:pt x="3194" y="382"/>
                  <a:pt x="3192" y="383"/>
                  <a:pt x="3190" y="383"/>
                </a:cubicBezTo>
                <a:cubicBezTo>
                  <a:pt x="3185" y="384"/>
                  <a:pt x="3180" y="385"/>
                  <a:pt x="3175" y="386"/>
                </a:cubicBezTo>
                <a:cubicBezTo>
                  <a:pt x="3171" y="387"/>
                  <a:pt x="3166" y="389"/>
                  <a:pt x="3161" y="389"/>
                </a:cubicBezTo>
                <a:cubicBezTo>
                  <a:pt x="3159" y="389"/>
                  <a:pt x="3157" y="390"/>
                  <a:pt x="3154" y="390"/>
                </a:cubicBezTo>
                <a:cubicBezTo>
                  <a:pt x="3153" y="390"/>
                  <a:pt x="3152" y="390"/>
                  <a:pt x="3150" y="390"/>
                </a:cubicBezTo>
                <a:cubicBezTo>
                  <a:pt x="3149" y="390"/>
                  <a:pt x="3148" y="390"/>
                  <a:pt x="3146" y="391"/>
                </a:cubicBezTo>
                <a:cubicBezTo>
                  <a:pt x="3145" y="391"/>
                  <a:pt x="3144" y="392"/>
                  <a:pt x="3142" y="391"/>
                </a:cubicBezTo>
                <a:cubicBezTo>
                  <a:pt x="3141" y="391"/>
                  <a:pt x="3139" y="391"/>
                  <a:pt x="3137" y="391"/>
                </a:cubicBezTo>
                <a:cubicBezTo>
                  <a:pt x="3137" y="390"/>
                  <a:pt x="3136" y="390"/>
                  <a:pt x="3135" y="389"/>
                </a:cubicBezTo>
                <a:cubicBezTo>
                  <a:pt x="3134" y="389"/>
                  <a:pt x="3133" y="389"/>
                  <a:pt x="3132" y="389"/>
                </a:cubicBezTo>
                <a:cubicBezTo>
                  <a:pt x="3131" y="388"/>
                  <a:pt x="3130" y="388"/>
                  <a:pt x="3129" y="387"/>
                </a:cubicBezTo>
                <a:cubicBezTo>
                  <a:pt x="3128" y="387"/>
                  <a:pt x="3127" y="386"/>
                  <a:pt x="3127" y="385"/>
                </a:cubicBezTo>
                <a:cubicBezTo>
                  <a:pt x="3128" y="385"/>
                  <a:pt x="3129" y="386"/>
                  <a:pt x="3129" y="385"/>
                </a:cubicBezTo>
                <a:cubicBezTo>
                  <a:pt x="3129" y="385"/>
                  <a:pt x="3128" y="384"/>
                  <a:pt x="3128" y="383"/>
                </a:cubicBezTo>
                <a:cubicBezTo>
                  <a:pt x="3128" y="383"/>
                  <a:pt x="3127" y="382"/>
                  <a:pt x="3127" y="381"/>
                </a:cubicBezTo>
                <a:cubicBezTo>
                  <a:pt x="3126" y="381"/>
                  <a:pt x="3126" y="380"/>
                  <a:pt x="3126" y="380"/>
                </a:cubicBezTo>
                <a:cubicBezTo>
                  <a:pt x="3125" y="379"/>
                  <a:pt x="3124" y="378"/>
                  <a:pt x="3124" y="377"/>
                </a:cubicBezTo>
                <a:cubicBezTo>
                  <a:pt x="3123" y="377"/>
                  <a:pt x="3123" y="377"/>
                  <a:pt x="3122" y="376"/>
                </a:cubicBezTo>
                <a:cubicBezTo>
                  <a:pt x="3121" y="375"/>
                  <a:pt x="3121" y="374"/>
                  <a:pt x="3120" y="373"/>
                </a:cubicBezTo>
                <a:cubicBezTo>
                  <a:pt x="3118" y="371"/>
                  <a:pt x="3115" y="370"/>
                  <a:pt x="3112" y="370"/>
                </a:cubicBezTo>
                <a:cubicBezTo>
                  <a:pt x="3111" y="370"/>
                  <a:pt x="3109" y="371"/>
                  <a:pt x="3108" y="371"/>
                </a:cubicBezTo>
                <a:cubicBezTo>
                  <a:pt x="3107" y="372"/>
                  <a:pt x="3105" y="374"/>
                  <a:pt x="3104" y="373"/>
                </a:cubicBezTo>
                <a:cubicBezTo>
                  <a:pt x="3103" y="373"/>
                  <a:pt x="3106" y="370"/>
                  <a:pt x="3104" y="370"/>
                </a:cubicBezTo>
                <a:cubicBezTo>
                  <a:pt x="3102" y="370"/>
                  <a:pt x="3102" y="372"/>
                  <a:pt x="3101" y="373"/>
                </a:cubicBezTo>
                <a:cubicBezTo>
                  <a:pt x="3100" y="373"/>
                  <a:pt x="3093" y="377"/>
                  <a:pt x="3093" y="376"/>
                </a:cubicBezTo>
                <a:cubicBezTo>
                  <a:pt x="3093" y="374"/>
                  <a:pt x="3096" y="375"/>
                  <a:pt x="3096" y="374"/>
                </a:cubicBezTo>
                <a:cubicBezTo>
                  <a:pt x="3098" y="373"/>
                  <a:pt x="3098" y="372"/>
                  <a:pt x="3099" y="371"/>
                </a:cubicBezTo>
                <a:cubicBezTo>
                  <a:pt x="3099" y="370"/>
                  <a:pt x="3100" y="370"/>
                  <a:pt x="3100" y="370"/>
                </a:cubicBezTo>
                <a:cubicBezTo>
                  <a:pt x="3101" y="370"/>
                  <a:pt x="3101" y="369"/>
                  <a:pt x="3101" y="369"/>
                </a:cubicBezTo>
                <a:cubicBezTo>
                  <a:pt x="3102" y="368"/>
                  <a:pt x="3103" y="367"/>
                  <a:pt x="3103" y="366"/>
                </a:cubicBezTo>
                <a:cubicBezTo>
                  <a:pt x="3103" y="365"/>
                  <a:pt x="3101" y="366"/>
                  <a:pt x="3100" y="366"/>
                </a:cubicBezTo>
                <a:cubicBezTo>
                  <a:pt x="3099" y="365"/>
                  <a:pt x="3098" y="366"/>
                  <a:pt x="3098" y="366"/>
                </a:cubicBezTo>
                <a:cubicBezTo>
                  <a:pt x="3096" y="366"/>
                  <a:pt x="3095" y="365"/>
                  <a:pt x="3094" y="365"/>
                </a:cubicBezTo>
                <a:cubicBezTo>
                  <a:pt x="3093" y="365"/>
                  <a:pt x="3092" y="366"/>
                  <a:pt x="3091" y="367"/>
                </a:cubicBezTo>
                <a:cubicBezTo>
                  <a:pt x="3089" y="367"/>
                  <a:pt x="3088" y="366"/>
                  <a:pt x="3089" y="365"/>
                </a:cubicBezTo>
                <a:cubicBezTo>
                  <a:pt x="3090" y="363"/>
                  <a:pt x="3091" y="363"/>
                  <a:pt x="3092" y="363"/>
                </a:cubicBezTo>
                <a:cubicBezTo>
                  <a:pt x="3093" y="362"/>
                  <a:pt x="3093" y="361"/>
                  <a:pt x="3092" y="361"/>
                </a:cubicBezTo>
                <a:cubicBezTo>
                  <a:pt x="3091" y="361"/>
                  <a:pt x="3090" y="361"/>
                  <a:pt x="3089" y="361"/>
                </a:cubicBezTo>
                <a:cubicBezTo>
                  <a:pt x="3089" y="360"/>
                  <a:pt x="3088" y="360"/>
                  <a:pt x="3087" y="360"/>
                </a:cubicBezTo>
                <a:cubicBezTo>
                  <a:pt x="3085" y="360"/>
                  <a:pt x="3082" y="362"/>
                  <a:pt x="3080" y="360"/>
                </a:cubicBezTo>
                <a:cubicBezTo>
                  <a:pt x="3079" y="360"/>
                  <a:pt x="3079" y="360"/>
                  <a:pt x="3078" y="359"/>
                </a:cubicBezTo>
                <a:cubicBezTo>
                  <a:pt x="3078" y="359"/>
                  <a:pt x="3077" y="359"/>
                  <a:pt x="3076" y="359"/>
                </a:cubicBezTo>
                <a:cubicBezTo>
                  <a:pt x="3076" y="359"/>
                  <a:pt x="3076" y="358"/>
                  <a:pt x="3075" y="359"/>
                </a:cubicBezTo>
                <a:cubicBezTo>
                  <a:pt x="3074" y="359"/>
                  <a:pt x="3074" y="359"/>
                  <a:pt x="3073" y="359"/>
                </a:cubicBezTo>
                <a:cubicBezTo>
                  <a:pt x="3072" y="359"/>
                  <a:pt x="3071" y="359"/>
                  <a:pt x="3070" y="359"/>
                </a:cubicBezTo>
                <a:cubicBezTo>
                  <a:pt x="3069" y="359"/>
                  <a:pt x="3068" y="356"/>
                  <a:pt x="3069" y="355"/>
                </a:cubicBezTo>
                <a:cubicBezTo>
                  <a:pt x="3069" y="355"/>
                  <a:pt x="3070" y="356"/>
                  <a:pt x="3070" y="356"/>
                </a:cubicBezTo>
                <a:cubicBezTo>
                  <a:pt x="3071" y="356"/>
                  <a:pt x="3072" y="356"/>
                  <a:pt x="3072" y="356"/>
                </a:cubicBezTo>
                <a:cubicBezTo>
                  <a:pt x="3073" y="357"/>
                  <a:pt x="3073" y="357"/>
                  <a:pt x="3074" y="357"/>
                </a:cubicBezTo>
                <a:cubicBezTo>
                  <a:pt x="3075" y="357"/>
                  <a:pt x="3075" y="356"/>
                  <a:pt x="3075" y="356"/>
                </a:cubicBezTo>
                <a:cubicBezTo>
                  <a:pt x="3075" y="355"/>
                  <a:pt x="3075" y="354"/>
                  <a:pt x="3076" y="354"/>
                </a:cubicBezTo>
                <a:cubicBezTo>
                  <a:pt x="3077" y="353"/>
                  <a:pt x="3077" y="353"/>
                  <a:pt x="3078" y="353"/>
                </a:cubicBezTo>
                <a:cubicBezTo>
                  <a:pt x="3078" y="352"/>
                  <a:pt x="3079" y="352"/>
                  <a:pt x="3080" y="352"/>
                </a:cubicBezTo>
                <a:cubicBezTo>
                  <a:pt x="3080" y="352"/>
                  <a:pt x="3081" y="353"/>
                  <a:pt x="3081" y="353"/>
                </a:cubicBezTo>
                <a:cubicBezTo>
                  <a:pt x="3081" y="354"/>
                  <a:pt x="3082" y="354"/>
                  <a:pt x="3083" y="355"/>
                </a:cubicBezTo>
                <a:cubicBezTo>
                  <a:pt x="3083" y="355"/>
                  <a:pt x="3084" y="355"/>
                  <a:pt x="3084" y="356"/>
                </a:cubicBezTo>
                <a:cubicBezTo>
                  <a:pt x="3085" y="358"/>
                  <a:pt x="3086" y="358"/>
                  <a:pt x="3087" y="356"/>
                </a:cubicBezTo>
                <a:cubicBezTo>
                  <a:pt x="3088" y="356"/>
                  <a:pt x="3088" y="355"/>
                  <a:pt x="3089" y="354"/>
                </a:cubicBezTo>
                <a:cubicBezTo>
                  <a:pt x="3090" y="354"/>
                  <a:pt x="3090" y="354"/>
                  <a:pt x="3091" y="354"/>
                </a:cubicBezTo>
                <a:cubicBezTo>
                  <a:pt x="3092" y="353"/>
                  <a:pt x="3092" y="351"/>
                  <a:pt x="3092" y="350"/>
                </a:cubicBezTo>
                <a:cubicBezTo>
                  <a:pt x="3092" y="349"/>
                  <a:pt x="3091" y="349"/>
                  <a:pt x="3091" y="348"/>
                </a:cubicBezTo>
                <a:cubicBezTo>
                  <a:pt x="3090" y="348"/>
                  <a:pt x="3089" y="347"/>
                  <a:pt x="3088" y="347"/>
                </a:cubicBezTo>
                <a:cubicBezTo>
                  <a:pt x="3088" y="346"/>
                  <a:pt x="3087" y="346"/>
                  <a:pt x="3087" y="345"/>
                </a:cubicBezTo>
                <a:cubicBezTo>
                  <a:pt x="3086" y="344"/>
                  <a:pt x="3085" y="343"/>
                  <a:pt x="3084" y="343"/>
                </a:cubicBezTo>
                <a:cubicBezTo>
                  <a:pt x="3082" y="342"/>
                  <a:pt x="3080" y="342"/>
                  <a:pt x="3079" y="341"/>
                </a:cubicBezTo>
                <a:cubicBezTo>
                  <a:pt x="3077" y="341"/>
                  <a:pt x="3075" y="340"/>
                  <a:pt x="3074" y="340"/>
                </a:cubicBezTo>
                <a:cubicBezTo>
                  <a:pt x="3070" y="339"/>
                  <a:pt x="3067" y="339"/>
                  <a:pt x="3064" y="337"/>
                </a:cubicBezTo>
                <a:cubicBezTo>
                  <a:pt x="3061" y="336"/>
                  <a:pt x="3057" y="335"/>
                  <a:pt x="3054" y="335"/>
                </a:cubicBezTo>
                <a:cubicBezTo>
                  <a:pt x="3051" y="335"/>
                  <a:pt x="3048" y="335"/>
                  <a:pt x="3045" y="335"/>
                </a:cubicBezTo>
                <a:cubicBezTo>
                  <a:pt x="3043" y="335"/>
                  <a:pt x="3041" y="335"/>
                  <a:pt x="3039" y="335"/>
                </a:cubicBezTo>
                <a:cubicBezTo>
                  <a:pt x="3036" y="335"/>
                  <a:pt x="3034" y="336"/>
                  <a:pt x="3031" y="338"/>
                </a:cubicBezTo>
                <a:cubicBezTo>
                  <a:pt x="3030" y="339"/>
                  <a:pt x="3029" y="340"/>
                  <a:pt x="3028" y="342"/>
                </a:cubicBezTo>
                <a:cubicBezTo>
                  <a:pt x="3028" y="343"/>
                  <a:pt x="3027" y="344"/>
                  <a:pt x="3025" y="345"/>
                </a:cubicBezTo>
                <a:cubicBezTo>
                  <a:pt x="3024" y="346"/>
                  <a:pt x="3023" y="346"/>
                  <a:pt x="3022" y="348"/>
                </a:cubicBezTo>
                <a:cubicBezTo>
                  <a:pt x="3020" y="351"/>
                  <a:pt x="3018" y="354"/>
                  <a:pt x="3014" y="356"/>
                </a:cubicBezTo>
                <a:cubicBezTo>
                  <a:pt x="3011" y="357"/>
                  <a:pt x="3007" y="357"/>
                  <a:pt x="3003" y="357"/>
                </a:cubicBezTo>
                <a:cubicBezTo>
                  <a:pt x="3001" y="357"/>
                  <a:pt x="2999" y="358"/>
                  <a:pt x="2997" y="359"/>
                </a:cubicBezTo>
                <a:cubicBezTo>
                  <a:pt x="2996" y="359"/>
                  <a:pt x="2995" y="359"/>
                  <a:pt x="2994" y="359"/>
                </a:cubicBezTo>
                <a:cubicBezTo>
                  <a:pt x="2993" y="359"/>
                  <a:pt x="2991" y="360"/>
                  <a:pt x="2991" y="359"/>
                </a:cubicBezTo>
                <a:cubicBezTo>
                  <a:pt x="2990" y="359"/>
                  <a:pt x="2991" y="358"/>
                  <a:pt x="2991" y="358"/>
                </a:cubicBezTo>
                <a:cubicBezTo>
                  <a:pt x="2992" y="357"/>
                  <a:pt x="2991" y="357"/>
                  <a:pt x="2992" y="356"/>
                </a:cubicBezTo>
                <a:cubicBezTo>
                  <a:pt x="2993" y="356"/>
                  <a:pt x="2993" y="356"/>
                  <a:pt x="2994" y="356"/>
                </a:cubicBezTo>
                <a:cubicBezTo>
                  <a:pt x="2995" y="356"/>
                  <a:pt x="2997" y="355"/>
                  <a:pt x="2996" y="354"/>
                </a:cubicBezTo>
                <a:cubicBezTo>
                  <a:pt x="2996" y="353"/>
                  <a:pt x="2995" y="353"/>
                  <a:pt x="2994" y="353"/>
                </a:cubicBezTo>
                <a:cubicBezTo>
                  <a:pt x="2994" y="353"/>
                  <a:pt x="2993" y="352"/>
                  <a:pt x="2993" y="352"/>
                </a:cubicBezTo>
                <a:cubicBezTo>
                  <a:pt x="2993" y="351"/>
                  <a:pt x="2992" y="350"/>
                  <a:pt x="2993" y="350"/>
                </a:cubicBezTo>
                <a:cubicBezTo>
                  <a:pt x="2994" y="350"/>
                  <a:pt x="2994" y="351"/>
                  <a:pt x="2995" y="351"/>
                </a:cubicBezTo>
                <a:cubicBezTo>
                  <a:pt x="2996" y="352"/>
                  <a:pt x="2998" y="352"/>
                  <a:pt x="2999" y="353"/>
                </a:cubicBezTo>
                <a:cubicBezTo>
                  <a:pt x="3000" y="353"/>
                  <a:pt x="3001" y="352"/>
                  <a:pt x="3003" y="352"/>
                </a:cubicBezTo>
                <a:cubicBezTo>
                  <a:pt x="3004" y="351"/>
                  <a:pt x="3006" y="352"/>
                  <a:pt x="3007" y="351"/>
                </a:cubicBezTo>
                <a:cubicBezTo>
                  <a:pt x="3009" y="351"/>
                  <a:pt x="3010" y="350"/>
                  <a:pt x="3008" y="349"/>
                </a:cubicBezTo>
                <a:cubicBezTo>
                  <a:pt x="3007" y="348"/>
                  <a:pt x="3006" y="347"/>
                  <a:pt x="3005" y="346"/>
                </a:cubicBezTo>
                <a:cubicBezTo>
                  <a:pt x="3005" y="345"/>
                  <a:pt x="3005" y="344"/>
                  <a:pt x="3005" y="344"/>
                </a:cubicBezTo>
                <a:cubicBezTo>
                  <a:pt x="3005" y="343"/>
                  <a:pt x="3006" y="342"/>
                  <a:pt x="3006" y="342"/>
                </a:cubicBezTo>
                <a:cubicBezTo>
                  <a:pt x="3007" y="341"/>
                  <a:pt x="3007" y="339"/>
                  <a:pt x="3009" y="340"/>
                </a:cubicBezTo>
                <a:cubicBezTo>
                  <a:pt x="3010" y="340"/>
                  <a:pt x="3010" y="341"/>
                  <a:pt x="3010" y="342"/>
                </a:cubicBezTo>
                <a:cubicBezTo>
                  <a:pt x="3010" y="343"/>
                  <a:pt x="3010" y="343"/>
                  <a:pt x="3010" y="344"/>
                </a:cubicBezTo>
                <a:cubicBezTo>
                  <a:pt x="3011" y="344"/>
                  <a:pt x="3012" y="347"/>
                  <a:pt x="3013" y="345"/>
                </a:cubicBezTo>
                <a:cubicBezTo>
                  <a:pt x="3013" y="345"/>
                  <a:pt x="3013" y="344"/>
                  <a:pt x="3013" y="343"/>
                </a:cubicBezTo>
                <a:cubicBezTo>
                  <a:pt x="3014" y="343"/>
                  <a:pt x="3014" y="343"/>
                  <a:pt x="3015" y="343"/>
                </a:cubicBezTo>
                <a:cubicBezTo>
                  <a:pt x="3016" y="342"/>
                  <a:pt x="3018" y="342"/>
                  <a:pt x="3017" y="344"/>
                </a:cubicBezTo>
                <a:cubicBezTo>
                  <a:pt x="3016" y="345"/>
                  <a:pt x="3015" y="345"/>
                  <a:pt x="3014" y="346"/>
                </a:cubicBezTo>
                <a:cubicBezTo>
                  <a:pt x="3014" y="346"/>
                  <a:pt x="3014" y="346"/>
                  <a:pt x="3014" y="347"/>
                </a:cubicBezTo>
                <a:cubicBezTo>
                  <a:pt x="3013" y="347"/>
                  <a:pt x="3013" y="347"/>
                  <a:pt x="3012" y="347"/>
                </a:cubicBezTo>
                <a:cubicBezTo>
                  <a:pt x="3011" y="348"/>
                  <a:pt x="3012" y="349"/>
                  <a:pt x="3012" y="350"/>
                </a:cubicBezTo>
                <a:cubicBezTo>
                  <a:pt x="3012" y="350"/>
                  <a:pt x="3012" y="351"/>
                  <a:pt x="3011" y="351"/>
                </a:cubicBezTo>
                <a:cubicBezTo>
                  <a:pt x="3011" y="352"/>
                  <a:pt x="3011" y="352"/>
                  <a:pt x="3011" y="353"/>
                </a:cubicBezTo>
                <a:cubicBezTo>
                  <a:pt x="3012" y="353"/>
                  <a:pt x="3012" y="353"/>
                  <a:pt x="3012" y="354"/>
                </a:cubicBezTo>
                <a:cubicBezTo>
                  <a:pt x="3013" y="355"/>
                  <a:pt x="3013" y="354"/>
                  <a:pt x="3014" y="353"/>
                </a:cubicBezTo>
                <a:cubicBezTo>
                  <a:pt x="3014" y="352"/>
                  <a:pt x="3015" y="351"/>
                  <a:pt x="3016" y="350"/>
                </a:cubicBezTo>
                <a:cubicBezTo>
                  <a:pt x="3018" y="349"/>
                  <a:pt x="3021" y="348"/>
                  <a:pt x="3022" y="346"/>
                </a:cubicBezTo>
                <a:cubicBezTo>
                  <a:pt x="3023" y="345"/>
                  <a:pt x="3023" y="345"/>
                  <a:pt x="3024" y="344"/>
                </a:cubicBezTo>
                <a:cubicBezTo>
                  <a:pt x="3024" y="343"/>
                  <a:pt x="3025" y="343"/>
                  <a:pt x="3026" y="343"/>
                </a:cubicBezTo>
                <a:cubicBezTo>
                  <a:pt x="3026" y="342"/>
                  <a:pt x="3027" y="341"/>
                  <a:pt x="3027" y="341"/>
                </a:cubicBezTo>
                <a:cubicBezTo>
                  <a:pt x="3028" y="340"/>
                  <a:pt x="3029" y="340"/>
                  <a:pt x="3029" y="338"/>
                </a:cubicBezTo>
                <a:cubicBezTo>
                  <a:pt x="3030" y="338"/>
                  <a:pt x="3030" y="337"/>
                  <a:pt x="3029" y="336"/>
                </a:cubicBezTo>
                <a:cubicBezTo>
                  <a:pt x="3028" y="336"/>
                  <a:pt x="3027" y="337"/>
                  <a:pt x="3027" y="337"/>
                </a:cubicBezTo>
                <a:cubicBezTo>
                  <a:pt x="3026" y="337"/>
                  <a:pt x="3025" y="337"/>
                  <a:pt x="3025" y="337"/>
                </a:cubicBezTo>
                <a:cubicBezTo>
                  <a:pt x="3021" y="336"/>
                  <a:pt x="3018" y="336"/>
                  <a:pt x="3015" y="336"/>
                </a:cubicBezTo>
                <a:cubicBezTo>
                  <a:pt x="3014" y="337"/>
                  <a:pt x="3014" y="337"/>
                  <a:pt x="3013" y="337"/>
                </a:cubicBezTo>
                <a:cubicBezTo>
                  <a:pt x="3012" y="337"/>
                  <a:pt x="3011" y="337"/>
                  <a:pt x="3010" y="337"/>
                </a:cubicBezTo>
                <a:cubicBezTo>
                  <a:pt x="3008" y="337"/>
                  <a:pt x="3006" y="337"/>
                  <a:pt x="3004" y="337"/>
                </a:cubicBezTo>
                <a:cubicBezTo>
                  <a:pt x="3001" y="337"/>
                  <a:pt x="2998" y="338"/>
                  <a:pt x="2995" y="338"/>
                </a:cubicBezTo>
                <a:cubicBezTo>
                  <a:pt x="2993" y="338"/>
                  <a:pt x="2992" y="338"/>
                  <a:pt x="2990" y="338"/>
                </a:cubicBezTo>
                <a:cubicBezTo>
                  <a:pt x="2989" y="338"/>
                  <a:pt x="2988" y="339"/>
                  <a:pt x="2986" y="339"/>
                </a:cubicBezTo>
                <a:cubicBezTo>
                  <a:pt x="2985" y="339"/>
                  <a:pt x="2983" y="339"/>
                  <a:pt x="2982" y="339"/>
                </a:cubicBezTo>
                <a:cubicBezTo>
                  <a:pt x="2981" y="339"/>
                  <a:pt x="2980" y="339"/>
                  <a:pt x="2980" y="339"/>
                </a:cubicBezTo>
                <a:cubicBezTo>
                  <a:pt x="2979" y="339"/>
                  <a:pt x="2979" y="339"/>
                  <a:pt x="2980" y="339"/>
                </a:cubicBezTo>
                <a:cubicBezTo>
                  <a:pt x="2980" y="338"/>
                  <a:pt x="2981" y="338"/>
                  <a:pt x="2982" y="338"/>
                </a:cubicBezTo>
                <a:cubicBezTo>
                  <a:pt x="2982" y="338"/>
                  <a:pt x="2983" y="337"/>
                  <a:pt x="2984" y="337"/>
                </a:cubicBezTo>
                <a:cubicBezTo>
                  <a:pt x="2985" y="336"/>
                  <a:pt x="2986" y="335"/>
                  <a:pt x="2987" y="334"/>
                </a:cubicBezTo>
                <a:cubicBezTo>
                  <a:pt x="2990" y="333"/>
                  <a:pt x="2993" y="332"/>
                  <a:pt x="2996" y="333"/>
                </a:cubicBezTo>
                <a:cubicBezTo>
                  <a:pt x="2997" y="334"/>
                  <a:pt x="2998" y="335"/>
                  <a:pt x="3000" y="335"/>
                </a:cubicBezTo>
                <a:cubicBezTo>
                  <a:pt x="3001" y="335"/>
                  <a:pt x="3003" y="335"/>
                  <a:pt x="3005" y="335"/>
                </a:cubicBezTo>
                <a:cubicBezTo>
                  <a:pt x="3008" y="335"/>
                  <a:pt x="3011" y="334"/>
                  <a:pt x="3014" y="335"/>
                </a:cubicBezTo>
                <a:cubicBezTo>
                  <a:pt x="3017" y="335"/>
                  <a:pt x="3019" y="335"/>
                  <a:pt x="3022" y="335"/>
                </a:cubicBezTo>
                <a:cubicBezTo>
                  <a:pt x="3023" y="335"/>
                  <a:pt x="3024" y="335"/>
                  <a:pt x="3026" y="335"/>
                </a:cubicBezTo>
                <a:cubicBezTo>
                  <a:pt x="3027" y="335"/>
                  <a:pt x="3028" y="335"/>
                  <a:pt x="3029" y="335"/>
                </a:cubicBezTo>
                <a:cubicBezTo>
                  <a:pt x="3029" y="334"/>
                  <a:pt x="3026" y="334"/>
                  <a:pt x="3025" y="334"/>
                </a:cubicBezTo>
                <a:cubicBezTo>
                  <a:pt x="3024" y="333"/>
                  <a:pt x="3023" y="333"/>
                  <a:pt x="3021" y="333"/>
                </a:cubicBezTo>
                <a:cubicBezTo>
                  <a:pt x="3018" y="331"/>
                  <a:pt x="3015" y="330"/>
                  <a:pt x="3012" y="330"/>
                </a:cubicBezTo>
                <a:cubicBezTo>
                  <a:pt x="3008" y="329"/>
                  <a:pt x="3005" y="328"/>
                  <a:pt x="3001" y="327"/>
                </a:cubicBezTo>
                <a:cubicBezTo>
                  <a:pt x="2997" y="327"/>
                  <a:pt x="2993" y="326"/>
                  <a:pt x="2989" y="325"/>
                </a:cubicBezTo>
                <a:cubicBezTo>
                  <a:pt x="2985" y="324"/>
                  <a:pt x="2981" y="324"/>
                  <a:pt x="2977" y="324"/>
                </a:cubicBezTo>
                <a:cubicBezTo>
                  <a:pt x="2976" y="323"/>
                  <a:pt x="2975" y="324"/>
                  <a:pt x="2974" y="324"/>
                </a:cubicBezTo>
                <a:cubicBezTo>
                  <a:pt x="2973" y="324"/>
                  <a:pt x="2973" y="324"/>
                  <a:pt x="2972" y="324"/>
                </a:cubicBezTo>
                <a:cubicBezTo>
                  <a:pt x="2971" y="323"/>
                  <a:pt x="2970" y="323"/>
                  <a:pt x="2969" y="323"/>
                </a:cubicBezTo>
                <a:cubicBezTo>
                  <a:pt x="2968" y="323"/>
                  <a:pt x="2967" y="323"/>
                  <a:pt x="2966" y="323"/>
                </a:cubicBezTo>
                <a:cubicBezTo>
                  <a:pt x="2961" y="322"/>
                  <a:pt x="2957" y="322"/>
                  <a:pt x="2952" y="322"/>
                </a:cubicBezTo>
                <a:cubicBezTo>
                  <a:pt x="2951" y="322"/>
                  <a:pt x="2950" y="322"/>
                  <a:pt x="2950" y="322"/>
                </a:cubicBezTo>
                <a:cubicBezTo>
                  <a:pt x="2949" y="322"/>
                  <a:pt x="2948" y="322"/>
                  <a:pt x="2947" y="322"/>
                </a:cubicBezTo>
                <a:cubicBezTo>
                  <a:pt x="2946" y="322"/>
                  <a:pt x="2945" y="321"/>
                  <a:pt x="2945" y="321"/>
                </a:cubicBezTo>
                <a:cubicBezTo>
                  <a:pt x="2944" y="322"/>
                  <a:pt x="2943" y="322"/>
                  <a:pt x="2942" y="322"/>
                </a:cubicBezTo>
                <a:cubicBezTo>
                  <a:pt x="2941" y="322"/>
                  <a:pt x="2939" y="322"/>
                  <a:pt x="2938" y="322"/>
                </a:cubicBezTo>
                <a:cubicBezTo>
                  <a:pt x="2937" y="322"/>
                  <a:pt x="2936" y="322"/>
                  <a:pt x="2935" y="321"/>
                </a:cubicBezTo>
                <a:cubicBezTo>
                  <a:pt x="2933" y="320"/>
                  <a:pt x="2931" y="320"/>
                  <a:pt x="2929" y="319"/>
                </a:cubicBezTo>
                <a:cubicBezTo>
                  <a:pt x="2927" y="319"/>
                  <a:pt x="2924" y="317"/>
                  <a:pt x="2921" y="316"/>
                </a:cubicBezTo>
                <a:cubicBezTo>
                  <a:pt x="2919" y="316"/>
                  <a:pt x="2916" y="315"/>
                  <a:pt x="2913" y="315"/>
                </a:cubicBezTo>
                <a:cubicBezTo>
                  <a:pt x="2911" y="315"/>
                  <a:pt x="2910" y="315"/>
                  <a:pt x="2908" y="315"/>
                </a:cubicBezTo>
                <a:cubicBezTo>
                  <a:pt x="2908" y="315"/>
                  <a:pt x="2905" y="315"/>
                  <a:pt x="2905" y="316"/>
                </a:cubicBezTo>
                <a:cubicBezTo>
                  <a:pt x="2905" y="316"/>
                  <a:pt x="2906" y="316"/>
                  <a:pt x="2906" y="317"/>
                </a:cubicBezTo>
                <a:cubicBezTo>
                  <a:pt x="2907" y="317"/>
                  <a:pt x="2908" y="318"/>
                  <a:pt x="2908" y="318"/>
                </a:cubicBezTo>
                <a:cubicBezTo>
                  <a:pt x="2909" y="319"/>
                  <a:pt x="2909" y="321"/>
                  <a:pt x="2910" y="322"/>
                </a:cubicBezTo>
                <a:cubicBezTo>
                  <a:pt x="2911" y="323"/>
                  <a:pt x="2912" y="323"/>
                  <a:pt x="2913" y="325"/>
                </a:cubicBezTo>
                <a:cubicBezTo>
                  <a:pt x="2915" y="326"/>
                  <a:pt x="2914" y="327"/>
                  <a:pt x="2912" y="327"/>
                </a:cubicBezTo>
                <a:cubicBezTo>
                  <a:pt x="2909" y="327"/>
                  <a:pt x="2907" y="330"/>
                  <a:pt x="2904" y="330"/>
                </a:cubicBezTo>
                <a:cubicBezTo>
                  <a:pt x="2903" y="330"/>
                  <a:pt x="2901" y="330"/>
                  <a:pt x="2899" y="330"/>
                </a:cubicBezTo>
                <a:cubicBezTo>
                  <a:pt x="2897" y="330"/>
                  <a:pt x="2895" y="330"/>
                  <a:pt x="2894" y="330"/>
                </a:cubicBezTo>
                <a:cubicBezTo>
                  <a:pt x="2891" y="331"/>
                  <a:pt x="2890" y="332"/>
                  <a:pt x="2888" y="333"/>
                </a:cubicBezTo>
                <a:cubicBezTo>
                  <a:pt x="2886" y="333"/>
                  <a:pt x="2885" y="334"/>
                  <a:pt x="2884" y="335"/>
                </a:cubicBezTo>
                <a:cubicBezTo>
                  <a:pt x="2883" y="336"/>
                  <a:pt x="2882" y="336"/>
                  <a:pt x="2880" y="337"/>
                </a:cubicBezTo>
                <a:cubicBezTo>
                  <a:pt x="2879" y="338"/>
                  <a:pt x="2877" y="338"/>
                  <a:pt x="2877" y="339"/>
                </a:cubicBezTo>
                <a:cubicBezTo>
                  <a:pt x="2877" y="339"/>
                  <a:pt x="2877" y="340"/>
                  <a:pt x="2877" y="340"/>
                </a:cubicBezTo>
                <a:cubicBezTo>
                  <a:pt x="2878" y="340"/>
                  <a:pt x="2878" y="341"/>
                  <a:pt x="2878" y="341"/>
                </a:cubicBezTo>
                <a:cubicBezTo>
                  <a:pt x="2878" y="342"/>
                  <a:pt x="2878" y="342"/>
                  <a:pt x="2879" y="342"/>
                </a:cubicBezTo>
                <a:cubicBezTo>
                  <a:pt x="2880" y="342"/>
                  <a:pt x="2881" y="342"/>
                  <a:pt x="2881" y="342"/>
                </a:cubicBezTo>
                <a:cubicBezTo>
                  <a:pt x="2882" y="341"/>
                  <a:pt x="2883" y="341"/>
                  <a:pt x="2883" y="341"/>
                </a:cubicBezTo>
                <a:cubicBezTo>
                  <a:pt x="2885" y="341"/>
                  <a:pt x="2885" y="339"/>
                  <a:pt x="2887" y="339"/>
                </a:cubicBezTo>
                <a:cubicBezTo>
                  <a:pt x="2888" y="339"/>
                  <a:pt x="2888" y="340"/>
                  <a:pt x="2889" y="340"/>
                </a:cubicBezTo>
                <a:cubicBezTo>
                  <a:pt x="2890" y="340"/>
                  <a:pt x="2890" y="340"/>
                  <a:pt x="2891" y="340"/>
                </a:cubicBezTo>
                <a:cubicBezTo>
                  <a:pt x="2893" y="340"/>
                  <a:pt x="2894" y="339"/>
                  <a:pt x="2895" y="340"/>
                </a:cubicBezTo>
                <a:cubicBezTo>
                  <a:pt x="2896" y="340"/>
                  <a:pt x="2897" y="341"/>
                  <a:pt x="2896" y="342"/>
                </a:cubicBezTo>
                <a:cubicBezTo>
                  <a:pt x="2896" y="343"/>
                  <a:pt x="2895" y="343"/>
                  <a:pt x="2894" y="343"/>
                </a:cubicBezTo>
                <a:cubicBezTo>
                  <a:pt x="2893" y="343"/>
                  <a:pt x="2891" y="343"/>
                  <a:pt x="2890" y="344"/>
                </a:cubicBezTo>
                <a:cubicBezTo>
                  <a:pt x="2890" y="345"/>
                  <a:pt x="2889" y="346"/>
                  <a:pt x="2889" y="346"/>
                </a:cubicBezTo>
                <a:cubicBezTo>
                  <a:pt x="2889" y="347"/>
                  <a:pt x="2888" y="347"/>
                  <a:pt x="2888" y="348"/>
                </a:cubicBezTo>
                <a:cubicBezTo>
                  <a:pt x="2887" y="349"/>
                  <a:pt x="2886" y="350"/>
                  <a:pt x="2884" y="350"/>
                </a:cubicBezTo>
                <a:cubicBezTo>
                  <a:pt x="2884" y="349"/>
                  <a:pt x="2882" y="349"/>
                  <a:pt x="2882" y="350"/>
                </a:cubicBezTo>
                <a:cubicBezTo>
                  <a:pt x="2882" y="351"/>
                  <a:pt x="2883" y="351"/>
                  <a:pt x="2884" y="350"/>
                </a:cubicBezTo>
                <a:cubicBezTo>
                  <a:pt x="2885" y="350"/>
                  <a:pt x="2886" y="351"/>
                  <a:pt x="2887" y="352"/>
                </a:cubicBezTo>
                <a:cubicBezTo>
                  <a:pt x="2887" y="353"/>
                  <a:pt x="2887" y="354"/>
                  <a:pt x="2887" y="354"/>
                </a:cubicBezTo>
                <a:cubicBezTo>
                  <a:pt x="2887" y="355"/>
                  <a:pt x="2888" y="356"/>
                  <a:pt x="2888" y="357"/>
                </a:cubicBezTo>
                <a:cubicBezTo>
                  <a:pt x="2888" y="358"/>
                  <a:pt x="2888" y="358"/>
                  <a:pt x="2888" y="359"/>
                </a:cubicBezTo>
                <a:cubicBezTo>
                  <a:pt x="2888" y="360"/>
                  <a:pt x="2888" y="361"/>
                  <a:pt x="2889" y="362"/>
                </a:cubicBezTo>
                <a:cubicBezTo>
                  <a:pt x="2890" y="363"/>
                  <a:pt x="2891" y="363"/>
                  <a:pt x="2891" y="364"/>
                </a:cubicBezTo>
                <a:cubicBezTo>
                  <a:pt x="2892" y="364"/>
                  <a:pt x="2892" y="365"/>
                  <a:pt x="2893" y="365"/>
                </a:cubicBezTo>
                <a:cubicBezTo>
                  <a:pt x="2893" y="366"/>
                  <a:pt x="2894" y="366"/>
                  <a:pt x="2894" y="367"/>
                </a:cubicBezTo>
                <a:cubicBezTo>
                  <a:pt x="2893" y="367"/>
                  <a:pt x="2892" y="367"/>
                  <a:pt x="2891" y="367"/>
                </a:cubicBezTo>
                <a:cubicBezTo>
                  <a:pt x="2890" y="368"/>
                  <a:pt x="2890" y="368"/>
                  <a:pt x="2889" y="368"/>
                </a:cubicBezTo>
                <a:cubicBezTo>
                  <a:pt x="2888" y="368"/>
                  <a:pt x="2888" y="367"/>
                  <a:pt x="2887" y="367"/>
                </a:cubicBezTo>
                <a:cubicBezTo>
                  <a:pt x="2886" y="366"/>
                  <a:pt x="2883" y="366"/>
                  <a:pt x="2883" y="367"/>
                </a:cubicBezTo>
                <a:cubicBezTo>
                  <a:pt x="2882" y="368"/>
                  <a:pt x="2882" y="368"/>
                  <a:pt x="2881" y="369"/>
                </a:cubicBezTo>
                <a:cubicBezTo>
                  <a:pt x="2881" y="370"/>
                  <a:pt x="2879" y="370"/>
                  <a:pt x="2878" y="369"/>
                </a:cubicBezTo>
                <a:cubicBezTo>
                  <a:pt x="2877" y="368"/>
                  <a:pt x="2877" y="366"/>
                  <a:pt x="2876" y="364"/>
                </a:cubicBezTo>
                <a:cubicBezTo>
                  <a:pt x="2874" y="363"/>
                  <a:pt x="2873" y="362"/>
                  <a:pt x="2871" y="362"/>
                </a:cubicBezTo>
                <a:cubicBezTo>
                  <a:pt x="2869" y="361"/>
                  <a:pt x="2868" y="362"/>
                  <a:pt x="2867" y="364"/>
                </a:cubicBezTo>
                <a:cubicBezTo>
                  <a:pt x="2866" y="364"/>
                  <a:pt x="2866" y="365"/>
                  <a:pt x="2865" y="365"/>
                </a:cubicBezTo>
                <a:cubicBezTo>
                  <a:pt x="2865" y="365"/>
                  <a:pt x="2863" y="365"/>
                  <a:pt x="2863" y="365"/>
                </a:cubicBezTo>
                <a:cubicBezTo>
                  <a:pt x="2862" y="364"/>
                  <a:pt x="2866" y="364"/>
                  <a:pt x="2864" y="362"/>
                </a:cubicBezTo>
                <a:cubicBezTo>
                  <a:pt x="2864" y="362"/>
                  <a:pt x="2862" y="362"/>
                  <a:pt x="2861" y="362"/>
                </a:cubicBezTo>
                <a:cubicBezTo>
                  <a:pt x="2860" y="363"/>
                  <a:pt x="2859" y="362"/>
                  <a:pt x="2858" y="363"/>
                </a:cubicBezTo>
                <a:cubicBezTo>
                  <a:pt x="2857" y="363"/>
                  <a:pt x="2856" y="364"/>
                  <a:pt x="2855" y="365"/>
                </a:cubicBezTo>
                <a:cubicBezTo>
                  <a:pt x="2854" y="366"/>
                  <a:pt x="2853" y="366"/>
                  <a:pt x="2851" y="366"/>
                </a:cubicBezTo>
                <a:cubicBezTo>
                  <a:pt x="2850" y="366"/>
                  <a:pt x="2850" y="366"/>
                  <a:pt x="2849" y="366"/>
                </a:cubicBezTo>
                <a:cubicBezTo>
                  <a:pt x="2848" y="366"/>
                  <a:pt x="2847" y="366"/>
                  <a:pt x="2846" y="366"/>
                </a:cubicBezTo>
                <a:cubicBezTo>
                  <a:pt x="2843" y="366"/>
                  <a:pt x="2840" y="366"/>
                  <a:pt x="2837" y="366"/>
                </a:cubicBezTo>
                <a:cubicBezTo>
                  <a:pt x="2836" y="366"/>
                  <a:pt x="2835" y="366"/>
                  <a:pt x="2835" y="367"/>
                </a:cubicBezTo>
                <a:cubicBezTo>
                  <a:pt x="2835" y="367"/>
                  <a:pt x="2836" y="367"/>
                  <a:pt x="2837" y="367"/>
                </a:cubicBezTo>
                <a:cubicBezTo>
                  <a:pt x="2837" y="367"/>
                  <a:pt x="2838" y="368"/>
                  <a:pt x="2838" y="368"/>
                </a:cubicBezTo>
                <a:cubicBezTo>
                  <a:pt x="2840" y="368"/>
                  <a:pt x="2841" y="367"/>
                  <a:pt x="2842" y="367"/>
                </a:cubicBezTo>
                <a:cubicBezTo>
                  <a:pt x="2844" y="366"/>
                  <a:pt x="2844" y="368"/>
                  <a:pt x="2846" y="369"/>
                </a:cubicBezTo>
                <a:cubicBezTo>
                  <a:pt x="2846" y="369"/>
                  <a:pt x="2847" y="369"/>
                  <a:pt x="2847" y="369"/>
                </a:cubicBezTo>
                <a:cubicBezTo>
                  <a:pt x="2848" y="369"/>
                  <a:pt x="2848" y="370"/>
                  <a:pt x="2849" y="370"/>
                </a:cubicBezTo>
                <a:cubicBezTo>
                  <a:pt x="2851" y="369"/>
                  <a:pt x="2851" y="367"/>
                  <a:pt x="2852" y="367"/>
                </a:cubicBezTo>
                <a:cubicBezTo>
                  <a:pt x="2853" y="367"/>
                  <a:pt x="2853" y="368"/>
                  <a:pt x="2853" y="369"/>
                </a:cubicBezTo>
                <a:cubicBezTo>
                  <a:pt x="2852" y="369"/>
                  <a:pt x="2851" y="369"/>
                  <a:pt x="2851" y="370"/>
                </a:cubicBezTo>
                <a:cubicBezTo>
                  <a:pt x="2852" y="371"/>
                  <a:pt x="2852" y="371"/>
                  <a:pt x="2853" y="371"/>
                </a:cubicBezTo>
                <a:cubicBezTo>
                  <a:pt x="2854" y="371"/>
                  <a:pt x="2854" y="372"/>
                  <a:pt x="2855" y="372"/>
                </a:cubicBezTo>
                <a:cubicBezTo>
                  <a:pt x="2855" y="372"/>
                  <a:pt x="2857" y="372"/>
                  <a:pt x="2857" y="372"/>
                </a:cubicBezTo>
                <a:cubicBezTo>
                  <a:pt x="2858" y="373"/>
                  <a:pt x="2856" y="373"/>
                  <a:pt x="2856" y="373"/>
                </a:cubicBezTo>
                <a:cubicBezTo>
                  <a:pt x="2855" y="374"/>
                  <a:pt x="2854" y="374"/>
                  <a:pt x="2855" y="374"/>
                </a:cubicBezTo>
                <a:cubicBezTo>
                  <a:pt x="2856" y="375"/>
                  <a:pt x="2856" y="374"/>
                  <a:pt x="2857" y="374"/>
                </a:cubicBezTo>
                <a:cubicBezTo>
                  <a:pt x="2858" y="375"/>
                  <a:pt x="2857" y="376"/>
                  <a:pt x="2857" y="376"/>
                </a:cubicBezTo>
                <a:cubicBezTo>
                  <a:pt x="2856" y="376"/>
                  <a:pt x="2855" y="376"/>
                  <a:pt x="2855" y="376"/>
                </a:cubicBezTo>
                <a:cubicBezTo>
                  <a:pt x="2854" y="376"/>
                  <a:pt x="2850" y="376"/>
                  <a:pt x="2851" y="377"/>
                </a:cubicBezTo>
                <a:cubicBezTo>
                  <a:pt x="2852" y="378"/>
                  <a:pt x="2854" y="377"/>
                  <a:pt x="2854" y="379"/>
                </a:cubicBezTo>
                <a:cubicBezTo>
                  <a:pt x="2854" y="380"/>
                  <a:pt x="2853" y="381"/>
                  <a:pt x="2852" y="381"/>
                </a:cubicBezTo>
                <a:cubicBezTo>
                  <a:pt x="2851" y="381"/>
                  <a:pt x="2851" y="380"/>
                  <a:pt x="2851" y="379"/>
                </a:cubicBezTo>
                <a:cubicBezTo>
                  <a:pt x="2851" y="378"/>
                  <a:pt x="2849" y="379"/>
                  <a:pt x="2848" y="378"/>
                </a:cubicBezTo>
                <a:cubicBezTo>
                  <a:pt x="2847" y="377"/>
                  <a:pt x="2848" y="377"/>
                  <a:pt x="2849" y="377"/>
                </a:cubicBezTo>
                <a:cubicBezTo>
                  <a:pt x="2850" y="376"/>
                  <a:pt x="2850" y="376"/>
                  <a:pt x="2849" y="375"/>
                </a:cubicBezTo>
                <a:cubicBezTo>
                  <a:pt x="2848" y="375"/>
                  <a:pt x="2847" y="375"/>
                  <a:pt x="2847" y="375"/>
                </a:cubicBezTo>
                <a:cubicBezTo>
                  <a:pt x="2845" y="375"/>
                  <a:pt x="2844" y="376"/>
                  <a:pt x="2844" y="373"/>
                </a:cubicBezTo>
                <a:cubicBezTo>
                  <a:pt x="2844" y="371"/>
                  <a:pt x="2843" y="372"/>
                  <a:pt x="2842" y="372"/>
                </a:cubicBezTo>
                <a:cubicBezTo>
                  <a:pt x="2841" y="372"/>
                  <a:pt x="2841" y="371"/>
                  <a:pt x="2840" y="371"/>
                </a:cubicBezTo>
                <a:cubicBezTo>
                  <a:pt x="2839" y="370"/>
                  <a:pt x="2839" y="370"/>
                  <a:pt x="2839" y="370"/>
                </a:cubicBezTo>
                <a:cubicBezTo>
                  <a:pt x="2838" y="369"/>
                  <a:pt x="2838" y="369"/>
                  <a:pt x="2837" y="369"/>
                </a:cubicBezTo>
                <a:cubicBezTo>
                  <a:pt x="2837" y="369"/>
                  <a:pt x="2836" y="369"/>
                  <a:pt x="2835" y="369"/>
                </a:cubicBezTo>
                <a:cubicBezTo>
                  <a:pt x="2835" y="368"/>
                  <a:pt x="2835" y="368"/>
                  <a:pt x="2835" y="368"/>
                </a:cubicBezTo>
                <a:cubicBezTo>
                  <a:pt x="2834" y="368"/>
                  <a:pt x="2834" y="368"/>
                  <a:pt x="2834" y="368"/>
                </a:cubicBezTo>
                <a:cubicBezTo>
                  <a:pt x="2833" y="367"/>
                  <a:pt x="2831" y="367"/>
                  <a:pt x="2830" y="367"/>
                </a:cubicBezTo>
                <a:cubicBezTo>
                  <a:pt x="2829" y="367"/>
                  <a:pt x="2827" y="367"/>
                  <a:pt x="2826" y="367"/>
                </a:cubicBezTo>
                <a:cubicBezTo>
                  <a:pt x="2826" y="365"/>
                  <a:pt x="2826" y="365"/>
                  <a:pt x="2825" y="364"/>
                </a:cubicBezTo>
                <a:cubicBezTo>
                  <a:pt x="2823" y="364"/>
                  <a:pt x="2822" y="364"/>
                  <a:pt x="2821" y="363"/>
                </a:cubicBezTo>
                <a:cubicBezTo>
                  <a:pt x="2818" y="362"/>
                  <a:pt x="2816" y="361"/>
                  <a:pt x="2813" y="361"/>
                </a:cubicBezTo>
                <a:cubicBezTo>
                  <a:pt x="2811" y="361"/>
                  <a:pt x="2809" y="362"/>
                  <a:pt x="2808" y="362"/>
                </a:cubicBezTo>
                <a:cubicBezTo>
                  <a:pt x="2807" y="362"/>
                  <a:pt x="2806" y="363"/>
                  <a:pt x="2805" y="363"/>
                </a:cubicBezTo>
                <a:cubicBezTo>
                  <a:pt x="2804" y="363"/>
                  <a:pt x="2803" y="364"/>
                  <a:pt x="2802" y="364"/>
                </a:cubicBezTo>
                <a:cubicBezTo>
                  <a:pt x="2800" y="365"/>
                  <a:pt x="2799" y="365"/>
                  <a:pt x="2797" y="365"/>
                </a:cubicBezTo>
                <a:cubicBezTo>
                  <a:pt x="2795" y="366"/>
                  <a:pt x="2793" y="366"/>
                  <a:pt x="2792" y="367"/>
                </a:cubicBezTo>
                <a:cubicBezTo>
                  <a:pt x="2791" y="368"/>
                  <a:pt x="2790" y="370"/>
                  <a:pt x="2789" y="370"/>
                </a:cubicBezTo>
                <a:cubicBezTo>
                  <a:pt x="2789" y="370"/>
                  <a:pt x="2788" y="371"/>
                  <a:pt x="2787" y="371"/>
                </a:cubicBezTo>
                <a:cubicBezTo>
                  <a:pt x="2785" y="371"/>
                  <a:pt x="2784" y="371"/>
                  <a:pt x="2782" y="371"/>
                </a:cubicBezTo>
                <a:cubicBezTo>
                  <a:pt x="2780" y="371"/>
                  <a:pt x="2779" y="371"/>
                  <a:pt x="2777" y="370"/>
                </a:cubicBezTo>
                <a:cubicBezTo>
                  <a:pt x="2776" y="370"/>
                  <a:pt x="2775" y="369"/>
                  <a:pt x="2773" y="369"/>
                </a:cubicBezTo>
                <a:cubicBezTo>
                  <a:pt x="2770" y="368"/>
                  <a:pt x="2767" y="368"/>
                  <a:pt x="2764" y="367"/>
                </a:cubicBezTo>
                <a:cubicBezTo>
                  <a:pt x="2761" y="366"/>
                  <a:pt x="2760" y="363"/>
                  <a:pt x="2758" y="361"/>
                </a:cubicBezTo>
                <a:cubicBezTo>
                  <a:pt x="2756" y="359"/>
                  <a:pt x="2755" y="358"/>
                  <a:pt x="2753" y="357"/>
                </a:cubicBezTo>
                <a:cubicBezTo>
                  <a:pt x="2752" y="357"/>
                  <a:pt x="2751" y="357"/>
                  <a:pt x="2751" y="356"/>
                </a:cubicBezTo>
                <a:cubicBezTo>
                  <a:pt x="2750" y="354"/>
                  <a:pt x="2751" y="351"/>
                  <a:pt x="2748" y="351"/>
                </a:cubicBezTo>
                <a:cubicBezTo>
                  <a:pt x="2747" y="352"/>
                  <a:pt x="2745" y="353"/>
                  <a:pt x="2744" y="355"/>
                </a:cubicBezTo>
                <a:cubicBezTo>
                  <a:pt x="2743" y="358"/>
                  <a:pt x="2742" y="360"/>
                  <a:pt x="2740" y="363"/>
                </a:cubicBezTo>
                <a:cubicBezTo>
                  <a:pt x="2739" y="364"/>
                  <a:pt x="2738" y="366"/>
                  <a:pt x="2738" y="367"/>
                </a:cubicBezTo>
                <a:cubicBezTo>
                  <a:pt x="2737" y="368"/>
                  <a:pt x="2737" y="370"/>
                  <a:pt x="2737" y="371"/>
                </a:cubicBezTo>
                <a:cubicBezTo>
                  <a:pt x="2736" y="372"/>
                  <a:pt x="2735" y="373"/>
                  <a:pt x="2735" y="375"/>
                </a:cubicBezTo>
                <a:cubicBezTo>
                  <a:pt x="2734" y="376"/>
                  <a:pt x="2734" y="377"/>
                  <a:pt x="2734" y="378"/>
                </a:cubicBezTo>
                <a:cubicBezTo>
                  <a:pt x="2733" y="379"/>
                  <a:pt x="2733" y="380"/>
                  <a:pt x="2732" y="381"/>
                </a:cubicBezTo>
                <a:cubicBezTo>
                  <a:pt x="2731" y="381"/>
                  <a:pt x="2731" y="382"/>
                  <a:pt x="2730" y="382"/>
                </a:cubicBezTo>
                <a:cubicBezTo>
                  <a:pt x="2729" y="383"/>
                  <a:pt x="2728" y="384"/>
                  <a:pt x="2727" y="385"/>
                </a:cubicBezTo>
                <a:cubicBezTo>
                  <a:pt x="2726" y="387"/>
                  <a:pt x="2725" y="388"/>
                  <a:pt x="2724" y="389"/>
                </a:cubicBezTo>
                <a:cubicBezTo>
                  <a:pt x="2722" y="390"/>
                  <a:pt x="2721" y="393"/>
                  <a:pt x="2719" y="393"/>
                </a:cubicBezTo>
                <a:cubicBezTo>
                  <a:pt x="2718" y="393"/>
                  <a:pt x="2717" y="393"/>
                  <a:pt x="2716" y="393"/>
                </a:cubicBezTo>
                <a:cubicBezTo>
                  <a:pt x="2715" y="393"/>
                  <a:pt x="2715" y="393"/>
                  <a:pt x="2715" y="392"/>
                </a:cubicBezTo>
                <a:cubicBezTo>
                  <a:pt x="2715" y="391"/>
                  <a:pt x="2715" y="389"/>
                  <a:pt x="2713" y="389"/>
                </a:cubicBezTo>
                <a:cubicBezTo>
                  <a:pt x="2713" y="389"/>
                  <a:pt x="2712" y="389"/>
                  <a:pt x="2711" y="389"/>
                </a:cubicBezTo>
                <a:cubicBezTo>
                  <a:pt x="2711" y="389"/>
                  <a:pt x="2710" y="389"/>
                  <a:pt x="2709" y="389"/>
                </a:cubicBezTo>
                <a:cubicBezTo>
                  <a:pt x="2709" y="389"/>
                  <a:pt x="2708" y="389"/>
                  <a:pt x="2708" y="389"/>
                </a:cubicBezTo>
                <a:cubicBezTo>
                  <a:pt x="2708" y="389"/>
                  <a:pt x="2708" y="389"/>
                  <a:pt x="2708" y="388"/>
                </a:cubicBezTo>
                <a:cubicBezTo>
                  <a:pt x="2707" y="388"/>
                  <a:pt x="2707" y="387"/>
                  <a:pt x="2706" y="387"/>
                </a:cubicBezTo>
                <a:cubicBezTo>
                  <a:pt x="2705" y="387"/>
                  <a:pt x="2703" y="388"/>
                  <a:pt x="2702" y="387"/>
                </a:cubicBezTo>
                <a:cubicBezTo>
                  <a:pt x="2701" y="385"/>
                  <a:pt x="2701" y="384"/>
                  <a:pt x="2699" y="383"/>
                </a:cubicBezTo>
                <a:cubicBezTo>
                  <a:pt x="2698" y="383"/>
                  <a:pt x="2696" y="383"/>
                  <a:pt x="2695" y="382"/>
                </a:cubicBezTo>
                <a:cubicBezTo>
                  <a:pt x="2694" y="382"/>
                  <a:pt x="2694" y="382"/>
                  <a:pt x="2693" y="382"/>
                </a:cubicBezTo>
                <a:cubicBezTo>
                  <a:pt x="2693" y="382"/>
                  <a:pt x="2692" y="382"/>
                  <a:pt x="2691" y="381"/>
                </a:cubicBezTo>
                <a:cubicBezTo>
                  <a:pt x="2691" y="380"/>
                  <a:pt x="2692" y="380"/>
                  <a:pt x="2692" y="379"/>
                </a:cubicBezTo>
                <a:cubicBezTo>
                  <a:pt x="2692" y="379"/>
                  <a:pt x="2692" y="378"/>
                  <a:pt x="2692" y="378"/>
                </a:cubicBezTo>
                <a:cubicBezTo>
                  <a:pt x="2691" y="376"/>
                  <a:pt x="2691" y="375"/>
                  <a:pt x="2689" y="375"/>
                </a:cubicBezTo>
                <a:cubicBezTo>
                  <a:pt x="2688" y="374"/>
                  <a:pt x="2686" y="373"/>
                  <a:pt x="2685" y="372"/>
                </a:cubicBezTo>
                <a:cubicBezTo>
                  <a:pt x="2684" y="370"/>
                  <a:pt x="2684" y="368"/>
                  <a:pt x="2683" y="367"/>
                </a:cubicBezTo>
                <a:cubicBezTo>
                  <a:pt x="2682" y="366"/>
                  <a:pt x="2681" y="366"/>
                  <a:pt x="2680" y="365"/>
                </a:cubicBezTo>
                <a:cubicBezTo>
                  <a:pt x="2679" y="365"/>
                  <a:pt x="2679" y="365"/>
                  <a:pt x="2678" y="364"/>
                </a:cubicBezTo>
                <a:cubicBezTo>
                  <a:pt x="2678" y="364"/>
                  <a:pt x="2677" y="364"/>
                  <a:pt x="2676" y="363"/>
                </a:cubicBezTo>
                <a:cubicBezTo>
                  <a:pt x="2675" y="363"/>
                  <a:pt x="2675" y="362"/>
                  <a:pt x="2674" y="360"/>
                </a:cubicBezTo>
                <a:cubicBezTo>
                  <a:pt x="2674" y="358"/>
                  <a:pt x="2676" y="359"/>
                  <a:pt x="2677" y="359"/>
                </a:cubicBezTo>
                <a:cubicBezTo>
                  <a:pt x="2679" y="359"/>
                  <a:pt x="2679" y="359"/>
                  <a:pt x="2681" y="358"/>
                </a:cubicBezTo>
                <a:cubicBezTo>
                  <a:pt x="2682" y="357"/>
                  <a:pt x="2683" y="357"/>
                  <a:pt x="2684" y="357"/>
                </a:cubicBezTo>
                <a:cubicBezTo>
                  <a:pt x="2685" y="358"/>
                  <a:pt x="2686" y="359"/>
                  <a:pt x="2687" y="359"/>
                </a:cubicBezTo>
                <a:cubicBezTo>
                  <a:pt x="2688" y="358"/>
                  <a:pt x="2686" y="358"/>
                  <a:pt x="2686" y="358"/>
                </a:cubicBezTo>
                <a:cubicBezTo>
                  <a:pt x="2685" y="357"/>
                  <a:pt x="2685" y="357"/>
                  <a:pt x="2684" y="356"/>
                </a:cubicBezTo>
                <a:cubicBezTo>
                  <a:pt x="2683" y="355"/>
                  <a:pt x="2683" y="354"/>
                  <a:pt x="2682" y="353"/>
                </a:cubicBezTo>
                <a:cubicBezTo>
                  <a:pt x="2682" y="352"/>
                  <a:pt x="2680" y="351"/>
                  <a:pt x="2680" y="350"/>
                </a:cubicBezTo>
                <a:cubicBezTo>
                  <a:pt x="2679" y="349"/>
                  <a:pt x="2678" y="347"/>
                  <a:pt x="2677" y="347"/>
                </a:cubicBezTo>
                <a:cubicBezTo>
                  <a:pt x="2677" y="348"/>
                  <a:pt x="2677" y="349"/>
                  <a:pt x="2678" y="349"/>
                </a:cubicBezTo>
                <a:cubicBezTo>
                  <a:pt x="2678" y="350"/>
                  <a:pt x="2679" y="350"/>
                  <a:pt x="2679" y="351"/>
                </a:cubicBezTo>
                <a:cubicBezTo>
                  <a:pt x="2679" y="351"/>
                  <a:pt x="2679" y="352"/>
                  <a:pt x="2680" y="353"/>
                </a:cubicBezTo>
                <a:cubicBezTo>
                  <a:pt x="2680" y="353"/>
                  <a:pt x="2681" y="354"/>
                  <a:pt x="2680" y="354"/>
                </a:cubicBezTo>
                <a:cubicBezTo>
                  <a:pt x="2680" y="356"/>
                  <a:pt x="2678" y="355"/>
                  <a:pt x="2677" y="355"/>
                </a:cubicBezTo>
                <a:cubicBezTo>
                  <a:pt x="2676" y="355"/>
                  <a:pt x="2675" y="355"/>
                  <a:pt x="2675" y="355"/>
                </a:cubicBezTo>
                <a:cubicBezTo>
                  <a:pt x="2674" y="356"/>
                  <a:pt x="2673" y="356"/>
                  <a:pt x="2673" y="356"/>
                </a:cubicBezTo>
                <a:cubicBezTo>
                  <a:pt x="2672" y="356"/>
                  <a:pt x="2672" y="355"/>
                  <a:pt x="2671" y="355"/>
                </a:cubicBezTo>
                <a:cubicBezTo>
                  <a:pt x="2671" y="355"/>
                  <a:pt x="2671" y="355"/>
                  <a:pt x="2670" y="355"/>
                </a:cubicBezTo>
                <a:cubicBezTo>
                  <a:pt x="2670" y="354"/>
                  <a:pt x="2670" y="353"/>
                  <a:pt x="2669" y="352"/>
                </a:cubicBezTo>
                <a:cubicBezTo>
                  <a:pt x="2669" y="351"/>
                  <a:pt x="2667" y="351"/>
                  <a:pt x="2666" y="349"/>
                </a:cubicBezTo>
                <a:cubicBezTo>
                  <a:pt x="2666" y="348"/>
                  <a:pt x="2665" y="347"/>
                  <a:pt x="2664" y="346"/>
                </a:cubicBezTo>
                <a:cubicBezTo>
                  <a:pt x="2663" y="345"/>
                  <a:pt x="2662" y="344"/>
                  <a:pt x="2662" y="342"/>
                </a:cubicBezTo>
                <a:cubicBezTo>
                  <a:pt x="2662" y="341"/>
                  <a:pt x="2662" y="338"/>
                  <a:pt x="2663" y="339"/>
                </a:cubicBezTo>
                <a:cubicBezTo>
                  <a:pt x="2664" y="340"/>
                  <a:pt x="2664" y="340"/>
                  <a:pt x="2665" y="340"/>
                </a:cubicBezTo>
                <a:cubicBezTo>
                  <a:pt x="2666" y="341"/>
                  <a:pt x="2667" y="341"/>
                  <a:pt x="2667" y="341"/>
                </a:cubicBezTo>
                <a:cubicBezTo>
                  <a:pt x="2668" y="342"/>
                  <a:pt x="2669" y="343"/>
                  <a:pt x="2669" y="344"/>
                </a:cubicBezTo>
                <a:cubicBezTo>
                  <a:pt x="2670" y="345"/>
                  <a:pt x="2672" y="346"/>
                  <a:pt x="2673" y="346"/>
                </a:cubicBezTo>
                <a:cubicBezTo>
                  <a:pt x="2675" y="346"/>
                  <a:pt x="2676" y="346"/>
                  <a:pt x="2678" y="346"/>
                </a:cubicBezTo>
                <a:cubicBezTo>
                  <a:pt x="2679" y="346"/>
                  <a:pt x="2680" y="345"/>
                  <a:pt x="2682" y="345"/>
                </a:cubicBezTo>
                <a:cubicBezTo>
                  <a:pt x="2683" y="345"/>
                  <a:pt x="2685" y="345"/>
                  <a:pt x="2686" y="344"/>
                </a:cubicBezTo>
                <a:cubicBezTo>
                  <a:pt x="2687" y="343"/>
                  <a:pt x="2688" y="342"/>
                  <a:pt x="2688" y="340"/>
                </a:cubicBezTo>
                <a:cubicBezTo>
                  <a:pt x="2688" y="339"/>
                  <a:pt x="2687" y="338"/>
                  <a:pt x="2687" y="336"/>
                </a:cubicBezTo>
                <a:cubicBezTo>
                  <a:pt x="2687" y="335"/>
                  <a:pt x="2687" y="334"/>
                  <a:pt x="2686" y="334"/>
                </a:cubicBezTo>
                <a:cubicBezTo>
                  <a:pt x="2685" y="333"/>
                  <a:pt x="2684" y="333"/>
                  <a:pt x="2684" y="333"/>
                </a:cubicBezTo>
                <a:cubicBezTo>
                  <a:pt x="2683" y="332"/>
                  <a:pt x="2683" y="332"/>
                  <a:pt x="2682" y="332"/>
                </a:cubicBezTo>
                <a:cubicBezTo>
                  <a:pt x="2680" y="330"/>
                  <a:pt x="2677" y="330"/>
                  <a:pt x="2673" y="330"/>
                </a:cubicBezTo>
                <a:cubicBezTo>
                  <a:pt x="2672" y="329"/>
                  <a:pt x="2671" y="329"/>
                  <a:pt x="2670" y="329"/>
                </a:cubicBezTo>
                <a:cubicBezTo>
                  <a:pt x="2669" y="328"/>
                  <a:pt x="2668" y="329"/>
                  <a:pt x="2667" y="329"/>
                </a:cubicBezTo>
                <a:cubicBezTo>
                  <a:pt x="2667" y="328"/>
                  <a:pt x="2666" y="328"/>
                  <a:pt x="2666" y="328"/>
                </a:cubicBezTo>
                <a:cubicBezTo>
                  <a:pt x="2668" y="328"/>
                  <a:pt x="2669" y="328"/>
                  <a:pt x="2670" y="328"/>
                </a:cubicBezTo>
                <a:cubicBezTo>
                  <a:pt x="2672" y="328"/>
                  <a:pt x="2673" y="328"/>
                  <a:pt x="2674" y="327"/>
                </a:cubicBezTo>
                <a:cubicBezTo>
                  <a:pt x="2675" y="327"/>
                  <a:pt x="2676" y="326"/>
                  <a:pt x="2677" y="325"/>
                </a:cubicBezTo>
                <a:cubicBezTo>
                  <a:pt x="2678" y="324"/>
                  <a:pt x="2678" y="324"/>
                  <a:pt x="2678" y="323"/>
                </a:cubicBezTo>
                <a:cubicBezTo>
                  <a:pt x="2679" y="323"/>
                  <a:pt x="2680" y="324"/>
                  <a:pt x="2681" y="324"/>
                </a:cubicBezTo>
                <a:cubicBezTo>
                  <a:pt x="2681" y="324"/>
                  <a:pt x="2682" y="323"/>
                  <a:pt x="2682" y="323"/>
                </a:cubicBezTo>
                <a:cubicBezTo>
                  <a:pt x="2683" y="323"/>
                  <a:pt x="2684" y="323"/>
                  <a:pt x="2684" y="322"/>
                </a:cubicBezTo>
                <a:cubicBezTo>
                  <a:pt x="2684" y="321"/>
                  <a:pt x="2681" y="321"/>
                  <a:pt x="2681" y="320"/>
                </a:cubicBezTo>
                <a:cubicBezTo>
                  <a:pt x="2679" y="320"/>
                  <a:pt x="2678" y="319"/>
                  <a:pt x="2677" y="319"/>
                </a:cubicBezTo>
                <a:cubicBezTo>
                  <a:pt x="2676" y="318"/>
                  <a:pt x="2675" y="318"/>
                  <a:pt x="2673" y="317"/>
                </a:cubicBezTo>
                <a:cubicBezTo>
                  <a:pt x="2672" y="317"/>
                  <a:pt x="2671" y="316"/>
                  <a:pt x="2670" y="316"/>
                </a:cubicBezTo>
                <a:cubicBezTo>
                  <a:pt x="2669" y="315"/>
                  <a:pt x="2666" y="315"/>
                  <a:pt x="2667" y="314"/>
                </a:cubicBezTo>
                <a:cubicBezTo>
                  <a:pt x="2668" y="312"/>
                  <a:pt x="2670" y="314"/>
                  <a:pt x="2671" y="313"/>
                </a:cubicBezTo>
                <a:cubicBezTo>
                  <a:pt x="2672" y="313"/>
                  <a:pt x="2672" y="313"/>
                  <a:pt x="2672" y="312"/>
                </a:cubicBezTo>
                <a:cubicBezTo>
                  <a:pt x="2673" y="312"/>
                  <a:pt x="2673" y="312"/>
                  <a:pt x="2674" y="312"/>
                </a:cubicBezTo>
                <a:cubicBezTo>
                  <a:pt x="2675" y="311"/>
                  <a:pt x="2676" y="312"/>
                  <a:pt x="2678" y="310"/>
                </a:cubicBezTo>
                <a:cubicBezTo>
                  <a:pt x="2679" y="310"/>
                  <a:pt x="2680" y="308"/>
                  <a:pt x="2680" y="307"/>
                </a:cubicBezTo>
                <a:cubicBezTo>
                  <a:pt x="2680" y="305"/>
                  <a:pt x="2679" y="305"/>
                  <a:pt x="2678" y="305"/>
                </a:cubicBezTo>
                <a:cubicBezTo>
                  <a:pt x="2677" y="304"/>
                  <a:pt x="2676" y="304"/>
                  <a:pt x="2675" y="303"/>
                </a:cubicBezTo>
                <a:cubicBezTo>
                  <a:pt x="2674" y="303"/>
                  <a:pt x="2673" y="302"/>
                  <a:pt x="2672" y="302"/>
                </a:cubicBezTo>
                <a:cubicBezTo>
                  <a:pt x="2671" y="301"/>
                  <a:pt x="2670" y="300"/>
                  <a:pt x="2669" y="299"/>
                </a:cubicBezTo>
                <a:cubicBezTo>
                  <a:pt x="2667" y="298"/>
                  <a:pt x="2665" y="298"/>
                  <a:pt x="2664" y="297"/>
                </a:cubicBezTo>
                <a:cubicBezTo>
                  <a:pt x="2663" y="296"/>
                  <a:pt x="2662" y="295"/>
                  <a:pt x="2660" y="294"/>
                </a:cubicBezTo>
                <a:cubicBezTo>
                  <a:pt x="2659" y="294"/>
                  <a:pt x="2657" y="293"/>
                  <a:pt x="2656" y="293"/>
                </a:cubicBezTo>
                <a:cubicBezTo>
                  <a:pt x="2654" y="292"/>
                  <a:pt x="2653" y="291"/>
                  <a:pt x="2652" y="291"/>
                </a:cubicBezTo>
                <a:cubicBezTo>
                  <a:pt x="2649" y="290"/>
                  <a:pt x="2646" y="291"/>
                  <a:pt x="2643" y="291"/>
                </a:cubicBezTo>
                <a:cubicBezTo>
                  <a:pt x="2641" y="290"/>
                  <a:pt x="2640" y="290"/>
                  <a:pt x="2638" y="290"/>
                </a:cubicBezTo>
                <a:cubicBezTo>
                  <a:pt x="2637" y="290"/>
                  <a:pt x="2637" y="290"/>
                  <a:pt x="2636" y="291"/>
                </a:cubicBezTo>
                <a:cubicBezTo>
                  <a:pt x="2636" y="291"/>
                  <a:pt x="2636" y="292"/>
                  <a:pt x="2636" y="293"/>
                </a:cubicBezTo>
                <a:cubicBezTo>
                  <a:pt x="2635" y="294"/>
                  <a:pt x="2635" y="295"/>
                  <a:pt x="2633" y="296"/>
                </a:cubicBezTo>
                <a:cubicBezTo>
                  <a:pt x="2632" y="296"/>
                  <a:pt x="2630" y="296"/>
                  <a:pt x="2629" y="297"/>
                </a:cubicBezTo>
                <a:cubicBezTo>
                  <a:pt x="2628" y="297"/>
                  <a:pt x="2626" y="297"/>
                  <a:pt x="2625" y="296"/>
                </a:cubicBezTo>
                <a:cubicBezTo>
                  <a:pt x="2624" y="296"/>
                  <a:pt x="2624" y="296"/>
                  <a:pt x="2623" y="295"/>
                </a:cubicBezTo>
                <a:cubicBezTo>
                  <a:pt x="2623" y="295"/>
                  <a:pt x="2622" y="295"/>
                  <a:pt x="2622" y="294"/>
                </a:cubicBezTo>
                <a:cubicBezTo>
                  <a:pt x="2623" y="292"/>
                  <a:pt x="2625" y="294"/>
                  <a:pt x="2626" y="292"/>
                </a:cubicBezTo>
                <a:cubicBezTo>
                  <a:pt x="2626" y="291"/>
                  <a:pt x="2625" y="291"/>
                  <a:pt x="2624" y="291"/>
                </a:cubicBezTo>
                <a:cubicBezTo>
                  <a:pt x="2624" y="291"/>
                  <a:pt x="2624" y="290"/>
                  <a:pt x="2623" y="290"/>
                </a:cubicBezTo>
                <a:cubicBezTo>
                  <a:pt x="2622" y="289"/>
                  <a:pt x="2621" y="290"/>
                  <a:pt x="2619" y="291"/>
                </a:cubicBezTo>
                <a:cubicBezTo>
                  <a:pt x="2618" y="291"/>
                  <a:pt x="2616" y="290"/>
                  <a:pt x="2615" y="290"/>
                </a:cubicBezTo>
                <a:cubicBezTo>
                  <a:pt x="2613" y="290"/>
                  <a:pt x="2611" y="291"/>
                  <a:pt x="2610" y="291"/>
                </a:cubicBezTo>
                <a:cubicBezTo>
                  <a:pt x="2608" y="291"/>
                  <a:pt x="2607" y="290"/>
                  <a:pt x="2605" y="290"/>
                </a:cubicBezTo>
                <a:cubicBezTo>
                  <a:pt x="2604" y="290"/>
                  <a:pt x="2603" y="290"/>
                  <a:pt x="2603" y="289"/>
                </a:cubicBezTo>
                <a:cubicBezTo>
                  <a:pt x="2602" y="288"/>
                  <a:pt x="2602" y="287"/>
                  <a:pt x="2602" y="286"/>
                </a:cubicBezTo>
                <a:cubicBezTo>
                  <a:pt x="2601" y="284"/>
                  <a:pt x="2599" y="284"/>
                  <a:pt x="2597" y="284"/>
                </a:cubicBezTo>
                <a:cubicBezTo>
                  <a:pt x="2595" y="284"/>
                  <a:pt x="2594" y="284"/>
                  <a:pt x="2593" y="283"/>
                </a:cubicBezTo>
                <a:cubicBezTo>
                  <a:pt x="2591" y="282"/>
                  <a:pt x="2590" y="282"/>
                  <a:pt x="2589" y="281"/>
                </a:cubicBezTo>
                <a:cubicBezTo>
                  <a:pt x="2588" y="281"/>
                  <a:pt x="2587" y="281"/>
                  <a:pt x="2587" y="281"/>
                </a:cubicBezTo>
                <a:cubicBezTo>
                  <a:pt x="2586" y="280"/>
                  <a:pt x="2586" y="280"/>
                  <a:pt x="2585" y="280"/>
                </a:cubicBezTo>
                <a:cubicBezTo>
                  <a:pt x="2585" y="280"/>
                  <a:pt x="2585" y="281"/>
                  <a:pt x="2585" y="281"/>
                </a:cubicBezTo>
                <a:cubicBezTo>
                  <a:pt x="2584" y="282"/>
                  <a:pt x="2584" y="282"/>
                  <a:pt x="2583" y="282"/>
                </a:cubicBezTo>
                <a:cubicBezTo>
                  <a:pt x="2582" y="282"/>
                  <a:pt x="2582" y="282"/>
                  <a:pt x="2582" y="283"/>
                </a:cubicBezTo>
                <a:cubicBezTo>
                  <a:pt x="2581" y="283"/>
                  <a:pt x="2581" y="284"/>
                  <a:pt x="2580" y="284"/>
                </a:cubicBezTo>
                <a:cubicBezTo>
                  <a:pt x="2579" y="285"/>
                  <a:pt x="2579" y="283"/>
                  <a:pt x="2579" y="282"/>
                </a:cubicBezTo>
                <a:cubicBezTo>
                  <a:pt x="2578" y="281"/>
                  <a:pt x="2577" y="281"/>
                  <a:pt x="2577" y="282"/>
                </a:cubicBezTo>
                <a:cubicBezTo>
                  <a:pt x="2576" y="283"/>
                  <a:pt x="2577" y="283"/>
                  <a:pt x="2577" y="283"/>
                </a:cubicBezTo>
                <a:cubicBezTo>
                  <a:pt x="2577" y="284"/>
                  <a:pt x="2577" y="285"/>
                  <a:pt x="2578" y="285"/>
                </a:cubicBezTo>
                <a:cubicBezTo>
                  <a:pt x="2578" y="286"/>
                  <a:pt x="2578" y="286"/>
                  <a:pt x="2577" y="286"/>
                </a:cubicBezTo>
                <a:cubicBezTo>
                  <a:pt x="2576" y="286"/>
                  <a:pt x="2576" y="286"/>
                  <a:pt x="2575" y="287"/>
                </a:cubicBezTo>
                <a:cubicBezTo>
                  <a:pt x="2574" y="287"/>
                  <a:pt x="2572" y="288"/>
                  <a:pt x="2571" y="287"/>
                </a:cubicBezTo>
                <a:cubicBezTo>
                  <a:pt x="2571" y="287"/>
                  <a:pt x="2571" y="286"/>
                  <a:pt x="2571" y="286"/>
                </a:cubicBezTo>
                <a:cubicBezTo>
                  <a:pt x="2570" y="286"/>
                  <a:pt x="2570" y="286"/>
                  <a:pt x="2570" y="285"/>
                </a:cubicBezTo>
                <a:cubicBezTo>
                  <a:pt x="2570" y="285"/>
                  <a:pt x="2571" y="284"/>
                  <a:pt x="2570" y="284"/>
                </a:cubicBezTo>
                <a:cubicBezTo>
                  <a:pt x="2570" y="283"/>
                  <a:pt x="2569" y="284"/>
                  <a:pt x="2569" y="284"/>
                </a:cubicBezTo>
                <a:cubicBezTo>
                  <a:pt x="2568" y="285"/>
                  <a:pt x="2568" y="285"/>
                  <a:pt x="2568" y="286"/>
                </a:cubicBezTo>
                <a:cubicBezTo>
                  <a:pt x="2567" y="286"/>
                  <a:pt x="2566" y="286"/>
                  <a:pt x="2566" y="287"/>
                </a:cubicBezTo>
                <a:cubicBezTo>
                  <a:pt x="2566" y="287"/>
                  <a:pt x="2565" y="288"/>
                  <a:pt x="2565" y="288"/>
                </a:cubicBezTo>
                <a:cubicBezTo>
                  <a:pt x="2565" y="289"/>
                  <a:pt x="2564" y="289"/>
                  <a:pt x="2564" y="290"/>
                </a:cubicBezTo>
                <a:cubicBezTo>
                  <a:pt x="2564" y="291"/>
                  <a:pt x="2567" y="291"/>
                  <a:pt x="2566" y="293"/>
                </a:cubicBezTo>
                <a:cubicBezTo>
                  <a:pt x="2566" y="294"/>
                  <a:pt x="2565" y="293"/>
                  <a:pt x="2564" y="294"/>
                </a:cubicBezTo>
                <a:cubicBezTo>
                  <a:pt x="2564" y="294"/>
                  <a:pt x="2563" y="295"/>
                  <a:pt x="2564" y="296"/>
                </a:cubicBezTo>
                <a:cubicBezTo>
                  <a:pt x="2564" y="296"/>
                  <a:pt x="2565" y="295"/>
                  <a:pt x="2566" y="296"/>
                </a:cubicBezTo>
                <a:cubicBezTo>
                  <a:pt x="2566" y="296"/>
                  <a:pt x="2567" y="296"/>
                  <a:pt x="2567" y="297"/>
                </a:cubicBezTo>
                <a:cubicBezTo>
                  <a:pt x="2567" y="297"/>
                  <a:pt x="2567" y="298"/>
                  <a:pt x="2568" y="299"/>
                </a:cubicBezTo>
                <a:cubicBezTo>
                  <a:pt x="2568" y="299"/>
                  <a:pt x="2569" y="299"/>
                  <a:pt x="2569" y="300"/>
                </a:cubicBezTo>
                <a:cubicBezTo>
                  <a:pt x="2570" y="301"/>
                  <a:pt x="2570" y="303"/>
                  <a:pt x="2570" y="304"/>
                </a:cubicBezTo>
                <a:cubicBezTo>
                  <a:pt x="2569" y="304"/>
                  <a:pt x="2569" y="304"/>
                  <a:pt x="2569" y="304"/>
                </a:cubicBezTo>
                <a:cubicBezTo>
                  <a:pt x="2569" y="305"/>
                  <a:pt x="2568" y="304"/>
                  <a:pt x="2567" y="304"/>
                </a:cubicBezTo>
                <a:cubicBezTo>
                  <a:pt x="2565" y="306"/>
                  <a:pt x="2567" y="308"/>
                  <a:pt x="2566" y="310"/>
                </a:cubicBezTo>
                <a:cubicBezTo>
                  <a:pt x="2565" y="310"/>
                  <a:pt x="2565" y="311"/>
                  <a:pt x="2564" y="311"/>
                </a:cubicBezTo>
                <a:cubicBezTo>
                  <a:pt x="2564" y="312"/>
                  <a:pt x="2563" y="312"/>
                  <a:pt x="2563" y="313"/>
                </a:cubicBezTo>
                <a:cubicBezTo>
                  <a:pt x="2563" y="314"/>
                  <a:pt x="2562" y="314"/>
                  <a:pt x="2561" y="314"/>
                </a:cubicBezTo>
                <a:cubicBezTo>
                  <a:pt x="2561" y="314"/>
                  <a:pt x="2560" y="313"/>
                  <a:pt x="2560" y="313"/>
                </a:cubicBezTo>
                <a:cubicBezTo>
                  <a:pt x="2559" y="313"/>
                  <a:pt x="2558" y="313"/>
                  <a:pt x="2557" y="313"/>
                </a:cubicBezTo>
                <a:cubicBezTo>
                  <a:pt x="2557" y="312"/>
                  <a:pt x="2556" y="312"/>
                  <a:pt x="2556" y="312"/>
                </a:cubicBezTo>
                <a:cubicBezTo>
                  <a:pt x="2555" y="312"/>
                  <a:pt x="2555" y="312"/>
                  <a:pt x="2555" y="312"/>
                </a:cubicBezTo>
                <a:cubicBezTo>
                  <a:pt x="2554" y="312"/>
                  <a:pt x="2553" y="312"/>
                  <a:pt x="2552" y="312"/>
                </a:cubicBezTo>
                <a:cubicBezTo>
                  <a:pt x="2550" y="311"/>
                  <a:pt x="2549" y="311"/>
                  <a:pt x="2547" y="311"/>
                </a:cubicBezTo>
                <a:cubicBezTo>
                  <a:pt x="2546" y="311"/>
                  <a:pt x="2546" y="311"/>
                  <a:pt x="2545" y="311"/>
                </a:cubicBezTo>
                <a:cubicBezTo>
                  <a:pt x="2544" y="312"/>
                  <a:pt x="2543" y="312"/>
                  <a:pt x="2543" y="312"/>
                </a:cubicBezTo>
                <a:cubicBezTo>
                  <a:pt x="2541" y="312"/>
                  <a:pt x="2539" y="312"/>
                  <a:pt x="2537" y="312"/>
                </a:cubicBezTo>
                <a:cubicBezTo>
                  <a:pt x="2536" y="313"/>
                  <a:pt x="2534" y="312"/>
                  <a:pt x="2532" y="312"/>
                </a:cubicBezTo>
                <a:cubicBezTo>
                  <a:pt x="2530" y="311"/>
                  <a:pt x="2528" y="312"/>
                  <a:pt x="2526" y="312"/>
                </a:cubicBezTo>
                <a:cubicBezTo>
                  <a:pt x="2522" y="312"/>
                  <a:pt x="2518" y="311"/>
                  <a:pt x="2514" y="311"/>
                </a:cubicBezTo>
                <a:cubicBezTo>
                  <a:pt x="2512" y="311"/>
                  <a:pt x="2510" y="311"/>
                  <a:pt x="2508" y="310"/>
                </a:cubicBezTo>
                <a:cubicBezTo>
                  <a:pt x="2505" y="310"/>
                  <a:pt x="2502" y="310"/>
                  <a:pt x="2499" y="310"/>
                </a:cubicBezTo>
                <a:cubicBezTo>
                  <a:pt x="2497" y="310"/>
                  <a:pt x="2494" y="310"/>
                  <a:pt x="2492" y="310"/>
                </a:cubicBezTo>
                <a:cubicBezTo>
                  <a:pt x="2490" y="310"/>
                  <a:pt x="2488" y="309"/>
                  <a:pt x="2487" y="308"/>
                </a:cubicBezTo>
                <a:cubicBezTo>
                  <a:pt x="2485" y="308"/>
                  <a:pt x="2484" y="307"/>
                  <a:pt x="2482" y="307"/>
                </a:cubicBezTo>
                <a:cubicBezTo>
                  <a:pt x="2481" y="307"/>
                  <a:pt x="2479" y="307"/>
                  <a:pt x="2478" y="306"/>
                </a:cubicBezTo>
                <a:cubicBezTo>
                  <a:pt x="2476" y="305"/>
                  <a:pt x="2475" y="305"/>
                  <a:pt x="2474" y="304"/>
                </a:cubicBezTo>
                <a:cubicBezTo>
                  <a:pt x="2472" y="303"/>
                  <a:pt x="2471" y="303"/>
                  <a:pt x="2470" y="302"/>
                </a:cubicBezTo>
                <a:cubicBezTo>
                  <a:pt x="2468" y="301"/>
                  <a:pt x="2468" y="300"/>
                  <a:pt x="2468" y="299"/>
                </a:cubicBezTo>
                <a:cubicBezTo>
                  <a:pt x="2468" y="297"/>
                  <a:pt x="2468" y="296"/>
                  <a:pt x="2469" y="295"/>
                </a:cubicBezTo>
                <a:cubicBezTo>
                  <a:pt x="2470" y="294"/>
                  <a:pt x="2471" y="293"/>
                  <a:pt x="2473" y="293"/>
                </a:cubicBezTo>
                <a:cubicBezTo>
                  <a:pt x="2474" y="293"/>
                  <a:pt x="2476" y="293"/>
                  <a:pt x="2478" y="293"/>
                </a:cubicBezTo>
                <a:cubicBezTo>
                  <a:pt x="2479" y="293"/>
                  <a:pt x="2481" y="293"/>
                  <a:pt x="2479" y="291"/>
                </a:cubicBezTo>
                <a:cubicBezTo>
                  <a:pt x="2477" y="291"/>
                  <a:pt x="2476" y="290"/>
                  <a:pt x="2475" y="290"/>
                </a:cubicBezTo>
                <a:cubicBezTo>
                  <a:pt x="2473" y="290"/>
                  <a:pt x="2472" y="289"/>
                  <a:pt x="2471" y="289"/>
                </a:cubicBezTo>
                <a:cubicBezTo>
                  <a:pt x="2470" y="289"/>
                  <a:pt x="2468" y="289"/>
                  <a:pt x="2467" y="289"/>
                </a:cubicBezTo>
                <a:cubicBezTo>
                  <a:pt x="2463" y="289"/>
                  <a:pt x="2459" y="288"/>
                  <a:pt x="2455" y="288"/>
                </a:cubicBezTo>
                <a:cubicBezTo>
                  <a:pt x="2451" y="288"/>
                  <a:pt x="2448" y="289"/>
                  <a:pt x="2445" y="288"/>
                </a:cubicBezTo>
                <a:cubicBezTo>
                  <a:pt x="2443" y="288"/>
                  <a:pt x="2441" y="287"/>
                  <a:pt x="2439" y="286"/>
                </a:cubicBezTo>
                <a:cubicBezTo>
                  <a:pt x="2437" y="286"/>
                  <a:pt x="2436" y="286"/>
                  <a:pt x="2435" y="286"/>
                </a:cubicBezTo>
                <a:cubicBezTo>
                  <a:pt x="2432" y="286"/>
                  <a:pt x="2430" y="285"/>
                  <a:pt x="2427" y="285"/>
                </a:cubicBezTo>
                <a:cubicBezTo>
                  <a:pt x="2422" y="284"/>
                  <a:pt x="2416" y="284"/>
                  <a:pt x="2410" y="284"/>
                </a:cubicBezTo>
                <a:cubicBezTo>
                  <a:pt x="2408" y="283"/>
                  <a:pt x="2406" y="284"/>
                  <a:pt x="2403" y="285"/>
                </a:cubicBezTo>
                <a:cubicBezTo>
                  <a:pt x="2401" y="285"/>
                  <a:pt x="2400" y="286"/>
                  <a:pt x="2398" y="287"/>
                </a:cubicBezTo>
                <a:cubicBezTo>
                  <a:pt x="2396" y="288"/>
                  <a:pt x="2393" y="288"/>
                  <a:pt x="2390" y="288"/>
                </a:cubicBezTo>
                <a:cubicBezTo>
                  <a:pt x="2388" y="288"/>
                  <a:pt x="2385" y="288"/>
                  <a:pt x="2383" y="289"/>
                </a:cubicBezTo>
                <a:cubicBezTo>
                  <a:pt x="2381" y="289"/>
                  <a:pt x="2381" y="290"/>
                  <a:pt x="2379" y="290"/>
                </a:cubicBezTo>
                <a:cubicBezTo>
                  <a:pt x="2379" y="291"/>
                  <a:pt x="2378" y="291"/>
                  <a:pt x="2377" y="291"/>
                </a:cubicBezTo>
                <a:cubicBezTo>
                  <a:pt x="2376" y="291"/>
                  <a:pt x="2374" y="291"/>
                  <a:pt x="2373" y="291"/>
                </a:cubicBezTo>
                <a:cubicBezTo>
                  <a:pt x="2372" y="291"/>
                  <a:pt x="2371" y="292"/>
                  <a:pt x="2371" y="293"/>
                </a:cubicBezTo>
                <a:cubicBezTo>
                  <a:pt x="2371" y="293"/>
                  <a:pt x="2372" y="293"/>
                  <a:pt x="2373" y="294"/>
                </a:cubicBezTo>
                <a:cubicBezTo>
                  <a:pt x="2373" y="294"/>
                  <a:pt x="2373" y="295"/>
                  <a:pt x="2374" y="295"/>
                </a:cubicBezTo>
                <a:cubicBezTo>
                  <a:pt x="2374" y="296"/>
                  <a:pt x="2375" y="296"/>
                  <a:pt x="2375" y="296"/>
                </a:cubicBezTo>
                <a:cubicBezTo>
                  <a:pt x="2376" y="298"/>
                  <a:pt x="2375" y="298"/>
                  <a:pt x="2374" y="299"/>
                </a:cubicBezTo>
                <a:cubicBezTo>
                  <a:pt x="2374" y="300"/>
                  <a:pt x="2373" y="302"/>
                  <a:pt x="2372" y="301"/>
                </a:cubicBezTo>
                <a:cubicBezTo>
                  <a:pt x="2371" y="301"/>
                  <a:pt x="2371" y="300"/>
                  <a:pt x="2371" y="299"/>
                </a:cubicBezTo>
                <a:cubicBezTo>
                  <a:pt x="2371" y="299"/>
                  <a:pt x="2371" y="298"/>
                  <a:pt x="2370" y="298"/>
                </a:cubicBezTo>
                <a:cubicBezTo>
                  <a:pt x="2369" y="297"/>
                  <a:pt x="2368" y="296"/>
                  <a:pt x="2367" y="295"/>
                </a:cubicBezTo>
                <a:cubicBezTo>
                  <a:pt x="2367" y="293"/>
                  <a:pt x="2366" y="292"/>
                  <a:pt x="2368" y="291"/>
                </a:cubicBezTo>
                <a:cubicBezTo>
                  <a:pt x="2368" y="290"/>
                  <a:pt x="2370" y="289"/>
                  <a:pt x="2370" y="287"/>
                </a:cubicBezTo>
                <a:cubicBezTo>
                  <a:pt x="2370" y="287"/>
                  <a:pt x="2370" y="286"/>
                  <a:pt x="2370" y="285"/>
                </a:cubicBezTo>
                <a:cubicBezTo>
                  <a:pt x="2369" y="284"/>
                  <a:pt x="2369" y="283"/>
                  <a:pt x="2368" y="282"/>
                </a:cubicBezTo>
                <a:cubicBezTo>
                  <a:pt x="2367" y="281"/>
                  <a:pt x="2367" y="280"/>
                  <a:pt x="2367" y="280"/>
                </a:cubicBezTo>
                <a:cubicBezTo>
                  <a:pt x="2366" y="278"/>
                  <a:pt x="2365" y="277"/>
                  <a:pt x="2363" y="276"/>
                </a:cubicBezTo>
                <a:cubicBezTo>
                  <a:pt x="2362" y="275"/>
                  <a:pt x="2361" y="274"/>
                  <a:pt x="2360" y="273"/>
                </a:cubicBezTo>
                <a:cubicBezTo>
                  <a:pt x="2360" y="273"/>
                  <a:pt x="2359" y="272"/>
                  <a:pt x="2358" y="272"/>
                </a:cubicBezTo>
                <a:cubicBezTo>
                  <a:pt x="2358" y="272"/>
                  <a:pt x="2357" y="273"/>
                  <a:pt x="2357" y="274"/>
                </a:cubicBezTo>
                <a:cubicBezTo>
                  <a:pt x="2358" y="275"/>
                  <a:pt x="2360" y="276"/>
                  <a:pt x="2360" y="278"/>
                </a:cubicBezTo>
                <a:cubicBezTo>
                  <a:pt x="2360" y="279"/>
                  <a:pt x="2360" y="280"/>
                  <a:pt x="2361" y="280"/>
                </a:cubicBezTo>
                <a:cubicBezTo>
                  <a:pt x="2361" y="282"/>
                  <a:pt x="2359" y="283"/>
                  <a:pt x="2358" y="284"/>
                </a:cubicBezTo>
                <a:cubicBezTo>
                  <a:pt x="2357" y="284"/>
                  <a:pt x="2355" y="285"/>
                  <a:pt x="2354" y="284"/>
                </a:cubicBezTo>
                <a:cubicBezTo>
                  <a:pt x="2353" y="284"/>
                  <a:pt x="2352" y="284"/>
                  <a:pt x="2351" y="284"/>
                </a:cubicBezTo>
                <a:cubicBezTo>
                  <a:pt x="2350" y="284"/>
                  <a:pt x="2349" y="284"/>
                  <a:pt x="2348" y="284"/>
                </a:cubicBezTo>
                <a:cubicBezTo>
                  <a:pt x="2345" y="284"/>
                  <a:pt x="2343" y="282"/>
                  <a:pt x="2340" y="281"/>
                </a:cubicBezTo>
                <a:cubicBezTo>
                  <a:pt x="2338" y="280"/>
                  <a:pt x="2336" y="280"/>
                  <a:pt x="2334" y="280"/>
                </a:cubicBezTo>
                <a:cubicBezTo>
                  <a:pt x="2333" y="280"/>
                  <a:pt x="2333" y="279"/>
                  <a:pt x="2332" y="279"/>
                </a:cubicBezTo>
                <a:cubicBezTo>
                  <a:pt x="2331" y="279"/>
                  <a:pt x="2330" y="279"/>
                  <a:pt x="2330" y="278"/>
                </a:cubicBezTo>
                <a:cubicBezTo>
                  <a:pt x="2328" y="277"/>
                  <a:pt x="2330" y="276"/>
                  <a:pt x="2331" y="275"/>
                </a:cubicBezTo>
                <a:cubicBezTo>
                  <a:pt x="2331" y="274"/>
                  <a:pt x="2331" y="274"/>
                  <a:pt x="2331" y="273"/>
                </a:cubicBezTo>
                <a:cubicBezTo>
                  <a:pt x="2332" y="273"/>
                  <a:pt x="2332" y="272"/>
                  <a:pt x="2332" y="272"/>
                </a:cubicBezTo>
                <a:cubicBezTo>
                  <a:pt x="2331" y="270"/>
                  <a:pt x="2329" y="271"/>
                  <a:pt x="2328" y="271"/>
                </a:cubicBezTo>
                <a:cubicBezTo>
                  <a:pt x="2326" y="271"/>
                  <a:pt x="2325" y="271"/>
                  <a:pt x="2324" y="273"/>
                </a:cubicBezTo>
                <a:cubicBezTo>
                  <a:pt x="2321" y="275"/>
                  <a:pt x="2319" y="273"/>
                  <a:pt x="2316" y="273"/>
                </a:cubicBezTo>
                <a:cubicBezTo>
                  <a:pt x="2312" y="273"/>
                  <a:pt x="2309" y="273"/>
                  <a:pt x="2305" y="273"/>
                </a:cubicBezTo>
                <a:cubicBezTo>
                  <a:pt x="2304" y="273"/>
                  <a:pt x="2302" y="273"/>
                  <a:pt x="2301" y="273"/>
                </a:cubicBezTo>
                <a:cubicBezTo>
                  <a:pt x="2300" y="274"/>
                  <a:pt x="2298" y="275"/>
                  <a:pt x="2297" y="276"/>
                </a:cubicBezTo>
                <a:cubicBezTo>
                  <a:pt x="2296" y="278"/>
                  <a:pt x="2292" y="279"/>
                  <a:pt x="2293" y="282"/>
                </a:cubicBezTo>
                <a:cubicBezTo>
                  <a:pt x="2294" y="284"/>
                  <a:pt x="2295" y="284"/>
                  <a:pt x="2296" y="285"/>
                </a:cubicBezTo>
                <a:cubicBezTo>
                  <a:pt x="2297" y="286"/>
                  <a:pt x="2297" y="286"/>
                  <a:pt x="2298" y="285"/>
                </a:cubicBezTo>
                <a:cubicBezTo>
                  <a:pt x="2299" y="285"/>
                  <a:pt x="2300" y="285"/>
                  <a:pt x="2301" y="284"/>
                </a:cubicBezTo>
                <a:cubicBezTo>
                  <a:pt x="2304" y="284"/>
                  <a:pt x="2307" y="284"/>
                  <a:pt x="2309" y="283"/>
                </a:cubicBezTo>
                <a:cubicBezTo>
                  <a:pt x="2311" y="283"/>
                  <a:pt x="2312" y="282"/>
                  <a:pt x="2314" y="283"/>
                </a:cubicBezTo>
                <a:cubicBezTo>
                  <a:pt x="2316" y="283"/>
                  <a:pt x="2317" y="282"/>
                  <a:pt x="2318" y="282"/>
                </a:cubicBezTo>
                <a:cubicBezTo>
                  <a:pt x="2319" y="282"/>
                  <a:pt x="2322" y="283"/>
                  <a:pt x="2320" y="284"/>
                </a:cubicBezTo>
                <a:cubicBezTo>
                  <a:pt x="2319" y="285"/>
                  <a:pt x="2316" y="285"/>
                  <a:pt x="2315" y="286"/>
                </a:cubicBezTo>
                <a:cubicBezTo>
                  <a:pt x="2313" y="287"/>
                  <a:pt x="2311" y="288"/>
                  <a:pt x="2309" y="289"/>
                </a:cubicBezTo>
                <a:cubicBezTo>
                  <a:pt x="2308" y="290"/>
                  <a:pt x="2306" y="291"/>
                  <a:pt x="2304" y="291"/>
                </a:cubicBezTo>
                <a:cubicBezTo>
                  <a:pt x="2302" y="292"/>
                  <a:pt x="2299" y="291"/>
                  <a:pt x="2297" y="291"/>
                </a:cubicBezTo>
                <a:cubicBezTo>
                  <a:pt x="2295" y="291"/>
                  <a:pt x="2294" y="291"/>
                  <a:pt x="2293" y="291"/>
                </a:cubicBezTo>
                <a:cubicBezTo>
                  <a:pt x="2292" y="291"/>
                  <a:pt x="2291" y="291"/>
                  <a:pt x="2290" y="290"/>
                </a:cubicBezTo>
                <a:cubicBezTo>
                  <a:pt x="2289" y="290"/>
                  <a:pt x="2288" y="290"/>
                  <a:pt x="2287" y="291"/>
                </a:cubicBezTo>
                <a:cubicBezTo>
                  <a:pt x="2285" y="291"/>
                  <a:pt x="2285" y="292"/>
                  <a:pt x="2286" y="293"/>
                </a:cubicBezTo>
                <a:cubicBezTo>
                  <a:pt x="2287" y="293"/>
                  <a:pt x="2287" y="293"/>
                  <a:pt x="2287" y="294"/>
                </a:cubicBezTo>
                <a:cubicBezTo>
                  <a:pt x="2287" y="295"/>
                  <a:pt x="2287" y="295"/>
                  <a:pt x="2287" y="296"/>
                </a:cubicBezTo>
                <a:cubicBezTo>
                  <a:pt x="2286" y="296"/>
                  <a:pt x="2285" y="296"/>
                  <a:pt x="2285" y="297"/>
                </a:cubicBezTo>
                <a:cubicBezTo>
                  <a:pt x="2284" y="297"/>
                  <a:pt x="2283" y="297"/>
                  <a:pt x="2281" y="297"/>
                </a:cubicBezTo>
                <a:cubicBezTo>
                  <a:pt x="2281" y="298"/>
                  <a:pt x="2280" y="298"/>
                  <a:pt x="2279" y="298"/>
                </a:cubicBezTo>
                <a:cubicBezTo>
                  <a:pt x="2277" y="298"/>
                  <a:pt x="2275" y="299"/>
                  <a:pt x="2273" y="299"/>
                </a:cubicBezTo>
                <a:cubicBezTo>
                  <a:pt x="2271" y="299"/>
                  <a:pt x="2269" y="300"/>
                  <a:pt x="2267" y="301"/>
                </a:cubicBezTo>
                <a:cubicBezTo>
                  <a:pt x="2265" y="301"/>
                  <a:pt x="2263" y="302"/>
                  <a:pt x="2261" y="302"/>
                </a:cubicBezTo>
                <a:cubicBezTo>
                  <a:pt x="2259" y="302"/>
                  <a:pt x="2258" y="303"/>
                  <a:pt x="2256" y="303"/>
                </a:cubicBezTo>
                <a:cubicBezTo>
                  <a:pt x="2254" y="304"/>
                  <a:pt x="2252" y="304"/>
                  <a:pt x="2250" y="305"/>
                </a:cubicBezTo>
                <a:cubicBezTo>
                  <a:pt x="2247" y="305"/>
                  <a:pt x="2245" y="305"/>
                  <a:pt x="2243" y="305"/>
                </a:cubicBezTo>
                <a:cubicBezTo>
                  <a:pt x="2241" y="305"/>
                  <a:pt x="2239" y="306"/>
                  <a:pt x="2238" y="306"/>
                </a:cubicBezTo>
                <a:cubicBezTo>
                  <a:pt x="2234" y="306"/>
                  <a:pt x="2231" y="307"/>
                  <a:pt x="2228" y="307"/>
                </a:cubicBezTo>
                <a:cubicBezTo>
                  <a:pt x="2227" y="307"/>
                  <a:pt x="2224" y="307"/>
                  <a:pt x="2225" y="309"/>
                </a:cubicBezTo>
                <a:cubicBezTo>
                  <a:pt x="2226" y="310"/>
                  <a:pt x="2228" y="310"/>
                  <a:pt x="2227" y="312"/>
                </a:cubicBezTo>
                <a:cubicBezTo>
                  <a:pt x="2226" y="313"/>
                  <a:pt x="2224" y="313"/>
                  <a:pt x="2223" y="313"/>
                </a:cubicBezTo>
                <a:cubicBezTo>
                  <a:pt x="2222" y="314"/>
                  <a:pt x="2221" y="314"/>
                  <a:pt x="2219" y="315"/>
                </a:cubicBezTo>
                <a:cubicBezTo>
                  <a:pt x="2217" y="315"/>
                  <a:pt x="2214" y="316"/>
                  <a:pt x="2211" y="318"/>
                </a:cubicBezTo>
                <a:cubicBezTo>
                  <a:pt x="2210" y="318"/>
                  <a:pt x="2209" y="319"/>
                  <a:pt x="2207" y="319"/>
                </a:cubicBezTo>
                <a:cubicBezTo>
                  <a:pt x="2208" y="318"/>
                  <a:pt x="2210" y="318"/>
                  <a:pt x="2211" y="317"/>
                </a:cubicBezTo>
                <a:cubicBezTo>
                  <a:pt x="2212" y="316"/>
                  <a:pt x="2214" y="316"/>
                  <a:pt x="2215" y="315"/>
                </a:cubicBezTo>
                <a:cubicBezTo>
                  <a:pt x="2216" y="314"/>
                  <a:pt x="2217" y="313"/>
                  <a:pt x="2218" y="312"/>
                </a:cubicBezTo>
                <a:cubicBezTo>
                  <a:pt x="2219" y="310"/>
                  <a:pt x="2220" y="309"/>
                  <a:pt x="2220" y="308"/>
                </a:cubicBezTo>
                <a:cubicBezTo>
                  <a:pt x="2221" y="305"/>
                  <a:pt x="2223" y="303"/>
                  <a:pt x="2225" y="301"/>
                </a:cubicBezTo>
                <a:cubicBezTo>
                  <a:pt x="2228" y="298"/>
                  <a:pt x="2232" y="299"/>
                  <a:pt x="2235" y="299"/>
                </a:cubicBezTo>
                <a:cubicBezTo>
                  <a:pt x="2239" y="298"/>
                  <a:pt x="2239" y="295"/>
                  <a:pt x="2241" y="293"/>
                </a:cubicBezTo>
                <a:cubicBezTo>
                  <a:pt x="2243" y="291"/>
                  <a:pt x="2244" y="288"/>
                  <a:pt x="2247" y="287"/>
                </a:cubicBezTo>
                <a:cubicBezTo>
                  <a:pt x="2250" y="287"/>
                  <a:pt x="2252" y="288"/>
                  <a:pt x="2254" y="287"/>
                </a:cubicBezTo>
                <a:cubicBezTo>
                  <a:pt x="2257" y="287"/>
                  <a:pt x="2259" y="286"/>
                  <a:pt x="2261" y="285"/>
                </a:cubicBezTo>
                <a:cubicBezTo>
                  <a:pt x="2263" y="284"/>
                  <a:pt x="2266" y="283"/>
                  <a:pt x="2268" y="281"/>
                </a:cubicBezTo>
                <a:cubicBezTo>
                  <a:pt x="2270" y="280"/>
                  <a:pt x="2272" y="279"/>
                  <a:pt x="2275" y="278"/>
                </a:cubicBezTo>
                <a:cubicBezTo>
                  <a:pt x="2277" y="277"/>
                  <a:pt x="2279" y="276"/>
                  <a:pt x="2282" y="275"/>
                </a:cubicBezTo>
                <a:cubicBezTo>
                  <a:pt x="2283" y="274"/>
                  <a:pt x="2285" y="273"/>
                  <a:pt x="2287" y="272"/>
                </a:cubicBezTo>
                <a:cubicBezTo>
                  <a:pt x="2288" y="271"/>
                  <a:pt x="2289" y="271"/>
                  <a:pt x="2291" y="270"/>
                </a:cubicBezTo>
                <a:cubicBezTo>
                  <a:pt x="2293" y="270"/>
                  <a:pt x="2294" y="269"/>
                  <a:pt x="2295" y="268"/>
                </a:cubicBezTo>
                <a:cubicBezTo>
                  <a:pt x="2296" y="267"/>
                  <a:pt x="2297" y="267"/>
                  <a:pt x="2299" y="266"/>
                </a:cubicBezTo>
                <a:cubicBezTo>
                  <a:pt x="2300" y="265"/>
                  <a:pt x="2301" y="264"/>
                  <a:pt x="2302" y="263"/>
                </a:cubicBezTo>
                <a:cubicBezTo>
                  <a:pt x="2302" y="263"/>
                  <a:pt x="2302" y="262"/>
                  <a:pt x="2302" y="261"/>
                </a:cubicBezTo>
                <a:cubicBezTo>
                  <a:pt x="2301" y="261"/>
                  <a:pt x="2299" y="261"/>
                  <a:pt x="2298" y="261"/>
                </a:cubicBezTo>
                <a:cubicBezTo>
                  <a:pt x="2297" y="261"/>
                  <a:pt x="2296" y="261"/>
                  <a:pt x="2296" y="261"/>
                </a:cubicBezTo>
                <a:cubicBezTo>
                  <a:pt x="2296" y="260"/>
                  <a:pt x="2297" y="260"/>
                  <a:pt x="2298" y="260"/>
                </a:cubicBezTo>
                <a:cubicBezTo>
                  <a:pt x="2299" y="259"/>
                  <a:pt x="2301" y="259"/>
                  <a:pt x="2302" y="258"/>
                </a:cubicBezTo>
                <a:cubicBezTo>
                  <a:pt x="2303" y="257"/>
                  <a:pt x="2305" y="256"/>
                  <a:pt x="2306" y="255"/>
                </a:cubicBezTo>
                <a:cubicBezTo>
                  <a:pt x="2307" y="255"/>
                  <a:pt x="2308" y="254"/>
                  <a:pt x="2309" y="254"/>
                </a:cubicBezTo>
                <a:cubicBezTo>
                  <a:pt x="2310" y="254"/>
                  <a:pt x="2310" y="254"/>
                  <a:pt x="2311" y="254"/>
                </a:cubicBezTo>
                <a:cubicBezTo>
                  <a:pt x="2314" y="254"/>
                  <a:pt x="2316" y="253"/>
                  <a:pt x="2319" y="252"/>
                </a:cubicBezTo>
                <a:cubicBezTo>
                  <a:pt x="2321" y="251"/>
                  <a:pt x="2323" y="250"/>
                  <a:pt x="2325" y="249"/>
                </a:cubicBezTo>
                <a:cubicBezTo>
                  <a:pt x="2327" y="248"/>
                  <a:pt x="2329" y="246"/>
                  <a:pt x="2332" y="245"/>
                </a:cubicBezTo>
                <a:cubicBezTo>
                  <a:pt x="2335" y="243"/>
                  <a:pt x="2337" y="242"/>
                  <a:pt x="2340" y="241"/>
                </a:cubicBezTo>
                <a:cubicBezTo>
                  <a:pt x="2342" y="240"/>
                  <a:pt x="2343" y="239"/>
                  <a:pt x="2344" y="239"/>
                </a:cubicBezTo>
                <a:cubicBezTo>
                  <a:pt x="2346" y="238"/>
                  <a:pt x="2347" y="238"/>
                  <a:pt x="2349" y="237"/>
                </a:cubicBezTo>
                <a:cubicBezTo>
                  <a:pt x="2351" y="236"/>
                  <a:pt x="2354" y="234"/>
                  <a:pt x="2357" y="233"/>
                </a:cubicBezTo>
                <a:cubicBezTo>
                  <a:pt x="2359" y="232"/>
                  <a:pt x="2361" y="231"/>
                  <a:pt x="2363" y="230"/>
                </a:cubicBezTo>
                <a:cubicBezTo>
                  <a:pt x="2365" y="229"/>
                  <a:pt x="2367" y="228"/>
                  <a:pt x="2369" y="227"/>
                </a:cubicBezTo>
                <a:cubicBezTo>
                  <a:pt x="2370" y="226"/>
                  <a:pt x="2372" y="225"/>
                  <a:pt x="2373" y="224"/>
                </a:cubicBezTo>
                <a:cubicBezTo>
                  <a:pt x="2374" y="222"/>
                  <a:pt x="2376" y="219"/>
                  <a:pt x="2376" y="216"/>
                </a:cubicBezTo>
                <a:cubicBezTo>
                  <a:pt x="2377" y="213"/>
                  <a:pt x="2372" y="214"/>
                  <a:pt x="2370" y="213"/>
                </a:cubicBezTo>
                <a:cubicBezTo>
                  <a:pt x="2368" y="213"/>
                  <a:pt x="2367" y="212"/>
                  <a:pt x="2367" y="211"/>
                </a:cubicBezTo>
                <a:cubicBezTo>
                  <a:pt x="2367" y="210"/>
                  <a:pt x="2368" y="209"/>
                  <a:pt x="2367" y="209"/>
                </a:cubicBezTo>
                <a:cubicBezTo>
                  <a:pt x="2367" y="208"/>
                  <a:pt x="2366" y="209"/>
                  <a:pt x="2366" y="209"/>
                </a:cubicBezTo>
                <a:cubicBezTo>
                  <a:pt x="2365" y="210"/>
                  <a:pt x="2364" y="211"/>
                  <a:pt x="2363" y="211"/>
                </a:cubicBezTo>
                <a:cubicBezTo>
                  <a:pt x="2361" y="212"/>
                  <a:pt x="2360" y="212"/>
                  <a:pt x="2359" y="212"/>
                </a:cubicBezTo>
                <a:cubicBezTo>
                  <a:pt x="2359" y="212"/>
                  <a:pt x="2358" y="211"/>
                  <a:pt x="2359" y="210"/>
                </a:cubicBezTo>
                <a:cubicBezTo>
                  <a:pt x="2359" y="210"/>
                  <a:pt x="2360" y="209"/>
                  <a:pt x="2359" y="209"/>
                </a:cubicBezTo>
                <a:cubicBezTo>
                  <a:pt x="2359" y="208"/>
                  <a:pt x="2359" y="208"/>
                  <a:pt x="2359" y="208"/>
                </a:cubicBezTo>
                <a:cubicBezTo>
                  <a:pt x="2359" y="208"/>
                  <a:pt x="2359" y="208"/>
                  <a:pt x="2359" y="207"/>
                </a:cubicBezTo>
                <a:cubicBezTo>
                  <a:pt x="2359" y="206"/>
                  <a:pt x="2359" y="206"/>
                  <a:pt x="2359" y="205"/>
                </a:cubicBezTo>
                <a:cubicBezTo>
                  <a:pt x="2358" y="205"/>
                  <a:pt x="2357" y="204"/>
                  <a:pt x="2357" y="204"/>
                </a:cubicBezTo>
                <a:cubicBezTo>
                  <a:pt x="2356" y="204"/>
                  <a:pt x="2356" y="204"/>
                  <a:pt x="2355" y="204"/>
                </a:cubicBezTo>
                <a:cubicBezTo>
                  <a:pt x="2353" y="203"/>
                  <a:pt x="2352" y="204"/>
                  <a:pt x="2351" y="203"/>
                </a:cubicBezTo>
                <a:cubicBezTo>
                  <a:pt x="2350" y="202"/>
                  <a:pt x="2349" y="200"/>
                  <a:pt x="2350" y="199"/>
                </a:cubicBezTo>
                <a:cubicBezTo>
                  <a:pt x="2350" y="199"/>
                  <a:pt x="2351" y="200"/>
                  <a:pt x="2351" y="200"/>
                </a:cubicBezTo>
                <a:cubicBezTo>
                  <a:pt x="2352" y="201"/>
                  <a:pt x="2352" y="201"/>
                  <a:pt x="2353" y="201"/>
                </a:cubicBezTo>
                <a:cubicBezTo>
                  <a:pt x="2354" y="201"/>
                  <a:pt x="2355" y="201"/>
                  <a:pt x="2356" y="201"/>
                </a:cubicBezTo>
                <a:cubicBezTo>
                  <a:pt x="2356" y="201"/>
                  <a:pt x="2356" y="202"/>
                  <a:pt x="2357" y="202"/>
                </a:cubicBezTo>
                <a:cubicBezTo>
                  <a:pt x="2358" y="203"/>
                  <a:pt x="2359" y="204"/>
                  <a:pt x="2360" y="204"/>
                </a:cubicBezTo>
                <a:cubicBezTo>
                  <a:pt x="2361" y="204"/>
                  <a:pt x="2362" y="205"/>
                  <a:pt x="2362" y="205"/>
                </a:cubicBezTo>
                <a:cubicBezTo>
                  <a:pt x="2363" y="205"/>
                  <a:pt x="2364" y="205"/>
                  <a:pt x="2364" y="206"/>
                </a:cubicBezTo>
                <a:cubicBezTo>
                  <a:pt x="2364" y="206"/>
                  <a:pt x="2363" y="206"/>
                  <a:pt x="2364" y="207"/>
                </a:cubicBezTo>
                <a:cubicBezTo>
                  <a:pt x="2364" y="207"/>
                  <a:pt x="2365" y="207"/>
                  <a:pt x="2366" y="207"/>
                </a:cubicBezTo>
                <a:cubicBezTo>
                  <a:pt x="2368" y="207"/>
                  <a:pt x="2369" y="207"/>
                  <a:pt x="2371" y="207"/>
                </a:cubicBezTo>
                <a:cubicBezTo>
                  <a:pt x="2372" y="207"/>
                  <a:pt x="2373" y="209"/>
                  <a:pt x="2373" y="210"/>
                </a:cubicBezTo>
                <a:cubicBezTo>
                  <a:pt x="2374" y="212"/>
                  <a:pt x="2376" y="212"/>
                  <a:pt x="2377" y="210"/>
                </a:cubicBezTo>
                <a:cubicBezTo>
                  <a:pt x="2377" y="209"/>
                  <a:pt x="2376" y="206"/>
                  <a:pt x="2377" y="205"/>
                </a:cubicBezTo>
                <a:cubicBezTo>
                  <a:pt x="2378" y="204"/>
                  <a:pt x="2378" y="204"/>
                  <a:pt x="2379" y="203"/>
                </a:cubicBezTo>
                <a:cubicBezTo>
                  <a:pt x="2380" y="201"/>
                  <a:pt x="2379" y="199"/>
                  <a:pt x="2378" y="198"/>
                </a:cubicBezTo>
                <a:cubicBezTo>
                  <a:pt x="2378" y="197"/>
                  <a:pt x="2378" y="197"/>
                  <a:pt x="2377" y="196"/>
                </a:cubicBezTo>
                <a:cubicBezTo>
                  <a:pt x="2376" y="196"/>
                  <a:pt x="2377" y="197"/>
                  <a:pt x="2376" y="197"/>
                </a:cubicBezTo>
                <a:cubicBezTo>
                  <a:pt x="2376" y="198"/>
                  <a:pt x="2375" y="198"/>
                  <a:pt x="2375" y="198"/>
                </a:cubicBezTo>
                <a:cubicBezTo>
                  <a:pt x="2374" y="199"/>
                  <a:pt x="2375" y="199"/>
                  <a:pt x="2374" y="199"/>
                </a:cubicBezTo>
                <a:cubicBezTo>
                  <a:pt x="2374" y="200"/>
                  <a:pt x="2374" y="200"/>
                  <a:pt x="2373" y="200"/>
                </a:cubicBezTo>
                <a:cubicBezTo>
                  <a:pt x="2372" y="199"/>
                  <a:pt x="2373" y="197"/>
                  <a:pt x="2373" y="196"/>
                </a:cubicBezTo>
                <a:cubicBezTo>
                  <a:pt x="2373" y="195"/>
                  <a:pt x="2373" y="194"/>
                  <a:pt x="2372" y="194"/>
                </a:cubicBezTo>
                <a:cubicBezTo>
                  <a:pt x="2372" y="193"/>
                  <a:pt x="2371" y="193"/>
                  <a:pt x="2371" y="192"/>
                </a:cubicBezTo>
                <a:cubicBezTo>
                  <a:pt x="2370" y="192"/>
                  <a:pt x="2371" y="191"/>
                  <a:pt x="2371" y="190"/>
                </a:cubicBezTo>
                <a:cubicBezTo>
                  <a:pt x="2371" y="189"/>
                  <a:pt x="2371" y="188"/>
                  <a:pt x="2370" y="187"/>
                </a:cubicBezTo>
                <a:cubicBezTo>
                  <a:pt x="2369" y="186"/>
                  <a:pt x="2368" y="186"/>
                  <a:pt x="2367" y="184"/>
                </a:cubicBezTo>
                <a:cubicBezTo>
                  <a:pt x="2367" y="183"/>
                  <a:pt x="2366" y="183"/>
                  <a:pt x="2364" y="183"/>
                </a:cubicBezTo>
                <a:cubicBezTo>
                  <a:pt x="2363" y="183"/>
                  <a:pt x="2362" y="183"/>
                  <a:pt x="2361" y="184"/>
                </a:cubicBezTo>
                <a:cubicBezTo>
                  <a:pt x="2361" y="184"/>
                  <a:pt x="2360" y="184"/>
                  <a:pt x="2360" y="184"/>
                </a:cubicBezTo>
                <a:cubicBezTo>
                  <a:pt x="2360" y="185"/>
                  <a:pt x="2361" y="185"/>
                  <a:pt x="2362" y="185"/>
                </a:cubicBezTo>
                <a:cubicBezTo>
                  <a:pt x="2362" y="185"/>
                  <a:pt x="2362" y="185"/>
                  <a:pt x="2362" y="186"/>
                </a:cubicBezTo>
                <a:cubicBezTo>
                  <a:pt x="2363" y="186"/>
                  <a:pt x="2364" y="186"/>
                  <a:pt x="2365" y="186"/>
                </a:cubicBezTo>
                <a:cubicBezTo>
                  <a:pt x="2366" y="186"/>
                  <a:pt x="2366" y="187"/>
                  <a:pt x="2366" y="188"/>
                </a:cubicBezTo>
                <a:cubicBezTo>
                  <a:pt x="2365" y="188"/>
                  <a:pt x="2363" y="187"/>
                  <a:pt x="2363" y="189"/>
                </a:cubicBezTo>
                <a:cubicBezTo>
                  <a:pt x="2362" y="190"/>
                  <a:pt x="2362" y="191"/>
                  <a:pt x="2361" y="191"/>
                </a:cubicBezTo>
                <a:cubicBezTo>
                  <a:pt x="2358" y="193"/>
                  <a:pt x="2359" y="190"/>
                  <a:pt x="2359" y="189"/>
                </a:cubicBezTo>
                <a:cubicBezTo>
                  <a:pt x="2359" y="187"/>
                  <a:pt x="2358" y="187"/>
                  <a:pt x="2357" y="186"/>
                </a:cubicBezTo>
                <a:cubicBezTo>
                  <a:pt x="2356" y="184"/>
                  <a:pt x="2357" y="181"/>
                  <a:pt x="2356" y="180"/>
                </a:cubicBezTo>
                <a:cubicBezTo>
                  <a:pt x="2354" y="178"/>
                  <a:pt x="2352" y="178"/>
                  <a:pt x="2351" y="177"/>
                </a:cubicBezTo>
                <a:cubicBezTo>
                  <a:pt x="2349" y="176"/>
                  <a:pt x="2347" y="176"/>
                  <a:pt x="2346" y="175"/>
                </a:cubicBezTo>
                <a:cubicBezTo>
                  <a:pt x="2345" y="174"/>
                  <a:pt x="2344" y="173"/>
                  <a:pt x="2342" y="173"/>
                </a:cubicBezTo>
                <a:cubicBezTo>
                  <a:pt x="2341" y="172"/>
                  <a:pt x="2340" y="171"/>
                  <a:pt x="2339" y="170"/>
                </a:cubicBezTo>
                <a:cubicBezTo>
                  <a:pt x="2338" y="169"/>
                  <a:pt x="2336" y="169"/>
                  <a:pt x="2335" y="169"/>
                </a:cubicBezTo>
                <a:cubicBezTo>
                  <a:pt x="2333" y="169"/>
                  <a:pt x="2333" y="167"/>
                  <a:pt x="2332" y="166"/>
                </a:cubicBezTo>
                <a:cubicBezTo>
                  <a:pt x="2331" y="165"/>
                  <a:pt x="2328" y="166"/>
                  <a:pt x="2327" y="165"/>
                </a:cubicBezTo>
                <a:cubicBezTo>
                  <a:pt x="2326" y="165"/>
                  <a:pt x="2326" y="165"/>
                  <a:pt x="2325" y="165"/>
                </a:cubicBezTo>
                <a:cubicBezTo>
                  <a:pt x="2325" y="164"/>
                  <a:pt x="2325" y="164"/>
                  <a:pt x="2324" y="163"/>
                </a:cubicBezTo>
                <a:cubicBezTo>
                  <a:pt x="2323" y="162"/>
                  <a:pt x="2321" y="163"/>
                  <a:pt x="2319" y="164"/>
                </a:cubicBezTo>
                <a:cubicBezTo>
                  <a:pt x="2317" y="165"/>
                  <a:pt x="2315" y="164"/>
                  <a:pt x="2313" y="163"/>
                </a:cubicBezTo>
                <a:cubicBezTo>
                  <a:pt x="2312" y="163"/>
                  <a:pt x="2310" y="163"/>
                  <a:pt x="2309" y="163"/>
                </a:cubicBezTo>
                <a:cubicBezTo>
                  <a:pt x="2307" y="164"/>
                  <a:pt x="2306" y="165"/>
                  <a:pt x="2305" y="166"/>
                </a:cubicBezTo>
                <a:cubicBezTo>
                  <a:pt x="2303" y="166"/>
                  <a:pt x="2302" y="166"/>
                  <a:pt x="2300" y="165"/>
                </a:cubicBezTo>
                <a:cubicBezTo>
                  <a:pt x="2299" y="165"/>
                  <a:pt x="2298" y="164"/>
                  <a:pt x="2296" y="164"/>
                </a:cubicBezTo>
                <a:cubicBezTo>
                  <a:pt x="2295" y="164"/>
                  <a:pt x="2293" y="164"/>
                  <a:pt x="2292" y="163"/>
                </a:cubicBezTo>
                <a:cubicBezTo>
                  <a:pt x="2291" y="163"/>
                  <a:pt x="2289" y="163"/>
                  <a:pt x="2288" y="163"/>
                </a:cubicBezTo>
                <a:cubicBezTo>
                  <a:pt x="2286" y="163"/>
                  <a:pt x="2285" y="164"/>
                  <a:pt x="2284" y="164"/>
                </a:cubicBezTo>
                <a:cubicBezTo>
                  <a:pt x="2280" y="164"/>
                  <a:pt x="2277" y="164"/>
                  <a:pt x="2273" y="164"/>
                </a:cubicBezTo>
                <a:cubicBezTo>
                  <a:pt x="2272" y="165"/>
                  <a:pt x="2271" y="164"/>
                  <a:pt x="2269" y="164"/>
                </a:cubicBezTo>
                <a:cubicBezTo>
                  <a:pt x="2268" y="163"/>
                  <a:pt x="2266" y="164"/>
                  <a:pt x="2265" y="164"/>
                </a:cubicBezTo>
                <a:cubicBezTo>
                  <a:pt x="2264" y="164"/>
                  <a:pt x="2262" y="164"/>
                  <a:pt x="2261" y="165"/>
                </a:cubicBezTo>
                <a:cubicBezTo>
                  <a:pt x="2260" y="165"/>
                  <a:pt x="2261" y="166"/>
                  <a:pt x="2261" y="166"/>
                </a:cubicBezTo>
                <a:cubicBezTo>
                  <a:pt x="2262" y="166"/>
                  <a:pt x="2262" y="167"/>
                  <a:pt x="2262" y="168"/>
                </a:cubicBezTo>
                <a:cubicBezTo>
                  <a:pt x="2262" y="169"/>
                  <a:pt x="2260" y="169"/>
                  <a:pt x="2260" y="171"/>
                </a:cubicBezTo>
                <a:cubicBezTo>
                  <a:pt x="2259" y="172"/>
                  <a:pt x="2258" y="173"/>
                  <a:pt x="2256" y="173"/>
                </a:cubicBezTo>
                <a:cubicBezTo>
                  <a:pt x="2253" y="174"/>
                  <a:pt x="2251" y="172"/>
                  <a:pt x="2248" y="172"/>
                </a:cubicBezTo>
                <a:cubicBezTo>
                  <a:pt x="2246" y="172"/>
                  <a:pt x="2245" y="173"/>
                  <a:pt x="2244" y="173"/>
                </a:cubicBezTo>
                <a:cubicBezTo>
                  <a:pt x="2243" y="173"/>
                  <a:pt x="2241" y="173"/>
                  <a:pt x="2240" y="174"/>
                </a:cubicBezTo>
                <a:cubicBezTo>
                  <a:pt x="2240" y="174"/>
                  <a:pt x="2239" y="175"/>
                  <a:pt x="2238" y="175"/>
                </a:cubicBezTo>
                <a:cubicBezTo>
                  <a:pt x="2236" y="176"/>
                  <a:pt x="2237" y="174"/>
                  <a:pt x="2236" y="173"/>
                </a:cubicBezTo>
                <a:cubicBezTo>
                  <a:pt x="2235" y="173"/>
                  <a:pt x="2234" y="173"/>
                  <a:pt x="2234" y="173"/>
                </a:cubicBezTo>
                <a:cubicBezTo>
                  <a:pt x="2233" y="173"/>
                  <a:pt x="2232" y="173"/>
                  <a:pt x="2232" y="173"/>
                </a:cubicBezTo>
                <a:cubicBezTo>
                  <a:pt x="2231" y="173"/>
                  <a:pt x="2231" y="172"/>
                  <a:pt x="2232" y="171"/>
                </a:cubicBezTo>
                <a:cubicBezTo>
                  <a:pt x="2232" y="171"/>
                  <a:pt x="2233" y="171"/>
                  <a:pt x="2233" y="170"/>
                </a:cubicBezTo>
                <a:cubicBezTo>
                  <a:pt x="2237" y="169"/>
                  <a:pt x="2239" y="166"/>
                  <a:pt x="2242" y="164"/>
                </a:cubicBezTo>
                <a:cubicBezTo>
                  <a:pt x="2243" y="163"/>
                  <a:pt x="2245" y="163"/>
                  <a:pt x="2246" y="161"/>
                </a:cubicBezTo>
                <a:cubicBezTo>
                  <a:pt x="2247" y="160"/>
                  <a:pt x="2248" y="160"/>
                  <a:pt x="2250" y="159"/>
                </a:cubicBezTo>
                <a:cubicBezTo>
                  <a:pt x="2250" y="159"/>
                  <a:pt x="2253" y="158"/>
                  <a:pt x="2253" y="157"/>
                </a:cubicBezTo>
                <a:cubicBezTo>
                  <a:pt x="2253" y="156"/>
                  <a:pt x="2252" y="156"/>
                  <a:pt x="2251" y="156"/>
                </a:cubicBezTo>
                <a:cubicBezTo>
                  <a:pt x="2250" y="156"/>
                  <a:pt x="2250" y="156"/>
                  <a:pt x="2249" y="155"/>
                </a:cubicBezTo>
                <a:cubicBezTo>
                  <a:pt x="2248" y="154"/>
                  <a:pt x="2248" y="153"/>
                  <a:pt x="2246" y="152"/>
                </a:cubicBezTo>
                <a:cubicBezTo>
                  <a:pt x="2244" y="152"/>
                  <a:pt x="2243" y="152"/>
                  <a:pt x="2242" y="152"/>
                </a:cubicBezTo>
                <a:cubicBezTo>
                  <a:pt x="2240" y="151"/>
                  <a:pt x="2239" y="150"/>
                  <a:pt x="2238" y="151"/>
                </a:cubicBezTo>
                <a:cubicBezTo>
                  <a:pt x="2236" y="152"/>
                  <a:pt x="2235" y="153"/>
                  <a:pt x="2234" y="153"/>
                </a:cubicBezTo>
                <a:cubicBezTo>
                  <a:pt x="2232" y="153"/>
                  <a:pt x="2232" y="151"/>
                  <a:pt x="2230" y="151"/>
                </a:cubicBezTo>
                <a:cubicBezTo>
                  <a:pt x="2230" y="150"/>
                  <a:pt x="2229" y="151"/>
                  <a:pt x="2228" y="150"/>
                </a:cubicBezTo>
                <a:cubicBezTo>
                  <a:pt x="2227" y="150"/>
                  <a:pt x="2226" y="150"/>
                  <a:pt x="2226" y="150"/>
                </a:cubicBezTo>
                <a:cubicBezTo>
                  <a:pt x="2224" y="151"/>
                  <a:pt x="2223" y="153"/>
                  <a:pt x="2221" y="153"/>
                </a:cubicBezTo>
                <a:cubicBezTo>
                  <a:pt x="2220" y="154"/>
                  <a:pt x="2219" y="154"/>
                  <a:pt x="2217" y="154"/>
                </a:cubicBezTo>
                <a:cubicBezTo>
                  <a:pt x="2215" y="154"/>
                  <a:pt x="2214" y="154"/>
                  <a:pt x="2212" y="154"/>
                </a:cubicBezTo>
                <a:cubicBezTo>
                  <a:pt x="2212" y="154"/>
                  <a:pt x="2211" y="154"/>
                  <a:pt x="2211" y="153"/>
                </a:cubicBezTo>
                <a:cubicBezTo>
                  <a:pt x="2211" y="152"/>
                  <a:pt x="2212" y="152"/>
                  <a:pt x="2213" y="152"/>
                </a:cubicBezTo>
                <a:cubicBezTo>
                  <a:pt x="2214" y="152"/>
                  <a:pt x="2216" y="152"/>
                  <a:pt x="2217" y="151"/>
                </a:cubicBezTo>
                <a:cubicBezTo>
                  <a:pt x="2218" y="151"/>
                  <a:pt x="2218" y="150"/>
                  <a:pt x="2219" y="150"/>
                </a:cubicBezTo>
                <a:cubicBezTo>
                  <a:pt x="2219" y="149"/>
                  <a:pt x="2220" y="149"/>
                  <a:pt x="2220" y="148"/>
                </a:cubicBezTo>
                <a:cubicBezTo>
                  <a:pt x="2220" y="148"/>
                  <a:pt x="2220" y="147"/>
                  <a:pt x="2219" y="147"/>
                </a:cubicBezTo>
                <a:cubicBezTo>
                  <a:pt x="2219" y="147"/>
                  <a:pt x="2219" y="148"/>
                  <a:pt x="2218" y="148"/>
                </a:cubicBezTo>
                <a:cubicBezTo>
                  <a:pt x="2217" y="149"/>
                  <a:pt x="2215" y="149"/>
                  <a:pt x="2214" y="149"/>
                </a:cubicBezTo>
                <a:cubicBezTo>
                  <a:pt x="2212" y="148"/>
                  <a:pt x="2211" y="149"/>
                  <a:pt x="2210" y="149"/>
                </a:cubicBezTo>
                <a:cubicBezTo>
                  <a:pt x="2208" y="150"/>
                  <a:pt x="2207" y="149"/>
                  <a:pt x="2205" y="149"/>
                </a:cubicBezTo>
                <a:cubicBezTo>
                  <a:pt x="2204" y="148"/>
                  <a:pt x="2203" y="150"/>
                  <a:pt x="2202" y="150"/>
                </a:cubicBezTo>
                <a:cubicBezTo>
                  <a:pt x="2200" y="150"/>
                  <a:pt x="2199" y="149"/>
                  <a:pt x="2198" y="148"/>
                </a:cubicBezTo>
                <a:cubicBezTo>
                  <a:pt x="2197" y="147"/>
                  <a:pt x="2195" y="149"/>
                  <a:pt x="2193" y="149"/>
                </a:cubicBezTo>
                <a:cubicBezTo>
                  <a:pt x="2191" y="149"/>
                  <a:pt x="2190" y="149"/>
                  <a:pt x="2188" y="150"/>
                </a:cubicBezTo>
                <a:cubicBezTo>
                  <a:pt x="2188" y="149"/>
                  <a:pt x="2190" y="148"/>
                  <a:pt x="2191" y="148"/>
                </a:cubicBezTo>
                <a:cubicBezTo>
                  <a:pt x="2192" y="148"/>
                  <a:pt x="2192" y="148"/>
                  <a:pt x="2193" y="148"/>
                </a:cubicBezTo>
                <a:cubicBezTo>
                  <a:pt x="2194" y="147"/>
                  <a:pt x="2194" y="147"/>
                  <a:pt x="2195" y="147"/>
                </a:cubicBezTo>
                <a:cubicBezTo>
                  <a:pt x="2197" y="146"/>
                  <a:pt x="2201" y="147"/>
                  <a:pt x="2204" y="146"/>
                </a:cubicBezTo>
                <a:cubicBezTo>
                  <a:pt x="2206" y="145"/>
                  <a:pt x="2209" y="145"/>
                  <a:pt x="2210" y="143"/>
                </a:cubicBezTo>
                <a:cubicBezTo>
                  <a:pt x="2210" y="142"/>
                  <a:pt x="2211" y="142"/>
                  <a:pt x="2212" y="141"/>
                </a:cubicBezTo>
                <a:cubicBezTo>
                  <a:pt x="2212" y="141"/>
                  <a:pt x="2213" y="141"/>
                  <a:pt x="2214" y="141"/>
                </a:cubicBezTo>
                <a:cubicBezTo>
                  <a:pt x="2215" y="141"/>
                  <a:pt x="2216" y="140"/>
                  <a:pt x="2216" y="139"/>
                </a:cubicBezTo>
                <a:cubicBezTo>
                  <a:pt x="2218" y="137"/>
                  <a:pt x="2218" y="139"/>
                  <a:pt x="2220" y="139"/>
                </a:cubicBezTo>
                <a:cubicBezTo>
                  <a:pt x="2221" y="139"/>
                  <a:pt x="2222" y="138"/>
                  <a:pt x="2224" y="138"/>
                </a:cubicBezTo>
                <a:cubicBezTo>
                  <a:pt x="2224" y="138"/>
                  <a:pt x="2228" y="139"/>
                  <a:pt x="2227" y="137"/>
                </a:cubicBezTo>
                <a:cubicBezTo>
                  <a:pt x="2227" y="137"/>
                  <a:pt x="2227" y="137"/>
                  <a:pt x="2226" y="137"/>
                </a:cubicBezTo>
                <a:cubicBezTo>
                  <a:pt x="2226" y="137"/>
                  <a:pt x="2226" y="136"/>
                  <a:pt x="2226" y="136"/>
                </a:cubicBezTo>
                <a:cubicBezTo>
                  <a:pt x="2225" y="135"/>
                  <a:pt x="2224" y="134"/>
                  <a:pt x="2223" y="133"/>
                </a:cubicBezTo>
                <a:cubicBezTo>
                  <a:pt x="2222" y="132"/>
                  <a:pt x="2221" y="131"/>
                  <a:pt x="2220" y="130"/>
                </a:cubicBezTo>
                <a:cubicBezTo>
                  <a:pt x="2219" y="129"/>
                  <a:pt x="2217" y="128"/>
                  <a:pt x="2216" y="128"/>
                </a:cubicBezTo>
                <a:cubicBezTo>
                  <a:pt x="2214" y="128"/>
                  <a:pt x="2212" y="128"/>
                  <a:pt x="2210" y="127"/>
                </a:cubicBezTo>
                <a:cubicBezTo>
                  <a:pt x="2208" y="126"/>
                  <a:pt x="2207" y="126"/>
                  <a:pt x="2205" y="125"/>
                </a:cubicBezTo>
                <a:cubicBezTo>
                  <a:pt x="2203" y="125"/>
                  <a:pt x="2200" y="125"/>
                  <a:pt x="2198" y="125"/>
                </a:cubicBezTo>
                <a:cubicBezTo>
                  <a:pt x="2196" y="124"/>
                  <a:pt x="2195" y="123"/>
                  <a:pt x="2192" y="123"/>
                </a:cubicBezTo>
                <a:cubicBezTo>
                  <a:pt x="2189" y="123"/>
                  <a:pt x="2187" y="122"/>
                  <a:pt x="2184" y="123"/>
                </a:cubicBezTo>
                <a:cubicBezTo>
                  <a:pt x="2180" y="123"/>
                  <a:pt x="2178" y="124"/>
                  <a:pt x="2174" y="125"/>
                </a:cubicBezTo>
                <a:cubicBezTo>
                  <a:pt x="2170" y="127"/>
                  <a:pt x="2166" y="127"/>
                  <a:pt x="2162" y="127"/>
                </a:cubicBezTo>
                <a:cubicBezTo>
                  <a:pt x="2160" y="128"/>
                  <a:pt x="2157" y="129"/>
                  <a:pt x="2155" y="131"/>
                </a:cubicBezTo>
                <a:cubicBezTo>
                  <a:pt x="2153" y="132"/>
                  <a:pt x="2150" y="133"/>
                  <a:pt x="2147" y="135"/>
                </a:cubicBezTo>
                <a:cubicBezTo>
                  <a:pt x="2145" y="135"/>
                  <a:pt x="2143" y="135"/>
                  <a:pt x="2142" y="136"/>
                </a:cubicBezTo>
                <a:cubicBezTo>
                  <a:pt x="2141" y="137"/>
                  <a:pt x="2139" y="138"/>
                  <a:pt x="2140" y="139"/>
                </a:cubicBezTo>
                <a:cubicBezTo>
                  <a:pt x="2140" y="140"/>
                  <a:pt x="2144" y="139"/>
                  <a:pt x="2143" y="140"/>
                </a:cubicBezTo>
                <a:cubicBezTo>
                  <a:pt x="2143" y="141"/>
                  <a:pt x="2141" y="141"/>
                  <a:pt x="2141" y="141"/>
                </a:cubicBezTo>
                <a:cubicBezTo>
                  <a:pt x="2139" y="142"/>
                  <a:pt x="2138" y="143"/>
                  <a:pt x="2137" y="144"/>
                </a:cubicBezTo>
                <a:cubicBezTo>
                  <a:pt x="2136" y="144"/>
                  <a:pt x="2136" y="145"/>
                  <a:pt x="2135" y="145"/>
                </a:cubicBezTo>
                <a:cubicBezTo>
                  <a:pt x="2134" y="146"/>
                  <a:pt x="2132" y="147"/>
                  <a:pt x="2131" y="148"/>
                </a:cubicBezTo>
                <a:cubicBezTo>
                  <a:pt x="2130" y="149"/>
                  <a:pt x="2130" y="151"/>
                  <a:pt x="2128" y="152"/>
                </a:cubicBezTo>
                <a:cubicBezTo>
                  <a:pt x="2127" y="153"/>
                  <a:pt x="2125" y="153"/>
                  <a:pt x="2124" y="154"/>
                </a:cubicBezTo>
                <a:cubicBezTo>
                  <a:pt x="2124" y="155"/>
                  <a:pt x="2123" y="157"/>
                  <a:pt x="2123" y="158"/>
                </a:cubicBezTo>
                <a:cubicBezTo>
                  <a:pt x="2123" y="160"/>
                  <a:pt x="2124" y="160"/>
                  <a:pt x="2125" y="161"/>
                </a:cubicBezTo>
                <a:cubicBezTo>
                  <a:pt x="2125" y="162"/>
                  <a:pt x="2125" y="162"/>
                  <a:pt x="2126" y="162"/>
                </a:cubicBezTo>
                <a:cubicBezTo>
                  <a:pt x="2127" y="163"/>
                  <a:pt x="2128" y="162"/>
                  <a:pt x="2128" y="162"/>
                </a:cubicBezTo>
                <a:cubicBezTo>
                  <a:pt x="2129" y="163"/>
                  <a:pt x="2129" y="164"/>
                  <a:pt x="2129" y="164"/>
                </a:cubicBezTo>
                <a:cubicBezTo>
                  <a:pt x="2129" y="165"/>
                  <a:pt x="2128" y="165"/>
                  <a:pt x="2128" y="165"/>
                </a:cubicBezTo>
                <a:cubicBezTo>
                  <a:pt x="2128" y="166"/>
                  <a:pt x="2128" y="167"/>
                  <a:pt x="2128" y="168"/>
                </a:cubicBezTo>
                <a:cubicBezTo>
                  <a:pt x="2127" y="169"/>
                  <a:pt x="2127" y="169"/>
                  <a:pt x="2126" y="170"/>
                </a:cubicBezTo>
                <a:cubicBezTo>
                  <a:pt x="2126" y="170"/>
                  <a:pt x="2125" y="170"/>
                  <a:pt x="2125" y="171"/>
                </a:cubicBezTo>
                <a:cubicBezTo>
                  <a:pt x="2124" y="172"/>
                  <a:pt x="2124" y="172"/>
                  <a:pt x="2125" y="172"/>
                </a:cubicBezTo>
                <a:cubicBezTo>
                  <a:pt x="2126" y="172"/>
                  <a:pt x="2126" y="173"/>
                  <a:pt x="2127" y="173"/>
                </a:cubicBezTo>
                <a:cubicBezTo>
                  <a:pt x="2127" y="173"/>
                  <a:pt x="2128" y="173"/>
                  <a:pt x="2129" y="173"/>
                </a:cubicBezTo>
                <a:cubicBezTo>
                  <a:pt x="2130" y="173"/>
                  <a:pt x="2132" y="173"/>
                  <a:pt x="2133" y="173"/>
                </a:cubicBezTo>
                <a:cubicBezTo>
                  <a:pt x="2135" y="173"/>
                  <a:pt x="2135" y="174"/>
                  <a:pt x="2136" y="175"/>
                </a:cubicBezTo>
                <a:cubicBezTo>
                  <a:pt x="2137" y="175"/>
                  <a:pt x="2139" y="175"/>
                  <a:pt x="2140" y="175"/>
                </a:cubicBezTo>
                <a:cubicBezTo>
                  <a:pt x="2141" y="175"/>
                  <a:pt x="2143" y="175"/>
                  <a:pt x="2144" y="176"/>
                </a:cubicBezTo>
                <a:cubicBezTo>
                  <a:pt x="2144" y="177"/>
                  <a:pt x="2145" y="177"/>
                  <a:pt x="2146" y="178"/>
                </a:cubicBezTo>
                <a:cubicBezTo>
                  <a:pt x="2145" y="179"/>
                  <a:pt x="2144" y="178"/>
                  <a:pt x="2143" y="177"/>
                </a:cubicBezTo>
                <a:cubicBezTo>
                  <a:pt x="2142" y="176"/>
                  <a:pt x="2141" y="176"/>
                  <a:pt x="2139" y="176"/>
                </a:cubicBezTo>
                <a:cubicBezTo>
                  <a:pt x="2138" y="176"/>
                  <a:pt x="2137" y="175"/>
                  <a:pt x="2135" y="175"/>
                </a:cubicBezTo>
                <a:cubicBezTo>
                  <a:pt x="2134" y="175"/>
                  <a:pt x="2133" y="174"/>
                  <a:pt x="2131" y="174"/>
                </a:cubicBezTo>
                <a:cubicBezTo>
                  <a:pt x="2130" y="175"/>
                  <a:pt x="2128" y="176"/>
                  <a:pt x="2127" y="174"/>
                </a:cubicBezTo>
                <a:cubicBezTo>
                  <a:pt x="2126" y="174"/>
                  <a:pt x="2126" y="173"/>
                  <a:pt x="2125" y="173"/>
                </a:cubicBezTo>
                <a:cubicBezTo>
                  <a:pt x="2124" y="173"/>
                  <a:pt x="2123" y="173"/>
                  <a:pt x="2123" y="173"/>
                </a:cubicBezTo>
                <a:cubicBezTo>
                  <a:pt x="2122" y="173"/>
                  <a:pt x="2121" y="173"/>
                  <a:pt x="2120" y="173"/>
                </a:cubicBezTo>
                <a:cubicBezTo>
                  <a:pt x="2118" y="173"/>
                  <a:pt x="2116" y="174"/>
                  <a:pt x="2114" y="175"/>
                </a:cubicBezTo>
                <a:cubicBezTo>
                  <a:pt x="2113" y="175"/>
                  <a:pt x="2112" y="175"/>
                  <a:pt x="2112" y="175"/>
                </a:cubicBezTo>
                <a:cubicBezTo>
                  <a:pt x="2111" y="175"/>
                  <a:pt x="2110" y="174"/>
                  <a:pt x="2110" y="174"/>
                </a:cubicBezTo>
                <a:cubicBezTo>
                  <a:pt x="2108" y="174"/>
                  <a:pt x="2107" y="174"/>
                  <a:pt x="2105" y="174"/>
                </a:cubicBezTo>
                <a:cubicBezTo>
                  <a:pt x="2104" y="174"/>
                  <a:pt x="2102" y="174"/>
                  <a:pt x="2100" y="174"/>
                </a:cubicBezTo>
                <a:cubicBezTo>
                  <a:pt x="2099" y="175"/>
                  <a:pt x="2097" y="175"/>
                  <a:pt x="2096" y="175"/>
                </a:cubicBezTo>
                <a:cubicBezTo>
                  <a:pt x="2094" y="175"/>
                  <a:pt x="2093" y="174"/>
                  <a:pt x="2091" y="174"/>
                </a:cubicBezTo>
                <a:cubicBezTo>
                  <a:pt x="2090" y="174"/>
                  <a:pt x="2088" y="174"/>
                  <a:pt x="2087" y="173"/>
                </a:cubicBezTo>
                <a:cubicBezTo>
                  <a:pt x="2085" y="173"/>
                  <a:pt x="2084" y="173"/>
                  <a:pt x="2082" y="173"/>
                </a:cubicBezTo>
                <a:cubicBezTo>
                  <a:pt x="2082" y="174"/>
                  <a:pt x="2084" y="175"/>
                  <a:pt x="2085" y="176"/>
                </a:cubicBezTo>
                <a:cubicBezTo>
                  <a:pt x="2086" y="177"/>
                  <a:pt x="2086" y="179"/>
                  <a:pt x="2087" y="180"/>
                </a:cubicBezTo>
                <a:cubicBezTo>
                  <a:pt x="2089" y="180"/>
                  <a:pt x="2091" y="179"/>
                  <a:pt x="2092" y="180"/>
                </a:cubicBezTo>
                <a:cubicBezTo>
                  <a:pt x="2093" y="181"/>
                  <a:pt x="2094" y="183"/>
                  <a:pt x="2096" y="183"/>
                </a:cubicBezTo>
                <a:cubicBezTo>
                  <a:pt x="2097" y="183"/>
                  <a:pt x="2097" y="183"/>
                  <a:pt x="2098" y="184"/>
                </a:cubicBezTo>
                <a:cubicBezTo>
                  <a:pt x="2098" y="185"/>
                  <a:pt x="2098" y="186"/>
                  <a:pt x="2099" y="187"/>
                </a:cubicBezTo>
                <a:cubicBezTo>
                  <a:pt x="2100" y="187"/>
                  <a:pt x="2102" y="187"/>
                  <a:pt x="2102" y="189"/>
                </a:cubicBezTo>
                <a:cubicBezTo>
                  <a:pt x="2103" y="190"/>
                  <a:pt x="2103" y="193"/>
                  <a:pt x="2101" y="192"/>
                </a:cubicBezTo>
                <a:cubicBezTo>
                  <a:pt x="2101" y="192"/>
                  <a:pt x="2101" y="191"/>
                  <a:pt x="2100" y="191"/>
                </a:cubicBezTo>
                <a:cubicBezTo>
                  <a:pt x="2099" y="190"/>
                  <a:pt x="2098" y="190"/>
                  <a:pt x="2098" y="190"/>
                </a:cubicBezTo>
                <a:cubicBezTo>
                  <a:pt x="2096" y="189"/>
                  <a:pt x="2095" y="189"/>
                  <a:pt x="2094" y="188"/>
                </a:cubicBezTo>
                <a:cubicBezTo>
                  <a:pt x="2093" y="188"/>
                  <a:pt x="2092" y="187"/>
                  <a:pt x="2090" y="187"/>
                </a:cubicBezTo>
                <a:cubicBezTo>
                  <a:pt x="2089" y="186"/>
                  <a:pt x="2088" y="185"/>
                  <a:pt x="2087" y="185"/>
                </a:cubicBezTo>
                <a:cubicBezTo>
                  <a:pt x="2086" y="184"/>
                  <a:pt x="2085" y="184"/>
                  <a:pt x="2085" y="184"/>
                </a:cubicBezTo>
                <a:cubicBezTo>
                  <a:pt x="2084" y="184"/>
                  <a:pt x="2083" y="184"/>
                  <a:pt x="2083" y="183"/>
                </a:cubicBezTo>
                <a:cubicBezTo>
                  <a:pt x="2081" y="183"/>
                  <a:pt x="2081" y="183"/>
                  <a:pt x="2079" y="184"/>
                </a:cubicBezTo>
                <a:cubicBezTo>
                  <a:pt x="2078" y="184"/>
                  <a:pt x="2078" y="185"/>
                  <a:pt x="2076" y="186"/>
                </a:cubicBezTo>
                <a:cubicBezTo>
                  <a:pt x="2073" y="188"/>
                  <a:pt x="2070" y="186"/>
                  <a:pt x="2067" y="187"/>
                </a:cubicBezTo>
                <a:cubicBezTo>
                  <a:pt x="2065" y="188"/>
                  <a:pt x="2064" y="189"/>
                  <a:pt x="2062" y="190"/>
                </a:cubicBezTo>
                <a:cubicBezTo>
                  <a:pt x="2061" y="190"/>
                  <a:pt x="2059" y="190"/>
                  <a:pt x="2058" y="191"/>
                </a:cubicBezTo>
                <a:cubicBezTo>
                  <a:pt x="2057" y="192"/>
                  <a:pt x="2055" y="194"/>
                  <a:pt x="2054" y="195"/>
                </a:cubicBezTo>
                <a:cubicBezTo>
                  <a:pt x="2054" y="195"/>
                  <a:pt x="2052" y="196"/>
                  <a:pt x="2052" y="195"/>
                </a:cubicBezTo>
                <a:cubicBezTo>
                  <a:pt x="2052" y="194"/>
                  <a:pt x="2053" y="194"/>
                  <a:pt x="2053" y="193"/>
                </a:cubicBezTo>
                <a:cubicBezTo>
                  <a:pt x="2054" y="191"/>
                  <a:pt x="2051" y="193"/>
                  <a:pt x="2050" y="193"/>
                </a:cubicBezTo>
                <a:cubicBezTo>
                  <a:pt x="2049" y="194"/>
                  <a:pt x="2048" y="194"/>
                  <a:pt x="2048" y="194"/>
                </a:cubicBezTo>
                <a:cubicBezTo>
                  <a:pt x="2047" y="195"/>
                  <a:pt x="2046" y="194"/>
                  <a:pt x="2045" y="195"/>
                </a:cubicBezTo>
                <a:cubicBezTo>
                  <a:pt x="2044" y="195"/>
                  <a:pt x="2042" y="196"/>
                  <a:pt x="2041" y="197"/>
                </a:cubicBezTo>
                <a:cubicBezTo>
                  <a:pt x="2040" y="198"/>
                  <a:pt x="2038" y="199"/>
                  <a:pt x="2037" y="199"/>
                </a:cubicBezTo>
                <a:cubicBezTo>
                  <a:pt x="2037" y="198"/>
                  <a:pt x="2038" y="196"/>
                  <a:pt x="2037" y="195"/>
                </a:cubicBezTo>
                <a:cubicBezTo>
                  <a:pt x="2037" y="193"/>
                  <a:pt x="2035" y="194"/>
                  <a:pt x="2034" y="194"/>
                </a:cubicBezTo>
                <a:cubicBezTo>
                  <a:pt x="2033" y="195"/>
                  <a:pt x="2031" y="195"/>
                  <a:pt x="2030" y="195"/>
                </a:cubicBezTo>
                <a:cubicBezTo>
                  <a:pt x="2028" y="196"/>
                  <a:pt x="2027" y="197"/>
                  <a:pt x="2025" y="198"/>
                </a:cubicBezTo>
                <a:cubicBezTo>
                  <a:pt x="2024" y="199"/>
                  <a:pt x="2022" y="200"/>
                  <a:pt x="2021" y="200"/>
                </a:cubicBezTo>
                <a:cubicBezTo>
                  <a:pt x="2019" y="199"/>
                  <a:pt x="2022" y="198"/>
                  <a:pt x="2022" y="197"/>
                </a:cubicBezTo>
                <a:cubicBezTo>
                  <a:pt x="2023" y="197"/>
                  <a:pt x="2025" y="195"/>
                  <a:pt x="2024" y="194"/>
                </a:cubicBezTo>
                <a:cubicBezTo>
                  <a:pt x="2024" y="194"/>
                  <a:pt x="2022" y="194"/>
                  <a:pt x="2022" y="194"/>
                </a:cubicBezTo>
                <a:cubicBezTo>
                  <a:pt x="2021" y="195"/>
                  <a:pt x="2020" y="195"/>
                  <a:pt x="2019" y="195"/>
                </a:cubicBezTo>
                <a:cubicBezTo>
                  <a:pt x="2016" y="195"/>
                  <a:pt x="2013" y="193"/>
                  <a:pt x="2009" y="193"/>
                </a:cubicBezTo>
                <a:cubicBezTo>
                  <a:pt x="2007" y="193"/>
                  <a:pt x="2006" y="193"/>
                  <a:pt x="2004" y="193"/>
                </a:cubicBezTo>
                <a:cubicBezTo>
                  <a:pt x="2002" y="192"/>
                  <a:pt x="2001" y="192"/>
                  <a:pt x="1999" y="192"/>
                </a:cubicBezTo>
                <a:cubicBezTo>
                  <a:pt x="1997" y="192"/>
                  <a:pt x="1995" y="193"/>
                  <a:pt x="1993" y="192"/>
                </a:cubicBezTo>
                <a:cubicBezTo>
                  <a:pt x="1991" y="192"/>
                  <a:pt x="1990" y="192"/>
                  <a:pt x="1988" y="191"/>
                </a:cubicBezTo>
                <a:cubicBezTo>
                  <a:pt x="1987" y="191"/>
                  <a:pt x="1985" y="191"/>
                  <a:pt x="1984" y="191"/>
                </a:cubicBezTo>
                <a:cubicBezTo>
                  <a:pt x="1982" y="191"/>
                  <a:pt x="1981" y="191"/>
                  <a:pt x="1979" y="191"/>
                </a:cubicBezTo>
                <a:cubicBezTo>
                  <a:pt x="1976" y="190"/>
                  <a:pt x="1973" y="189"/>
                  <a:pt x="1970" y="190"/>
                </a:cubicBezTo>
                <a:cubicBezTo>
                  <a:pt x="1969" y="190"/>
                  <a:pt x="1968" y="191"/>
                  <a:pt x="1966" y="192"/>
                </a:cubicBezTo>
                <a:cubicBezTo>
                  <a:pt x="1966" y="193"/>
                  <a:pt x="1965" y="193"/>
                  <a:pt x="1964" y="194"/>
                </a:cubicBezTo>
                <a:cubicBezTo>
                  <a:pt x="1964" y="196"/>
                  <a:pt x="1965" y="196"/>
                  <a:pt x="1966" y="196"/>
                </a:cubicBezTo>
                <a:cubicBezTo>
                  <a:pt x="1967" y="196"/>
                  <a:pt x="1968" y="195"/>
                  <a:pt x="1968" y="195"/>
                </a:cubicBezTo>
                <a:cubicBezTo>
                  <a:pt x="1970" y="195"/>
                  <a:pt x="1971" y="196"/>
                  <a:pt x="1973" y="196"/>
                </a:cubicBezTo>
                <a:cubicBezTo>
                  <a:pt x="1974" y="196"/>
                  <a:pt x="1976" y="196"/>
                  <a:pt x="1977" y="196"/>
                </a:cubicBezTo>
                <a:cubicBezTo>
                  <a:pt x="1978" y="196"/>
                  <a:pt x="1979" y="197"/>
                  <a:pt x="1981" y="197"/>
                </a:cubicBezTo>
                <a:cubicBezTo>
                  <a:pt x="1982" y="197"/>
                  <a:pt x="1984" y="197"/>
                  <a:pt x="1986" y="196"/>
                </a:cubicBezTo>
                <a:cubicBezTo>
                  <a:pt x="1987" y="196"/>
                  <a:pt x="1989" y="196"/>
                  <a:pt x="1990" y="197"/>
                </a:cubicBezTo>
                <a:cubicBezTo>
                  <a:pt x="1989" y="198"/>
                  <a:pt x="1986" y="198"/>
                  <a:pt x="1985" y="198"/>
                </a:cubicBezTo>
                <a:cubicBezTo>
                  <a:pt x="1983" y="198"/>
                  <a:pt x="1981" y="198"/>
                  <a:pt x="1979" y="199"/>
                </a:cubicBezTo>
                <a:cubicBezTo>
                  <a:pt x="1976" y="200"/>
                  <a:pt x="1974" y="200"/>
                  <a:pt x="1971" y="200"/>
                </a:cubicBezTo>
                <a:cubicBezTo>
                  <a:pt x="1968" y="201"/>
                  <a:pt x="1966" y="201"/>
                  <a:pt x="1963" y="201"/>
                </a:cubicBezTo>
                <a:cubicBezTo>
                  <a:pt x="1961" y="202"/>
                  <a:pt x="1959" y="202"/>
                  <a:pt x="1956" y="202"/>
                </a:cubicBezTo>
                <a:cubicBezTo>
                  <a:pt x="1954" y="202"/>
                  <a:pt x="1952" y="203"/>
                  <a:pt x="1951" y="203"/>
                </a:cubicBezTo>
                <a:cubicBezTo>
                  <a:pt x="1947" y="203"/>
                  <a:pt x="1943" y="204"/>
                  <a:pt x="1940" y="205"/>
                </a:cubicBezTo>
                <a:cubicBezTo>
                  <a:pt x="1938" y="205"/>
                  <a:pt x="1936" y="205"/>
                  <a:pt x="1935" y="205"/>
                </a:cubicBezTo>
                <a:cubicBezTo>
                  <a:pt x="1931" y="206"/>
                  <a:pt x="1928" y="206"/>
                  <a:pt x="1924" y="207"/>
                </a:cubicBezTo>
                <a:cubicBezTo>
                  <a:pt x="1921" y="208"/>
                  <a:pt x="1918" y="209"/>
                  <a:pt x="1916" y="209"/>
                </a:cubicBezTo>
                <a:cubicBezTo>
                  <a:pt x="1912" y="210"/>
                  <a:pt x="1909" y="211"/>
                  <a:pt x="1906" y="211"/>
                </a:cubicBezTo>
                <a:cubicBezTo>
                  <a:pt x="1900" y="212"/>
                  <a:pt x="1895" y="213"/>
                  <a:pt x="1891" y="216"/>
                </a:cubicBezTo>
                <a:cubicBezTo>
                  <a:pt x="1888" y="217"/>
                  <a:pt x="1886" y="218"/>
                  <a:pt x="1884" y="220"/>
                </a:cubicBezTo>
                <a:cubicBezTo>
                  <a:pt x="1882" y="221"/>
                  <a:pt x="1879" y="222"/>
                  <a:pt x="1877" y="224"/>
                </a:cubicBezTo>
                <a:cubicBezTo>
                  <a:pt x="1874" y="225"/>
                  <a:pt x="1873" y="227"/>
                  <a:pt x="1871" y="228"/>
                </a:cubicBezTo>
                <a:cubicBezTo>
                  <a:pt x="1870" y="229"/>
                  <a:pt x="1869" y="230"/>
                  <a:pt x="1868" y="230"/>
                </a:cubicBezTo>
                <a:cubicBezTo>
                  <a:pt x="1866" y="230"/>
                  <a:pt x="1863" y="230"/>
                  <a:pt x="1861" y="229"/>
                </a:cubicBezTo>
                <a:cubicBezTo>
                  <a:pt x="1861" y="229"/>
                  <a:pt x="1860" y="229"/>
                  <a:pt x="1859" y="229"/>
                </a:cubicBezTo>
                <a:cubicBezTo>
                  <a:pt x="1857" y="229"/>
                  <a:pt x="1856" y="229"/>
                  <a:pt x="1854" y="228"/>
                </a:cubicBezTo>
                <a:cubicBezTo>
                  <a:pt x="1853" y="228"/>
                  <a:pt x="1851" y="228"/>
                  <a:pt x="1850" y="229"/>
                </a:cubicBezTo>
                <a:cubicBezTo>
                  <a:pt x="1849" y="229"/>
                  <a:pt x="1848" y="229"/>
                  <a:pt x="1848" y="229"/>
                </a:cubicBezTo>
                <a:cubicBezTo>
                  <a:pt x="1847" y="230"/>
                  <a:pt x="1848" y="230"/>
                  <a:pt x="1849" y="230"/>
                </a:cubicBezTo>
                <a:cubicBezTo>
                  <a:pt x="1849" y="230"/>
                  <a:pt x="1850" y="230"/>
                  <a:pt x="1851" y="230"/>
                </a:cubicBezTo>
                <a:cubicBezTo>
                  <a:pt x="1851" y="231"/>
                  <a:pt x="1852" y="231"/>
                  <a:pt x="1852" y="231"/>
                </a:cubicBezTo>
                <a:cubicBezTo>
                  <a:pt x="1854" y="232"/>
                  <a:pt x="1855" y="231"/>
                  <a:pt x="1857" y="232"/>
                </a:cubicBezTo>
                <a:cubicBezTo>
                  <a:pt x="1857" y="232"/>
                  <a:pt x="1858" y="232"/>
                  <a:pt x="1858" y="232"/>
                </a:cubicBezTo>
                <a:cubicBezTo>
                  <a:pt x="1859" y="233"/>
                  <a:pt x="1858" y="233"/>
                  <a:pt x="1857" y="233"/>
                </a:cubicBezTo>
                <a:cubicBezTo>
                  <a:pt x="1856" y="233"/>
                  <a:pt x="1854" y="232"/>
                  <a:pt x="1854" y="234"/>
                </a:cubicBezTo>
                <a:cubicBezTo>
                  <a:pt x="1853" y="236"/>
                  <a:pt x="1856" y="234"/>
                  <a:pt x="1856" y="236"/>
                </a:cubicBezTo>
                <a:cubicBezTo>
                  <a:pt x="1857" y="237"/>
                  <a:pt x="1854" y="237"/>
                  <a:pt x="1854" y="238"/>
                </a:cubicBezTo>
                <a:cubicBezTo>
                  <a:pt x="1853" y="238"/>
                  <a:pt x="1853" y="238"/>
                  <a:pt x="1853" y="239"/>
                </a:cubicBezTo>
                <a:cubicBezTo>
                  <a:pt x="1852" y="239"/>
                  <a:pt x="1851" y="239"/>
                  <a:pt x="1851" y="240"/>
                </a:cubicBezTo>
                <a:cubicBezTo>
                  <a:pt x="1850" y="240"/>
                  <a:pt x="1851" y="243"/>
                  <a:pt x="1849" y="243"/>
                </a:cubicBezTo>
                <a:cubicBezTo>
                  <a:pt x="1848" y="244"/>
                  <a:pt x="1847" y="245"/>
                  <a:pt x="1846" y="245"/>
                </a:cubicBezTo>
                <a:cubicBezTo>
                  <a:pt x="1844" y="247"/>
                  <a:pt x="1846" y="247"/>
                  <a:pt x="1847" y="248"/>
                </a:cubicBezTo>
                <a:cubicBezTo>
                  <a:pt x="1847" y="249"/>
                  <a:pt x="1846" y="250"/>
                  <a:pt x="1846" y="250"/>
                </a:cubicBezTo>
                <a:cubicBezTo>
                  <a:pt x="1844" y="250"/>
                  <a:pt x="1845" y="249"/>
                  <a:pt x="1844" y="248"/>
                </a:cubicBezTo>
                <a:cubicBezTo>
                  <a:pt x="1844" y="248"/>
                  <a:pt x="1843" y="248"/>
                  <a:pt x="1843" y="247"/>
                </a:cubicBezTo>
                <a:cubicBezTo>
                  <a:pt x="1843" y="247"/>
                  <a:pt x="1843" y="247"/>
                  <a:pt x="1843" y="246"/>
                </a:cubicBezTo>
                <a:cubicBezTo>
                  <a:pt x="1842" y="245"/>
                  <a:pt x="1841" y="245"/>
                  <a:pt x="1840" y="245"/>
                </a:cubicBezTo>
                <a:cubicBezTo>
                  <a:pt x="1839" y="245"/>
                  <a:pt x="1837" y="245"/>
                  <a:pt x="1836" y="245"/>
                </a:cubicBezTo>
                <a:cubicBezTo>
                  <a:pt x="1835" y="244"/>
                  <a:pt x="1835" y="244"/>
                  <a:pt x="1835" y="244"/>
                </a:cubicBezTo>
                <a:cubicBezTo>
                  <a:pt x="1834" y="243"/>
                  <a:pt x="1834" y="243"/>
                  <a:pt x="1833" y="242"/>
                </a:cubicBezTo>
                <a:cubicBezTo>
                  <a:pt x="1833" y="242"/>
                  <a:pt x="1833" y="242"/>
                  <a:pt x="1832" y="241"/>
                </a:cubicBezTo>
                <a:cubicBezTo>
                  <a:pt x="1832" y="241"/>
                  <a:pt x="1830" y="241"/>
                  <a:pt x="1831" y="242"/>
                </a:cubicBezTo>
                <a:cubicBezTo>
                  <a:pt x="1831" y="242"/>
                  <a:pt x="1832" y="242"/>
                  <a:pt x="1832" y="243"/>
                </a:cubicBezTo>
                <a:cubicBezTo>
                  <a:pt x="1831" y="244"/>
                  <a:pt x="1830" y="244"/>
                  <a:pt x="1830" y="244"/>
                </a:cubicBezTo>
                <a:cubicBezTo>
                  <a:pt x="1829" y="244"/>
                  <a:pt x="1828" y="244"/>
                  <a:pt x="1827" y="246"/>
                </a:cubicBezTo>
                <a:cubicBezTo>
                  <a:pt x="1826" y="246"/>
                  <a:pt x="1825" y="248"/>
                  <a:pt x="1825" y="249"/>
                </a:cubicBezTo>
                <a:cubicBezTo>
                  <a:pt x="1826" y="249"/>
                  <a:pt x="1826" y="249"/>
                  <a:pt x="1827" y="249"/>
                </a:cubicBezTo>
                <a:cubicBezTo>
                  <a:pt x="1828" y="249"/>
                  <a:pt x="1828" y="249"/>
                  <a:pt x="1829" y="249"/>
                </a:cubicBezTo>
                <a:cubicBezTo>
                  <a:pt x="1830" y="249"/>
                  <a:pt x="1830" y="249"/>
                  <a:pt x="1831" y="248"/>
                </a:cubicBezTo>
                <a:cubicBezTo>
                  <a:pt x="1832" y="248"/>
                  <a:pt x="1832" y="248"/>
                  <a:pt x="1832" y="249"/>
                </a:cubicBezTo>
                <a:cubicBezTo>
                  <a:pt x="1833" y="249"/>
                  <a:pt x="1834" y="249"/>
                  <a:pt x="1834" y="249"/>
                </a:cubicBezTo>
                <a:cubicBezTo>
                  <a:pt x="1835" y="249"/>
                  <a:pt x="1836" y="249"/>
                  <a:pt x="1836" y="249"/>
                </a:cubicBezTo>
                <a:cubicBezTo>
                  <a:pt x="1837" y="249"/>
                  <a:pt x="1837" y="250"/>
                  <a:pt x="1838" y="250"/>
                </a:cubicBezTo>
                <a:cubicBezTo>
                  <a:pt x="1838" y="251"/>
                  <a:pt x="1839" y="250"/>
                  <a:pt x="1840" y="251"/>
                </a:cubicBezTo>
                <a:cubicBezTo>
                  <a:pt x="1840" y="251"/>
                  <a:pt x="1841" y="251"/>
                  <a:pt x="1841" y="251"/>
                </a:cubicBezTo>
                <a:cubicBezTo>
                  <a:pt x="1842" y="252"/>
                  <a:pt x="1843" y="251"/>
                  <a:pt x="1843" y="252"/>
                </a:cubicBezTo>
                <a:cubicBezTo>
                  <a:pt x="1842" y="252"/>
                  <a:pt x="1839" y="253"/>
                  <a:pt x="1841" y="254"/>
                </a:cubicBezTo>
                <a:cubicBezTo>
                  <a:pt x="1841" y="254"/>
                  <a:pt x="1842" y="253"/>
                  <a:pt x="1843" y="254"/>
                </a:cubicBezTo>
                <a:cubicBezTo>
                  <a:pt x="1843" y="254"/>
                  <a:pt x="1843" y="255"/>
                  <a:pt x="1844" y="255"/>
                </a:cubicBezTo>
                <a:cubicBezTo>
                  <a:pt x="1844" y="255"/>
                  <a:pt x="1845" y="255"/>
                  <a:pt x="1845" y="256"/>
                </a:cubicBezTo>
                <a:cubicBezTo>
                  <a:pt x="1845" y="256"/>
                  <a:pt x="1845" y="257"/>
                  <a:pt x="1846" y="257"/>
                </a:cubicBezTo>
                <a:cubicBezTo>
                  <a:pt x="1848" y="257"/>
                  <a:pt x="1848" y="256"/>
                  <a:pt x="1849" y="256"/>
                </a:cubicBezTo>
                <a:cubicBezTo>
                  <a:pt x="1850" y="256"/>
                  <a:pt x="1851" y="255"/>
                  <a:pt x="1851" y="256"/>
                </a:cubicBezTo>
                <a:cubicBezTo>
                  <a:pt x="1851" y="257"/>
                  <a:pt x="1850" y="257"/>
                  <a:pt x="1850" y="258"/>
                </a:cubicBezTo>
                <a:cubicBezTo>
                  <a:pt x="1850" y="258"/>
                  <a:pt x="1851" y="258"/>
                  <a:pt x="1851" y="259"/>
                </a:cubicBezTo>
                <a:cubicBezTo>
                  <a:pt x="1851" y="259"/>
                  <a:pt x="1851" y="259"/>
                  <a:pt x="1851" y="260"/>
                </a:cubicBezTo>
                <a:cubicBezTo>
                  <a:pt x="1850" y="260"/>
                  <a:pt x="1850" y="261"/>
                  <a:pt x="1849" y="261"/>
                </a:cubicBezTo>
                <a:cubicBezTo>
                  <a:pt x="1849" y="261"/>
                  <a:pt x="1848" y="260"/>
                  <a:pt x="1847" y="261"/>
                </a:cubicBezTo>
                <a:cubicBezTo>
                  <a:pt x="1847" y="261"/>
                  <a:pt x="1846" y="261"/>
                  <a:pt x="1846" y="261"/>
                </a:cubicBezTo>
                <a:cubicBezTo>
                  <a:pt x="1844" y="261"/>
                  <a:pt x="1845" y="261"/>
                  <a:pt x="1846" y="260"/>
                </a:cubicBezTo>
                <a:cubicBezTo>
                  <a:pt x="1847" y="260"/>
                  <a:pt x="1847" y="260"/>
                  <a:pt x="1847" y="259"/>
                </a:cubicBezTo>
                <a:cubicBezTo>
                  <a:pt x="1848" y="259"/>
                  <a:pt x="1848" y="259"/>
                  <a:pt x="1849" y="259"/>
                </a:cubicBezTo>
                <a:cubicBezTo>
                  <a:pt x="1850" y="258"/>
                  <a:pt x="1847" y="258"/>
                  <a:pt x="1847" y="258"/>
                </a:cubicBezTo>
                <a:cubicBezTo>
                  <a:pt x="1846" y="258"/>
                  <a:pt x="1845" y="257"/>
                  <a:pt x="1844" y="257"/>
                </a:cubicBezTo>
                <a:cubicBezTo>
                  <a:pt x="1841" y="257"/>
                  <a:pt x="1839" y="257"/>
                  <a:pt x="1837" y="257"/>
                </a:cubicBezTo>
                <a:cubicBezTo>
                  <a:pt x="1836" y="257"/>
                  <a:pt x="1836" y="257"/>
                  <a:pt x="1835" y="257"/>
                </a:cubicBezTo>
                <a:cubicBezTo>
                  <a:pt x="1835" y="257"/>
                  <a:pt x="1834" y="257"/>
                  <a:pt x="1834" y="257"/>
                </a:cubicBezTo>
                <a:cubicBezTo>
                  <a:pt x="1833" y="257"/>
                  <a:pt x="1832" y="257"/>
                  <a:pt x="1831" y="257"/>
                </a:cubicBezTo>
                <a:cubicBezTo>
                  <a:pt x="1830" y="258"/>
                  <a:pt x="1828" y="259"/>
                  <a:pt x="1828" y="260"/>
                </a:cubicBezTo>
                <a:cubicBezTo>
                  <a:pt x="1829" y="261"/>
                  <a:pt x="1829" y="261"/>
                  <a:pt x="1830" y="262"/>
                </a:cubicBezTo>
                <a:cubicBezTo>
                  <a:pt x="1830" y="262"/>
                  <a:pt x="1830" y="263"/>
                  <a:pt x="1831" y="263"/>
                </a:cubicBezTo>
                <a:cubicBezTo>
                  <a:pt x="1832" y="264"/>
                  <a:pt x="1834" y="263"/>
                  <a:pt x="1836" y="263"/>
                </a:cubicBezTo>
                <a:cubicBezTo>
                  <a:pt x="1837" y="263"/>
                  <a:pt x="1838" y="263"/>
                  <a:pt x="1840" y="263"/>
                </a:cubicBezTo>
                <a:cubicBezTo>
                  <a:pt x="1842" y="263"/>
                  <a:pt x="1842" y="263"/>
                  <a:pt x="1844" y="264"/>
                </a:cubicBezTo>
                <a:cubicBezTo>
                  <a:pt x="1844" y="265"/>
                  <a:pt x="1845" y="265"/>
                  <a:pt x="1845" y="266"/>
                </a:cubicBezTo>
                <a:cubicBezTo>
                  <a:pt x="1845" y="266"/>
                  <a:pt x="1844" y="267"/>
                  <a:pt x="1844" y="267"/>
                </a:cubicBezTo>
                <a:cubicBezTo>
                  <a:pt x="1844" y="269"/>
                  <a:pt x="1846" y="268"/>
                  <a:pt x="1846" y="268"/>
                </a:cubicBezTo>
                <a:cubicBezTo>
                  <a:pt x="1847" y="269"/>
                  <a:pt x="1847" y="270"/>
                  <a:pt x="1848" y="271"/>
                </a:cubicBezTo>
                <a:cubicBezTo>
                  <a:pt x="1849" y="271"/>
                  <a:pt x="1851" y="271"/>
                  <a:pt x="1852" y="271"/>
                </a:cubicBezTo>
                <a:cubicBezTo>
                  <a:pt x="1852" y="270"/>
                  <a:pt x="1853" y="270"/>
                  <a:pt x="1853" y="271"/>
                </a:cubicBezTo>
                <a:cubicBezTo>
                  <a:pt x="1854" y="272"/>
                  <a:pt x="1853" y="272"/>
                  <a:pt x="1852" y="272"/>
                </a:cubicBezTo>
                <a:cubicBezTo>
                  <a:pt x="1851" y="272"/>
                  <a:pt x="1849" y="271"/>
                  <a:pt x="1848" y="272"/>
                </a:cubicBezTo>
                <a:cubicBezTo>
                  <a:pt x="1848" y="273"/>
                  <a:pt x="1850" y="273"/>
                  <a:pt x="1850" y="273"/>
                </a:cubicBezTo>
                <a:cubicBezTo>
                  <a:pt x="1851" y="274"/>
                  <a:pt x="1851" y="275"/>
                  <a:pt x="1851" y="275"/>
                </a:cubicBezTo>
                <a:cubicBezTo>
                  <a:pt x="1852" y="276"/>
                  <a:pt x="1853" y="277"/>
                  <a:pt x="1852" y="277"/>
                </a:cubicBezTo>
                <a:cubicBezTo>
                  <a:pt x="1851" y="277"/>
                  <a:pt x="1850" y="277"/>
                  <a:pt x="1850" y="278"/>
                </a:cubicBezTo>
                <a:cubicBezTo>
                  <a:pt x="1849" y="278"/>
                  <a:pt x="1848" y="278"/>
                  <a:pt x="1847" y="278"/>
                </a:cubicBezTo>
                <a:cubicBezTo>
                  <a:pt x="1846" y="278"/>
                  <a:pt x="1844" y="278"/>
                  <a:pt x="1843" y="278"/>
                </a:cubicBezTo>
                <a:cubicBezTo>
                  <a:pt x="1840" y="279"/>
                  <a:pt x="1836" y="279"/>
                  <a:pt x="1833" y="279"/>
                </a:cubicBezTo>
                <a:cubicBezTo>
                  <a:pt x="1830" y="279"/>
                  <a:pt x="1828" y="279"/>
                  <a:pt x="1826" y="280"/>
                </a:cubicBezTo>
                <a:cubicBezTo>
                  <a:pt x="1823" y="280"/>
                  <a:pt x="1821" y="280"/>
                  <a:pt x="1818" y="280"/>
                </a:cubicBezTo>
                <a:cubicBezTo>
                  <a:pt x="1816" y="281"/>
                  <a:pt x="1814" y="281"/>
                  <a:pt x="1811" y="281"/>
                </a:cubicBezTo>
                <a:cubicBezTo>
                  <a:pt x="1809" y="282"/>
                  <a:pt x="1807" y="282"/>
                  <a:pt x="1805" y="282"/>
                </a:cubicBezTo>
                <a:cubicBezTo>
                  <a:pt x="1796" y="283"/>
                  <a:pt x="1787" y="283"/>
                  <a:pt x="1778" y="284"/>
                </a:cubicBezTo>
                <a:cubicBezTo>
                  <a:pt x="1775" y="284"/>
                  <a:pt x="1772" y="284"/>
                  <a:pt x="1769" y="285"/>
                </a:cubicBezTo>
                <a:cubicBezTo>
                  <a:pt x="1764" y="285"/>
                  <a:pt x="1760" y="286"/>
                  <a:pt x="1756" y="286"/>
                </a:cubicBezTo>
                <a:cubicBezTo>
                  <a:pt x="1753" y="287"/>
                  <a:pt x="1750" y="287"/>
                  <a:pt x="1747" y="287"/>
                </a:cubicBezTo>
                <a:cubicBezTo>
                  <a:pt x="1743" y="287"/>
                  <a:pt x="1739" y="287"/>
                  <a:pt x="1734" y="288"/>
                </a:cubicBezTo>
                <a:cubicBezTo>
                  <a:pt x="1731" y="289"/>
                  <a:pt x="1728" y="288"/>
                  <a:pt x="1725" y="288"/>
                </a:cubicBezTo>
                <a:cubicBezTo>
                  <a:pt x="1724" y="288"/>
                  <a:pt x="1724" y="288"/>
                  <a:pt x="1723" y="289"/>
                </a:cubicBezTo>
                <a:cubicBezTo>
                  <a:pt x="1723" y="289"/>
                  <a:pt x="1723" y="289"/>
                  <a:pt x="1722" y="290"/>
                </a:cubicBezTo>
                <a:cubicBezTo>
                  <a:pt x="1722" y="290"/>
                  <a:pt x="1722" y="291"/>
                  <a:pt x="1722" y="291"/>
                </a:cubicBezTo>
                <a:cubicBezTo>
                  <a:pt x="1722" y="292"/>
                  <a:pt x="1723" y="292"/>
                  <a:pt x="1724" y="292"/>
                </a:cubicBezTo>
                <a:cubicBezTo>
                  <a:pt x="1725" y="294"/>
                  <a:pt x="1722" y="294"/>
                  <a:pt x="1721" y="295"/>
                </a:cubicBezTo>
                <a:cubicBezTo>
                  <a:pt x="1721" y="295"/>
                  <a:pt x="1721" y="296"/>
                  <a:pt x="1720" y="296"/>
                </a:cubicBezTo>
                <a:cubicBezTo>
                  <a:pt x="1719" y="296"/>
                  <a:pt x="1719" y="297"/>
                  <a:pt x="1718" y="297"/>
                </a:cubicBezTo>
                <a:cubicBezTo>
                  <a:pt x="1718" y="297"/>
                  <a:pt x="1717" y="297"/>
                  <a:pt x="1716" y="298"/>
                </a:cubicBezTo>
                <a:cubicBezTo>
                  <a:pt x="1716" y="299"/>
                  <a:pt x="1717" y="299"/>
                  <a:pt x="1717" y="299"/>
                </a:cubicBezTo>
                <a:cubicBezTo>
                  <a:pt x="1718" y="299"/>
                  <a:pt x="1718" y="300"/>
                  <a:pt x="1719" y="300"/>
                </a:cubicBezTo>
                <a:cubicBezTo>
                  <a:pt x="1719" y="300"/>
                  <a:pt x="1720" y="300"/>
                  <a:pt x="1721" y="300"/>
                </a:cubicBezTo>
                <a:cubicBezTo>
                  <a:pt x="1723" y="301"/>
                  <a:pt x="1716" y="304"/>
                  <a:pt x="1716" y="304"/>
                </a:cubicBezTo>
                <a:cubicBezTo>
                  <a:pt x="1717" y="305"/>
                  <a:pt x="1720" y="304"/>
                  <a:pt x="1720" y="305"/>
                </a:cubicBezTo>
                <a:cubicBezTo>
                  <a:pt x="1721" y="305"/>
                  <a:pt x="1722" y="305"/>
                  <a:pt x="1722" y="306"/>
                </a:cubicBezTo>
                <a:cubicBezTo>
                  <a:pt x="1722" y="307"/>
                  <a:pt x="1720" y="307"/>
                  <a:pt x="1721" y="307"/>
                </a:cubicBezTo>
                <a:cubicBezTo>
                  <a:pt x="1721" y="308"/>
                  <a:pt x="1722" y="308"/>
                  <a:pt x="1722" y="308"/>
                </a:cubicBezTo>
                <a:cubicBezTo>
                  <a:pt x="1723" y="308"/>
                  <a:pt x="1723" y="308"/>
                  <a:pt x="1723" y="309"/>
                </a:cubicBezTo>
                <a:cubicBezTo>
                  <a:pt x="1725" y="309"/>
                  <a:pt x="1726" y="308"/>
                  <a:pt x="1727" y="309"/>
                </a:cubicBezTo>
                <a:cubicBezTo>
                  <a:pt x="1728" y="310"/>
                  <a:pt x="1727" y="312"/>
                  <a:pt x="1728" y="312"/>
                </a:cubicBezTo>
                <a:cubicBezTo>
                  <a:pt x="1728" y="313"/>
                  <a:pt x="1728" y="313"/>
                  <a:pt x="1728" y="314"/>
                </a:cubicBezTo>
                <a:cubicBezTo>
                  <a:pt x="1729" y="315"/>
                  <a:pt x="1727" y="316"/>
                  <a:pt x="1727" y="317"/>
                </a:cubicBezTo>
                <a:cubicBezTo>
                  <a:pt x="1726" y="318"/>
                  <a:pt x="1726" y="319"/>
                  <a:pt x="1725" y="320"/>
                </a:cubicBezTo>
                <a:cubicBezTo>
                  <a:pt x="1724" y="320"/>
                  <a:pt x="1723" y="322"/>
                  <a:pt x="1724" y="323"/>
                </a:cubicBezTo>
                <a:cubicBezTo>
                  <a:pt x="1724" y="323"/>
                  <a:pt x="1725" y="324"/>
                  <a:pt x="1725" y="324"/>
                </a:cubicBezTo>
                <a:cubicBezTo>
                  <a:pt x="1725" y="324"/>
                  <a:pt x="1725" y="324"/>
                  <a:pt x="1725" y="324"/>
                </a:cubicBezTo>
                <a:cubicBezTo>
                  <a:pt x="1726" y="325"/>
                  <a:pt x="1727" y="324"/>
                  <a:pt x="1727" y="325"/>
                </a:cubicBezTo>
                <a:cubicBezTo>
                  <a:pt x="1728" y="326"/>
                  <a:pt x="1725" y="327"/>
                  <a:pt x="1726" y="328"/>
                </a:cubicBezTo>
                <a:cubicBezTo>
                  <a:pt x="1726" y="329"/>
                  <a:pt x="1728" y="330"/>
                  <a:pt x="1729" y="331"/>
                </a:cubicBezTo>
                <a:cubicBezTo>
                  <a:pt x="1730" y="332"/>
                  <a:pt x="1731" y="332"/>
                  <a:pt x="1733" y="333"/>
                </a:cubicBezTo>
                <a:cubicBezTo>
                  <a:pt x="1734" y="333"/>
                  <a:pt x="1736" y="333"/>
                  <a:pt x="1737" y="333"/>
                </a:cubicBezTo>
                <a:cubicBezTo>
                  <a:pt x="1738" y="334"/>
                  <a:pt x="1739" y="334"/>
                  <a:pt x="1739" y="335"/>
                </a:cubicBezTo>
                <a:cubicBezTo>
                  <a:pt x="1741" y="336"/>
                  <a:pt x="1744" y="335"/>
                  <a:pt x="1746" y="336"/>
                </a:cubicBezTo>
                <a:cubicBezTo>
                  <a:pt x="1748" y="336"/>
                  <a:pt x="1749" y="337"/>
                  <a:pt x="1751" y="337"/>
                </a:cubicBezTo>
                <a:cubicBezTo>
                  <a:pt x="1753" y="338"/>
                  <a:pt x="1754" y="337"/>
                  <a:pt x="1754" y="339"/>
                </a:cubicBezTo>
                <a:cubicBezTo>
                  <a:pt x="1755" y="340"/>
                  <a:pt x="1755" y="342"/>
                  <a:pt x="1755" y="343"/>
                </a:cubicBezTo>
                <a:cubicBezTo>
                  <a:pt x="1755" y="345"/>
                  <a:pt x="1756" y="345"/>
                  <a:pt x="1757" y="346"/>
                </a:cubicBezTo>
                <a:cubicBezTo>
                  <a:pt x="1758" y="347"/>
                  <a:pt x="1759" y="348"/>
                  <a:pt x="1760" y="349"/>
                </a:cubicBezTo>
                <a:cubicBezTo>
                  <a:pt x="1761" y="350"/>
                  <a:pt x="1763" y="351"/>
                  <a:pt x="1763" y="352"/>
                </a:cubicBezTo>
                <a:cubicBezTo>
                  <a:pt x="1764" y="353"/>
                  <a:pt x="1765" y="355"/>
                  <a:pt x="1763" y="356"/>
                </a:cubicBezTo>
                <a:cubicBezTo>
                  <a:pt x="1762" y="357"/>
                  <a:pt x="1760" y="357"/>
                  <a:pt x="1759" y="357"/>
                </a:cubicBezTo>
                <a:cubicBezTo>
                  <a:pt x="1758" y="357"/>
                  <a:pt x="1757" y="357"/>
                  <a:pt x="1757" y="357"/>
                </a:cubicBezTo>
                <a:cubicBezTo>
                  <a:pt x="1756" y="358"/>
                  <a:pt x="1755" y="359"/>
                  <a:pt x="1754" y="359"/>
                </a:cubicBezTo>
                <a:cubicBezTo>
                  <a:pt x="1752" y="359"/>
                  <a:pt x="1751" y="359"/>
                  <a:pt x="1750" y="359"/>
                </a:cubicBezTo>
                <a:cubicBezTo>
                  <a:pt x="1749" y="359"/>
                  <a:pt x="1748" y="358"/>
                  <a:pt x="1748" y="358"/>
                </a:cubicBezTo>
                <a:cubicBezTo>
                  <a:pt x="1747" y="358"/>
                  <a:pt x="1746" y="358"/>
                  <a:pt x="1745" y="358"/>
                </a:cubicBezTo>
                <a:cubicBezTo>
                  <a:pt x="1744" y="358"/>
                  <a:pt x="1743" y="357"/>
                  <a:pt x="1742" y="356"/>
                </a:cubicBezTo>
                <a:cubicBezTo>
                  <a:pt x="1740" y="354"/>
                  <a:pt x="1738" y="352"/>
                  <a:pt x="1735" y="350"/>
                </a:cubicBezTo>
                <a:cubicBezTo>
                  <a:pt x="1732" y="349"/>
                  <a:pt x="1730" y="346"/>
                  <a:pt x="1727" y="345"/>
                </a:cubicBezTo>
                <a:cubicBezTo>
                  <a:pt x="1723" y="343"/>
                  <a:pt x="1720" y="343"/>
                  <a:pt x="1717" y="341"/>
                </a:cubicBezTo>
                <a:cubicBezTo>
                  <a:pt x="1714" y="340"/>
                  <a:pt x="1711" y="339"/>
                  <a:pt x="1708" y="339"/>
                </a:cubicBezTo>
                <a:cubicBezTo>
                  <a:pt x="1706" y="339"/>
                  <a:pt x="1705" y="339"/>
                  <a:pt x="1703" y="338"/>
                </a:cubicBezTo>
                <a:cubicBezTo>
                  <a:pt x="1702" y="338"/>
                  <a:pt x="1700" y="337"/>
                  <a:pt x="1699" y="337"/>
                </a:cubicBezTo>
                <a:cubicBezTo>
                  <a:pt x="1697" y="337"/>
                  <a:pt x="1695" y="337"/>
                  <a:pt x="1694" y="336"/>
                </a:cubicBezTo>
                <a:cubicBezTo>
                  <a:pt x="1692" y="336"/>
                  <a:pt x="1691" y="336"/>
                  <a:pt x="1689" y="335"/>
                </a:cubicBezTo>
                <a:cubicBezTo>
                  <a:pt x="1686" y="334"/>
                  <a:pt x="1684" y="333"/>
                  <a:pt x="1681" y="334"/>
                </a:cubicBezTo>
                <a:cubicBezTo>
                  <a:pt x="1680" y="334"/>
                  <a:pt x="1679" y="334"/>
                  <a:pt x="1678" y="335"/>
                </a:cubicBezTo>
                <a:cubicBezTo>
                  <a:pt x="1677" y="335"/>
                  <a:pt x="1676" y="335"/>
                  <a:pt x="1675" y="336"/>
                </a:cubicBezTo>
                <a:cubicBezTo>
                  <a:pt x="1674" y="337"/>
                  <a:pt x="1673" y="337"/>
                  <a:pt x="1671" y="337"/>
                </a:cubicBezTo>
                <a:cubicBezTo>
                  <a:pt x="1670" y="337"/>
                  <a:pt x="1669" y="338"/>
                  <a:pt x="1667" y="339"/>
                </a:cubicBezTo>
                <a:cubicBezTo>
                  <a:pt x="1665" y="340"/>
                  <a:pt x="1661" y="339"/>
                  <a:pt x="1660" y="343"/>
                </a:cubicBezTo>
                <a:cubicBezTo>
                  <a:pt x="1660" y="344"/>
                  <a:pt x="1659" y="345"/>
                  <a:pt x="1661" y="346"/>
                </a:cubicBezTo>
                <a:cubicBezTo>
                  <a:pt x="1662" y="346"/>
                  <a:pt x="1664" y="346"/>
                  <a:pt x="1665" y="345"/>
                </a:cubicBezTo>
                <a:cubicBezTo>
                  <a:pt x="1667" y="344"/>
                  <a:pt x="1668" y="344"/>
                  <a:pt x="1669" y="344"/>
                </a:cubicBezTo>
                <a:cubicBezTo>
                  <a:pt x="1672" y="344"/>
                  <a:pt x="1675" y="346"/>
                  <a:pt x="1675" y="349"/>
                </a:cubicBezTo>
                <a:cubicBezTo>
                  <a:pt x="1675" y="351"/>
                  <a:pt x="1674" y="352"/>
                  <a:pt x="1673" y="353"/>
                </a:cubicBezTo>
                <a:cubicBezTo>
                  <a:pt x="1672" y="353"/>
                  <a:pt x="1671" y="353"/>
                  <a:pt x="1671" y="353"/>
                </a:cubicBezTo>
                <a:cubicBezTo>
                  <a:pt x="1670" y="353"/>
                  <a:pt x="1669" y="353"/>
                  <a:pt x="1669" y="354"/>
                </a:cubicBezTo>
                <a:cubicBezTo>
                  <a:pt x="1667" y="354"/>
                  <a:pt x="1666" y="355"/>
                  <a:pt x="1664" y="354"/>
                </a:cubicBezTo>
                <a:cubicBezTo>
                  <a:pt x="1663" y="354"/>
                  <a:pt x="1662" y="353"/>
                  <a:pt x="1661" y="352"/>
                </a:cubicBezTo>
                <a:cubicBezTo>
                  <a:pt x="1660" y="352"/>
                  <a:pt x="1660" y="352"/>
                  <a:pt x="1659" y="351"/>
                </a:cubicBezTo>
                <a:cubicBezTo>
                  <a:pt x="1658" y="351"/>
                  <a:pt x="1658" y="350"/>
                  <a:pt x="1657" y="350"/>
                </a:cubicBezTo>
                <a:cubicBezTo>
                  <a:pt x="1656" y="349"/>
                  <a:pt x="1655" y="348"/>
                  <a:pt x="1654" y="348"/>
                </a:cubicBezTo>
                <a:cubicBezTo>
                  <a:pt x="1653" y="348"/>
                  <a:pt x="1652" y="349"/>
                  <a:pt x="1650" y="349"/>
                </a:cubicBezTo>
                <a:cubicBezTo>
                  <a:pt x="1649" y="349"/>
                  <a:pt x="1647" y="349"/>
                  <a:pt x="1645" y="349"/>
                </a:cubicBezTo>
                <a:cubicBezTo>
                  <a:pt x="1643" y="349"/>
                  <a:pt x="1642" y="350"/>
                  <a:pt x="1641" y="350"/>
                </a:cubicBezTo>
                <a:cubicBezTo>
                  <a:pt x="1639" y="350"/>
                  <a:pt x="1637" y="351"/>
                  <a:pt x="1636" y="351"/>
                </a:cubicBezTo>
                <a:cubicBezTo>
                  <a:pt x="1635" y="351"/>
                  <a:pt x="1631" y="350"/>
                  <a:pt x="1632" y="352"/>
                </a:cubicBezTo>
                <a:cubicBezTo>
                  <a:pt x="1633" y="352"/>
                  <a:pt x="1634" y="352"/>
                  <a:pt x="1634" y="353"/>
                </a:cubicBezTo>
                <a:cubicBezTo>
                  <a:pt x="1635" y="353"/>
                  <a:pt x="1635" y="354"/>
                  <a:pt x="1635" y="355"/>
                </a:cubicBezTo>
                <a:cubicBezTo>
                  <a:pt x="1636" y="356"/>
                  <a:pt x="1636" y="358"/>
                  <a:pt x="1637" y="359"/>
                </a:cubicBezTo>
                <a:cubicBezTo>
                  <a:pt x="1637" y="359"/>
                  <a:pt x="1638" y="360"/>
                  <a:pt x="1638" y="361"/>
                </a:cubicBezTo>
                <a:cubicBezTo>
                  <a:pt x="1638" y="362"/>
                  <a:pt x="1638" y="362"/>
                  <a:pt x="1638" y="363"/>
                </a:cubicBezTo>
                <a:cubicBezTo>
                  <a:pt x="1639" y="365"/>
                  <a:pt x="1640" y="365"/>
                  <a:pt x="1642" y="365"/>
                </a:cubicBezTo>
                <a:cubicBezTo>
                  <a:pt x="1642" y="365"/>
                  <a:pt x="1643" y="365"/>
                  <a:pt x="1644" y="366"/>
                </a:cubicBezTo>
                <a:cubicBezTo>
                  <a:pt x="1645" y="366"/>
                  <a:pt x="1646" y="367"/>
                  <a:pt x="1646" y="367"/>
                </a:cubicBezTo>
                <a:cubicBezTo>
                  <a:pt x="1648" y="369"/>
                  <a:pt x="1649" y="369"/>
                  <a:pt x="1651" y="369"/>
                </a:cubicBezTo>
                <a:cubicBezTo>
                  <a:pt x="1652" y="369"/>
                  <a:pt x="1653" y="369"/>
                  <a:pt x="1654" y="369"/>
                </a:cubicBezTo>
                <a:cubicBezTo>
                  <a:pt x="1655" y="369"/>
                  <a:pt x="1655" y="370"/>
                  <a:pt x="1656" y="370"/>
                </a:cubicBezTo>
                <a:cubicBezTo>
                  <a:pt x="1657" y="371"/>
                  <a:pt x="1658" y="372"/>
                  <a:pt x="1660" y="373"/>
                </a:cubicBezTo>
                <a:cubicBezTo>
                  <a:pt x="1660" y="373"/>
                  <a:pt x="1661" y="373"/>
                  <a:pt x="1661" y="373"/>
                </a:cubicBezTo>
                <a:cubicBezTo>
                  <a:pt x="1662" y="373"/>
                  <a:pt x="1662" y="372"/>
                  <a:pt x="1663" y="372"/>
                </a:cubicBezTo>
                <a:cubicBezTo>
                  <a:pt x="1664" y="373"/>
                  <a:pt x="1664" y="373"/>
                  <a:pt x="1664" y="374"/>
                </a:cubicBezTo>
                <a:cubicBezTo>
                  <a:pt x="1666" y="375"/>
                  <a:pt x="1667" y="374"/>
                  <a:pt x="1669" y="373"/>
                </a:cubicBezTo>
                <a:cubicBezTo>
                  <a:pt x="1669" y="373"/>
                  <a:pt x="1670" y="373"/>
                  <a:pt x="1670" y="372"/>
                </a:cubicBezTo>
                <a:cubicBezTo>
                  <a:pt x="1671" y="372"/>
                  <a:pt x="1671" y="371"/>
                  <a:pt x="1672" y="372"/>
                </a:cubicBezTo>
                <a:cubicBezTo>
                  <a:pt x="1673" y="372"/>
                  <a:pt x="1670" y="375"/>
                  <a:pt x="1672" y="375"/>
                </a:cubicBezTo>
                <a:cubicBezTo>
                  <a:pt x="1673" y="375"/>
                  <a:pt x="1673" y="374"/>
                  <a:pt x="1674" y="374"/>
                </a:cubicBezTo>
                <a:cubicBezTo>
                  <a:pt x="1675" y="374"/>
                  <a:pt x="1676" y="375"/>
                  <a:pt x="1676" y="375"/>
                </a:cubicBezTo>
                <a:cubicBezTo>
                  <a:pt x="1677" y="375"/>
                  <a:pt x="1678" y="375"/>
                  <a:pt x="1679" y="376"/>
                </a:cubicBezTo>
                <a:cubicBezTo>
                  <a:pt x="1679" y="377"/>
                  <a:pt x="1677" y="379"/>
                  <a:pt x="1677" y="380"/>
                </a:cubicBezTo>
                <a:cubicBezTo>
                  <a:pt x="1678" y="381"/>
                  <a:pt x="1679" y="382"/>
                  <a:pt x="1679" y="382"/>
                </a:cubicBezTo>
                <a:cubicBezTo>
                  <a:pt x="1680" y="383"/>
                  <a:pt x="1680" y="383"/>
                  <a:pt x="1680" y="383"/>
                </a:cubicBezTo>
                <a:cubicBezTo>
                  <a:pt x="1681" y="383"/>
                  <a:pt x="1681" y="383"/>
                  <a:pt x="1681" y="382"/>
                </a:cubicBezTo>
                <a:cubicBezTo>
                  <a:pt x="1682" y="382"/>
                  <a:pt x="1683" y="381"/>
                  <a:pt x="1683" y="382"/>
                </a:cubicBezTo>
                <a:cubicBezTo>
                  <a:pt x="1683" y="383"/>
                  <a:pt x="1682" y="383"/>
                  <a:pt x="1682" y="384"/>
                </a:cubicBezTo>
                <a:cubicBezTo>
                  <a:pt x="1682" y="384"/>
                  <a:pt x="1682" y="385"/>
                  <a:pt x="1682" y="386"/>
                </a:cubicBezTo>
                <a:cubicBezTo>
                  <a:pt x="1682" y="386"/>
                  <a:pt x="1681" y="386"/>
                  <a:pt x="1681" y="387"/>
                </a:cubicBezTo>
                <a:cubicBezTo>
                  <a:pt x="1682" y="387"/>
                  <a:pt x="1683" y="387"/>
                  <a:pt x="1683" y="387"/>
                </a:cubicBezTo>
                <a:cubicBezTo>
                  <a:pt x="1684" y="386"/>
                  <a:pt x="1684" y="386"/>
                  <a:pt x="1685" y="386"/>
                </a:cubicBezTo>
                <a:cubicBezTo>
                  <a:pt x="1685" y="386"/>
                  <a:pt x="1686" y="386"/>
                  <a:pt x="1686" y="387"/>
                </a:cubicBezTo>
                <a:cubicBezTo>
                  <a:pt x="1686" y="387"/>
                  <a:pt x="1686" y="387"/>
                  <a:pt x="1685" y="387"/>
                </a:cubicBezTo>
                <a:cubicBezTo>
                  <a:pt x="1685" y="387"/>
                  <a:pt x="1684" y="387"/>
                  <a:pt x="1684" y="388"/>
                </a:cubicBezTo>
                <a:cubicBezTo>
                  <a:pt x="1683" y="389"/>
                  <a:pt x="1681" y="389"/>
                  <a:pt x="1680" y="388"/>
                </a:cubicBezTo>
                <a:cubicBezTo>
                  <a:pt x="1679" y="387"/>
                  <a:pt x="1679" y="386"/>
                  <a:pt x="1677" y="386"/>
                </a:cubicBezTo>
                <a:cubicBezTo>
                  <a:pt x="1676" y="386"/>
                  <a:pt x="1674" y="386"/>
                  <a:pt x="1673" y="386"/>
                </a:cubicBezTo>
                <a:cubicBezTo>
                  <a:pt x="1672" y="385"/>
                  <a:pt x="1672" y="385"/>
                  <a:pt x="1671" y="384"/>
                </a:cubicBezTo>
                <a:cubicBezTo>
                  <a:pt x="1671" y="384"/>
                  <a:pt x="1670" y="384"/>
                  <a:pt x="1670" y="383"/>
                </a:cubicBezTo>
                <a:cubicBezTo>
                  <a:pt x="1670" y="382"/>
                  <a:pt x="1670" y="381"/>
                  <a:pt x="1670" y="380"/>
                </a:cubicBezTo>
                <a:cubicBezTo>
                  <a:pt x="1669" y="379"/>
                  <a:pt x="1668" y="379"/>
                  <a:pt x="1667" y="379"/>
                </a:cubicBezTo>
                <a:cubicBezTo>
                  <a:pt x="1665" y="378"/>
                  <a:pt x="1663" y="378"/>
                  <a:pt x="1661" y="378"/>
                </a:cubicBezTo>
                <a:cubicBezTo>
                  <a:pt x="1659" y="378"/>
                  <a:pt x="1657" y="379"/>
                  <a:pt x="1655" y="378"/>
                </a:cubicBezTo>
                <a:cubicBezTo>
                  <a:pt x="1654" y="378"/>
                  <a:pt x="1654" y="378"/>
                  <a:pt x="1653" y="379"/>
                </a:cubicBezTo>
                <a:cubicBezTo>
                  <a:pt x="1653" y="379"/>
                  <a:pt x="1652" y="380"/>
                  <a:pt x="1652" y="380"/>
                </a:cubicBezTo>
                <a:cubicBezTo>
                  <a:pt x="1651" y="380"/>
                  <a:pt x="1650" y="380"/>
                  <a:pt x="1650" y="379"/>
                </a:cubicBezTo>
                <a:cubicBezTo>
                  <a:pt x="1650" y="379"/>
                  <a:pt x="1652" y="378"/>
                  <a:pt x="1651" y="378"/>
                </a:cubicBezTo>
                <a:cubicBezTo>
                  <a:pt x="1650" y="377"/>
                  <a:pt x="1649" y="378"/>
                  <a:pt x="1649" y="378"/>
                </a:cubicBezTo>
                <a:cubicBezTo>
                  <a:pt x="1648" y="378"/>
                  <a:pt x="1648" y="377"/>
                  <a:pt x="1647" y="377"/>
                </a:cubicBezTo>
                <a:cubicBezTo>
                  <a:pt x="1646" y="377"/>
                  <a:pt x="1644" y="376"/>
                  <a:pt x="1643" y="376"/>
                </a:cubicBezTo>
                <a:cubicBezTo>
                  <a:pt x="1641" y="376"/>
                  <a:pt x="1639" y="376"/>
                  <a:pt x="1638" y="376"/>
                </a:cubicBezTo>
                <a:cubicBezTo>
                  <a:pt x="1636" y="377"/>
                  <a:pt x="1635" y="377"/>
                  <a:pt x="1634" y="376"/>
                </a:cubicBezTo>
                <a:cubicBezTo>
                  <a:pt x="1632" y="375"/>
                  <a:pt x="1631" y="375"/>
                  <a:pt x="1629" y="374"/>
                </a:cubicBezTo>
                <a:cubicBezTo>
                  <a:pt x="1629" y="374"/>
                  <a:pt x="1628" y="374"/>
                  <a:pt x="1628" y="374"/>
                </a:cubicBezTo>
                <a:cubicBezTo>
                  <a:pt x="1627" y="374"/>
                  <a:pt x="1627" y="374"/>
                  <a:pt x="1626" y="374"/>
                </a:cubicBezTo>
                <a:cubicBezTo>
                  <a:pt x="1625" y="374"/>
                  <a:pt x="1625" y="374"/>
                  <a:pt x="1624" y="373"/>
                </a:cubicBezTo>
                <a:cubicBezTo>
                  <a:pt x="1623" y="373"/>
                  <a:pt x="1621" y="373"/>
                  <a:pt x="1619" y="372"/>
                </a:cubicBezTo>
                <a:cubicBezTo>
                  <a:pt x="1619" y="371"/>
                  <a:pt x="1618" y="368"/>
                  <a:pt x="1619" y="368"/>
                </a:cubicBezTo>
                <a:cubicBezTo>
                  <a:pt x="1620" y="367"/>
                  <a:pt x="1621" y="370"/>
                  <a:pt x="1622" y="369"/>
                </a:cubicBezTo>
                <a:cubicBezTo>
                  <a:pt x="1623" y="368"/>
                  <a:pt x="1622" y="367"/>
                  <a:pt x="1622" y="367"/>
                </a:cubicBezTo>
                <a:cubicBezTo>
                  <a:pt x="1623" y="366"/>
                  <a:pt x="1623" y="366"/>
                  <a:pt x="1624" y="366"/>
                </a:cubicBezTo>
                <a:cubicBezTo>
                  <a:pt x="1626" y="364"/>
                  <a:pt x="1623" y="364"/>
                  <a:pt x="1622" y="363"/>
                </a:cubicBezTo>
                <a:cubicBezTo>
                  <a:pt x="1621" y="362"/>
                  <a:pt x="1623" y="361"/>
                  <a:pt x="1623" y="360"/>
                </a:cubicBezTo>
                <a:cubicBezTo>
                  <a:pt x="1622" y="360"/>
                  <a:pt x="1621" y="359"/>
                  <a:pt x="1621" y="359"/>
                </a:cubicBezTo>
                <a:cubicBezTo>
                  <a:pt x="1621" y="358"/>
                  <a:pt x="1620" y="358"/>
                  <a:pt x="1620" y="357"/>
                </a:cubicBezTo>
                <a:cubicBezTo>
                  <a:pt x="1618" y="356"/>
                  <a:pt x="1618" y="355"/>
                  <a:pt x="1618" y="353"/>
                </a:cubicBezTo>
                <a:cubicBezTo>
                  <a:pt x="1618" y="351"/>
                  <a:pt x="1619" y="350"/>
                  <a:pt x="1621" y="349"/>
                </a:cubicBezTo>
                <a:cubicBezTo>
                  <a:pt x="1621" y="349"/>
                  <a:pt x="1622" y="349"/>
                  <a:pt x="1622" y="348"/>
                </a:cubicBezTo>
                <a:cubicBezTo>
                  <a:pt x="1622" y="348"/>
                  <a:pt x="1622" y="347"/>
                  <a:pt x="1623" y="346"/>
                </a:cubicBezTo>
                <a:cubicBezTo>
                  <a:pt x="1623" y="346"/>
                  <a:pt x="1624" y="345"/>
                  <a:pt x="1624" y="344"/>
                </a:cubicBezTo>
                <a:cubicBezTo>
                  <a:pt x="1624" y="344"/>
                  <a:pt x="1624" y="343"/>
                  <a:pt x="1624" y="342"/>
                </a:cubicBezTo>
                <a:cubicBezTo>
                  <a:pt x="1624" y="341"/>
                  <a:pt x="1625" y="341"/>
                  <a:pt x="1625" y="340"/>
                </a:cubicBezTo>
                <a:cubicBezTo>
                  <a:pt x="1626" y="340"/>
                  <a:pt x="1626" y="340"/>
                  <a:pt x="1627" y="339"/>
                </a:cubicBezTo>
                <a:cubicBezTo>
                  <a:pt x="1629" y="338"/>
                  <a:pt x="1627" y="337"/>
                  <a:pt x="1627" y="336"/>
                </a:cubicBezTo>
                <a:cubicBezTo>
                  <a:pt x="1626" y="334"/>
                  <a:pt x="1626" y="333"/>
                  <a:pt x="1625" y="331"/>
                </a:cubicBezTo>
                <a:cubicBezTo>
                  <a:pt x="1624" y="329"/>
                  <a:pt x="1623" y="327"/>
                  <a:pt x="1622" y="325"/>
                </a:cubicBezTo>
                <a:cubicBezTo>
                  <a:pt x="1621" y="324"/>
                  <a:pt x="1620" y="323"/>
                  <a:pt x="1619" y="322"/>
                </a:cubicBezTo>
                <a:cubicBezTo>
                  <a:pt x="1618" y="321"/>
                  <a:pt x="1617" y="320"/>
                  <a:pt x="1616" y="319"/>
                </a:cubicBezTo>
                <a:cubicBezTo>
                  <a:pt x="1615" y="318"/>
                  <a:pt x="1614" y="316"/>
                  <a:pt x="1613" y="316"/>
                </a:cubicBezTo>
                <a:cubicBezTo>
                  <a:pt x="1611" y="315"/>
                  <a:pt x="1611" y="317"/>
                  <a:pt x="1609" y="317"/>
                </a:cubicBezTo>
                <a:cubicBezTo>
                  <a:pt x="1609" y="318"/>
                  <a:pt x="1608" y="318"/>
                  <a:pt x="1608" y="319"/>
                </a:cubicBezTo>
                <a:cubicBezTo>
                  <a:pt x="1608" y="319"/>
                  <a:pt x="1609" y="319"/>
                  <a:pt x="1609" y="320"/>
                </a:cubicBezTo>
                <a:cubicBezTo>
                  <a:pt x="1611" y="320"/>
                  <a:pt x="1611" y="321"/>
                  <a:pt x="1612" y="323"/>
                </a:cubicBezTo>
                <a:cubicBezTo>
                  <a:pt x="1613" y="324"/>
                  <a:pt x="1614" y="325"/>
                  <a:pt x="1615" y="327"/>
                </a:cubicBezTo>
                <a:cubicBezTo>
                  <a:pt x="1615" y="329"/>
                  <a:pt x="1615" y="331"/>
                  <a:pt x="1615" y="333"/>
                </a:cubicBezTo>
                <a:cubicBezTo>
                  <a:pt x="1615" y="336"/>
                  <a:pt x="1615" y="338"/>
                  <a:pt x="1614" y="340"/>
                </a:cubicBezTo>
                <a:cubicBezTo>
                  <a:pt x="1614" y="342"/>
                  <a:pt x="1613" y="343"/>
                  <a:pt x="1612" y="344"/>
                </a:cubicBezTo>
                <a:cubicBezTo>
                  <a:pt x="1610" y="345"/>
                  <a:pt x="1608" y="346"/>
                  <a:pt x="1607" y="347"/>
                </a:cubicBezTo>
                <a:cubicBezTo>
                  <a:pt x="1605" y="348"/>
                  <a:pt x="1602" y="348"/>
                  <a:pt x="1601" y="348"/>
                </a:cubicBezTo>
                <a:cubicBezTo>
                  <a:pt x="1599" y="349"/>
                  <a:pt x="1597" y="350"/>
                  <a:pt x="1595" y="351"/>
                </a:cubicBezTo>
                <a:cubicBezTo>
                  <a:pt x="1592" y="352"/>
                  <a:pt x="1589" y="352"/>
                  <a:pt x="1586" y="354"/>
                </a:cubicBezTo>
                <a:cubicBezTo>
                  <a:pt x="1585" y="354"/>
                  <a:pt x="1584" y="355"/>
                  <a:pt x="1583" y="356"/>
                </a:cubicBezTo>
                <a:cubicBezTo>
                  <a:pt x="1583" y="357"/>
                  <a:pt x="1584" y="358"/>
                  <a:pt x="1584" y="360"/>
                </a:cubicBezTo>
                <a:cubicBezTo>
                  <a:pt x="1583" y="360"/>
                  <a:pt x="1583" y="361"/>
                  <a:pt x="1582" y="361"/>
                </a:cubicBezTo>
                <a:cubicBezTo>
                  <a:pt x="1581" y="362"/>
                  <a:pt x="1580" y="363"/>
                  <a:pt x="1579" y="364"/>
                </a:cubicBezTo>
                <a:cubicBezTo>
                  <a:pt x="1578" y="366"/>
                  <a:pt x="1577" y="366"/>
                  <a:pt x="1576" y="367"/>
                </a:cubicBezTo>
                <a:cubicBezTo>
                  <a:pt x="1575" y="368"/>
                  <a:pt x="1573" y="370"/>
                  <a:pt x="1575" y="370"/>
                </a:cubicBezTo>
                <a:cubicBezTo>
                  <a:pt x="1577" y="370"/>
                  <a:pt x="1578" y="371"/>
                  <a:pt x="1579" y="372"/>
                </a:cubicBezTo>
                <a:cubicBezTo>
                  <a:pt x="1581" y="372"/>
                  <a:pt x="1582" y="373"/>
                  <a:pt x="1583" y="374"/>
                </a:cubicBezTo>
                <a:cubicBezTo>
                  <a:pt x="1584" y="375"/>
                  <a:pt x="1585" y="376"/>
                  <a:pt x="1586" y="377"/>
                </a:cubicBezTo>
                <a:cubicBezTo>
                  <a:pt x="1587" y="379"/>
                  <a:pt x="1587" y="381"/>
                  <a:pt x="1588" y="382"/>
                </a:cubicBezTo>
                <a:cubicBezTo>
                  <a:pt x="1588" y="383"/>
                  <a:pt x="1589" y="384"/>
                  <a:pt x="1590" y="384"/>
                </a:cubicBezTo>
                <a:cubicBezTo>
                  <a:pt x="1591" y="385"/>
                  <a:pt x="1592" y="385"/>
                  <a:pt x="1592" y="387"/>
                </a:cubicBezTo>
                <a:cubicBezTo>
                  <a:pt x="1592" y="388"/>
                  <a:pt x="1592" y="389"/>
                  <a:pt x="1592" y="390"/>
                </a:cubicBezTo>
                <a:cubicBezTo>
                  <a:pt x="1593" y="392"/>
                  <a:pt x="1596" y="393"/>
                  <a:pt x="1598" y="394"/>
                </a:cubicBezTo>
                <a:cubicBezTo>
                  <a:pt x="1599" y="395"/>
                  <a:pt x="1600" y="397"/>
                  <a:pt x="1600" y="398"/>
                </a:cubicBezTo>
                <a:cubicBezTo>
                  <a:pt x="1600" y="401"/>
                  <a:pt x="1597" y="404"/>
                  <a:pt x="1595" y="406"/>
                </a:cubicBezTo>
                <a:cubicBezTo>
                  <a:pt x="1594" y="407"/>
                  <a:pt x="1593" y="408"/>
                  <a:pt x="1592" y="409"/>
                </a:cubicBezTo>
                <a:cubicBezTo>
                  <a:pt x="1591" y="411"/>
                  <a:pt x="1589" y="412"/>
                  <a:pt x="1588" y="413"/>
                </a:cubicBezTo>
                <a:cubicBezTo>
                  <a:pt x="1588" y="413"/>
                  <a:pt x="1587" y="414"/>
                  <a:pt x="1587" y="414"/>
                </a:cubicBezTo>
                <a:cubicBezTo>
                  <a:pt x="1587" y="415"/>
                  <a:pt x="1587" y="415"/>
                  <a:pt x="1588" y="416"/>
                </a:cubicBezTo>
                <a:cubicBezTo>
                  <a:pt x="1589" y="417"/>
                  <a:pt x="1588" y="418"/>
                  <a:pt x="1588" y="420"/>
                </a:cubicBezTo>
                <a:cubicBezTo>
                  <a:pt x="1587" y="421"/>
                  <a:pt x="1586" y="422"/>
                  <a:pt x="1586" y="424"/>
                </a:cubicBezTo>
                <a:cubicBezTo>
                  <a:pt x="1586" y="425"/>
                  <a:pt x="1585" y="426"/>
                  <a:pt x="1584" y="428"/>
                </a:cubicBezTo>
                <a:cubicBezTo>
                  <a:pt x="1584" y="428"/>
                  <a:pt x="1584" y="429"/>
                  <a:pt x="1584" y="430"/>
                </a:cubicBezTo>
                <a:cubicBezTo>
                  <a:pt x="1584" y="431"/>
                  <a:pt x="1585" y="431"/>
                  <a:pt x="1585" y="432"/>
                </a:cubicBezTo>
                <a:cubicBezTo>
                  <a:pt x="1587" y="432"/>
                  <a:pt x="1587" y="434"/>
                  <a:pt x="1588" y="435"/>
                </a:cubicBezTo>
                <a:cubicBezTo>
                  <a:pt x="1589" y="437"/>
                  <a:pt x="1591" y="438"/>
                  <a:pt x="1591" y="440"/>
                </a:cubicBezTo>
                <a:cubicBezTo>
                  <a:pt x="1591" y="442"/>
                  <a:pt x="1590" y="444"/>
                  <a:pt x="1589" y="446"/>
                </a:cubicBezTo>
                <a:cubicBezTo>
                  <a:pt x="1589" y="447"/>
                  <a:pt x="1588" y="449"/>
                  <a:pt x="1589" y="450"/>
                </a:cubicBezTo>
                <a:cubicBezTo>
                  <a:pt x="1590" y="450"/>
                  <a:pt x="1591" y="451"/>
                  <a:pt x="1591" y="451"/>
                </a:cubicBezTo>
                <a:cubicBezTo>
                  <a:pt x="1592" y="451"/>
                  <a:pt x="1592" y="452"/>
                  <a:pt x="1592" y="453"/>
                </a:cubicBezTo>
                <a:cubicBezTo>
                  <a:pt x="1594" y="454"/>
                  <a:pt x="1595" y="452"/>
                  <a:pt x="1596" y="451"/>
                </a:cubicBezTo>
                <a:cubicBezTo>
                  <a:pt x="1597" y="450"/>
                  <a:pt x="1598" y="450"/>
                  <a:pt x="1600" y="450"/>
                </a:cubicBezTo>
                <a:cubicBezTo>
                  <a:pt x="1600" y="450"/>
                  <a:pt x="1601" y="450"/>
                  <a:pt x="1602" y="450"/>
                </a:cubicBezTo>
                <a:cubicBezTo>
                  <a:pt x="1603" y="450"/>
                  <a:pt x="1603" y="451"/>
                  <a:pt x="1604" y="451"/>
                </a:cubicBezTo>
                <a:cubicBezTo>
                  <a:pt x="1605" y="452"/>
                  <a:pt x="1607" y="452"/>
                  <a:pt x="1608" y="452"/>
                </a:cubicBezTo>
                <a:cubicBezTo>
                  <a:pt x="1611" y="452"/>
                  <a:pt x="1613" y="453"/>
                  <a:pt x="1615" y="451"/>
                </a:cubicBezTo>
                <a:cubicBezTo>
                  <a:pt x="1617" y="450"/>
                  <a:pt x="1617" y="449"/>
                  <a:pt x="1619" y="448"/>
                </a:cubicBezTo>
                <a:cubicBezTo>
                  <a:pt x="1620" y="448"/>
                  <a:pt x="1622" y="447"/>
                  <a:pt x="1623" y="447"/>
                </a:cubicBezTo>
                <a:cubicBezTo>
                  <a:pt x="1625" y="446"/>
                  <a:pt x="1627" y="446"/>
                  <a:pt x="1629" y="446"/>
                </a:cubicBezTo>
                <a:cubicBezTo>
                  <a:pt x="1630" y="446"/>
                  <a:pt x="1632" y="447"/>
                  <a:pt x="1634" y="447"/>
                </a:cubicBezTo>
                <a:cubicBezTo>
                  <a:pt x="1636" y="447"/>
                  <a:pt x="1637" y="448"/>
                  <a:pt x="1638" y="449"/>
                </a:cubicBezTo>
                <a:cubicBezTo>
                  <a:pt x="1640" y="450"/>
                  <a:pt x="1641" y="450"/>
                  <a:pt x="1642" y="450"/>
                </a:cubicBezTo>
                <a:cubicBezTo>
                  <a:pt x="1644" y="450"/>
                  <a:pt x="1645" y="450"/>
                  <a:pt x="1647" y="451"/>
                </a:cubicBezTo>
                <a:cubicBezTo>
                  <a:pt x="1648" y="451"/>
                  <a:pt x="1649" y="453"/>
                  <a:pt x="1650" y="454"/>
                </a:cubicBezTo>
                <a:cubicBezTo>
                  <a:pt x="1651" y="455"/>
                  <a:pt x="1652" y="455"/>
                  <a:pt x="1654" y="455"/>
                </a:cubicBezTo>
                <a:cubicBezTo>
                  <a:pt x="1655" y="455"/>
                  <a:pt x="1657" y="455"/>
                  <a:pt x="1658" y="456"/>
                </a:cubicBezTo>
                <a:cubicBezTo>
                  <a:pt x="1659" y="457"/>
                  <a:pt x="1660" y="458"/>
                  <a:pt x="1661" y="458"/>
                </a:cubicBezTo>
                <a:cubicBezTo>
                  <a:pt x="1663" y="458"/>
                  <a:pt x="1664" y="458"/>
                  <a:pt x="1665" y="459"/>
                </a:cubicBezTo>
                <a:cubicBezTo>
                  <a:pt x="1666" y="461"/>
                  <a:pt x="1666" y="462"/>
                  <a:pt x="1666" y="464"/>
                </a:cubicBezTo>
                <a:cubicBezTo>
                  <a:pt x="1665" y="466"/>
                  <a:pt x="1666" y="467"/>
                  <a:pt x="1667" y="469"/>
                </a:cubicBezTo>
                <a:cubicBezTo>
                  <a:pt x="1667" y="470"/>
                  <a:pt x="1668" y="471"/>
                  <a:pt x="1668" y="472"/>
                </a:cubicBezTo>
                <a:cubicBezTo>
                  <a:pt x="1669" y="472"/>
                  <a:pt x="1670" y="473"/>
                  <a:pt x="1671" y="474"/>
                </a:cubicBezTo>
                <a:cubicBezTo>
                  <a:pt x="1671" y="475"/>
                  <a:pt x="1671" y="475"/>
                  <a:pt x="1671" y="476"/>
                </a:cubicBezTo>
                <a:cubicBezTo>
                  <a:pt x="1672" y="477"/>
                  <a:pt x="1672" y="477"/>
                  <a:pt x="1673" y="477"/>
                </a:cubicBezTo>
                <a:cubicBezTo>
                  <a:pt x="1674" y="478"/>
                  <a:pt x="1676" y="479"/>
                  <a:pt x="1674" y="480"/>
                </a:cubicBezTo>
                <a:cubicBezTo>
                  <a:pt x="1674" y="481"/>
                  <a:pt x="1671" y="481"/>
                  <a:pt x="1670" y="481"/>
                </a:cubicBezTo>
                <a:cubicBezTo>
                  <a:pt x="1669" y="481"/>
                  <a:pt x="1667" y="481"/>
                  <a:pt x="1666" y="482"/>
                </a:cubicBezTo>
                <a:cubicBezTo>
                  <a:pt x="1665" y="483"/>
                  <a:pt x="1664" y="484"/>
                  <a:pt x="1663" y="485"/>
                </a:cubicBezTo>
                <a:cubicBezTo>
                  <a:pt x="1662" y="486"/>
                  <a:pt x="1662" y="488"/>
                  <a:pt x="1662" y="489"/>
                </a:cubicBezTo>
                <a:cubicBezTo>
                  <a:pt x="1662" y="490"/>
                  <a:pt x="1662" y="490"/>
                  <a:pt x="1663" y="491"/>
                </a:cubicBezTo>
                <a:cubicBezTo>
                  <a:pt x="1664" y="491"/>
                  <a:pt x="1664" y="491"/>
                  <a:pt x="1664" y="492"/>
                </a:cubicBezTo>
                <a:cubicBezTo>
                  <a:pt x="1664" y="493"/>
                  <a:pt x="1663" y="493"/>
                  <a:pt x="1663" y="494"/>
                </a:cubicBezTo>
                <a:cubicBezTo>
                  <a:pt x="1662" y="494"/>
                  <a:pt x="1662" y="495"/>
                  <a:pt x="1662" y="495"/>
                </a:cubicBezTo>
                <a:cubicBezTo>
                  <a:pt x="1662" y="496"/>
                  <a:pt x="1661" y="497"/>
                  <a:pt x="1662" y="497"/>
                </a:cubicBezTo>
                <a:cubicBezTo>
                  <a:pt x="1662" y="498"/>
                  <a:pt x="1663" y="498"/>
                  <a:pt x="1663" y="498"/>
                </a:cubicBezTo>
                <a:cubicBezTo>
                  <a:pt x="1665" y="498"/>
                  <a:pt x="1666" y="500"/>
                  <a:pt x="1667" y="499"/>
                </a:cubicBezTo>
                <a:cubicBezTo>
                  <a:pt x="1668" y="498"/>
                  <a:pt x="1668" y="497"/>
                  <a:pt x="1669" y="498"/>
                </a:cubicBezTo>
                <a:cubicBezTo>
                  <a:pt x="1670" y="498"/>
                  <a:pt x="1670" y="498"/>
                  <a:pt x="1670" y="499"/>
                </a:cubicBezTo>
                <a:cubicBezTo>
                  <a:pt x="1671" y="500"/>
                  <a:pt x="1672" y="500"/>
                  <a:pt x="1673" y="500"/>
                </a:cubicBezTo>
                <a:cubicBezTo>
                  <a:pt x="1675" y="500"/>
                  <a:pt x="1676" y="501"/>
                  <a:pt x="1677" y="501"/>
                </a:cubicBezTo>
                <a:cubicBezTo>
                  <a:pt x="1678" y="501"/>
                  <a:pt x="1678" y="500"/>
                  <a:pt x="1679" y="500"/>
                </a:cubicBezTo>
                <a:cubicBezTo>
                  <a:pt x="1680" y="500"/>
                  <a:pt x="1680" y="501"/>
                  <a:pt x="1681" y="501"/>
                </a:cubicBezTo>
                <a:cubicBezTo>
                  <a:pt x="1682" y="501"/>
                  <a:pt x="1682" y="500"/>
                  <a:pt x="1683" y="500"/>
                </a:cubicBezTo>
                <a:cubicBezTo>
                  <a:pt x="1684" y="500"/>
                  <a:pt x="1684" y="501"/>
                  <a:pt x="1683" y="502"/>
                </a:cubicBezTo>
                <a:cubicBezTo>
                  <a:pt x="1683" y="502"/>
                  <a:pt x="1683" y="502"/>
                  <a:pt x="1682" y="502"/>
                </a:cubicBezTo>
                <a:cubicBezTo>
                  <a:pt x="1682" y="503"/>
                  <a:pt x="1684" y="503"/>
                  <a:pt x="1684" y="503"/>
                </a:cubicBezTo>
                <a:cubicBezTo>
                  <a:pt x="1685" y="503"/>
                  <a:pt x="1686" y="502"/>
                  <a:pt x="1687" y="502"/>
                </a:cubicBezTo>
                <a:cubicBezTo>
                  <a:pt x="1689" y="501"/>
                  <a:pt x="1690" y="503"/>
                  <a:pt x="1691" y="503"/>
                </a:cubicBezTo>
                <a:cubicBezTo>
                  <a:pt x="1691" y="504"/>
                  <a:pt x="1689" y="503"/>
                  <a:pt x="1688" y="503"/>
                </a:cubicBezTo>
                <a:cubicBezTo>
                  <a:pt x="1687" y="503"/>
                  <a:pt x="1686" y="503"/>
                  <a:pt x="1685" y="503"/>
                </a:cubicBezTo>
                <a:cubicBezTo>
                  <a:pt x="1684" y="504"/>
                  <a:pt x="1683" y="504"/>
                  <a:pt x="1682" y="504"/>
                </a:cubicBezTo>
                <a:cubicBezTo>
                  <a:pt x="1681" y="504"/>
                  <a:pt x="1681" y="503"/>
                  <a:pt x="1680" y="504"/>
                </a:cubicBezTo>
                <a:cubicBezTo>
                  <a:pt x="1679" y="504"/>
                  <a:pt x="1678" y="504"/>
                  <a:pt x="1677" y="504"/>
                </a:cubicBezTo>
                <a:cubicBezTo>
                  <a:pt x="1677" y="504"/>
                  <a:pt x="1676" y="504"/>
                  <a:pt x="1675" y="503"/>
                </a:cubicBezTo>
                <a:cubicBezTo>
                  <a:pt x="1673" y="503"/>
                  <a:pt x="1673" y="504"/>
                  <a:pt x="1671" y="504"/>
                </a:cubicBezTo>
                <a:cubicBezTo>
                  <a:pt x="1670" y="505"/>
                  <a:pt x="1668" y="505"/>
                  <a:pt x="1667" y="504"/>
                </a:cubicBezTo>
                <a:cubicBezTo>
                  <a:pt x="1666" y="504"/>
                  <a:pt x="1665" y="503"/>
                  <a:pt x="1664" y="502"/>
                </a:cubicBezTo>
                <a:cubicBezTo>
                  <a:pt x="1663" y="501"/>
                  <a:pt x="1662" y="501"/>
                  <a:pt x="1661" y="500"/>
                </a:cubicBezTo>
                <a:cubicBezTo>
                  <a:pt x="1660" y="499"/>
                  <a:pt x="1660" y="498"/>
                  <a:pt x="1659" y="498"/>
                </a:cubicBezTo>
                <a:cubicBezTo>
                  <a:pt x="1658" y="497"/>
                  <a:pt x="1657" y="497"/>
                  <a:pt x="1656" y="496"/>
                </a:cubicBezTo>
                <a:cubicBezTo>
                  <a:pt x="1656" y="496"/>
                  <a:pt x="1655" y="496"/>
                  <a:pt x="1655" y="496"/>
                </a:cubicBezTo>
                <a:cubicBezTo>
                  <a:pt x="1655" y="495"/>
                  <a:pt x="1654" y="494"/>
                  <a:pt x="1655" y="494"/>
                </a:cubicBezTo>
                <a:cubicBezTo>
                  <a:pt x="1656" y="495"/>
                  <a:pt x="1657" y="496"/>
                  <a:pt x="1658" y="494"/>
                </a:cubicBezTo>
                <a:cubicBezTo>
                  <a:pt x="1658" y="494"/>
                  <a:pt x="1658" y="493"/>
                  <a:pt x="1658" y="493"/>
                </a:cubicBezTo>
                <a:cubicBezTo>
                  <a:pt x="1658" y="493"/>
                  <a:pt x="1658" y="493"/>
                  <a:pt x="1658" y="492"/>
                </a:cubicBezTo>
                <a:cubicBezTo>
                  <a:pt x="1659" y="492"/>
                  <a:pt x="1659" y="491"/>
                  <a:pt x="1658" y="490"/>
                </a:cubicBezTo>
                <a:cubicBezTo>
                  <a:pt x="1658" y="489"/>
                  <a:pt x="1657" y="487"/>
                  <a:pt x="1657" y="486"/>
                </a:cubicBezTo>
                <a:cubicBezTo>
                  <a:pt x="1658" y="484"/>
                  <a:pt x="1659" y="484"/>
                  <a:pt x="1659" y="482"/>
                </a:cubicBezTo>
                <a:cubicBezTo>
                  <a:pt x="1659" y="480"/>
                  <a:pt x="1657" y="480"/>
                  <a:pt x="1656" y="479"/>
                </a:cubicBezTo>
                <a:cubicBezTo>
                  <a:pt x="1656" y="478"/>
                  <a:pt x="1657" y="476"/>
                  <a:pt x="1657" y="475"/>
                </a:cubicBezTo>
                <a:cubicBezTo>
                  <a:pt x="1658" y="473"/>
                  <a:pt x="1659" y="471"/>
                  <a:pt x="1657" y="469"/>
                </a:cubicBezTo>
                <a:cubicBezTo>
                  <a:pt x="1656" y="469"/>
                  <a:pt x="1656" y="469"/>
                  <a:pt x="1655" y="469"/>
                </a:cubicBezTo>
                <a:cubicBezTo>
                  <a:pt x="1655" y="469"/>
                  <a:pt x="1655" y="469"/>
                  <a:pt x="1654" y="468"/>
                </a:cubicBezTo>
                <a:cubicBezTo>
                  <a:pt x="1653" y="468"/>
                  <a:pt x="1652" y="466"/>
                  <a:pt x="1651" y="465"/>
                </a:cubicBezTo>
                <a:cubicBezTo>
                  <a:pt x="1650" y="465"/>
                  <a:pt x="1650" y="464"/>
                  <a:pt x="1649" y="464"/>
                </a:cubicBezTo>
                <a:cubicBezTo>
                  <a:pt x="1649" y="462"/>
                  <a:pt x="1648" y="461"/>
                  <a:pt x="1647" y="460"/>
                </a:cubicBezTo>
                <a:cubicBezTo>
                  <a:pt x="1647" y="459"/>
                  <a:pt x="1646" y="457"/>
                  <a:pt x="1645" y="456"/>
                </a:cubicBezTo>
                <a:cubicBezTo>
                  <a:pt x="1644" y="455"/>
                  <a:pt x="1642" y="455"/>
                  <a:pt x="1641" y="455"/>
                </a:cubicBezTo>
                <a:cubicBezTo>
                  <a:pt x="1638" y="455"/>
                  <a:pt x="1635" y="455"/>
                  <a:pt x="1632" y="456"/>
                </a:cubicBezTo>
                <a:cubicBezTo>
                  <a:pt x="1629" y="457"/>
                  <a:pt x="1625" y="458"/>
                  <a:pt x="1622" y="459"/>
                </a:cubicBezTo>
                <a:cubicBezTo>
                  <a:pt x="1618" y="460"/>
                  <a:pt x="1615" y="462"/>
                  <a:pt x="1611" y="463"/>
                </a:cubicBezTo>
                <a:cubicBezTo>
                  <a:pt x="1610" y="463"/>
                  <a:pt x="1609" y="463"/>
                  <a:pt x="1608" y="463"/>
                </a:cubicBezTo>
                <a:cubicBezTo>
                  <a:pt x="1607" y="463"/>
                  <a:pt x="1607" y="464"/>
                  <a:pt x="1606" y="464"/>
                </a:cubicBezTo>
                <a:cubicBezTo>
                  <a:pt x="1606" y="464"/>
                  <a:pt x="1605" y="464"/>
                  <a:pt x="1605" y="464"/>
                </a:cubicBezTo>
                <a:cubicBezTo>
                  <a:pt x="1604" y="464"/>
                  <a:pt x="1603" y="464"/>
                  <a:pt x="1603" y="465"/>
                </a:cubicBezTo>
                <a:cubicBezTo>
                  <a:pt x="1602" y="466"/>
                  <a:pt x="1602" y="466"/>
                  <a:pt x="1602" y="467"/>
                </a:cubicBezTo>
                <a:cubicBezTo>
                  <a:pt x="1602" y="467"/>
                  <a:pt x="1602" y="468"/>
                  <a:pt x="1602" y="468"/>
                </a:cubicBezTo>
                <a:cubicBezTo>
                  <a:pt x="1601" y="469"/>
                  <a:pt x="1603" y="470"/>
                  <a:pt x="1602" y="471"/>
                </a:cubicBezTo>
                <a:cubicBezTo>
                  <a:pt x="1602" y="472"/>
                  <a:pt x="1601" y="473"/>
                  <a:pt x="1601" y="474"/>
                </a:cubicBezTo>
                <a:cubicBezTo>
                  <a:pt x="1600" y="475"/>
                  <a:pt x="1600" y="475"/>
                  <a:pt x="1600" y="476"/>
                </a:cubicBezTo>
                <a:cubicBezTo>
                  <a:pt x="1600" y="477"/>
                  <a:pt x="1600" y="477"/>
                  <a:pt x="1601" y="477"/>
                </a:cubicBezTo>
                <a:cubicBezTo>
                  <a:pt x="1602" y="478"/>
                  <a:pt x="1603" y="479"/>
                  <a:pt x="1604" y="480"/>
                </a:cubicBezTo>
                <a:cubicBezTo>
                  <a:pt x="1605" y="481"/>
                  <a:pt x="1606" y="481"/>
                  <a:pt x="1607" y="483"/>
                </a:cubicBezTo>
                <a:cubicBezTo>
                  <a:pt x="1608" y="484"/>
                  <a:pt x="1607" y="486"/>
                  <a:pt x="1609" y="488"/>
                </a:cubicBezTo>
                <a:cubicBezTo>
                  <a:pt x="1609" y="489"/>
                  <a:pt x="1610" y="489"/>
                  <a:pt x="1610" y="490"/>
                </a:cubicBezTo>
                <a:cubicBezTo>
                  <a:pt x="1610" y="490"/>
                  <a:pt x="1610" y="491"/>
                  <a:pt x="1610" y="491"/>
                </a:cubicBezTo>
                <a:cubicBezTo>
                  <a:pt x="1610" y="492"/>
                  <a:pt x="1609" y="493"/>
                  <a:pt x="1608" y="494"/>
                </a:cubicBezTo>
                <a:cubicBezTo>
                  <a:pt x="1608" y="495"/>
                  <a:pt x="1608" y="496"/>
                  <a:pt x="1608" y="497"/>
                </a:cubicBezTo>
                <a:cubicBezTo>
                  <a:pt x="1608" y="499"/>
                  <a:pt x="1607" y="500"/>
                  <a:pt x="1606" y="501"/>
                </a:cubicBezTo>
                <a:cubicBezTo>
                  <a:pt x="1604" y="503"/>
                  <a:pt x="1602" y="504"/>
                  <a:pt x="1600" y="505"/>
                </a:cubicBezTo>
                <a:cubicBezTo>
                  <a:pt x="1599" y="506"/>
                  <a:pt x="1597" y="507"/>
                  <a:pt x="1596" y="508"/>
                </a:cubicBezTo>
                <a:cubicBezTo>
                  <a:pt x="1594" y="509"/>
                  <a:pt x="1594" y="510"/>
                  <a:pt x="1593" y="512"/>
                </a:cubicBezTo>
                <a:cubicBezTo>
                  <a:pt x="1593" y="512"/>
                  <a:pt x="1592" y="512"/>
                  <a:pt x="1592" y="513"/>
                </a:cubicBezTo>
                <a:cubicBezTo>
                  <a:pt x="1592" y="514"/>
                  <a:pt x="1592" y="514"/>
                  <a:pt x="1592" y="515"/>
                </a:cubicBezTo>
                <a:cubicBezTo>
                  <a:pt x="1593" y="518"/>
                  <a:pt x="1591" y="521"/>
                  <a:pt x="1589" y="524"/>
                </a:cubicBezTo>
                <a:cubicBezTo>
                  <a:pt x="1589" y="525"/>
                  <a:pt x="1588" y="525"/>
                  <a:pt x="1587" y="525"/>
                </a:cubicBezTo>
                <a:cubicBezTo>
                  <a:pt x="1587" y="526"/>
                  <a:pt x="1586" y="526"/>
                  <a:pt x="1585" y="526"/>
                </a:cubicBezTo>
                <a:cubicBezTo>
                  <a:pt x="1584" y="527"/>
                  <a:pt x="1584" y="528"/>
                  <a:pt x="1583" y="528"/>
                </a:cubicBezTo>
                <a:cubicBezTo>
                  <a:pt x="1582" y="529"/>
                  <a:pt x="1580" y="529"/>
                  <a:pt x="1578" y="530"/>
                </a:cubicBezTo>
                <a:cubicBezTo>
                  <a:pt x="1577" y="530"/>
                  <a:pt x="1575" y="531"/>
                  <a:pt x="1574" y="533"/>
                </a:cubicBezTo>
                <a:cubicBezTo>
                  <a:pt x="1572" y="534"/>
                  <a:pt x="1571" y="535"/>
                  <a:pt x="1570" y="535"/>
                </a:cubicBezTo>
                <a:cubicBezTo>
                  <a:pt x="1568" y="535"/>
                  <a:pt x="1566" y="535"/>
                  <a:pt x="1565" y="535"/>
                </a:cubicBezTo>
                <a:cubicBezTo>
                  <a:pt x="1564" y="536"/>
                  <a:pt x="1563" y="537"/>
                  <a:pt x="1561" y="538"/>
                </a:cubicBezTo>
                <a:cubicBezTo>
                  <a:pt x="1561" y="538"/>
                  <a:pt x="1559" y="539"/>
                  <a:pt x="1560" y="540"/>
                </a:cubicBezTo>
                <a:cubicBezTo>
                  <a:pt x="1560" y="540"/>
                  <a:pt x="1561" y="540"/>
                  <a:pt x="1561" y="540"/>
                </a:cubicBezTo>
                <a:cubicBezTo>
                  <a:pt x="1562" y="541"/>
                  <a:pt x="1562" y="543"/>
                  <a:pt x="1561" y="544"/>
                </a:cubicBezTo>
                <a:cubicBezTo>
                  <a:pt x="1560" y="545"/>
                  <a:pt x="1559" y="546"/>
                  <a:pt x="1557" y="547"/>
                </a:cubicBezTo>
                <a:cubicBezTo>
                  <a:pt x="1557" y="547"/>
                  <a:pt x="1556" y="548"/>
                  <a:pt x="1555" y="548"/>
                </a:cubicBezTo>
                <a:cubicBezTo>
                  <a:pt x="1555" y="548"/>
                  <a:pt x="1554" y="548"/>
                  <a:pt x="1553" y="548"/>
                </a:cubicBezTo>
                <a:cubicBezTo>
                  <a:pt x="1552" y="547"/>
                  <a:pt x="1551" y="548"/>
                  <a:pt x="1550" y="547"/>
                </a:cubicBezTo>
                <a:cubicBezTo>
                  <a:pt x="1548" y="547"/>
                  <a:pt x="1548" y="545"/>
                  <a:pt x="1546" y="544"/>
                </a:cubicBezTo>
                <a:cubicBezTo>
                  <a:pt x="1546" y="544"/>
                  <a:pt x="1545" y="544"/>
                  <a:pt x="1544" y="544"/>
                </a:cubicBezTo>
                <a:cubicBezTo>
                  <a:pt x="1544" y="544"/>
                  <a:pt x="1543" y="544"/>
                  <a:pt x="1542" y="544"/>
                </a:cubicBezTo>
                <a:cubicBezTo>
                  <a:pt x="1540" y="543"/>
                  <a:pt x="1538" y="543"/>
                  <a:pt x="1536" y="543"/>
                </a:cubicBezTo>
                <a:cubicBezTo>
                  <a:pt x="1534" y="543"/>
                  <a:pt x="1532" y="543"/>
                  <a:pt x="1531" y="544"/>
                </a:cubicBezTo>
                <a:cubicBezTo>
                  <a:pt x="1528" y="544"/>
                  <a:pt x="1524" y="545"/>
                  <a:pt x="1522" y="545"/>
                </a:cubicBezTo>
                <a:cubicBezTo>
                  <a:pt x="1520" y="544"/>
                  <a:pt x="1519" y="544"/>
                  <a:pt x="1517" y="543"/>
                </a:cubicBezTo>
                <a:cubicBezTo>
                  <a:pt x="1516" y="543"/>
                  <a:pt x="1514" y="543"/>
                  <a:pt x="1513" y="542"/>
                </a:cubicBezTo>
                <a:cubicBezTo>
                  <a:pt x="1511" y="540"/>
                  <a:pt x="1510" y="539"/>
                  <a:pt x="1507" y="539"/>
                </a:cubicBezTo>
                <a:cubicBezTo>
                  <a:pt x="1506" y="539"/>
                  <a:pt x="1504" y="539"/>
                  <a:pt x="1503" y="539"/>
                </a:cubicBezTo>
                <a:cubicBezTo>
                  <a:pt x="1501" y="538"/>
                  <a:pt x="1501" y="537"/>
                  <a:pt x="1499" y="537"/>
                </a:cubicBezTo>
                <a:cubicBezTo>
                  <a:pt x="1498" y="536"/>
                  <a:pt x="1497" y="535"/>
                  <a:pt x="1497" y="534"/>
                </a:cubicBezTo>
                <a:cubicBezTo>
                  <a:pt x="1496" y="533"/>
                  <a:pt x="1496" y="532"/>
                  <a:pt x="1496" y="531"/>
                </a:cubicBezTo>
                <a:cubicBezTo>
                  <a:pt x="1496" y="530"/>
                  <a:pt x="1495" y="530"/>
                  <a:pt x="1495" y="529"/>
                </a:cubicBezTo>
                <a:cubicBezTo>
                  <a:pt x="1498" y="530"/>
                  <a:pt x="1501" y="529"/>
                  <a:pt x="1504" y="529"/>
                </a:cubicBezTo>
                <a:cubicBezTo>
                  <a:pt x="1507" y="528"/>
                  <a:pt x="1511" y="527"/>
                  <a:pt x="1513" y="528"/>
                </a:cubicBezTo>
                <a:cubicBezTo>
                  <a:pt x="1515" y="529"/>
                  <a:pt x="1516" y="529"/>
                  <a:pt x="1518" y="531"/>
                </a:cubicBezTo>
                <a:cubicBezTo>
                  <a:pt x="1519" y="532"/>
                  <a:pt x="1519" y="533"/>
                  <a:pt x="1521" y="533"/>
                </a:cubicBezTo>
                <a:cubicBezTo>
                  <a:pt x="1524" y="534"/>
                  <a:pt x="1527" y="531"/>
                  <a:pt x="1530" y="530"/>
                </a:cubicBezTo>
                <a:cubicBezTo>
                  <a:pt x="1532" y="530"/>
                  <a:pt x="1533" y="529"/>
                  <a:pt x="1535" y="529"/>
                </a:cubicBezTo>
                <a:cubicBezTo>
                  <a:pt x="1537" y="529"/>
                  <a:pt x="1539" y="529"/>
                  <a:pt x="1541" y="528"/>
                </a:cubicBezTo>
                <a:cubicBezTo>
                  <a:pt x="1543" y="527"/>
                  <a:pt x="1546" y="527"/>
                  <a:pt x="1548" y="526"/>
                </a:cubicBezTo>
                <a:cubicBezTo>
                  <a:pt x="1550" y="526"/>
                  <a:pt x="1551" y="525"/>
                  <a:pt x="1552" y="523"/>
                </a:cubicBezTo>
                <a:cubicBezTo>
                  <a:pt x="1553" y="522"/>
                  <a:pt x="1554" y="521"/>
                  <a:pt x="1555" y="520"/>
                </a:cubicBezTo>
                <a:cubicBezTo>
                  <a:pt x="1556" y="520"/>
                  <a:pt x="1556" y="519"/>
                  <a:pt x="1557" y="519"/>
                </a:cubicBezTo>
                <a:cubicBezTo>
                  <a:pt x="1557" y="518"/>
                  <a:pt x="1558" y="518"/>
                  <a:pt x="1559" y="518"/>
                </a:cubicBezTo>
                <a:cubicBezTo>
                  <a:pt x="1560" y="517"/>
                  <a:pt x="1559" y="515"/>
                  <a:pt x="1560" y="513"/>
                </a:cubicBezTo>
                <a:cubicBezTo>
                  <a:pt x="1561" y="512"/>
                  <a:pt x="1563" y="512"/>
                  <a:pt x="1563" y="510"/>
                </a:cubicBezTo>
                <a:cubicBezTo>
                  <a:pt x="1564" y="509"/>
                  <a:pt x="1564" y="509"/>
                  <a:pt x="1564" y="508"/>
                </a:cubicBezTo>
                <a:cubicBezTo>
                  <a:pt x="1565" y="507"/>
                  <a:pt x="1565" y="507"/>
                  <a:pt x="1566" y="506"/>
                </a:cubicBezTo>
                <a:cubicBezTo>
                  <a:pt x="1569" y="504"/>
                  <a:pt x="1571" y="502"/>
                  <a:pt x="1574" y="501"/>
                </a:cubicBezTo>
                <a:cubicBezTo>
                  <a:pt x="1576" y="500"/>
                  <a:pt x="1577" y="499"/>
                  <a:pt x="1577" y="497"/>
                </a:cubicBezTo>
                <a:cubicBezTo>
                  <a:pt x="1576" y="497"/>
                  <a:pt x="1576" y="496"/>
                  <a:pt x="1577" y="495"/>
                </a:cubicBezTo>
                <a:cubicBezTo>
                  <a:pt x="1577" y="495"/>
                  <a:pt x="1578" y="495"/>
                  <a:pt x="1578" y="494"/>
                </a:cubicBezTo>
                <a:cubicBezTo>
                  <a:pt x="1579" y="492"/>
                  <a:pt x="1578" y="488"/>
                  <a:pt x="1576" y="487"/>
                </a:cubicBezTo>
                <a:cubicBezTo>
                  <a:pt x="1575" y="485"/>
                  <a:pt x="1576" y="485"/>
                  <a:pt x="1577" y="484"/>
                </a:cubicBezTo>
                <a:cubicBezTo>
                  <a:pt x="1579" y="483"/>
                  <a:pt x="1580" y="482"/>
                  <a:pt x="1581" y="480"/>
                </a:cubicBezTo>
                <a:cubicBezTo>
                  <a:pt x="1582" y="479"/>
                  <a:pt x="1582" y="477"/>
                  <a:pt x="1584" y="476"/>
                </a:cubicBezTo>
                <a:cubicBezTo>
                  <a:pt x="1585" y="475"/>
                  <a:pt x="1587" y="475"/>
                  <a:pt x="1587" y="473"/>
                </a:cubicBezTo>
                <a:cubicBezTo>
                  <a:pt x="1587" y="472"/>
                  <a:pt x="1587" y="472"/>
                  <a:pt x="1586" y="471"/>
                </a:cubicBezTo>
                <a:cubicBezTo>
                  <a:pt x="1585" y="470"/>
                  <a:pt x="1584" y="469"/>
                  <a:pt x="1583" y="468"/>
                </a:cubicBezTo>
                <a:cubicBezTo>
                  <a:pt x="1581" y="467"/>
                  <a:pt x="1580" y="467"/>
                  <a:pt x="1579" y="465"/>
                </a:cubicBezTo>
                <a:cubicBezTo>
                  <a:pt x="1578" y="465"/>
                  <a:pt x="1576" y="464"/>
                  <a:pt x="1575" y="463"/>
                </a:cubicBezTo>
                <a:cubicBezTo>
                  <a:pt x="1574" y="463"/>
                  <a:pt x="1572" y="463"/>
                  <a:pt x="1571" y="462"/>
                </a:cubicBezTo>
                <a:cubicBezTo>
                  <a:pt x="1570" y="461"/>
                  <a:pt x="1569" y="460"/>
                  <a:pt x="1568" y="459"/>
                </a:cubicBezTo>
                <a:cubicBezTo>
                  <a:pt x="1567" y="458"/>
                  <a:pt x="1566" y="458"/>
                  <a:pt x="1565" y="457"/>
                </a:cubicBezTo>
                <a:cubicBezTo>
                  <a:pt x="1565" y="455"/>
                  <a:pt x="1565" y="454"/>
                  <a:pt x="1565" y="452"/>
                </a:cubicBezTo>
                <a:cubicBezTo>
                  <a:pt x="1565" y="451"/>
                  <a:pt x="1565" y="450"/>
                  <a:pt x="1565" y="449"/>
                </a:cubicBezTo>
                <a:cubicBezTo>
                  <a:pt x="1566" y="448"/>
                  <a:pt x="1567" y="447"/>
                  <a:pt x="1567" y="446"/>
                </a:cubicBezTo>
                <a:cubicBezTo>
                  <a:pt x="1567" y="445"/>
                  <a:pt x="1567" y="444"/>
                  <a:pt x="1566" y="443"/>
                </a:cubicBezTo>
                <a:cubicBezTo>
                  <a:pt x="1566" y="442"/>
                  <a:pt x="1566" y="441"/>
                  <a:pt x="1566" y="440"/>
                </a:cubicBezTo>
                <a:cubicBezTo>
                  <a:pt x="1567" y="438"/>
                  <a:pt x="1566" y="437"/>
                  <a:pt x="1566" y="436"/>
                </a:cubicBezTo>
                <a:cubicBezTo>
                  <a:pt x="1565" y="435"/>
                  <a:pt x="1565" y="433"/>
                  <a:pt x="1566" y="432"/>
                </a:cubicBezTo>
                <a:cubicBezTo>
                  <a:pt x="1567" y="431"/>
                  <a:pt x="1567" y="429"/>
                  <a:pt x="1567" y="428"/>
                </a:cubicBezTo>
                <a:cubicBezTo>
                  <a:pt x="1567" y="427"/>
                  <a:pt x="1568" y="427"/>
                  <a:pt x="1568" y="426"/>
                </a:cubicBezTo>
                <a:cubicBezTo>
                  <a:pt x="1568" y="425"/>
                  <a:pt x="1567" y="424"/>
                  <a:pt x="1567" y="424"/>
                </a:cubicBezTo>
                <a:cubicBezTo>
                  <a:pt x="1566" y="422"/>
                  <a:pt x="1564" y="421"/>
                  <a:pt x="1565" y="419"/>
                </a:cubicBezTo>
                <a:cubicBezTo>
                  <a:pt x="1565" y="418"/>
                  <a:pt x="1566" y="417"/>
                  <a:pt x="1566" y="415"/>
                </a:cubicBezTo>
                <a:cubicBezTo>
                  <a:pt x="1567" y="414"/>
                  <a:pt x="1566" y="413"/>
                  <a:pt x="1565" y="411"/>
                </a:cubicBezTo>
                <a:cubicBezTo>
                  <a:pt x="1563" y="410"/>
                  <a:pt x="1563" y="409"/>
                  <a:pt x="1564" y="408"/>
                </a:cubicBezTo>
                <a:cubicBezTo>
                  <a:pt x="1566" y="406"/>
                  <a:pt x="1571" y="406"/>
                  <a:pt x="1570" y="402"/>
                </a:cubicBezTo>
                <a:cubicBezTo>
                  <a:pt x="1570" y="401"/>
                  <a:pt x="1569" y="401"/>
                  <a:pt x="1569" y="400"/>
                </a:cubicBezTo>
                <a:cubicBezTo>
                  <a:pt x="1568" y="400"/>
                  <a:pt x="1568" y="398"/>
                  <a:pt x="1569" y="398"/>
                </a:cubicBezTo>
                <a:cubicBezTo>
                  <a:pt x="1569" y="397"/>
                  <a:pt x="1569" y="397"/>
                  <a:pt x="1569" y="396"/>
                </a:cubicBezTo>
                <a:cubicBezTo>
                  <a:pt x="1569" y="395"/>
                  <a:pt x="1569" y="395"/>
                  <a:pt x="1569" y="394"/>
                </a:cubicBezTo>
                <a:cubicBezTo>
                  <a:pt x="1569" y="394"/>
                  <a:pt x="1570" y="393"/>
                  <a:pt x="1570" y="393"/>
                </a:cubicBezTo>
                <a:cubicBezTo>
                  <a:pt x="1570" y="392"/>
                  <a:pt x="1571" y="392"/>
                  <a:pt x="1571" y="391"/>
                </a:cubicBezTo>
                <a:cubicBezTo>
                  <a:pt x="1571" y="389"/>
                  <a:pt x="1570" y="388"/>
                  <a:pt x="1569" y="387"/>
                </a:cubicBezTo>
                <a:cubicBezTo>
                  <a:pt x="1568" y="386"/>
                  <a:pt x="1566" y="385"/>
                  <a:pt x="1566" y="384"/>
                </a:cubicBezTo>
                <a:cubicBezTo>
                  <a:pt x="1566" y="383"/>
                  <a:pt x="1567" y="381"/>
                  <a:pt x="1567" y="380"/>
                </a:cubicBezTo>
                <a:cubicBezTo>
                  <a:pt x="1567" y="380"/>
                  <a:pt x="1566" y="379"/>
                  <a:pt x="1566" y="379"/>
                </a:cubicBezTo>
                <a:cubicBezTo>
                  <a:pt x="1565" y="377"/>
                  <a:pt x="1563" y="378"/>
                  <a:pt x="1561" y="377"/>
                </a:cubicBezTo>
                <a:cubicBezTo>
                  <a:pt x="1560" y="377"/>
                  <a:pt x="1559" y="375"/>
                  <a:pt x="1558" y="374"/>
                </a:cubicBezTo>
                <a:cubicBezTo>
                  <a:pt x="1556" y="374"/>
                  <a:pt x="1555" y="373"/>
                  <a:pt x="1554" y="372"/>
                </a:cubicBezTo>
                <a:cubicBezTo>
                  <a:pt x="1553" y="371"/>
                  <a:pt x="1553" y="369"/>
                  <a:pt x="1552" y="368"/>
                </a:cubicBezTo>
                <a:cubicBezTo>
                  <a:pt x="1551" y="367"/>
                  <a:pt x="1550" y="366"/>
                  <a:pt x="1552" y="365"/>
                </a:cubicBezTo>
                <a:cubicBezTo>
                  <a:pt x="1553" y="364"/>
                  <a:pt x="1555" y="364"/>
                  <a:pt x="1556" y="363"/>
                </a:cubicBezTo>
                <a:cubicBezTo>
                  <a:pt x="1558" y="363"/>
                  <a:pt x="1559" y="362"/>
                  <a:pt x="1559" y="361"/>
                </a:cubicBezTo>
                <a:cubicBezTo>
                  <a:pt x="1560" y="358"/>
                  <a:pt x="1559" y="355"/>
                  <a:pt x="1562" y="353"/>
                </a:cubicBezTo>
                <a:cubicBezTo>
                  <a:pt x="1564" y="352"/>
                  <a:pt x="1564" y="351"/>
                  <a:pt x="1565" y="349"/>
                </a:cubicBezTo>
                <a:cubicBezTo>
                  <a:pt x="1565" y="347"/>
                  <a:pt x="1567" y="346"/>
                  <a:pt x="1568" y="344"/>
                </a:cubicBezTo>
                <a:cubicBezTo>
                  <a:pt x="1568" y="344"/>
                  <a:pt x="1568" y="343"/>
                  <a:pt x="1568" y="342"/>
                </a:cubicBezTo>
                <a:cubicBezTo>
                  <a:pt x="1569" y="342"/>
                  <a:pt x="1569" y="341"/>
                  <a:pt x="1570" y="340"/>
                </a:cubicBezTo>
                <a:cubicBezTo>
                  <a:pt x="1570" y="339"/>
                  <a:pt x="1571" y="339"/>
                  <a:pt x="1572" y="338"/>
                </a:cubicBezTo>
                <a:cubicBezTo>
                  <a:pt x="1572" y="336"/>
                  <a:pt x="1570" y="335"/>
                  <a:pt x="1570" y="334"/>
                </a:cubicBezTo>
                <a:cubicBezTo>
                  <a:pt x="1570" y="333"/>
                  <a:pt x="1570" y="331"/>
                  <a:pt x="1570" y="330"/>
                </a:cubicBezTo>
                <a:cubicBezTo>
                  <a:pt x="1570" y="328"/>
                  <a:pt x="1570" y="326"/>
                  <a:pt x="1570" y="325"/>
                </a:cubicBezTo>
                <a:cubicBezTo>
                  <a:pt x="1570" y="323"/>
                  <a:pt x="1570" y="322"/>
                  <a:pt x="1569" y="321"/>
                </a:cubicBezTo>
                <a:cubicBezTo>
                  <a:pt x="1568" y="320"/>
                  <a:pt x="1566" y="320"/>
                  <a:pt x="1565" y="320"/>
                </a:cubicBezTo>
                <a:cubicBezTo>
                  <a:pt x="1563" y="320"/>
                  <a:pt x="1561" y="318"/>
                  <a:pt x="1559" y="318"/>
                </a:cubicBezTo>
                <a:cubicBezTo>
                  <a:pt x="1557" y="318"/>
                  <a:pt x="1556" y="317"/>
                  <a:pt x="1555" y="318"/>
                </a:cubicBezTo>
                <a:cubicBezTo>
                  <a:pt x="1554" y="318"/>
                  <a:pt x="1553" y="318"/>
                  <a:pt x="1553" y="318"/>
                </a:cubicBezTo>
                <a:cubicBezTo>
                  <a:pt x="1553" y="317"/>
                  <a:pt x="1554" y="317"/>
                  <a:pt x="1553" y="316"/>
                </a:cubicBezTo>
                <a:cubicBezTo>
                  <a:pt x="1553" y="315"/>
                  <a:pt x="1552" y="316"/>
                  <a:pt x="1551" y="316"/>
                </a:cubicBezTo>
                <a:cubicBezTo>
                  <a:pt x="1550" y="316"/>
                  <a:pt x="1549" y="316"/>
                  <a:pt x="1548" y="315"/>
                </a:cubicBezTo>
                <a:cubicBezTo>
                  <a:pt x="1547" y="314"/>
                  <a:pt x="1546" y="314"/>
                  <a:pt x="1544" y="314"/>
                </a:cubicBezTo>
                <a:cubicBezTo>
                  <a:pt x="1542" y="314"/>
                  <a:pt x="1541" y="315"/>
                  <a:pt x="1539" y="315"/>
                </a:cubicBezTo>
                <a:cubicBezTo>
                  <a:pt x="1538" y="315"/>
                  <a:pt x="1537" y="314"/>
                  <a:pt x="1535" y="314"/>
                </a:cubicBezTo>
                <a:cubicBezTo>
                  <a:pt x="1534" y="315"/>
                  <a:pt x="1533" y="315"/>
                  <a:pt x="1532" y="315"/>
                </a:cubicBezTo>
                <a:cubicBezTo>
                  <a:pt x="1531" y="315"/>
                  <a:pt x="1530" y="315"/>
                  <a:pt x="1529" y="315"/>
                </a:cubicBezTo>
                <a:cubicBezTo>
                  <a:pt x="1528" y="315"/>
                  <a:pt x="1527" y="315"/>
                  <a:pt x="1526" y="315"/>
                </a:cubicBezTo>
                <a:cubicBezTo>
                  <a:pt x="1525" y="315"/>
                  <a:pt x="1524" y="315"/>
                  <a:pt x="1523" y="315"/>
                </a:cubicBezTo>
                <a:cubicBezTo>
                  <a:pt x="1522" y="315"/>
                  <a:pt x="1521" y="315"/>
                  <a:pt x="1520" y="315"/>
                </a:cubicBezTo>
                <a:cubicBezTo>
                  <a:pt x="1518" y="314"/>
                  <a:pt x="1517" y="314"/>
                  <a:pt x="1515" y="314"/>
                </a:cubicBezTo>
                <a:cubicBezTo>
                  <a:pt x="1513" y="314"/>
                  <a:pt x="1512" y="315"/>
                  <a:pt x="1510" y="315"/>
                </a:cubicBezTo>
                <a:cubicBezTo>
                  <a:pt x="1510" y="315"/>
                  <a:pt x="1506" y="315"/>
                  <a:pt x="1507" y="314"/>
                </a:cubicBezTo>
                <a:cubicBezTo>
                  <a:pt x="1508" y="314"/>
                  <a:pt x="1508" y="314"/>
                  <a:pt x="1509" y="313"/>
                </a:cubicBezTo>
                <a:cubicBezTo>
                  <a:pt x="1509" y="313"/>
                  <a:pt x="1510" y="313"/>
                  <a:pt x="1510" y="312"/>
                </a:cubicBezTo>
                <a:cubicBezTo>
                  <a:pt x="1511" y="311"/>
                  <a:pt x="1508" y="312"/>
                  <a:pt x="1507" y="312"/>
                </a:cubicBezTo>
                <a:cubicBezTo>
                  <a:pt x="1506" y="312"/>
                  <a:pt x="1504" y="312"/>
                  <a:pt x="1503" y="312"/>
                </a:cubicBezTo>
                <a:cubicBezTo>
                  <a:pt x="1501" y="313"/>
                  <a:pt x="1501" y="314"/>
                  <a:pt x="1501" y="315"/>
                </a:cubicBezTo>
                <a:cubicBezTo>
                  <a:pt x="1500" y="317"/>
                  <a:pt x="1499" y="319"/>
                  <a:pt x="1498" y="320"/>
                </a:cubicBezTo>
                <a:cubicBezTo>
                  <a:pt x="1497" y="321"/>
                  <a:pt x="1496" y="321"/>
                  <a:pt x="1495" y="323"/>
                </a:cubicBezTo>
                <a:cubicBezTo>
                  <a:pt x="1494" y="325"/>
                  <a:pt x="1494" y="327"/>
                  <a:pt x="1494" y="328"/>
                </a:cubicBezTo>
                <a:cubicBezTo>
                  <a:pt x="1493" y="330"/>
                  <a:pt x="1493" y="332"/>
                  <a:pt x="1492" y="334"/>
                </a:cubicBezTo>
                <a:cubicBezTo>
                  <a:pt x="1491" y="336"/>
                  <a:pt x="1490" y="339"/>
                  <a:pt x="1490" y="341"/>
                </a:cubicBezTo>
                <a:cubicBezTo>
                  <a:pt x="1489" y="344"/>
                  <a:pt x="1488" y="346"/>
                  <a:pt x="1487" y="348"/>
                </a:cubicBezTo>
                <a:cubicBezTo>
                  <a:pt x="1487" y="350"/>
                  <a:pt x="1486" y="350"/>
                  <a:pt x="1486" y="351"/>
                </a:cubicBezTo>
                <a:cubicBezTo>
                  <a:pt x="1484" y="353"/>
                  <a:pt x="1484" y="355"/>
                  <a:pt x="1483" y="357"/>
                </a:cubicBezTo>
                <a:cubicBezTo>
                  <a:pt x="1480" y="361"/>
                  <a:pt x="1476" y="364"/>
                  <a:pt x="1473" y="367"/>
                </a:cubicBezTo>
                <a:cubicBezTo>
                  <a:pt x="1470" y="369"/>
                  <a:pt x="1466" y="370"/>
                  <a:pt x="1463" y="371"/>
                </a:cubicBezTo>
                <a:cubicBezTo>
                  <a:pt x="1461" y="372"/>
                  <a:pt x="1460" y="373"/>
                  <a:pt x="1459" y="373"/>
                </a:cubicBezTo>
                <a:cubicBezTo>
                  <a:pt x="1457" y="374"/>
                  <a:pt x="1456" y="373"/>
                  <a:pt x="1455" y="374"/>
                </a:cubicBezTo>
                <a:cubicBezTo>
                  <a:pt x="1453" y="375"/>
                  <a:pt x="1453" y="376"/>
                  <a:pt x="1452" y="377"/>
                </a:cubicBezTo>
                <a:cubicBezTo>
                  <a:pt x="1452" y="379"/>
                  <a:pt x="1451" y="380"/>
                  <a:pt x="1450" y="381"/>
                </a:cubicBezTo>
                <a:cubicBezTo>
                  <a:pt x="1449" y="382"/>
                  <a:pt x="1447" y="384"/>
                  <a:pt x="1449" y="384"/>
                </a:cubicBezTo>
                <a:cubicBezTo>
                  <a:pt x="1451" y="385"/>
                  <a:pt x="1451" y="382"/>
                  <a:pt x="1452" y="382"/>
                </a:cubicBezTo>
                <a:cubicBezTo>
                  <a:pt x="1453" y="382"/>
                  <a:pt x="1452" y="384"/>
                  <a:pt x="1452" y="385"/>
                </a:cubicBezTo>
                <a:cubicBezTo>
                  <a:pt x="1451" y="385"/>
                  <a:pt x="1451" y="386"/>
                  <a:pt x="1450" y="387"/>
                </a:cubicBezTo>
                <a:cubicBezTo>
                  <a:pt x="1449" y="388"/>
                  <a:pt x="1448" y="388"/>
                  <a:pt x="1448" y="390"/>
                </a:cubicBezTo>
                <a:cubicBezTo>
                  <a:pt x="1449" y="391"/>
                  <a:pt x="1449" y="393"/>
                  <a:pt x="1450" y="393"/>
                </a:cubicBezTo>
                <a:cubicBezTo>
                  <a:pt x="1451" y="393"/>
                  <a:pt x="1452" y="393"/>
                  <a:pt x="1454" y="392"/>
                </a:cubicBezTo>
                <a:cubicBezTo>
                  <a:pt x="1454" y="392"/>
                  <a:pt x="1455" y="392"/>
                  <a:pt x="1456" y="391"/>
                </a:cubicBezTo>
                <a:cubicBezTo>
                  <a:pt x="1456" y="391"/>
                  <a:pt x="1457" y="390"/>
                  <a:pt x="1457" y="390"/>
                </a:cubicBezTo>
                <a:cubicBezTo>
                  <a:pt x="1458" y="390"/>
                  <a:pt x="1459" y="391"/>
                  <a:pt x="1460" y="392"/>
                </a:cubicBezTo>
                <a:cubicBezTo>
                  <a:pt x="1461" y="393"/>
                  <a:pt x="1462" y="393"/>
                  <a:pt x="1462" y="394"/>
                </a:cubicBezTo>
                <a:cubicBezTo>
                  <a:pt x="1462" y="396"/>
                  <a:pt x="1460" y="397"/>
                  <a:pt x="1460" y="398"/>
                </a:cubicBezTo>
                <a:cubicBezTo>
                  <a:pt x="1459" y="401"/>
                  <a:pt x="1462" y="404"/>
                  <a:pt x="1460" y="406"/>
                </a:cubicBezTo>
                <a:cubicBezTo>
                  <a:pt x="1459" y="407"/>
                  <a:pt x="1458" y="408"/>
                  <a:pt x="1458" y="410"/>
                </a:cubicBezTo>
                <a:cubicBezTo>
                  <a:pt x="1458" y="411"/>
                  <a:pt x="1457" y="413"/>
                  <a:pt x="1458" y="414"/>
                </a:cubicBezTo>
                <a:cubicBezTo>
                  <a:pt x="1459" y="414"/>
                  <a:pt x="1460" y="414"/>
                  <a:pt x="1461" y="414"/>
                </a:cubicBezTo>
                <a:cubicBezTo>
                  <a:pt x="1461" y="415"/>
                  <a:pt x="1461" y="415"/>
                  <a:pt x="1461" y="416"/>
                </a:cubicBezTo>
                <a:cubicBezTo>
                  <a:pt x="1462" y="417"/>
                  <a:pt x="1461" y="418"/>
                  <a:pt x="1460" y="419"/>
                </a:cubicBezTo>
                <a:cubicBezTo>
                  <a:pt x="1459" y="420"/>
                  <a:pt x="1458" y="422"/>
                  <a:pt x="1457" y="420"/>
                </a:cubicBezTo>
                <a:cubicBezTo>
                  <a:pt x="1457" y="420"/>
                  <a:pt x="1457" y="420"/>
                  <a:pt x="1456" y="419"/>
                </a:cubicBezTo>
                <a:cubicBezTo>
                  <a:pt x="1456" y="419"/>
                  <a:pt x="1456" y="418"/>
                  <a:pt x="1455" y="418"/>
                </a:cubicBezTo>
                <a:cubicBezTo>
                  <a:pt x="1453" y="417"/>
                  <a:pt x="1454" y="419"/>
                  <a:pt x="1454" y="420"/>
                </a:cubicBezTo>
                <a:cubicBezTo>
                  <a:pt x="1453" y="422"/>
                  <a:pt x="1452" y="422"/>
                  <a:pt x="1452" y="424"/>
                </a:cubicBezTo>
                <a:cubicBezTo>
                  <a:pt x="1451" y="425"/>
                  <a:pt x="1451" y="427"/>
                  <a:pt x="1451" y="429"/>
                </a:cubicBezTo>
                <a:cubicBezTo>
                  <a:pt x="1451" y="430"/>
                  <a:pt x="1451" y="432"/>
                  <a:pt x="1451" y="433"/>
                </a:cubicBezTo>
                <a:cubicBezTo>
                  <a:pt x="1451" y="434"/>
                  <a:pt x="1452" y="437"/>
                  <a:pt x="1453" y="436"/>
                </a:cubicBezTo>
                <a:cubicBezTo>
                  <a:pt x="1454" y="435"/>
                  <a:pt x="1453" y="434"/>
                  <a:pt x="1454" y="433"/>
                </a:cubicBezTo>
                <a:cubicBezTo>
                  <a:pt x="1454" y="433"/>
                  <a:pt x="1455" y="433"/>
                  <a:pt x="1455" y="433"/>
                </a:cubicBezTo>
                <a:cubicBezTo>
                  <a:pt x="1456" y="432"/>
                  <a:pt x="1455" y="431"/>
                  <a:pt x="1456" y="431"/>
                </a:cubicBezTo>
                <a:cubicBezTo>
                  <a:pt x="1457" y="430"/>
                  <a:pt x="1457" y="431"/>
                  <a:pt x="1458" y="431"/>
                </a:cubicBezTo>
                <a:cubicBezTo>
                  <a:pt x="1459" y="432"/>
                  <a:pt x="1460" y="432"/>
                  <a:pt x="1462" y="432"/>
                </a:cubicBezTo>
                <a:cubicBezTo>
                  <a:pt x="1463" y="433"/>
                  <a:pt x="1465" y="433"/>
                  <a:pt x="1466" y="434"/>
                </a:cubicBezTo>
                <a:cubicBezTo>
                  <a:pt x="1468" y="434"/>
                  <a:pt x="1468" y="436"/>
                  <a:pt x="1470" y="437"/>
                </a:cubicBezTo>
                <a:cubicBezTo>
                  <a:pt x="1471" y="437"/>
                  <a:pt x="1472" y="437"/>
                  <a:pt x="1474" y="438"/>
                </a:cubicBezTo>
                <a:cubicBezTo>
                  <a:pt x="1474" y="438"/>
                  <a:pt x="1475" y="439"/>
                  <a:pt x="1475" y="439"/>
                </a:cubicBezTo>
                <a:cubicBezTo>
                  <a:pt x="1476" y="438"/>
                  <a:pt x="1476" y="437"/>
                  <a:pt x="1477" y="437"/>
                </a:cubicBezTo>
                <a:cubicBezTo>
                  <a:pt x="1478" y="437"/>
                  <a:pt x="1477" y="440"/>
                  <a:pt x="1477" y="441"/>
                </a:cubicBezTo>
                <a:cubicBezTo>
                  <a:pt x="1477" y="442"/>
                  <a:pt x="1476" y="443"/>
                  <a:pt x="1476" y="444"/>
                </a:cubicBezTo>
                <a:cubicBezTo>
                  <a:pt x="1476" y="446"/>
                  <a:pt x="1477" y="447"/>
                  <a:pt x="1478" y="448"/>
                </a:cubicBezTo>
                <a:cubicBezTo>
                  <a:pt x="1478" y="448"/>
                  <a:pt x="1478" y="449"/>
                  <a:pt x="1479" y="449"/>
                </a:cubicBezTo>
                <a:cubicBezTo>
                  <a:pt x="1479" y="450"/>
                  <a:pt x="1480" y="450"/>
                  <a:pt x="1481" y="451"/>
                </a:cubicBezTo>
                <a:cubicBezTo>
                  <a:pt x="1481" y="451"/>
                  <a:pt x="1482" y="452"/>
                  <a:pt x="1482" y="452"/>
                </a:cubicBezTo>
                <a:cubicBezTo>
                  <a:pt x="1483" y="453"/>
                  <a:pt x="1483" y="455"/>
                  <a:pt x="1484" y="456"/>
                </a:cubicBezTo>
                <a:cubicBezTo>
                  <a:pt x="1485" y="456"/>
                  <a:pt x="1486" y="456"/>
                  <a:pt x="1487" y="456"/>
                </a:cubicBezTo>
                <a:cubicBezTo>
                  <a:pt x="1488" y="457"/>
                  <a:pt x="1488" y="457"/>
                  <a:pt x="1489" y="458"/>
                </a:cubicBezTo>
                <a:cubicBezTo>
                  <a:pt x="1490" y="458"/>
                  <a:pt x="1492" y="457"/>
                  <a:pt x="1493" y="457"/>
                </a:cubicBezTo>
                <a:cubicBezTo>
                  <a:pt x="1494" y="457"/>
                  <a:pt x="1496" y="457"/>
                  <a:pt x="1497" y="458"/>
                </a:cubicBezTo>
                <a:cubicBezTo>
                  <a:pt x="1497" y="459"/>
                  <a:pt x="1495" y="458"/>
                  <a:pt x="1495" y="458"/>
                </a:cubicBezTo>
                <a:cubicBezTo>
                  <a:pt x="1494" y="459"/>
                  <a:pt x="1494" y="459"/>
                  <a:pt x="1494" y="460"/>
                </a:cubicBezTo>
                <a:cubicBezTo>
                  <a:pt x="1495" y="460"/>
                  <a:pt x="1496" y="460"/>
                  <a:pt x="1496" y="461"/>
                </a:cubicBezTo>
                <a:cubicBezTo>
                  <a:pt x="1496" y="462"/>
                  <a:pt x="1495" y="462"/>
                  <a:pt x="1495" y="463"/>
                </a:cubicBezTo>
                <a:cubicBezTo>
                  <a:pt x="1493" y="464"/>
                  <a:pt x="1494" y="465"/>
                  <a:pt x="1494" y="467"/>
                </a:cubicBezTo>
                <a:cubicBezTo>
                  <a:pt x="1493" y="469"/>
                  <a:pt x="1490" y="471"/>
                  <a:pt x="1489" y="473"/>
                </a:cubicBezTo>
                <a:cubicBezTo>
                  <a:pt x="1488" y="474"/>
                  <a:pt x="1487" y="474"/>
                  <a:pt x="1487" y="475"/>
                </a:cubicBezTo>
                <a:cubicBezTo>
                  <a:pt x="1487" y="477"/>
                  <a:pt x="1487" y="478"/>
                  <a:pt x="1485" y="479"/>
                </a:cubicBezTo>
                <a:cubicBezTo>
                  <a:pt x="1484" y="480"/>
                  <a:pt x="1483" y="482"/>
                  <a:pt x="1482" y="481"/>
                </a:cubicBezTo>
                <a:cubicBezTo>
                  <a:pt x="1481" y="480"/>
                  <a:pt x="1480" y="479"/>
                  <a:pt x="1479" y="478"/>
                </a:cubicBezTo>
                <a:cubicBezTo>
                  <a:pt x="1478" y="478"/>
                  <a:pt x="1478" y="477"/>
                  <a:pt x="1477" y="477"/>
                </a:cubicBezTo>
                <a:cubicBezTo>
                  <a:pt x="1477" y="476"/>
                  <a:pt x="1476" y="476"/>
                  <a:pt x="1476" y="475"/>
                </a:cubicBezTo>
                <a:cubicBezTo>
                  <a:pt x="1474" y="474"/>
                  <a:pt x="1474" y="473"/>
                  <a:pt x="1473" y="472"/>
                </a:cubicBezTo>
                <a:cubicBezTo>
                  <a:pt x="1471" y="471"/>
                  <a:pt x="1470" y="470"/>
                  <a:pt x="1469" y="469"/>
                </a:cubicBezTo>
                <a:cubicBezTo>
                  <a:pt x="1468" y="469"/>
                  <a:pt x="1467" y="468"/>
                  <a:pt x="1467" y="468"/>
                </a:cubicBezTo>
                <a:cubicBezTo>
                  <a:pt x="1466" y="467"/>
                  <a:pt x="1466" y="467"/>
                  <a:pt x="1465" y="466"/>
                </a:cubicBezTo>
                <a:cubicBezTo>
                  <a:pt x="1464" y="465"/>
                  <a:pt x="1463" y="464"/>
                  <a:pt x="1462" y="463"/>
                </a:cubicBezTo>
                <a:cubicBezTo>
                  <a:pt x="1461" y="462"/>
                  <a:pt x="1460" y="461"/>
                  <a:pt x="1459" y="460"/>
                </a:cubicBezTo>
                <a:cubicBezTo>
                  <a:pt x="1458" y="460"/>
                  <a:pt x="1457" y="460"/>
                  <a:pt x="1456" y="460"/>
                </a:cubicBezTo>
                <a:cubicBezTo>
                  <a:pt x="1454" y="460"/>
                  <a:pt x="1452" y="459"/>
                  <a:pt x="1449" y="459"/>
                </a:cubicBezTo>
                <a:cubicBezTo>
                  <a:pt x="1448" y="459"/>
                  <a:pt x="1446" y="458"/>
                  <a:pt x="1445" y="457"/>
                </a:cubicBezTo>
                <a:cubicBezTo>
                  <a:pt x="1443" y="456"/>
                  <a:pt x="1442" y="456"/>
                  <a:pt x="1440" y="455"/>
                </a:cubicBezTo>
                <a:cubicBezTo>
                  <a:pt x="1439" y="455"/>
                  <a:pt x="1438" y="454"/>
                  <a:pt x="1437" y="454"/>
                </a:cubicBezTo>
                <a:cubicBezTo>
                  <a:pt x="1436" y="454"/>
                  <a:pt x="1434" y="453"/>
                  <a:pt x="1433" y="452"/>
                </a:cubicBezTo>
                <a:cubicBezTo>
                  <a:pt x="1432" y="452"/>
                  <a:pt x="1431" y="450"/>
                  <a:pt x="1430" y="449"/>
                </a:cubicBezTo>
                <a:cubicBezTo>
                  <a:pt x="1429" y="449"/>
                  <a:pt x="1427" y="449"/>
                  <a:pt x="1426" y="448"/>
                </a:cubicBezTo>
                <a:cubicBezTo>
                  <a:pt x="1425" y="448"/>
                  <a:pt x="1423" y="447"/>
                  <a:pt x="1422" y="447"/>
                </a:cubicBezTo>
                <a:cubicBezTo>
                  <a:pt x="1421" y="447"/>
                  <a:pt x="1420" y="446"/>
                  <a:pt x="1418" y="446"/>
                </a:cubicBezTo>
                <a:cubicBezTo>
                  <a:pt x="1417" y="445"/>
                  <a:pt x="1416" y="446"/>
                  <a:pt x="1415" y="447"/>
                </a:cubicBezTo>
                <a:cubicBezTo>
                  <a:pt x="1414" y="448"/>
                  <a:pt x="1413" y="449"/>
                  <a:pt x="1413" y="447"/>
                </a:cubicBezTo>
                <a:cubicBezTo>
                  <a:pt x="1413" y="447"/>
                  <a:pt x="1413" y="446"/>
                  <a:pt x="1414" y="445"/>
                </a:cubicBezTo>
                <a:cubicBezTo>
                  <a:pt x="1414" y="445"/>
                  <a:pt x="1415" y="445"/>
                  <a:pt x="1416" y="445"/>
                </a:cubicBezTo>
                <a:cubicBezTo>
                  <a:pt x="1416" y="445"/>
                  <a:pt x="1417" y="445"/>
                  <a:pt x="1416" y="444"/>
                </a:cubicBezTo>
                <a:cubicBezTo>
                  <a:pt x="1416" y="444"/>
                  <a:pt x="1415" y="443"/>
                  <a:pt x="1414" y="443"/>
                </a:cubicBezTo>
                <a:cubicBezTo>
                  <a:pt x="1413" y="443"/>
                  <a:pt x="1412" y="442"/>
                  <a:pt x="1411" y="441"/>
                </a:cubicBezTo>
                <a:cubicBezTo>
                  <a:pt x="1409" y="441"/>
                  <a:pt x="1408" y="440"/>
                  <a:pt x="1407" y="439"/>
                </a:cubicBezTo>
                <a:cubicBezTo>
                  <a:pt x="1403" y="437"/>
                  <a:pt x="1400" y="435"/>
                  <a:pt x="1396" y="435"/>
                </a:cubicBezTo>
                <a:cubicBezTo>
                  <a:pt x="1394" y="434"/>
                  <a:pt x="1392" y="434"/>
                  <a:pt x="1390" y="433"/>
                </a:cubicBezTo>
                <a:cubicBezTo>
                  <a:pt x="1388" y="433"/>
                  <a:pt x="1387" y="432"/>
                  <a:pt x="1385" y="432"/>
                </a:cubicBezTo>
                <a:cubicBezTo>
                  <a:pt x="1384" y="432"/>
                  <a:pt x="1384" y="432"/>
                  <a:pt x="1383" y="431"/>
                </a:cubicBezTo>
                <a:cubicBezTo>
                  <a:pt x="1382" y="430"/>
                  <a:pt x="1380" y="430"/>
                  <a:pt x="1378" y="430"/>
                </a:cubicBezTo>
                <a:cubicBezTo>
                  <a:pt x="1376" y="430"/>
                  <a:pt x="1374" y="430"/>
                  <a:pt x="1372" y="430"/>
                </a:cubicBezTo>
                <a:cubicBezTo>
                  <a:pt x="1371" y="430"/>
                  <a:pt x="1370" y="429"/>
                  <a:pt x="1368" y="429"/>
                </a:cubicBezTo>
                <a:cubicBezTo>
                  <a:pt x="1366" y="428"/>
                  <a:pt x="1365" y="429"/>
                  <a:pt x="1363" y="428"/>
                </a:cubicBezTo>
                <a:cubicBezTo>
                  <a:pt x="1361" y="428"/>
                  <a:pt x="1360" y="428"/>
                  <a:pt x="1358" y="428"/>
                </a:cubicBezTo>
                <a:cubicBezTo>
                  <a:pt x="1355" y="427"/>
                  <a:pt x="1352" y="427"/>
                  <a:pt x="1349" y="427"/>
                </a:cubicBezTo>
                <a:cubicBezTo>
                  <a:pt x="1347" y="427"/>
                  <a:pt x="1346" y="426"/>
                  <a:pt x="1344" y="426"/>
                </a:cubicBezTo>
                <a:cubicBezTo>
                  <a:pt x="1343" y="425"/>
                  <a:pt x="1342" y="425"/>
                  <a:pt x="1340" y="425"/>
                </a:cubicBezTo>
                <a:cubicBezTo>
                  <a:pt x="1339" y="425"/>
                  <a:pt x="1339" y="425"/>
                  <a:pt x="1338" y="425"/>
                </a:cubicBezTo>
                <a:cubicBezTo>
                  <a:pt x="1337" y="425"/>
                  <a:pt x="1337" y="426"/>
                  <a:pt x="1336" y="426"/>
                </a:cubicBezTo>
                <a:cubicBezTo>
                  <a:pt x="1335" y="427"/>
                  <a:pt x="1334" y="428"/>
                  <a:pt x="1332" y="428"/>
                </a:cubicBezTo>
                <a:cubicBezTo>
                  <a:pt x="1330" y="430"/>
                  <a:pt x="1328" y="431"/>
                  <a:pt x="1325" y="431"/>
                </a:cubicBezTo>
                <a:cubicBezTo>
                  <a:pt x="1324" y="432"/>
                  <a:pt x="1322" y="431"/>
                  <a:pt x="1321" y="432"/>
                </a:cubicBezTo>
                <a:cubicBezTo>
                  <a:pt x="1321" y="432"/>
                  <a:pt x="1321" y="434"/>
                  <a:pt x="1321" y="434"/>
                </a:cubicBezTo>
                <a:cubicBezTo>
                  <a:pt x="1321" y="435"/>
                  <a:pt x="1322" y="435"/>
                  <a:pt x="1322" y="435"/>
                </a:cubicBezTo>
                <a:cubicBezTo>
                  <a:pt x="1324" y="437"/>
                  <a:pt x="1323" y="439"/>
                  <a:pt x="1325" y="440"/>
                </a:cubicBezTo>
                <a:cubicBezTo>
                  <a:pt x="1326" y="441"/>
                  <a:pt x="1327" y="442"/>
                  <a:pt x="1328" y="443"/>
                </a:cubicBezTo>
                <a:cubicBezTo>
                  <a:pt x="1328" y="444"/>
                  <a:pt x="1329" y="446"/>
                  <a:pt x="1329" y="447"/>
                </a:cubicBezTo>
                <a:cubicBezTo>
                  <a:pt x="1329" y="448"/>
                  <a:pt x="1329" y="449"/>
                  <a:pt x="1329" y="449"/>
                </a:cubicBezTo>
                <a:cubicBezTo>
                  <a:pt x="1330" y="450"/>
                  <a:pt x="1330" y="450"/>
                  <a:pt x="1330" y="451"/>
                </a:cubicBezTo>
                <a:cubicBezTo>
                  <a:pt x="1331" y="451"/>
                  <a:pt x="1331" y="452"/>
                  <a:pt x="1332" y="452"/>
                </a:cubicBezTo>
                <a:cubicBezTo>
                  <a:pt x="1332" y="452"/>
                  <a:pt x="1333" y="451"/>
                  <a:pt x="1333" y="451"/>
                </a:cubicBezTo>
                <a:cubicBezTo>
                  <a:pt x="1334" y="449"/>
                  <a:pt x="1335" y="450"/>
                  <a:pt x="1335" y="452"/>
                </a:cubicBezTo>
                <a:cubicBezTo>
                  <a:pt x="1335" y="453"/>
                  <a:pt x="1336" y="455"/>
                  <a:pt x="1336" y="456"/>
                </a:cubicBezTo>
                <a:cubicBezTo>
                  <a:pt x="1335" y="457"/>
                  <a:pt x="1335" y="457"/>
                  <a:pt x="1334" y="458"/>
                </a:cubicBezTo>
                <a:cubicBezTo>
                  <a:pt x="1334" y="458"/>
                  <a:pt x="1333" y="459"/>
                  <a:pt x="1333" y="459"/>
                </a:cubicBezTo>
                <a:cubicBezTo>
                  <a:pt x="1332" y="460"/>
                  <a:pt x="1331" y="461"/>
                  <a:pt x="1331" y="461"/>
                </a:cubicBezTo>
                <a:cubicBezTo>
                  <a:pt x="1330" y="461"/>
                  <a:pt x="1329" y="461"/>
                  <a:pt x="1328" y="462"/>
                </a:cubicBezTo>
                <a:cubicBezTo>
                  <a:pt x="1326" y="462"/>
                  <a:pt x="1324" y="463"/>
                  <a:pt x="1321" y="464"/>
                </a:cubicBezTo>
                <a:cubicBezTo>
                  <a:pt x="1320" y="464"/>
                  <a:pt x="1318" y="465"/>
                  <a:pt x="1317" y="466"/>
                </a:cubicBezTo>
                <a:cubicBezTo>
                  <a:pt x="1316" y="467"/>
                  <a:pt x="1315" y="469"/>
                  <a:pt x="1316" y="470"/>
                </a:cubicBezTo>
                <a:cubicBezTo>
                  <a:pt x="1316" y="471"/>
                  <a:pt x="1317" y="473"/>
                  <a:pt x="1316" y="474"/>
                </a:cubicBezTo>
                <a:cubicBezTo>
                  <a:pt x="1316" y="475"/>
                  <a:pt x="1314" y="477"/>
                  <a:pt x="1313" y="477"/>
                </a:cubicBezTo>
                <a:cubicBezTo>
                  <a:pt x="1311" y="477"/>
                  <a:pt x="1309" y="478"/>
                  <a:pt x="1307" y="477"/>
                </a:cubicBezTo>
                <a:cubicBezTo>
                  <a:pt x="1306" y="477"/>
                  <a:pt x="1305" y="476"/>
                  <a:pt x="1303" y="475"/>
                </a:cubicBezTo>
                <a:cubicBezTo>
                  <a:pt x="1302" y="475"/>
                  <a:pt x="1301" y="475"/>
                  <a:pt x="1300" y="474"/>
                </a:cubicBezTo>
                <a:cubicBezTo>
                  <a:pt x="1299" y="473"/>
                  <a:pt x="1301" y="472"/>
                  <a:pt x="1301" y="470"/>
                </a:cubicBezTo>
                <a:cubicBezTo>
                  <a:pt x="1300" y="469"/>
                  <a:pt x="1298" y="468"/>
                  <a:pt x="1300" y="467"/>
                </a:cubicBezTo>
                <a:cubicBezTo>
                  <a:pt x="1301" y="467"/>
                  <a:pt x="1301" y="467"/>
                  <a:pt x="1301" y="467"/>
                </a:cubicBezTo>
                <a:cubicBezTo>
                  <a:pt x="1301" y="466"/>
                  <a:pt x="1301" y="466"/>
                  <a:pt x="1302" y="465"/>
                </a:cubicBezTo>
                <a:cubicBezTo>
                  <a:pt x="1302" y="465"/>
                  <a:pt x="1303" y="465"/>
                  <a:pt x="1304" y="465"/>
                </a:cubicBezTo>
                <a:cubicBezTo>
                  <a:pt x="1305" y="465"/>
                  <a:pt x="1305" y="465"/>
                  <a:pt x="1306" y="465"/>
                </a:cubicBezTo>
                <a:cubicBezTo>
                  <a:pt x="1306" y="464"/>
                  <a:pt x="1306" y="464"/>
                  <a:pt x="1306" y="463"/>
                </a:cubicBezTo>
                <a:cubicBezTo>
                  <a:pt x="1306" y="461"/>
                  <a:pt x="1304" y="461"/>
                  <a:pt x="1303" y="460"/>
                </a:cubicBezTo>
                <a:cubicBezTo>
                  <a:pt x="1302" y="459"/>
                  <a:pt x="1301" y="459"/>
                  <a:pt x="1300" y="459"/>
                </a:cubicBezTo>
                <a:cubicBezTo>
                  <a:pt x="1299" y="458"/>
                  <a:pt x="1298" y="459"/>
                  <a:pt x="1298" y="458"/>
                </a:cubicBezTo>
                <a:cubicBezTo>
                  <a:pt x="1297" y="457"/>
                  <a:pt x="1299" y="456"/>
                  <a:pt x="1299" y="456"/>
                </a:cubicBezTo>
                <a:cubicBezTo>
                  <a:pt x="1300" y="457"/>
                  <a:pt x="1302" y="457"/>
                  <a:pt x="1302" y="456"/>
                </a:cubicBezTo>
                <a:cubicBezTo>
                  <a:pt x="1301" y="455"/>
                  <a:pt x="1300" y="455"/>
                  <a:pt x="1299" y="455"/>
                </a:cubicBezTo>
                <a:cubicBezTo>
                  <a:pt x="1297" y="455"/>
                  <a:pt x="1295" y="455"/>
                  <a:pt x="1293" y="456"/>
                </a:cubicBezTo>
                <a:cubicBezTo>
                  <a:pt x="1292" y="456"/>
                  <a:pt x="1292" y="457"/>
                  <a:pt x="1291" y="457"/>
                </a:cubicBezTo>
                <a:cubicBezTo>
                  <a:pt x="1289" y="458"/>
                  <a:pt x="1287" y="459"/>
                  <a:pt x="1286" y="460"/>
                </a:cubicBezTo>
                <a:cubicBezTo>
                  <a:pt x="1285" y="461"/>
                  <a:pt x="1283" y="463"/>
                  <a:pt x="1283" y="461"/>
                </a:cubicBezTo>
                <a:cubicBezTo>
                  <a:pt x="1283" y="461"/>
                  <a:pt x="1284" y="458"/>
                  <a:pt x="1282" y="458"/>
                </a:cubicBezTo>
                <a:cubicBezTo>
                  <a:pt x="1282" y="459"/>
                  <a:pt x="1282" y="459"/>
                  <a:pt x="1281" y="459"/>
                </a:cubicBezTo>
                <a:cubicBezTo>
                  <a:pt x="1280" y="460"/>
                  <a:pt x="1280" y="460"/>
                  <a:pt x="1279" y="460"/>
                </a:cubicBezTo>
                <a:cubicBezTo>
                  <a:pt x="1277" y="460"/>
                  <a:pt x="1276" y="462"/>
                  <a:pt x="1274" y="463"/>
                </a:cubicBezTo>
                <a:cubicBezTo>
                  <a:pt x="1273" y="464"/>
                  <a:pt x="1272" y="464"/>
                  <a:pt x="1271" y="464"/>
                </a:cubicBezTo>
                <a:cubicBezTo>
                  <a:pt x="1269" y="465"/>
                  <a:pt x="1268" y="466"/>
                  <a:pt x="1267" y="468"/>
                </a:cubicBezTo>
                <a:cubicBezTo>
                  <a:pt x="1266" y="469"/>
                  <a:pt x="1265" y="469"/>
                  <a:pt x="1263" y="469"/>
                </a:cubicBezTo>
                <a:cubicBezTo>
                  <a:pt x="1260" y="470"/>
                  <a:pt x="1258" y="468"/>
                  <a:pt x="1255" y="468"/>
                </a:cubicBezTo>
                <a:cubicBezTo>
                  <a:pt x="1253" y="468"/>
                  <a:pt x="1252" y="468"/>
                  <a:pt x="1250" y="468"/>
                </a:cubicBezTo>
                <a:cubicBezTo>
                  <a:pt x="1248" y="468"/>
                  <a:pt x="1247" y="468"/>
                  <a:pt x="1245" y="468"/>
                </a:cubicBezTo>
                <a:cubicBezTo>
                  <a:pt x="1244" y="468"/>
                  <a:pt x="1243" y="467"/>
                  <a:pt x="1241" y="467"/>
                </a:cubicBezTo>
                <a:cubicBezTo>
                  <a:pt x="1240" y="466"/>
                  <a:pt x="1238" y="467"/>
                  <a:pt x="1237" y="467"/>
                </a:cubicBezTo>
                <a:cubicBezTo>
                  <a:pt x="1234" y="467"/>
                  <a:pt x="1232" y="469"/>
                  <a:pt x="1230" y="471"/>
                </a:cubicBezTo>
                <a:cubicBezTo>
                  <a:pt x="1229" y="472"/>
                  <a:pt x="1228" y="473"/>
                  <a:pt x="1227" y="473"/>
                </a:cubicBezTo>
                <a:cubicBezTo>
                  <a:pt x="1225" y="474"/>
                  <a:pt x="1225" y="474"/>
                  <a:pt x="1224" y="475"/>
                </a:cubicBezTo>
                <a:cubicBezTo>
                  <a:pt x="1222" y="476"/>
                  <a:pt x="1221" y="477"/>
                  <a:pt x="1220" y="477"/>
                </a:cubicBezTo>
                <a:cubicBezTo>
                  <a:pt x="1219" y="478"/>
                  <a:pt x="1218" y="478"/>
                  <a:pt x="1218" y="479"/>
                </a:cubicBezTo>
                <a:cubicBezTo>
                  <a:pt x="1217" y="481"/>
                  <a:pt x="1215" y="484"/>
                  <a:pt x="1214" y="482"/>
                </a:cubicBezTo>
                <a:cubicBezTo>
                  <a:pt x="1214" y="481"/>
                  <a:pt x="1213" y="481"/>
                  <a:pt x="1213" y="480"/>
                </a:cubicBezTo>
                <a:cubicBezTo>
                  <a:pt x="1211" y="480"/>
                  <a:pt x="1210" y="478"/>
                  <a:pt x="1209" y="479"/>
                </a:cubicBezTo>
                <a:cubicBezTo>
                  <a:pt x="1208" y="479"/>
                  <a:pt x="1207" y="480"/>
                  <a:pt x="1206" y="481"/>
                </a:cubicBezTo>
                <a:cubicBezTo>
                  <a:pt x="1205" y="481"/>
                  <a:pt x="1204" y="482"/>
                  <a:pt x="1204" y="481"/>
                </a:cubicBezTo>
                <a:cubicBezTo>
                  <a:pt x="1203" y="481"/>
                  <a:pt x="1204" y="479"/>
                  <a:pt x="1204" y="479"/>
                </a:cubicBezTo>
                <a:cubicBezTo>
                  <a:pt x="1203" y="479"/>
                  <a:pt x="1201" y="479"/>
                  <a:pt x="1201" y="480"/>
                </a:cubicBezTo>
                <a:cubicBezTo>
                  <a:pt x="1200" y="480"/>
                  <a:pt x="1200" y="481"/>
                  <a:pt x="1199" y="481"/>
                </a:cubicBezTo>
                <a:cubicBezTo>
                  <a:pt x="1198" y="482"/>
                  <a:pt x="1196" y="482"/>
                  <a:pt x="1195" y="481"/>
                </a:cubicBezTo>
                <a:cubicBezTo>
                  <a:pt x="1194" y="480"/>
                  <a:pt x="1193" y="480"/>
                  <a:pt x="1192" y="479"/>
                </a:cubicBezTo>
                <a:cubicBezTo>
                  <a:pt x="1191" y="479"/>
                  <a:pt x="1191" y="479"/>
                  <a:pt x="1190" y="478"/>
                </a:cubicBezTo>
                <a:cubicBezTo>
                  <a:pt x="1189" y="478"/>
                  <a:pt x="1188" y="478"/>
                  <a:pt x="1188" y="478"/>
                </a:cubicBezTo>
                <a:cubicBezTo>
                  <a:pt x="1188" y="476"/>
                  <a:pt x="1191" y="477"/>
                  <a:pt x="1191" y="477"/>
                </a:cubicBezTo>
                <a:cubicBezTo>
                  <a:pt x="1193" y="477"/>
                  <a:pt x="1192" y="476"/>
                  <a:pt x="1193" y="476"/>
                </a:cubicBezTo>
                <a:cubicBezTo>
                  <a:pt x="1193" y="475"/>
                  <a:pt x="1194" y="475"/>
                  <a:pt x="1195" y="475"/>
                </a:cubicBezTo>
                <a:cubicBezTo>
                  <a:pt x="1196" y="475"/>
                  <a:pt x="1198" y="476"/>
                  <a:pt x="1198" y="474"/>
                </a:cubicBezTo>
                <a:cubicBezTo>
                  <a:pt x="1198" y="472"/>
                  <a:pt x="1197" y="471"/>
                  <a:pt x="1196" y="470"/>
                </a:cubicBezTo>
                <a:cubicBezTo>
                  <a:pt x="1195" y="469"/>
                  <a:pt x="1194" y="468"/>
                  <a:pt x="1194" y="467"/>
                </a:cubicBezTo>
                <a:cubicBezTo>
                  <a:pt x="1195" y="465"/>
                  <a:pt x="1196" y="465"/>
                  <a:pt x="1197" y="464"/>
                </a:cubicBezTo>
                <a:cubicBezTo>
                  <a:pt x="1197" y="463"/>
                  <a:pt x="1197" y="462"/>
                  <a:pt x="1197" y="462"/>
                </a:cubicBezTo>
                <a:cubicBezTo>
                  <a:pt x="1198" y="461"/>
                  <a:pt x="1200" y="462"/>
                  <a:pt x="1200" y="460"/>
                </a:cubicBezTo>
                <a:cubicBezTo>
                  <a:pt x="1200" y="458"/>
                  <a:pt x="1197" y="459"/>
                  <a:pt x="1196" y="459"/>
                </a:cubicBezTo>
                <a:cubicBezTo>
                  <a:pt x="1195" y="459"/>
                  <a:pt x="1194" y="459"/>
                  <a:pt x="1194" y="459"/>
                </a:cubicBezTo>
                <a:cubicBezTo>
                  <a:pt x="1193" y="458"/>
                  <a:pt x="1194" y="458"/>
                  <a:pt x="1194" y="457"/>
                </a:cubicBezTo>
                <a:cubicBezTo>
                  <a:pt x="1194" y="457"/>
                  <a:pt x="1193" y="457"/>
                  <a:pt x="1192" y="457"/>
                </a:cubicBezTo>
                <a:cubicBezTo>
                  <a:pt x="1191" y="458"/>
                  <a:pt x="1191" y="458"/>
                  <a:pt x="1190" y="458"/>
                </a:cubicBezTo>
                <a:cubicBezTo>
                  <a:pt x="1188" y="458"/>
                  <a:pt x="1186" y="458"/>
                  <a:pt x="1185" y="459"/>
                </a:cubicBezTo>
                <a:cubicBezTo>
                  <a:pt x="1183" y="460"/>
                  <a:pt x="1182" y="461"/>
                  <a:pt x="1180" y="461"/>
                </a:cubicBezTo>
                <a:cubicBezTo>
                  <a:pt x="1178" y="462"/>
                  <a:pt x="1176" y="462"/>
                  <a:pt x="1175" y="463"/>
                </a:cubicBezTo>
                <a:cubicBezTo>
                  <a:pt x="1173" y="463"/>
                  <a:pt x="1172" y="465"/>
                  <a:pt x="1170" y="466"/>
                </a:cubicBezTo>
                <a:cubicBezTo>
                  <a:pt x="1169" y="467"/>
                  <a:pt x="1166" y="467"/>
                  <a:pt x="1166" y="468"/>
                </a:cubicBezTo>
                <a:cubicBezTo>
                  <a:pt x="1166" y="469"/>
                  <a:pt x="1167" y="469"/>
                  <a:pt x="1168" y="469"/>
                </a:cubicBezTo>
                <a:cubicBezTo>
                  <a:pt x="1168" y="470"/>
                  <a:pt x="1168" y="470"/>
                  <a:pt x="1169" y="470"/>
                </a:cubicBezTo>
                <a:cubicBezTo>
                  <a:pt x="1171" y="470"/>
                  <a:pt x="1172" y="471"/>
                  <a:pt x="1173" y="472"/>
                </a:cubicBezTo>
                <a:cubicBezTo>
                  <a:pt x="1173" y="473"/>
                  <a:pt x="1174" y="473"/>
                  <a:pt x="1174" y="474"/>
                </a:cubicBezTo>
                <a:cubicBezTo>
                  <a:pt x="1174" y="475"/>
                  <a:pt x="1172" y="475"/>
                  <a:pt x="1172" y="475"/>
                </a:cubicBezTo>
                <a:cubicBezTo>
                  <a:pt x="1170" y="475"/>
                  <a:pt x="1169" y="477"/>
                  <a:pt x="1167" y="478"/>
                </a:cubicBezTo>
                <a:cubicBezTo>
                  <a:pt x="1166" y="479"/>
                  <a:pt x="1165" y="477"/>
                  <a:pt x="1166" y="476"/>
                </a:cubicBezTo>
                <a:cubicBezTo>
                  <a:pt x="1166" y="475"/>
                  <a:pt x="1166" y="474"/>
                  <a:pt x="1166" y="474"/>
                </a:cubicBezTo>
                <a:cubicBezTo>
                  <a:pt x="1166" y="473"/>
                  <a:pt x="1167" y="473"/>
                  <a:pt x="1167" y="472"/>
                </a:cubicBezTo>
                <a:cubicBezTo>
                  <a:pt x="1167" y="471"/>
                  <a:pt x="1164" y="472"/>
                  <a:pt x="1163" y="471"/>
                </a:cubicBezTo>
                <a:cubicBezTo>
                  <a:pt x="1163" y="470"/>
                  <a:pt x="1164" y="470"/>
                  <a:pt x="1164" y="470"/>
                </a:cubicBezTo>
                <a:cubicBezTo>
                  <a:pt x="1165" y="469"/>
                  <a:pt x="1164" y="469"/>
                  <a:pt x="1163" y="469"/>
                </a:cubicBezTo>
                <a:cubicBezTo>
                  <a:pt x="1163" y="470"/>
                  <a:pt x="1162" y="470"/>
                  <a:pt x="1162" y="470"/>
                </a:cubicBezTo>
                <a:cubicBezTo>
                  <a:pt x="1161" y="470"/>
                  <a:pt x="1160" y="470"/>
                  <a:pt x="1159" y="470"/>
                </a:cubicBezTo>
                <a:cubicBezTo>
                  <a:pt x="1158" y="470"/>
                  <a:pt x="1157" y="470"/>
                  <a:pt x="1155" y="471"/>
                </a:cubicBezTo>
                <a:cubicBezTo>
                  <a:pt x="1154" y="471"/>
                  <a:pt x="1153" y="471"/>
                  <a:pt x="1152" y="472"/>
                </a:cubicBezTo>
                <a:cubicBezTo>
                  <a:pt x="1151" y="473"/>
                  <a:pt x="1151" y="474"/>
                  <a:pt x="1150" y="475"/>
                </a:cubicBezTo>
                <a:cubicBezTo>
                  <a:pt x="1150" y="475"/>
                  <a:pt x="1149" y="475"/>
                  <a:pt x="1149" y="475"/>
                </a:cubicBezTo>
                <a:cubicBezTo>
                  <a:pt x="1147" y="475"/>
                  <a:pt x="1145" y="476"/>
                  <a:pt x="1143" y="477"/>
                </a:cubicBezTo>
                <a:cubicBezTo>
                  <a:pt x="1142" y="477"/>
                  <a:pt x="1140" y="477"/>
                  <a:pt x="1138" y="477"/>
                </a:cubicBezTo>
                <a:cubicBezTo>
                  <a:pt x="1137" y="477"/>
                  <a:pt x="1136" y="478"/>
                  <a:pt x="1134" y="478"/>
                </a:cubicBezTo>
                <a:cubicBezTo>
                  <a:pt x="1133" y="478"/>
                  <a:pt x="1132" y="479"/>
                  <a:pt x="1131" y="480"/>
                </a:cubicBezTo>
                <a:cubicBezTo>
                  <a:pt x="1130" y="480"/>
                  <a:pt x="1129" y="481"/>
                  <a:pt x="1128" y="482"/>
                </a:cubicBezTo>
                <a:cubicBezTo>
                  <a:pt x="1127" y="482"/>
                  <a:pt x="1127" y="483"/>
                  <a:pt x="1126" y="483"/>
                </a:cubicBezTo>
                <a:cubicBezTo>
                  <a:pt x="1124" y="484"/>
                  <a:pt x="1123" y="485"/>
                  <a:pt x="1122" y="486"/>
                </a:cubicBezTo>
                <a:cubicBezTo>
                  <a:pt x="1119" y="488"/>
                  <a:pt x="1116" y="489"/>
                  <a:pt x="1113" y="489"/>
                </a:cubicBezTo>
                <a:cubicBezTo>
                  <a:pt x="1110" y="490"/>
                  <a:pt x="1108" y="492"/>
                  <a:pt x="1105" y="493"/>
                </a:cubicBezTo>
                <a:cubicBezTo>
                  <a:pt x="1103" y="493"/>
                  <a:pt x="1102" y="494"/>
                  <a:pt x="1101" y="494"/>
                </a:cubicBezTo>
                <a:cubicBezTo>
                  <a:pt x="1100" y="494"/>
                  <a:pt x="1098" y="493"/>
                  <a:pt x="1097" y="495"/>
                </a:cubicBezTo>
                <a:cubicBezTo>
                  <a:pt x="1097" y="496"/>
                  <a:pt x="1097" y="496"/>
                  <a:pt x="1097" y="497"/>
                </a:cubicBezTo>
                <a:cubicBezTo>
                  <a:pt x="1098" y="497"/>
                  <a:pt x="1097" y="498"/>
                  <a:pt x="1098" y="499"/>
                </a:cubicBezTo>
                <a:cubicBezTo>
                  <a:pt x="1099" y="499"/>
                  <a:pt x="1101" y="498"/>
                  <a:pt x="1101" y="500"/>
                </a:cubicBezTo>
                <a:cubicBezTo>
                  <a:pt x="1102" y="502"/>
                  <a:pt x="1099" y="502"/>
                  <a:pt x="1098" y="501"/>
                </a:cubicBezTo>
                <a:cubicBezTo>
                  <a:pt x="1097" y="501"/>
                  <a:pt x="1097" y="500"/>
                  <a:pt x="1096" y="500"/>
                </a:cubicBezTo>
                <a:cubicBezTo>
                  <a:pt x="1096" y="500"/>
                  <a:pt x="1095" y="500"/>
                  <a:pt x="1094" y="500"/>
                </a:cubicBezTo>
                <a:cubicBezTo>
                  <a:pt x="1092" y="500"/>
                  <a:pt x="1091" y="500"/>
                  <a:pt x="1090" y="500"/>
                </a:cubicBezTo>
                <a:cubicBezTo>
                  <a:pt x="1089" y="499"/>
                  <a:pt x="1087" y="500"/>
                  <a:pt x="1086" y="500"/>
                </a:cubicBezTo>
                <a:cubicBezTo>
                  <a:pt x="1085" y="501"/>
                  <a:pt x="1084" y="502"/>
                  <a:pt x="1083" y="502"/>
                </a:cubicBezTo>
                <a:cubicBezTo>
                  <a:pt x="1082" y="502"/>
                  <a:pt x="1081" y="502"/>
                  <a:pt x="1080" y="502"/>
                </a:cubicBezTo>
                <a:cubicBezTo>
                  <a:pt x="1079" y="502"/>
                  <a:pt x="1078" y="502"/>
                  <a:pt x="1078" y="502"/>
                </a:cubicBezTo>
                <a:cubicBezTo>
                  <a:pt x="1077" y="503"/>
                  <a:pt x="1078" y="503"/>
                  <a:pt x="1078" y="504"/>
                </a:cubicBezTo>
                <a:cubicBezTo>
                  <a:pt x="1079" y="504"/>
                  <a:pt x="1079" y="505"/>
                  <a:pt x="1079" y="506"/>
                </a:cubicBezTo>
                <a:cubicBezTo>
                  <a:pt x="1079" y="507"/>
                  <a:pt x="1080" y="507"/>
                  <a:pt x="1080" y="508"/>
                </a:cubicBezTo>
                <a:cubicBezTo>
                  <a:pt x="1080" y="508"/>
                  <a:pt x="1079" y="509"/>
                  <a:pt x="1079" y="510"/>
                </a:cubicBezTo>
                <a:cubicBezTo>
                  <a:pt x="1078" y="510"/>
                  <a:pt x="1078" y="510"/>
                  <a:pt x="1077" y="511"/>
                </a:cubicBezTo>
                <a:cubicBezTo>
                  <a:pt x="1076" y="512"/>
                  <a:pt x="1077" y="514"/>
                  <a:pt x="1076" y="515"/>
                </a:cubicBezTo>
                <a:cubicBezTo>
                  <a:pt x="1075" y="516"/>
                  <a:pt x="1075" y="517"/>
                  <a:pt x="1076" y="518"/>
                </a:cubicBezTo>
                <a:cubicBezTo>
                  <a:pt x="1076" y="519"/>
                  <a:pt x="1076" y="520"/>
                  <a:pt x="1076" y="521"/>
                </a:cubicBezTo>
                <a:cubicBezTo>
                  <a:pt x="1075" y="522"/>
                  <a:pt x="1075" y="523"/>
                  <a:pt x="1074" y="524"/>
                </a:cubicBezTo>
                <a:cubicBezTo>
                  <a:pt x="1073" y="524"/>
                  <a:pt x="1073" y="524"/>
                  <a:pt x="1073" y="525"/>
                </a:cubicBezTo>
                <a:cubicBezTo>
                  <a:pt x="1072" y="525"/>
                  <a:pt x="1073" y="526"/>
                  <a:pt x="1072" y="526"/>
                </a:cubicBezTo>
                <a:cubicBezTo>
                  <a:pt x="1071" y="527"/>
                  <a:pt x="1070" y="527"/>
                  <a:pt x="1070" y="527"/>
                </a:cubicBezTo>
                <a:cubicBezTo>
                  <a:pt x="1068" y="527"/>
                  <a:pt x="1066" y="527"/>
                  <a:pt x="1064" y="527"/>
                </a:cubicBezTo>
                <a:cubicBezTo>
                  <a:pt x="1062" y="527"/>
                  <a:pt x="1060" y="527"/>
                  <a:pt x="1059" y="527"/>
                </a:cubicBezTo>
                <a:cubicBezTo>
                  <a:pt x="1057" y="527"/>
                  <a:pt x="1056" y="528"/>
                  <a:pt x="1054" y="528"/>
                </a:cubicBezTo>
                <a:cubicBezTo>
                  <a:pt x="1054" y="528"/>
                  <a:pt x="1053" y="528"/>
                  <a:pt x="1053" y="528"/>
                </a:cubicBezTo>
                <a:cubicBezTo>
                  <a:pt x="1052" y="527"/>
                  <a:pt x="1051" y="527"/>
                  <a:pt x="1051" y="527"/>
                </a:cubicBezTo>
                <a:cubicBezTo>
                  <a:pt x="1049" y="527"/>
                  <a:pt x="1048" y="527"/>
                  <a:pt x="1047" y="528"/>
                </a:cubicBezTo>
                <a:cubicBezTo>
                  <a:pt x="1045" y="528"/>
                  <a:pt x="1044" y="529"/>
                  <a:pt x="1043" y="529"/>
                </a:cubicBezTo>
                <a:cubicBezTo>
                  <a:pt x="1041" y="528"/>
                  <a:pt x="1040" y="527"/>
                  <a:pt x="1039" y="526"/>
                </a:cubicBezTo>
                <a:cubicBezTo>
                  <a:pt x="1036" y="524"/>
                  <a:pt x="1035" y="521"/>
                  <a:pt x="1033" y="519"/>
                </a:cubicBezTo>
                <a:cubicBezTo>
                  <a:pt x="1031" y="516"/>
                  <a:pt x="1028" y="514"/>
                  <a:pt x="1025" y="513"/>
                </a:cubicBezTo>
                <a:cubicBezTo>
                  <a:pt x="1023" y="512"/>
                  <a:pt x="1019" y="510"/>
                  <a:pt x="1021" y="507"/>
                </a:cubicBezTo>
                <a:cubicBezTo>
                  <a:pt x="1022" y="506"/>
                  <a:pt x="1023" y="505"/>
                  <a:pt x="1024" y="504"/>
                </a:cubicBezTo>
                <a:cubicBezTo>
                  <a:pt x="1026" y="503"/>
                  <a:pt x="1027" y="503"/>
                  <a:pt x="1028" y="503"/>
                </a:cubicBezTo>
                <a:cubicBezTo>
                  <a:pt x="1030" y="502"/>
                  <a:pt x="1029" y="501"/>
                  <a:pt x="1030" y="499"/>
                </a:cubicBezTo>
                <a:cubicBezTo>
                  <a:pt x="1030" y="498"/>
                  <a:pt x="1031" y="497"/>
                  <a:pt x="1033" y="497"/>
                </a:cubicBezTo>
                <a:cubicBezTo>
                  <a:pt x="1034" y="497"/>
                  <a:pt x="1036" y="497"/>
                  <a:pt x="1037" y="497"/>
                </a:cubicBezTo>
                <a:cubicBezTo>
                  <a:pt x="1039" y="497"/>
                  <a:pt x="1040" y="496"/>
                  <a:pt x="1041" y="496"/>
                </a:cubicBezTo>
                <a:cubicBezTo>
                  <a:pt x="1043" y="496"/>
                  <a:pt x="1044" y="497"/>
                  <a:pt x="1046" y="496"/>
                </a:cubicBezTo>
                <a:cubicBezTo>
                  <a:pt x="1047" y="496"/>
                  <a:pt x="1048" y="495"/>
                  <a:pt x="1050" y="495"/>
                </a:cubicBezTo>
                <a:cubicBezTo>
                  <a:pt x="1052" y="495"/>
                  <a:pt x="1057" y="497"/>
                  <a:pt x="1057" y="494"/>
                </a:cubicBezTo>
                <a:cubicBezTo>
                  <a:pt x="1057" y="492"/>
                  <a:pt x="1055" y="490"/>
                  <a:pt x="1054" y="489"/>
                </a:cubicBezTo>
                <a:cubicBezTo>
                  <a:pt x="1053" y="488"/>
                  <a:pt x="1053" y="487"/>
                  <a:pt x="1052" y="486"/>
                </a:cubicBezTo>
                <a:cubicBezTo>
                  <a:pt x="1052" y="485"/>
                  <a:pt x="1051" y="483"/>
                  <a:pt x="1050" y="482"/>
                </a:cubicBezTo>
                <a:cubicBezTo>
                  <a:pt x="1049" y="482"/>
                  <a:pt x="1049" y="481"/>
                  <a:pt x="1048" y="481"/>
                </a:cubicBezTo>
                <a:cubicBezTo>
                  <a:pt x="1046" y="480"/>
                  <a:pt x="1044" y="479"/>
                  <a:pt x="1043" y="477"/>
                </a:cubicBezTo>
                <a:cubicBezTo>
                  <a:pt x="1042" y="477"/>
                  <a:pt x="1042" y="476"/>
                  <a:pt x="1042" y="476"/>
                </a:cubicBezTo>
                <a:cubicBezTo>
                  <a:pt x="1041" y="475"/>
                  <a:pt x="1040" y="475"/>
                  <a:pt x="1041" y="474"/>
                </a:cubicBezTo>
                <a:cubicBezTo>
                  <a:pt x="1041" y="474"/>
                  <a:pt x="1043" y="473"/>
                  <a:pt x="1041" y="473"/>
                </a:cubicBezTo>
                <a:cubicBezTo>
                  <a:pt x="1040" y="473"/>
                  <a:pt x="1040" y="473"/>
                  <a:pt x="1039" y="473"/>
                </a:cubicBezTo>
                <a:cubicBezTo>
                  <a:pt x="1038" y="473"/>
                  <a:pt x="1038" y="473"/>
                  <a:pt x="1037" y="473"/>
                </a:cubicBezTo>
                <a:cubicBezTo>
                  <a:pt x="1036" y="473"/>
                  <a:pt x="1034" y="473"/>
                  <a:pt x="1033" y="472"/>
                </a:cubicBezTo>
                <a:cubicBezTo>
                  <a:pt x="1032" y="472"/>
                  <a:pt x="1031" y="472"/>
                  <a:pt x="1031" y="471"/>
                </a:cubicBezTo>
                <a:cubicBezTo>
                  <a:pt x="1029" y="471"/>
                  <a:pt x="1027" y="471"/>
                  <a:pt x="1026" y="471"/>
                </a:cubicBezTo>
                <a:cubicBezTo>
                  <a:pt x="1022" y="471"/>
                  <a:pt x="1018" y="470"/>
                  <a:pt x="1015" y="470"/>
                </a:cubicBezTo>
                <a:cubicBezTo>
                  <a:pt x="1013" y="470"/>
                  <a:pt x="1012" y="470"/>
                  <a:pt x="1010" y="469"/>
                </a:cubicBezTo>
                <a:cubicBezTo>
                  <a:pt x="1009" y="469"/>
                  <a:pt x="1007" y="469"/>
                  <a:pt x="1006" y="468"/>
                </a:cubicBezTo>
                <a:cubicBezTo>
                  <a:pt x="1003" y="468"/>
                  <a:pt x="1000" y="468"/>
                  <a:pt x="997" y="467"/>
                </a:cubicBezTo>
                <a:cubicBezTo>
                  <a:pt x="994" y="467"/>
                  <a:pt x="991" y="467"/>
                  <a:pt x="989" y="466"/>
                </a:cubicBezTo>
                <a:cubicBezTo>
                  <a:pt x="988" y="466"/>
                  <a:pt x="988" y="465"/>
                  <a:pt x="987" y="466"/>
                </a:cubicBezTo>
                <a:cubicBezTo>
                  <a:pt x="987" y="467"/>
                  <a:pt x="988" y="467"/>
                  <a:pt x="988" y="467"/>
                </a:cubicBezTo>
                <a:cubicBezTo>
                  <a:pt x="989" y="468"/>
                  <a:pt x="990" y="468"/>
                  <a:pt x="991" y="469"/>
                </a:cubicBezTo>
                <a:cubicBezTo>
                  <a:pt x="993" y="471"/>
                  <a:pt x="995" y="473"/>
                  <a:pt x="997" y="474"/>
                </a:cubicBezTo>
                <a:cubicBezTo>
                  <a:pt x="999" y="474"/>
                  <a:pt x="1000" y="474"/>
                  <a:pt x="1002" y="475"/>
                </a:cubicBezTo>
                <a:cubicBezTo>
                  <a:pt x="1003" y="476"/>
                  <a:pt x="1004" y="477"/>
                  <a:pt x="1005" y="478"/>
                </a:cubicBezTo>
                <a:cubicBezTo>
                  <a:pt x="1006" y="479"/>
                  <a:pt x="1007" y="480"/>
                  <a:pt x="1008" y="482"/>
                </a:cubicBezTo>
                <a:cubicBezTo>
                  <a:pt x="1008" y="482"/>
                  <a:pt x="1008" y="483"/>
                  <a:pt x="1008" y="483"/>
                </a:cubicBezTo>
                <a:cubicBezTo>
                  <a:pt x="1008" y="484"/>
                  <a:pt x="1009" y="485"/>
                  <a:pt x="1009" y="485"/>
                </a:cubicBezTo>
                <a:cubicBezTo>
                  <a:pt x="1010" y="487"/>
                  <a:pt x="1009" y="488"/>
                  <a:pt x="1007" y="488"/>
                </a:cubicBezTo>
                <a:cubicBezTo>
                  <a:pt x="1006" y="488"/>
                  <a:pt x="1004" y="489"/>
                  <a:pt x="1005" y="490"/>
                </a:cubicBezTo>
                <a:cubicBezTo>
                  <a:pt x="1005" y="491"/>
                  <a:pt x="1006" y="491"/>
                  <a:pt x="1006" y="492"/>
                </a:cubicBezTo>
                <a:cubicBezTo>
                  <a:pt x="1006" y="493"/>
                  <a:pt x="1006" y="493"/>
                  <a:pt x="1005" y="493"/>
                </a:cubicBezTo>
                <a:cubicBezTo>
                  <a:pt x="1004" y="494"/>
                  <a:pt x="1003" y="495"/>
                  <a:pt x="1003" y="496"/>
                </a:cubicBezTo>
                <a:cubicBezTo>
                  <a:pt x="1003" y="497"/>
                  <a:pt x="1004" y="498"/>
                  <a:pt x="1003" y="499"/>
                </a:cubicBezTo>
                <a:cubicBezTo>
                  <a:pt x="1003" y="500"/>
                  <a:pt x="1002" y="501"/>
                  <a:pt x="1001" y="503"/>
                </a:cubicBezTo>
                <a:cubicBezTo>
                  <a:pt x="1001" y="504"/>
                  <a:pt x="1000" y="505"/>
                  <a:pt x="999" y="506"/>
                </a:cubicBezTo>
                <a:cubicBezTo>
                  <a:pt x="999" y="508"/>
                  <a:pt x="998" y="509"/>
                  <a:pt x="997" y="511"/>
                </a:cubicBezTo>
                <a:cubicBezTo>
                  <a:pt x="997" y="514"/>
                  <a:pt x="1000" y="515"/>
                  <a:pt x="1002" y="516"/>
                </a:cubicBezTo>
                <a:cubicBezTo>
                  <a:pt x="1004" y="516"/>
                  <a:pt x="1005" y="517"/>
                  <a:pt x="1006" y="518"/>
                </a:cubicBezTo>
                <a:cubicBezTo>
                  <a:pt x="1007" y="520"/>
                  <a:pt x="1008" y="519"/>
                  <a:pt x="1009" y="520"/>
                </a:cubicBezTo>
                <a:cubicBezTo>
                  <a:pt x="1011" y="521"/>
                  <a:pt x="1012" y="522"/>
                  <a:pt x="1012" y="524"/>
                </a:cubicBezTo>
                <a:cubicBezTo>
                  <a:pt x="1012" y="525"/>
                  <a:pt x="1012" y="526"/>
                  <a:pt x="1012" y="526"/>
                </a:cubicBezTo>
                <a:cubicBezTo>
                  <a:pt x="1012" y="527"/>
                  <a:pt x="1012" y="528"/>
                  <a:pt x="1013" y="529"/>
                </a:cubicBezTo>
                <a:cubicBezTo>
                  <a:pt x="1013" y="531"/>
                  <a:pt x="1012" y="532"/>
                  <a:pt x="1012" y="534"/>
                </a:cubicBezTo>
                <a:cubicBezTo>
                  <a:pt x="1011" y="539"/>
                  <a:pt x="1006" y="541"/>
                  <a:pt x="1005" y="545"/>
                </a:cubicBezTo>
                <a:cubicBezTo>
                  <a:pt x="1004" y="547"/>
                  <a:pt x="1004" y="548"/>
                  <a:pt x="1004" y="549"/>
                </a:cubicBezTo>
                <a:cubicBezTo>
                  <a:pt x="1004" y="551"/>
                  <a:pt x="1004" y="552"/>
                  <a:pt x="1005" y="553"/>
                </a:cubicBezTo>
                <a:cubicBezTo>
                  <a:pt x="1005" y="555"/>
                  <a:pt x="1005" y="556"/>
                  <a:pt x="1005" y="557"/>
                </a:cubicBezTo>
                <a:cubicBezTo>
                  <a:pt x="1005" y="558"/>
                  <a:pt x="1006" y="558"/>
                  <a:pt x="1006" y="559"/>
                </a:cubicBezTo>
                <a:cubicBezTo>
                  <a:pt x="1005" y="559"/>
                  <a:pt x="1005" y="558"/>
                  <a:pt x="1005" y="558"/>
                </a:cubicBezTo>
                <a:cubicBezTo>
                  <a:pt x="1004" y="557"/>
                  <a:pt x="1004" y="557"/>
                  <a:pt x="1004" y="556"/>
                </a:cubicBezTo>
                <a:cubicBezTo>
                  <a:pt x="1004" y="556"/>
                  <a:pt x="1004" y="555"/>
                  <a:pt x="1004" y="554"/>
                </a:cubicBezTo>
                <a:cubicBezTo>
                  <a:pt x="1004" y="554"/>
                  <a:pt x="1003" y="554"/>
                  <a:pt x="1003" y="553"/>
                </a:cubicBezTo>
                <a:cubicBezTo>
                  <a:pt x="1003" y="552"/>
                  <a:pt x="1003" y="552"/>
                  <a:pt x="1002" y="551"/>
                </a:cubicBezTo>
                <a:cubicBezTo>
                  <a:pt x="1002" y="551"/>
                  <a:pt x="1001" y="551"/>
                  <a:pt x="1001" y="550"/>
                </a:cubicBezTo>
                <a:cubicBezTo>
                  <a:pt x="1000" y="550"/>
                  <a:pt x="1000" y="549"/>
                  <a:pt x="999" y="549"/>
                </a:cubicBezTo>
                <a:cubicBezTo>
                  <a:pt x="998" y="549"/>
                  <a:pt x="998" y="550"/>
                  <a:pt x="997" y="550"/>
                </a:cubicBezTo>
                <a:cubicBezTo>
                  <a:pt x="997" y="550"/>
                  <a:pt x="996" y="550"/>
                  <a:pt x="995" y="551"/>
                </a:cubicBezTo>
                <a:cubicBezTo>
                  <a:pt x="995" y="551"/>
                  <a:pt x="994" y="551"/>
                  <a:pt x="994" y="552"/>
                </a:cubicBezTo>
                <a:cubicBezTo>
                  <a:pt x="994" y="552"/>
                  <a:pt x="993" y="552"/>
                  <a:pt x="993" y="553"/>
                </a:cubicBezTo>
                <a:cubicBezTo>
                  <a:pt x="992" y="554"/>
                  <a:pt x="992" y="554"/>
                  <a:pt x="993" y="554"/>
                </a:cubicBezTo>
                <a:cubicBezTo>
                  <a:pt x="993" y="555"/>
                  <a:pt x="993" y="556"/>
                  <a:pt x="993" y="556"/>
                </a:cubicBezTo>
                <a:cubicBezTo>
                  <a:pt x="992" y="556"/>
                  <a:pt x="992" y="555"/>
                  <a:pt x="992" y="555"/>
                </a:cubicBezTo>
                <a:cubicBezTo>
                  <a:pt x="992" y="555"/>
                  <a:pt x="992" y="555"/>
                  <a:pt x="991" y="555"/>
                </a:cubicBezTo>
                <a:cubicBezTo>
                  <a:pt x="991" y="554"/>
                  <a:pt x="990" y="555"/>
                  <a:pt x="990" y="554"/>
                </a:cubicBezTo>
                <a:cubicBezTo>
                  <a:pt x="990" y="554"/>
                  <a:pt x="989" y="553"/>
                  <a:pt x="990" y="553"/>
                </a:cubicBezTo>
                <a:cubicBezTo>
                  <a:pt x="990" y="552"/>
                  <a:pt x="990" y="553"/>
                  <a:pt x="990" y="553"/>
                </a:cubicBezTo>
                <a:cubicBezTo>
                  <a:pt x="991" y="552"/>
                  <a:pt x="991" y="551"/>
                  <a:pt x="992" y="550"/>
                </a:cubicBezTo>
                <a:cubicBezTo>
                  <a:pt x="993" y="550"/>
                  <a:pt x="994" y="550"/>
                  <a:pt x="995" y="549"/>
                </a:cubicBezTo>
                <a:cubicBezTo>
                  <a:pt x="996" y="549"/>
                  <a:pt x="997" y="547"/>
                  <a:pt x="996" y="546"/>
                </a:cubicBezTo>
                <a:cubicBezTo>
                  <a:pt x="996" y="545"/>
                  <a:pt x="994" y="546"/>
                  <a:pt x="993" y="546"/>
                </a:cubicBezTo>
                <a:cubicBezTo>
                  <a:pt x="993" y="545"/>
                  <a:pt x="992" y="545"/>
                  <a:pt x="992" y="545"/>
                </a:cubicBezTo>
                <a:cubicBezTo>
                  <a:pt x="991" y="544"/>
                  <a:pt x="989" y="543"/>
                  <a:pt x="988" y="542"/>
                </a:cubicBezTo>
                <a:cubicBezTo>
                  <a:pt x="986" y="540"/>
                  <a:pt x="983" y="542"/>
                  <a:pt x="980" y="541"/>
                </a:cubicBezTo>
                <a:cubicBezTo>
                  <a:pt x="979" y="541"/>
                  <a:pt x="979" y="541"/>
                  <a:pt x="978" y="541"/>
                </a:cubicBezTo>
                <a:cubicBezTo>
                  <a:pt x="977" y="540"/>
                  <a:pt x="977" y="540"/>
                  <a:pt x="976" y="540"/>
                </a:cubicBezTo>
                <a:cubicBezTo>
                  <a:pt x="975" y="540"/>
                  <a:pt x="974" y="539"/>
                  <a:pt x="972" y="539"/>
                </a:cubicBezTo>
                <a:cubicBezTo>
                  <a:pt x="971" y="539"/>
                  <a:pt x="970" y="538"/>
                  <a:pt x="969" y="538"/>
                </a:cubicBezTo>
                <a:cubicBezTo>
                  <a:pt x="967" y="538"/>
                  <a:pt x="966" y="539"/>
                  <a:pt x="964" y="540"/>
                </a:cubicBezTo>
                <a:cubicBezTo>
                  <a:pt x="963" y="542"/>
                  <a:pt x="961" y="543"/>
                  <a:pt x="960" y="545"/>
                </a:cubicBezTo>
                <a:cubicBezTo>
                  <a:pt x="959" y="547"/>
                  <a:pt x="956" y="550"/>
                  <a:pt x="954" y="551"/>
                </a:cubicBezTo>
                <a:cubicBezTo>
                  <a:pt x="953" y="551"/>
                  <a:pt x="951" y="552"/>
                  <a:pt x="950" y="552"/>
                </a:cubicBezTo>
                <a:cubicBezTo>
                  <a:pt x="948" y="553"/>
                  <a:pt x="947" y="553"/>
                  <a:pt x="946" y="554"/>
                </a:cubicBezTo>
                <a:cubicBezTo>
                  <a:pt x="944" y="554"/>
                  <a:pt x="943" y="554"/>
                  <a:pt x="941" y="555"/>
                </a:cubicBezTo>
                <a:cubicBezTo>
                  <a:pt x="940" y="555"/>
                  <a:pt x="939" y="556"/>
                  <a:pt x="937" y="557"/>
                </a:cubicBezTo>
                <a:cubicBezTo>
                  <a:pt x="935" y="557"/>
                  <a:pt x="934" y="559"/>
                  <a:pt x="933" y="560"/>
                </a:cubicBezTo>
                <a:cubicBezTo>
                  <a:pt x="930" y="561"/>
                  <a:pt x="928" y="563"/>
                  <a:pt x="925" y="565"/>
                </a:cubicBezTo>
                <a:cubicBezTo>
                  <a:pt x="924" y="566"/>
                  <a:pt x="922" y="567"/>
                  <a:pt x="921" y="568"/>
                </a:cubicBezTo>
                <a:cubicBezTo>
                  <a:pt x="920" y="568"/>
                  <a:pt x="919" y="569"/>
                  <a:pt x="918" y="570"/>
                </a:cubicBezTo>
                <a:cubicBezTo>
                  <a:pt x="917" y="571"/>
                  <a:pt x="917" y="573"/>
                  <a:pt x="918" y="574"/>
                </a:cubicBezTo>
                <a:cubicBezTo>
                  <a:pt x="918" y="575"/>
                  <a:pt x="919" y="576"/>
                  <a:pt x="920" y="578"/>
                </a:cubicBezTo>
                <a:cubicBezTo>
                  <a:pt x="921" y="579"/>
                  <a:pt x="921" y="580"/>
                  <a:pt x="922" y="581"/>
                </a:cubicBezTo>
                <a:cubicBezTo>
                  <a:pt x="923" y="582"/>
                  <a:pt x="924" y="583"/>
                  <a:pt x="925" y="584"/>
                </a:cubicBezTo>
                <a:cubicBezTo>
                  <a:pt x="928" y="586"/>
                  <a:pt x="929" y="588"/>
                  <a:pt x="930" y="591"/>
                </a:cubicBezTo>
                <a:cubicBezTo>
                  <a:pt x="931" y="593"/>
                  <a:pt x="932" y="594"/>
                  <a:pt x="932" y="595"/>
                </a:cubicBezTo>
                <a:cubicBezTo>
                  <a:pt x="933" y="596"/>
                  <a:pt x="933" y="598"/>
                  <a:pt x="933" y="599"/>
                </a:cubicBezTo>
                <a:cubicBezTo>
                  <a:pt x="933" y="600"/>
                  <a:pt x="934" y="602"/>
                  <a:pt x="933" y="602"/>
                </a:cubicBezTo>
                <a:cubicBezTo>
                  <a:pt x="932" y="603"/>
                  <a:pt x="930" y="602"/>
                  <a:pt x="929" y="602"/>
                </a:cubicBezTo>
                <a:cubicBezTo>
                  <a:pt x="926" y="601"/>
                  <a:pt x="923" y="600"/>
                  <a:pt x="920" y="600"/>
                </a:cubicBezTo>
                <a:cubicBezTo>
                  <a:pt x="918" y="600"/>
                  <a:pt x="917" y="600"/>
                  <a:pt x="915" y="600"/>
                </a:cubicBezTo>
                <a:cubicBezTo>
                  <a:pt x="914" y="599"/>
                  <a:pt x="912" y="599"/>
                  <a:pt x="911" y="599"/>
                </a:cubicBezTo>
                <a:cubicBezTo>
                  <a:pt x="910" y="599"/>
                  <a:pt x="909" y="599"/>
                  <a:pt x="908" y="599"/>
                </a:cubicBezTo>
                <a:cubicBezTo>
                  <a:pt x="906" y="598"/>
                  <a:pt x="904" y="599"/>
                  <a:pt x="903" y="598"/>
                </a:cubicBezTo>
                <a:cubicBezTo>
                  <a:pt x="900" y="598"/>
                  <a:pt x="896" y="597"/>
                  <a:pt x="893" y="597"/>
                </a:cubicBezTo>
                <a:cubicBezTo>
                  <a:pt x="892" y="597"/>
                  <a:pt x="891" y="596"/>
                  <a:pt x="889" y="596"/>
                </a:cubicBezTo>
                <a:cubicBezTo>
                  <a:pt x="888" y="596"/>
                  <a:pt x="888" y="596"/>
                  <a:pt x="887" y="597"/>
                </a:cubicBezTo>
                <a:cubicBezTo>
                  <a:pt x="887" y="598"/>
                  <a:pt x="888" y="598"/>
                  <a:pt x="887" y="598"/>
                </a:cubicBezTo>
                <a:cubicBezTo>
                  <a:pt x="886" y="598"/>
                  <a:pt x="885" y="598"/>
                  <a:pt x="885" y="598"/>
                </a:cubicBezTo>
                <a:cubicBezTo>
                  <a:pt x="884" y="597"/>
                  <a:pt x="885" y="597"/>
                  <a:pt x="885" y="596"/>
                </a:cubicBezTo>
                <a:cubicBezTo>
                  <a:pt x="886" y="596"/>
                  <a:pt x="886" y="595"/>
                  <a:pt x="887" y="595"/>
                </a:cubicBezTo>
                <a:cubicBezTo>
                  <a:pt x="888" y="595"/>
                  <a:pt x="888" y="595"/>
                  <a:pt x="889" y="595"/>
                </a:cubicBezTo>
                <a:cubicBezTo>
                  <a:pt x="890" y="595"/>
                  <a:pt x="892" y="595"/>
                  <a:pt x="892" y="594"/>
                </a:cubicBezTo>
                <a:cubicBezTo>
                  <a:pt x="893" y="592"/>
                  <a:pt x="891" y="592"/>
                  <a:pt x="890" y="591"/>
                </a:cubicBezTo>
                <a:cubicBezTo>
                  <a:pt x="888" y="591"/>
                  <a:pt x="887" y="590"/>
                  <a:pt x="886" y="590"/>
                </a:cubicBezTo>
                <a:cubicBezTo>
                  <a:pt x="884" y="590"/>
                  <a:pt x="883" y="589"/>
                  <a:pt x="882" y="588"/>
                </a:cubicBezTo>
                <a:cubicBezTo>
                  <a:pt x="879" y="587"/>
                  <a:pt x="877" y="585"/>
                  <a:pt x="874" y="584"/>
                </a:cubicBezTo>
                <a:cubicBezTo>
                  <a:pt x="873" y="584"/>
                  <a:pt x="872" y="583"/>
                  <a:pt x="870" y="582"/>
                </a:cubicBezTo>
                <a:cubicBezTo>
                  <a:pt x="869" y="582"/>
                  <a:pt x="867" y="581"/>
                  <a:pt x="866" y="581"/>
                </a:cubicBezTo>
                <a:cubicBezTo>
                  <a:pt x="865" y="581"/>
                  <a:pt x="863" y="581"/>
                  <a:pt x="862" y="582"/>
                </a:cubicBezTo>
                <a:cubicBezTo>
                  <a:pt x="861" y="583"/>
                  <a:pt x="861" y="584"/>
                  <a:pt x="861" y="586"/>
                </a:cubicBezTo>
                <a:cubicBezTo>
                  <a:pt x="861" y="588"/>
                  <a:pt x="860" y="588"/>
                  <a:pt x="859" y="589"/>
                </a:cubicBezTo>
                <a:cubicBezTo>
                  <a:pt x="858" y="590"/>
                  <a:pt x="857" y="590"/>
                  <a:pt x="856" y="590"/>
                </a:cubicBezTo>
                <a:cubicBezTo>
                  <a:pt x="855" y="590"/>
                  <a:pt x="854" y="589"/>
                  <a:pt x="854" y="589"/>
                </a:cubicBezTo>
                <a:cubicBezTo>
                  <a:pt x="853" y="590"/>
                  <a:pt x="853" y="591"/>
                  <a:pt x="854" y="591"/>
                </a:cubicBezTo>
                <a:cubicBezTo>
                  <a:pt x="854" y="591"/>
                  <a:pt x="855" y="591"/>
                  <a:pt x="855" y="592"/>
                </a:cubicBezTo>
                <a:cubicBezTo>
                  <a:pt x="856" y="593"/>
                  <a:pt x="856" y="594"/>
                  <a:pt x="856" y="594"/>
                </a:cubicBezTo>
                <a:cubicBezTo>
                  <a:pt x="857" y="595"/>
                  <a:pt x="858" y="596"/>
                  <a:pt x="859" y="597"/>
                </a:cubicBezTo>
                <a:cubicBezTo>
                  <a:pt x="860" y="598"/>
                  <a:pt x="861" y="600"/>
                  <a:pt x="862" y="601"/>
                </a:cubicBezTo>
                <a:cubicBezTo>
                  <a:pt x="863" y="602"/>
                  <a:pt x="864" y="603"/>
                  <a:pt x="865" y="604"/>
                </a:cubicBezTo>
                <a:cubicBezTo>
                  <a:pt x="867" y="604"/>
                  <a:pt x="867" y="606"/>
                  <a:pt x="868" y="607"/>
                </a:cubicBezTo>
                <a:cubicBezTo>
                  <a:pt x="869" y="608"/>
                  <a:pt x="870" y="609"/>
                  <a:pt x="872" y="608"/>
                </a:cubicBezTo>
                <a:cubicBezTo>
                  <a:pt x="872" y="608"/>
                  <a:pt x="873" y="608"/>
                  <a:pt x="874" y="607"/>
                </a:cubicBezTo>
                <a:cubicBezTo>
                  <a:pt x="875" y="607"/>
                  <a:pt x="875" y="607"/>
                  <a:pt x="876" y="607"/>
                </a:cubicBezTo>
                <a:cubicBezTo>
                  <a:pt x="878" y="608"/>
                  <a:pt x="877" y="606"/>
                  <a:pt x="879" y="605"/>
                </a:cubicBezTo>
                <a:cubicBezTo>
                  <a:pt x="881" y="605"/>
                  <a:pt x="880" y="608"/>
                  <a:pt x="881" y="608"/>
                </a:cubicBezTo>
                <a:cubicBezTo>
                  <a:pt x="881" y="609"/>
                  <a:pt x="882" y="609"/>
                  <a:pt x="883" y="609"/>
                </a:cubicBezTo>
                <a:cubicBezTo>
                  <a:pt x="884" y="610"/>
                  <a:pt x="884" y="610"/>
                  <a:pt x="884" y="611"/>
                </a:cubicBezTo>
                <a:cubicBezTo>
                  <a:pt x="884" y="612"/>
                  <a:pt x="884" y="614"/>
                  <a:pt x="885" y="615"/>
                </a:cubicBezTo>
                <a:cubicBezTo>
                  <a:pt x="885" y="616"/>
                  <a:pt x="886" y="618"/>
                  <a:pt x="885" y="619"/>
                </a:cubicBezTo>
                <a:cubicBezTo>
                  <a:pt x="884" y="620"/>
                  <a:pt x="883" y="621"/>
                  <a:pt x="882" y="621"/>
                </a:cubicBezTo>
                <a:cubicBezTo>
                  <a:pt x="881" y="622"/>
                  <a:pt x="880" y="622"/>
                  <a:pt x="878" y="622"/>
                </a:cubicBezTo>
                <a:cubicBezTo>
                  <a:pt x="876" y="622"/>
                  <a:pt x="876" y="624"/>
                  <a:pt x="875" y="625"/>
                </a:cubicBezTo>
                <a:cubicBezTo>
                  <a:pt x="873" y="625"/>
                  <a:pt x="872" y="626"/>
                  <a:pt x="870" y="625"/>
                </a:cubicBezTo>
                <a:cubicBezTo>
                  <a:pt x="869" y="624"/>
                  <a:pt x="868" y="624"/>
                  <a:pt x="867" y="624"/>
                </a:cubicBezTo>
                <a:cubicBezTo>
                  <a:pt x="865" y="623"/>
                  <a:pt x="864" y="623"/>
                  <a:pt x="863" y="622"/>
                </a:cubicBezTo>
                <a:cubicBezTo>
                  <a:pt x="862" y="622"/>
                  <a:pt x="860" y="622"/>
                  <a:pt x="859" y="621"/>
                </a:cubicBezTo>
                <a:cubicBezTo>
                  <a:pt x="856" y="620"/>
                  <a:pt x="853" y="619"/>
                  <a:pt x="851" y="617"/>
                </a:cubicBezTo>
                <a:cubicBezTo>
                  <a:pt x="850" y="616"/>
                  <a:pt x="849" y="615"/>
                  <a:pt x="848" y="614"/>
                </a:cubicBezTo>
                <a:cubicBezTo>
                  <a:pt x="847" y="612"/>
                  <a:pt x="846" y="611"/>
                  <a:pt x="845" y="610"/>
                </a:cubicBezTo>
                <a:cubicBezTo>
                  <a:pt x="843" y="609"/>
                  <a:pt x="841" y="609"/>
                  <a:pt x="839" y="608"/>
                </a:cubicBezTo>
                <a:cubicBezTo>
                  <a:pt x="837" y="608"/>
                  <a:pt x="836" y="608"/>
                  <a:pt x="834" y="608"/>
                </a:cubicBezTo>
                <a:cubicBezTo>
                  <a:pt x="833" y="608"/>
                  <a:pt x="831" y="607"/>
                  <a:pt x="830" y="607"/>
                </a:cubicBezTo>
                <a:cubicBezTo>
                  <a:pt x="828" y="607"/>
                  <a:pt x="827" y="606"/>
                  <a:pt x="826" y="605"/>
                </a:cubicBezTo>
                <a:cubicBezTo>
                  <a:pt x="824" y="605"/>
                  <a:pt x="824" y="604"/>
                  <a:pt x="822" y="604"/>
                </a:cubicBezTo>
                <a:cubicBezTo>
                  <a:pt x="821" y="603"/>
                  <a:pt x="820" y="602"/>
                  <a:pt x="821" y="600"/>
                </a:cubicBezTo>
                <a:cubicBezTo>
                  <a:pt x="821" y="599"/>
                  <a:pt x="822" y="599"/>
                  <a:pt x="822" y="598"/>
                </a:cubicBezTo>
                <a:cubicBezTo>
                  <a:pt x="822" y="598"/>
                  <a:pt x="822" y="597"/>
                  <a:pt x="822" y="597"/>
                </a:cubicBezTo>
                <a:cubicBezTo>
                  <a:pt x="823" y="596"/>
                  <a:pt x="826" y="596"/>
                  <a:pt x="825" y="595"/>
                </a:cubicBezTo>
                <a:cubicBezTo>
                  <a:pt x="824" y="594"/>
                  <a:pt x="824" y="594"/>
                  <a:pt x="824" y="594"/>
                </a:cubicBezTo>
                <a:cubicBezTo>
                  <a:pt x="823" y="593"/>
                  <a:pt x="824" y="592"/>
                  <a:pt x="823" y="592"/>
                </a:cubicBezTo>
                <a:cubicBezTo>
                  <a:pt x="823" y="590"/>
                  <a:pt x="821" y="590"/>
                  <a:pt x="820" y="588"/>
                </a:cubicBezTo>
                <a:cubicBezTo>
                  <a:pt x="820" y="588"/>
                  <a:pt x="819" y="587"/>
                  <a:pt x="819" y="587"/>
                </a:cubicBezTo>
                <a:cubicBezTo>
                  <a:pt x="819" y="586"/>
                  <a:pt x="819" y="585"/>
                  <a:pt x="819" y="584"/>
                </a:cubicBezTo>
                <a:cubicBezTo>
                  <a:pt x="818" y="583"/>
                  <a:pt x="817" y="581"/>
                  <a:pt x="816" y="579"/>
                </a:cubicBezTo>
                <a:cubicBezTo>
                  <a:pt x="816" y="579"/>
                  <a:pt x="816" y="579"/>
                  <a:pt x="815" y="578"/>
                </a:cubicBezTo>
                <a:cubicBezTo>
                  <a:pt x="815" y="578"/>
                  <a:pt x="815" y="577"/>
                  <a:pt x="814" y="577"/>
                </a:cubicBezTo>
                <a:cubicBezTo>
                  <a:pt x="814" y="577"/>
                  <a:pt x="813" y="577"/>
                  <a:pt x="812" y="576"/>
                </a:cubicBezTo>
                <a:cubicBezTo>
                  <a:pt x="812" y="575"/>
                  <a:pt x="813" y="575"/>
                  <a:pt x="813" y="575"/>
                </a:cubicBezTo>
                <a:cubicBezTo>
                  <a:pt x="814" y="574"/>
                  <a:pt x="815" y="574"/>
                  <a:pt x="815" y="574"/>
                </a:cubicBezTo>
                <a:cubicBezTo>
                  <a:pt x="817" y="573"/>
                  <a:pt x="818" y="574"/>
                  <a:pt x="819" y="572"/>
                </a:cubicBezTo>
                <a:cubicBezTo>
                  <a:pt x="819" y="571"/>
                  <a:pt x="819" y="569"/>
                  <a:pt x="819" y="568"/>
                </a:cubicBezTo>
                <a:cubicBezTo>
                  <a:pt x="819" y="566"/>
                  <a:pt x="819" y="565"/>
                  <a:pt x="819" y="564"/>
                </a:cubicBezTo>
                <a:cubicBezTo>
                  <a:pt x="820" y="562"/>
                  <a:pt x="821" y="564"/>
                  <a:pt x="822" y="564"/>
                </a:cubicBezTo>
                <a:cubicBezTo>
                  <a:pt x="822" y="565"/>
                  <a:pt x="823" y="565"/>
                  <a:pt x="824" y="565"/>
                </a:cubicBezTo>
                <a:cubicBezTo>
                  <a:pt x="825" y="564"/>
                  <a:pt x="824" y="563"/>
                  <a:pt x="824" y="563"/>
                </a:cubicBezTo>
                <a:cubicBezTo>
                  <a:pt x="824" y="562"/>
                  <a:pt x="823" y="562"/>
                  <a:pt x="823" y="561"/>
                </a:cubicBezTo>
                <a:cubicBezTo>
                  <a:pt x="823" y="560"/>
                  <a:pt x="822" y="560"/>
                  <a:pt x="822" y="559"/>
                </a:cubicBezTo>
                <a:cubicBezTo>
                  <a:pt x="821" y="559"/>
                  <a:pt x="821" y="558"/>
                  <a:pt x="821" y="557"/>
                </a:cubicBezTo>
                <a:cubicBezTo>
                  <a:pt x="820" y="557"/>
                  <a:pt x="820" y="557"/>
                  <a:pt x="819" y="556"/>
                </a:cubicBezTo>
                <a:cubicBezTo>
                  <a:pt x="819" y="555"/>
                  <a:pt x="819" y="555"/>
                  <a:pt x="818" y="554"/>
                </a:cubicBezTo>
                <a:cubicBezTo>
                  <a:pt x="818" y="553"/>
                  <a:pt x="817" y="553"/>
                  <a:pt x="816" y="553"/>
                </a:cubicBezTo>
                <a:cubicBezTo>
                  <a:pt x="815" y="552"/>
                  <a:pt x="814" y="551"/>
                  <a:pt x="813" y="551"/>
                </a:cubicBezTo>
                <a:cubicBezTo>
                  <a:pt x="811" y="550"/>
                  <a:pt x="810" y="550"/>
                  <a:pt x="808" y="550"/>
                </a:cubicBezTo>
                <a:cubicBezTo>
                  <a:pt x="807" y="550"/>
                  <a:pt x="806" y="549"/>
                  <a:pt x="804" y="548"/>
                </a:cubicBezTo>
                <a:cubicBezTo>
                  <a:pt x="803" y="547"/>
                  <a:pt x="801" y="548"/>
                  <a:pt x="800" y="547"/>
                </a:cubicBezTo>
                <a:cubicBezTo>
                  <a:pt x="798" y="547"/>
                  <a:pt x="797" y="546"/>
                  <a:pt x="796" y="546"/>
                </a:cubicBezTo>
                <a:cubicBezTo>
                  <a:pt x="795" y="546"/>
                  <a:pt x="794" y="546"/>
                  <a:pt x="794" y="545"/>
                </a:cubicBezTo>
                <a:cubicBezTo>
                  <a:pt x="793" y="545"/>
                  <a:pt x="794" y="544"/>
                  <a:pt x="794" y="544"/>
                </a:cubicBezTo>
                <a:cubicBezTo>
                  <a:pt x="796" y="544"/>
                  <a:pt x="797" y="544"/>
                  <a:pt x="798" y="543"/>
                </a:cubicBezTo>
                <a:cubicBezTo>
                  <a:pt x="799" y="543"/>
                  <a:pt x="800" y="541"/>
                  <a:pt x="799" y="540"/>
                </a:cubicBezTo>
                <a:cubicBezTo>
                  <a:pt x="798" y="539"/>
                  <a:pt x="796" y="539"/>
                  <a:pt x="795" y="539"/>
                </a:cubicBezTo>
                <a:cubicBezTo>
                  <a:pt x="794" y="539"/>
                  <a:pt x="793" y="538"/>
                  <a:pt x="792" y="538"/>
                </a:cubicBezTo>
                <a:cubicBezTo>
                  <a:pt x="791" y="538"/>
                  <a:pt x="790" y="539"/>
                  <a:pt x="789" y="538"/>
                </a:cubicBezTo>
                <a:cubicBezTo>
                  <a:pt x="788" y="538"/>
                  <a:pt x="789" y="537"/>
                  <a:pt x="788" y="537"/>
                </a:cubicBezTo>
                <a:cubicBezTo>
                  <a:pt x="787" y="536"/>
                  <a:pt x="786" y="536"/>
                  <a:pt x="786" y="536"/>
                </a:cubicBezTo>
                <a:cubicBezTo>
                  <a:pt x="785" y="536"/>
                  <a:pt x="787" y="536"/>
                  <a:pt x="787" y="536"/>
                </a:cubicBezTo>
                <a:cubicBezTo>
                  <a:pt x="787" y="535"/>
                  <a:pt x="788" y="535"/>
                  <a:pt x="788" y="535"/>
                </a:cubicBezTo>
                <a:cubicBezTo>
                  <a:pt x="789" y="535"/>
                  <a:pt x="792" y="534"/>
                  <a:pt x="790" y="533"/>
                </a:cubicBezTo>
                <a:cubicBezTo>
                  <a:pt x="790" y="533"/>
                  <a:pt x="789" y="533"/>
                  <a:pt x="788" y="533"/>
                </a:cubicBezTo>
                <a:cubicBezTo>
                  <a:pt x="788" y="533"/>
                  <a:pt x="787" y="532"/>
                  <a:pt x="786" y="532"/>
                </a:cubicBezTo>
                <a:cubicBezTo>
                  <a:pt x="785" y="532"/>
                  <a:pt x="783" y="533"/>
                  <a:pt x="782" y="532"/>
                </a:cubicBezTo>
                <a:cubicBezTo>
                  <a:pt x="782" y="531"/>
                  <a:pt x="783" y="530"/>
                  <a:pt x="783" y="530"/>
                </a:cubicBezTo>
                <a:cubicBezTo>
                  <a:pt x="782" y="528"/>
                  <a:pt x="779" y="529"/>
                  <a:pt x="778" y="529"/>
                </a:cubicBezTo>
                <a:cubicBezTo>
                  <a:pt x="778" y="528"/>
                  <a:pt x="777" y="528"/>
                  <a:pt x="777" y="527"/>
                </a:cubicBezTo>
                <a:cubicBezTo>
                  <a:pt x="775" y="527"/>
                  <a:pt x="774" y="527"/>
                  <a:pt x="774" y="525"/>
                </a:cubicBezTo>
                <a:cubicBezTo>
                  <a:pt x="774" y="524"/>
                  <a:pt x="774" y="524"/>
                  <a:pt x="775" y="523"/>
                </a:cubicBezTo>
                <a:cubicBezTo>
                  <a:pt x="775" y="523"/>
                  <a:pt x="776" y="522"/>
                  <a:pt x="776" y="522"/>
                </a:cubicBezTo>
                <a:cubicBezTo>
                  <a:pt x="776" y="521"/>
                  <a:pt x="775" y="522"/>
                  <a:pt x="775" y="521"/>
                </a:cubicBezTo>
                <a:cubicBezTo>
                  <a:pt x="774" y="521"/>
                  <a:pt x="774" y="520"/>
                  <a:pt x="773" y="520"/>
                </a:cubicBezTo>
                <a:cubicBezTo>
                  <a:pt x="772" y="519"/>
                  <a:pt x="771" y="519"/>
                  <a:pt x="770" y="519"/>
                </a:cubicBezTo>
                <a:cubicBezTo>
                  <a:pt x="770" y="518"/>
                  <a:pt x="770" y="518"/>
                  <a:pt x="770" y="518"/>
                </a:cubicBezTo>
                <a:cubicBezTo>
                  <a:pt x="769" y="518"/>
                  <a:pt x="769" y="517"/>
                  <a:pt x="768" y="517"/>
                </a:cubicBezTo>
                <a:cubicBezTo>
                  <a:pt x="770" y="517"/>
                  <a:pt x="771" y="518"/>
                  <a:pt x="772" y="518"/>
                </a:cubicBezTo>
                <a:cubicBezTo>
                  <a:pt x="773" y="518"/>
                  <a:pt x="774" y="518"/>
                  <a:pt x="775" y="518"/>
                </a:cubicBezTo>
                <a:cubicBezTo>
                  <a:pt x="775" y="518"/>
                  <a:pt x="776" y="518"/>
                  <a:pt x="777" y="519"/>
                </a:cubicBezTo>
                <a:cubicBezTo>
                  <a:pt x="778" y="519"/>
                  <a:pt x="779" y="519"/>
                  <a:pt x="781" y="519"/>
                </a:cubicBezTo>
                <a:cubicBezTo>
                  <a:pt x="781" y="519"/>
                  <a:pt x="782" y="519"/>
                  <a:pt x="782" y="520"/>
                </a:cubicBezTo>
                <a:cubicBezTo>
                  <a:pt x="783" y="520"/>
                  <a:pt x="783" y="520"/>
                  <a:pt x="782" y="521"/>
                </a:cubicBezTo>
                <a:cubicBezTo>
                  <a:pt x="780" y="522"/>
                  <a:pt x="782" y="522"/>
                  <a:pt x="783" y="523"/>
                </a:cubicBezTo>
                <a:cubicBezTo>
                  <a:pt x="785" y="524"/>
                  <a:pt x="784" y="526"/>
                  <a:pt x="786" y="526"/>
                </a:cubicBezTo>
                <a:cubicBezTo>
                  <a:pt x="786" y="527"/>
                  <a:pt x="787" y="526"/>
                  <a:pt x="788" y="527"/>
                </a:cubicBezTo>
                <a:cubicBezTo>
                  <a:pt x="789" y="527"/>
                  <a:pt x="789" y="527"/>
                  <a:pt x="789" y="528"/>
                </a:cubicBezTo>
                <a:cubicBezTo>
                  <a:pt x="790" y="529"/>
                  <a:pt x="791" y="529"/>
                  <a:pt x="793" y="530"/>
                </a:cubicBezTo>
                <a:cubicBezTo>
                  <a:pt x="793" y="530"/>
                  <a:pt x="794" y="531"/>
                  <a:pt x="794" y="531"/>
                </a:cubicBezTo>
                <a:cubicBezTo>
                  <a:pt x="795" y="532"/>
                  <a:pt x="795" y="532"/>
                  <a:pt x="796" y="532"/>
                </a:cubicBezTo>
                <a:cubicBezTo>
                  <a:pt x="797" y="532"/>
                  <a:pt x="799" y="532"/>
                  <a:pt x="800" y="532"/>
                </a:cubicBezTo>
                <a:cubicBezTo>
                  <a:pt x="802" y="533"/>
                  <a:pt x="803" y="533"/>
                  <a:pt x="804" y="533"/>
                </a:cubicBezTo>
                <a:cubicBezTo>
                  <a:pt x="805" y="533"/>
                  <a:pt x="805" y="532"/>
                  <a:pt x="806" y="532"/>
                </a:cubicBezTo>
                <a:cubicBezTo>
                  <a:pt x="807" y="531"/>
                  <a:pt x="807" y="531"/>
                  <a:pt x="808" y="531"/>
                </a:cubicBezTo>
                <a:cubicBezTo>
                  <a:pt x="808" y="531"/>
                  <a:pt x="809" y="531"/>
                  <a:pt x="810" y="531"/>
                </a:cubicBezTo>
                <a:cubicBezTo>
                  <a:pt x="811" y="531"/>
                  <a:pt x="811" y="532"/>
                  <a:pt x="812" y="533"/>
                </a:cubicBezTo>
                <a:cubicBezTo>
                  <a:pt x="813" y="533"/>
                  <a:pt x="815" y="533"/>
                  <a:pt x="815" y="535"/>
                </a:cubicBezTo>
                <a:cubicBezTo>
                  <a:pt x="815" y="536"/>
                  <a:pt x="814" y="537"/>
                  <a:pt x="816" y="538"/>
                </a:cubicBezTo>
                <a:cubicBezTo>
                  <a:pt x="818" y="538"/>
                  <a:pt x="819" y="537"/>
                  <a:pt x="821" y="537"/>
                </a:cubicBezTo>
                <a:cubicBezTo>
                  <a:pt x="823" y="537"/>
                  <a:pt x="826" y="537"/>
                  <a:pt x="828" y="538"/>
                </a:cubicBezTo>
                <a:cubicBezTo>
                  <a:pt x="829" y="538"/>
                  <a:pt x="830" y="539"/>
                  <a:pt x="831" y="539"/>
                </a:cubicBezTo>
                <a:cubicBezTo>
                  <a:pt x="833" y="539"/>
                  <a:pt x="835" y="540"/>
                  <a:pt x="837" y="540"/>
                </a:cubicBezTo>
                <a:cubicBezTo>
                  <a:pt x="839" y="541"/>
                  <a:pt x="841" y="541"/>
                  <a:pt x="844" y="542"/>
                </a:cubicBezTo>
                <a:cubicBezTo>
                  <a:pt x="846" y="542"/>
                  <a:pt x="849" y="543"/>
                  <a:pt x="851" y="543"/>
                </a:cubicBezTo>
                <a:cubicBezTo>
                  <a:pt x="853" y="544"/>
                  <a:pt x="855" y="545"/>
                  <a:pt x="858" y="545"/>
                </a:cubicBezTo>
                <a:cubicBezTo>
                  <a:pt x="860" y="546"/>
                  <a:pt x="862" y="546"/>
                  <a:pt x="864" y="547"/>
                </a:cubicBezTo>
                <a:cubicBezTo>
                  <a:pt x="867" y="548"/>
                  <a:pt x="869" y="549"/>
                  <a:pt x="872" y="549"/>
                </a:cubicBezTo>
                <a:cubicBezTo>
                  <a:pt x="874" y="549"/>
                  <a:pt x="876" y="550"/>
                  <a:pt x="879" y="551"/>
                </a:cubicBezTo>
                <a:cubicBezTo>
                  <a:pt x="880" y="551"/>
                  <a:pt x="882" y="551"/>
                  <a:pt x="884" y="552"/>
                </a:cubicBezTo>
                <a:cubicBezTo>
                  <a:pt x="888" y="553"/>
                  <a:pt x="891" y="553"/>
                  <a:pt x="895" y="553"/>
                </a:cubicBezTo>
                <a:cubicBezTo>
                  <a:pt x="897" y="553"/>
                  <a:pt x="899" y="553"/>
                  <a:pt x="901" y="553"/>
                </a:cubicBezTo>
                <a:cubicBezTo>
                  <a:pt x="906" y="553"/>
                  <a:pt x="910" y="552"/>
                  <a:pt x="915" y="550"/>
                </a:cubicBezTo>
                <a:cubicBezTo>
                  <a:pt x="916" y="549"/>
                  <a:pt x="917" y="549"/>
                  <a:pt x="918" y="548"/>
                </a:cubicBezTo>
                <a:cubicBezTo>
                  <a:pt x="919" y="548"/>
                  <a:pt x="920" y="548"/>
                  <a:pt x="921" y="548"/>
                </a:cubicBezTo>
                <a:cubicBezTo>
                  <a:pt x="924" y="548"/>
                  <a:pt x="925" y="547"/>
                  <a:pt x="928" y="546"/>
                </a:cubicBezTo>
                <a:cubicBezTo>
                  <a:pt x="929" y="545"/>
                  <a:pt x="931" y="544"/>
                  <a:pt x="932" y="542"/>
                </a:cubicBezTo>
                <a:cubicBezTo>
                  <a:pt x="934" y="541"/>
                  <a:pt x="936" y="540"/>
                  <a:pt x="937" y="538"/>
                </a:cubicBezTo>
                <a:cubicBezTo>
                  <a:pt x="939" y="537"/>
                  <a:pt x="939" y="535"/>
                  <a:pt x="940" y="533"/>
                </a:cubicBezTo>
                <a:cubicBezTo>
                  <a:pt x="942" y="531"/>
                  <a:pt x="944" y="529"/>
                  <a:pt x="946" y="528"/>
                </a:cubicBezTo>
                <a:cubicBezTo>
                  <a:pt x="948" y="526"/>
                  <a:pt x="949" y="524"/>
                  <a:pt x="950" y="521"/>
                </a:cubicBezTo>
                <a:cubicBezTo>
                  <a:pt x="951" y="520"/>
                  <a:pt x="951" y="518"/>
                  <a:pt x="951" y="517"/>
                </a:cubicBezTo>
                <a:cubicBezTo>
                  <a:pt x="951" y="516"/>
                  <a:pt x="949" y="515"/>
                  <a:pt x="948" y="515"/>
                </a:cubicBezTo>
                <a:cubicBezTo>
                  <a:pt x="947" y="514"/>
                  <a:pt x="946" y="514"/>
                  <a:pt x="945" y="512"/>
                </a:cubicBezTo>
                <a:cubicBezTo>
                  <a:pt x="945" y="511"/>
                  <a:pt x="946" y="509"/>
                  <a:pt x="945" y="507"/>
                </a:cubicBezTo>
                <a:cubicBezTo>
                  <a:pt x="945" y="507"/>
                  <a:pt x="944" y="507"/>
                  <a:pt x="944" y="506"/>
                </a:cubicBezTo>
                <a:cubicBezTo>
                  <a:pt x="943" y="504"/>
                  <a:pt x="945" y="499"/>
                  <a:pt x="941" y="498"/>
                </a:cubicBezTo>
                <a:cubicBezTo>
                  <a:pt x="940" y="497"/>
                  <a:pt x="938" y="498"/>
                  <a:pt x="937" y="498"/>
                </a:cubicBezTo>
                <a:cubicBezTo>
                  <a:pt x="936" y="498"/>
                  <a:pt x="934" y="497"/>
                  <a:pt x="933" y="497"/>
                </a:cubicBezTo>
                <a:cubicBezTo>
                  <a:pt x="932" y="496"/>
                  <a:pt x="931" y="495"/>
                  <a:pt x="930" y="494"/>
                </a:cubicBezTo>
                <a:cubicBezTo>
                  <a:pt x="929" y="493"/>
                  <a:pt x="928" y="492"/>
                  <a:pt x="927" y="490"/>
                </a:cubicBezTo>
                <a:cubicBezTo>
                  <a:pt x="925" y="489"/>
                  <a:pt x="922" y="487"/>
                  <a:pt x="920" y="484"/>
                </a:cubicBezTo>
                <a:cubicBezTo>
                  <a:pt x="920" y="484"/>
                  <a:pt x="919" y="483"/>
                  <a:pt x="919" y="483"/>
                </a:cubicBezTo>
                <a:cubicBezTo>
                  <a:pt x="918" y="483"/>
                  <a:pt x="918" y="484"/>
                  <a:pt x="918" y="484"/>
                </a:cubicBezTo>
                <a:cubicBezTo>
                  <a:pt x="918" y="485"/>
                  <a:pt x="919" y="486"/>
                  <a:pt x="918" y="486"/>
                </a:cubicBezTo>
                <a:cubicBezTo>
                  <a:pt x="917" y="486"/>
                  <a:pt x="917" y="485"/>
                  <a:pt x="916" y="484"/>
                </a:cubicBezTo>
                <a:cubicBezTo>
                  <a:pt x="915" y="484"/>
                  <a:pt x="913" y="484"/>
                  <a:pt x="912" y="484"/>
                </a:cubicBezTo>
                <a:cubicBezTo>
                  <a:pt x="910" y="483"/>
                  <a:pt x="909" y="482"/>
                  <a:pt x="907" y="482"/>
                </a:cubicBezTo>
                <a:cubicBezTo>
                  <a:pt x="906" y="481"/>
                  <a:pt x="905" y="481"/>
                  <a:pt x="903" y="480"/>
                </a:cubicBezTo>
                <a:cubicBezTo>
                  <a:pt x="901" y="480"/>
                  <a:pt x="899" y="479"/>
                  <a:pt x="898" y="479"/>
                </a:cubicBezTo>
                <a:cubicBezTo>
                  <a:pt x="894" y="478"/>
                  <a:pt x="892" y="478"/>
                  <a:pt x="889" y="475"/>
                </a:cubicBezTo>
                <a:cubicBezTo>
                  <a:pt x="887" y="472"/>
                  <a:pt x="884" y="469"/>
                  <a:pt x="880" y="467"/>
                </a:cubicBezTo>
                <a:cubicBezTo>
                  <a:pt x="879" y="467"/>
                  <a:pt x="878" y="467"/>
                  <a:pt x="876" y="466"/>
                </a:cubicBezTo>
                <a:cubicBezTo>
                  <a:pt x="875" y="465"/>
                  <a:pt x="874" y="464"/>
                  <a:pt x="872" y="464"/>
                </a:cubicBezTo>
                <a:cubicBezTo>
                  <a:pt x="871" y="463"/>
                  <a:pt x="869" y="462"/>
                  <a:pt x="868" y="461"/>
                </a:cubicBezTo>
                <a:cubicBezTo>
                  <a:pt x="867" y="461"/>
                  <a:pt x="865" y="460"/>
                  <a:pt x="864" y="460"/>
                </a:cubicBezTo>
                <a:cubicBezTo>
                  <a:pt x="862" y="459"/>
                  <a:pt x="861" y="459"/>
                  <a:pt x="860" y="458"/>
                </a:cubicBezTo>
                <a:cubicBezTo>
                  <a:pt x="858" y="457"/>
                  <a:pt x="857" y="456"/>
                  <a:pt x="855" y="455"/>
                </a:cubicBezTo>
                <a:cubicBezTo>
                  <a:pt x="854" y="455"/>
                  <a:pt x="852" y="454"/>
                  <a:pt x="850" y="454"/>
                </a:cubicBezTo>
                <a:cubicBezTo>
                  <a:pt x="849" y="453"/>
                  <a:pt x="847" y="452"/>
                  <a:pt x="846" y="452"/>
                </a:cubicBezTo>
                <a:cubicBezTo>
                  <a:pt x="844" y="451"/>
                  <a:pt x="843" y="450"/>
                  <a:pt x="841" y="450"/>
                </a:cubicBezTo>
                <a:cubicBezTo>
                  <a:pt x="840" y="449"/>
                  <a:pt x="838" y="448"/>
                  <a:pt x="837" y="448"/>
                </a:cubicBezTo>
                <a:cubicBezTo>
                  <a:pt x="836" y="447"/>
                  <a:pt x="834" y="446"/>
                  <a:pt x="833" y="446"/>
                </a:cubicBezTo>
                <a:cubicBezTo>
                  <a:pt x="830" y="445"/>
                  <a:pt x="826" y="446"/>
                  <a:pt x="823" y="445"/>
                </a:cubicBezTo>
                <a:cubicBezTo>
                  <a:pt x="821" y="445"/>
                  <a:pt x="818" y="444"/>
                  <a:pt x="815" y="444"/>
                </a:cubicBezTo>
                <a:cubicBezTo>
                  <a:pt x="812" y="443"/>
                  <a:pt x="809" y="444"/>
                  <a:pt x="807" y="443"/>
                </a:cubicBezTo>
                <a:cubicBezTo>
                  <a:pt x="804" y="443"/>
                  <a:pt x="802" y="443"/>
                  <a:pt x="800" y="443"/>
                </a:cubicBezTo>
                <a:cubicBezTo>
                  <a:pt x="800" y="443"/>
                  <a:pt x="799" y="443"/>
                  <a:pt x="798" y="443"/>
                </a:cubicBezTo>
                <a:cubicBezTo>
                  <a:pt x="797" y="444"/>
                  <a:pt x="797" y="444"/>
                  <a:pt x="797" y="445"/>
                </a:cubicBezTo>
                <a:cubicBezTo>
                  <a:pt x="796" y="446"/>
                  <a:pt x="796" y="446"/>
                  <a:pt x="796" y="447"/>
                </a:cubicBezTo>
                <a:cubicBezTo>
                  <a:pt x="796" y="448"/>
                  <a:pt x="795" y="450"/>
                  <a:pt x="794" y="451"/>
                </a:cubicBezTo>
                <a:cubicBezTo>
                  <a:pt x="792" y="451"/>
                  <a:pt x="791" y="452"/>
                  <a:pt x="790" y="452"/>
                </a:cubicBezTo>
                <a:cubicBezTo>
                  <a:pt x="789" y="453"/>
                  <a:pt x="787" y="453"/>
                  <a:pt x="787" y="455"/>
                </a:cubicBezTo>
                <a:cubicBezTo>
                  <a:pt x="787" y="453"/>
                  <a:pt x="788" y="452"/>
                  <a:pt x="789" y="452"/>
                </a:cubicBezTo>
                <a:cubicBezTo>
                  <a:pt x="790" y="452"/>
                  <a:pt x="790" y="452"/>
                  <a:pt x="791" y="452"/>
                </a:cubicBezTo>
                <a:cubicBezTo>
                  <a:pt x="791" y="451"/>
                  <a:pt x="792" y="451"/>
                  <a:pt x="792" y="450"/>
                </a:cubicBezTo>
                <a:cubicBezTo>
                  <a:pt x="793" y="450"/>
                  <a:pt x="795" y="449"/>
                  <a:pt x="795" y="448"/>
                </a:cubicBezTo>
                <a:cubicBezTo>
                  <a:pt x="795" y="447"/>
                  <a:pt x="793" y="448"/>
                  <a:pt x="793" y="448"/>
                </a:cubicBezTo>
                <a:cubicBezTo>
                  <a:pt x="792" y="448"/>
                  <a:pt x="792" y="447"/>
                  <a:pt x="792" y="447"/>
                </a:cubicBezTo>
                <a:cubicBezTo>
                  <a:pt x="791" y="446"/>
                  <a:pt x="790" y="446"/>
                  <a:pt x="791" y="445"/>
                </a:cubicBezTo>
                <a:cubicBezTo>
                  <a:pt x="791" y="444"/>
                  <a:pt x="792" y="445"/>
                  <a:pt x="793" y="445"/>
                </a:cubicBezTo>
                <a:cubicBezTo>
                  <a:pt x="794" y="444"/>
                  <a:pt x="794" y="442"/>
                  <a:pt x="793" y="441"/>
                </a:cubicBezTo>
                <a:cubicBezTo>
                  <a:pt x="793" y="440"/>
                  <a:pt x="793" y="439"/>
                  <a:pt x="792" y="440"/>
                </a:cubicBezTo>
                <a:cubicBezTo>
                  <a:pt x="792" y="440"/>
                  <a:pt x="792" y="441"/>
                  <a:pt x="791" y="441"/>
                </a:cubicBezTo>
                <a:cubicBezTo>
                  <a:pt x="790" y="441"/>
                  <a:pt x="789" y="441"/>
                  <a:pt x="789" y="441"/>
                </a:cubicBezTo>
                <a:cubicBezTo>
                  <a:pt x="788" y="442"/>
                  <a:pt x="788" y="442"/>
                  <a:pt x="787" y="442"/>
                </a:cubicBezTo>
                <a:cubicBezTo>
                  <a:pt x="787" y="442"/>
                  <a:pt x="787" y="442"/>
                  <a:pt x="786" y="443"/>
                </a:cubicBezTo>
                <a:cubicBezTo>
                  <a:pt x="785" y="443"/>
                  <a:pt x="783" y="444"/>
                  <a:pt x="783" y="443"/>
                </a:cubicBezTo>
                <a:cubicBezTo>
                  <a:pt x="782" y="443"/>
                  <a:pt x="783" y="442"/>
                  <a:pt x="782" y="442"/>
                </a:cubicBezTo>
                <a:cubicBezTo>
                  <a:pt x="781" y="442"/>
                  <a:pt x="780" y="442"/>
                  <a:pt x="780" y="442"/>
                </a:cubicBezTo>
                <a:cubicBezTo>
                  <a:pt x="779" y="442"/>
                  <a:pt x="779" y="441"/>
                  <a:pt x="778" y="441"/>
                </a:cubicBezTo>
                <a:cubicBezTo>
                  <a:pt x="776" y="440"/>
                  <a:pt x="774" y="442"/>
                  <a:pt x="773" y="441"/>
                </a:cubicBezTo>
                <a:cubicBezTo>
                  <a:pt x="772" y="440"/>
                  <a:pt x="772" y="440"/>
                  <a:pt x="771" y="440"/>
                </a:cubicBezTo>
                <a:cubicBezTo>
                  <a:pt x="771" y="439"/>
                  <a:pt x="770" y="439"/>
                  <a:pt x="769" y="439"/>
                </a:cubicBezTo>
                <a:cubicBezTo>
                  <a:pt x="769" y="438"/>
                  <a:pt x="769" y="438"/>
                  <a:pt x="769" y="437"/>
                </a:cubicBezTo>
                <a:cubicBezTo>
                  <a:pt x="768" y="436"/>
                  <a:pt x="768" y="436"/>
                  <a:pt x="767" y="436"/>
                </a:cubicBezTo>
                <a:cubicBezTo>
                  <a:pt x="766" y="435"/>
                  <a:pt x="766" y="433"/>
                  <a:pt x="767" y="432"/>
                </a:cubicBezTo>
                <a:cubicBezTo>
                  <a:pt x="767" y="432"/>
                  <a:pt x="768" y="431"/>
                  <a:pt x="768" y="431"/>
                </a:cubicBezTo>
                <a:cubicBezTo>
                  <a:pt x="768" y="430"/>
                  <a:pt x="768" y="429"/>
                  <a:pt x="769" y="430"/>
                </a:cubicBezTo>
                <a:cubicBezTo>
                  <a:pt x="770" y="430"/>
                  <a:pt x="769" y="431"/>
                  <a:pt x="770" y="432"/>
                </a:cubicBezTo>
                <a:cubicBezTo>
                  <a:pt x="770" y="432"/>
                  <a:pt x="771" y="432"/>
                  <a:pt x="771" y="432"/>
                </a:cubicBezTo>
                <a:cubicBezTo>
                  <a:pt x="772" y="432"/>
                  <a:pt x="772" y="432"/>
                  <a:pt x="772" y="432"/>
                </a:cubicBezTo>
                <a:cubicBezTo>
                  <a:pt x="773" y="433"/>
                  <a:pt x="775" y="433"/>
                  <a:pt x="776" y="433"/>
                </a:cubicBezTo>
                <a:cubicBezTo>
                  <a:pt x="778" y="433"/>
                  <a:pt x="779" y="434"/>
                  <a:pt x="780" y="434"/>
                </a:cubicBezTo>
                <a:cubicBezTo>
                  <a:pt x="782" y="435"/>
                  <a:pt x="783" y="435"/>
                  <a:pt x="785" y="434"/>
                </a:cubicBezTo>
                <a:cubicBezTo>
                  <a:pt x="786" y="434"/>
                  <a:pt x="785" y="432"/>
                  <a:pt x="786" y="431"/>
                </a:cubicBezTo>
                <a:cubicBezTo>
                  <a:pt x="787" y="431"/>
                  <a:pt x="788" y="431"/>
                  <a:pt x="788" y="430"/>
                </a:cubicBezTo>
                <a:cubicBezTo>
                  <a:pt x="788" y="429"/>
                  <a:pt x="788" y="429"/>
                  <a:pt x="787" y="428"/>
                </a:cubicBezTo>
                <a:cubicBezTo>
                  <a:pt x="786" y="428"/>
                  <a:pt x="785" y="428"/>
                  <a:pt x="785" y="428"/>
                </a:cubicBezTo>
                <a:cubicBezTo>
                  <a:pt x="784" y="428"/>
                  <a:pt x="783" y="428"/>
                  <a:pt x="783" y="427"/>
                </a:cubicBezTo>
                <a:cubicBezTo>
                  <a:pt x="781" y="427"/>
                  <a:pt x="780" y="427"/>
                  <a:pt x="778" y="427"/>
                </a:cubicBezTo>
                <a:cubicBezTo>
                  <a:pt x="777" y="427"/>
                  <a:pt x="776" y="426"/>
                  <a:pt x="775" y="425"/>
                </a:cubicBezTo>
                <a:cubicBezTo>
                  <a:pt x="774" y="424"/>
                  <a:pt x="773" y="424"/>
                  <a:pt x="771" y="424"/>
                </a:cubicBezTo>
                <a:cubicBezTo>
                  <a:pt x="771" y="424"/>
                  <a:pt x="770" y="423"/>
                  <a:pt x="770" y="423"/>
                </a:cubicBezTo>
                <a:cubicBezTo>
                  <a:pt x="769" y="423"/>
                  <a:pt x="769" y="422"/>
                  <a:pt x="768" y="422"/>
                </a:cubicBezTo>
                <a:cubicBezTo>
                  <a:pt x="768" y="422"/>
                  <a:pt x="764" y="420"/>
                  <a:pt x="764" y="422"/>
                </a:cubicBezTo>
                <a:cubicBezTo>
                  <a:pt x="764" y="423"/>
                  <a:pt x="765" y="423"/>
                  <a:pt x="765" y="423"/>
                </a:cubicBezTo>
                <a:cubicBezTo>
                  <a:pt x="766" y="424"/>
                  <a:pt x="766" y="424"/>
                  <a:pt x="766" y="425"/>
                </a:cubicBezTo>
                <a:cubicBezTo>
                  <a:pt x="767" y="425"/>
                  <a:pt x="767" y="425"/>
                  <a:pt x="768" y="426"/>
                </a:cubicBezTo>
                <a:cubicBezTo>
                  <a:pt x="768" y="427"/>
                  <a:pt x="768" y="427"/>
                  <a:pt x="767" y="427"/>
                </a:cubicBezTo>
                <a:cubicBezTo>
                  <a:pt x="766" y="427"/>
                  <a:pt x="766" y="427"/>
                  <a:pt x="765" y="426"/>
                </a:cubicBezTo>
                <a:cubicBezTo>
                  <a:pt x="765" y="426"/>
                  <a:pt x="764" y="426"/>
                  <a:pt x="763" y="426"/>
                </a:cubicBezTo>
                <a:cubicBezTo>
                  <a:pt x="763" y="426"/>
                  <a:pt x="762" y="425"/>
                  <a:pt x="761" y="425"/>
                </a:cubicBezTo>
                <a:cubicBezTo>
                  <a:pt x="760" y="425"/>
                  <a:pt x="761" y="426"/>
                  <a:pt x="761" y="427"/>
                </a:cubicBezTo>
                <a:cubicBezTo>
                  <a:pt x="761" y="430"/>
                  <a:pt x="758" y="429"/>
                  <a:pt x="756" y="429"/>
                </a:cubicBezTo>
                <a:cubicBezTo>
                  <a:pt x="755" y="429"/>
                  <a:pt x="753" y="429"/>
                  <a:pt x="751" y="429"/>
                </a:cubicBezTo>
                <a:cubicBezTo>
                  <a:pt x="750" y="429"/>
                  <a:pt x="749" y="428"/>
                  <a:pt x="748" y="428"/>
                </a:cubicBezTo>
                <a:cubicBezTo>
                  <a:pt x="746" y="428"/>
                  <a:pt x="745" y="428"/>
                  <a:pt x="743" y="427"/>
                </a:cubicBezTo>
                <a:cubicBezTo>
                  <a:pt x="742" y="427"/>
                  <a:pt x="740" y="426"/>
                  <a:pt x="738" y="427"/>
                </a:cubicBezTo>
                <a:cubicBezTo>
                  <a:pt x="737" y="427"/>
                  <a:pt x="736" y="428"/>
                  <a:pt x="735" y="429"/>
                </a:cubicBezTo>
                <a:cubicBezTo>
                  <a:pt x="735" y="429"/>
                  <a:pt x="734" y="427"/>
                  <a:pt x="733" y="427"/>
                </a:cubicBezTo>
                <a:cubicBezTo>
                  <a:pt x="733" y="426"/>
                  <a:pt x="732" y="426"/>
                  <a:pt x="732" y="425"/>
                </a:cubicBezTo>
                <a:cubicBezTo>
                  <a:pt x="732" y="425"/>
                  <a:pt x="731" y="424"/>
                  <a:pt x="730" y="424"/>
                </a:cubicBezTo>
                <a:cubicBezTo>
                  <a:pt x="730" y="424"/>
                  <a:pt x="730" y="425"/>
                  <a:pt x="729" y="426"/>
                </a:cubicBezTo>
                <a:cubicBezTo>
                  <a:pt x="728" y="427"/>
                  <a:pt x="727" y="427"/>
                  <a:pt x="726" y="428"/>
                </a:cubicBezTo>
                <a:cubicBezTo>
                  <a:pt x="725" y="428"/>
                  <a:pt x="725" y="429"/>
                  <a:pt x="724" y="429"/>
                </a:cubicBezTo>
                <a:cubicBezTo>
                  <a:pt x="723" y="429"/>
                  <a:pt x="723" y="429"/>
                  <a:pt x="722" y="429"/>
                </a:cubicBezTo>
                <a:cubicBezTo>
                  <a:pt x="721" y="430"/>
                  <a:pt x="721" y="430"/>
                  <a:pt x="720" y="431"/>
                </a:cubicBezTo>
                <a:cubicBezTo>
                  <a:pt x="720" y="431"/>
                  <a:pt x="719" y="430"/>
                  <a:pt x="719" y="431"/>
                </a:cubicBezTo>
                <a:cubicBezTo>
                  <a:pt x="719" y="431"/>
                  <a:pt x="719" y="431"/>
                  <a:pt x="718" y="431"/>
                </a:cubicBezTo>
                <a:cubicBezTo>
                  <a:pt x="718" y="431"/>
                  <a:pt x="719" y="430"/>
                  <a:pt x="719" y="430"/>
                </a:cubicBezTo>
                <a:cubicBezTo>
                  <a:pt x="720" y="429"/>
                  <a:pt x="720" y="430"/>
                  <a:pt x="721" y="429"/>
                </a:cubicBezTo>
                <a:cubicBezTo>
                  <a:pt x="722" y="428"/>
                  <a:pt x="720" y="426"/>
                  <a:pt x="719" y="426"/>
                </a:cubicBezTo>
                <a:cubicBezTo>
                  <a:pt x="718" y="426"/>
                  <a:pt x="718" y="426"/>
                  <a:pt x="717" y="426"/>
                </a:cubicBezTo>
                <a:cubicBezTo>
                  <a:pt x="717" y="426"/>
                  <a:pt x="716" y="425"/>
                  <a:pt x="715" y="425"/>
                </a:cubicBezTo>
                <a:cubicBezTo>
                  <a:pt x="715" y="424"/>
                  <a:pt x="716" y="423"/>
                  <a:pt x="716" y="423"/>
                </a:cubicBezTo>
                <a:cubicBezTo>
                  <a:pt x="716" y="422"/>
                  <a:pt x="716" y="421"/>
                  <a:pt x="716" y="421"/>
                </a:cubicBezTo>
                <a:cubicBezTo>
                  <a:pt x="715" y="420"/>
                  <a:pt x="714" y="419"/>
                  <a:pt x="713" y="419"/>
                </a:cubicBezTo>
                <a:cubicBezTo>
                  <a:pt x="712" y="418"/>
                  <a:pt x="711" y="418"/>
                  <a:pt x="710" y="418"/>
                </a:cubicBezTo>
                <a:cubicBezTo>
                  <a:pt x="709" y="418"/>
                  <a:pt x="708" y="418"/>
                  <a:pt x="708" y="418"/>
                </a:cubicBezTo>
                <a:cubicBezTo>
                  <a:pt x="707" y="417"/>
                  <a:pt x="707" y="417"/>
                  <a:pt x="706" y="417"/>
                </a:cubicBezTo>
                <a:cubicBezTo>
                  <a:pt x="705" y="417"/>
                  <a:pt x="704" y="417"/>
                  <a:pt x="704" y="417"/>
                </a:cubicBezTo>
                <a:cubicBezTo>
                  <a:pt x="703" y="417"/>
                  <a:pt x="703" y="416"/>
                  <a:pt x="702" y="416"/>
                </a:cubicBezTo>
                <a:cubicBezTo>
                  <a:pt x="701" y="416"/>
                  <a:pt x="701" y="416"/>
                  <a:pt x="700" y="415"/>
                </a:cubicBezTo>
                <a:cubicBezTo>
                  <a:pt x="700" y="414"/>
                  <a:pt x="701" y="414"/>
                  <a:pt x="701" y="414"/>
                </a:cubicBezTo>
                <a:cubicBezTo>
                  <a:pt x="703" y="414"/>
                  <a:pt x="704" y="415"/>
                  <a:pt x="705" y="415"/>
                </a:cubicBezTo>
                <a:cubicBezTo>
                  <a:pt x="707" y="415"/>
                  <a:pt x="708" y="416"/>
                  <a:pt x="709" y="416"/>
                </a:cubicBezTo>
                <a:cubicBezTo>
                  <a:pt x="711" y="416"/>
                  <a:pt x="712" y="416"/>
                  <a:pt x="713" y="416"/>
                </a:cubicBezTo>
                <a:cubicBezTo>
                  <a:pt x="715" y="417"/>
                  <a:pt x="716" y="417"/>
                  <a:pt x="718" y="417"/>
                </a:cubicBezTo>
                <a:cubicBezTo>
                  <a:pt x="722" y="417"/>
                  <a:pt x="722" y="417"/>
                  <a:pt x="722" y="417"/>
                </a:cubicBezTo>
                <a:cubicBezTo>
                  <a:pt x="724" y="417"/>
                  <a:pt x="725" y="416"/>
                  <a:pt x="726" y="417"/>
                </a:cubicBezTo>
                <a:cubicBezTo>
                  <a:pt x="728" y="418"/>
                  <a:pt x="729" y="418"/>
                  <a:pt x="730" y="418"/>
                </a:cubicBezTo>
                <a:cubicBezTo>
                  <a:pt x="732" y="417"/>
                  <a:pt x="732" y="415"/>
                  <a:pt x="734" y="415"/>
                </a:cubicBezTo>
                <a:cubicBezTo>
                  <a:pt x="734" y="415"/>
                  <a:pt x="735" y="415"/>
                  <a:pt x="735" y="414"/>
                </a:cubicBezTo>
                <a:cubicBezTo>
                  <a:pt x="736" y="414"/>
                  <a:pt x="736" y="413"/>
                  <a:pt x="737" y="413"/>
                </a:cubicBezTo>
                <a:cubicBezTo>
                  <a:pt x="738" y="412"/>
                  <a:pt x="740" y="413"/>
                  <a:pt x="741" y="412"/>
                </a:cubicBezTo>
                <a:cubicBezTo>
                  <a:pt x="742" y="412"/>
                  <a:pt x="744" y="412"/>
                  <a:pt x="745" y="411"/>
                </a:cubicBezTo>
                <a:cubicBezTo>
                  <a:pt x="746" y="411"/>
                  <a:pt x="747" y="411"/>
                  <a:pt x="747" y="410"/>
                </a:cubicBezTo>
                <a:cubicBezTo>
                  <a:pt x="748" y="410"/>
                  <a:pt x="747" y="409"/>
                  <a:pt x="748" y="408"/>
                </a:cubicBezTo>
                <a:cubicBezTo>
                  <a:pt x="748" y="408"/>
                  <a:pt x="748" y="407"/>
                  <a:pt x="748" y="406"/>
                </a:cubicBezTo>
                <a:cubicBezTo>
                  <a:pt x="748" y="406"/>
                  <a:pt x="747" y="405"/>
                  <a:pt x="746" y="405"/>
                </a:cubicBezTo>
                <a:cubicBezTo>
                  <a:pt x="746" y="405"/>
                  <a:pt x="745" y="404"/>
                  <a:pt x="745" y="404"/>
                </a:cubicBezTo>
                <a:cubicBezTo>
                  <a:pt x="744" y="404"/>
                  <a:pt x="743" y="404"/>
                  <a:pt x="743" y="404"/>
                </a:cubicBezTo>
                <a:cubicBezTo>
                  <a:pt x="742" y="404"/>
                  <a:pt x="741" y="403"/>
                  <a:pt x="741" y="403"/>
                </a:cubicBezTo>
                <a:cubicBezTo>
                  <a:pt x="740" y="403"/>
                  <a:pt x="740" y="403"/>
                  <a:pt x="739" y="403"/>
                </a:cubicBezTo>
                <a:cubicBezTo>
                  <a:pt x="737" y="403"/>
                  <a:pt x="736" y="402"/>
                  <a:pt x="735" y="402"/>
                </a:cubicBezTo>
                <a:cubicBezTo>
                  <a:pt x="733" y="401"/>
                  <a:pt x="731" y="402"/>
                  <a:pt x="731" y="401"/>
                </a:cubicBezTo>
                <a:cubicBezTo>
                  <a:pt x="731" y="400"/>
                  <a:pt x="731" y="400"/>
                  <a:pt x="731" y="399"/>
                </a:cubicBezTo>
                <a:cubicBezTo>
                  <a:pt x="731" y="398"/>
                  <a:pt x="731" y="397"/>
                  <a:pt x="731" y="397"/>
                </a:cubicBezTo>
                <a:cubicBezTo>
                  <a:pt x="730" y="396"/>
                  <a:pt x="729" y="394"/>
                  <a:pt x="728" y="394"/>
                </a:cubicBezTo>
                <a:cubicBezTo>
                  <a:pt x="726" y="395"/>
                  <a:pt x="726" y="395"/>
                  <a:pt x="724" y="396"/>
                </a:cubicBezTo>
                <a:cubicBezTo>
                  <a:pt x="724" y="396"/>
                  <a:pt x="723" y="397"/>
                  <a:pt x="723" y="397"/>
                </a:cubicBezTo>
                <a:cubicBezTo>
                  <a:pt x="722" y="396"/>
                  <a:pt x="722" y="396"/>
                  <a:pt x="722" y="395"/>
                </a:cubicBezTo>
                <a:cubicBezTo>
                  <a:pt x="721" y="393"/>
                  <a:pt x="719" y="394"/>
                  <a:pt x="718" y="395"/>
                </a:cubicBezTo>
                <a:cubicBezTo>
                  <a:pt x="718" y="395"/>
                  <a:pt x="717" y="395"/>
                  <a:pt x="716" y="395"/>
                </a:cubicBezTo>
                <a:cubicBezTo>
                  <a:pt x="715" y="396"/>
                  <a:pt x="715" y="396"/>
                  <a:pt x="715" y="395"/>
                </a:cubicBezTo>
                <a:cubicBezTo>
                  <a:pt x="715" y="394"/>
                  <a:pt x="715" y="394"/>
                  <a:pt x="714" y="394"/>
                </a:cubicBezTo>
                <a:cubicBezTo>
                  <a:pt x="713" y="394"/>
                  <a:pt x="713" y="393"/>
                  <a:pt x="712" y="393"/>
                </a:cubicBezTo>
                <a:cubicBezTo>
                  <a:pt x="711" y="392"/>
                  <a:pt x="711" y="391"/>
                  <a:pt x="710" y="391"/>
                </a:cubicBezTo>
                <a:cubicBezTo>
                  <a:pt x="709" y="390"/>
                  <a:pt x="709" y="390"/>
                  <a:pt x="708" y="390"/>
                </a:cubicBezTo>
                <a:cubicBezTo>
                  <a:pt x="707" y="390"/>
                  <a:pt x="707" y="389"/>
                  <a:pt x="706" y="389"/>
                </a:cubicBezTo>
                <a:cubicBezTo>
                  <a:pt x="705" y="389"/>
                  <a:pt x="703" y="389"/>
                  <a:pt x="702" y="390"/>
                </a:cubicBezTo>
                <a:cubicBezTo>
                  <a:pt x="701" y="391"/>
                  <a:pt x="701" y="393"/>
                  <a:pt x="700" y="394"/>
                </a:cubicBezTo>
                <a:cubicBezTo>
                  <a:pt x="699" y="396"/>
                  <a:pt x="696" y="397"/>
                  <a:pt x="696" y="400"/>
                </a:cubicBezTo>
                <a:cubicBezTo>
                  <a:pt x="696" y="401"/>
                  <a:pt x="697" y="402"/>
                  <a:pt x="697" y="404"/>
                </a:cubicBezTo>
                <a:cubicBezTo>
                  <a:pt x="697" y="405"/>
                  <a:pt x="695" y="406"/>
                  <a:pt x="694" y="407"/>
                </a:cubicBezTo>
                <a:cubicBezTo>
                  <a:pt x="694" y="407"/>
                  <a:pt x="693" y="408"/>
                  <a:pt x="692" y="408"/>
                </a:cubicBezTo>
                <a:cubicBezTo>
                  <a:pt x="692" y="408"/>
                  <a:pt x="691" y="407"/>
                  <a:pt x="692" y="407"/>
                </a:cubicBezTo>
                <a:cubicBezTo>
                  <a:pt x="692" y="406"/>
                  <a:pt x="693" y="406"/>
                  <a:pt x="693" y="406"/>
                </a:cubicBezTo>
                <a:cubicBezTo>
                  <a:pt x="694" y="405"/>
                  <a:pt x="694" y="404"/>
                  <a:pt x="694" y="404"/>
                </a:cubicBezTo>
                <a:cubicBezTo>
                  <a:pt x="694" y="403"/>
                  <a:pt x="695" y="403"/>
                  <a:pt x="694" y="403"/>
                </a:cubicBezTo>
                <a:cubicBezTo>
                  <a:pt x="693" y="402"/>
                  <a:pt x="692" y="404"/>
                  <a:pt x="691" y="404"/>
                </a:cubicBezTo>
                <a:cubicBezTo>
                  <a:pt x="691" y="404"/>
                  <a:pt x="690" y="404"/>
                  <a:pt x="690" y="404"/>
                </a:cubicBezTo>
                <a:cubicBezTo>
                  <a:pt x="689" y="404"/>
                  <a:pt x="688" y="404"/>
                  <a:pt x="688" y="405"/>
                </a:cubicBezTo>
                <a:cubicBezTo>
                  <a:pt x="687" y="405"/>
                  <a:pt x="687" y="405"/>
                  <a:pt x="686" y="404"/>
                </a:cubicBezTo>
                <a:cubicBezTo>
                  <a:pt x="686" y="404"/>
                  <a:pt x="685" y="404"/>
                  <a:pt x="685" y="403"/>
                </a:cubicBezTo>
                <a:cubicBezTo>
                  <a:pt x="685" y="402"/>
                  <a:pt x="686" y="402"/>
                  <a:pt x="686" y="402"/>
                </a:cubicBezTo>
                <a:cubicBezTo>
                  <a:pt x="687" y="402"/>
                  <a:pt x="687" y="401"/>
                  <a:pt x="688" y="401"/>
                </a:cubicBezTo>
                <a:cubicBezTo>
                  <a:pt x="689" y="400"/>
                  <a:pt x="690" y="400"/>
                  <a:pt x="691" y="399"/>
                </a:cubicBezTo>
                <a:cubicBezTo>
                  <a:pt x="692" y="398"/>
                  <a:pt x="692" y="398"/>
                  <a:pt x="692" y="398"/>
                </a:cubicBezTo>
                <a:cubicBezTo>
                  <a:pt x="692" y="397"/>
                  <a:pt x="693" y="397"/>
                  <a:pt x="693" y="396"/>
                </a:cubicBezTo>
                <a:cubicBezTo>
                  <a:pt x="693" y="396"/>
                  <a:pt x="694" y="393"/>
                  <a:pt x="693" y="394"/>
                </a:cubicBezTo>
                <a:cubicBezTo>
                  <a:pt x="692" y="394"/>
                  <a:pt x="692" y="395"/>
                  <a:pt x="692" y="395"/>
                </a:cubicBezTo>
                <a:cubicBezTo>
                  <a:pt x="692" y="395"/>
                  <a:pt x="691" y="395"/>
                  <a:pt x="691" y="395"/>
                </a:cubicBezTo>
                <a:cubicBezTo>
                  <a:pt x="690" y="395"/>
                  <a:pt x="689" y="396"/>
                  <a:pt x="688" y="396"/>
                </a:cubicBezTo>
                <a:cubicBezTo>
                  <a:pt x="686" y="396"/>
                  <a:pt x="687" y="394"/>
                  <a:pt x="686" y="394"/>
                </a:cubicBezTo>
                <a:cubicBezTo>
                  <a:pt x="685" y="393"/>
                  <a:pt x="686" y="393"/>
                  <a:pt x="687" y="392"/>
                </a:cubicBezTo>
                <a:cubicBezTo>
                  <a:pt x="687" y="392"/>
                  <a:pt x="688" y="392"/>
                  <a:pt x="688" y="392"/>
                </a:cubicBezTo>
                <a:cubicBezTo>
                  <a:pt x="688" y="392"/>
                  <a:pt x="688" y="392"/>
                  <a:pt x="689" y="392"/>
                </a:cubicBezTo>
                <a:cubicBezTo>
                  <a:pt x="690" y="391"/>
                  <a:pt x="691" y="393"/>
                  <a:pt x="693" y="392"/>
                </a:cubicBezTo>
                <a:cubicBezTo>
                  <a:pt x="694" y="392"/>
                  <a:pt x="695" y="390"/>
                  <a:pt x="696" y="389"/>
                </a:cubicBezTo>
                <a:cubicBezTo>
                  <a:pt x="696" y="388"/>
                  <a:pt x="696" y="388"/>
                  <a:pt x="697" y="388"/>
                </a:cubicBezTo>
                <a:cubicBezTo>
                  <a:pt x="698" y="387"/>
                  <a:pt x="699" y="387"/>
                  <a:pt x="699" y="386"/>
                </a:cubicBezTo>
                <a:cubicBezTo>
                  <a:pt x="698" y="385"/>
                  <a:pt x="696" y="385"/>
                  <a:pt x="695" y="384"/>
                </a:cubicBezTo>
                <a:cubicBezTo>
                  <a:pt x="694" y="384"/>
                  <a:pt x="693" y="383"/>
                  <a:pt x="692" y="382"/>
                </a:cubicBezTo>
                <a:cubicBezTo>
                  <a:pt x="690" y="382"/>
                  <a:pt x="689" y="382"/>
                  <a:pt x="688" y="382"/>
                </a:cubicBezTo>
                <a:cubicBezTo>
                  <a:pt x="686" y="382"/>
                  <a:pt x="685" y="381"/>
                  <a:pt x="684" y="380"/>
                </a:cubicBezTo>
                <a:cubicBezTo>
                  <a:pt x="683" y="380"/>
                  <a:pt x="681" y="379"/>
                  <a:pt x="680" y="381"/>
                </a:cubicBezTo>
                <a:cubicBezTo>
                  <a:pt x="680" y="382"/>
                  <a:pt x="681" y="382"/>
                  <a:pt x="681" y="383"/>
                </a:cubicBezTo>
                <a:cubicBezTo>
                  <a:pt x="681" y="384"/>
                  <a:pt x="680" y="385"/>
                  <a:pt x="680" y="385"/>
                </a:cubicBezTo>
                <a:cubicBezTo>
                  <a:pt x="679" y="386"/>
                  <a:pt x="679" y="387"/>
                  <a:pt x="678" y="387"/>
                </a:cubicBezTo>
                <a:cubicBezTo>
                  <a:pt x="678" y="387"/>
                  <a:pt x="677" y="387"/>
                  <a:pt x="676" y="387"/>
                </a:cubicBezTo>
                <a:cubicBezTo>
                  <a:pt x="675" y="387"/>
                  <a:pt x="674" y="387"/>
                  <a:pt x="674" y="388"/>
                </a:cubicBezTo>
                <a:cubicBezTo>
                  <a:pt x="673" y="388"/>
                  <a:pt x="673" y="389"/>
                  <a:pt x="674" y="389"/>
                </a:cubicBezTo>
                <a:cubicBezTo>
                  <a:pt x="674" y="389"/>
                  <a:pt x="675" y="389"/>
                  <a:pt x="676" y="389"/>
                </a:cubicBezTo>
                <a:cubicBezTo>
                  <a:pt x="677" y="389"/>
                  <a:pt x="677" y="389"/>
                  <a:pt x="677" y="390"/>
                </a:cubicBezTo>
                <a:cubicBezTo>
                  <a:pt x="678" y="390"/>
                  <a:pt x="679" y="390"/>
                  <a:pt x="679" y="391"/>
                </a:cubicBezTo>
                <a:cubicBezTo>
                  <a:pt x="679" y="392"/>
                  <a:pt x="678" y="392"/>
                  <a:pt x="678" y="392"/>
                </a:cubicBezTo>
                <a:cubicBezTo>
                  <a:pt x="677" y="392"/>
                  <a:pt x="676" y="392"/>
                  <a:pt x="675" y="392"/>
                </a:cubicBezTo>
                <a:cubicBezTo>
                  <a:pt x="675" y="392"/>
                  <a:pt x="674" y="393"/>
                  <a:pt x="674" y="393"/>
                </a:cubicBezTo>
                <a:cubicBezTo>
                  <a:pt x="673" y="394"/>
                  <a:pt x="670" y="394"/>
                  <a:pt x="670" y="395"/>
                </a:cubicBezTo>
                <a:cubicBezTo>
                  <a:pt x="670" y="396"/>
                  <a:pt x="671" y="396"/>
                  <a:pt x="671" y="396"/>
                </a:cubicBezTo>
                <a:cubicBezTo>
                  <a:pt x="672" y="397"/>
                  <a:pt x="671" y="397"/>
                  <a:pt x="671" y="398"/>
                </a:cubicBezTo>
                <a:cubicBezTo>
                  <a:pt x="670" y="399"/>
                  <a:pt x="670" y="399"/>
                  <a:pt x="669" y="399"/>
                </a:cubicBezTo>
                <a:cubicBezTo>
                  <a:pt x="669" y="399"/>
                  <a:pt x="668" y="399"/>
                  <a:pt x="667" y="399"/>
                </a:cubicBezTo>
                <a:cubicBezTo>
                  <a:pt x="666" y="401"/>
                  <a:pt x="669" y="401"/>
                  <a:pt x="669" y="402"/>
                </a:cubicBezTo>
                <a:cubicBezTo>
                  <a:pt x="669" y="404"/>
                  <a:pt x="667" y="402"/>
                  <a:pt x="666" y="402"/>
                </a:cubicBezTo>
                <a:cubicBezTo>
                  <a:pt x="665" y="402"/>
                  <a:pt x="664" y="402"/>
                  <a:pt x="664" y="403"/>
                </a:cubicBezTo>
                <a:cubicBezTo>
                  <a:pt x="663" y="404"/>
                  <a:pt x="662" y="404"/>
                  <a:pt x="662" y="405"/>
                </a:cubicBezTo>
                <a:cubicBezTo>
                  <a:pt x="661" y="405"/>
                  <a:pt x="661" y="405"/>
                  <a:pt x="661" y="406"/>
                </a:cubicBezTo>
                <a:cubicBezTo>
                  <a:pt x="659" y="409"/>
                  <a:pt x="659" y="404"/>
                  <a:pt x="659" y="403"/>
                </a:cubicBezTo>
                <a:cubicBezTo>
                  <a:pt x="659" y="402"/>
                  <a:pt x="660" y="402"/>
                  <a:pt x="659" y="401"/>
                </a:cubicBezTo>
                <a:cubicBezTo>
                  <a:pt x="659" y="400"/>
                  <a:pt x="658" y="400"/>
                  <a:pt x="658" y="399"/>
                </a:cubicBezTo>
                <a:cubicBezTo>
                  <a:pt x="658" y="398"/>
                  <a:pt x="658" y="398"/>
                  <a:pt x="658" y="397"/>
                </a:cubicBezTo>
                <a:cubicBezTo>
                  <a:pt x="658" y="397"/>
                  <a:pt x="656" y="396"/>
                  <a:pt x="657" y="396"/>
                </a:cubicBezTo>
                <a:cubicBezTo>
                  <a:pt x="657" y="395"/>
                  <a:pt x="658" y="396"/>
                  <a:pt x="659" y="396"/>
                </a:cubicBezTo>
                <a:cubicBezTo>
                  <a:pt x="660" y="396"/>
                  <a:pt x="660" y="395"/>
                  <a:pt x="660" y="394"/>
                </a:cubicBezTo>
                <a:cubicBezTo>
                  <a:pt x="661" y="393"/>
                  <a:pt x="662" y="392"/>
                  <a:pt x="663" y="391"/>
                </a:cubicBezTo>
                <a:cubicBezTo>
                  <a:pt x="663" y="390"/>
                  <a:pt x="663" y="388"/>
                  <a:pt x="663" y="387"/>
                </a:cubicBezTo>
                <a:cubicBezTo>
                  <a:pt x="662" y="386"/>
                  <a:pt x="663" y="385"/>
                  <a:pt x="662" y="385"/>
                </a:cubicBezTo>
                <a:cubicBezTo>
                  <a:pt x="661" y="385"/>
                  <a:pt x="660" y="386"/>
                  <a:pt x="660" y="387"/>
                </a:cubicBezTo>
                <a:cubicBezTo>
                  <a:pt x="658" y="389"/>
                  <a:pt x="656" y="390"/>
                  <a:pt x="654" y="392"/>
                </a:cubicBezTo>
                <a:cubicBezTo>
                  <a:pt x="653" y="392"/>
                  <a:pt x="652" y="393"/>
                  <a:pt x="650" y="394"/>
                </a:cubicBezTo>
                <a:cubicBezTo>
                  <a:pt x="649" y="395"/>
                  <a:pt x="648" y="397"/>
                  <a:pt x="647" y="398"/>
                </a:cubicBezTo>
                <a:cubicBezTo>
                  <a:pt x="646" y="399"/>
                  <a:pt x="645" y="399"/>
                  <a:pt x="644" y="401"/>
                </a:cubicBezTo>
                <a:cubicBezTo>
                  <a:pt x="642" y="403"/>
                  <a:pt x="640" y="405"/>
                  <a:pt x="638" y="406"/>
                </a:cubicBezTo>
                <a:cubicBezTo>
                  <a:pt x="638" y="406"/>
                  <a:pt x="637" y="407"/>
                  <a:pt x="637" y="407"/>
                </a:cubicBezTo>
                <a:cubicBezTo>
                  <a:pt x="636" y="408"/>
                  <a:pt x="637" y="408"/>
                  <a:pt x="637" y="408"/>
                </a:cubicBezTo>
                <a:cubicBezTo>
                  <a:pt x="638" y="409"/>
                  <a:pt x="638" y="409"/>
                  <a:pt x="638" y="409"/>
                </a:cubicBezTo>
                <a:cubicBezTo>
                  <a:pt x="638" y="409"/>
                  <a:pt x="638" y="409"/>
                  <a:pt x="638" y="410"/>
                </a:cubicBezTo>
                <a:cubicBezTo>
                  <a:pt x="639" y="411"/>
                  <a:pt x="638" y="411"/>
                  <a:pt x="637" y="411"/>
                </a:cubicBezTo>
                <a:cubicBezTo>
                  <a:pt x="636" y="412"/>
                  <a:pt x="635" y="413"/>
                  <a:pt x="634" y="414"/>
                </a:cubicBezTo>
                <a:cubicBezTo>
                  <a:pt x="634" y="414"/>
                  <a:pt x="633" y="415"/>
                  <a:pt x="633" y="415"/>
                </a:cubicBezTo>
                <a:cubicBezTo>
                  <a:pt x="633" y="416"/>
                  <a:pt x="633" y="416"/>
                  <a:pt x="632" y="417"/>
                </a:cubicBezTo>
                <a:cubicBezTo>
                  <a:pt x="632" y="417"/>
                  <a:pt x="632" y="416"/>
                  <a:pt x="632" y="416"/>
                </a:cubicBezTo>
                <a:cubicBezTo>
                  <a:pt x="632" y="416"/>
                  <a:pt x="631" y="416"/>
                  <a:pt x="631" y="415"/>
                </a:cubicBezTo>
                <a:cubicBezTo>
                  <a:pt x="631" y="415"/>
                  <a:pt x="631" y="414"/>
                  <a:pt x="630" y="414"/>
                </a:cubicBezTo>
                <a:cubicBezTo>
                  <a:pt x="629" y="414"/>
                  <a:pt x="629" y="417"/>
                  <a:pt x="628" y="417"/>
                </a:cubicBezTo>
                <a:cubicBezTo>
                  <a:pt x="628" y="417"/>
                  <a:pt x="628" y="413"/>
                  <a:pt x="628" y="413"/>
                </a:cubicBezTo>
                <a:cubicBezTo>
                  <a:pt x="628" y="411"/>
                  <a:pt x="629" y="410"/>
                  <a:pt x="629" y="409"/>
                </a:cubicBezTo>
                <a:cubicBezTo>
                  <a:pt x="629" y="408"/>
                  <a:pt x="629" y="407"/>
                  <a:pt x="630" y="406"/>
                </a:cubicBezTo>
                <a:cubicBezTo>
                  <a:pt x="630" y="406"/>
                  <a:pt x="631" y="405"/>
                  <a:pt x="631" y="405"/>
                </a:cubicBezTo>
                <a:cubicBezTo>
                  <a:pt x="632" y="404"/>
                  <a:pt x="632" y="404"/>
                  <a:pt x="631" y="403"/>
                </a:cubicBezTo>
                <a:cubicBezTo>
                  <a:pt x="631" y="402"/>
                  <a:pt x="630" y="402"/>
                  <a:pt x="631" y="401"/>
                </a:cubicBezTo>
                <a:cubicBezTo>
                  <a:pt x="632" y="400"/>
                  <a:pt x="633" y="400"/>
                  <a:pt x="634" y="399"/>
                </a:cubicBezTo>
                <a:cubicBezTo>
                  <a:pt x="636" y="398"/>
                  <a:pt x="637" y="397"/>
                  <a:pt x="638" y="396"/>
                </a:cubicBezTo>
                <a:cubicBezTo>
                  <a:pt x="639" y="396"/>
                  <a:pt x="640" y="396"/>
                  <a:pt x="641" y="395"/>
                </a:cubicBezTo>
                <a:cubicBezTo>
                  <a:pt x="642" y="394"/>
                  <a:pt x="642" y="393"/>
                  <a:pt x="643" y="392"/>
                </a:cubicBezTo>
                <a:cubicBezTo>
                  <a:pt x="644" y="392"/>
                  <a:pt x="644" y="392"/>
                  <a:pt x="644" y="391"/>
                </a:cubicBezTo>
                <a:cubicBezTo>
                  <a:pt x="645" y="391"/>
                  <a:pt x="645" y="391"/>
                  <a:pt x="646" y="390"/>
                </a:cubicBezTo>
                <a:cubicBezTo>
                  <a:pt x="646" y="390"/>
                  <a:pt x="647" y="390"/>
                  <a:pt x="647" y="389"/>
                </a:cubicBezTo>
                <a:cubicBezTo>
                  <a:pt x="647" y="389"/>
                  <a:pt x="646" y="389"/>
                  <a:pt x="645" y="389"/>
                </a:cubicBezTo>
                <a:cubicBezTo>
                  <a:pt x="645" y="388"/>
                  <a:pt x="644" y="388"/>
                  <a:pt x="644" y="388"/>
                </a:cubicBezTo>
                <a:cubicBezTo>
                  <a:pt x="643" y="388"/>
                  <a:pt x="643" y="387"/>
                  <a:pt x="642" y="387"/>
                </a:cubicBezTo>
                <a:cubicBezTo>
                  <a:pt x="642" y="387"/>
                  <a:pt x="640" y="387"/>
                  <a:pt x="641" y="386"/>
                </a:cubicBezTo>
                <a:cubicBezTo>
                  <a:pt x="642" y="385"/>
                  <a:pt x="643" y="386"/>
                  <a:pt x="644" y="386"/>
                </a:cubicBezTo>
                <a:cubicBezTo>
                  <a:pt x="645" y="386"/>
                  <a:pt x="645" y="386"/>
                  <a:pt x="646" y="385"/>
                </a:cubicBezTo>
                <a:cubicBezTo>
                  <a:pt x="646" y="385"/>
                  <a:pt x="647" y="385"/>
                  <a:pt x="648" y="385"/>
                </a:cubicBezTo>
                <a:cubicBezTo>
                  <a:pt x="648" y="385"/>
                  <a:pt x="649" y="385"/>
                  <a:pt x="650" y="385"/>
                </a:cubicBezTo>
                <a:cubicBezTo>
                  <a:pt x="650" y="384"/>
                  <a:pt x="650" y="384"/>
                  <a:pt x="649" y="383"/>
                </a:cubicBezTo>
                <a:cubicBezTo>
                  <a:pt x="649" y="382"/>
                  <a:pt x="650" y="380"/>
                  <a:pt x="648" y="380"/>
                </a:cubicBezTo>
                <a:cubicBezTo>
                  <a:pt x="647" y="379"/>
                  <a:pt x="646" y="380"/>
                  <a:pt x="645" y="379"/>
                </a:cubicBezTo>
                <a:cubicBezTo>
                  <a:pt x="644" y="379"/>
                  <a:pt x="644" y="378"/>
                  <a:pt x="642" y="378"/>
                </a:cubicBezTo>
                <a:cubicBezTo>
                  <a:pt x="642" y="378"/>
                  <a:pt x="640" y="379"/>
                  <a:pt x="640" y="380"/>
                </a:cubicBezTo>
                <a:cubicBezTo>
                  <a:pt x="641" y="380"/>
                  <a:pt x="642" y="381"/>
                  <a:pt x="641" y="381"/>
                </a:cubicBezTo>
                <a:cubicBezTo>
                  <a:pt x="641" y="382"/>
                  <a:pt x="639" y="382"/>
                  <a:pt x="639" y="382"/>
                </a:cubicBezTo>
                <a:cubicBezTo>
                  <a:pt x="638" y="382"/>
                  <a:pt x="636" y="382"/>
                  <a:pt x="635" y="382"/>
                </a:cubicBezTo>
                <a:cubicBezTo>
                  <a:pt x="633" y="383"/>
                  <a:pt x="636" y="384"/>
                  <a:pt x="637" y="384"/>
                </a:cubicBezTo>
                <a:cubicBezTo>
                  <a:pt x="637" y="385"/>
                  <a:pt x="638" y="386"/>
                  <a:pt x="637" y="386"/>
                </a:cubicBezTo>
                <a:cubicBezTo>
                  <a:pt x="637" y="387"/>
                  <a:pt x="636" y="387"/>
                  <a:pt x="635" y="387"/>
                </a:cubicBezTo>
                <a:cubicBezTo>
                  <a:pt x="634" y="387"/>
                  <a:pt x="632" y="387"/>
                  <a:pt x="631" y="387"/>
                </a:cubicBezTo>
                <a:cubicBezTo>
                  <a:pt x="630" y="387"/>
                  <a:pt x="630" y="386"/>
                  <a:pt x="630" y="386"/>
                </a:cubicBezTo>
                <a:cubicBezTo>
                  <a:pt x="629" y="385"/>
                  <a:pt x="629" y="385"/>
                  <a:pt x="628" y="385"/>
                </a:cubicBezTo>
                <a:cubicBezTo>
                  <a:pt x="627" y="385"/>
                  <a:pt x="627" y="386"/>
                  <a:pt x="627" y="386"/>
                </a:cubicBezTo>
                <a:cubicBezTo>
                  <a:pt x="626" y="386"/>
                  <a:pt x="625" y="386"/>
                  <a:pt x="625" y="386"/>
                </a:cubicBezTo>
                <a:cubicBezTo>
                  <a:pt x="624" y="386"/>
                  <a:pt x="624" y="385"/>
                  <a:pt x="624" y="385"/>
                </a:cubicBezTo>
                <a:cubicBezTo>
                  <a:pt x="624" y="385"/>
                  <a:pt x="624" y="384"/>
                  <a:pt x="624" y="384"/>
                </a:cubicBezTo>
                <a:cubicBezTo>
                  <a:pt x="623" y="383"/>
                  <a:pt x="622" y="383"/>
                  <a:pt x="620" y="384"/>
                </a:cubicBezTo>
                <a:cubicBezTo>
                  <a:pt x="619" y="384"/>
                  <a:pt x="619" y="386"/>
                  <a:pt x="619" y="388"/>
                </a:cubicBezTo>
                <a:cubicBezTo>
                  <a:pt x="619" y="388"/>
                  <a:pt x="619" y="389"/>
                  <a:pt x="619" y="390"/>
                </a:cubicBezTo>
                <a:cubicBezTo>
                  <a:pt x="618" y="391"/>
                  <a:pt x="618" y="390"/>
                  <a:pt x="617" y="390"/>
                </a:cubicBezTo>
                <a:cubicBezTo>
                  <a:pt x="616" y="389"/>
                  <a:pt x="614" y="389"/>
                  <a:pt x="614" y="390"/>
                </a:cubicBezTo>
                <a:cubicBezTo>
                  <a:pt x="614" y="391"/>
                  <a:pt x="614" y="391"/>
                  <a:pt x="615" y="391"/>
                </a:cubicBezTo>
                <a:cubicBezTo>
                  <a:pt x="615" y="392"/>
                  <a:pt x="615" y="393"/>
                  <a:pt x="616" y="393"/>
                </a:cubicBezTo>
                <a:cubicBezTo>
                  <a:pt x="616" y="395"/>
                  <a:pt x="619" y="393"/>
                  <a:pt x="619" y="395"/>
                </a:cubicBezTo>
                <a:cubicBezTo>
                  <a:pt x="619" y="396"/>
                  <a:pt x="618" y="396"/>
                  <a:pt x="617" y="396"/>
                </a:cubicBezTo>
                <a:cubicBezTo>
                  <a:pt x="617" y="396"/>
                  <a:pt x="616" y="396"/>
                  <a:pt x="615" y="397"/>
                </a:cubicBezTo>
                <a:cubicBezTo>
                  <a:pt x="615" y="397"/>
                  <a:pt x="614" y="398"/>
                  <a:pt x="614" y="399"/>
                </a:cubicBezTo>
                <a:cubicBezTo>
                  <a:pt x="614" y="399"/>
                  <a:pt x="613" y="400"/>
                  <a:pt x="613" y="400"/>
                </a:cubicBezTo>
                <a:cubicBezTo>
                  <a:pt x="613" y="401"/>
                  <a:pt x="616" y="403"/>
                  <a:pt x="614" y="403"/>
                </a:cubicBezTo>
                <a:cubicBezTo>
                  <a:pt x="612" y="403"/>
                  <a:pt x="611" y="402"/>
                  <a:pt x="609" y="402"/>
                </a:cubicBezTo>
                <a:cubicBezTo>
                  <a:pt x="607" y="402"/>
                  <a:pt x="606" y="403"/>
                  <a:pt x="604" y="404"/>
                </a:cubicBezTo>
                <a:cubicBezTo>
                  <a:pt x="603" y="405"/>
                  <a:pt x="602" y="406"/>
                  <a:pt x="601" y="406"/>
                </a:cubicBezTo>
                <a:cubicBezTo>
                  <a:pt x="600" y="406"/>
                  <a:pt x="598" y="407"/>
                  <a:pt x="597" y="408"/>
                </a:cubicBezTo>
                <a:cubicBezTo>
                  <a:pt x="597" y="409"/>
                  <a:pt x="596" y="410"/>
                  <a:pt x="595" y="410"/>
                </a:cubicBezTo>
                <a:cubicBezTo>
                  <a:pt x="595" y="411"/>
                  <a:pt x="594" y="412"/>
                  <a:pt x="594" y="413"/>
                </a:cubicBezTo>
                <a:cubicBezTo>
                  <a:pt x="595" y="413"/>
                  <a:pt x="596" y="415"/>
                  <a:pt x="595" y="416"/>
                </a:cubicBezTo>
                <a:cubicBezTo>
                  <a:pt x="594" y="417"/>
                  <a:pt x="593" y="417"/>
                  <a:pt x="593" y="417"/>
                </a:cubicBezTo>
                <a:cubicBezTo>
                  <a:pt x="593" y="418"/>
                  <a:pt x="595" y="418"/>
                  <a:pt x="595" y="419"/>
                </a:cubicBezTo>
                <a:cubicBezTo>
                  <a:pt x="596" y="419"/>
                  <a:pt x="596" y="419"/>
                  <a:pt x="597" y="419"/>
                </a:cubicBezTo>
                <a:cubicBezTo>
                  <a:pt x="597" y="419"/>
                  <a:pt x="598" y="419"/>
                  <a:pt x="599" y="419"/>
                </a:cubicBezTo>
                <a:cubicBezTo>
                  <a:pt x="600" y="420"/>
                  <a:pt x="596" y="420"/>
                  <a:pt x="595" y="420"/>
                </a:cubicBezTo>
                <a:cubicBezTo>
                  <a:pt x="595" y="421"/>
                  <a:pt x="594" y="422"/>
                  <a:pt x="593" y="422"/>
                </a:cubicBezTo>
                <a:cubicBezTo>
                  <a:pt x="592" y="422"/>
                  <a:pt x="592" y="421"/>
                  <a:pt x="592" y="421"/>
                </a:cubicBezTo>
                <a:cubicBezTo>
                  <a:pt x="591" y="420"/>
                  <a:pt x="591" y="419"/>
                  <a:pt x="590" y="419"/>
                </a:cubicBezTo>
                <a:cubicBezTo>
                  <a:pt x="590" y="419"/>
                  <a:pt x="589" y="419"/>
                  <a:pt x="589" y="418"/>
                </a:cubicBezTo>
                <a:cubicBezTo>
                  <a:pt x="590" y="418"/>
                  <a:pt x="589" y="417"/>
                  <a:pt x="589" y="417"/>
                </a:cubicBezTo>
                <a:cubicBezTo>
                  <a:pt x="588" y="417"/>
                  <a:pt x="587" y="417"/>
                  <a:pt x="586" y="416"/>
                </a:cubicBezTo>
                <a:cubicBezTo>
                  <a:pt x="585" y="415"/>
                  <a:pt x="588" y="415"/>
                  <a:pt x="589" y="415"/>
                </a:cubicBezTo>
                <a:cubicBezTo>
                  <a:pt x="589" y="414"/>
                  <a:pt x="589" y="413"/>
                  <a:pt x="588" y="413"/>
                </a:cubicBezTo>
                <a:cubicBezTo>
                  <a:pt x="588" y="413"/>
                  <a:pt x="587" y="413"/>
                  <a:pt x="586" y="413"/>
                </a:cubicBezTo>
                <a:cubicBezTo>
                  <a:pt x="585" y="412"/>
                  <a:pt x="586" y="411"/>
                  <a:pt x="587" y="411"/>
                </a:cubicBezTo>
                <a:cubicBezTo>
                  <a:pt x="587" y="411"/>
                  <a:pt x="587" y="411"/>
                  <a:pt x="588" y="411"/>
                </a:cubicBezTo>
                <a:cubicBezTo>
                  <a:pt x="588" y="411"/>
                  <a:pt x="588" y="410"/>
                  <a:pt x="588" y="410"/>
                </a:cubicBezTo>
                <a:cubicBezTo>
                  <a:pt x="589" y="410"/>
                  <a:pt x="589" y="410"/>
                  <a:pt x="589" y="410"/>
                </a:cubicBezTo>
                <a:cubicBezTo>
                  <a:pt x="589" y="409"/>
                  <a:pt x="589" y="409"/>
                  <a:pt x="588" y="409"/>
                </a:cubicBezTo>
                <a:cubicBezTo>
                  <a:pt x="587" y="409"/>
                  <a:pt x="587" y="409"/>
                  <a:pt x="587" y="408"/>
                </a:cubicBezTo>
                <a:cubicBezTo>
                  <a:pt x="586" y="408"/>
                  <a:pt x="586" y="408"/>
                  <a:pt x="585" y="407"/>
                </a:cubicBezTo>
                <a:cubicBezTo>
                  <a:pt x="585" y="407"/>
                  <a:pt x="584" y="407"/>
                  <a:pt x="583" y="407"/>
                </a:cubicBezTo>
                <a:cubicBezTo>
                  <a:pt x="582" y="407"/>
                  <a:pt x="576" y="406"/>
                  <a:pt x="576" y="408"/>
                </a:cubicBezTo>
                <a:cubicBezTo>
                  <a:pt x="577" y="408"/>
                  <a:pt x="577" y="408"/>
                  <a:pt x="578" y="408"/>
                </a:cubicBezTo>
                <a:cubicBezTo>
                  <a:pt x="579" y="409"/>
                  <a:pt x="578" y="409"/>
                  <a:pt x="579" y="410"/>
                </a:cubicBezTo>
                <a:cubicBezTo>
                  <a:pt x="579" y="410"/>
                  <a:pt x="580" y="410"/>
                  <a:pt x="581" y="410"/>
                </a:cubicBezTo>
                <a:cubicBezTo>
                  <a:pt x="581" y="411"/>
                  <a:pt x="580" y="411"/>
                  <a:pt x="580" y="411"/>
                </a:cubicBezTo>
                <a:cubicBezTo>
                  <a:pt x="579" y="411"/>
                  <a:pt x="579" y="410"/>
                  <a:pt x="578" y="410"/>
                </a:cubicBezTo>
                <a:cubicBezTo>
                  <a:pt x="577" y="410"/>
                  <a:pt x="577" y="411"/>
                  <a:pt x="576" y="412"/>
                </a:cubicBezTo>
                <a:cubicBezTo>
                  <a:pt x="576" y="413"/>
                  <a:pt x="576" y="414"/>
                  <a:pt x="577" y="415"/>
                </a:cubicBezTo>
                <a:cubicBezTo>
                  <a:pt x="578" y="415"/>
                  <a:pt x="579" y="416"/>
                  <a:pt x="578" y="416"/>
                </a:cubicBezTo>
                <a:cubicBezTo>
                  <a:pt x="577" y="416"/>
                  <a:pt x="576" y="416"/>
                  <a:pt x="575" y="416"/>
                </a:cubicBezTo>
                <a:cubicBezTo>
                  <a:pt x="574" y="416"/>
                  <a:pt x="574" y="415"/>
                  <a:pt x="574" y="415"/>
                </a:cubicBezTo>
                <a:cubicBezTo>
                  <a:pt x="573" y="414"/>
                  <a:pt x="572" y="415"/>
                  <a:pt x="571" y="414"/>
                </a:cubicBezTo>
                <a:cubicBezTo>
                  <a:pt x="570" y="414"/>
                  <a:pt x="570" y="414"/>
                  <a:pt x="569" y="414"/>
                </a:cubicBezTo>
                <a:cubicBezTo>
                  <a:pt x="567" y="414"/>
                  <a:pt x="566" y="414"/>
                  <a:pt x="564" y="414"/>
                </a:cubicBezTo>
                <a:cubicBezTo>
                  <a:pt x="563" y="413"/>
                  <a:pt x="562" y="413"/>
                  <a:pt x="560" y="413"/>
                </a:cubicBezTo>
                <a:cubicBezTo>
                  <a:pt x="559" y="412"/>
                  <a:pt x="557" y="412"/>
                  <a:pt x="556" y="412"/>
                </a:cubicBezTo>
                <a:cubicBezTo>
                  <a:pt x="555" y="412"/>
                  <a:pt x="554" y="412"/>
                  <a:pt x="554" y="412"/>
                </a:cubicBezTo>
                <a:cubicBezTo>
                  <a:pt x="553" y="413"/>
                  <a:pt x="556" y="413"/>
                  <a:pt x="557" y="414"/>
                </a:cubicBezTo>
                <a:cubicBezTo>
                  <a:pt x="558" y="414"/>
                  <a:pt x="559" y="414"/>
                  <a:pt x="559" y="414"/>
                </a:cubicBezTo>
                <a:cubicBezTo>
                  <a:pt x="560" y="415"/>
                  <a:pt x="560" y="415"/>
                  <a:pt x="560" y="416"/>
                </a:cubicBezTo>
                <a:cubicBezTo>
                  <a:pt x="560" y="417"/>
                  <a:pt x="561" y="417"/>
                  <a:pt x="562" y="417"/>
                </a:cubicBezTo>
                <a:cubicBezTo>
                  <a:pt x="562" y="417"/>
                  <a:pt x="563" y="417"/>
                  <a:pt x="563" y="418"/>
                </a:cubicBezTo>
                <a:cubicBezTo>
                  <a:pt x="564" y="418"/>
                  <a:pt x="566" y="418"/>
                  <a:pt x="567" y="417"/>
                </a:cubicBezTo>
                <a:cubicBezTo>
                  <a:pt x="568" y="417"/>
                  <a:pt x="568" y="417"/>
                  <a:pt x="569" y="417"/>
                </a:cubicBezTo>
                <a:cubicBezTo>
                  <a:pt x="570" y="416"/>
                  <a:pt x="571" y="416"/>
                  <a:pt x="571" y="416"/>
                </a:cubicBezTo>
                <a:cubicBezTo>
                  <a:pt x="571" y="417"/>
                  <a:pt x="571" y="418"/>
                  <a:pt x="571" y="418"/>
                </a:cubicBezTo>
                <a:cubicBezTo>
                  <a:pt x="570" y="419"/>
                  <a:pt x="570" y="420"/>
                  <a:pt x="571" y="420"/>
                </a:cubicBezTo>
                <a:cubicBezTo>
                  <a:pt x="571" y="421"/>
                  <a:pt x="571" y="422"/>
                  <a:pt x="570" y="422"/>
                </a:cubicBezTo>
                <a:cubicBezTo>
                  <a:pt x="570" y="423"/>
                  <a:pt x="568" y="423"/>
                  <a:pt x="568" y="423"/>
                </a:cubicBezTo>
                <a:cubicBezTo>
                  <a:pt x="567" y="424"/>
                  <a:pt x="568" y="424"/>
                  <a:pt x="569" y="424"/>
                </a:cubicBezTo>
                <a:cubicBezTo>
                  <a:pt x="570" y="424"/>
                  <a:pt x="570" y="425"/>
                  <a:pt x="570" y="426"/>
                </a:cubicBezTo>
                <a:cubicBezTo>
                  <a:pt x="569" y="427"/>
                  <a:pt x="569" y="428"/>
                  <a:pt x="568" y="427"/>
                </a:cubicBezTo>
                <a:cubicBezTo>
                  <a:pt x="567" y="427"/>
                  <a:pt x="567" y="426"/>
                  <a:pt x="567" y="426"/>
                </a:cubicBezTo>
                <a:cubicBezTo>
                  <a:pt x="566" y="425"/>
                  <a:pt x="564" y="425"/>
                  <a:pt x="563" y="425"/>
                </a:cubicBezTo>
                <a:cubicBezTo>
                  <a:pt x="563" y="425"/>
                  <a:pt x="562" y="425"/>
                  <a:pt x="561" y="424"/>
                </a:cubicBezTo>
                <a:cubicBezTo>
                  <a:pt x="560" y="424"/>
                  <a:pt x="559" y="423"/>
                  <a:pt x="558" y="422"/>
                </a:cubicBezTo>
                <a:cubicBezTo>
                  <a:pt x="557" y="422"/>
                  <a:pt x="555" y="420"/>
                  <a:pt x="555" y="422"/>
                </a:cubicBezTo>
                <a:cubicBezTo>
                  <a:pt x="555" y="423"/>
                  <a:pt x="555" y="423"/>
                  <a:pt x="555" y="424"/>
                </a:cubicBezTo>
                <a:cubicBezTo>
                  <a:pt x="555" y="424"/>
                  <a:pt x="554" y="425"/>
                  <a:pt x="554" y="426"/>
                </a:cubicBezTo>
                <a:cubicBezTo>
                  <a:pt x="553" y="426"/>
                  <a:pt x="552" y="426"/>
                  <a:pt x="551" y="426"/>
                </a:cubicBezTo>
                <a:cubicBezTo>
                  <a:pt x="550" y="426"/>
                  <a:pt x="551" y="425"/>
                  <a:pt x="550" y="424"/>
                </a:cubicBezTo>
                <a:cubicBezTo>
                  <a:pt x="550" y="424"/>
                  <a:pt x="549" y="423"/>
                  <a:pt x="548" y="423"/>
                </a:cubicBezTo>
                <a:cubicBezTo>
                  <a:pt x="547" y="423"/>
                  <a:pt x="546" y="424"/>
                  <a:pt x="545" y="424"/>
                </a:cubicBezTo>
                <a:cubicBezTo>
                  <a:pt x="545" y="425"/>
                  <a:pt x="544" y="425"/>
                  <a:pt x="543" y="425"/>
                </a:cubicBezTo>
                <a:cubicBezTo>
                  <a:pt x="542" y="426"/>
                  <a:pt x="541" y="427"/>
                  <a:pt x="540" y="427"/>
                </a:cubicBezTo>
                <a:cubicBezTo>
                  <a:pt x="540" y="427"/>
                  <a:pt x="539" y="428"/>
                  <a:pt x="539" y="429"/>
                </a:cubicBezTo>
                <a:cubicBezTo>
                  <a:pt x="539" y="429"/>
                  <a:pt x="540" y="429"/>
                  <a:pt x="540" y="430"/>
                </a:cubicBezTo>
                <a:cubicBezTo>
                  <a:pt x="540" y="431"/>
                  <a:pt x="540" y="431"/>
                  <a:pt x="540" y="432"/>
                </a:cubicBezTo>
                <a:cubicBezTo>
                  <a:pt x="541" y="433"/>
                  <a:pt x="541" y="433"/>
                  <a:pt x="542" y="434"/>
                </a:cubicBezTo>
                <a:cubicBezTo>
                  <a:pt x="542" y="436"/>
                  <a:pt x="539" y="434"/>
                  <a:pt x="538" y="435"/>
                </a:cubicBezTo>
                <a:cubicBezTo>
                  <a:pt x="538" y="436"/>
                  <a:pt x="538" y="437"/>
                  <a:pt x="538" y="437"/>
                </a:cubicBezTo>
                <a:cubicBezTo>
                  <a:pt x="538" y="438"/>
                  <a:pt x="537" y="439"/>
                  <a:pt x="537" y="439"/>
                </a:cubicBezTo>
                <a:cubicBezTo>
                  <a:pt x="536" y="440"/>
                  <a:pt x="535" y="441"/>
                  <a:pt x="534" y="442"/>
                </a:cubicBezTo>
                <a:cubicBezTo>
                  <a:pt x="534" y="443"/>
                  <a:pt x="533" y="444"/>
                  <a:pt x="533" y="443"/>
                </a:cubicBezTo>
                <a:cubicBezTo>
                  <a:pt x="533" y="442"/>
                  <a:pt x="534" y="441"/>
                  <a:pt x="534" y="441"/>
                </a:cubicBezTo>
                <a:cubicBezTo>
                  <a:pt x="535" y="440"/>
                  <a:pt x="535" y="438"/>
                  <a:pt x="536" y="437"/>
                </a:cubicBezTo>
                <a:cubicBezTo>
                  <a:pt x="536" y="436"/>
                  <a:pt x="536" y="435"/>
                  <a:pt x="536" y="435"/>
                </a:cubicBezTo>
                <a:cubicBezTo>
                  <a:pt x="537" y="434"/>
                  <a:pt x="537" y="434"/>
                  <a:pt x="537" y="433"/>
                </a:cubicBezTo>
                <a:cubicBezTo>
                  <a:pt x="538" y="431"/>
                  <a:pt x="537" y="430"/>
                  <a:pt x="537" y="428"/>
                </a:cubicBezTo>
                <a:cubicBezTo>
                  <a:pt x="537" y="427"/>
                  <a:pt x="539" y="426"/>
                  <a:pt x="539" y="425"/>
                </a:cubicBezTo>
                <a:cubicBezTo>
                  <a:pt x="539" y="423"/>
                  <a:pt x="538" y="423"/>
                  <a:pt x="538" y="422"/>
                </a:cubicBezTo>
                <a:cubicBezTo>
                  <a:pt x="537" y="422"/>
                  <a:pt x="537" y="421"/>
                  <a:pt x="536" y="420"/>
                </a:cubicBezTo>
                <a:cubicBezTo>
                  <a:pt x="535" y="420"/>
                  <a:pt x="535" y="421"/>
                  <a:pt x="534" y="422"/>
                </a:cubicBezTo>
                <a:cubicBezTo>
                  <a:pt x="534" y="422"/>
                  <a:pt x="534" y="422"/>
                  <a:pt x="533" y="422"/>
                </a:cubicBezTo>
                <a:cubicBezTo>
                  <a:pt x="532" y="423"/>
                  <a:pt x="532" y="423"/>
                  <a:pt x="531" y="423"/>
                </a:cubicBezTo>
                <a:cubicBezTo>
                  <a:pt x="531" y="424"/>
                  <a:pt x="532" y="424"/>
                  <a:pt x="531" y="425"/>
                </a:cubicBezTo>
                <a:cubicBezTo>
                  <a:pt x="530" y="426"/>
                  <a:pt x="531" y="425"/>
                  <a:pt x="530" y="425"/>
                </a:cubicBezTo>
                <a:cubicBezTo>
                  <a:pt x="529" y="425"/>
                  <a:pt x="529" y="426"/>
                  <a:pt x="529" y="427"/>
                </a:cubicBezTo>
                <a:cubicBezTo>
                  <a:pt x="529" y="428"/>
                  <a:pt x="527" y="428"/>
                  <a:pt x="526" y="430"/>
                </a:cubicBezTo>
                <a:cubicBezTo>
                  <a:pt x="526" y="430"/>
                  <a:pt x="526" y="431"/>
                  <a:pt x="526" y="432"/>
                </a:cubicBezTo>
                <a:cubicBezTo>
                  <a:pt x="526" y="433"/>
                  <a:pt x="527" y="432"/>
                  <a:pt x="528" y="433"/>
                </a:cubicBezTo>
                <a:cubicBezTo>
                  <a:pt x="528" y="433"/>
                  <a:pt x="528" y="434"/>
                  <a:pt x="529" y="434"/>
                </a:cubicBezTo>
                <a:cubicBezTo>
                  <a:pt x="530" y="434"/>
                  <a:pt x="530" y="434"/>
                  <a:pt x="530" y="435"/>
                </a:cubicBezTo>
                <a:cubicBezTo>
                  <a:pt x="530" y="436"/>
                  <a:pt x="529" y="436"/>
                  <a:pt x="528" y="436"/>
                </a:cubicBezTo>
                <a:cubicBezTo>
                  <a:pt x="527" y="437"/>
                  <a:pt x="527" y="437"/>
                  <a:pt x="527" y="438"/>
                </a:cubicBezTo>
                <a:cubicBezTo>
                  <a:pt x="526" y="439"/>
                  <a:pt x="525" y="439"/>
                  <a:pt x="524" y="440"/>
                </a:cubicBezTo>
                <a:cubicBezTo>
                  <a:pt x="522" y="441"/>
                  <a:pt x="523" y="438"/>
                  <a:pt x="523" y="437"/>
                </a:cubicBezTo>
                <a:cubicBezTo>
                  <a:pt x="523" y="437"/>
                  <a:pt x="524" y="436"/>
                  <a:pt x="524" y="436"/>
                </a:cubicBezTo>
                <a:cubicBezTo>
                  <a:pt x="524" y="435"/>
                  <a:pt x="525" y="435"/>
                  <a:pt x="525" y="434"/>
                </a:cubicBezTo>
                <a:cubicBezTo>
                  <a:pt x="526" y="433"/>
                  <a:pt x="524" y="433"/>
                  <a:pt x="524" y="431"/>
                </a:cubicBezTo>
                <a:cubicBezTo>
                  <a:pt x="524" y="430"/>
                  <a:pt x="525" y="429"/>
                  <a:pt x="525" y="428"/>
                </a:cubicBezTo>
                <a:cubicBezTo>
                  <a:pt x="525" y="425"/>
                  <a:pt x="523" y="426"/>
                  <a:pt x="521" y="427"/>
                </a:cubicBezTo>
                <a:cubicBezTo>
                  <a:pt x="521" y="427"/>
                  <a:pt x="520" y="427"/>
                  <a:pt x="519" y="427"/>
                </a:cubicBezTo>
                <a:cubicBezTo>
                  <a:pt x="518" y="427"/>
                  <a:pt x="516" y="427"/>
                  <a:pt x="515" y="428"/>
                </a:cubicBezTo>
                <a:cubicBezTo>
                  <a:pt x="514" y="428"/>
                  <a:pt x="513" y="429"/>
                  <a:pt x="512" y="430"/>
                </a:cubicBezTo>
                <a:cubicBezTo>
                  <a:pt x="511" y="431"/>
                  <a:pt x="510" y="432"/>
                  <a:pt x="510" y="433"/>
                </a:cubicBezTo>
                <a:cubicBezTo>
                  <a:pt x="509" y="434"/>
                  <a:pt x="511" y="433"/>
                  <a:pt x="512" y="434"/>
                </a:cubicBezTo>
                <a:cubicBezTo>
                  <a:pt x="512" y="434"/>
                  <a:pt x="512" y="435"/>
                  <a:pt x="512" y="435"/>
                </a:cubicBezTo>
                <a:cubicBezTo>
                  <a:pt x="513" y="435"/>
                  <a:pt x="514" y="435"/>
                  <a:pt x="514" y="435"/>
                </a:cubicBezTo>
                <a:cubicBezTo>
                  <a:pt x="515" y="437"/>
                  <a:pt x="513" y="437"/>
                  <a:pt x="512" y="437"/>
                </a:cubicBezTo>
                <a:cubicBezTo>
                  <a:pt x="511" y="437"/>
                  <a:pt x="510" y="437"/>
                  <a:pt x="510" y="438"/>
                </a:cubicBezTo>
                <a:cubicBezTo>
                  <a:pt x="511" y="438"/>
                  <a:pt x="512" y="439"/>
                  <a:pt x="511" y="440"/>
                </a:cubicBezTo>
                <a:cubicBezTo>
                  <a:pt x="511" y="441"/>
                  <a:pt x="510" y="440"/>
                  <a:pt x="510" y="439"/>
                </a:cubicBezTo>
                <a:cubicBezTo>
                  <a:pt x="509" y="439"/>
                  <a:pt x="509" y="438"/>
                  <a:pt x="508" y="438"/>
                </a:cubicBezTo>
                <a:cubicBezTo>
                  <a:pt x="507" y="439"/>
                  <a:pt x="506" y="438"/>
                  <a:pt x="505" y="437"/>
                </a:cubicBezTo>
                <a:cubicBezTo>
                  <a:pt x="504" y="437"/>
                  <a:pt x="501" y="436"/>
                  <a:pt x="501" y="437"/>
                </a:cubicBezTo>
                <a:cubicBezTo>
                  <a:pt x="501" y="438"/>
                  <a:pt x="502" y="438"/>
                  <a:pt x="503" y="438"/>
                </a:cubicBezTo>
                <a:cubicBezTo>
                  <a:pt x="503" y="438"/>
                  <a:pt x="503" y="439"/>
                  <a:pt x="504" y="440"/>
                </a:cubicBezTo>
                <a:cubicBezTo>
                  <a:pt x="504" y="441"/>
                  <a:pt x="506" y="441"/>
                  <a:pt x="507" y="442"/>
                </a:cubicBezTo>
                <a:cubicBezTo>
                  <a:pt x="507" y="443"/>
                  <a:pt x="507" y="443"/>
                  <a:pt x="508" y="443"/>
                </a:cubicBezTo>
                <a:cubicBezTo>
                  <a:pt x="509" y="444"/>
                  <a:pt x="509" y="444"/>
                  <a:pt x="508" y="445"/>
                </a:cubicBezTo>
                <a:cubicBezTo>
                  <a:pt x="508" y="446"/>
                  <a:pt x="506" y="445"/>
                  <a:pt x="505" y="445"/>
                </a:cubicBezTo>
                <a:cubicBezTo>
                  <a:pt x="505" y="445"/>
                  <a:pt x="504" y="445"/>
                  <a:pt x="503" y="445"/>
                </a:cubicBezTo>
                <a:cubicBezTo>
                  <a:pt x="503" y="445"/>
                  <a:pt x="502" y="444"/>
                  <a:pt x="501" y="444"/>
                </a:cubicBezTo>
                <a:cubicBezTo>
                  <a:pt x="501" y="443"/>
                  <a:pt x="500" y="443"/>
                  <a:pt x="499" y="442"/>
                </a:cubicBezTo>
                <a:cubicBezTo>
                  <a:pt x="499" y="442"/>
                  <a:pt x="498" y="442"/>
                  <a:pt x="498" y="441"/>
                </a:cubicBezTo>
                <a:cubicBezTo>
                  <a:pt x="497" y="440"/>
                  <a:pt x="498" y="440"/>
                  <a:pt x="498" y="440"/>
                </a:cubicBezTo>
                <a:cubicBezTo>
                  <a:pt x="498" y="438"/>
                  <a:pt x="496" y="437"/>
                  <a:pt x="495" y="438"/>
                </a:cubicBezTo>
                <a:cubicBezTo>
                  <a:pt x="494" y="438"/>
                  <a:pt x="494" y="439"/>
                  <a:pt x="494" y="440"/>
                </a:cubicBezTo>
                <a:cubicBezTo>
                  <a:pt x="493" y="440"/>
                  <a:pt x="493" y="441"/>
                  <a:pt x="493" y="441"/>
                </a:cubicBezTo>
                <a:cubicBezTo>
                  <a:pt x="491" y="442"/>
                  <a:pt x="492" y="439"/>
                  <a:pt x="492" y="439"/>
                </a:cubicBezTo>
                <a:cubicBezTo>
                  <a:pt x="492" y="437"/>
                  <a:pt x="491" y="437"/>
                  <a:pt x="490" y="437"/>
                </a:cubicBezTo>
                <a:cubicBezTo>
                  <a:pt x="489" y="436"/>
                  <a:pt x="489" y="435"/>
                  <a:pt x="488" y="435"/>
                </a:cubicBezTo>
                <a:cubicBezTo>
                  <a:pt x="487" y="435"/>
                  <a:pt x="486" y="436"/>
                  <a:pt x="485" y="436"/>
                </a:cubicBezTo>
                <a:cubicBezTo>
                  <a:pt x="485" y="435"/>
                  <a:pt x="485" y="434"/>
                  <a:pt x="484" y="434"/>
                </a:cubicBezTo>
                <a:cubicBezTo>
                  <a:pt x="483" y="434"/>
                  <a:pt x="484" y="435"/>
                  <a:pt x="483" y="435"/>
                </a:cubicBezTo>
                <a:cubicBezTo>
                  <a:pt x="482" y="436"/>
                  <a:pt x="482" y="435"/>
                  <a:pt x="482" y="434"/>
                </a:cubicBezTo>
                <a:cubicBezTo>
                  <a:pt x="482" y="434"/>
                  <a:pt x="481" y="433"/>
                  <a:pt x="481" y="434"/>
                </a:cubicBezTo>
                <a:cubicBezTo>
                  <a:pt x="481" y="435"/>
                  <a:pt x="482" y="435"/>
                  <a:pt x="482" y="436"/>
                </a:cubicBezTo>
                <a:cubicBezTo>
                  <a:pt x="482" y="436"/>
                  <a:pt x="483" y="437"/>
                  <a:pt x="483" y="437"/>
                </a:cubicBezTo>
                <a:cubicBezTo>
                  <a:pt x="484" y="438"/>
                  <a:pt x="483" y="439"/>
                  <a:pt x="483" y="438"/>
                </a:cubicBezTo>
                <a:cubicBezTo>
                  <a:pt x="482" y="438"/>
                  <a:pt x="482" y="437"/>
                  <a:pt x="481" y="437"/>
                </a:cubicBezTo>
                <a:cubicBezTo>
                  <a:pt x="480" y="437"/>
                  <a:pt x="479" y="438"/>
                  <a:pt x="479" y="438"/>
                </a:cubicBezTo>
                <a:cubicBezTo>
                  <a:pt x="478" y="438"/>
                  <a:pt x="477" y="438"/>
                  <a:pt x="477" y="438"/>
                </a:cubicBezTo>
                <a:cubicBezTo>
                  <a:pt x="476" y="438"/>
                  <a:pt x="475" y="437"/>
                  <a:pt x="475" y="438"/>
                </a:cubicBezTo>
                <a:cubicBezTo>
                  <a:pt x="474" y="438"/>
                  <a:pt x="475" y="439"/>
                  <a:pt x="475" y="439"/>
                </a:cubicBezTo>
                <a:cubicBezTo>
                  <a:pt x="476" y="439"/>
                  <a:pt x="476" y="439"/>
                  <a:pt x="477" y="440"/>
                </a:cubicBezTo>
                <a:cubicBezTo>
                  <a:pt x="477" y="440"/>
                  <a:pt x="479" y="440"/>
                  <a:pt x="478" y="441"/>
                </a:cubicBezTo>
                <a:cubicBezTo>
                  <a:pt x="478" y="441"/>
                  <a:pt x="476" y="441"/>
                  <a:pt x="476" y="441"/>
                </a:cubicBezTo>
                <a:cubicBezTo>
                  <a:pt x="474" y="441"/>
                  <a:pt x="472" y="441"/>
                  <a:pt x="471" y="441"/>
                </a:cubicBezTo>
                <a:cubicBezTo>
                  <a:pt x="470" y="442"/>
                  <a:pt x="468" y="443"/>
                  <a:pt x="469" y="444"/>
                </a:cubicBezTo>
                <a:cubicBezTo>
                  <a:pt x="469" y="444"/>
                  <a:pt x="470" y="444"/>
                  <a:pt x="470" y="444"/>
                </a:cubicBezTo>
                <a:cubicBezTo>
                  <a:pt x="471" y="444"/>
                  <a:pt x="470" y="445"/>
                  <a:pt x="471" y="445"/>
                </a:cubicBezTo>
                <a:cubicBezTo>
                  <a:pt x="471" y="446"/>
                  <a:pt x="471" y="446"/>
                  <a:pt x="472" y="446"/>
                </a:cubicBezTo>
                <a:cubicBezTo>
                  <a:pt x="474" y="448"/>
                  <a:pt x="470" y="447"/>
                  <a:pt x="470" y="448"/>
                </a:cubicBezTo>
                <a:cubicBezTo>
                  <a:pt x="468" y="448"/>
                  <a:pt x="469" y="448"/>
                  <a:pt x="470" y="448"/>
                </a:cubicBezTo>
                <a:cubicBezTo>
                  <a:pt x="470" y="449"/>
                  <a:pt x="471" y="449"/>
                  <a:pt x="471" y="449"/>
                </a:cubicBezTo>
                <a:cubicBezTo>
                  <a:pt x="470" y="450"/>
                  <a:pt x="469" y="449"/>
                  <a:pt x="469" y="450"/>
                </a:cubicBezTo>
                <a:cubicBezTo>
                  <a:pt x="468" y="451"/>
                  <a:pt x="469" y="451"/>
                  <a:pt x="468" y="452"/>
                </a:cubicBezTo>
                <a:cubicBezTo>
                  <a:pt x="467" y="453"/>
                  <a:pt x="468" y="453"/>
                  <a:pt x="469" y="453"/>
                </a:cubicBezTo>
                <a:cubicBezTo>
                  <a:pt x="470" y="453"/>
                  <a:pt x="471" y="453"/>
                  <a:pt x="471" y="453"/>
                </a:cubicBezTo>
                <a:cubicBezTo>
                  <a:pt x="472" y="453"/>
                  <a:pt x="472" y="453"/>
                  <a:pt x="472" y="454"/>
                </a:cubicBezTo>
                <a:cubicBezTo>
                  <a:pt x="473" y="456"/>
                  <a:pt x="475" y="455"/>
                  <a:pt x="476" y="454"/>
                </a:cubicBezTo>
                <a:cubicBezTo>
                  <a:pt x="476" y="453"/>
                  <a:pt x="476" y="452"/>
                  <a:pt x="477" y="452"/>
                </a:cubicBezTo>
                <a:cubicBezTo>
                  <a:pt x="478" y="452"/>
                  <a:pt x="479" y="452"/>
                  <a:pt x="479" y="452"/>
                </a:cubicBezTo>
                <a:cubicBezTo>
                  <a:pt x="480" y="451"/>
                  <a:pt x="481" y="451"/>
                  <a:pt x="482" y="451"/>
                </a:cubicBezTo>
                <a:cubicBezTo>
                  <a:pt x="483" y="451"/>
                  <a:pt x="483" y="451"/>
                  <a:pt x="484" y="451"/>
                </a:cubicBezTo>
                <a:cubicBezTo>
                  <a:pt x="485" y="451"/>
                  <a:pt x="486" y="450"/>
                  <a:pt x="486" y="450"/>
                </a:cubicBezTo>
                <a:cubicBezTo>
                  <a:pt x="488" y="450"/>
                  <a:pt x="489" y="449"/>
                  <a:pt x="490" y="448"/>
                </a:cubicBezTo>
                <a:cubicBezTo>
                  <a:pt x="489" y="451"/>
                  <a:pt x="486" y="450"/>
                  <a:pt x="484" y="452"/>
                </a:cubicBezTo>
                <a:cubicBezTo>
                  <a:pt x="483" y="452"/>
                  <a:pt x="483" y="454"/>
                  <a:pt x="483" y="455"/>
                </a:cubicBezTo>
                <a:cubicBezTo>
                  <a:pt x="484" y="456"/>
                  <a:pt x="485" y="456"/>
                  <a:pt x="485" y="457"/>
                </a:cubicBezTo>
                <a:cubicBezTo>
                  <a:pt x="485" y="458"/>
                  <a:pt x="485" y="458"/>
                  <a:pt x="486" y="458"/>
                </a:cubicBezTo>
                <a:cubicBezTo>
                  <a:pt x="488" y="460"/>
                  <a:pt x="485" y="460"/>
                  <a:pt x="484" y="460"/>
                </a:cubicBezTo>
                <a:cubicBezTo>
                  <a:pt x="483" y="460"/>
                  <a:pt x="483" y="461"/>
                  <a:pt x="482" y="461"/>
                </a:cubicBezTo>
                <a:cubicBezTo>
                  <a:pt x="481" y="461"/>
                  <a:pt x="480" y="461"/>
                  <a:pt x="481" y="461"/>
                </a:cubicBezTo>
                <a:cubicBezTo>
                  <a:pt x="482" y="462"/>
                  <a:pt x="483" y="461"/>
                  <a:pt x="483" y="461"/>
                </a:cubicBezTo>
                <a:cubicBezTo>
                  <a:pt x="484" y="462"/>
                  <a:pt x="484" y="462"/>
                  <a:pt x="483" y="462"/>
                </a:cubicBezTo>
                <a:cubicBezTo>
                  <a:pt x="482" y="463"/>
                  <a:pt x="480" y="461"/>
                  <a:pt x="480" y="461"/>
                </a:cubicBezTo>
                <a:cubicBezTo>
                  <a:pt x="479" y="462"/>
                  <a:pt x="481" y="463"/>
                  <a:pt x="481" y="463"/>
                </a:cubicBezTo>
                <a:cubicBezTo>
                  <a:pt x="481" y="463"/>
                  <a:pt x="481" y="464"/>
                  <a:pt x="481" y="464"/>
                </a:cubicBezTo>
                <a:cubicBezTo>
                  <a:pt x="481" y="465"/>
                  <a:pt x="481" y="465"/>
                  <a:pt x="481" y="465"/>
                </a:cubicBezTo>
                <a:cubicBezTo>
                  <a:pt x="479" y="466"/>
                  <a:pt x="478" y="465"/>
                  <a:pt x="476" y="464"/>
                </a:cubicBezTo>
                <a:cubicBezTo>
                  <a:pt x="475" y="464"/>
                  <a:pt x="474" y="465"/>
                  <a:pt x="472" y="466"/>
                </a:cubicBezTo>
                <a:cubicBezTo>
                  <a:pt x="471" y="466"/>
                  <a:pt x="469" y="466"/>
                  <a:pt x="468" y="467"/>
                </a:cubicBezTo>
                <a:cubicBezTo>
                  <a:pt x="467" y="468"/>
                  <a:pt x="466" y="469"/>
                  <a:pt x="465" y="469"/>
                </a:cubicBezTo>
                <a:cubicBezTo>
                  <a:pt x="463" y="470"/>
                  <a:pt x="463" y="470"/>
                  <a:pt x="463" y="472"/>
                </a:cubicBezTo>
                <a:cubicBezTo>
                  <a:pt x="463" y="473"/>
                  <a:pt x="463" y="474"/>
                  <a:pt x="465" y="474"/>
                </a:cubicBezTo>
                <a:cubicBezTo>
                  <a:pt x="466" y="474"/>
                  <a:pt x="467" y="473"/>
                  <a:pt x="469" y="473"/>
                </a:cubicBezTo>
                <a:cubicBezTo>
                  <a:pt x="470" y="473"/>
                  <a:pt x="472" y="473"/>
                  <a:pt x="473" y="473"/>
                </a:cubicBezTo>
                <a:cubicBezTo>
                  <a:pt x="475" y="474"/>
                  <a:pt x="476" y="474"/>
                  <a:pt x="477" y="473"/>
                </a:cubicBezTo>
                <a:cubicBezTo>
                  <a:pt x="478" y="472"/>
                  <a:pt x="479" y="472"/>
                  <a:pt x="481" y="472"/>
                </a:cubicBezTo>
                <a:cubicBezTo>
                  <a:pt x="481" y="472"/>
                  <a:pt x="482" y="472"/>
                  <a:pt x="483" y="473"/>
                </a:cubicBezTo>
                <a:cubicBezTo>
                  <a:pt x="483" y="473"/>
                  <a:pt x="483" y="474"/>
                  <a:pt x="484" y="474"/>
                </a:cubicBezTo>
                <a:cubicBezTo>
                  <a:pt x="485" y="474"/>
                  <a:pt x="485" y="474"/>
                  <a:pt x="486" y="475"/>
                </a:cubicBezTo>
                <a:cubicBezTo>
                  <a:pt x="486" y="475"/>
                  <a:pt x="486" y="476"/>
                  <a:pt x="485" y="476"/>
                </a:cubicBezTo>
                <a:cubicBezTo>
                  <a:pt x="484" y="477"/>
                  <a:pt x="483" y="476"/>
                  <a:pt x="481" y="477"/>
                </a:cubicBezTo>
                <a:cubicBezTo>
                  <a:pt x="481" y="478"/>
                  <a:pt x="481" y="478"/>
                  <a:pt x="480" y="478"/>
                </a:cubicBezTo>
                <a:cubicBezTo>
                  <a:pt x="479" y="479"/>
                  <a:pt x="479" y="479"/>
                  <a:pt x="479" y="480"/>
                </a:cubicBezTo>
                <a:cubicBezTo>
                  <a:pt x="478" y="480"/>
                  <a:pt x="478" y="481"/>
                  <a:pt x="477" y="481"/>
                </a:cubicBezTo>
                <a:cubicBezTo>
                  <a:pt x="477" y="481"/>
                  <a:pt x="476" y="481"/>
                  <a:pt x="476" y="480"/>
                </a:cubicBezTo>
                <a:cubicBezTo>
                  <a:pt x="476" y="479"/>
                  <a:pt x="476" y="479"/>
                  <a:pt x="475" y="479"/>
                </a:cubicBezTo>
                <a:cubicBezTo>
                  <a:pt x="474" y="478"/>
                  <a:pt x="474" y="478"/>
                  <a:pt x="473" y="477"/>
                </a:cubicBezTo>
                <a:cubicBezTo>
                  <a:pt x="472" y="476"/>
                  <a:pt x="471" y="475"/>
                  <a:pt x="470" y="477"/>
                </a:cubicBezTo>
                <a:cubicBezTo>
                  <a:pt x="470" y="477"/>
                  <a:pt x="470" y="478"/>
                  <a:pt x="469" y="478"/>
                </a:cubicBezTo>
                <a:cubicBezTo>
                  <a:pt x="469" y="478"/>
                  <a:pt x="468" y="478"/>
                  <a:pt x="468" y="478"/>
                </a:cubicBezTo>
                <a:cubicBezTo>
                  <a:pt x="467" y="479"/>
                  <a:pt x="466" y="479"/>
                  <a:pt x="465" y="480"/>
                </a:cubicBezTo>
                <a:cubicBezTo>
                  <a:pt x="465" y="481"/>
                  <a:pt x="465" y="482"/>
                  <a:pt x="463" y="482"/>
                </a:cubicBezTo>
                <a:cubicBezTo>
                  <a:pt x="463" y="482"/>
                  <a:pt x="461" y="481"/>
                  <a:pt x="461" y="482"/>
                </a:cubicBezTo>
                <a:cubicBezTo>
                  <a:pt x="461" y="482"/>
                  <a:pt x="463" y="482"/>
                  <a:pt x="462" y="483"/>
                </a:cubicBezTo>
                <a:cubicBezTo>
                  <a:pt x="462" y="484"/>
                  <a:pt x="461" y="483"/>
                  <a:pt x="460" y="484"/>
                </a:cubicBezTo>
                <a:cubicBezTo>
                  <a:pt x="460" y="484"/>
                  <a:pt x="458" y="486"/>
                  <a:pt x="460" y="485"/>
                </a:cubicBezTo>
                <a:cubicBezTo>
                  <a:pt x="460" y="485"/>
                  <a:pt x="460" y="485"/>
                  <a:pt x="461" y="485"/>
                </a:cubicBezTo>
                <a:cubicBezTo>
                  <a:pt x="462" y="485"/>
                  <a:pt x="463" y="486"/>
                  <a:pt x="462" y="487"/>
                </a:cubicBezTo>
                <a:cubicBezTo>
                  <a:pt x="462" y="487"/>
                  <a:pt x="460" y="486"/>
                  <a:pt x="459" y="487"/>
                </a:cubicBezTo>
                <a:cubicBezTo>
                  <a:pt x="459" y="488"/>
                  <a:pt x="460" y="488"/>
                  <a:pt x="460" y="488"/>
                </a:cubicBezTo>
                <a:cubicBezTo>
                  <a:pt x="461" y="488"/>
                  <a:pt x="460" y="489"/>
                  <a:pt x="461" y="489"/>
                </a:cubicBezTo>
                <a:cubicBezTo>
                  <a:pt x="461" y="490"/>
                  <a:pt x="462" y="489"/>
                  <a:pt x="461" y="490"/>
                </a:cubicBezTo>
                <a:cubicBezTo>
                  <a:pt x="461" y="491"/>
                  <a:pt x="460" y="492"/>
                  <a:pt x="459" y="492"/>
                </a:cubicBezTo>
                <a:cubicBezTo>
                  <a:pt x="458" y="492"/>
                  <a:pt x="458" y="492"/>
                  <a:pt x="458" y="492"/>
                </a:cubicBezTo>
                <a:cubicBezTo>
                  <a:pt x="458" y="493"/>
                  <a:pt x="458" y="493"/>
                  <a:pt x="457" y="493"/>
                </a:cubicBezTo>
                <a:cubicBezTo>
                  <a:pt x="457" y="492"/>
                  <a:pt x="457" y="492"/>
                  <a:pt x="456" y="492"/>
                </a:cubicBezTo>
                <a:cubicBezTo>
                  <a:pt x="455" y="492"/>
                  <a:pt x="455" y="491"/>
                  <a:pt x="455" y="490"/>
                </a:cubicBezTo>
                <a:cubicBezTo>
                  <a:pt x="455" y="490"/>
                  <a:pt x="455" y="489"/>
                  <a:pt x="455" y="488"/>
                </a:cubicBezTo>
                <a:cubicBezTo>
                  <a:pt x="455" y="487"/>
                  <a:pt x="455" y="487"/>
                  <a:pt x="454" y="487"/>
                </a:cubicBezTo>
                <a:cubicBezTo>
                  <a:pt x="453" y="486"/>
                  <a:pt x="454" y="484"/>
                  <a:pt x="454" y="483"/>
                </a:cubicBezTo>
                <a:cubicBezTo>
                  <a:pt x="453" y="482"/>
                  <a:pt x="452" y="482"/>
                  <a:pt x="452" y="482"/>
                </a:cubicBezTo>
                <a:cubicBezTo>
                  <a:pt x="451" y="481"/>
                  <a:pt x="451" y="480"/>
                  <a:pt x="450" y="481"/>
                </a:cubicBezTo>
                <a:cubicBezTo>
                  <a:pt x="450" y="481"/>
                  <a:pt x="449" y="482"/>
                  <a:pt x="448" y="482"/>
                </a:cubicBezTo>
                <a:cubicBezTo>
                  <a:pt x="448" y="482"/>
                  <a:pt x="447" y="483"/>
                  <a:pt x="447" y="484"/>
                </a:cubicBezTo>
                <a:cubicBezTo>
                  <a:pt x="446" y="485"/>
                  <a:pt x="445" y="486"/>
                  <a:pt x="444" y="486"/>
                </a:cubicBezTo>
                <a:cubicBezTo>
                  <a:pt x="443" y="486"/>
                  <a:pt x="444" y="485"/>
                  <a:pt x="445" y="485"/>
                </a:cubicBezTo>
                <a:cubicBezTo>
                  <a:pt x="445" y="485"/>
                  <a:pt x="445" y="484"/>
                  <a:pt x="445" y="483"/>
                </a:cubicBezTo>
                <a:cubicBezTo>
                  <a:pt x="445" y="483"/>
                  <a:pt x="444" y="482"/>
                  <a:pt x="443" y="483"/>
                </a:cubicBezTo>
                <a:cubicBezTo>
                  <a:pt x="443" y="483"/>
                  <a:pt x="443" y="484"/>
                  <a:pt x="442" y="484"/>
                </a:cubicBezTo>
                <a:cubicBezTo>
                  <a:pt x="442" y="485"/>
                  <a:pt x="442" y="484"/>
                  <a:pt x="441" y="484"/>
                </a:cubicBezTo>
                <a:cubicBezTo>
                  <a:pt x="441" y="484"/>
                  <a:pt x="440" y="483"/>
                  <a:pt x="439" y="484"/>
                </a:cubicBezTo>
                <a:cubicBezTo>
                  <a:pt x="439" y="485"/>
                  <a:pt x="439" y="485"/>
                  <a:pt x="439" y="486"/>
                </a:cubicBezTo>
                <a:cubicBezTo>
                  <a:pt x="438" y="486"/>
                  <a:pt x="437" y="486"/>
                  <a:pt x="438" y="487"/>
                </a:cubicBezTo>
                <a:cubicBezTo>
                  <a:pt x="439" y="488"/>
                  <a:pt x="441" y="486"/>
                  <a:pt x="442" y="487"/>
                </a:cubicBezTo>
                <a:cubicBezTo>
                  <a:pt x="442" y="487"/>
                  <a:pt x="442" y="487"/>
                  <a:pt x="442" y="487"/>
                </a:cubicBezTo>
                <a:cubicBezTo>
                  <a:pt x="443" y="488"/>
                  <a:pt x="443" y="488"/>
                  <a:pt x="443" y="488"/>
                </a:cubicBezTo>
                <a:cubicBezTo>
                  <a:pt x="444" y="488"/>
                  <a:pt x="445" y="487"/>
                  <a:pt x="446" y="487"/>
                </a:cubicBezTo>
                <a:cubicBezTo>
                  <a:pt x="447" y="487"/>
                  <a:pt x="450" y="488"/>
                  <a:pt x="448" y="489"/>
                </a:cubicBezTo>
                <a:cubicBezTo>
                  <a:pt x="447" y="490"/>
                  <a:pt x="446" y="490"/>
                  <a:pt x="446" y="490"/>
                </a:cubicBezTo>
                <a:cubicBezTo>
                  <a:pt x="445" y="490"/>
                  <a:pt x="445" y="491"/>
                  <a:pt x="444" y="491"/>
                </a:cubicBezTo>
                <a:cubicBezTo>
                  <a:pt x="442" y="492"/>
                  <a:pt x="441" y="491"/>
                  <a:pt x="439" y="492"/>
                </a:cubicBezTo>
                <a:cubicBezTo>
                  <a:pt x="438" y="492"/>
                  <a:pt x="437" y="493"/>
                  <a:pt x="436" y="493"/>
                </a:cubicBezTo>
                <a:cubicBezTo>
                  <a:pt x="434" y="495"/>
                  <a:pt x="435" y="492"/>
                  <a:pt x="434" y="492"/>
                </a:cubicBezTo>
                <a:cubicBezTo>
                  <a:pt x="433" y="492"/>
                  <a:pt x="431" y="492"/>
                  <a:pt x="430" y="493"/>
                </a:cubicBezTo>
                <a:cubicBezTo>
                  <a:pt x="429" y="493"/>
                  <a:pt x="427" y="494"/>
                  <a:pt x="427" y="496"/>
                </a:cubicBezTo>
                <a:cubicBezTo>
                  <a:pt x="427" y="497"/>
                  <a:pt x="428" y="496"/>
                  <a:pt x="428" y="497"/>
                </a:cubicBezTo>
                <a:cubicBezTo>
                  <a:pt x="428" y="497"/>
                  <a:pt x="428" y="498"/>
                  <a:pt x="428" y="499"/>
                </a:cubicBezTo>
                <a:cubicBezTo>
                  <a:pt x="428" y="500"/>
                  <a:pt x="427" y="501"/>
                  <a:pt x="428" y="500"/>
                </a:cubicBezTo>
                <a:cubicBezTo>
                  <a:pt x="429" y="500"/>
                  <a:pt x="429" y="500"/>
                  <a:pt x="430" y="499"/>
                </a:cubicBezTo>
                <a:cubicBezTo>
                  <a:pt x="430" y="498"/>
                  <a:pt x="431" y="498"/>
                  <a:pt x="432" y="498"/>
                </a:cubicBezTo>
                <a:cubicBezTo>
                  <a:pt x="432" y="498"/>
                  <a:pt x="433" y="499"/>
                  <a:pt x="434" y="498"/>
                </a:cubicBezTo>
                <a:cubicBezTo>
                  <a:pt x="435" y="498"/>
                  <a:pt x="435" y="496"/>
                  <a:pt x="437" y="496"/>
                </a:cubicBezTo>
                <a:cubicBezTo>
                  <a:pt x="437" y="495"/>
                  <a:pt x="438" y="495"/>
                  <a:pt x="438" y="495"/>
                </a:cubicBezTo>
                <a:cubicBezTo>
                  <a:pt x="439" y="494"/>
                  <a:pt x="439" y="494"/>
                  <a:pt x="440" y="494"/>
                </a:cubicBezTo>
                <a:cubicBezTo>
                  <a:pt x="441" y="494"/>
                  <a:pt x="441" y="494"/>
                  <a:pt x="442" y="495"/>
                </a:cubicBezTo>
                <a:cubicBezTo>
                  <a:pt x="442" y="495"/>
                  <a:pt x="443" y="495"/>
                  <a:pt x="443" y="496"/>
                </a:cubicBezTo>
                <a:cubicBezTo>
                  <a:pt x="445" y="497"/>
                  <a:pt x="443" y="497"/>
                  <a:pt x="442" y="498"/>
                </a:cubicBezTo>
                <a:cubicBezTo>
                  <a:pt x="441" y="498"/>
                  <a:pt x="441" y="498"/>
                  <a:pt x="440" y="499"/>
                </a:cubicBezTo>
                <a:cubicBezTo>
                  <a:pt x="439" y="499"/>
                  <a:pt x="439" y="499"/>
                  <a:pt x="438" y="500"/>
                </a:cubicBezTo>
                <a:cubicBezTo>
                  <a:pt x="437" y="500"/>
                  <a:pt x="436" y="500"/>
                  <a:pt x="436" y="500"/>
                </a:cubicBezTo>
                <a:cubicBezTo>
                  <a:pt x="435" y="501"/>
                  <a:pt x="435" y="501"/>
                  <a:pt x="436" y="501"/>
                </a:cubicBezTo>
                <a:cubicBezTo>
                  <a:pt x="438" y="501"/>
                  <a:pt x="439" y="500"/>
                  <a:pt x="440" y="502"/>
                </a:cubicBezTo>
                <a:cubicBezTo>
                  <a:pt x="441" y="503"/>
                  <a:pt x="440" y="504"/>
                  <a:pt x="442" y="505"/>
                </a:cubicBezTo>
                <a:cubicBezTo>
                  <a:pt x="443" y="505"/>
                  <a:pt x="443" y="505"/>
                  <a:pt x="444" y="505"/>
                </a:cubicBezTo>
                <a:cubicBezTo>
                  <a:pt x="444" y="504"/>
                  <a:pt x="445" y="504"/>
                  <a:pt x="446" y="504"/>
                </a:cubicBezTo>
                <a:cubicBezTo>
                  <a:pt x="446" y="504"/>
                  <a:pt x="447" y="503"/>
                  <a:pt x="447" y="504"/>
                </a:cubicBezTo>
                <a:cubicBezTo>
                  <a:pt x="448" y="505"/>
                  <a:pt x="447" y="505"/>
                  <a:pt x="446" y="505"/>
                </a:cubicBezTo>
                <a:cubicBezTo>
                  <a:pt x="445" y="506"/>
                  <a:pt x="444" y="507"/>
                  <a:pt x="443" y="508"/>
                </a:cubicBezTo>
                <a:cubicBezTo>
                  <a:pt x="443" y="508"/>
                  <a:pt x="443" y="509"/>
                  <a:pt x="442" y="509"/>
                </a:cubicBezTo>
                <a:cubicBezTo>
                  <a:pt x="441" y="509"/>
                  <a:pt x="441" y="508"/>
                  <a:pt x="440" y="508"/>
                </a:cubicBezTo>
                <a:cubicBezTo>
                  <a:pt x="440" y="507"/>
                  <a:pt x="439" y="507"/>
                  <a:pt x="438" y="507"/>
                </a:cubicBezTo>
                <a:cubicBezTo>
                  <a:pt x="438" y="507"/>
                  <a:pt x="437" y="507"/>
                  <a:pt x="437" y="506"/>
                </a:cubicBezTo>
                <a:cubicBezTo>
                  <a:pt x="436" y="505"/>
                  <a:pt x="434" y="505"/>
                  <a:pt x="433" y="505"/>
                </a:cubicBezTo>
                <a:cubicBezTo>
                  <a:pt x="432" y="505"/>
                  <a:pt x="431" y="505"/>
                  <a:pt x="432" y="504"/>
                </a:cubicBezTo>
                <a:cubicBezTo>
                  <a:pt x="432" y="504"/>
                  <a:pt x="434" y="504"/>
                  <a:pt x="433" y="503"/>
                </a:cubicBezTo>
                <a:cubicBezTo>
                  <a:pt x="432" y="502"/>
                  <a:pt x="431" y="503"/>
                  <a:pt x="431" y="504"/>
                </a:cubicBezTo>
                <a:cubicBezTo>
                  <a:pt x="430" y="504"/>
                  <a:pt x="428" y="504"/>
                  <a:pt x="427" y="505"/>
                </a:cubicBezTo>
                <a:cubicBezTo>
                  <a:pt x="427" y="506"/>
                  <a:pt x="426" y="506"/>
                  <a:pt x="426" y="507"/>
                </a:cubicBezTo>
                <a:cubicBezTo>
                  <a:pt x="427" y="507"/>
                  <a:pt x="429" y="507"/>
                  <a:pt x="430" y="507"/>
                </a:cubicBezTo>
                <a:cubicBezTo>
                  <a:pt x="430" y="507"/>
                  <a:pt x="432" y="507"/>
                  <a:pt x="431" y="508"/>
                </a:cubicBezTo>
                <a:cubicBezTo>
                  <a:pt x="431" y="508"/>
                  <a:pt x="429" y="508"/>
                  <a:pt x="429" y="508"/>
                </a:cubicBezTo>
                <a:cubicBezTo>
                  <a:pt x="428" y="509"/>
                  <a:pt x="428" y="509"/>
                  <a:pt x="428" y="508"/>
                </a:cubicBezTo>
                <a:cubicBezTo>
                  <a:pt x="427" y="508"/>
                  <a:pt x="426" y="508"/>
                  <a:pt x="426" y="508"/>
                </a:cubicBezTo>
                <a:cubicBezTo>
                  <a:pt x="424" y="508"/>
                  <a:pt x="423" y="510"/>
                  <a:pt x="423" y="511"/>
                </a:cubicBezTo>
                <a:cubicBezTo>
                  <a:pt x="422" y="511"/>
                  <a:pt x="422" y="511"/>
                  <a:pt x="421" y="512"/>
                </a:cubicBezTo>
                <a:cubicBezTo>
                  <a:pt x="421" y="512"/>
                  <a:pt x="420" y="512"/>
                  <a:pt x="420" y="513"/>
                </a:cubicBezTo>
                <a:cubicBezTo>
                  <a:pt x="419" y="514"/>
                  <a:pt x="423" y="513"/>
                  <a:pt x="423" y="513"/>
                </a:cubicBezTo>
                <a:cubicBezTo>
                  <a:pt x="425" y="512"/>
                  <a:pt x="426" y="513"/>
                  <a:pt x="427" y="513"/>
                </a:cubicBezTo>
                <a:cubicBezTo>
                  <a:pt x="429" y="513"/>
                  <a:pt x="430" y="512"/>
                  <a:pt x="432" y="512"/>
                </a:cubicBezTo>
                <a:cubicBezTo>
                  <a:pt x="432" y="512"/>
                  <a:pt x="433" y="512"/>
                  <a:pt x="434" y="512"/>
                </a:cubicBezTo>
                <a:cubicBezTo>
                  <a:pt x="434" y="513"/>
                  <a:pt x="435" y="513"/>
                  <a:pt x="435" y="513"/>
                </a:cubicBezTo>
                <a:cubicBezTo>
                  <a:pt x="436" y="514"/>
                  <a:pt x="436" y="513"/>
                  <a:pt x="437" y="514"/>
                </a:cubicBezTo>
                <a:cubicBezTo>
                  <a:pt x="438" y="514"/>
                  <a:pt x="439" y="515"/>
                  <a:pt x="439" y="515"/>
                </a:cubicBezTo>
                <a:cubicBezTo>
                  <a:pt x="439" y="516"/>
                  <a:pt x="440" y="517"/>
                  <a:pt x="440" y="517"/>
                </a:cubicBezTo>
                <a:cubicBezTo>
                  <a:pt x="439" y="518"/>
                  <a:pt x="439" y="516"/>
                  <a:pt x="438" y="516"/>
                </a:cubicBezTo>
                <a:cubicBezTo>
                  <a:pt x="437" y="515"/>
                  <a:pt x="436" y="517"/>
                  <a:pt x="434" y="517"/>
                </a:cubicBezTo>
                <a:cubicBezTo>
                  <a:pt x="434" y="516"/>
                  <a:pt x="434" y="516"/>
                  <a:pt x="433" y="516"/>
                </a:cubicBezTo>
                <a:cubicBezTo>
                  <a:pt x="432" y="515"/>
                  <a:pt x="432" y="515"/>
                  <a:pt x="431" y="515"/>
                </a:cubicBezTo>
                <a:cubicBezTo>
                  <a:pt x="430" y="515"/>
                  <a:pt x="429" y="515"/>
                  <a:pt x="429" y="515"/>
                </a:cubicBezTo>
                <a:cubicBezTo>
                  <a:pt x="427" y="515"/>
                  <a:pt x="426" y="515"/>
                  <a:pt x="424" y="515"/>
                </a:cubicBezTo>
                <a:cubicBezTo>
                  <a:pt x="424" y="516"/>
                  <a:pt x="423" y="516"/>
                  <a:pt x="423" y="517"/>
                </a:cubicBezTo>
                <a:cubicBezTo>
                  <a:pt x="422" y="517"/>
                  <a:pt x="422" y="517"/>
                  <a:pt x="421" y="517"/>
                </a:cubicBezTo>
                <a:cubicBezTo>
                  <a:pt x="420" y="516"/>
                  <a:pt x="417" y="517"/>
                  <a:pt x="418" y="519"/>
                </a:cubicBezTo>
                <a:cubicBezTo>
                  <a:pt x="418" y="519"/>
                  <a:pt x="419" y="519"/>
                  <a:pt x="419" y="519"/>
                </a:cubicBezTo>
                <a:cubicBezTo>
                  <a:pt x="419" y="520"/>
                  <a:pt x="419" y="520"/>
                  <a:pt x="419" y="521"/>
                </a:cubicBezTo>
                <a:cubicBezTo>
                  <a:pt x="418" y="521"/>
                  <a:pt x="417" y="521"/>
                  <a:pt x="416" y="521"/>
                </a:cubicBezTo>
                <a:cubicBezTo>
                  <a:pt x="414" y="520"/>
                  <a:pt x="413" y="521"/>
                  <a:pt x="411" y="522"/>
                </a:cubicBezTo>
                <a:cubicBezTo>
                  <a:pt x="411" y="522"/>
                  <a:pt x="410" y="522"/>
                  <a:pt x="409" y="522"/>
                </a:cubicBezTo>
                <a:cubicBezTo>
                  <a:pt x="409" y="523"/>
                  <a:pt x="408" y="523"/>
                  <a:pt x="407" y="523"/>
                </a:cubicBezTo>
                <a:cubicBezTo>
                  <a:pt x="406" y="523"/>
                  <a:pt x="406" y="523"/>
                  <a:pt x="406" y="523"/>
                </a:cubicBezTo>
                <a:cubicBezTo>
                  <a:pt x="405" y="524"/>
                  <a:pt x="404" y="524"/>
                  <a:pt x="404" y="524"/>
                </a:cubicBezTo>
                <a:cubicBezTo>
                  <a:pt x="403" y="525"/>
                  <a:pt x="404" y="525"/>
                  <a:pt x="405" y="525"/>
                </a:cubicBezTo>
                <a:cubicBezTo>
                  <a:pt x="406" y="526"/>
                  <a:pt x="405" y="526"/>
                  <a:pt x="406" y="527"/>
                </a:cubicBezTo>
                <a:cubicBezTo>
                  <a:pt x="406" y="528"/>
                  <a:pt x="409" y="527"/>
                  <a:pt x="409" y="529"/>
                </a:cubicBezTo>
                <a:cubicBezTo>
                  <a:pt x="409" y="530"/>
                  <a:pt x="406" y="530"/>
                  <a:pt x="405" y="530"/>
                </a:cubicBezTo>
                <a:cubicBezTo>
                  <a:pt x="404" y="530"/>
                  <a:pt x="404" y="530"/>
                  <a:pt x="403" y="530"/>
                </a:cubicBezTo>
                <a:cubicBezTo>
                  <a:pt x="403" y="531"/>
                  <a:pt x="402" y="531"/>
                  <a:pt x="401" y="531"/>
                </a:cubicBezTo>
                <a:cubicBezTo>
                  <a:pt x="401" y="531"/>
                  <a:pt x="400" y="531"/>
                  <a:pt x="400" y="531"/>
                </a:cubicBezTo>
                <a:cubicBezTo>
                  <a:pt x="399" y="532"/>
                  <a:pt x="399" y="532"/>
                  <a:pt x="400" y="532"/>
                </a:cubicBezTo>
                <a:cubicBezTo>
                  <a:pt x="400" y="532"/>
                  <a:pt x="401" y="532"/>
                  <a:pt x="401" y="533"/>
                </a:cubicBezTo>
                <a:cubicBezTo>
                  <a:pt x="401" y="534"/>
                  <a:pt x="400" y="534"/>
                  <a:pt x="399" y="533"/>
                </a:cubicBezTo>
                <a:cubicBezTo>
                  <a:pt x="399" y="533"/>
                  <a:pt x="398" y="533"/>
                  <a:pt x="398" y="534"/>
                </a:cubicBezTo>
                <a:cubicBezTo>
                  <a:pt x="398" y="535"/>
                  <a:pt x="399" y="535"/>
                  <a:pt x="400" y="535"/>
                </a:cubicBezTo>
                <a:cubicBezTo>
                  <a:pt x="400" y="536"/>
                  <a:pt x="399" y="537"/>
                  <a:pt x="400" y="537"/>
                </a:cubicBezTo>
                <a:cubicBezTo>
                  <a:pt x="401" y="538"/>
                  <a:pt x="401" y="537"/>
                  <a:pt x="402" y="536"/>
                </a:cubicBezTo>
                <a:cubicBezTo>
                  <a:pt x="403" y="536"/>
                  <a:pt x="403" y="536"/>
                  <a:pt x="404" y="536"/>
                </a:cubicBezTo>
                <a:cubicBezTo>
                  <a:pt x="405" y="536"/>
                  <a:pt x="405" y="535"/>
                  <a:pt x="406" y="535"/>
                </a:cubicBezTo>
                <a:cubicBezTo>
                  <a:pt x="407" y="536"/>
                  <a:pt x="406" y="536"/>
                  <a:pt x="405" y="537"/>
                </a:cubicBezTo>
                <a:cubicBezTo>
                  <a:pt x="405" y="537"/>
                  <a:pt x="405" y="538"/>
                  <a:pt x="404" y="538"/>
                </a:cubicBezTo>
                <a:cubicBezTo>
                  <a:pt x="403" y="538"/>
                  <a:pt x="403" y="538"/>
                  <a:pt x="402" y="538"/>
                </a:cubicBezTo>
                <a:cubicBezTo>
                  <a:pt x="400" y="538"/>
                  <a:pt x="399" y="538"/>
                  <a:pt x="398" y="538"/>
                </a:cubicBezTo>
                <a:cubicBezTo>
                  <a:pt x="396" y="538"/>
                  <a:pt x="395" y="538"/>
                  <a:pt x="394" y="538"/>
                </a:cubicBezTo>
                <a:cubicBezTo>
                  <a:pt x="392" y="539"/>
                  <a:pt x="392" y="540"/>
                  <a:pt x="392" y="541"/>
                </a:cubicBezTo>
                <a:cubicBezTo>
                  <a:pt x="392" y="543"/>
                  <a:pt x="392" y="544"/>
                  <a:pt x="394" y="545"/>
                </a:cubicBezTo>
                <a:cubicBezTo>
                  <a:pt x="395" y="545"/>
                  <a:pt x="395" y="544"/>
                  <a:pt x="396" y="545"/>
                </a:cubicBezTo>
                <a:cubicBezTo>
                  <a:pt x="396" y="546"/>
                  <a:pt x="396" y="547"/>
                  <a:pt x="395" y="547"/>
                </a:cubicBezTo>
                <a:cubicBezTo>
                  <a:pt x="394" y="548"/>
                  <a:pt x="393" y="548"/>
                  <a:pt x="393" y="549"/>
                </a:cubicBezTo>
                <a:cubicBezTo>
                  <a:pt x="394" y="549"/>
                  <a:pt x="394" y="549"/>
                  <a:pt x="395" y="548"/>
                </a:cubicBezTo>
                <a:cubicBezTo>
                  <a:pt x="395" y="548"/>
                  <a:pt x="396" y="548"/>
                  <a:pt x="396" y="548"/>
                </a:cubicBezTo>
                <a:cubicBezTo>
                  <a:pt x="397" y="548"/>
                  <a:pt x="398" y="548"/>
                  <a:pt x="398" y="548"/>
                </a:cubicBezTo>
                <a:cubicBezTo>
                  <a:pt x="399" y="548"/>
                  <a:pt x="399" y="547"/>
                  <a:pt x="400" y="547"/>
                </a:cubicBezTo>
                <a:cubicBezTo>
                  <a:pt x="400" y="547"/>
                  <a:pt x="401" y="547"/>
                  <a:pt x="402" y="547"/>
                </a:cubicBezTo>
                <a:cubicBezTo>
                  <a:pt x="403" y="547"/>
                  <a:pt x="403" y="547"/>
                  <a:pt x="404" y="546"/>
                </a:cubicBezTo>
                <a:cubicBezTo>
                  <a:pt x="405" y="546"/>
                  <a:pt x="406" y="546"/>
                  <a:pt x="408" y="546"/>
                </a:cubicBezTo>
                <a:cubicBezTo>
                  <a:pt x="408" y="546"/>
                  <a:pt x="409" y="546"/>
                  <a:pt x="410" y="546"/>
                </a:cubicBezTo>
                <a:cubicBezTo>
                  <a:pt x="410" y="546"/>
                  <a:pt x="411" y="546"/>
                  <a:pt x="411" y="545"/>
                </a:cubicBezTo>
                <a:cubicBezTo>
                  <a:pt x="412" y="545"/>
                  <a:pt x="413" y="545"/>
                  <a:pt x="413" y="546"/>
                </a:cubicBezTo>
                <a:cubicBezTo>
                  <a:pt x="413" y="546"/>
                  <a:pt x="412" y="547"/>
                  <a:pt x="411" y="547"/>
                </a:cubicBezTo>
                <a:cubicBezTo>
                  <a:pt x="411" y="547"/>
                  <a:pt x="410" y="547"/>
                  <a:pt x="409" y="547"/>
                </a:cubicBezTo>
                <a:cubicBezTo>
                  <a:pt x="409" y="548"/>
                  <a:pt x="408" y="548"/>
                  <a:pt x="408" y="549"/>
                </a:cubicBezTo>
                <a:cubicBezTo>
                  <a:pt x="407" y="549"/>
                  <a:pt x="407" y="549"/>
                  <a:pt x="406" y="549"/>
                </a:cubicBezTo>
                <a:cubicBezTo>
                  <a:pt x="406" y="550"/>
                  <a:pt x="405" y="550"/>
                  <a:pt x="404" y="550"/>
                </a:cubicBezTo>
                <a:cubicBezTo>
                  <a:pt x="404" y="550"/>
                  <a:pt x="404" y="549"/>
                  <a:pt x="403" y="549"/>
                </a:cubicBezTo>
                <a:cubicBezTo>
                  <a:pt x="403" y="548"/>
                  <a:pt x="402" y="548"/>
                  <a:pt x="402" y="548"/>
                </a:cubicBezTo>
                <a:cubicBezTo>
                  <a:pt x="400" y="547"/>
                  <a:pt x="400" y="548"/>
                  <a:pt x="398" y="549"/>
                </a:cubicBezTo>
                <a:cubicBezTo>
                  <a:pt x="397" y="549"/>
                  <a:pt x="396" y="548"/>
                  <a:pt x="395" y="549"/>
                </a:cubicBezTo>
                <a:cubicBezTo>
                  <a:pt x="395" y="549"/>
                  <a:pt x="394" y="550"/>
                  <a:pt x="394" y="550"/>
                </a:cubicBezTo>
                <a:cubicBezTo>
                  <a:pt x="393" y="550"/>
                  <a:pt x="392" y="550"/>
                  <a:pt x="392" y="550"/>
                </a:cubicBezTo>
                <a:cubicBezTo>
                  <a:pt x="390" y="550"/>
                  <a:pt x="390" y="551"/>
                  <a:pt x="390" y="551"/>
                </a:cubicBezTo>
                <a:cubicBezTo>
                  <a:pt x="389" y="552"/>
                  <a:pt x="388" y="551"/>
                  <a:pt x="388" y="552"/>
                </a:cubicBezTo>
                <a:cubicBezTo>
                  <a:pt x="388" y="554"/>
                  <a:pt x="391" y="553"/>
                  <a:pt x="392" y="554"/>
                </a:cubicBezTo>
                <a:cubicBezTo>
                  <a:pt x="393" y="555"/>
                  <a:pt x="390" y="555"/>
                  <a:pt x="391" y="556"/>
                </a:cubicBezTo>
                <a:cubicBezTo>
                  <a:pt x="392" y="557"/>
                  <a:pt x="394" y="557"/>
                  <a:pt x="393" y="559"/>
                </a:cubicBezTo>
                <a:cubicBezTo>
                  <a:pt x="393" y="558"/>
                  <a:pt x="392" y="557"/>
                  <a:pt x="391" y="557"/>
                </a:cubicBezTo>
                <a:cubicBezTo>
                  <a:pt x="389" y="556"/>
                  <a:pt x="389" y="558"/>
                  <a:pt x="388" y="559"/>
                </a:cubicBezTo>
                <a:cubicBezTo>
                  <a:pt x="387" y="560"/>
                  <a:pt x="386" y="560"/>
                  <a:pt x="385" y="561"/>
                </a:cubicBezTo>
                <a:cubicBezTo>
                  <a:pt x="385" y="561"/>
                  <a:pt x="384" y="562"/>
                  <a:pt x="384" y="563"/>
                </a:cubicBezTo>
                <a:cubicBezTo>
                  <a:pt x="384" y="563"/>
                  <a:pt x="385" y="563"/>
                  <a:pt x="385" y="564"/>
                </a:cubicBezTo>
                <a:cubicBezTo>
                  <a:pt x="385" y="565"/>
                  <a:pt x="385" y="565"/>
                  <a:pt x="384" y="565"/>
                </a:cubicBezTo>
                <a:cubicBezTo>
                  <a:pt x="384" y="565"/>
                  <a:pt x="383" y="565"/>
                  <a:pt x="382" y="565"/>
                </a:cubicBezTo>
                <a:cubicBezTo>
                  <a:pt x="382" y="566"/>
                  <a:pt x="382" y="566"/>
                  <a:pt x="382" y="567"/>
                </a:cubicBezTo>
                <a:cubicBezTo>
                  <a:pt x="382" y="568"/>
                  <a:pt x="381" y="567"/>
                  <a:pt x="381" y="568"/>
                </a:cubicBezTo>
                <a:cubicBezTo>
                  <a:pt x="380" y="570"/>
                  <a:pt x="383" y="570"/>
                  <a:pt x="384" y="570"/>
                </a:cubicBezTo>
                <a:cubicBezTo>
                  <a:pt x="385" y="570"/>
                  <a:pt x="385" y="571"/>
                  <a:pt x="385" y="571"/>
                </a:cubicBezTo>
                <a:cubicBezTo>
                  <a:pt x="385" y="572"/>
                  <a:pt x="386" y="572"/>
                  <a:pt x="386" y="573"/>
                </a:cubicBezTo>
                <a:cubicBezTo>
                  <a:pt x="387" y="573"/>
                  <a:pt x="387" y="574"/>
                  <a:pt x="387" y="574"/>
                </a:cubicBezTo>
                <a:cubicBezTo>
                  <a:pt x="386" y="575"/>
                  <a:pt x="385" y="574"/>
                  <a:pt x="385" y="574"/>
                </a:cubicBezTo>
                <a:cubicBezTo>
                  <a:pt x="384" y="573"/>
                  <a:pt x="384" y="573"/>
                  <a:pt x="383" y="573"/>
                </a:cubicBezTo>
                <a:cubicBezTo>
                  <a:pt x="383" y="573"/>
                  <a:pt x="382" y="573"/>
                  <a:pt x="382" y="572"/>
                </a:cubicBezTo>
                <a:cubicBezTo>
                  <a:pt x="381" y="571"/>
                  <a:pt x="381" y="570"/>
                  <a:pt x="380" y="569"/>
                </a:cubicBezTo>
                <a:cubicBezTo>
                  <a:pt x="379" y="569"/>
                  <a:pt x="379" y="570"/>
                  <a:pt x="379" y="570"/>
                </a:cubicBezTo>
                <a:cubicBezTo>
                  <a:pt x="378" y="571"/>
                  <a:pt x="378" y="572"/>
                  <a:pt x="378" y="572"/>
                </a:cubicBezTo>
                <a:cubicBezTo>
                  <a:pt x="377" y="573"/>
                  <a:pt x="377" y="573"/>
                  <a:pt x="376" y="574"/>
                </a:cubicBezTo>
                <a:cubicBezTo>
                  <a:pt x="376" y="575"/>
                  <a:pt x="376" y="576"/>
                  <a:pt x="376" y="576"/>
                </a:cubicBezTo>
                <a:cubicBezTo>
                  <a:pt x="375" y="578"/>
                  <a:pt x="374" y="579"/>
                  <a:pt x="374" y="580"/>
                </a:cubicBezTo>
                <a:cubicBezTo>
                  <a:pt x="376" y="581"/>
                  <a:pt x="376" y="579"/>
                  <a:pt x="377" y="579"/>
                </a:cubicBezTo>
                <a:cubicBezTo>
                  <a:pt x="377" y="578"/>
                  <a:pt x="378" y="578"/>
                  <a:pt x="378" y="578"/>
                </a:cubicBezTo>
                <a:cubicBezTo>
                  <a:pt x="379" y="578"/>
                  <a:pt x="379" y="577"/>
                  <a:pt x="380" y="578"/>
                </a:cubicBezTo>
                <a:cubicBezTo>
                  <a:pt x="381" y="578"/>
                  <a:pt x="381" y="579"/>
                  <a:pt x="381" y="579"/>
                </a:cubicBezTo>
                <a:cubicBezTo>
                  <a:pt x="381" y="580"/>
                  <a:pt x="381" y="580"/>
                  <a:pt x="382" y="581"/>
                </a:cubicBezTo>
                <a:cubicBezTo>
                  <a:pt x="382" y="582"/>
                  <a:pt x="380" y="582"/>
                  <a:pt x="380" y="583"/>
                </a:cubicBezTo>
                <a:cubicBezTo>
                  <a:pt x="381" y="584"/>
                  <a:pt x="382" y="583"/>
                  <a:pt x="383" y="583"/>
                </a:cubicBezTo>
                <a:cubicBezTo>
                  <a:pt x="384" y="584"/>
                  <a:pt x="381" y="584"/>
                  <a:pt x="380" y="585"/>
                </a:cubicBezTo>
                <a:cubicBezTo>
                  <a:pt x="380" y="585"/>
                  <a:pt x="379" y="586"/>
                  <a:pt x="379" y="585"/>
                </a:cubicBezTo>
                <a:cubicBezTo>
                  <a:pt x="378" y="584"/>
                  <a:pt x="379" y="584"/>
                  <a:pt x="379" y="583"/>
                </a:cubicBezTo>
                <a:cubicBezTo>
                  <a:pt x="380" y="582"/>
                  <a:pt x="379" y="582"/>
                  <a:pt x="379" y="581"/>
                </a:cubicBezTo>
                <a:cubicBezTo>
                  <a:pt x="378" y="581"/>
                  <a:pt x="377" y="581"/>
                  <a:pt x="376" y="581"/>
                </a:cubicBezTo>
                <a:cubicBezTo>
                  <a:pt x="376" y="581"/>
                  <a:pt x="375" y="581"/>
                  <a:pt x="375" y="581"/>
                </a:cubicBezTo>
                <a:cubicBezTo>
                  <a:pt x="373" y="581"/>
                  <a:pt x="373" y="582"/>
                  <a:pt x="372" y="583"/>
                </a:cubicBezTo>
                <a:cubicBezTo>
                  <a:pt x="371" y="584"/>
                  <a:pt x="370" y="584"/>
                  <a:pt x="369" y="585"/>
                </a:cubicBezTo>
                <a:cubicBezTo>
                  <a:pt x="369" y="587"/>
                  <a:pt x="368" y="588"/>
                  <a:pt x="367" y="588"/>
                </a:cubicBezTo>
                <a:cubicBezTo>
                  <a:pt x="366" y="589"/>
                  <a:pt x="365" y="590"/>
                  <a:pt x="364" y="591"/>
                </a:cubicBezTo>
                <a:cubicBezTo>
                  <a:pt x="363" y="592"/>
                  <a:pt x="362" y="592"/>
                  <a:pt x="361" y="593"/>
                </a:cubicBezTo>
                <a:cubicBezTo>
                  <a:pt x="360" y="594"/>
                  <a:pt x="358" y="595"/>
                  <a:pt x="358" y="595"/>
                </a:cubicBezTo>
                <a:cubicBezTo>
                  <a:pt x="357" y="597"/>
                  <a:pt x="360" y="595"/>
                  <a:pt x="361" y="595"/>
                </a:cubicBezTo>
                <a:cubicBezTo>
                  <a:pt x="362" y="594"/>
                  <a:pt x="363" y="594"/>
                  <a:pt x="365" y="593"/>
                </a:cubicBezTo>
                <a:cubicBezTo>
                  <a:pt x="365" y="593"/>
                  <a:pt x="365" y="592"/>
                  <a:pt x="366" y="592"/>
                </a:cubicBezTo>
                <a:cubicBezTo>
                  <a:pt x="367" y="592"/>
                  <a:pt x="366" y="593"/>
                  <a:pt x="366" y="593"/>
                </a:cubicBezTo>
                <a:cubicBezTo>
                  <a:pt x="366" y="594"/>
                  <a:pt x="367" y="596"/>
                  <a:pt x="365" y="596"/>
                </a:cubicBezTo>
                <a:cubicBezTo>
                  <a:pt x="364" y="597"/>
                  <a:pt x="364" y="596"/>
                  <a:pt x="363" y="597"/>
                </a:cubicBezTo>
                <a:cubicBezTo>
                  <a:pt x="363" y="597"/>
                  <a:pt x="361" y="597"/>
                  <a:pt x="361" y="598"/>
                </a:cubicBezTo>
                <a:cubicBezTo>
                  <a:pt x="361" y="599"/>
                  <a:pt x="362" y="599"/>
                  <a:pt x="363" y="599"/>
                </a:cubicBezTo>
                <a:cubicBezTo>
                  <a:pt x="364" y="599"/>
                  <a:pt x="364" y="599"/>
                  <a:pt x="364" y="600"/>
                </a:cubicBezTo>
                <a:cubicBezTo>
                  <a:pt x="365" y="600"/>
                  <a:pt x="365" y="600"/>
                  <a:pt x="365" y="601"/>
                </a:cubicBezTo>
                <a:cubicBezTo>
                  <a:pt x="365" y="602"/>
                  <a:pt x="364" y="602"/>
                  <a:pt x="363" y="602"/>
                </a:cubicBezTo>
                <a:cubicBezTo>
                  <a:pt x="363" y="603"/>
                  <a:pt x="362" y="603"/>
                  <a:pt x="362" y="604"/>
                </a:cubicBezTo>
                <a:cubicBezTo>
                  <a:pt x="362" y="605"/>
                  <a:pt x="362" y="605"/>
                  <a:pt x="362" y="606"/>
                </a:cubicBezTo>
                <a:cubicBezTo>
                  <a:pt x="361" y="607"/>
                  <a:pt x="361" y="606"/>
                  <a:pt x="360" y="607"/>
                </a:cubicBezTo>
                <a:cubicBezTo>
                  <a:pt x="360" y="607"/>
                  <a:pt x="360" y="608"/>
                  <a:pt x="359" y="608"/>
                </a:cubicBezTo>
                <a:cubicBezTo>
                  <a:pt x="358" y="609"/>
                  <a:pt x="358" y="608"/>
                  <a:pt x="359" y="607"/>
                </a:cubicBezTo>
                <a:cubicBezTo>
                  <a:pt x="359" y="606"/>
                  <a:pt x="359" y="606"/>
                  <a:pt x="359" y="605"/>
                </a:cubicBezTo>
                <a:cubicBezTo>
                  <a:pt x="358" y="604"/>
                  <a:pt x="356" y="604"/>
                  <a:pt x="355" y="604"/>
                </a:cubicBezTo>
                <a:cubicBezTo>
                  <a:pt x="355" y="603"/>
                  <a:pt x="354" y="603"/>
                  <a:pt x="353" y="603"/>
                </a:cubicBezTo>
                <a:cubicBezTo>
                  <a:pt x="352" y="602"/>
                  <a:pt x="351" y="603"/>
                  <a:pt x="350" y="604"/>
                </a:cubicBezTo>
                <a:cubicBezTo>
                  <a:pt x="349" y="604"/>
                  <a:pt x="348" y="605"/>
                  <a:pt x="347" y="606"/>
                </a:cubicBezTo>
                <a:cubicBezTo>
                  <a:pt x="346" y="607"/>
                  <a:pt x="345" y="607"/>
                  <a:pt x="343" y="608"/>
                </a:cubicBezTo>
                <a:cubicBezTo>
                  <a:pt x="342" y="609"/>
                  <a:pt x="342" y="610"/>
                  <a:pt x="341" y="610"/>
                </a:cubicBezTo>
                <a:cubicBezTo>
                  <a:pt x="340" y="611"/>
                  <a:pt x="339" y="611"/>
                  <a:pt x="339" y="612"/>
                </a:cubicBezTo>
                <a:cubicBezTo>
                  <a:pt x="338" y="613"/>
                  <a:pt x="340" y="612"/>
                  <a:pt x="340" y="613"/>
                </a:cubicBezTo>
                <a:cubicBezTo>
                  <a:pt x="341" y="614"/>
                  <a:pt x="338" y="615"/>
                  <a:pt x="337" y="615"/>
                </a:cubicBezTo>
                <a:cubicBezTo>
                  <a:pt x="336" y="616"/>
                  <a:pt x="335" y="617"/>
                  <a:pt x="334" y="618"/>
                </a:cubicBezTo>
                <a:cubicBezTo>
                  <a:pt x="333" y="618"/>
                  <a:pt x="333" y="619"/>
                  <a:pt x="332" y="620"/>
                </a:cubicBezTo>
                <a:cubicBezTo>
                  <a:pt x="332" y="621"/>
                  <a:pt x="333" y="620"/>
                  <a:pt x="333" y="621"/>
                </a:cubicBezTo>
                <a:cubicBezTo>
                  <a:pt x="334" y="622"/>
                  <a:pt x="331" y="623"/>
                  <a:pt x="331" y="624"/>
                </a:cubicBezTo>
                <a:cubicBezTo>
                  <a:pt x="330" y="625"/>
                  <a:pt x="329" y="625"/>
                  <a:pt x="327" y="626"/>
                </a:cubicBezTo>
                <a:cubicBezTo>
                  <a:pt x="327" y="626"/>
                  <a:pt x="324" y="628"/>
                  <a:pt x="326" y="629"/>
                </a:cubicBezTo>
                <a:cubicBezTo>
                  <a:pt x="326" y="629"/>
                  <a:pt x="326" y="628"/>
                  <a:pt x="326" y="629"/>
                </a:cubicBezTo>
                <a:cubicBezTo>
                  <a:pt x="327" y="629"/>
                  <a:pt x="327" y="629"/>
                  <a:pt x="327" y="629"/>
                </a:cubicBezTo>
                <a:cubicBezTo>
                  <a:pt x="328" y="629"/>
                  <a:pt x="328" y="630"/>
                  <a:pt x="329" y="629"/>
                </a:cubicBezTo>
                <a:cubicBezTo>
                  <a:pt x="330" y="629"/>
                  <a:pt x="331" y="627"/>
                  <a:pt x="332" y="628"/>
                </a:cubicBezTo>
                <a:cubicBezTo>
                  <a:pt x="333" y="629"/>
                  <a:pt x="330" y="630"/>
                  <a:pt x="330" y="632"/>
                </a:cubicBezTo>
                <a:cubicBezTo>
                  <a:pt x="330" y="632"/>
                  <a:pt x="331" y="633"/>
                  <a:pt x="331" y="633"/>
                </a:cubicBezTo>
                <a:cubicBezTo>
                  <a:pt x="332" y="634"/>
                  <a:pt x="332" y="635"/>
                  <a:pt x="332" y="635"/>
                </a:cubicBezTo>
                <a:cubicBezTo>
                  <a:pt x="333" y="636"/>
                  <a:pt x="336" y="635"/>
                  <a:pt x="337" y="635"/>
                </a:cubicBezTo>
                <a:cubicBezTo>
                  <a:pt x="338" y="634"/>
                  <a:pt x="339" y="633"/>
                  <a:pt x="340" y="632"/>
                </a:cubicBezTo>
                <a:cubicBezTo>
                  <a:pt x="341" y="632"/>
                  <a:pt x="342" y="632"/>
                  <a:pt x="342" y="632"/>
                </a:cubicBezTo>
                <a:cubicBezTo>
                  <a:pt x="343" y="632"/>
                  <a:pt x="344" y="631"/>
                  <a:pt x="344" y="631"/>
                </a:cubicBezTo>
                <a:cubicBezTo>
                  <a:pt x="345" y="631"/>
                  <a:pt x="345" y="631"/>
                  <a:pt x="345" y="631"/>
                </a:cubicBezTo>
                <a:cubicBezTo>
                  <a:pt x="346" y="630"/>
                  <a:pt x="346" y="630"/>
                  <a:pt x="346" y="630"/>
                </a:cubicBezTo>
                <a:cubicBezTo>
                  <a:pt x="347" y="629"/>
                  <a:pt x="347" y="629"/>
                  <a:pt x="348" y="629"/>
                </a:cubicBezTo>
                <a:cubicBezTo>
                  <a:pt x="349" y="628"/>
                  <a:pt x="351" y="627"/>
                  <a:pt x="352" y="626"/>
                </a:cubicBezTo>
                <a:cubicBezTo>
                  <a:pt x="353" y="626"/>
                  <a:pt x="353" y="626"/>
                  <a:pt x="354" y="625"/>
                </a:cubicBezTo>
                <a:cubicBezTo>
                  <a:pt x="354" y="625"/>
                  <a:pt x="354" y="624"/>
                  <a:pt x="353" y="623"/>
                </a:cubicBezTo>
                <a:cubicBezTo>
                  <a:pt x="353" y="623"/>
                  <a:pt x="353" y="622"/>
                  <a:pt x="352" y="622"/>
                </a:cubicBezTo>
                <a:cubicBezTo>
                  <a:pt x="351" y="622"/>
                  <a:pt x="351" y="623"/>
                  <a:pt x="351" y="624"/>
                </a:cubicBezTo>
                <a:cubicBezTo>
                  <a:pt x="350" y="624"/>
                  <a:pt x="349" y="623"/>
                  <a:pt x="349" y="623"/>
                </a:cubicBezTo>
                <a:cubicBezTo>
                  <a:pt x="349" y="622"/>
                  <a:pt x="351" y="622"/>
                  <a:pt x="351" y="622"/>
                </a:cubicBezTo>
                <a:cubicBezTo>
                  <a:pt x="352" y="621"/>
                  <a:pt x="352" y="621"/>
                  <a:pt x="353" y="620"/>
                </a:cubicBezTo>
                <a:cubicBezTo>
                  <a:pt x="353" y="620"/>
                  <a:pt x="354" y="620"/>
                  <a:pt x="355" y="619"/>
                </a:cubicBezTo>
                <a:cubicBezTo>
                  <a:pt x="356" y="619"/>
                  <a:pt x="358" y="615"/>
                  <a:pt x="360" y="617"/>
                </a:cubicBezTo>
                <a:cubicBezTo>
                  <a:pt x="360" y="617"/>
                  <a:pt x="360" y="617"/>
                  <a:pt x="360" y="617"/>
                </a:cubicBezTo>
                <a:cubicBezTo>
                  <a:pt x="360" y="618"/>
                  <a:pt x="360" y="618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9" y="620"/>
                  <a:pt x="358" y="621"/>
                  <a:pt x="358" y="621"/>
                </a:cubicBezTo>
                <a:cubicBezTo>
                  <a:pt x="357" y="621"/>
                  <a:pt x="356" y="621"/>
                  <a:pt x="356" y="622"/>
                </a:cubicBezTo>
                <a:cubicBezTo>
                  <a:pt x="355" y="622"/>
                  <a:pt x="355" y="622"/>
                  <a:pt x="354" y="623"/>
                </a:cubicBezTo>
                <a:cubicBezTo>
                  <a:pt x="354" y="624"/>
                  <a:pt x="356" y="623"/>
                  <a:pt x="356" y="623"/>
                </a:cubicBezTo>
                <a:cubicBezTo>
                  <a:pt x="357" y="624"/>
                  <a:pt x="356" y="624"/>
                  <a:pt x="357" y="624"/>
                </a:cubicBezTo>
                <a:cubicBezTo>
                  <a:pt x="358" y="625"/>
                  <a:pt x="359" y="624"/>
                  <a:pt x="360" y="624"/>
                </a:cubicBezTo>
                <a:cubicBezTo>
                  <a:pt x="361" y="625"/>
                  <a:pt x="358" y="627"/>
                  <a:pt x="358" y="627"/>
                </a:cubicBezTo>
                <a:cubicBezTo>
                  <a:pt x="357" y="627"/>
                  <a:pt x="356" y="627"/>
                  <a:pt x="356" y="628"/>
                </a:cubicBezTo>
                <a:cubicBezTo>
                  <a:pt x="355" y="628"/>
                  <a:pt x="355" y="629"/>
                  <a:pt x="354" y="629"/>
                </a:cubicBezTo>
                <a:cubicBezTo>
                  <a:pt x="353" y="630"/>
                  <a:pt x="351" y="630"/>
                  <a:pt x="350" y="630"/>
                </a:cubicBezTo>
                <a:cubicBezTo>
                  <a:pt x="349" y="631"/>
                  <a:pt x="349" y="631"/>
                  <a:pt x="348" y="632"/>
                </a:cubicBezTo>
                <a:cubicBezTo>
                  <a:pt x="347" y="632"/>
                  <a:pt x="346" y="632"/>
                  <a:pt x="346" y="633"/>
                </a:cubicBezTo>
                <a:cubicBezTo>
                  <a:pt x="347" y="633"/>
                  <a:pt x="348" y="633"/>
                  <a:pt x="348" y="633"/>
                </a:cubicBezTo>
                <a:cubicBezTo>
                  <a:pt x="349" y="633"/>
                  <a:pt x="348" y="634"/>
                  <a:pt x="348" y="634"/>
                </a:cubicBezTo>
                <a:cubicBezTo>
                  <a:pt x="348" y="635"/>
                  <a:pt x="349" y="635"/>
                  <a:pt x="349" y="636"/>
                </a:cubicBezTo>
                <a:cubicBezTo>
                  <a:pt x="349" y="637"/>
                  <a:pt x="347" y="638"/>
                  <a:pt x="346" y="638"/>
                </a:cubicBezTo>
                <a:cubicBezTo>
                  <a:pt x="345" y="638"/>
                  <a:pt x="344" y="638"/>
                  <a:pt x="344" y="638"/>
                </a:cubicBezTo>
                <a:cubicBezTo>
                  <a:pt x="342" y="637"/>
                  <a:pt x="340" y="637"/>
                  <a:pt x="339" y="638"/>
                </a:cubicBezTo>
                <a:cubicBezTo>
                  <a:pt x="338" y="638"/>
                  <a:pt x="336" y="639"/>
                  <a:pt x="335" y="639"/>
                </a:cubicBezTo>
                <a:cubicBezTo>
                  <a:pt x="334" y="640"/>
                  <a:pt x="332" y="640"/>
                  <a:pt x="331" y="640"/>
                </a:cubicBezTo>
                <a:cubicBezTo>
                  <a:pt x="330" y="639"/>
                  <a:pt x="332" y="638"/>
                  <a:pt x="332" y="636"/>
                </a:cubicBezTo>
                <a:cubicBezTo>
                  <a:pt x="331" y="635"/>
                  <a:pt x="330" y="635"/>
                  <a:pt x="330" y="634"/>
                </a:cubicBezTo>
                <a:cubicBezTo>
                  <a:pt x="329" y="633"/>
                  <a:pt x="329" y="632"/>
                  <a:pt x="328" y="631"/>
                </a:cubicBezTo>
                <a:cubicBezTo>
                  <a:pt x="326" y="630"/>
                  <a:pt x="325" y="631"/>
                  <a:pt x="324" y="632"/>
                </a:cubicBezTo>
                <a:cubicBezTo>
                  <a:pt x="323" y="632"/>
                  <a:pt x="322" y="632"/>
                  <a:pt x="322" y="633"/>
                </a:cubicBezTo>
                <a:cubicBezTo>
                  <a:pt x="321" y="633"/>
                  <a:pt x="320" y="633"/>
                  <a:pt x="320" y="633"/>
                </a:cubicBezTo>
                <a:cubicBezTo>
                  <a:pt x="319" y="634"/>
                  <a:pt x="316" y="635"/>
                  <a:pt x="318" y="636"/>
                </a:cubicBezTo>
                <a:cubicBezTo>
                  <a:pt x="319" y="636"/>
                  <a:pt x="321" y="636"/>
                  <a:pt x="320" y="637"/>
                </a:cubicBezTo>
                <a:cubicBezTo>
                  <a:pt x="320" y="638"/>
                  <a:pt x="319" y="638"/>
                  <a:pt x="318" y="639"/>
                </a:cubicBezTo>
                <a:cubicBezTo>
                  <a:pt x="318" y="639"/>
                  <a:pt x="317" y="639"/>
                  <a:pt x="317" y="640"/>
                </a:cubicBezTo>
                <a:cubicBezTo>
                  <a:pt x="315" y="641"/>
                  <a:pt x="315" y="639"/>
                  <a:pt x="315" y="638"/>
                </a:cubicBezTo>
                <a:cubicBezTo>
                  <a:pt x="314" y="637"/>
                  <a:pt x="312" y="637"/>
                  <a:pt x="311" y="637"/>
                </a:cubicBezTo>
                <a:cubicBezTo>
                  <a:pt x="310" y="637"/>
                  <a:pt x="309" y="637"/>
                  <a:pt x="308" y="638"/>
                </a:cubicBezTo>
                <a:cubicBezTo>
                  <a:pt x="307" y="638"/>
                  <a:pt x="306" y="640"/>
                  <a:pt x="305" y="640"/>
                </a:cubicBezTo>
                <a:cubicBezTo>
                  <a:pt x="304" y="641"/>
                  <a:pt x="304" y="642"/>
                  <a:pt x="305" y="642"/>
                </a:cubicBezTo>
                <a:cubicBezTo>
                  <a:pt x="306" y="643"/>
                  <a:pt x="306" y="643"/>
                  <a:pt x="306" y="643"/>
                </a:cubicBezTo>
                <a:cubicBezTo>
                  <a:pt x="307" y="643"/>
                  <a:pt x="307" y="643"/>
                  <a:pt x="308" y="643"/>
                </a:cubicBezTo>
                <a:cubicBezTo>
                  <a:pt x="309" y="645"/>
                  <a:pt x="306" y="645"/>
                  <a:pt x="305" y="645"/>
                </a:cubicBezTo>
                <a:cubicBezTo>
                  <a:pt x="304" y="645"/>
                  <a:pt x="303" y="645"/>
                  <a:pt x="301" y="645"/>
                </a:cubicBezTo>
                <a:cubicBezTo>
                  <a:pt x="301" y="645"/>
                  <a:pt x="300" y="645"/>
                  <a:pt x="299" y="646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8" y="647"/>
                  <a:pt x="298" y="646"/>
                  <a:pt x="298" y="646"/>
                </a:cubicBezTo>
                <a:cubicBezTo>
                  <a:pt x="297" y="647"/>
                  <a:pt x="297" y="647"/>
                  <a:pt x="297" y="648"/>
                </a:cubicBezTo>
                <a:cubicBezTo>
                  <a:pt x="297" y="649"/>
                  <a:pt x="298" y="649"/>
                  <a:pt x="299" y="649"/>
                </a:cubicBezTo>
                <a:cubicBezTo>
                  <a:pt x="299" y="650"/>
                  <a:pt x="299" y="650"/>
                  <a:pt x="300" y="650"/>
                </a:cubicBezTo>
                <a:cubicBezTo>
                  <a:pt x="301" y="650"/>
                  <a:pt x="301" y="650"/>
                  <a:pt x="302" y="650"/>
                </a:cubicBezTo>
                <a:cubicBezTo>
                  <a:pt x="303" y="650"/>
                  <a:pt x="303" y="650"/>
                  <a:pt x="304" y="651"/>
                </a:cubicBezTo>
                <a:cubicBezTo>
                  <a:pt x="305" y="651"/>
                  <a:pt x="305" y="651"/>
                  <a:pt x="306" y="652"/>
                </a:cubicBezTo>
                <a:cubicBezTo>
                  <a:pt x="307" y="652"/>
                  <a:pt x="308" y="655"/>
                  <a:pt x="307" y="655"/>
                </a:cubicBezTo>
                <a:cubicBezTo>
                  <a:pt x="307" y="656"/>
                  <a:pt x="307" y="655"/>
                  <a:pt x="306" y="655"/>
                </a:cubicBezTo>
                <a:cubicBezTo>
                  <a:pt x="306" y="654"/>
                  <a:pt x="305" y="654"/>
                  <a:pt x="304" y="654"/>
                </a:cubicBezTo>
                <a:cubicBezTo>
                  <a:pt x="302" y="654"/>
                  <a:pt x="302" y="654"/>
                  <a:pt x="301" y="653"/>
                </a:cubicBezTo>
                <a:cubicBezTo>
                  <a:pt x="300" y="652"/>
                  <a:pt x="300" y="652"/>
                  <a:pt x="300" y="651"/>
                </a:cubicBezTo>
                <a:cubicBezTo>
                  <a:pt x="299" y="651"/>
                  <a:pt x="299" y="651"/>
                  <a:pt x="298" y="650"/>
                </a:cubicBezTo>
                <a:cubicBezTo>
                  <a:pt x="297" y="649"/>
                  <a:pt x="296" y="648"/>
                  <a:pt x="295" y="648"/>
                </a:cubicBezTo>
                <a:cubicBezTo>
                  <a:pt x="294" y="648"/>
                  <a:pt x="292" y="648"/>
                  <a:pt x="293" y="650"/>
                </a:cubicBezTo>
                <a:cubicBezTo>
                  <a:pt x="293" y="651"/>
                  <a:pt x="295" y="651"/>
                  <a:pt x="296" y="652"/>
                </a:cubicBezTo>
                <a:cubicBezTo>
                  <a:pt x="297" y="653"/>
                  <a:pt x="297" y="653"/>
                  <a:pt x="297" y="654"/>
                </a:cubicBezTo>
                <a:cubicBezTo>
                  <a:pt x="298" y="654"/>
                  <a:pt x="299" y="654"/>
                  <a:pt x="299" y="655"/>
                </a:cubicBezTo>
                <a:cubicBezTo>
                  <a:pt x="299" y="656"/>
                  <a:pt x="298" y="656"/>
                  <a:pt x="297" y="656"/>
                </a:cubicBezTo>
                <a:cubicBezTo>
                  <a:pt x="297" y="655"/>
                  <a:pt x="297" y="655"/>
                  <a:pt x="296" y="654"/>
                </a:cubicBezTo>
                <a:cubicBezTo>
                  <a:pt x="296" y="654"/>
                  <a:pt x="295" y="654"/>
                  <a:pt x="294" y="653"/>
                </a:cubicBezTo>
                <a:cubicBezTo>
                  <a:pt x="294" y="653"/>
                  <a:pt x="293" y="653"/>
                  <a:pt x="293" y="652"/>
                </a:cubicBezTo>
                <a:cubicBezTo>
                  <a:pt x="291" y="651"/>
                  <a:pt x="289" y="652"/>
                  <a:pt x="287" y="653"/>
                </a:cubicBezTo>
                <a:cubicBezTo>
                  <a:pt x="285" y="653"/>
                  <a:pt x="283" y="653"/>
                  <a:pt x="282" y="652"/>
                </a:cubicBezTo>
                <a:cubicBezTo>
                  <a:pt x="281" y="651"/>
                  <a:pt x="280" y="650"/>
                  <a:pt x="279" y="650"/>
                </a:cubicBezTo>
                <a:cubicBezTo>
                  <a:pt x="278" y="651"/>
                  <a:pt x="277" y="651"/>
                  <a:pt x="276" y="652"/>
                </a:cubicBezTo>
                <a:cubicBezTo>
                  <a:pt x="276" y="652"/>
                  <a:pt x="275" y="652"/>
                  <a:pt x="274" y="652"/>
                </a:cubicBezTo>
                <a:cubicBezTo>
                  <a:pt x="274" y="653"/>
                  <a:pt x="272" y="653"/>
                  <a:pt x="273" y="654"/>
                </a:cubicBezTo>
                <a:cubicBezTo>
                  <a:pt x="273" y="655"/>
                  <a:pt x="273" y="655"/>
                  <a:pt x="274" y="655"/>
                </a:cubicBezTo>
                <a:cubicBezTo>
                  <a:pt x="275" y="655"/>
                  <a:pt x="274" y="655"/>
                  <a:pt x="275" y="655"/>
                </a:cubicBezTo>
                <a:cubicBezTo>
                  <a:pt x="275" y="656"/>
                  <a:pt x="277" y="656"/>
                  <a:pt x="276" y="657"/>
                </a:cubicBezTo>
                <a:cubicBezTo>
                  <a:pt x="275" y="658"/>
                  <a:pt x="272" y="658"/>
                  <a:pt x="274" y="659"/>
                </a:cubicBezTo>
                <a:cubicBezTo>
                  <a:pt x="274" y="660"/>
                  <a:pt x="276" y="659"/>
                  <a:pt x="277" y="659"/>
                </a:cubicBezTo>
                <a:cubicBezTo>
                  <a:pt x="278" y="659"/>
                  <a:pt x="280" y="659"/>
                  <a:pt x="281" y="659"/>
                </a:cubicBezTo>
                <a:cubicBezTo>
                  <a:pt x="283" y="659"/>
                  <a:pt x="284" y="659"/>
                  <a:pt x="286" y="660"/>
                </a:cubicBezTo>
                <a:cubicBezTo>
                  <a:pt x="286" y="660"/>
                  <a:pt x="287" y="660"/>
                  <a:pt x="286" y="661"/>
                </a:cubicBezTo>
                <a:cubicBezTo>
                  <a:pt x="285" y="661"/>
                  <a:pt x="285" y="661"/>
                  <a:pt x="284" y="661"/>
                </a:cubicBezTo>
                <a:cubicBezTo>
                  <a:pt x="283" y="662"/>
                  <a:pt x="281" y="663"/>
                  <a:pt x="283" y="663"/>
                </a:cubicBezTo>
                <a:cubicBezTo>
                  <a:pt x="284" y="663"/>
                  <a:pt x="284" y="663"/>
                  <a:pt x="285" y="663"/>
                </a:cubicBezTo>
                <a:cubicBezTo>
                  <a:pt x="286" y="664"/>
                  <a:pt x="287" y="664"/>
                  <a:pt x="286" y="665"/>
                </a:cubicBezTo>
                <a:cubicBezTo>
                  <a:pt x="284" y="665"/>
                  <a:pt x="283" y="665"/>
                  <a:pt x="282" y="664"/>
                </a:cubicBezTo>
                <a:cubicBezTo>
                  <a:pt x="280" y="663"/>
                  <a:pt x="279" y="662"/>
                  <a:pt x="277" y="662"/>
                </a:cubicBezTo>
                <a:cubicBezTo>
                  <a:pt x="276" y="662"/>
                  <a:pt x="275" y="662"/>
                  <a:pt x="275" y="663"/>
                </a:cubicBezTo>
                <a:cubicBezTo>
                  <a:pt x="274" y="663"/>
                  <a:pt x="273" y="663"/>
                  <a:pt x="272" y="663"/>
                </a:cubicBezTo>
                <a:cubicBezTo>
                  <a:pt x="271" y="663"/>
                  <a:pt x="271" y="663"/>
                  <a:pt x="270" y="663"/>
                </a:cubicBezTo>
                <a:cubicBezTo>
                  <a:pt x="269" y="662"/>
                  <a:pt x="268" y="663"/>
                  <a:pt x="266" y="663"/>
                </a:cubicBezTo>
                <a:cubicBezTo>
                  <a:pt x="265" y="663"/>
                  <a:pt x="263" y="664"/>
                  <a:pt x="262" y="664"/>
                </a:cubicBezTo>
                <a:cubicBezTo>
                  <a:pt x="261" y="664"/>
                  <a:pt x="260" y="663"/>
                  <a:pt x="260" y="664"/>
                </a:cubicBezTo>
                <a:cubicBezTo>
                  <a:pt x="260" y="665"/>
                  <a:pt x="261" y="665"/>
                  <a:pt x="262" y="665"/>
                </a:cubicBezTo>
                <a:cubicBezTo>
                  <a:pt x="262" y="665"/>
                  <a:pt x="264" y="665"/>
                  <a:pt x="264" y="665"/>
                </a:cubicBezTo>
                <a:cubicBezTo>
                  <a:pt x="265" y="666"/>
                  <a:pt x="263" y="666"/>
                  <a:pt x="263" y="666"/>
                </a:cubicBezTo>
                <a:cubicBezTo>
                  <a:pt x="261" y="667"/>
                  <a:pt x="264" y="668"/>
                  <a:pt x="265" y="668"/>
                </a:cubicBezTo>
                <a:cubicBezTo>
                  <a:pt x="265" y="667"/>
                  <a:pt x="266" y="667"/>
                  <a:pt x="267" y="667"/>
                </a:cubicBezTo>
                <a:cubicBezTo>
                  <a:pt x="267" y="667"/>
                  <a:pt x="268" y="667"/>
                  <a:pt x="269" y="667"/>
                </a:cubicBezTo>
                <a:cubicBezTo>
                  <a:pt x="269" y="667"/>
                  <a:pt x="270" y="667"/>
                  <a:pt x="270" y="667"/>
                </a:cubicBezTo>
                <a:cubicBezTo>
                  <a:pt x="271" y="668"/>
                  <a:pt x="269" y="668"/>
                  <a:pt x="269" y="668"/>
                </a:cubicBezTo>
                <a:cubicBezTo>
                  <a:pt x="268" y="668"/>
                  <a:pt x="267" y="667"/>
                  <a:pt x="265" y="668"/>
                </a:cubicBezTo>
                <a:cubicBezTo>
                  <a:pt x="265" y="668"/>
                  <a:pt x="265" y="669"/>
                  <a:pt x="264" y="669"/>
                </a:cubicBezTo>
                <a:cubicBezTo>
                  <a:pt x="263" y="669"/>
                  <a:pt x="263" y="669"/>
                  <a:pt x="262" y="670"/>
                </a:cubicBezTo>
                <a:cubicBezTo>
                  <a:pt x="262" y="671"/>
                  <a:pt x="262" y="671"/>
                  <a:pt x="261" y="671"/>
                </a:cubicBezTo>
                <a:cubicBezTo>
                  <a:pt x="260" y="670"/>
                  <a:pt x="260" y="670"/>
                  <a:pt x="259" y="670"/>
                </a:cubicBezTo>
                <a:cubicBezTo>
                  <a:pt x="259" y="670"/>
                  <a:pt x="259" y="671"/>
                  <a:pt x="258" y="671"/>
                </a:cubicBezTo>
                <a:cubicBezTo>
                  <a:pt x="258" y="672"/>
                  <a:pt x="257" y="672"/>
                  <a:pt x="257" y="672"/>
                </a:cubicBezTo>
                <a:cubicBezTo>
                  <a:pt x="256" y="673"/>
                  <a:pt x="254" y="673"/>
                  <a:pt x="254" y="674"/>
                </a:cubicBezTo>
                <a:cubicBezTo>
                  <a:pt x="254" y="675"/>
                  <a:pt x="254" y="675"/>
                  <a:pt x="255" y="676"/>
                </a:cubicBezTo>
                <a:cubicBezTo>
                  <a:pt x="256" y="676"/>
                  <a:pt x="255" y="677"/>
                  <a:pt x="255" y="677"/>
                </a:cubicBezTo>
                <a:cubicBezTo>
                  <a:pt x="254" y="677"/>
                  <a:pt x="254" y="677"/>
                  <a:pt x="254" y="677"/>
                </a:cubicBezTo>
                <a:cubicBezTo>
                  <a:pt x="253" y="678"/>
                  <a:pt x="253" y="678"/>
                  <a:pt x="253" y="678"/>
                </a:cubicBezTo>
                <a:cubicBezTo>
                  <a:pt x="253" y="679"/>
                  <a:pt x="252" y="679"/>
                  <a:pt x="252" y="678"/>
                </a:cubicBezTo>
                <a:cubicBezTo>
                  <a:pt x="251" y="677"/>
                  <a:pt x="252" y="677"/>
                  <a:pt x="252" y="676"/>
                </a:cubicBezTo>
                <a:cubicBezTo>
                  <a:pt x="251" y="676"/>
                  <a:pt x="250" y="675"/>
                  <a:pt x="250" y="675"/>
                </a:cubicBezTo>
                <a:cubicBezTo>
                  <a:pt x="249" y="675"/>
                  <a:pt x="249" y="676"/>
                  <a:pt x="248" y="676"/>
                </a:cubicBezTo>
                <a:cubicBezTo>
                  <a:pt x="247" y="676"/>
                  <a:pt x="247" y="676"/>
                  <a:pt x="248" y="675"/>
                </a:cubicBezTo>
                <a:cubicBezTo>
                  <a:pt x="248" y="675"/>
                  <a:pt x="249" y="674"/>
                  <a:pt x="250" y="674"/>
                </a:cubicBezTo>
                <a:cubicBezTo>
                  <a:pt x="250" y="673"/>
                  <a:pt x="250" y="673"/>
                  <a:pt x="251" y="673"/>
                </a:cubicBezTo>
                <a:cubicBezTo>
                  <a:pt x="251" y="673"/>
                  <a:pt x="251" y="674"/>
                  <a:pt x="251" y="674"/>
                </a:cubicBezTo>
                <a:cubicBezTo>
                  <a:pt x="252" y="674"/>
                  <a:pt x="252" y="674"/>
                  <a:pt x="252" y="674"/>
                </a:cubicBezTo>
                <a:cubicBezTo>
                  <a:pt x="253" y="673"/>
                  <a:pt x="253" y="673"/>
                  <a:pt x="253" y="672"/>
                </a:cubicBezTo>
                <a:cubicBezTo>
                  <a:pt x="253" y="671"/>
                  <a:pt x="254" y="671"/>
                  <a:pt x="255" y="671"/>
                </a:cubicBezTo>
                <a:cubicBezTo>
                  <a:pt x="255" y="670"/>
                  <a:pt x="256" y="670"/>
                  <a:pt x="255" y="669"/>
                </a:cubicBezTo>
                <a:cubicBezTo>
                  <a:pt x="255" y="669"/>
                  <a:pt x="254" y="669"/>
                  <a:pt x="253" y="670"/>
                </a:cubicBezTo>
                <a:cubicBezTo>
                  <a:pt x="253" y="670"/>
                  <a:pt x="252" y="669"/>
                  <a:pt x="251" y="670"/>
                </a:cubicBezTo>
                <a:cubicBezTo>
                  <a:pt x="251" y="670"/>
                  <a:pt x="251" y="671"/>
                  <a:pt x="251" y="671"/>
                </a:cubicBezTo>
                <a:cubicBezTo>
                  <a:pt x="251" y="672"/>
                  <a:pt x="250" y="672"/>
                  <a:pt x="249" y="672"/>
                </a:cubicBezTo>
                <a:cubicBezTo>
                  <a:pt x="249" y="672"/>
                  <a:pt x="249" y="673"/>
                  <a:pt x="248" y="673"/>
                </a:cubicBezTo>
                <a:cubicBezTo>
                  <a:pt x="248" y="674"/>
                  <a:pt x="247" y="674"/>
                  <a:pt x="247" y="674"/>
                </a:cubicBezTo>
                <a:cubicBezTo>
                  <a:pt x="246" y="674"/>
                  <a:pt x="246" y="674"/>
                  <a:pt x="246" y="675"/>
                </a:cubicBezTo>
                <a:cubicBezTo>
                  <a:pt x="246" y="675"/>
                  <a:pt x="246" y="676"/>
                  <a:pt x="245" y="676"/>
                </a:cubicBezTo>
                <a:cubicBezTo>
                  <a:pt x="245" y="675"/>
                  <a:pt x="244" y="676"/>
                  <a:pt x="244" y="676"/>
                </a:cubicBezTo>
                <a:cubicBezTo>
                  <a:pt x="243" y="677"/>
                  <a:pt x="244" y="677"/>
                  <a:pt x="243" y="677"/>
                </a:cubicBezTo>
                <a:cubicBezTo>
                  <a:pt x="243" y="677"/>
                  <a:pt x="242" y="677"/>
                  <a:pt x="242" y="677"/>
                </a:cubicBezTo>
                <a:cubicBezTo>
                  <a:pt x="242" y="676"/>
                  <a:pt x="241" y="676"/>
                  <a:pt x="241" y="676"/>
                </a:cubicBezTo>
                <a:cubicBezTo>
                  <a:pt x="240" y="675"/>
                  <a:pt x="240" y="674"/>
                  <a:pt x="239" y="674"/>
                </a:cubicBezTo>
                <a:cubicBezTo>
                  <a:pt x="238" y="675"/>
                  <a:pt x="239" y="676"/>
                  <a:pt x="240" y="676"/>
                </a:cubicBezTo>
                <a:cubicBezTo>
                  <a:pt x="240" y="677"/>
                  <a:pt x="240" y="677"/>
                  <a:pt x="241" y="678"/>
                </a:cubicBezTo>
                <a:cubicBezTo>
                  <a:pt x="241" y="679"/>
                  <a:pt x="241" y="679"/>
                  <a:pt x="242" y="679"/>
                </a:cubicBezTo>
                <a:cubicBezTo>
                  <a:pt x="242" y="680"/>
                  <a:pt x="242" y="679"/>
                  <a:pt x="243" y="680"/>
                </a:cubicBezTo>
                <a:cubicBezTo>
                  <a:pt x="243" y="680"/>
                  <a:pt x="242" y="681"/>
                  <a:pt x="242" y="681"/>
                </a:cubicBezTo>
                <a:cubicBezTo>
                  <a:pt x="242" y="681"/>
                  <a:pt x="241" y="681"/>
                  <a:pt x="240" y="681"/>
                </a:cubicBezTo>
                <a:cubicBezTo>
                  <a:pt x="239" y="682"/>
                  <a:pt x="239" y="682"/>
                  <a:pt x="239" y="683"/>
                </a:cubicBezTo>
                <a:cubicBezTo>
                  <a:pt x="239" y="683"/>
                  <a:pt x="242" y="683"/>
                  <a:pt x="241" y="684"/>
                </a:cubicBezTo>
                <a:cubicBezTo>
                  <a:pt x="241" y="685"/>
                  <a:pt x="239" y="686"/>
                  <a:pt x="238" y="686"/>
                </a:cubicBezTo>
                <a:cubicBezTo>
                  <a:pt x="237" y="686"/>
                  <a:pt x="235" y="685"/>
                  <a:pt x="234" y="685"/>
                </a:cubicBezTo>
                <a:cubicBezTo>
                  <a:pt x="233" y="685"/>
                  <a:pt x="233" y="685"/>
                  <a:pt x="232" y="686"/>
                </a:cubicBezTo>
                <a:cubicBezTo>
                  <a:pt x="232" y="687"/>
                  <a:pt x="233" y="687"/>
                  <a:pt x="233" y="687"/>
                </a:cubicBezTo>
                <a:cubicBezTo>
                  <a:pt x="234" y="688"/>
                  <a:pt x="234" y="688"/>
                  <a:pt x="235" y="688"/>
                </a:cubicBezTo>
                <a:cubicBezTo>
                  <a:pt x="236" y="687"/>
                  <a:pt x="236" y="687"/>
                  <a:pt x="237" y="687"/>
                </a:cubicBezTo>
                <a:cubicBezTo>
                  <a:pt x="237" y="687"/>
                  <a:pt x="237" y="687"/>
                  <a:pt x="237" y="687"/>
                </a:cubicBezTo>
                <a:cubicBezTo>
                  <a:pt x="238" y="689"/>
                  <a:pt x="236" y="689"/>
                  <a:pt x="235" y="690"/>
                </a:cubicBezTo>
                <a:cubicBezTo>
                  <a:pt x="234" y="692"/>
                  <a:pt x="238" y="690"/>
                  <a:pt x="237" y="692"/>
                </a:cubicBezTo>
                <a:cubicBezTo>
                  <a:pt x="237" y="692"/>
                  <a:pt x="235" y="693"/>
                  <a:pt x="236" y="694"/>
                </a:cubicBezTo>
                <a:cubicBezTo>
                  <a:pt x="237" y="694"/>
                  <a:pt x="238" y="693"/>
                  <a:pt x="238" y="693"/>
                </a:cubicBezTo>
                <a:cubicBezTo>
                  <a:pt x="239" y="693"/>
                  <a:pt x="239" y="694"/>
                  <a:pt x="240" y="694"/>
                </a:cubicBezTo>
                <a:cubicBezTo>
                  <a:pt x="240" y="694"/>
                  <a:pt x="241" y="694"/>
                  <a:pt x="241" y="695"/>
                </a:cubicBezTo>
                <a:cubicBezTo>
                  <a:pt x="241" y="695"/>
                  <a:pt x="241" y="696"/>
                  <a:pt x="241" y="697"/>
                </a:cubicBezTo>
                <a:cubicBezTo>
                  <a:pt x="240" y="697"/>
                  <a:pt x="239" y="697"/>
                  <a:pt x="239" y="697"/>
                </a:cubicBezTo>
                <a:cubicBezTo>
                  <a:pt x="237" y="697"/>
                  <a:pt x="236" y="698"/>
                  <a:pt x="237" y="700"/>
                </a:cubicBezTo>
                <a:cubicBezTo>
                  <a:pt x="237" y="701"/>
                  <a:pt x="238" y="700"/>
                  <a:pt x="238" y="701"/>
                </a:cubicBezTo>
                <a:cubicBezTo>
                  <a:pt x="239" y="702"/>
                  <a:pt x="237" y="702"/>
                  <a:pt x="237" y="702"/>
                </a:cubicBezTo>
                <a:cubicBezTo>
                  <a:pt x="236" y="703"/>
                  <a:pt x="235" y="705"/>
                  <a:pt x="236" y="705"/>
                </a:cubicBezTo>
                <a:cubicBezTo>
                  <a:pt x="237" y="706"/>
                  <a:pt x="238" y="706"/>
                  <a:pt x="239" y="706"/>
                </a:cubicBezTo>
                <a:cubicBezTo>
                  <a:pt x="239" y="707"/>
                  <a:pt x="240" y="708"/>
                  <a:pt x="241" y="708"/>
                </a:cubicBezTo>
                <a:cubicBezTo>
                  <a:pt x="242" y="709"/>
                  <a:pt x="243" y="708"/>
                  <a:pt x="245" y="708"/>
                </a:cubicBezTo>
                <a:cubicBezTo>
                  <a:pt x="246" y="708"/>
                  <a:pt x="248" y="708"/>
                  <a:pt x="249" y="708"/>
                </a:cubicBezTo>
                <a:cubicBezTo>
                  <a:pt x="251" y="708"/>
                  <a:pt x="252" y="707"/>
                  <a:pt x="253" y="707"/>
                </a:cubicBezTo>
                <a:cubicBezTo>
                  <a:pt x="254" y="707"/>
                  <a:pt x="256" y="707"/>
                  <a:pt x="258" y="707"/>
                </a:cubicBezTo>
                <a:cubicBezTo>
                  <a:pt x="259" y="707"/>
                  <a:pt x="260" y="709"/>
                  <a:pt x="261" y="709"/>
                </a:cubicBezTo>
                <a:cubicBezTo>
                  <a:pt x="264" y="709"/>
                  <a:pt x="265" y="704"/>
                  <a:pt x="268" y="705"/>
                </a:cubicBezTo>
                <a:cubicBezTo>
                  <a:pt x="271" y="706"/>
                  <a:pt x="274" y="706"/>
                  <a:pt x="277" y="706"/>
                </a:cubicBezTo>
                <a:cubicBezTo>
                  <a:pt x="278" y="706"/>
                  <a:pt x="280" y="706"/>
                  <a:pt x="280" y="705"/>
                </a:cubicBezTo>
                <a:cubicBezTo>
                  <a:pt x="281" y="703"/>
                  <a:pt x="279" y="702"/>
                  <a:pt x="280" y="701"/>
                </a:cubicBezTo>
                <a:cubicBezTo>
                  <a:pt x="280" y="700"/>
                  <a:pt x="281" y="700"/>
                  <a:pt x="282" y="700"/>
                </a:cubicBezTo>
                <a:cubicBezTo>
                  <a:pt x="281" y="701"/>
                  <a:pt x="281" y="702"/>
                  <a:pt x="281" y="703"/>
                </a:cubicBezTo>
                <a:cubicBezTo>
                  <a:pt x="281" y="704"/>
                  <a:pt x="281" y="705"/>
                  <a:pt x="282" y="706"/>
                </a:cubicBezTo>
                <a:cubicBezTo>
                  <a:pt x="282" y="706"/>
                  <a:pt x="281" y="705"/>
                  <a:pt x="280" y="706"/>
                </a:cubicBezTo>
                <a:cubicBezTo>
                  <a:pt x="280" y="706"/>
                  <a:pt x="280" y="707"/>
                  <a:pt x="279" y="707"/>
                </a:cubicBezTo>
                <a:cubicBezTo>
                  <a:pt x="278" y="707"/>
                  <a:pt x="277" y="707"/>
                  <a:pt x="277" y="708"/>
                </a:cubicBezTo>
                <a:cubicBezTo>
                  <a:pt x="276" y="708"/>
                  <a:pt x="275" y="709"/>
                  <a:pt x="275" y="709"/>
                </a:cubicBezTo>
                <a:cubicBezTo>
                  <a:pt x="274" y="711"/>
                  <a:pt x="275" y="711"/>
                  <a:pt x="276" y="712"/>
                </a:cubicBezTo>
                <a:cubicBezTo>
                  <a:pt x="277" y="712"/>
                  <a:pt x="277" y="713"/>
                  <a:pt x="277" y="714"/>
                </a:cubicBezTo>
                <a:cubicBezTo>
                  <a:pt x="276" y="714"/>
                  <a:pt x="276" y="714"/>
                  <a:pt x="276" y="714"/>
                </a:cubicBezTo>
                <a:cubicBezTo>
                  <a:pt x="276" y="714"/>
                  <a:pt x="275" y="714"/>
                  <a:pt x="275" y="714"/>
                </a:cubicBezTo>
                <a:cubicBezTo>
                  <a:pt x="275" y="714"/>
                  <a:pt x="275" y="713"/>
                  <a:pt x="275" y="713"/>
                </a:cubicBezTo>
                <a:cubicBezTo>
                  <a:pt x="274" y="713"/>
                  <a:pt x="273" y="714"/>
                  <a:pt x="273" y="712"/>
                </a:cubicBezTo>
                <a:cubicBezTo>
                  <a:pt x="274" y="712"/>
                  <a:pt x="274" y="712"/>
                  <a:pt x="274" y="711"/>
                </a:cubicBezTo>
                <a:cubicBezTo>
                  <a:pt x="274" y="710"/>
                  <a:pt x="274" y="710"/>
                  <a:pt x="274" y="709"/>
                </a:cubicBezTo>
                <a:cubicBezTo>
                  <a:pt x="273" y="709"/>
                  <a:pt x="272" y="709"/>
                  <a:pt x="272" y="708"/>
                </a:cubicBezTo>
                <a:cubicBezTo>
                  <a:pt x="270" y="708"/>
                  <a:pt x="268" y="706"/>
                  <a:pt x="267" y="706"/>
                </a:cubicBezTo>
                <a:cubicBezTo>
                  <a:pt x="266" y="707"/>
                  <a:pt x="264" y="708"/>
                  <a:pt x="264" y="709"/>
                </a:cubicBezTo>
                <a:cubicBezTo>
                  <a:pt x="263" y="710"/>
                  <a:pt x="262" y="711"/>
                  <a:pt x="261" y="710"/>
                </a:cubicBezTo>
                <a:cubicBezTo>
                  <a:pt x="260" y="709"/>
                  <a:pt x="259" y="709"/>
                  <a:pt x="258" y="708"/>
                </a:cubicBezTo>
                <a:cubicBezTo>
                  <a:pt x="257" y="707"/>
                  <a:pt x="256" y="708"/>
                  <a:pt x="254" y="708"/>
                </a:cubicBezTo>
                <a:cubicBezTo>
                  <a:pt x="253" y="708"/>
                  <a:pt x="252" y="708"/>
                  <a:pt x="251" y="708"/>
                </a:cubicBezTo>
                <a:cubicBezTo>
                  <a:pt x="249" y="709"/>
                  <a:pt x="248" y="709"/>
                  <a:pt x="247" y="709"/>
                </a:cubicBezTo>
                <a:cubicBezTo>
                  <a:pt x="245" y="709"/>
                  <a:pt x="244" y="709"/>
                  <a:pt x="243" y="709"/>
                </a:cubicBezTo>
                <a:cubicBezTo>
                  <a:pt x="241" y="709"/>
                  <a:pt x="240" y="708"/>
                  <a:pt x="239" y="708"/>
                </a:cubicBezTo>
                <a:cubicBezTo>
                  <a:pt x="238" y="708"/>
                  <a:pt x="237" y="709"/>
                  <a:pt x="237" y="709"/>
                </a:cubicBezTo>
                <a:cubicBezTo>
                  <a:pt x="236" y="710"/>
                  <a:pt x="237" y="710"/>
                  <a:pt x="237" y="711"/>
                </a:cubicBezTo>
                <a:cubicBezTo>
                  <a:pt x="238" y="711"/>
                  <a:pt x="240" y="712"/>
                  <a:pt x="238" y="713"/>
                </a:cubicBezTo>
                <a:cubicBezTo>
                  <a:pt x="238" y="713"/>
                  <a:pt x="237" y="713"/>
                  <a:pt x="236" y="713"/>
                </a:cubicBezTo>
                <a:cubicBezTo>
                  <a:pt x="236" y="713"/>
                  <a:pt x="235" y="712"/>
                  <a:pt x="235" y="713"/>
                </a:cubicBezTo>
                <a:cubicBezTo>
                  <a:pt x="234" y="713"/>
                  <a:pt x="235" y="714"/>
                  <a:pt x="236" y="714"/>
                </a:cubicBezTo>
                <a:cubicBezTo>
                  <a:pt x="236" y="715"/>
                  <a:pt x="235" y="715"/>
                  <a:pt x="236" y="716"/>
                </a:cubicBezTo>
                <a:cubicBezTo>
                  <a:pt x="237" y="717"/>
                  <a:pt x="239" y="715"/>
                  <a:pt x="240" y="716"/>
                </a:cubicBezTo>
                <a:cubicBezTo>
                  <a:pt x="241" y="716"/>
                  <a:pt x="241" y="716"/>
                  <a:pt x="241" y="717"/>
                </a:cubicBezTo>
                <a:cubicBezTo>
                  <a:pt x="241" y="719"/>
                  <a:pt x="241" y="718"/>
                  <a:pt x="242" y="719"/>
                </a:cubicBezTo>
                <a:cubicBezTo>
                  <a:pt x="243" y="720"/>
                  <a:pt x="241" y="721"/>
                  <a:pt x="240" y="722"/>
                </a:cubicBezTo>
                <a:cubicBezTo>
                  <a:pt x="239" y="722"/>
                  <a:pt x="239" y="722"/>
                  <a:pt x="239" y="723"/>
                </a:cubicBezTo>
                <a:cubicBezTo>
                  <a:pt x="239" y="724"/>
                  <a:pt x="240" y="723"/>
                  <a:pt x="240" y="724"/>
                </a:cubicBezTo>
                <a:cubicBezTo>
                  <a:pt x="241" y="724"/>
                  <a:pt x="241" y="724"/>
                  <a:pt x="242" y="724"/>
                </a:cubicBezTo>
                <a:cubicBezTo>
                  <a:pt x="243" y="724"/>
                  <a:pt x="244" y="724"/>
                  <a:pt x="244" y="723"/>
                </a:cubicBezTo>
                <a:cubicBezTo>
                  <a:pt x="245" y="722"/>
                  <a:pt x="244" y="722"/>
                  <a:pt x="245" y="721"/>
                </a:cubicBezTo>
                <a:cubicBezTo>
                  <a:pt x="246" y="721"/>
                  <a:pt x="246" y="721"/>
                  <a:pt x="247" y="721"/>
                </a:cubicBezTo>
                <a:cubicBezTo>
                  <a:pt x="247" y="720"/>
                  <a:pt x="248" y="720"/>
                  <a:pt x="249" y="720"/>
                </a:cubicBezTo>
                <a:cubicBezTo>
                  <a:pt x="249" y="720"/>
                  <a:pt x="249" y="721"/>
                  <a:pt x="249" y="721"/>
                </a:cubicBezTo>
                <a:cubicBezTo>
                  <a:pt x="249" y="722"/>
                  <a:pt x="249" y="723"/>
                  <a:pt x="248" y="723"/>
                </a:cubicBezTo>
                <a:cubicBezTo>
                  <a:pt x="248" y="724"/>
                  <a:pt x="248" y="724"/>
                  <a:pt x="248" y="725"/>
                </a:cubicBezTo>
                <a:cubicBezTo>
                  <a:pt x="248" y="726"/>
                  <a:pt x="247" y="727"/>
                  <a:pt x="247" y="727"/>
                </a:cubicBezTo>
                <a:cubicBezTo>
                  <a:pt x="246" y="727"/>
                  <a:pt x="245" y="728"/>
                  <a:pt x="244" y="728"/>
                </a:cubicBezTo>
                <a:cubicBezTo>
                  <a:pt x="243" y="728"/>
                  <a:pt x="242" y="726"/>
                  <a:pt x="241" y="726"/>
                </a:cubicBezTo>
                <a:cubicBezTo>
                  <a:pt x="241" y="725"/>
                  <a:pt x="240" y="725"/>
                  <a:pt x="240" y="726"/>
                </a:cubicBezTo>
                <a:cubicBezTo>
                  <a:pt x="240" y="726"/>
                  <a:pt x="240" y="726"/>
                  <a:pt x="240" y="727"/>
                </a:cubicBezTo>
                <a:cubicBezTo>
                  <a:pt x="240" y="727"/>
                  <a:pt x="240" y="727"/>
                  <a:pt x="239" y="728"/>
                </a:cubicBezTo>
                <a:cubicBezTo>
                  <a:pt x="239" y="728"/>
                  <a:pt x="238" y="730"/>
                  <a:pt x="239" y="731"/>
                </a:cubicBezTo>
                <a:cubicBezTo>
                  <a:pt x="239" y="732"/>
                  <a:pt x="240" y="732"/>
                  <a:pt x="240" y="733"/>
                </a:cubicBezTo>
                <a:cubicBezTo>
                  <a:pt x="241" y="733"/>
                  <a:pt x="241" y="734"/>
                  <a:pt x="241" y="734"/>
                </a:cubicBezTo>
                <a:cubicBezTo>
                  <a:pt x="242" y="736"/>
                  <a:pt x="243" y="737"/>
                  <a:pt x="244" y="736"/>
                </a:cubicBezTo>
                <a:cubicBezTo>
                  <a:pt x="245" y="735"/>
                  <a:pt x="244" y="734"/>
                  <a:pt x="245" y="734"/>
                </a:cubicBezTo>
                <a:cubicBezTo>
                  <a:pt x="246" y="733"/>
                  <a:pt x="246" y="734"/>
                  <a:pt x="247" y="735"/>
                </a:cubicBezTo>
                <a:cubicBezTo>
                  <a:pt x="247" y="736"/>
                  <a:pt x="247" y="736"/>
                  <a:pt x="248" y="736"/>
                </a:cubicBezTo>
                <a:cubicBezTo>
                  <a:pt x="249" y="736"/>
                  <a:pt x="249" y="736"/>
                  <a:pt x="250" y="737"/>
                </a:cubicBezTo>
                <a:cubicBezTo>
                  <a:pt x="250" y="738"/>
                  <a:pt x="249" y="739"/>
                  <a:pt x="249" y="741"/>
                </a:cubicBezTo>
                <a:cubicBezTo>
                  <a:pt x="250" y="742"/>
                  <a:pt x="251" y="741"/>
                  <a:pt x="252" y="740"/>
                </a:cubicBezTo>
                <a:cubicBezTo>
                  <a:pt x="252" y="739"/>
                  <a:pt x="252" y="738"/>
                  <a:pt x="253" y="737"/>
                </a:cubicBezTo>
                <a:cubicBezTo>
                  <a:pt x="254" y="736"/>
                  <a:pt x="254" y="736"/>
                  <a:pt x="254" y="736"/>
                </a:cubicBezTo>
                <a:cubicBezTo>
                  <a:pt x="255" y="735"/>
                  <a:pt x="255" y="735"/>
                  <a:pt x="256" y="735"/>
                </a:cubicBezTo>
                <a:cubicBezTo>
                  <a:pt x="257" y="735"/>
                  <a:pt x="256" y="736"/>
                  <a:pt x="257" y="737"/>
                </a:cubicBezTo>
                <a:cubicBezTo>
                  <a:pt x="257" y="738"/>
                  <a:pt x="259" y="737"/>
                  <a:pt x="259" y="739"/>
                </a:cubicBezTo>
                <a:cubicBezTo>
                  <a:pt x="258" y="739"/>
                  <a:pt x="257" y="739"/>
                  <a:pt x="257" y="739"/>
                </a:cubicBezTo>
                <a:cubicBezTo>
                  <a:pt x="256" y="739"/>
                  <a:pt x="256" y="740"/>
                  <a:pt x="255" y="740"/>
                </a:cubicBezTo>
                <a:cubicBezTo>
                  <a:pt x="254" y="741"/>
                  <a:pt x="253" y="742"/>
                  <a:pt x="253" y="743"/>
                </a:cubicBezTo>
                <a:cubicBezTo>
                  <a:pt x="252" y="743"/>
                  <a:pt x="251" y="743"/>
                  <a:pt x="251" y="744"/>
                </a:cubicBezTo>
                <a:cubicBezTo>
                  <a:pt x="250" y="744"/>
                  <a:pt x="249" y="745"/>
                  <a:pt x="249" y="745"/>
                </a:cubicBezTo>
                <a:cubicBezTo>
                  <a:pt x="248" y="745"/>
                  <a:pt x="248" y="745"/>
                  <a:pt x="248" y="746"/>
                </a:cubicBezTo>
                <a:cubicBezTo>
                  <a:pt x="248" y="746"/>
                  <a:pt x="248" y="746"/>
                  <a:pt x="248" y="746"/>
                </a:cubicBezTo>
                <a:cubicBezTo>
                  <a:pt x="249" y="746"/>
                  <a:pt x="249" y="746"/>
                  <a:pt x="249" y="746"/>
                </a:cubicBezTo>
                <a:cubicBezTo>
                  <a:pt x="250" y="746"/>
                  <a:pt x="250" y="747"/>
                  <a:pt x="250" y="747"/>
                </a:cubicBezTo>
                <a:cubicBezTo>
                  <a:pt x="250" y="747"/>
                  <a:pt x="251" y="747"/>
                  <a:pt x="252" y="747"/>
                </a:cubicBezTo>
                <a:cubicBezTo>
                  <a:pt x="253" y="747"/>
                  <a:pt x="253" y="747"/>
                  <a:pt x="254" y="748"/>
                </a:cubicBezTo>
                <a:cubicBezTo>
                  <a:pt x="254" y="749"/>
                  <a:pt x="253" y="749"/>
                  <a:pt x="253" y="749"/>
                </a:cubicBezTo>
                <a:cubicBezTo>
                  <a:pt x="252" y="749"/>
                  <a:pt x="252" y="749"/>
                  <a:pt x="251" y="750"/>
                </a:cubicBezTo>
                <a:cubicBezTo>
                  <a:pt x="251" y="751"/>
                  <a:pt x="251" y="751"/>
                  <a:pt x="251" y="752"/>
                </a:cubicBezTo>
                <a:cubicBezTo>
                  <a:pt x="249" y="753"/>
                  <a:pt x="248" y="750"/>
                  <a:pt x="247" y="751"/>
                </a:cubicBezTo>
                <a:cubicBezTo>
                  <a:pt x="246" y="751"/>
                  <a:pt x="245" y="756"/>
                  <a:pt x="244" y="755"/>
                </a:cubicBezTo>
                <a:cubicBezTo>
                  <a:pt x="244" y="754"/>
                  <a:pt x="245" y="754"/>
                  <a:pt x="245" y="753"/>
                </a:cubicBezTo>
                <a:cubicBezTo>
                  <a:pt x="245" y="753"/>
                  <a:pt x="245" y="752"/>
                  <a:pt x="245" y="752"/>
                </a:cubicBezTo>
                <a:cubicBezTo>
                  <a:pt x="245" y="752"/>
                  <a:pt x="245" y="751"/>
                  <a:pt x="245" y="751"/>
                </a:cubicBezTo>
                <a:cubicBezTo>
                  <a:pt x="245" y="750"/>
                  <a:pt x="245" y="750"/>
                  <a:pt x="244" y="750"/>
                </a:cubicBezTo>
                <a:cubicBezTo>
                  <a:pt x="243" y="750"/>
                  <a:pt x="243" y="751"/>
                  <a:pt x="243" y="751"/>
                </a:cubicBezTo>
                <a:cubicBezTo>
                  <a:pt x="242" y="752"/>
                  <a:pt x="240" y="751"/>
                  <a:pt x="240" y="753"/>
                </a:cubicBezTo>
                <a:cubicBezTo>
                  <a:pt x="240" y="754"/>
                  <a:pt x="240" y="754"/>
                  <a:pt x="240" y="755"/>
                </a:cubicBezTo>
                <a:cubicBezTo>
                  <a:pt x="240" y="756"/>
                  <a:pt x="240" y="756"/>
                  <a:pt x="240" y="757"/>
                </a:cubicBezTo>
                <a:cubicBezTo>
                  <a:pt x="239" y="758"/>
                  <a:pt x="240" y="758"/>
                  <a:pt x="241" y="758"/>
                </a:cubicBezTo>
                <a:cubicBezTo>
                  <a:pt x="242" y="758"/>
                  <a:pt x="242" y="758"/>
                  <a:pt x="242" y="759"/>
                </a:cubicBezTo>
                <a:cubicBezTo>
                  <a:pt x="243" y="760"/>
                  <a:pt x="243" y="760"/>
                  <a:pt x="244" y="760"/>
                </a:cubicBezTo>
                <a:cubicBezTo>
                  <a:pt x="244" y="761"/>
                  <a:pt x="244" y="761"/>
                  <a:pt x="245" y="762"/>
                </a:cubicBezTo>
                <a:cubicBezTo>
                  <a:pt x="245" y="762"/>
                  <a:pt x="246" y="762"/>
                  <a:pt x="247" y="762"/>
                </a:cubicBezTo>
                <a:cubicBezTo>
                  <a:pt x="248" y="761"/>
                  <a:pt x="247" y="762"/>
                  <a:pt x="248" y="762"/>
                </a:cubicBezTo>
                <a:cubicBezTo>
                  <a:pt x="250" y="763"/>
                  <a:pt x="249" y="760"/>
                  <a:pt x="249" y="759"/>
                </a:cubicBezTo>
                <a:cubicBezTo>
                  <a:pt x="249" y="759"/>
                  <a:pt x="250" y="758"/>
                  <a:pt x="250" y="758"/>
                </a:cubicBezTo>
                <a:cubicBezTo>
                  <a:pt x="250" y="758"/>
                  <a:pt x="250" y="757"/>
                  <a:pt x="250" y="757"/>
                </a:cubicBezTo>
                <a:cubicBezTo>
                  <a:pt x="250" y="756"/>
                  <a:pt x="250" y="756"/>
                  <a:pt x="251" y="756"/>
                </a:cubicBezTo>
                <a:cubicBezTo>
                  <a:pt x="252" y="757"/>
                  <a:pt x="252" y="757"/>
                  <a:pt x="253" y="756"/>
                </a:cubicBezTo>
                <a:cubicBezTo>
                  <a:pt x="254" y="756"/>
                  <a:pt x="254" y="756"/>
                  <a:pt x="255" y="756"/>
                </a:cubicBezTo>
                <a:cubicBezTo>
                  <a:pt x="256" y="756"/>
                  <a:pt x="258" y="757"/>
                  <a:pt x="259" y="756"/>
                </a:cubicBezTo>
                <a:cubicBezTo>
                  <a:pt x="260" y="755"/>
                  <a:pt x="260" y="754"/>
                  <a:pt x="260" y="754"/>
                </a:cubicBezTo>
                <a:cubicBezTo>
                  <a:pt x="261" y="754"/>
                  <a:pt x="262" y="754"/>
                  <a:pt x="262" y="754"/>
                </a:cubicBezTo>
                <a:cubicBezTo>
                  <a:pt x="263" y="754"/>
                  <a:pt x="264" y="754"/>
                  <a:pt x="263" y="755"/>
                </a:cubicBezTo>
                <a:cubicBezTo>
                  <a:pt x="262" y="755"/>
                  <a:pt x="261" y="755"/>
                  <a:pt x="261" y="755"/>
                </a:cubicBezTo>
                <a:cubicBezTo>
                  <a:pt x="260" y="756"/>
                  <a:pt x="260" y="757"/>
                  <a:pt x="259" y="757"/>
                </a:cubicBezTo>
                <a:cubicBezTo>
                  <a:pt x="259" y="757"/>
                  <a:pt x="258" y="757"/>
                  <a:pt x="257" y="757"/>
                </a:cubicBezTo>
                <a:cubicBezTo>
                  <a:pt x="256" y="757"/>
                  <a:pt x="254" y="758"/>
                  <a:pt x="254" y="759"/>
                </a:cubicBezTo>
                <a:cubicBezTo>
                  <a:pt x="254" y="760"/>
                  <a:pt x="255" y="760"/>
                  <a:pt x="256" y="760"/>
                </a:cubicBezTo>
                <a:cubicBezTo>
                  <a:pt x="256" y="760"/>
                  <a:pt x="256" y="761"/>
                  <a:pt x="257" y="761"/>
                </a:cubicBezTo>
                <a:cubicBezTo>
                  <a:pt x="258" y="761"/>
                  <a:pt x="260" y="760"/>
                  <a:pt x="261" y="761"/>
                </a:cubicBezTo>
                <a:cubicBezTo>
                  <a:pt x="261" y="762"/>
                  <a:pt x="261" y="762"/>
                  <a:pt x="260" y="763"/>
                </a:cubicBezTo>
                <a:cubicBezTo>
                  <a:pt x="260" y="763"/>
                  <a:pt x="259" y="763"/>
                  <a:pt x="258" y="763"/>
                </a:cubicBezTo>
                <a:cubicBezTo>
                  <a:pt x="258" y="763"/>
                  <a:pt x="257" y="764"/>
                  <a:pt x="257" y="764"/>
                </a:cubicBezTo>
                <a:cubicBezTo>
                  <a:pt x="256" y="765"/>
                  <a:pt x="255" y="766"/>
                  <a:pt x="253" y="767"/>
                </a:cubicBezTo>
                <a:cubicBezTo>
                  <a:pt x="253" y="768"/>
                  <a:pt x="252" y="770"/>
                  <a:pt x="254" y="770"/>
                </a:cubicBezTo>
                <a:cubicBezTo>
                  <a:pt x="255" y="770"/>
                  <a:pt x="255" y="769"/>
                  <a:pt x="256" y="770"/>
                </a:cubicBezTo>
                <a:cubicBezTo>
                  <a:pt x="257" y="770"/>
                  <a:pt x="257" y="770"/>
                  <a:pt x="258" y="770"/>
                </a:cubicBezTo>
                <a:cubicBezTo>
                  <a:pt x="259" y="770"/>
                  <a:pt x="260" y="770"/>
                  <a:pt x="259" y="771"/>
                </a:cubicBezTo>
                <a:cubicBezTo>
                  <a:pt x="259" y="771"/>
                  <a:pt x="258" y="771"/>
                  <a:pt x="258" y="772"/>
                </a:cubicBezTo>
                <a:cubicBezTo>
                  <a:pt x="258" y="773"/>
                  <a:pt x="258" y="773"/>
                  <a:pt x="258" y="774"/>
                </a:cubicBezTo>
                <a:cubicBezTo>
                  <a:pt x="258" y="775"/>
                  <a:pt x="257" y="775"/>
                  <a:pt x="256" y="774"/>
                </a:cubicBezTo>
                <a:cubicBezTo>
                  <a:pt x="256" y="774"/>
                  <a:pt x="256" y="774"/>
                  <a:pt x="256" y="774"/>
                </a:cubicBezTo>
                <a:cubicBezTo>
                  <a:pt x="255" y="774"/>
                  <a:pt x="255" y="774"/>
                  <a:pt x="255" y="774"/>
                </a:cubicBezTo>
                <a:cubicBezTo>
                  <a:pt x="254" y="773"/>
                  <a:pt x="253" y="773"/>
                  <a:pt x="253" y="773"/>
                </a:cubicBezTo>
                <a:cubicBezTo>
                  <a:pt x="251" y="772"/>
                  <a:pt x="250" y="773"/>
                  <a:pt x="249" y="773"/>
                </a:cubicBezTo>
                <a:cubicBezTo>
                  <a:pt x="249" y="772"/>
                  <a:pt x="249" y="772"/>
                  <a:pt x="248" y="772"/>
                </a:cubicBezTo>
                <a:cubicBezTo>
                  <a:pt x="248" y="771"/>
                  <a:pt x="246" y="770"/>
                  <a:pt x="246" y="771"/>
                </a:cubicBezTo>
                <a:cubicBezTo>
                  <a:pt x="246" y="771"/>
                  <a:pt x="247" y="771"/>
                  <a:pt x="247" y="772"/>
                </a:cubicBezTo>
                <a:cubicBezTo>
                  <a:pt x="247" y="773"/>
                  <a:pt x="246" y="773"/>
                  <a:pt x="246" y="774"/>
                </a:cubicBezTo>
                <a:cubicBezTo>
                  <a:pt x="245" y="774"/>
                  <a:pt x="245" y="775"/>
                  <a:pt x="245" y="776"/>
                </a:cubicBezTo>
                <a:cubicBezTo>
                  <a:pt x="245" y="777"/>
                  <a:pt x="245" y="777"/>
                  <a:pt x="245" y="778"/>
                </a:cubicBezTo>
                <a:cubicBezTo>
                  <a:pt x="244" y="779"/>
                  <a:pt x="246" y="780"/>
                  <a:pt x="247" y="781"/>
                </a:cubicBezTo>
                <a:cubicBezTo>
                  <a:pt x="248" y="782"/>
                  <a:pt x="248" y="784"/>
                  <a:pt x="249" y="785"/>
                </a:cubicBezTo>
                <a:cubicBezTo>
                  <a:pt x="250" y="786"/>
                  <a:pt x="252" y="786"/>
                  <a:pt x="253" y="787"/>
                </a:cubicBezTo>
                <a:cubicBezTo>
                  <a:pt x="255" y="788"/>
                  <a:pt x="255" y="789"/>
                  <a:pt x="257" y="790"/>
                </a:cubicBezTo>
                <a:cubicBezTo>
                  <a:pt x="258" y="790"/>
                  <a:pt x="260" y="790"/>
                  <a:pt x="261" y="791"/>
                </a:cubicBezTo>
                <a:cubicBezTo>
                  <a:pt x="262" y="791"/>
                  <a:pt x="263" y="792"/>
                  <a:pt x="265" y="792"/>
                </a:cubicBezTo>
                <a:cubicBezTo>
                  <a:pt x="266" y="792"/>
                  <a:pt x="269" y="791"/>
                  <a:pt x="269" y="793"/>
                </a:cubicBezTo>
                <a:cubicBezTo>
                  <a:pt x="269" y="793"/>
                  <a:pt x="268" y="794"/>
                  <a:pt x="268" y="794"/>
                </a:cubicBezTo>
                <a:cubicBezTo>
                  <a:pt x="267" y="795"/>
                  <a:pt x="266" y="795"/>
                  <a:pt x="266" y="796"/>
                </a:cubicBezTo>
                <a:cubicBezTo>
                  <a:pt x="265" y="797"/>
                  <a:pt x="268" y="797"/>
                  <a:pt x="269" y="797"/>
                </a:cubicBezTo>
                <a:cubicBezTo>
                  <a:pt x="270" y="797"/>
                  <a:pt x="270" y="797"/>
                  <a:pt x="271" y="797"/>
                </a:cubicBezTo>
                <a:cubicBezTo>
                  <a:pt x="272" y="798"/>
                  <a:pt x="273" y="798"/>
                  <a:pt x="273" y="798"/>
                </a:cubicBezTo>
                <a:cubicBezTo>
                  <a:pt x="274" y="798"/>
                  <a:pt x="274" y="798"/>
                  <a:pt x="275" y="799"/>
                </a:cubicBezTo>
                <a:cubicBezTo>
                  <a:pt x="275" y="799"/>
                  <a:pt x="276" y="799"/>
                  <a:pt x="277" y="799"/>
                </a:cubicBezTo>
                <a:cubicBezTo>
                  <a:pt x="277" y="799"/>
                  <a:pt x="278" y="798"/>
                  <a:pt x="279" y="798"/>
                </a:cubicBezTo>
                <a:cubicBezTo>
                  <a:pt x="280" y="798"/>
                  <a:pt x="280" y="798"/>
                  <a:pt x="281" y="798"/>
                </a:cubicBezTo>
                <a:cubicBezTo>
                  <a:pt x="283" y="799"/>
                  <a:pt x="284" y="798"/>
                  <a:pt x="286" y="798"/>
                </a:cubicBezTo>
                <a:cubicBezTo>
                  <a:pt x="287" y="797"/>
                  <a:pt x="287" y="797"/>
                  <a:pt x="288" y="797"/>
                </a:cubicBezTo>
                <a:cubicBezTo>
                  <a:pt x="288" y="797"/>
                  <a:pt x="288" y="796"/>
                  <a:pt x="289" y="796"/>
                </a:cubicBezTo>
                <a:cubicBezTo>
                  <a:pt x="289" y="796"/>
                  <a:pt x="290" y="796"/>
                  <a:pt x="290" y="796"/>
                </a:cubicBezTo>
                <a:cubicBezTo>
                  <a:pt x="293" y="795"/>
                  <a:pt x="296" y="796"/>
                  <a:pt x="298" y="794"/>
                </a:cubicBezTo>
                <a:cubicBezTo>
                  <a:pt x="300" y="794"/>
                  <a:pt x="302" y="793"/>
                  <a:pt x="303" y="791"/>
                </a:cubicBezTo>
                <a:cubicBezTo>
                  <a:pt x="305" y="789"/>
                  <a:pt x="309" y="788"/>
                  <a:pt x="311" y="785"/>
                </a:cubicBezTo>
                <a:cubicBezTo>
                  <a:pt x="312" y="783"/>
                  <a:pt x="312" y="782"/>
                  <a:pt x="314" y="781"/>
                </a:cubicBezTo>
                <a:cubicBezTo>
                  <a:pt x="315" y="781"/>
                  <a:pt x="316" y="781"/>
                  <a:pt x="317" y="780"/>
                </a:cubicBezTo>
                <a:cubicBezTo>
                  <a:pt x="317" y="780"/>
                  <a:pt x="317" y="780"/>
                  <a:pt x="318" y="779"/>
                </a:cubicBezTo>
                <a:cubicBezTo>
                  <a:pt x="318" y="779"/>
                  <a:pt x="317" y="779"/>
                  <a:pt x="318" y="778"/>
                </a:cubicBezTo>
                <a:cubicBezTo>
                  <a:pt x="318" y="777"/>
                  <a:pt x="320" y="778"/>
                  <a:pt x="320" y="777"/>
                </a:cubicBezTo>
                <a:cubicBezTo>
                  <a:pt x="321" y="776"/>
                  <a:pt x="320" y="775"/>
                  <a:pt x="320" y="775"/>
                </a:cubicBezTo>
                <a:cubicBezTo>
                  <a:pt x="321" y="774"/>
                  <a:pt x="321" y="773"/>
                  <a:pt x="322" y="773"/>
                </a:cubicBezTo>
                <a:cubicBezTo>
                  <a:pt x="323" y="773"/>
                  <a:pt x="323" y="773"/>
                  <a:pt x="324" y="773"/>
                </a:cubicBezTo>
                <a:cubicBezTo>
                  <a:pt x="325" y="773"/>
                  <a:pt x="325" y="772"/>
                  <a:pt x="326" y="772"/>
                </a:cubicBezTo>
                <a:cubicBezTo>
                  <a:pt x="326" y="771"/>
                  <a:pt x="327" y="771"/>
                  <a:pt x="327" y="770"/>
                </a:cubicBezTo>
                <a:cubicBezTo>
                  <a:pt x="327" y="770"/>
                  <a:pt x="326" y="769"/>
                  <a:pt x="325" y="769"/>
                </a:cubicBezTo>
                <a:cubicBezTo>
                  <a:pt x="325" y="768"/>
                  <a:pt x="325" y="768"/>
                  <a:pt x="325" y="767"/>
                </a:cubicBezTo>
                <a:cubicBezTo>
                  <a:pt x="326" y="767"/>
                  <a:pt x="327" y="768"/>
                  <a:pt x="327" y="768"/>
                </a:cubicBezTo>
                <a:cubicBezTo>
                  <a:pt x="329" y="769"/>
                  <a:pt x="330" y="769"/>
                  <a:pt x="331" y="769"/>
                </a:cubicBezTo>
                <a:cubicBezTo>
                  <a:pt x="333" y="769"/>
                  <a:pt x="334" y="769"/>
                  <a:pt x="336" y="769"/>
                </a:cubicBezTo>
                <a:cubicBezTo>
                  <a:pt x="337" y="768"/>
                  <a:pt x="338" y="767"/>
                  <a:pt x="339" y="766"/>
                </a:cubicBezTo>
                <a:cubicBezTo>
                  <a:pt x="339" y="765"/>
                  <a:pt x="339" y="764"/>
                  <a:pt x="340" y="764"/>
                </a:cubicBezTo>
                <a:cubicBezTo>
                  <a:pt x="341" y="763"/>
                  <a:pt x="341" y="764"/>
                  <a:pt x="341" y="764"/>
                </a:cubicBezTo>
                <a:cubicBezTo>
                  <a:pt x="343" y="766"/>
                  <a:pt x="343" y="763"/>
                  <a:pt x="343" y="762"/>
                </a:cubicBezTo>
                <a:cubicBezTo>
                  <a:pt x="343" y="761"/>
                  <a:pt x="343" y="759"/>
                  <a:pt x="342" y="758"/>
                </a:cubicBezTo>
                <a:cubicBezTo>
                  <a:pt x="341" y="757"/>
                  <a:pt x="338" y="756"/>
                  <a:pt x="340" y="754"/>
                </a:cubicBezTo>
                <a:cubicBezTo>
                  <a:pt x="340" y="754"/>
                  <a:pt x="341" y="754"/>
                  <a:pt x="342" y="754"/>
                </a:cubicBezTo>
                <a:cubicBezTo>
                  <a:pt x="343" y="754"/>
                  <a:pt x="343" y="753"/>
                  <a:pt x="343" y="753"/>
                </a:cubicBezTo>
                <a:cubicBezTo>
                  <a:pt x="344" y="752"/>
                  <a:pt x="345" y="753"/>
                  <a:pt x="345" y="752"/>
                </a:cubicBezTo>
                <a:cubicBezTo>
                  <a:pt x="345" y="751"/>
                  <a:pt x="344" y="751"/>
                  <a:pt x="344" y="750"/>
                </a:cubicBezTo>
                <a:cubicBezTo>
                  <a:pt x="343" y="749"/>
                  <a:pt x="343" y="748"/>
                  <a:pt x="344" y="746"/>
                </a:cubicBezTo>
                <a:cubicBezTo>
                  <a:pt x="344" y="745"/>
                  <a:pt x="344" y="744"/>
                  <a:pt x="346" y="744"/>
                </a:cubicBezTo>
                <a:cubicBezTo>
                  <a:pt x="346" y="744"/>
                  <a:pt x="346" y="744"/>
                  <a:pt x="347" y="744"/>
                </a:cubicBezTo>
                <a:cubicBezTo>
                  <a:pt x="347" y="744"/>
                  <a:pt x="347" y="743"/>
                  <a:pt x="348" y="743"/>
                </a:cubicBezTo>
                <a:cubicBezTo>
                  <a:pt x="349" y="744"/>
                  <a:pt x="347" y="745"/>
                  <a:pt x="347" y="745"/>
                </a:cubicBezTo>
                <a:cubicBezTo>
                  <a:pt x="346" y="745"/>
                  <a:pt x="346" y="746"/>
                  <a:pt x="346" y="746"/>
                </a:cubicBezTo>
                <a:cubicBezTo>
                  <a:pt x="346" y="747"/>
                  <a:pt x="346" y="747"/>
                  <a:pt x="345" y="748"/>
                </a:cubicBezTo>
                <a:cubicBezTo>
                  <a:pt x="344" y="749"/>
                  <a:pt x="344" y="750"/>
                  <a:pt x="345" y="751"/>
                </a:cubicBezTo>
                <a:cubicBezTo>
                  <a:pt x="347" y="754"/>
                  <a:pt x="346" y="757"/>
                  <a:pt x="346" y="759"/>
                </a:cubicBezTo>
                <a:cubicBezTo>
                  <a:pt x="346" y="760"/>
                  <a:pt x="346" y="761"/>
                  <a:pt x="346" y="761"/>
                </a:cubicBezTo>
                <a:cubicBezTo>
                  <a:pt x="347" y="762"/>
                  <a:pt x="348" y="761"/>
                  <a:pt x="348" y="762"/>
                </a:cubicBezTo>
                <a:cubicBezTo>
                  <a:pt x="349" y="763"/>
                  <a:pt x="348" y="765"/>
                  <a:pt x="350" y="765"/>
                </a:cubicBezTo>
                <a:cubicBezTo>
                  <a:pt x="351" y="766"/>
                  <a:pt x="357" y="764"/>
                  <a:pt x="357" y="767"/>
                </a:cubicBezTo>
                <a:cubicBezTo>
                  <a:pt x="357" y="768"/>
                  <a:pt x="356" y="768"/>
                  <a:pt x="356" y="769"/>
                </a:cubicBezTo>
                <a:cubicBezTo>
                  <a:pt x="355" y="769"/>
                  <a:pt x="355" y="770"/>
                  <a:pt x="355" y="770"/>
                </a:cubicBezTo>
                <a:cubicBezTo>
                  <a:pt x="355" y="772"/>
                  <a:pt x="356" y="773"/>
                  <a:pt x="356" y="774"/>
                </a:cubicBezTo>
                <a:cubicBezTo>
                  <a:pt x="356" y="776"/>
                  <a:pt x="356" y="777"/>
                  <a:pt x="356" y="779"/>
                </a:cubicBezTo>
                <a:cubicBezTo>
                  <a:pt x="356" y="780"/>
                  <a:pt x="357" y="781"/>
                  <a:pt x="357" y="782"/>
                </a:cubicBezTo>
                <a:cubicBezTo>
                  <a:pt x="357" y="783"/>
                  <a:pt x="357" y="784"/>
                  <a:pt x="357" y="785"/>
                </a:cubicBezTo>
                <a:cubicBezTo>
                  <a:pt x="357" y="786"/>
                  <a:pt x="357" y="787"/>
                  <a:pt x="358" y="788"/>
                </a:cubicBezTo>
                <a:cubicBezTo>
                  <a:pt x="359" y="789"/>
                  <a:pt x="360" y="789"/>
                  <a:pt x="361" y="790"/>
                </a:cubicBezTo>
                <a:cubicBezTo>
                  <a:pt x="361" y="791"/>
                  <a:pt x="361" y="791"/>
                  <a:pt x="362" y="791"/>
                </a:cubicBezTo>
                <a:cubicBezTo>
                  <a:pt x="364" y="791"/>
                  <a:pt x="365" y="791"/>
                  <a:pt x="364" y="789"/>
                </a:cubicBezTo>
                <a:cubicBezTo>
                  <a:pt x="364" y="789"/>
                  <a:pt x="364" y="788"/>
                  <a:pt x="364" y="787"/>
                </a:cubicBezTo>
                <a:cubicBezTo>
                  <a:pt x="364" y="787"/>
                  <a:pt x="365" y="787"/>
                  <a:pt x="366" y="787"/>
                </a:cubicBezTo>
                <a:cubicBezTo>
                  <a:pt x="366" y="788"/>
                  <a:pt x="365" y="789"/>
                  <a:pt x="365" y="789"/>
                </a:cubicBezTo>
                <a:cubicBezTo>
                  <a:pt x="365" y="790"/>
                  <a:pt x="365" y="791"/>
                  <a:pt x="365" y="792"/>
                </a:cubicBezTo>
                <a:cubicBezTo>
                  <a:pt x="365" y="793"/>
                  <a:pt x="363" y="793"/>
                  <a:pt x="362" y="794"/>
                </a:cubicBezTo>
                <a:cubicBezTo>
                  <a:pt x="361" y="795"/>
                  <a:pt x="361" y="796"/>
                  <a:pt x="363" y="796"/>
                </a:cubicBezTo>
                <a:cubicBezTo>
                  <a:pt x="364" y="795"/>
                  <a:pt x="364" y="795"/>
                  <a:pt x="365" y="795"/>
                </a:cubicBezTo>
                <a:cubicBezTo>
                  <a:pt x="366" y="795"/>
                  <a:pt x="366" y="796"/>
                  <a:pt x="367" y="796"/>
                </a:cubicBezTo>
                <a:cubicBezTo>
                  <a:pt x="368" y="796"/>
                  <a:pt x="368" y="795"/>
                  <a:pt x="368" y="795"/>
                </a:cubicBezTo>
                <a:cubicBezTo>
                  <a:pt x="369" y="794"/>
                  <a:pt x="369" y="794"/>
                  <a:pt x="369" y="794"/>
                </a:cubicBezTo>
                <a:cubicBezTo>
                  <a:pt x="371" y="792"/>
                  <a:pt x="367" y="792"/>
                  <a:pt x="368" y="791"/>
                </a:cubicBezTo>
                <a:cubicBezTo>
                  <a:pt x="368" y="790"/>
                  <a:pt x="369" y="790"/>
                  <a:pt x="369" y="791"/>
                </a:cubicBezTo>
                <a:cubicBezTo>
                  <a:pt x="370" y="791"/>
                  <a:pt x="370" y="792"/>
                  <a:pt x="370" y="792"/>
                </a:cubicBezTo>
                <a:cubicBezTo>
                  <a:pt x="370" y="794"/>
                  <a:pt x="369" y="795"/>
                  <a:pt x="369" y="796"/>
                </a:cubicBezTo>
                <a:cubicBezTo>
                  <a:pt x="368" y="797"/>
                  <a:pt x="368" y="798"/>
                  <a:pt x="368" y="800"/>
                </a:cubicBezTo>
                <a:cubicBezTo>
                  <a:pt x="368" y="801"/>
                  <a:pt x="368" y="801"/>
                  <a:pt x="367" y="801"/>
                </a:cubicBezTo>
                <a:cubicBezTo>
                  <a:pt x="367" y="802"/>
                  <a:pt x="367" y="802"/>
                  <a:pt x="367" y="803"/>
                </a:cubicBezTo>
                <a:cubicBezTo>
                  <a:pt x="367" y="803"/>
                  <a:pt x="367" y="804"/>
                  <a:pt x="367" y="805"/>
                </a:cubicBezTo>
                <a:cubicBezTo>
                  <a:pt x="367" y="805"/>
                  <a:pt x="368" y="805"/>
                  <a:pt x="368" y="806"/>
                </a:cubicBezTo>
                <a:cubicBezTo>
                  <a:pt x="368" y="807"/>
                  <a:pt x="367" y="808"/>
                  <a:pt x="369" y="809"/>
                </a:cubicBezTo>
                <a:cubicBezTo>
                  <a:pt x="370" y="811"/>
                  <a:pt x="371" y="812"/>
                  <a:pt x="371" y="814"/>
                </a:cubicBezTo>
                <a:cubicBezTo>
                  <a:pt x="370" y="816"/>
                  <a:pt x="370" y="817"/>
                  <a:pt x="372" y="818"/>
                </a:cubicBezTo>
                <a:cubicBezTo>
                  <a:pt x="373" y="819"/>
                  <a:pt x="373" y="820"/>
                  <a:pt x="374" y="821"/>
                </a:cubicBezTo>
                <a:cubicBezTo>
                  <a:pt x="374" y="823"/>
                  <a:pt x="375" y="823"/>
                  <a:pt x="376" y="825"/>
                </a:cubicBezTo>
                <a:cubicBezTo>
                  <a:pt x="378" y="827"/>
                  <a:pt x="378" y="829"/>
                  <a:pt x="381" y="831"/>
                </a:cubicBezTo>
                <a:cubicBezTo>
                  <a:pt x="382" y="832"/>
                  <a:pt x="383" y="832"/>
                  <a:pt x="384" y="834"/>
                </a:cubicBezTo>
                <a:cubicBezTo>
                  <a:pt x="384" y="835"/>
                  <a:pt x="385" y="836"/>
                  <a:pt x="386" y="837"/>
                </a:cubicBezTo>
                <a:cubicBezTo>
                  <a:pt x="386" y="837"/>
                  <a:pt x="387" y="837"/>
                  <a:pt x="387" y="838"/>
                </a:cubicBezTo>
                <a:cubicBezTo>
                  <a:pt x="388" y="838"/>
                  <a:pt x="388" y="838"/>
                  <a:pt x="389" y="839"/>
                </a:cubicBezTo>
                <a:cubicBezTo>
                  <a:pt x="390" y="839"/>
                  <a:pt x="391" y="841"/>
                  <a:pt x="390" y="842"/>
                </a:cubicBezTo>
                <a:cubicBezTo>
                  <a:pt x="390" y="843"/>
                  <a:pt x="388" y="843"/>
                  <a:pt x="387" y="843"/>
                </a:cubicBezTo>
                <a:cubicBezTo>
                  <a:pt x="386" y="843"/>
                  <a:pt x="385" y="843"/>
                  <a:pt x="385" y="844"/>
                </a:cubicBezTo>
                <a:cubicBezTo>
                  <a:pt x="385" y="844"/>
                  <a:pt x="386" y="844"/>
                  <a:pt x="386" y="845"/>
                </a:cubicBezTo>
                <a:cubicBezTo>
                  <a:pt x="387" y="845"/>
                  <a:pt x="388" y="847"/>
                  <a:pt x="387" y="848"/>
                </a:cubicBezTo>
                <a:cubicBezTo>
                  <a:pt x="386" y="849"/>
                  <a:pt x="384" y="848"/>
                  <a:pt x="383" y="847"/>
                </a:cubicBezTo>
                <a:cubicBezTo>
                  <a:pt x="382" y="847"/>
                  <a:pt x="382" y="848"/>
                  <a:pt x="382" y="848"/>
                </a:cubicBezTo>
                <a:cubicBezTo>
                  <a:pt x="383" y="850"/>
                  <a:pt x="384" y="850"/>
                  <a:pt x="385" y="851"/>
                </a:cubicBezTo>
                <a:cubicBezTo>
                  <a:pt x="385" y="853"/>
                  <a:pt x="385" y="854"/>
                  <a:pt x="386" y="855"/>
                </a:cubicBezTo>
                <a:cubicBezTo>
                  <a:pt x="387" y="856"/>
                  <a:pt x="388" y="857"/>
                  <a:pt x="388" y="858"/>
                </a:cubicBezTo>
                <a:cubicBezTo>
                  <a:pt x="389" y="859"/>
                  <a:pt x="389" y="861"/>
                  <a:pt x="389" y="862"/>
                </a:cubicBezTo>
                <a:cubicBezTo>
                  <a:pt x="390" y="862"/>
                  <a:pt x="390" y="862"/>
                  <a:pt x="391" y="863"/>
                </a:cubicBezTo>
                <a:cubicBezTo>
                  <a:pt x="391" y="863"/>
                  <a:pt x="391" y="863"/>
                  <a:pt x="392" y="864"/>
                </a:cubicBezTo>
                <a:cubicBezTo>
                  <a:pt x="392" y="864"/>
                  <a:pt x="393" y="865"/>
                  <a:pt x="393" y="865"/>
                </a:cubicBezTo>
                <a:cubicBezTo>
                  <a:pt x="392" y="866"/>
                  <a:pt x="392" y="866"/>
                  <a:pt x="391" y="866"/>
                </a:cubicBezTo>
                <a:cubicBezTo>
                  <a:pt x="391" y="868"/>
                  <a:pt x="392" y="870"/>
                  <a:pt x="390" y="871"/>
                </a:cubicBezTo>
                <a:cubicBezTo>
                  <a:pt x="390" y="872"/>
                  <a:pt x="389" y="873"/>
                  <a:pt x="388" y="873"/>
                </a:cubicBezTo>
                <a:cubicBezTo>
                  <a:pt x="388" y="874"/>
                  <a:pt x="390" y="874"/>
                  <a:pt x="390" y="874"/>
                </a:cubicBezTo>
                <a:cubicBezTo>
                  <a:pt x="391" y="873"/>
                  <a:pt x="391" y="873"/>
                  <a:pt x="392" y="873"/>
                </a:cubicBezTo>
                <a:cubicBezTo>
                  <a:pt x="393" y="873"/>
                  <a:pt x="394" y="873"/>
                  <a:pt x="396" y="874"/>
                </a:cubicBezTo>
                <a:cubicBezTo>
                  <a:pt x="397" y="874"/>
                  <a:pt x="398" y="875"/>
                  <a:pt x="400" y="875"/>
                </a:cubicBezTo>
                <a:cubicBezTo>
                  <a:pt x="401" y="875"/>
                  <a:pt x="402" y="875"/>
                  <a:pt x="404" y="875"/>
                </a:cubicBezTo>
                <a:cubicBezTo>
                  <a:pt x="405" y="875"/>
                  <a:pt x="406" y="874"/>
                  <a:pt x="407" y="873"/>
                </a:cubicBezTo>
                <a:cubicBezTo>
                  <a:pt x="408" y="873"/>
                  <a:pt x="410" y="873"/>
                  <a:pt x="411" y="873"/>
                </a:cubicBezTo>
                <a:cubicBezTo>
                  <a:pt x="413" y="873"/>
                  <a:pt x="413" y="874"/>
                  <a:pt x="415" y="874"/>
                </a:cubicBezTo>
                <a:cubicBezTo>
                  <a:pt x="416" y="874"/>
                  <a:pt x="417" y="872"/>
                  <a:pt x="417" y="871"/>
                </a:cubicBezTo>
                <a:cubicBezTo>
                  <a:pt x="418" y="870"/>
                  <a:pt x="420" y="868"/>
                  <a:pt x="419" y="867"/>
                </a:cubicBezTo>
                <a:cubicBezTo>
                  <a:pt x="418" y="866"/>
                  <a:pt x="418" y="866"/>
                  <a:pt x="418" y="865"/>
                </a:cubicBezTo>
                <a:cubicBezTo>
                  <a:pt x="417" y="864"/>
                  <a:pt x="418" y="863"/>
                  <a:pt x="417" y="863"/>
                </a:cubicBezTo>
                <a:cubicBezTo>
                  <a:pt x="417" y="861"/>
                  <a:pt x="417" y="860"/>
                  <a:pt x="417" y="859"/>
                </a:cubicBezTo>
                <a:cubicBezTo>
                  <a:pt x="418" y="858"/>
                  <a:pt x="418" y="858"/>
                  <a:pt x="418" y="857"/>
                </a:cubicBezTo>
                <a:cubicBezTo>
                  <a:pt x="419" y="857"/>
                  <a:pt x="419" y="856"/>
                  <a:pt x="420" y="856"/>
                </a:cubicBezTo>
                <a:cubicBezTo>
                  <a:pt x="421" y="855"/>
                  <a:pt x="422" y="854"/>
                  <a:pt x="424" y="854"/>
                </a:cubicBezTo>
                <a:cubicBezTo>
                  <a:pt x="424" y="854"/>
                  <a:pt x="425" y="853"/>
                  <a:pt x="426" y="853"/>
                </a:cubicBezTo>
                <a:cubicBezTo>
                  <a:pt x="427" y="853"/>
                  <a:pt x="428" y="853"/>
                  <a:pt x="429" y="853"/>
                </a:cubicBezTo>
                <a:cubicBezTo>
                  <a:pt x="432" y="853"/>
                  <a:pt x="434" y="851"/>
                  <a:pt x="436" y="851"/>
                </a:cubicBezTo>
                <a:cubicBezTo>
                  <a:pt x="437" y="851"/>
                  <a:pt x="438" y="851"/>
                  <a:pt x="439" y="851"/>
                </a:cubicBezTo>
                <a:cubicBezTo>
                  <a:pt x="439" y="851"/>
                  <a:pt x="440" y="850"/>
                  <a:pt x="440" y="850"/>
                </a:cubicBezTo>
                <a:cubicBezTo>
                  <a:pt x="442" y="850"/>
                  <a:pt x="444" y="850"/>
                  <a:pt x="445" y="851"/>
                </a:cubicBezTo>
                <a:cubicBezTo>
                  <a:pt x="446" y="851"/>
                  <a:pt x="446" y="852"/>
                  <a:pt x="447" y="853"/>
                </a:cubicBezTo>
                <a:cubicBezTo>
                  <a:pt x="448" y="853"/>
                  <a:pt x="448" y="853"/>
                  <a:pt x="449" y="853"/>
                </a:cubicBezTo>
                <a:cubicBezTo>
                  <a:pt x="449" y="852"/>
                  <a:pt x="450" y="852"/>
                  <a:pt x="450" y="851"/>
                </a:cubicBezTo>
                <a:cubicBezTo>
                  <a:pt x="451" y="850"/>
                  <a:pt x="451" y="849"/>
                  <a:pt x="452" y="848"/>
                </a:cubicBezTo>
                <a:cubicBezTo>
                  <a:pt x="453" y="846"/>
                  <a:pt x="454" y="844"/>
                  <a:pt x="455" y="842"/>
                </a:cubicBezTo>
                <a:cubicBezTo>
                  <a:pt x="456" y="841"/>
                  <a:pt x="457" y="840"/>
                  <a:pt x="458" y="838"/>
                </a:cubicBezTo>
                <a:cubicBezTo>
                  <a:pt x="458" y="837"/>
                  <a:pt x="459" y="836"/>
                  <a:pt x="460" y="835"/>
                </a:cubicBezTo>
                <a:cubicBezTo>
                  <a:pt x="461" y="834"/>
                  <a:pt x="461" y="833"/>
                  <a:pt x="460" y="831"/>
                </a:cubicBezTo>
                <a:cubicBezTo>
                  <a:pt x="460" y="830"/>
                  <a:pt x="460" y="829"/>
                  <a:pt x="460" y="828"/>
                </a:cubicBezTo>
                <a:cubicBezTo>
                  <a:pt x="461" y="827"/>
                  <a:pt x="463" y="826"/>
                  <a:pt x="462" y="825"/>
                </a:cubicBezTo>
                <a:cubicBezTo>
                  <a:pt x="462" y="824"/>
                  <a:pt x="461" y="824"/>
                  <a:pt x="461" y="823"/>
                </a:cubicBezTo>
                <a:cubicBezTo>
                  <a:pt x="461" y="823"/>
                  <a:pt x="461" y="822"/>
                  <a:pt x="461" y="821"/>
                </a:cubicBezTo>
                <a:cubicBezTo>
                  <a:pt x="461" y="820"/>
                  <a:pt x="461" y="818"/>
                  <a:pt x="462" y="817"/>
                </a:cubicBezTo>
                <a:cubicBezTo>
                  <a:pt x="464" y="816"/>
                  <a:pt x="465" y="816"/>
                  <a:pt x="464" y="814"/>
                </a:cubicBezTo>
                <a:cubicBezTo>
                  <a:pt x="464" y="812"/>
                  <a:pt x="462" y="812"/>
                  <a:pt x="463" y="810"/>
                </a:cubicBezTo>
                <a:cubicBezTo>
                  <a:pt x="463" y="810"/>
                  <a:pt x="463" y="809"/>
                  <a:pt x="464" y="809"/>
                </a:cubicBezTo>
                <a:cubicBezTo>
                  <a:pt x="464" y="808"/>
                  <a:pt x="465" y="808"/>
                  <a:pt x="465" y="808"/>
                </a:cubicBezTo>
                <a:cubicBezTo>
                  <a:pt x="466" y="807"/>
                  <a:pt x="465" y="805"/>
                  <a:pt x="464" y="804"/>
                </a:cubicBezTo>
                <a:cubicBezTo>
                  <a:pt x="464" y="804"/>
                  <a:pt x="463" y="804"/>
                  <a:pt x="463" y="803"/>
                </a:cubicBezTo>
                <a:cubicBezTo>
                  <a:pt x="463" y="802"/>
                  <a:pt x="463" y="802"/>
                  <a:pt x="463" y="802"/>
                </a:cubicBezTo>
                <a:cubicBezTo>
                  <a:pt x="464" y="802"/>
                  <a:pt x="464" y="802"/>
                  <a:pt x="464" y="802"/>
                </a:cubicBezTo>
                <a:cubicBezTo>
                  <a:pt x="465" y="803"/>
                  <a:pt x="466" y="803"/>
                  <a:pt x="467" y="802"/>
                </a:cubicBezTo>
                <a:cubicBezTo>
                  <a:pt x="468" y="801"/>
                  <a:pt x="463" y="799"/>
                  <a:pt x="465" y="798"/>
                </a:cubicBezTo>
                <a:cubicBezTo>
                  <a:pt x="466" y="797"/>
                  <a:pt x="467" y="797"/>
                  <a:pt x="467" y="797"/>
                </a:cubicBezTo>
                <a:cubicBezTo>
                  <a:pt x="468" y="796"/>
                  <a:pt x="468" y="795"/>
                  <a:pt x="468" y="795"/>
                </a:cubicBezTo>
                <a:cubicBezTo>
                  <a:pt x="468" y="793"/>
                  <a:pt x="467" y="792"/>
                  <a:pt x="466" y="791"/>
                </a:cubicBezTo>
                <a:cubicBezTo>
                  <a:pt x="465" y="790"/>
                  <a:pt x="466" y="788"/>
                  <a:pt x="464" y="787"/>
                </a:cubicBezTo>
                <a:cubicBezTo>
                  <a:pt x="464" y="787"/>
                  <a:pt x="463" y="787"/>
                  <a:pt x="462" y="787"/>
                </a:cubicBezTo>
                <a:cubicBezTo>
                  <a:pt x="461" y="786"/>
                  <a:pt x="462" y="786"/>
                  <a:pt x="463" y="786"/>
                </a:cubicBezTo>
                <a:cubicBezTo>
                  <a:pt x="463" y="786"/>
                  <a:pt x="464" y="787"/>
                  <a:pt x="464" y="787"/>
                </a:cubicBezTo>
                <a:cubicBezTo>
                  <a:pt x="465" y="787"/>
                  <a:pt x="466" y="787"/>
                  <a:pt x="466" y="787"/>
                </a:cubicBezTo>
                <a:cubicBezTo>
                  <a:pt x="467" y="788"/>
                  <a:pt x="468" y="787"/>
                  <a:pt x="468" y="787"/>
                </a:cubicBezTo>
                <a:cubicBezTo>
                  <a:pt x="469" y="787"/>
                  <a:pt x="470" y="787"/>
                  <a:pt x="470" y="786"/>
                </a:cubicBezTo>
                <a:cubicBezTo>
                  <a:pt x="471" y="785"/>
                  <a:pt x="468" y="784"/>
                  <a:pt x="467" y="784"/>
                </a:cubicBezTo>
                <a:cubicBezTo>
                  <a:pt x="467" y="783"/>
                  <a:pt x="467" y="783"/>
                  <a:pt x="466" y="783"/>
                </a:cubicBezTo>
                <a:cubicBezTo>
                  <a:pt x="466" y="782"/>
                  <a:pt x="465" y="782"/>
                  <a:pt x="464" y="782"/>
                </a:cubicBezTo>
                <a:cubicBezTo>
                  <a:pt x="464" y="782"/>
                  <a:pt x="463" y="782"/>
                  <a:pt x="464" y="781"/>
                </a:cubicBezTo>
                <a:cubicBezTo>
                  <a:pt x="464" y="781"/>
                  <a:pt x="465" y="782"/>
                  <a:pt x="465" y="782"/>
                </a:cubicBezTo>
                <a:cubicBezTo>
                  <a:pt x="466" y="782"/>
                  <a:pt x="468" y="781"/>
                  <a:pt x="469" y="781"/>
                </a:cubicBezTo>
                <a:cubicBezTo>
                  <a:pt x="470" y="781"/>
                  <a:pt x="470" y="782"/>
                  <a:pt x="471" y="782"/>
                </a:cubicBezTo>
                <a:cubicBezTo>
                  <a:pt x="471" y="781"/>
                  <a:pt x="472" y="780"/>
                  <a:pt x="472" y="780"/>
                </a:cubicBezTo>
                <a:cubicBezTo>
                  <a:pt x="473" y="779"/>
                  <a:pt x="474" y="780"/>
                  <a:pt x="475" y="780"/>
                </a:cubicBezTo>
                <a:cubicBezTo>
                  <a:pt x="476" y="780"/>
                  <a:pt x="477" y="779"/>
                  <a:pt x="479" y="778"/>
                </a:cubicBezTo>
                <a:cubicBezTo>
                  <a:pt x="479" y="778"/>
                  <a:pt x="480" y="778"/>
                  <a:pt x="481" y="777"/>
                </a:cubicBezTo>
                <a:cubicBezTo>
                  <a:pt x="481" y="777"/>
                  <a:pt x="481" y="776"/>
                  <a:pt x="482" y="775"/>
                </a:cubicBezTo>
                <a:cubicBezTo>
                  <a:pt x="482" y="775"/>
                  <a:pt x="482" y="774"/>
                  <a:pt x="483" y="773"/>
                </a:cubicBezTo>
                <a:cubicBezTo>
                  <a:pt x="483" y="773"/>
                  <a:pt x="484" y="773"/>
                  <a:pt x="484" y="773"/>
                </a:cubicBezTo>
                <a:cubicBezTo>
                  <a:pt x="485" y="772"/>
                  <a:pt x="485" y="771"/>
                  <a:pt x="485" y="771"/>
                </a:cubicBezTo>
                <a:cubicBezTo>
                  <a:pt x="485" y="770"/>
                  <a:pt x="485" y="769"/>
                  <a:pt x="485" y="769"/>
                </a:cubicBezTo>
                <a:cubicBezTo>
                  <a:pt x="486" y="768"/>
                  <a:pt x="486" y="771"/>
                  <a:pt x="486" y="771"/>
                </a:cubicBezTo>
                <a:cubicBezTo>
                  <a:pt x="486" y="772"/>
                  <a:pt x="486" y="773"/>
                  <a:pt x="486" y="774"/>
                </a:cubicBezTo>
                <a:cubicBezTo>
                  <a:pt x="486" y="775"/>
                  <a:pt x="486" y="774"/>
                  <a:pt x="487" y="775"/>
                </a:cubicBezTo>
                <a:cubicBezTo>
                  <a:pt x="488" y="775"/>
                  <a:pt x="487" y="776"/>
                  <a:pt x="488" y="776"/>
                </a:cubicBezTo>
                <a:cubicBezTo>
                  <a:pt x="490" y="775"/>
                  <a:pt x="489" y="773"/>
                  <a:pt x="491" y="772"/>
                </a:cubicBezTo>
                <a:cubicBezTo>
                  <a:pt x="491" y="772"/>
                  <a:pt x="492" y="772"/>
                  <a:pt x="493" y="771"/>
                </a:cubicBezTo>
                <a:cubicBezTo>
                  <a:pt x="493" y="771"/>
                  <a:pt x="494" y="770"/>
                  <a:pt x="494" y="770"/>
                </a:cubicBezTo>
                <a:cubicBezTo>
                  <a:pt x="495" y="769"/>
                  <a:pt x="495" y="768"/>
                  <a:pt x="496" y="768"/>
                </a:cubicBezTo>
                <a:cubicBezTo>
                  <a:pt x="497" y="768"/>
                  <a:pt x="497" y="768"/>
                  <a:pt x="498" y="767"/>
                </a:cubicBezTo>
                <a:cubicBezTo>
                  <a:pt x="499" y="767"/>
                  <a:pt x="500" y="766"/>
                  <a:pt x="500" y="766"/>
                </a:cubicBezTo>
                <a:cubicBezTo>
                  <a:pt x="500" y="765"/>
                  <a:pt x="499" y="765"/>
                  <a:pt x="499" y="764"/>
                </a:cubicBezTo>
                <a:cubicBezTo>
                  <a:pt x="498" y="764"/>
                  <a:pt x="498" y="763"/>
                  <a:pt x="498" y="762"/>
                </a:cubicBezTo>
                <a:cubicBezTo>
                  <a:pt x="499" y="762"/>
                  <a:pt x="500" y="763"/>
                  <a:pt x="500" y="763"/>
                </a:cubicBezTo>
                <a:cubicBezTo>
                  <a:pt x="501" y="764"/>
                  <a:pt x="501" y="764"/>
                  <a:pt x="502" y="763"/>
                </a:cubicBezTo>
                <a:cubicBezTo>
                  <a:pt x="503" y="763"/>
                  <a:pt x="505" y="762"/>
                  <a:pt x="504" y="761"/>
                </a:cubicBezTo>
                <a:cubicBezTo>
                  <a:pt x="504" y="761"/>
                  <a:pt x="503" y="761"/>
                  <a:pt x="503" y="761"/>
                </a:cubicBezTo>
                <a:cubicBezTo>
                  <a:pt x="502" y="760"/>
                  <a:pt x="502" y="760"/>
                  <a:pt x="502" y="759"/>
                </a:cubicBezTo>
                <a:cubicBezTo>
                  <a:pt x="501" y="759"/>
                  <a:pt x="500" y="758"/>
                  <a:pt x="499" y="758"/>
                </a:cubicBezTo>
                <a:cubicBezTo>
                  <a:pt x="499" y="759"/>
                  <a:pt x="499" y="759"/>
                  <a:pt x="499" y="760"/>
                </a:cubicBezTo>
                <a:cubicBezTo>
                  <a:pt x="498" y="760"/>
                  <a:pt x="497" y="759"/>
                  <a:pt x="497" y="759"/>
                </a:cubicBezTo>
                <a:cubicBezTo>
                  <a:pt x="495" y="759"/>
                  <a:pt x="495" y="761"/>
                  <a:pt x="494" y="761"/>
                </a:cubicBezTo>
                <a:cubicBezTo>
                  <a:pt x="493" y="759"/>
                  <a:pt x="495" y="759"/>
                  <a:pt x="496" y="759"/>
                </a:cubicBezTo>
                <a:cubicBezTo>
                  <a:pt x="497" y="758"/>
                  <a:pt x="497" y="758"/>
                  <a:pt x="497" y="758"/>
                </a:cubicBezTo>
                <a:cubicBezTo>
                  <a:pt x="497" y="756"/>
                  <a:pt x="499" y="755"/>
                  <a:pt x="500" y="754"/>
                </a:cubicBezTo>
                <a:cubicBezTo>
                  <a:pt x="501" y="753"/>
                  <a:pt x="503" y="753"/>
                  <a:pt x="504" y="752"/>
                </a:cubicBezTo>
                <a:cubicBezTo>
                  <a:pt x="505" y="751"/>
                  <a:pt x="506" y="750"/>
                  <a:pt x="507" y="750"/>
                </a:cubicBezTo>
                <a:cubicBezTo>
                  <a:pt x="508" y="750"/>
                  <a:pt x="508" y="749"/>
                  <a:pt x="509" y="749"/>
                </a:cubicBezTo>
                <a:cubicBezTo>
                  <a:pt x="510" y="749"/>
                  <a:pt x="510" y="749"/>
                  <a:pt x="511" y="749"/>
                </a:cubicBezTo>
                <a:cubicBezTo>
                  <a:pt x="512" y="749"/>
                  <a:pt x="512" y="748"/>
                  <a:pt x="512" y="748"/>
                </a:cubicBezTo>
                <a:cubicBezTo>
                  <a:pt x="512" y="747"/>
                  <a:pt x="511" y="746"/>
                  <a:pt x="511" y="746"/>
                </a:cubicBezTo>
                <a:cubicBezTo>
                  <a:pt x="510" y="745"/>
                  <a:pt x="510" y="744"/>
                  <a:pt x="509" y="742"/>
                </a:cubicBezTo>
                <a:cubicBezTo>
                  <a:pt x="509" y="742"/>
                  <a:pt x="509" y="741"/>
                  <a:pt x="508" y="741"/>
                </a:cubicBezTo>
                <a:cubicBezTo>
                  <a:pt x="508" y="740"/>
                  <a:pt x="508" y="739"/>
                  <a:pt x="508" y="739"/>
                </a:cubicBezTo>
                <a:cubicBezTo>
                  <a:pt x="507" y="737"/>
                  <a:pt x="505" y="737"/>
                  <a:pt x="504" y="737"/>
                </a:cubicBezTo>
                <a:cubicBezTo>
                  <a:pt x="502" y="737"/>
                  <a:pt x="502" y="737"/>
                  <a:pt x="502" y="735"/>
                </a:cubicBezTo>
                <a:cubicBezTo>
                  <a:pt x="502" y="733"/>
                  <a:pt x="502" y="732"/>
                  <a:pt x="500" y="731"/>
                </a:cubicBezTo>
                <a:cubicBezTo>
                  <a:pt x="498" y="729"/>
                  <a:pt x="495" y="729"/>
                  <a:pt x="493" y="726"/>
                </a:cubicBezTo>
                <a:cubicBezTo>
                  <a:pt x="492" y="725"/>
                  <a:pt x="490" y="721"/>
                  <a:pt x="488" y="724"/>
                </a:cubicBezTo>
                <a:cubicBezTo>
                  <a:pt x="487" y="725"/>
                  <a:pt x="486" y="726"/>
                  <a:pt x="484" y="726"/>
                </a:cubicBezTo>
                <a:cubicBezTo>
                  <a:pt x="483" y="726"/>
                  <a:pt x="482" y="724"/>
                  <a:pt x="481" y="723"/>
                </a:cubicBezTo>
                <a:cubicBezTo>
                  <a:pt x="480" y="722"/>
                  <a:pt x="479" y="722"/>
                  <a:pt x="478" y="721"/>
                </a:cubicBezTo>
                <a:cubicBezTo>
                  <a:pt x="477" y="721"/>
                  <a:pt x="474" y="720"/>
                  <a:pt x="476" y="720"/>
                </a:cubicBezTo>
                <a:cubicBezTo>
                  <a:pt x="477" y="720"/>
                  <a:pt x="478" y="720"/>
                  <a:pt x="477" y="719"/>
                </a:cubicBezTo>
                <a:cubicBezTo>
                  <a:pt x="477" y="718"/>
                  <a:pt x="477" y="718"/>
                  <a:pt x="476" y="717"/>
                </a:cubicBezTo>
                <a:cubicBezTo>
                  <a:pt x="476" y="717"/>
                  <a:pt x="475" y="716"/>
                  <a:pt x="475" y="715"/>
                </a:cubicBezTo>
                <a:cubicBezTo>
                  <a:pt x="475" y="715"/>
                  <a:pt x="475" y="714"/>
                  <a:pt x="475" y="714"/>
                </a:cubicBezTo>
                <a:cubicBezTo>
                  <a:pt x="474" y="713"/>
                  <a:pt x="474" y="712"/>
                  <a:pt x="473" y="712"/>
                </a:cubicBezTo>
                <a:cubicBezTo>
                  <a:pt x="472" y="710"/>
                  <a:pt x="473" y="707"/>
                  <a:pt x="473" y="706"/>
                </a:cubicBezTo>
                <a:cubicBezTo>
                  <a:pt x="473" y="705"/>
                  <a:pt x="473" y="704"/>
                  <a:pt x="473" y="704"/>
                </a:cubicBezTo>
                <a:cubicBezTo>
                  <a:pt x="474" y="703"/>
                  <a:pt x="474" y="704"/>
                  <a:pt x="475" y="703"/>
                </a:cubicBezTo>
                <a:cubicBezTo>
                  <a:pt x="476" y="703"/>
                  <a:pt x="475" y="702"/>
                  <a:pt x="475" y="702"/>
                </a:cubicBezTo>
                <a:cubicBezTo>
                  <a:pt x="474" y="701"/>
                  <a:pt x="474" y="701"/>
                  <a:pt x="473" y="700"/>
                </a:cubicBezTo>
                <a:cubicBezTo>
                  <a:pt x="473" y="699"/>
                  <a:pt x="473" y="699"/>
                  <a:pt x="473" y="698"/>
                </a:cubicBezTo>
                <a:cubicBezTo>
                  <a:pt x="473" y="697"/>
                  <a:pt x="473" y="696"/>
                  <a:pt x="473" y="696"/>
                </a:cubicBezTo>
                <a:cubicBezTo>
                  <a:pt x="473" y="695"/>
                  <a:pt x="474" y="696"/>
                  <a:pt x="475" y="695"/>
                </a:cubicBezTo>
                <a:cubicBezTo>
                  <a:pt x="475" y="693"/>
                  <a:pt x="473" y="693"/>
                  <a:pt x="474" y="691"/>
                </a:cubicBezTo>
                <a:cubicBezTo>
                  <a:pt x="474" y="690"/>
                  <a:pt x="476" y="689"/>
                  <a:pt x="477" y="690"/>
                </a:cubicBezTo>
                <a:cubicBezTo>
                  <a:pt x="477" y="690"/>
                  <a:pt x="478" y="691"/>
                  <a:pt x="478" y="691"/>
                </a:cubicBezTo>
                <a:cubicBezTo>
                  <a:pt x="479" y="692"/>
                  <a:pt x="479" y="692"/>
                  <a:pt x="479" y="693"/>
                </a:cubicBezTo>
                <a:cubicBezTo>
                  <a:pt x="480" y="693"/>
                  <a:pt x="481" y="693"/>
                  <a:pt x="480" y="692"/>
                </a:cubicBezTo>
                <a:cubicBezTo>
                  <a:pt x="480" y="691"/>
                  <a:pt x="479" y="691"/>
                  <a:pt x="479" y="690"/>
                </a:cubicBezTo>
                <a:cubicBezTo>
                  <a:pt x="479" y="690"/>
                  <a:pt x="479" y="689"/>
                  <a:pt x="479" y="689"/>
                </a:cubicBezTo>
                <a:cubicBezTo>
                  <a:pt x="478" y="688"/>
                  <a:pt x="478" y="688"/>
                  <a:pt x="478" y="687"/>
                </a:cubicBezTo>
                <a:cubicBezTo>
                  <a:pt x="477" y="686"/>
                  <a:pt x="477" y="685"/>
                  <a:pt x="478" y="683"/>
                </a:cubicBezTo>
                <a:cubicBezTo>
                  <a:pt x="478" y="683"/>
                  <a:pt x="478" y="682"/>
                  <a:pt x="479" y="682"/>
                </a:cubicBezTo>
                <a:cubicBezTo>
                  <a:pt x="479" y="681"/>
                  <a:pt x="479" y="681"/>
                  <a:pt x="479" y="680"/>
                </a:cubicBezTo>
                <a:cubicBezTo>
                  <a:pt x="480" y="679"/>
                  <a:pt x="481" y="678"/>
                  <a:pt x="481" y="676"/>
                </a:cubicBezTo>
                <a:cubicBezTo>
                  <a:pt x="481" y="675"/>
                  <a:pt x="481" y="673"/>
                  <a:pt x="481" y="672"/>
                </a:cubicBezTo>
                <a:cubicBezTo>
                  <a:pt x="480" y="672"/>
                  <a:pt x="480" y="672"/>
                  <a:pt x="479" y="671"/>
                </a:cubicBezTo>
                <a:cubicBezTo>
                  <a:pt x="479" y="671"/>
                  <a:pt x="479" y="670"/>
                  <a:pt x="479" y="669"/>
                </a:cubicBezTo>
                <a:cubicBezTo>
                  <a:pt x="479" y="669"/>
                  <a:pt x="479" y="667"/>
                  <a:pt x="479" y="667"/>
                </a:cubicBezTo>
                <a:cubicBezTo>
                  <a:pt x="480" y="666"/>
                  <a:pt x="480" y="667"/>
                  <a:pt x="481" y="667"/>
                </a:cubicBezTo>
                <a:cubicBezTo>
                  <a:pt x="482" y="668"/>
                  <a:pt x="483" y="669"/>
                  <a:pt x="484" y="668"/>
                </a:cubicBezTo>
                <a:cubicBezTo>
                  <a:pt x="486" y="667"/>
                  <a:pt x="487" y="667"/>
                  <a:pt x="487" y="666"/>
                </a:cubicBezTo>
                <a:cubicBezTo>
                  <a:pt x="488" y="665"/>
                  <a:pt x="487" y="664"/>
                  <a:pt x="488" y="663"/>
                </a:cubicBezTo>
                <a:cubicBezTo>
                  <a:pt x="488" y="663"/>
                  <a:pt x="488" y="662"/>
                  <a:pt x="488" y="662"/>
                </a:cubicBezTo>
                <a:cubicBezTo>
                  <a:pt x="489" y="661"/>
                  <a:pt x="490" y="659"/>
                  <a:pt x="490" y="658"/>
                </a:cubicBezTo>
                <a:cubicBezTo>
                  <a:pt x="490" y="657"/>
                  <a:pt x="489" y="657"/>
                  <a:pt x="489" y="656"/>
                </a:cubicBezTo>
                <a:cubicBezTo>
                  <a:pt x="489" y="655"/>
                  <a:pt x="489" y="655"/>
                  <a:pt x="488" y="654"/>
                </a:cubicBezTo>
                <a:cubicBezTo>
                  <a:pt x="488" y="653"/>
                  <a:pt x="487" y="653"/>
                  <a:pt x="487" y="652"/>
                </a:cubicBezTo>
                <a:cubicBezTo>
                  <a:pt x="486" y="652"/>
                  <a:pt x="485" y="651"/>
                  <a:pt x="485" y="650"/>
                </a:cubicBezTo>
                <a:cubicBezTo>
                  <a:pt x="486" y="650"/>
                  <a:pt x="487" y="652"/>
                  <a:pt x="488" y="652"/>
                </a:cubicBezTo>
                <a:cubicBezTo>
                  <a:pt x="488" y="653"/>
                  <a:pt x="489" y="653"/>
                  <a:pt x="489" y="654"/>
                </a:cubicBezTo>
                <a:cubicBezTo>
                  <a:pt x="489" y="654"/>
                  <a:pt x="489" y="655"/>
                  <a:pt x="489" y="656"/>
                </a:cubicBezTo>
                <a:cubicBezTo>
                  <a:pt x="490" y="657"/>
                  <a:pt x="490" y="656"/>
                  <a:pt x="491" y="656"/>
                </a:cubicBezTo>
                <a:cubicBezTo>
                  <a:pt x="492" y="656"/>
                  <a:pt x="492" y="657"/>
                  <a:pt x="492" y="657"/>
                </a:cubicBezTo>
                <a:cubicBezTo>
                  <a:pt x="493" y="658"/>
                  <a:pt x="493" y="658"/>
                  <a:pt x="494" y="657"/>
                </a:cubicBezTo>
                <a:cubicBezTo>
                  <a:pt x="494" y="657"/>
                  <a:pt x="494" y="656"/>
                  <a:pt x="494" y="655"/>
                </a:cubicBezTo>
                <a:cubicBezTo>
                  <a:pt x="494" y="655"/>
                  <a:pt x="495" y="655"/>
                  <a:pt x="495" y="654"/>
                </a:cubicBezTo>
                <a:cubicBezTo>
                  <a:pt x="496" y="653"/>
                  <a:pt x="496" y="653"/>
                  <a:pt x="496" y="652"/>
                </a:cubicBezTo>
                <a:cubicBezTo>
                  <a:pt x="496" y="650"/>
                  <a:pt x="497" y="650"/>
                  <a:pt x="499" y="649"/>
                </a:cubicBezTo>
                <a:cubicBezTo>
                  <a:pt x="500" y="649"/>
                  <a:pt x="502" y="648"/>
                  <a:pt x="503" y="647"/>
                </a:cubicBezTo>
                <a:cubicBezTo>
                  <a:pt x="504" y="646"/>
                  <a:pt x="505" y="646"/>
                  <a:pt x="507" y="645"/>
                </a:cubicBezTo>
                <a:cubicBezTo>
                  <a:pt x="507" y="645"/>
                  <a:pt x="508" y="645"/>
                  <a:pt x="509" y="645"/>
                </a:cubicBezTo>
                <a:cubicBezTo>
                  <a:pt x="510" y="644"/>
                  <a:pt x="510" y="645"/>
                  <a:pt x="511" y="645"/>
                </a:cubicBezTo>
                <a:cubicBezTo>
                  <a:pt x="512" y="645"/>
                  <a:pt x="512" y="644"/>
                  <a:pt x="512" y="644"/>
                </a:cubicBezTo>
                <a:cubicBezTo>
                  <a:pt x="512" y="643"/>
                  <a:pt x="512" y="643"/>
                  <a:pt x="513" y="642"/>
                </a:cubicBezTo>
                <a:cubicBezTo>
                  <a:pt x="513" y="642"/>
                  <a:pt x="513" y="641"/>
                  <a:pt x="514" y="640"/>
                </a:cubicBezTo>
                <a:cubicBezTo>
                  <a:pt x="515" y="639"/>
                  <a:pt x="515" y="638"/>
                  <a:pt x="515" y="638"/>
                </a:cubicBezTo>
                <a:cubicBezTo>
                  <a:pt x="516" y="637"/>
                  <a:pt x="516" y="637"/>
                  <a:pt x="517" y="637"/>
                </a:cubicBezTo>
                <a:cubicBezTo>
                  <a:pt x="517" y="636"/>
                  <a:pt x="518" y="637"/>
                  <a:pt x="519" y="637"/>
                </a:cubicBezTo>
                <a:cubicBezTo>
                  <a:pt x="519" y="637"/>
                  <a:pt x="519" y="637"/>
                  <a:pt x="519" y="637"/>
                </a:cubicBezTo>
                <a:cubicBezTo>
                  <a:pt x="520" y="637"/>
                  <a:pt x="520" y="637"/>
                  <a:pt x="520" y="638"/>
                </a:cubicBezTo>
                <a:cubicBezTo>
                  <a:pt x="521" y="638"/>
                  <a:pt x="521" y="637"/>
                  <a:pt x="520" y="636"/>
                </a:cubicBezTo>
                <a:cubicBezTo>
                  <a:pt x="520" y="636"/>
                  <a:pt x="519" y="635"/>
                  <a:pt x="520" y="635"/>
                </a:cubicBezTo>
                <a:cubicBezTo>
                  <a:pt x="520" y="634"/>
                  <a:pt x="521" y="635"/>
                  <a:pt x="521" y="636"/>
                </a:cubicBezTo>
                <a:cubicBezTo>
                  <a:pt x="522" y="636"/>
                  <a:pt x="522" y="636"/>
                  <a:pt x="523" y="636"/>
                </a:cubicBezTo>
                <a:cubicBezTo>
                  <a:pt x="524" y="637"/>
                  <a:pt x="524" y="637"/>
                  <a:pt x="525" y="637"/>
                </a:cubicBezTo>
                <a:cubicBezTo>
                  <a:pt x="526" y="637"/>
                  <a:pt x="527" y="635"/>
                  <a:pt x="528" y="634"/>
                </a:cubicBezTo>
                <a:cubicBezTo>
                  <a:pt x="528" y="634"/>
                  <a:pt x="529" y="633"/>
                  <a:pt x="530" y="633"/>
                </a:cubicBezTo>
                <a:cubicBezTo>
                  <a:pt x="531" y="633"/>
                  <a:pt x="531" y="632"/>
                  <a:pt x="532" y="631"/>
                </a:cubicBezTo>
                <a:cubicBezTo>
                  <a:pt x="533" y="630"/>
                  <a:pt x="534" y="631"/>
                  <a:pt x="535" y="630"/>
                </a:cubicBezTo>
                <a:cubicBezTo>
                  <a:pt x="536" y="629"/>
                  <a:pt x="536" y="629"/>
                  <a:pt x="536" y="629"/>
                </a:cubicBezTo>
                <a:cubicBezTo>
                  <a:pt x="537" y="629"/>
                  <a:pt x="537" y="629"/>
                  <a:pt x="538" y="629"/>
                </a:cubicBezTo>
                <a:cubicBezTo>
                  <a:pt x="539" y="629"/>
                  <a:pt x="540" y="629"/>
                  <a:pt x="541" y="628"/>
                </a:cubicBezTo>
                <a:cubicBezTo>
                  <a:pt x="543" y="626"/>
                  <a:pt x="545" y="624"/>
                  <a:pt x="546" y="622"/>
                </a:cubicBezTo>
                <a:cubicBezTo>
                  <a:pt x="548" y="621"/>
                  <a:pt x="548" y="620"/>
                  <a:pt x="549" y="618"/>
                </a:cubicBezTo>
                <a:cubicBezTo>
                  <a:pt x="550" y="615"/>
                  <a:pt x="553" y="613"/>
                  <a:pt x="555" y="611"/>
                </a:cubicBezTo>
                <a:cubicBezTo>
                  <a:pt x="557" y="610"/>
                  <a:pt x="558" y="609"/>
                  <a:pt x="559" y="608"/>
                </a:cubicBezTo>
                <a:cubicBezTo>
                  <a:pt x="559" y="607"/>
                  <a:pt x="560" y="607"/>
                  <a:pt x="560" y="607"/>
                </a:cubicBezTo>
                <a:cubicBezTo>
                  <a:pt x="561" y="606"/>
                  <a:pt x="562" y="606"/>
                  <a:pt x="562" y="606"/>
                </a:cubicBezTo>
                <a:cubicBezTo>
                  <a:pt x="562" y="605"/>
                  <a:pt x="558" y="606"/>
                  <a:pt x="559" y="604"/>
                </a:cubicBezTo>
                <a:cubicBezTo>
                  <a:pt x="560" y="603"/>
                  <a:pt x="561" y="604"/>
                  <a:pt x="561" y="603"/>
                </a:cubicBezTo>
                <a:cubicBezTo>
                  <a:pt x="561" y="602"/>
                  <a:pt x="560" y="602"/>
                  <a:pt x="559" y="601"/>
                </a:cubicBezTo>
                <a:cubicBezTo>
                  <a:pt x="558" y="601"/>
                  <a:pt x="555" y="601"/>
                  <a:pt x="555" y="599"/>
                </a:cubicBezTo>
                <a:cubicBezTo>
                  <a:pt x="555" y="599"/>
                  <a:pt x="556" y="599"/>
                  <a:pt x="556" y="598"/>
                </a:cubicBezTo>
                <a:cubicBezTo>
                  <a:pt x="556" y="597"/>
                  <a:pt x="555" y="597"/>
                  <a:pt x="555" y="597"/>
                </a:cubicBezTo>
                <a:cubicBezTo>
                  <a:pt x="555" y="596"/>
                  <a:pt x="555" y="596"/>
                  <a:pt x="555" y="596"/>
                </a:cubicBezTo>
                <a:cubicBezTo>
                  <a:pt x="554" y="594"/>
                  <a:pt x="550" y="596"/>
                  <a:pt x="551" y="594"/>
                </a:cubicBezTo>
                <a:cubicBezTo>
                  <a:pt x="551" y="592"/>
                  <a:pt x="553" y="592"/>
                  <a:pt x="554" y="591"/>
                </a:cubicBezTo>
                <a:cubicBezTo>
                  <a:pt x="555" y="590"/>
                  <a:pt x="555" y="589"/>
                  <a:pt x="557" y="588"/>
                </a:cubicBezTo>
                <a:cubicBezTo>
                  <a:pt x="558" y="588"/>
                  <a:pt x="559" y="587"/>
                  <a:pt x="560" y="586"/>
                </a:cubicBezTo>
                <a:cubicBezTo>
                  <a:pt x="561" y="585"/>
                  <a:pt x="562" y="584"/>
                  <a:pt x="562" y="583"/>
                </a:cubicBezTo>
                <a:cubicBezTo>
                  <a:pt x="561" y="582"/>
                  <a:pt x="560" y="580"/>
                  <a:pt x="562" y="579"/>
                </a:cubicBezTo>
                <a:cubicBezTo>
                  <a:pt x="563" y="579"/>
                  <a:pt x="565" y="578"/>
                  <a:pt x="563" y="577"/>
                </a:cubicBezTo>
                <a:cubicBezTo>
                  <a:pt x="563" y="577"/>
                  <a:pt x="562" y="577"/>
                  <a:pt x="562" y="576"/>
                </a:cubicBezTo>
                <a:cubicBezTo>
                  <a:pt x="561" y="576"/>
                  <a:pt x="560" y="577"/>
                  <a:pt x="560" y="576"/>
                </a:cubicBezTo>
                <a:cubicBezTo>
                  <a:pt x="559" y="575"/>
                  <a:pt x="562" y="575"/>
                  <a:pt x="562" y="574"/>
                </a:cubicBezTo>
                <a:cubicBezTo>
                  <a:pt x="564" y="574"/>
                  <a:pt x="564" y="572"/>
                  <a:pt x="566" y="572"/>
                </a:cubicBezTo>
                <a:cubicBezTo>
                  <a:pt x="567" y="571"/>
                  <a:pt x="568" y="571"/>
                  <a:pt x="569" y="569"/>
                </a:cubicBezTo>
                <a:cubicBezTo>
                  <a:pt x="570" y="569"/>
                  <a:pt x="570" y="568"/>
                  <a:pt x="571" y="568"/>
                </a:cubicBezTo>
                <a:cubicBezTo>
                  <a:pt x="572" y="568"/>
                  <a:pt x="572" y="569"/>
                  <a:pt x="573" y="569"/>
                </a:cubicBezTo>
                <a:cubicBezTo>
                  <a:pt x="574" y="570"/>
                  <a:pt x="575" y="570"/>
                  <a:pt x="576" y="570"/>
                </a:cubicBezTo>
                <a:cubicBezTo>
                  <a:pt x="578" y="570"/>
                  <a:pt x="578" y="568"/>
                  <a:pt x="577" y="567"/>
                </a:cubicBezTo>
                <a:cubicBezTo>
                  <a:pt x="577" y="566"/>
                  <a:pt x="575" y="565"/>
                  <a:pt x="575" y="564"/>
                </a:cubicBezTo>
                <a:cubicBezTo>
                  <a:pt x="576" y="564"/>
                  <a:pt x="577" y="564"/>
                  <a:pt x="577" y="563"/>
                </a:cubicBezTo>
                <a:cubicBezTo>
                  <a:pt x="577" y="563"/>
                  <a:pt x="575" y="562"/>
                  <a:pt x="576" y="561"/>
                </a:cubicBezTo>
                <a:cubicBezTo>
                  <a:pt x="578" y="560"/>
                  <a:pt x="579" y="562"/>
                  <a:pt x="580" y="562"/>
                </a:cubicBezTo>
                <a:cubicBezTo>
                  <a:pt x="580" y="562"/>
                  <a:pt x="581" y="563"/>
                  <a:pt x="581" y="563"/>
                </a:cubicBezTo>
                <a:cubicBezTo>
                  <a:pt x="582" y="563"/>
                  <a:pt x="583" y="563"/>
                  <a:pt x="583" y="562"/>
                </a:cubicBezTo>
                <a:cubicBezTo>
                  <a:pt x="584" y="562"/>
                  <a:pt x="583" y="561"/>
                  <a:pt x="584" y="561"/>
                </a:cubicBezTo>
                <a:cubicBezTo>
                  <a:pt x="585" y="560"/>
                  <a:pt x="585" y="561"/>
                  <a:pt x="586" y="561"/>
                </a:cubicBezTo>
                <a:cubicBezTo>
                  <a:pt x="587" y="562"/>
                  <a:pt x="588" y="562"/>
                  <a:pt x="589" y="563"/>
                </a:cubicBezTo>
                <a:cubicBezTo>
                  <a:pt x="589" y="564"/>
                  <a:pt x="589" y="564"/>
                  <a:pt x="590" y="565"/>
                </a:cubicBezTo>
                <a:cubicBezTo>
                  <a:pt x="590" y="565"/>
                  <a:pt x="591" y="565"/>
                  <a:pt x="591" y="564"/>
                </a:cubicBezTo>
                <a:cubicBezTo>
                  <a:pt x="592" y="564"/>
                  <a:pt x="592" y="564"/>
                  <a:pt x="592" y="564"/>
                </a:cubicBezTo>
                <a:cubicBezTo>
                  <a:pt x="592" y="563"/>
                  <a:pt x="592" y="563"/>
                  <a:pt x="593" y="563"/>
                </a:cubicBezTo>
                <a:cubicBezTo>
                  <a:pt x="593" y="562"/>
                  <a:pt x="593" y="562"/>
                  <a:pt x="594" y="561"/>
                </a:cubicBezTo>
                <a:cubicBezTo>
                  <a:pt x="594" y="561"/>
                  <a:pt x="595" y="561"/>
                  <a:pt x="596" y="561"/>
                </a:cubicBezTo>
                <a:cubicBezTo>
                  <a:pt x="597" y="561"/>
                  <a:pt x="598" y="562"/>
                  <a:pt x="600" y="562"/>
                </a:cubicBezTo>
                <a:cubicBezTo>
                  <a:pt x="601" y="562"/>
                  <a:pt x="603" y="561"/>
                  <a:pt x="605" y="561"/>
                </a:cubicBezTo>
                <a:cubicBezTo>
                  <a:pt x="606" y="561"/>
                  <a:pt x="607" y="561"/>
                  <a:pt x="609" y="562"/>
                </a:cubicBezTo>
                <a:cubicBezTo>
                  <a:pt x="610" y="562"/>
                  <a:pt x="611" y="562"/>
                  <a:pt x="613" y="562"/>
                </a:cubicBezTo>
                <a:cubicBezTo>
                  <a:pt x="614" y="562"/>
                  <a:pt x="615" y="563"/>
                  <a:pt x="617" y="563"/>
                </a:cubicBezTo>
                <a:cubicBezTo>
                  <a:pt x="618" y="564"/>
                  <a:pt x="619" y="565"/>
                  <a:pt x="620" y="566"/>
                </a:cubicBezTo>
                <a:cubicBezTo>
                  <a:pt x="621" y="567"/>
                  <a:pt x="623" y="567"/>
                  <a:pt x="624" y="567"/>
                </a:cubicBezTo>
                <a:cubicBezTo>
                  <a:pt x="625" y="568"/>
                  <a:pt x="627" y="568"/>
                  <a:pt x="628" y="569"/>
                </a:cubicBezTo>
                <a:cubicBezTo>
                  <a:pt x="630" y="569"/>
                  <a:pt x="632" y="569"/>
                  <a:pt x="633" y="570"/>
                </a:cubicBezTo>
                <a:cubicBezTo>
                  <a:pt x="633" y="571"/>
                  <a:pt x="633" y="572"/>
                  <a:pt x="634" y="573"/>
                </a:cubicBezTo>
                <a:cubicBezTo>
                  <a:pt x="634" y="574"/>
                  <a:pt x="635" y="575"/>
                  <a:pt x="635" y="577"/>
                </a:cubicBezTo>
                <a:cubicBezTo>
                  <a:pt x="634" y="578"/>
                  <a:pt x="634" y="579"/>
                  <a:pt x="634" y="580"/>
                </a:cubicBezTo>
                <a:cubicBezTo>
                  <a:pt x="633" y="582"/>
                  <a:pt x="632" y="583"/>
                  <a:pt x="634" y="585"/>
                </a:cubicBezTo>
                <a:cubicBezTo>
                  <a:pt x="635" y="586"/>
                  <a:pt x="636" y="586"/>
                  <a:pt x="637" y="587"/>
                </a:cubicBezTo>
                <a:cubicBezTo>
                  <a:pt x="637" y="588"/>
                  <a:pt x="637" y="589"/>
                  <a:pt x="637" y="589"/>
                </a:cubicBezTo>
                <a:cubicBezTo>
                  <a:pt x="636" y="589"/>
                  <a:pt x="636" y="589"/>
                  <a:pt x="635" y="589"/>
                </a:cubicBezTo>
                <a:cubicBezTo>
                  <a:pt x="635" y="588"/>
                  <a:pt x="633" y="588"/>
                  <a:pt x="633" y="589"/>
                </a:cubicBezTo>
                <a:cubicBezTo>
                  <a:pt x="634" y="590"/>
                  <a:pt x="634" y="590"/>
                  <a:pt x="635" y="590"/>
                </a:cubicBezTo>
                <a:cubicBezTo>
                  <a:pt x="635" y="590"/>
                  <a:pt x="635" y="591"/>
                  <a:pt x="635" y="592"/>
                </a:cubicBezTo>
                <a:cubicBezTo>
                  <a:pt x="635" y="592"/>
                  <a:pt x="635" y="593"/>
                  <a:pt x="635" y="593"/>
                </a:cubicBezTo>
                <a:cubicBezTo>
                  <a:pt x="634" y="594"/>
                  <a:pt x="634" y="593"/>
                  <a:pt x="633" y="593"/>
                </a:cubicBezTo>
                <a:cubicBezTo>
                  <a:pt x="632" y="592"/>
                  <a:pt x="631" y="592"/>
                  <a:pt x="630" y="591"/>
                </a:cubicBezTo>
                <a:cubicBezTo>
                  <a:pt x="630" y="591"/>
                  <a:pt x="630" y="591"/>
                  <a:pt x="629" y="591"/>
                </a:cubicBezTo>
                <a:cubicBezTo>
                  <a:pt x="627" y="590"/>
                  <a:pt x="625" y="592"/>
                  <a:pt x="623" y="593"/>
                </a:cubicBezTo>
                <a:cubicBezTo>
                  <a:pt x="621" y="594"/>
                  <a:pt x="620" y="595"/>
                  <a:pt x="619" y="596"/>
                </a:cubicBezTo>
                <a:cubicBezTo>
                  <a:pt x="618" y="597"/>
                  <a:pt x="617" y="599"/>
                  <a:pt x="616" y="601"/>
                </a:cubicBezTo>
                <a:cubicBezTo>
                  <a:pt x="615" y="602"/>
                  <a:pt x="614" y="604"/>
                  <a:pt x="613" y="605"/>
                </a:cubicBezTo>
                <a:cubicBezTo>
                  <a:pt x="612" y="606"/>
                  <a:pt x="611" y="607"/>
                  <a:pt x="609" y="608"/>
                </a:cubicBezTo>
                <a:cubicBezTo>
                  <a:pt x="608" y="610"/>
                  <a:pt x="606" y="611"/>
                  <a:pt x="605" y="612"/>
                </a:cubicBezTo>
                <a:cubicBezTo>
                  <a:pt x="604" y="614"/>
                  <a:pt x="602" y="615"/>
                  <a:pt x="602" y="617"/>
                </a:cubicBezTo>
                <a:cubicBezTo>
                  <a:pt x="601" y="617"/>
                  <a:pt x="601" y="618"/>
                  <a:pt x="600" y="618"/>
                </a:cubicBezTo>
                <a:cubicBezTo>
                  <a:pt x="599" y="618"/>
                  <a:pt x="599" y="618"/>
                  <a:pt x="598" y="618"/>
                </a:cubicBezTo>
                <a:cubicBezTo>
                  <a:pt x="596" y="617"/>
                  <a:pt x="596" y="619"/>
                  <a:pt x="596" y="620"/>
                </a:cubicBezTo>
                <a:cubicBezTo>
                  <a:pt x="597" y="622"/>
                  <a:pt x="595" y="622"/>
                  <a:pt x="594" y="623"/>
                </a:cubicBezTo>
                <a:cubicBezTo>
                  <a:pt x="593" y="623"/>
                  <a:pt x="592" y="625"/>
                  <a:pt x="591" y="626"/>
                </a:cubicBezTo>
                <a:cubicBezTo>
                  <a:pt x="590" y="627"/>
                  <a:pt x="589" y="628"/>
                  <a:pt x="587" y="629"/>
                </a:cubicBezTo>
                <a:cubicBezTo>
                  <a:pt x="586" y="630"/>
                  <a:pt x="584" y="630"/>
                  <a:pt x="583" y="630"/>
                </a:cubicBezTo>
                <a:cubicBezTo>
                  <a:pt x="582" y="631"/>
                  <a:pt x="580" y="631"/>
                  <a:pt x="579" y="632"/>
                </a:cubicBezTo>
                <a:cubicBezTo>
                  <a:pt x="578" y="633"/>
                  <a:pt x="576" y="633"/>
                  <a:pt x="575" y="634"/>
                </a:cubicBezTo>
                <a:cubicBezTo>
                  <a:pt x="574" y="636"/>
                  <a:pt x="575" y="636"/>
                  <a:pt x="575" y="638"/>
                </a:cubicBezTo>
                <a:cubicBezTo>
                  <a:pt x="576" y="639"/>
                  <a:pt x="576" y="641"/>
                  <a:pt x="575" y="642"/>
                </a:cubicBezTo>
                <a:cubicBezTo>
                  <a:pt x="575" y="643"/>
                  <a:pt x="573" y="643"/>
                  <a:pt x="572" y="643"/>
                </a:cubicBezTo>
                <a:cubicBezTo>
                  <a:pt x="571" y="644"/>
                  <a:pt x="570" y="646"/>
                  <a:pt x="569" y="645"/>
                </a:cubicBezTo>
                <a:cubicBezTo>
                  <a:pt x="569" y="644"/>
                  <a:pt x="569" y="643"/>
                  <a:pt x="569" y="643"/>
                </a:cubicBezTo>
                <a:cubicBezTo>
                  <a:pt x="568" y="642"/>
                  <a:pt x="567" y="642"/>
                  <a:pt x="567" y="642"/>
                </a:cubicBezTo>
                <a:cubicBezTo>
                  <a:pt x="564" y="642"/>
                  <a:pt x="563" y="643"/>
                  <a:pt x="562" y="644"/>
                </a:cubicBezTo>
                <a:cubicBezTo>
                  <a:pt x="561" y="645"/>
                  <a:pt x="560" y="645"/>
                  <a:pt x="561" y="646"/>
                </a:cubicBezTo>
                <a:cubicBezTo>
                  <a:pt x="561" y="647"/>
                  <a:pt x="562" y="646"/>
                  <a:pt x="562" y="647"/>
                </a:cubicBezTo>
                <a:cubicBezTo>
                  <a:pt x="562" y="647"/>
                  <a:pt x="563" y="649"/>
                  <a:pt x="562" y="649"/>
                </a:cubicBezTo>
                <a:cubicBezTo>
                  <a:pt x="562" y="650"/>
                  <a:pt x="561" y="650"/>
                  <a:pt x="561" y="650"/>
                </a:cubicBezTo>
                <a:cubicBezTo>
                  <a:pt x="560" y="650"/>
                  <a:pt x="558" y="651"/>
                  <a:pt x="557" y="652"/>
                </a:cubicBezTo>
                <a:cubicBezTo>
                  <a:pt x="555" y="654"/>
                  <a:pt x="554" y="657"/>
                  <a:pt x="553" y="659"/>
                </a:cubicBezTo>
                <a:cubicBezTo>
                  <a:pt x="552" y="661"/>
                  <a:pt x="552" y="662"/>
                  <a:pt x="552" y="663"/>
                </a:cubicBezTo>
                <a:cubicBezTo>
                  <a:pt x="552" y="664"/>
                  <a:pt x="552" y="665"/>
                  <a:pt x="552" y="666"/>
                </a:cubicBezTo>
                <a:cubicBezTo>
                  <a:pt x="553" y="666"/>
                  <a:pt x="553" y="667"/>
                  <a:pt x="553" y="668"/>
                </a:cubicBezTo>
                <a:cubicBezTo>
                  <a:pt x="553" y="669"/>
                  <a:pt x="554" y="670"/>
                  <a:pt x="555" y="671"/>
                </a:cubicBezTo>
                <a:cubicBezTo>
                  <a:pt x="557" y="672"/>
                  <a:pt x="558" y="673"/>
                  <a:pt x="558" y="674"/>
                </a:cubicBezTo>
                <a:cubicBezTo>
                  <a:pt x="558" y="675"/>
                  <a:pt x="558" y="675"/>
                  <a:pt x="558" y="676"/>
                </a:cubicBezTo>
                <a:cubicBezTo>
                  <a:pt x="558" y="678"/>
                  <a:pt x="557" y="679"/>
                  <a:pt x="556" y="680"/>
                </a:cubicBezTo>
                <a:cubicBezTo>
                  <a:pt x="556" y="682"/>
                  <a:pt x="556" y="684"/>
                  <a:pt x="557" y="685"/>
                </a:cubicBezTo>
                <a:cubicBezTo>
                  <a:pt x="558" y="686"/>
                  <a:pt x="559" y="687"/>
                  <a:pt x="559" y="689"/>
                </a:cubicBezTo>
                <a:cubicBezTo>
                  <a:pt x="560" y="690"/>
                  <a:pt x="561" y="690"/>
                  <a:pt x="562" y="691"/>
                </a:cubicBezTo>
                <a:cubicBezTo>
                  <a:pt x="562" y="692"/>
                  <a:pt x="562" y="693"/>
                  <a:pt x="563" y="693"/>
                </a:cubicBezTo>
                <a:cubicBezTo>
                  <a:pt x="563" y="694"/>
                  <a:pt x="562" y="694"/>
                  <a:pt x="561" y="694"/>
                </a:cubicBezTo>
                <a:cubicBezTo>
                  <a:pt x="561" y="694"/>
                  <a:pt x="560" y="694"/>
                  <a:pt x="559" y="694"/>
                </a:cubicBezTo>
                <a:cubicBezTo>
                  <a:pt x="558" y="694"/>
                  <a:pt x="558" y="695"/>
                  <a:pt x="559" y="695"/>
                </a:cubicBezTo>
                <a:cubicBezTo>
                  <a:pt x="559" y="697"/>
                  <a:pt x="559" y="698"/>
                  <a:pt x="559" y="700"/>
                </a:cubicBezTo>
                <a:cubicBezTo>
                  <a:pt x="559" y="701"/>
                  <a:pt x="560" y="701"/>
                  <a:pt x="560" y="702"/>
                </a:cubicBezTo>
                <a:cubicBezTo>
                  <a:pt x="560" y="702"/>
                  <a:pt x="560" y="703"/>
                  <a:pt x="560" y="704"/>
                </a:cubicBezTo>
                <a:cubicBezTo>
                  <a:pt x="560" y="705"/>
                  <a:pt x="559" y="706"/>
                  <a:pt x="558" y="707"/>
                </a:cubicBezTo>
                <a:cubicBezTo>
                  <a:pt x="557" y="707"/>
                  <a:pt x="556" y="708"/>
                  <a:pt x="556" y="710"/>
                </a:cubicBezTo>
                <a:cubicBezTo>
                  <a:pt x="556" y="711"/>
                  <a:pt x="557" y="712"/>
                  <a:pt x="558" y="714"/>
                </a:cubicBezTo>
                <a:cubicBezTo>
                  <a:pt x="558" y="715"/>
                  <a:pt x="558" y="717"/>
                  <a:pt x="558" y="718"/>
                </a:cubicBezTo>
                <a:cubicBezTo>
                  <a:pt x="558" y="720"/>
                  <a:pt x="558" y="722"/>
                  <a:pt x="558" y="723"/>
                </a:cubicBezTo>
                <a:cubicBezTo>
                  <a:pt x="558" y="724"/>
                  <a:pt x="559" y="724"/>
                  <a:pt x="559" y="725"/>
                </a:cubicBezTo>
                <a:cubicBezTo>
                  <a:pt x="560" y="725"/>
                  <a:pt x="560" y="725"/>
                  <a:pt x="561" y="726"/>
                </a:cubicBezTo>
                <a:cubicBezTo>
                  <a:pt x="562" y="728"/>
                  <a:pt x="563" y="726"/>
                  <a:pt x="563" y="725"/>
                </a:cubicBezTo>
                <a:cubicBezTo>
                  <a:pt x="563" y="723"/>
                  <a:pt x="564" y="722"/>
                  <a:pt x="566" y="724"/>
                </a:cubicBezTo>
                <a:cubicBezTo>
                  <a:pt x="567" y="725"/>
                  <a:pt x="568" y="725"/>
                  <a:pt x="569" y="726"/>
                </a:cubicBezTo>
                <a:cubicBezTo>
                  <a:pt x="570" y="727"/>
                  <a:pt x="571" y="728"/>
                  <a:pt x="572" y="728"/>
                </a:cubicBezTo>
                <a:cubicBezTo>
                  <a:pt x="574" y="728"/>
                  <a:pt x="575" y="729"/>
                  <a:pt x="576" y="729"/>
                </a:cubicBezTo>
                <a:cubicBezTo>
                  <a:pt x="577" y="730"/>
                  <a:pt x="578" y="729"/>
                  <a:pt x="578" y="730"/>
                </a:cubicBezTo>
                <a:cubicBezTo>
                  <a:pt x="579" y="730"/>
                  <a:pt x="579" y="730"/>
                  <a:pt x="580" y="731"/>
                </a:cubicBezTo>
                <a:cubicBezTo>
                  <a:pt x="580" y="731"/>
                  <a:pt x="581" y="731"/>
                  <a:pt x="581" y="732"/>
                </a:cubicBezTo>
                <a:cubicBezTo>
                  <a:pt x="581" y="732"/>
                  <a:pt x="581" y="733"/>
                  <a:pt x="580" y="734"/>
                </a:cubicBezTo>
                <a:cubicBezTo>
                  <a:pt x="580" y="734"/>
                  <a:pt x="578" y="735"/>
                  <a:pt x="578" y="736"/>
                </a:cubicBezTo>
                <a:cubicBezTo>
                  <a:pt x="578" y="737"/>
                  <a:pt x="578" y="737"/>
                  <a:pt x="578" y="738"/>
                </a:cubicBezTo>
                <a:cubicBezTo>
                  <a:pt x="578" y="739"/>
                  <a:pt x="577" y="739"/>
                  <a:pt x="577" y="739"/>
                </a:cubicBezTo>
                <a:cubicBezTo>
                  <a:pt x="576" y="742"/>
                  <a:pt x="579" y="741"/>
                  <a:pt x="580" y="741"/>
                </a:cubicBezTo>
                <a:cubicBezTo>
                  <a:pt x="582" y="741"/>
                  <a:pt x="583" y="742"/>
                  <a:pt x="584" y="741"/>
                </a:cubicBezTo>
                <a:cubicBezTo>
                  <a:pt x="585" y="740"/>
                  <a:pt x="585" y="738"/>
                  <a:pt x="586" y="738"/>
                </a:cubicBezTo>
                <a:cubicBezTo>
                  <a:pt x="587" y="737"/>
                  <a:pt x="587" y="737"/>
                  <a:pt x="588" y="737"/>
                </a:cubicBezTo>
                <a:cubicBezTo>
                  <a:pt x="589" y="738"/>
                  <a:pt x="588" y="738"/>
                  <a:pt x="589" y="739"/>
                </a:cubicBezTo>
                <a:cubicBezTo>
                  <a:pt x="590" y="739"/>
                  <a:pt x="592" y="739"/>
                  <a:pt x="593" y="740"/>
                </a:cubicBezTo>
                <a:cubicBezTo>
                  <a:pt x="593" y="742"/>
                  <a:pt x="592" y="742"/>
                  <a:pt x="592" y="744"/>
                </a:cubicBezTo>
                <a:cubicBezTo>
                  <a:pt x="592" y="746"/>
                  <a:pt x="594" y="744"/>
                  <a:pt x="595" y="743"/>
                </a:cubicBezTo>
                <a:cubicBezTo>
                  <a:pt x="596" y="743"/>
                  <a:pt x="596" y="743"/>
                  <a:pt x="597" y="742"/>
                </a:cubicBezTo>
                <a:cubicBezTo>
                  <a:pt x="597" y="742"/>
                  <a:pt x="598" y="742"/>
                  <a:pt x="599" y="742"/>
                </a:cubicBezTo>
                <a:cubicBezTo>
                  <a:pt x="601" y="742"/>
                  <a:pt x="603" y="742"/>
                  <a:pt x="605" y="742"/>
                </a:cubicBezTo>
                <a:cubicBezTo>
                  <a:pt x="607" y="742"/>
                  <a:pt x="608" y="741"/>
                  <a:pt x="609" y="741"/>
                </a:cubicBezTo>
                <a:cubicBezTo>
                  <a:pt x="611" y="741"/>
                  <a:pt x="612" y="741"/>
                  <a:pt x="613" y="740"/>
                </a:cubicBezTo>
                <a:cubicBezTo>
                  <a:pt x="614" y="740"/>
                  <a:pt x="614" y="739"/>
                  <a:pt x="615" y="739"/>
                </a:cubicBezTo>
                <a:cubicBezTo>
                  <a:pt x="615" y="740"/>
                  <a:pt x="616" y="740"/>
                  <a:pt x="616" y="740"/>
                </a:cubicBezTo>
                <a:cubicBezTo>
                  <a:pt x="616" y="740"/>
                  <a:pt x="616" y="740"/>
                  <a:pt x="617" y="740"/>
                </a:cubicBezTo>
                <a:cubicBezTo>
                  <a:pt x="617" y="741"/>
                  <a:pt x="617" y="742"/>
                  <a:pt x="618" y="742"/>
                </a:cubicBezTo>
                <a:cubicBezTo>
                  <a:pt x="619" y="742"/>
                  <a:pt x="619" y="741"/>
                  <a:pt x="619" y="741"/>
                </a:cubicBezTo>
                <a:cubicBezTo>
                  <a:pt x="619" y="740"/>
                  <a:pt x="620" y="740"/>
                  <a:pt x="620" y="739"/>
                </a:cubicBezTo>
                <a:cubicBezTo>
                  <a:pt x="620" y="738"/>
                  <a:pt x="620" y="738"/>
                  <a:pt x="620" y="737"/>
                </a:cubicBezTo>
                <a:cubicBezTo>
                  <a:pt x="620" y="736"/>
                  <a:pt x="622" y="736"/>
                  <a:pt x="623" y="736"/>
                </a:cubicBezTo>
                <a:cubicBezTo>
                  <a:pt x="625" y="736"/>
                  <a:pt x="626" y="735"/>
                  <a:pt x="628" y="735"/>
                </a:cubicBezTo>
                <a:cubicBezTo>
                  <a:pt x="629" y="735"/>
                  <a:pt x="631" y="736"/>
                  <a:pt x="632" y="735"/>
                </a:cubicBezTo>
                <a:cubicBezTo>
                  <a:pt x="634" y="735"/>
                  <a:pt x="635" y="735"/>
                  <a:pt x="637" y="734"/>
                </a:cubicBezTo>
                <a:cubicBezTo>
                  <a:pt x="638" y="734"/>
                  <a:pt x="639" y="734"/>
                  <a:pt x="640" y="732"/>
                </a:cubicBezTo>
                <a:cubicBezTo>
                  <a:pt x="640" y="730"/>
                  <a:pt x="642" y="731"/>
                  <a:pt x="643" y="732"/>
                </a:cubicBezTo>
                <a:cubicBezTo>
                  <a:pt x="643" y="732"/>
                  <a:pt x="644" y="732"/>
                  <a:pt x="645" y="733"/>
                </a:cubicBezTo>
                <a:cubicBezTo>
                  <a:pt x="645" y="733"/>
                  <a:pt x="645" y="733"/>
                  <a:pt x="646" y="733"/>
                </a:cubicBezTo>
                <a:cubicBezTo>
                  <a:pt x="646" y="733"/>
                  <a:pt x="646" y="734"/>
                  <a:pt x="646" y="734"/>
                </a:cubicBezTo>
                <a:cubicBezTo>
                  <a:pt x="648" y="734"/>
                  <a:pt x="646" y="730"/>
                  <a:pt x="648" y="730"/>
                </a:cubicBezTo>
                <a:cubicBezTo>
                  <a:pt x="648" y="732"/>
                  <a:pt x="651" y="732"/>
                  <a:pt x="650" y="730"/>
                </a:cubicBezTo>
                <a:cubicBezTo>
                  <a:pt x="650" y="730"/>
                  <a:pt x="649" y="729"/>
                  <a:pt x="649" y="729"/>
                </a:cubicBezTo>
                <a:cubicBezTo>
                  <a:pt x="649" y="727"/>
                  <a:pt x="650" y="728"/>
                  <a:pt x="650" y="728"/>
                </a:cubicBezTo>
                <a:cubicBezTo>
                  <a:pt x="651" y="729"/>
                  <a:pt x="651" y="729"/>
                  <a:pt x="652" y="729"/>
                </a:cubicBezTo>
                <a:cubicBezTo>
                  <a:pt x="653" y="729"/>
                  <a:pt x="653" y="729"/>
                  <a:pt x="654" y="729"/>
                </a:cubicBezTo>
                <a:cubicBezTo>
                  <a:pt x="656" y="729"/>
                  <a:pt x="657" y="728"/>
                  <a:pt x="658" y="727"/>
                </a:cubicBezTo>
                <a:cubicBezTo>
                  <a:pt x="660" y="726"/>
                  <a:pt x="661" y="726"/>
                  <a:pt x="663" y="726"/>
                </a:cubicBezTo>
                <a:cubicBezTo>
                  <a:pt x="665" y="726"/>
                  <a:pt x="667" y="726"/>
                  <a:pt x="669" y="726"/>
                </a:cubicBezTo>
                <a:cubicBezTo>
                  <a:pt x="672" y="726"/>
                  <a:pt x="675" y="726"/>
                  <a:pt x="678" y="726"/>
                </a:cubicBezTo>
                <a:cubicBezTo>
                  <a:pt x="679" y="726"/>
                  <a:pt x="680" y="727"/>
                  <a:pt x="681" y="726"/>
                </a:cubicBezTo>
                <a:cubicBezTo>
                  <a:pt x="682" y="726"/>
                  <a:pt x="683" y="725"/>
                  <a:pt x="684" y="725"/>
                </a:cubicBezTo>
                <a:cubicBezTo>
                  <a:pt x="685" y="725"/>
                  <a:pt x="687" y="724"/>
                  <a:pt x="689" y="724"/>
                </a:cubicBezTo>
                <a:cubicBezTo>
                  <a:pt x="691" y="724"/>
                  <a:pt x="692" y="724"/>
                  <a:pt x="693" y="723"/>
                </a:cubicBezTo>
                <a:cubicBezTo>
                  <a:pt x="695" y="723"/>
                  <a:pt x="696" y="722"/>
                  <a:pt x="697" y="721"/>
                </a:cubicBezTo>
                <a:cubicBezTo>
                  <a:pt x="698" y="721"/>
                  <a:pt x="699" y="721"/>
                  <a:pt x="699" y="721"/>
                </a:cubicBezTo>
                <a:cubicBezTo>
                  <a:pt x="700" y="721"/>
                  <a:pt x="700" y="720"/>
                  <a:pt x="701" y="719"/>
                </a:cubicBezTo>
                <a:cubicBezTo>
                  <a:pt x="701" y="721"/>
                  <a:pt x="700" y="722"/>
                  <a:pt x="699" y="722"/>
                </a:cubicBezTo>
                <a:cubicBezTo>
                  <a:pt x="698" y="723"/>
                  <a:pt x="698" y="723"/>
                  <a:pt x="698" y="724"/>
                </a:cubicBezTo>
                <a:cubicBezTo>
                  <a:pt x="698" y="724"/>
                  <a:pt x="699" y="724"/>
                  <a:pt x="699" y="724"/>
                </a:cubicBezTo>
                <a:cubicBezTo>
                  <a:pt x="699" y="724"/>
                  <a:pt x="699" y="724"/>
                  <a:pt x="699" y="725"/>
                </a:cubicBezTo>
                <a:cubicBezTo>
                  <a:pt x="699" y="725"/>
                  <a:pt x="700" y="726"/>
                  <a:pt x="699" y="727"/>
                </a:cubicBezTo>
                <a:cubicBezTo>
                  <a:pt x="699" y="727"/>
                  <a:pt x="699" y="726"/>
                  <a:pt x="698" y="726"/>
                </a:cubicBezTo>
                <a:cubicBezTo>
                  <a:pt x="698" y="725"/>
                  <a:pt x="697" y="725"/>
                  <a:pt x="697" y="725"/>
                </a:cubicBezTo>
                <a:cubicBezTo>
                  <a:pt x="696" y="724"/>
                  <a:pt x="696" y="724"/>
                  <a:pt x="695" y="724"/>
                </a:cubicBezTo>
                <a:cubicBezTo>
                  <a:pt x="696" y="725"/>
                  <a:pt x="696" y="725"/>
                  <a:pt x="697" y="725"/>
                </a:cubicBezTo>
                <a:cubicBezTo>
                  <a:pt x="697" y="726"/>
                  <a:pt x="697" y="726"/>
                  <a:pt x="697" y="727"/>
                </a:cubicBezTo>
                <a:cubicBezTo>
                  <a:pt x="698" y="728"/>
                  <a:pt x="698" y="727"/>
                  <a:pt x="699" y="728"/>
                </a:cubicBezTo>
                <a:cubicBezTo>
                  <a:pt x="699" y="728"/>
                  <a:pt x="700" y="729"/>
                  <a:pt x="700" y="730"/>
                </a:cubicBezTo>
                <a:cubicBezTo>
                  <a:pt x="701" y="731"/>
                  <a:pt x="702" y="731"/>
                  <a:pt x="704" y="731"/>
                </a:cubicBezTo>
                <a:cubicBezTo>
                  <a:pt x="705" y="732"/>
                  <a:pt x="706" y="733"/>
                  <a:pt x="707" y="733"/>
                </a:cubicBezTo>
                <a:cubicBezTo>
                  <a:pt x="708" y="734"/>
                  <a:pt x="710" y="734"/>
                  <a:pt x="711" y="734"/>
                </a:cubicBezTo>
                <a:cubicBezTo>
                  <a:pt x="712" y="735"/>
                  <a:pt x="713" y="736"/>
                  <a:pt x="715" y="736"/>
                </a:cubicBezTo>
                <a:cubicBezTo>
                  <a:pt x="716" y="736"/>
                  <a:pt x="718" y="737"/>
                  <a:pt x="719" y="738"/>
                </a:cubicBezTo>
                <a:cubicBezTo>
                  <a:pt x="720" y="738"/>
                  <a:pt x="721" y="738"/>
                  <a:pt x="722" y="738"/>
                </a:cubicBezTo>
                <a:cubicBezTo>
                  <a:pt x="723" y="739"/>
                  <a:pt x="725" y="739"/>
                  <a:pt x="726" y="740"/>
                </a:cubicBezTo>
                <a:cubicBezTo>
                  <a:pt x="727" y="741"/>
                  <a:pt x="727" y="741"/>
                  <a:pt x="728" y="741"/>
                </a:cubicBezTo>
                <a:cubicBezTo>
                  <a:pt x="729" y="742"/>
                  <a:pt x="729" y="741"/>
                  <a:pt x="729" y="742"/>
                </a:cubicBezTo>
                <a:cubicBezTo>
                  <a:pt x="730" y="743"/>
                  <a:pt x="731" y="745"/>
                  <a:pt x="729" y="745"/>
                </a:cubicBezTo>
                <a:cubicBezTo>
                  <a:pt x="728" y="745"/>
                  <a:pt x="728" y="744"/>
                  <a:pt x="727" y="744"/>
                </a:cubicBezTo>
                <a:cubicBezTo>
                  <a:pt x="727" y="744"/>
                  <a:pt x="726" y="744"/>
                  <a:pt x="725" y="744"/>
                </a:cubicBezTo>
                <a:cubicBezTo>
                  <a:pt x="724" y="743"/>
                  <a:pt x="723" y="743"/>
                  <a:pt x="722" y="743"/>
                </a:cubicBezTo>
                <a:cubicBezTo>
                  <a:pt x="721" y="743"/>
                  <a:pt x="721" y="743"/>
                  <a:pt x="720" y="743"/>
                </a:cubicBezTo>
                <a:cubicBezTo>
                  <a:pt x="719" y="743"/>
                  <a:pt x="719" y="742"/>
                  <a:pt x="719" y="742"/>
                </a:cubicBezTo>
                <a:cubicBezTo>
                  <a:pt x="718" y="742"/>
                  <a:pt x="717" y="742"/>
                  <a:pt x="717" y="742"/>
                </a:cubicBezTo>
                <a:cubicBezTo>
                  <a:pt x="716" y="742"/>
                  <a:pt x="716" y="741"/>
                  <a:pt x="715" y="741"/>
                </a:cubicBezTo>
                <a:cubicBezTo>
                  <a:pt x="711" y="740"/>
                  <a:pt x="707" y="743"/>
                  <a:pt x="705" y="746"/>
                </a:cubicBezTo>
                <a:cubicBezTo>
                  <a:pt x="704" y="747"/>
                  <a:pt x="703" y="747"/>
                  <a:pt x="702" y="747"/>
                </a:cubicBezTo>
                <a:cubicBezTo>
                  <a:pt x="701" y="747"/>
                  <a:pt x="700" y="746"/>
                  <a:pt x="698" y="746"/>
                </a:cubicBezTo>
                <a:cubicBezTo>
                  <a:pt x="697" y="745"/>
                  <a:pt x="696" y="746"/>
                  <a:pt x="695" y="746"/>
                </a:cubicBezTo>
                <a:cubicBezTo>
                  <a:pt x="694" y="747"/>
                  <a:pt x="693" y="747"/>
                  <a:pt x="692" y="748"/>
                </a:cubicBezTo>
                <a:cubicBezTo>
                  <a:pt x="691" y="748"/>
                  <a:pt x="691" y="747"/>
                  <a:pt x="690" y="747"/>
                </a:cubicBezTo>
                <a:cubicBezTo>
                  <a:pt x="689" y="747"/>
                  <a:pt x="688" y="749"/>
                  <a:pt x="688" y="749"/>
                </a:cubicBezTo>
                <a:cubicBezTo>
                  <a:pt x="687" y="751"/>
                  <a:pt x="688" y="752"/>
                  <a:pt x="688" y="753"/>
                </a:cubicBezTo>
                <a:cubicBezTo>
                  <a:pt x="688" y="754"/>
                  <a:pt x="687" y="754"/>
                  <a:pt x="687" y="755"/>
                </a:cubicBezTo>
                <a:cubicBezTo>
                  <a:pt x="687" y="755"/>
                  <a:pt x="687" y="756"/>
                  <a:pt x="687" y="757"/>
                </a:cubicBezTo>
                <a:cubicBezTo>
                  <a:pt x="686" y="757"/>
                  <a:pt x="685" y="757"/>
                  <a:pt x="685" y="758"/>
                </a:cubicBezTo>
                <a:cubicBezTo>
                  <a:pt x="684" y="758"/>
                  <a:pt x="684" y="758"/>
                  <a:pt x="683" y="758"/>
                </a:cubicBezTo>
                <a:cubicBezTo>
                  <a:pt x="682" y="759"/>
                  <a:pt x="681" y="758"/>
                  <a:pt x="679" y="757"/>
                </a:cubicBezTo>
                <a:cubicBezTo>
                  <a:pt x="676" y="757"/>
                  <a:pt x="673" y="758"/>
                  <a:pt x="670" y="758"/>
                </a:cubicBezTo>
                <a:cubicBezTo>
                  <a:pt x="668" y="758"/>
                  <a:pt x="667" y="757"/>
                  <a:pt x="666" y="757"/>
                </a:cubicBezTo>
                <a:cubicBezTo>
                  <a:pt x="664" y="756"/>
                  <a:pt x="663" y="756"/>
                  <a:pt x="662" y="755"/>
                </a:cubicBezTo>
                <a:cubicBezTo>
                  <a:pt x="661" y="755"/>
                  <a:pt x="659" y="755"/>
                  <a:pt x="658" y="755"/>
                </a:cubicBezTo>
                <a:cubicBezTo>
                  <a:pt x="656" y="755"/>
                  <a:pt x="655" y="754"/>
                  <a:pt x="653" y="754"/>
                </a:cubicBezTo>
                <a:cubicBezTo>
                  <a:pt x="652" y="754"/>
                  <a:pt x="651" y="754"/>
                  <a:pt x="649" y="754"/>
                </a:cubicBezTo>
                <a:cubicBezTo>
                  <a:pt x="648" y="754"/>
                  <a:pt x="646" y="754"/>
                  <a:pt x="645" y="753"/>
                </a:cubicBezTo>
                <a:cubicBezTo>
                  <a:pt x="643" y="753"/>
                  <a:pt x="642" y="754"/>
                  <a:pt x="641" y="753"/>
                </a:cubicBezTo>
                <a:cubicBezTo>
                  <a:pt x="640" y="753"/>
                  <a:pt x="639" y="752"/>
                  <a:pt x="638" y="751"/>
                </a:cubicBezTo>
                <a:cubicBezTo>
                  <a:pt x="637" y="750"/>
                  <a:pt x="637" y="751"/>
                  <a:pt x="637" y="752"/>
                </a:cubicBezTo>
                <a:cubicBezTo>
                  <a:pt x="637" y="752"/>
                  <a:pt x="637" y="752"/>
                  <a:pt x="638" y="753"/>
                </a:cubicBezTo>
                <a:cubicBezTo>
                  <a:pt x="638" y="753"/>
                  <a:pt x="638" y="753"/>
                  <a:pt x="638" y="754"/>
                </a:cubicBezTo>
                <a:cubicBezTo>
                  <a:pt x="639" y="754"/>
                  <a:pt x="637" y="755"/>
                  <a:pt x="637" y="755"/>
                </a:cubicBezTo>
                <a:cubicBezTo>
                  <a:pt x="636" y="755"/>
                  <a:pt x="635" y="755"/>
                  <a:pt x="634" y="756"/>
                </a:cubicBezTo>
                <a:cubicBezTo>
                  <a:pt x="633" y="756"/>
                  <a:pt x="633" y="756"/>
                  <a:pt x="632" y="756"/>
                </a:cubicBezTo>
                <a:cubicBezTo>
                  <a:pt x="631" y="756"/>
                  <a:pt x="629" y="756"/>
                  <a:pt x="628" y="756"/>
                </a:cubicBezTo>
                <a:cubicBezTo>
                  <a:pt x="627" y="756"/>
                  <a:pt x="625" y="756"/>
                  <a:pt x="624" y="756"/>
                </a:cubicBezTo>
                <a:cubicBezTo>
                  <a:pt x="622" y="756"/>
                  <a:pt x="621" y="757"/>
                  <a:pt x="619" y="757"/>
                </a:cubicBezTo>
                <a:cubicBezTo>
                  <a:pt x="618" y="757"/>
                  <a:pt x="617" y="758"/>
                  <a:pt x="615" y="758"/>
                </a:cubicBezTo>
                <a:cubicBezTo>
                  <a:pt x="614" y="759"/>
                  <a:pt x="612" y="759"/>
                  <a:pt x="611" y="760"/>
                </a:cubicBezTo>
                <a:cubicBezTo>
                  <a:pt x="610" y="761"/>
                  <a:pt x="609" y="762"/>
                  <a:pt x="607" y="762"/>
                </a:cubicBezTo>
                <a:cubicBezTo>
                  <a:pt x="606" y="763"/>
                  <a:pt x="605" y="763"/>
                  <a:pt x="603" y="763"/>
                </a:cubicBezTo>
                <a:cubicBezTo>
                  <a:pt x="602" y="763"/>
                  <a:pt x="601" y="763"/>
                  <a:pt x="599" y="764"/>
                </a:cubicBezTo>
                <a:cubicBezTo>
                  <a:pt x="599" y="765"/>
                  <a:pt x="598" y="765"/>
                  <a:pt x="597" y="765"/>
                </a:cubicBezTo>
                <a:cubicBezTo>
                  <a:pt x="597" y="766"/>
                  <a:pt x="597" y="767"/>
                  <a:pt x="597" y="767"/>
                </a:cubicBezTo>
                <a:cubicBezTo>
                  <a:pt x="597" y="768"/>
                  <a:pt x="596" y="769"/>
                  <a:pt x="596" y="769"/>
                </a:cubicBezTo>
                <a:cubicBezTo>
                  <a:pt x="597" y="770"/>
                  <a:pt x="598" y="770"/>
                  <a:pt x="598" y="770"/>
                </a:cubicBezTo>
                <a:cubicBezTo>
                  <a:pt x="599" y="770"/>
                  <a:pt x="600" y="769"/>
                  <a:pt x="601" y="770"/>
                </a:cubicBezTo>
                <a:cubicBezTo>
                  <a:pt x="601" y="771"/>
                  <a:pt x="599" y="772"/>
                  <a:pt x="599" y="772"/>
                </a:cubicBezTo>
                <a:cubicBezTo>
                  <a:pt x="598" y="773"/>
                  <a:pt x="599" y="774"/>
                  <a:pt x="598" y="775"/>
                </a:cubicBezTo>
                <a:cubicBezTo>
                  <a:pt x="598" y="776"/>
                  <a:pt x="597" y="776"/>
                  <a:pt x="597" y="777"/>
                </a:cubicBezTo>
                <a:cubicBezTo>
                  <a:pt x="598" y="777"/>
                  <a:pt x="600" y="777"/>
                  <a:pt x="601" y="777"/>
                </a:cubicBezTo>
                <a:cubicBezTo>
                  <a:pt x="602" y="777"/>
                  <a:pt x="603" y="776"/>
                  <a:pt x="603" y="777"/>
                </a:cubicBezTo>
                <a:cubicBezTo>
                  <a:pt x="603" y="778"/>
                  <a:pt x="601" y="778"/>
                  <a:pt x="601" y="778"/>
                </a:cubicBezTo>
                <a:cubicBezTo>
                  <a:pt x="600" y="778"/>
                  <a:pt x="599" y="777"/>
                  <a:pt x="599" y="778"/>
                </a:cubicBezTo>
                <a:cubicBezTo>
                  <a:pt x="598" y="779"/>
                  <a:pt x="599" y="779"/>
                  <a:pt x="599" y="780"/>
                </a:cubicBezTo>
                <a:cubicBezTo>
                  <a:pt x="599" y="781"/>
                  <a:pt x="598" y="780"/>
                  <a:pt x="598" y="781"/>
                </a:cubicBezTo>
                <a:cubicBezTo>
                  <a:pt x="598" y="782"/>
                  <a:pt x="598" y="783"/>
                  <a:pt x="599" y="783"/>
                </a:cubicBezTo>
                <a:cubicBezTo>
                  <a:pt x="599" y="784"/>
                  <a:pt x="600" y="784"/>
                  <a:pt x="601" y="785"/>
                </a:cubicBezTo>
                <a:cubicBezTo>
                  <a:pt x="602" y="786"/>
                  <a:pt x="602" y="786"/>
                  <a:pt x="603" y="787"/>
                </a:cubicBezTo>
                <a:cubicBezTo>
                  <a:pt x="604" y="787"/>
                  <a:pt x="605" y="788"/>
                  <a:pt x="605" y="789"/>
                </a:cubicBezTo>
                <a:cubicBezTo>
                  <a:pt x="607" y="790"/>
                  <a:pt x="608" y="790"/>
                  <a:pt x="609" y="790"/>
                </a:cubicBezTo>
                <a:cubicBezTo>
                  <a:pt x="610" y="791"/>
                  <a:pt x="611" y="791"/>
                  <a:pt x="613" y="791"/>
                </a:cubicBezTo>
                <a:cubicBezTo>
                  <a:pt x="614" y="791"/>
                  <a:pt x="615" y="790"/>
                  <a:pt x="616" y="789"/>
                </a:cubicBezTo>
                <a:cubicBezTo>
                  <a:pt x="617" y="788"/>
                  <a:pt x="619" y="789"/>
                  <a:pt x="619" y="790"/>
                </a:cubicBezTo>
                <a:cubicBezTo>
                  <a:pt x="618" y="792"/>
                  <a:pt x="617" y="793"/>
                  <a:pt x="617" y="794"/>
                </a:cubicBezTo>
                <a:cubicBezTo>
                  <a:pt x="617" y="795"/>
                  <a:pt x="617" y="797"/>
                  <a:pt x="616" y="798"/>
                </a:cubicBezTo>
                <a:cubicBezTo>
                  <a:pt x="616" y="799"/>
                  <a:pt x="615" y="801"/>
                  <a:pt x="615" y="802"/>
                </a:cubicBezTo>
                <a:cubicBezTo>
                  <a:pt x="614" y="804"/>
                  <a:pt x="613" y="808"/>
                  <a:pt x="614" y="810"/>
                </a:cubicBezTo>
                <a:cubicBezTo>
                  <a:pt x="615" y="811"/>
                  <a:pt x="615" y="812"/>
                  <a:pt x="616" y="814"/>
                </a:cubicBezTo>
                <a:cubicBezTo>
                  <a:pt x="616" y="815"/>
                  <a:pt x="616" y="817"/>
                  <a:pt x="616" y="818"/>
                </a:cubicBezTo>
                <a:cubicBezTo>
                  <a:pt x="616" y="819"/>
                  <a:pt x="615" y="821"/>
                  <a:pt x="614" y="822"/>
                </a:cubicBezTo>
                <a:cubicBezTo>
                  <a:pt x="613" y="823"/>
                  <a:pt x="612" y="823"/>
                  <a:pt x="611" y="824"/>
                </a:cubicBezTo>
                <a:cubicBezTo>
                  <a:pt x="610" y="825"/>
                  <a:pt x="610" y="825"/>
                  <a:pt x="609" y="826"/>
                </a:cubicBezTo>
                <a:cubicBezTo>
                  <a:pt x="609" y="826"/>
                  <a:pt x="608" y="826"/>
                  <a:pt x="607" y="827"/>
                </a:cubicBezTo>
                <a:cubicBezTo>
                  <a:pt x="605" y="828"/>
                  <a:pt x="601" y="828"/>
                  <a:pt x="598" y="827"/>
                </a:cubicBezTo>
                <a:cubicBezTo>
                  <a:pt x="597" y="826"/>
                  <a:pt x="596" y="825"/>
                  <a:pt x="595" y="824"/>
                </a:cubicBezTo>
                <a:cubicBezTo>
                  <a:pt x="595" y="824"/>
                  <a:pt x="594" y="823"/>
                  <a:pt x="594" y="823"/>
                </a:cubicBezTo>
                <a:cubicBezTo>
                  <a:pt x="594" y="822"/>
                  <a:pt x="594" y="822"/>
                  <a:pt x="593" y="821"/>
                </a:cubicBezTo>
                <a:cubicBezTo>
                  <a:pt x="593" y="818"/>
                  <a:pt x="590" y="816"/>
                  <a:pt x="587" y="815"/>
                </a:cubicBezTo>
                <a:cubicBezTo>
                  <a:pt x="586" y="814"/>
                  <a:pt x="586" y="813"/>
                  <a:pt x="585" y="812"/>
                </a:cubicBezTo>
                <a:cubicBezTo>
                  <a:pt x="584" y="811"/>
                  <a:pt x="583" y="810"/>
                  <a:pt x="582" y="809"/>
                </a:cubicBezTo>
                <a:cubicBezTo>
                  <a:pt x="580" y="807"/>
                  <a:pt x="577" y="808"/>
                  <a:pt x="574" y="808"/>
                </a:cubicBezTo>
                <a:cubicBezTo>
                  <a:pt x="572" y="809"/>
                  <a:pt x="570" y="809"/>
                  <a:pt x="567" y="810"/>
                </a:cubicBezTo>
                <a:cubicBezTo>
                  <a:pt x="566" y="810"/>
                  <a:pt x="565" y="810"/>
                  <a:pt x="564" y="811"/>
                </a:cubicBezTo>
                <a:cubicBezTo>
                  <a:pt x="563" y="812"/>
                  <a:pt x="562" y="812"/>
                  <a:pt x="562" y="813"/>
                </a:cubicBezTo>
                <a:cubicBezTo>
                  <a:pt x="561" y="814"/>
                  <a:pt x="560" y="815"/>
                  <a:pt x="560" y="816"/>
                </a:cubicBezTo>
                <a:cubicBezTo>
                  <a:pt x="558" y="817"/>
                  <a:pt x="558" y="818"/>
                  <a:pt x="558" y="820"/>
                </a:cubicBezTo>
                <a:cubicBezTo>
                  <a:pt x="558" y="822"/>
                  <a:pt x="558" y="823"/>
                  <a:pt x="557" y="825"/>
                </a:cubicBezTo>
                <a:cubicBezTo>
                  <a:pt x="557" y="827"/>
                  <a:pt x="556" y="827"/>
                  <a:pt x="555" y="828"/>
                </a:cubicBezTo>
                <a:cubicBezTo>
                  <a:pt x="553" y="830"/>
                  <a:pt x="550" y="832"/>
                  <a:pt x="550" y="835"/>
                </a:cubicBezTo>
                <a:cubicBezTo>
                  <a:pt x="550" y="836"/>
                  <a:pt x="550" y="838"/>
                  <a:pt x="550" y="839"/>
                </a:cubicBezTo>
                <a:cubicBezTo>
                  <a:pt x="550" y="841"/>
                  <a:pt x="550" y="842"/>
                  <a:pt x="550" y="844"/>
                </a:cubicBezTo>
                <a:cubicBezTo>
                  <a:pt x="549" y="845"/>
                  <a:pt x="549" y="846"/>
                  <a:pt x="549" y="848"/>
                </a:cubicBezTo>
                <a:cubicBezTo>
                  <a:pt x="549" y="849"/>
                  <a:pt x="550" y="850"/>
                  <a:pt x="550" y="852"/>
                </a:cubicBezTo>
                <a:cubicBezTo>
                  <a:pt x="550" y="853"/>
                  <a:pt x="550" y="855"/>
                  <a:pt x="550" y="857"/>
                </a:cubicBezTo>
                <a:cubicBezTo>
                  <a:pt x="550" y="858"/>
                  <a:pt x="550" y="860"/>
                  <a:pt x="550" y="861"/>
                </a:cubicBezTo>
                <a:cubicBezTo>
                  <a:pt x="551" y="864"/>
                  <a:pt x="552" y="866"/>
                  <a:pt x="551" y="870"/>
                </a:cubicBezTo>
                <a:cubicBezTo>
                  <a:pt x="550" y="872"/>
                  <a:pt x="548" y="874"/>
                  <a:pt x="546" y="876"/>
                </a:cubicBezTo>
                <a:cubicBezTo>
                  <a:pt x="544" y="878"/>
                  <a:pt x="542" y="880"/>
                  <a:pt x="540" y="881"/>
                </a:cubicBezTo>
                <a:cubicBezTo>
                  <a:pt x="537" y="883"/>
                  <a:pt x="535" y="883"/>
                  <a:pt x="532" y="884"/>
                </a:cubicBezTo>
                <a:cubicBezTo>
                  <a:pt x="531" y="884"/>
                  <a:pt x="528" y="885"/>
                  <a:pt x="528" y="886"/>
                </a:cubicBezTo>
                <a:cubicBezTo>
                  <a:pt x="527" y="887"/>
                  <a:pt x="528" y="889"/>
                  <a:pt x="527" y="890"/>
                </a:cubicBezTo>
                <a:cubicBezTo>
                  <a:pt x="527" y="892"/>
                  <a:pt x="526" y="893"/>
                  <a:pt x="525" y="894"/>
                </a:cubicBezTo>
                <a:cubicBezTo>
                  <a:pt x="524" y="895"/>
                  <a:pt x="523" y="896"/>
                  <a:pt x="522" y="897"/>
                </a:cubicBezTo>
                <a:cubicBezTo>
                  <a:pt x="521" y="898"/>
                  <a:pt x="520" y="898"/>
                  <a:pt x="519" y="898"/>
                </a:cubicBezTo>
                <a:cubicBezTo>
                  <a:pt x="517" y="898"/>
                  <a:pt x="516" y="899"/>
                  <a:pt x="514" y="899"/>
                </a:cubicBezTo>
                <a:cubicBezTo>
                  <a:pt x="514" y="899"/>
                  <a:pt x="513" y="899"/>
                  <a:pt x="512" y="899"/>
                </a:cubicBezTo>
                <a:cubicBezTo>
                  <a:pt x="512" y="899"/>
                  <a:pt x="511" y="900"/>
                  <a:pt x="510" y="900"/>
                </a:cubicBezTo>
                <a:cubicBezTo>
                  <a:pt x="509" y="901"/>
                  <a:pt x="508" y="901"/>
                  <a:pt x="506" y="900"/>
                </a:cubicBezTo>
                <a:cubicBezTo>
                  <a:pt x="504" y="900"/>
                  <a:pt x="501" y="898"/>
                  <a:pt x="501" y="896"/>
                </a:cubicBezTo>
                <a:cubicBezTo>
                  <a:pt x="500" y="895"/>
                  <a:pt x="500" y="894"/>
                  <a:pt x="499" y="893"/>
                </a:cubicBezTo>
                <a:cubicBezTo>
                  <a:pt x="499" y="892"/>
                  <a:pt x="498" y="889"/>
                  <a:pt x="499" y="889"/>
                </a:cubicBezTo>
                <a:cubicBezTo>
                  <a:pt x="501" y="889"/>
                  <a:pt x="503" y="891"/>
                  <a:pt x="504" y="892"/>
                </a:cubicBezTo>
                <a:cubicBezTo>
                  <a:pt x="504" y="892"/>
                  <a:pt x="505" y="893"/>
                  <a:pt x="505" y="893"/>
                </a:cubicBezTo>
                <a:cubicBezTo>
                  <a:pt x="506" y="893"/>
                  <a:pt x="506" y="893"/>
                  <a:pt x="505" y="892"/>
                </a:cubicBezTo>
                <a:cubicBezTo>
                  <a:pt x="504" y="891"/>
                  <a:pt x="503" y="890"/>
                  <a:pt x="501" y="889"/>
                </a:cubicBezTo>
                <a:cubicBezTo>
                  <a:pt x="500" y="888"/>
                  <a:pt x="499" y="888"/>
                  <a:pt x="498" y="887"/>
                </a:cubicBezTo>
                <a:cubicBezTo>
                  <a:pt x="497" y="887"/>
                  <a:pt x="495" y="887"/>
                  <a:pt x="494" y="887"/>
                </a:cubicBezTo>
                <a:cubicBezTo>
                  <a:pt x="493" y="887"/>
                  <a:pt x="492" y="887"/>
                  <a:pt x="491" y="887"/>
                </a:cubicBezTo>
                <a:cubicBezTo>
                  <a:pt x="489" y="887"/>
                  <a:pt x="487" y="887"/>
                  <a:pt x="486" y="888"/>
                </a:cubicBezTo>
                <a:cubicBezTo>
                  <a:pt x="484" y="888"/>
                  <a:pt x="483" y="888"/>
                  <a:pt x="482" y="889"/>
                </a:cubicBezTo>
                <a:cubicBezTo>
                  <a:pt x="480" y="889"/>
                  <a:pt x="479" y="890"/>
                  <a:pt x="478" y="891"/>
                </a:cubicBezTo>
                <a:cubicBezTo>
                  <a:pt x="476" y="891"/>
                  <a:pt x="475" y="892"/>
                  <a:pt x="473" y="892"/>
                </a:cubicBezTo>
                <a:cubicBezTo>
                  <a:pt x="472" y="892"/>
                  <a:pt x="470" y="893"/>
                  <a:pt x="469" y="893"/>
                </a:cubicBezTo>
                <a:cubicBezTo>
                  <a:pt x="468" y="894"/>
                  <a:pt x="466" y="894"/>
                  <a:pt x="465" y="895"/>
                </a:cubicBezTo>
                <a:cubicBezTo>
                  <a:pt x="463" y="895"/>
                  <a:pt x="462" y="895"/>
                  <a:pt x="461" y="896"/>
                </a:cubicBezTo>
                <a:cubicBezTo>
                  <a:pt x="459" y="896"/>
                  <a:pt x="458" y="898"/>
                  <a:pt x="457" y="899"/>
                </a:cubicBezTo>
                <a:cubicBezTo>
                  <a:pt x="456" y="900"/>
                  <a:pt x="455" y="902"/>
                  <a:pt x="454" y="903"/>
                </a:cubicBezTo>
                <a:cubicBezTo>
                  <a:pt x="453" y="904"/>
                  <a:pt x="452" y="904"/>
                  <a:pt x="450" y="904"/>
                </a:cubicBezTo>
                <a:cubicBezTo>
                  <a:pt x="447" y="905"/>
                  <a:pt x="444" y="905"/>
                  <a:pt x="441" y="905"/>
                </a:cubicBezTo>
                <a:cubicBezTo>
                  <a:pt x="435" y="907"/>
                  <a:pt x="430" y="908"/>
                  <a:pt x="424" y="910"/>
                </a:cubicBezTo>
                <a:cubicBezTo>
                  <a:pt x="421" y="910"/>
                  <a:pt x="418" y="912"/>
                  <a:pt x="415" y="912"/>
                </a:cubicBezTo>
                <a:cubicBezTo>
                  <a:pt x="414" y="912"/>
                  <a:pt x="413" y="911"/>
                  <a:pt x="413" y="910"/>
                </a:cubicBezTo>
                <a:cubicBezTo>
                  <a:pt x="412" y="910"/>
                  <a:pt x="412" y="909"/>
                  <a:pt x="411" y="910"/>
                </a:cubicBezTo>
                <a:cubicBezTo>
                  <a:pt x="411" y="910"/>
                  <a:pt x="411" y="910"/>
                  <a:pt x="411" y="911"/>
                </a:cubicBezTo>
                <a:cubicBezTo>
                  <a:pt x="410" y="911"/>
                  <a:pt x="410" y="911"/>
                  <a:pt x="410" y="911"/>
                </a:cubicBezTo>
                <a:cubicBezTo>
                  <a:pt x="409" y="912"/>
                  <a:pt x="409" y="913"/>
                  <a:pt x="408" y="913"/>
                </a:cubicBezTo>
                <a:cubicBezTo>
                  <a:pt x="407" y="913"/>
                  <a:pt x="407" y="912"/>
                  <a:pt x="407" y="911"/>
                </a:cubicBezTo>
                <a:cubicBezTo>
                  <a:pt x="407" y="910"/>
                  <a:pt x="408" y="910"/>
                  <a:pt x="407" y="909"/>
                </a:cubicBezTo>
                <a:cubicBezTo>
                  <a:pt x="407" y="908"/>
                  <a:pt x="407" y="906"/>
                  <a:pt x="405" y="906"/>
                </a:cubicBezTo>
                <a:cubicBezTo>
                  <a:pt x="404" y="906"/>
                  <a:pt x="403" y="906"/>
                  <a:pt x="402" y="906"/>
                </a:cubicBezTo>
                <a:cubicBezTo>
                  <a:pt x="401" y="906"/>
                  <a:pt x="401" y="906"/>
                  <a:pt x="400" y="906"/>
                </a:cubicBezTo>
                <a:cubicBezTo>
                  <a:pt x="399" y="905"/>
                  <a:pt x="399" y="905"/>
                  <a:pt x="398" y="905"/>
                </a:cubicBezTo>
                <a:cubicBezTo>
                  <a:pt x="398" y="905"/>
                  <a:pt x="398" y="905"/>
                  <a:pt x="397" y="904"/>
                </a:cubicBezTo>
                <a:cubicBezTo>
                  <a:pt x="397" y="904"/>
                  <a:pt x="397" y="903"/>
                  <a:pt x="397" y="903"/>
                </a:cubicBezTo>
                <a:cubicBezTo>
                  <a:pt x="397" y="902"/>
                  <a:pt x="398" y="905"/>
                  <a:pt x="400" y="904"/>
                </a:cubicBezTo>
                <a:cubicBezTo>
                  <a:pt x="400" y="903"/>
                  <a:pt x="400" y="903"/>
                  <a:pt x="400" y="902"/>
                </a:cubicBezTo>
                <a:cubicBezTo>
                  <a:pt x="401" y="901"/>
                  <a:pt x="401" y="902"/>
                  <a:pt x="402" y="902"/>
                </a:cubicBezTo>
                <a:cubicBezTo>
                  <a:pt x="403" y="902"/>
                  <a:pt x="403" y="901"/>
                  <a:pt x="404" y="901"/>
                </a:cubicBezTo>
                <a:cubicBezTo>
                  <a:pt x="404" y="901"/>
                  <a:pt x="405" y="901"/>
                  <a:pt x="405" y="902"/>
                </a:cubicBezTo>
                <a:cubicBezTo>
                  <a:pt x="405" y="902"/>
                  <a:pt x="406" y="903"/>
                  <a:pt x="406" y="902"/>
                </a:cubicBezTo>
                <a:cubicBezTo>
                  <a:pt x="407" y="902"/>
                  <a:pt x="406" y="901"/>
                  <a:pt x="406" y="901"/>
                </a:cubicBezTo>
                <a:cubicBezTo>
                  <a:pt x="405" y="900"/>
                  <a:pt x="406" y="900"/>
                  <a:pt x="405" y="899"/>
                </a:cubicBezTo>
                <a:cubicBezTo>
                  <a:pt x="404" y="899"/>
                  <a:pt x="404" y="899"/>
                  <a:pt x="403" y="898"/>
                </a:cubicBezTo>
                <a:cubicBezTo>
                  <a:pt x="403" y="897"/>
                  <a:pt x="403" y="897"/>
                  <a:pt x="404" y="896"/>
                </a:cubicBezTo>
                <a:cubicBezTo>
                  <a:pt x="404" y="896"/>
                  <a:pt x="405" y="896"/>
                  <a:pt x="405" y="895"/>
                </a:cubicBezTo>
                <a:cubicBezTo>
                  <a:pt x="405" y="894"/>
                  <a:pt x="402" y="895"/>
                  <a:pt x="401" y="895"/>
                </a:cubicBezTo>
                <a:cubicBezTo>
                  <a:pt x="401" y="895"/>
                  <a:pt x="401" y="895"/>
                  <a:pt x="400" y="895"/>
                </a:cubicBezTo>
                <a:cubicBezTo>
                  <a:pt x="400" y="895"/>
                  <a:pt x="400" y="895"/>
                  <a:pt x="399" y="895"/>
                </a:cubicBezTo>
                <a:cubicBezTo>
                  <a:pt x="399" y="895"/>
                  <a:pt x="398" y="895"/>
                  <a:pt x="399" y="894"/>
                </a:cubicBezTo>
                <a:cubicBezTo>
                  <a:pt x="399" y="893"/>
                  <a:pt x="399" y="892"/>
                  <a:pt x="400" y="892"/>
                </a:cubicBezTo>
                <a:cubicBezTo>
                  <a:pt x="400" y="892"/>
                  <a:pt x="401" y="893"/>
                  <a:pt x="401" y="892"/>
                </a:cubicBezTo>
                <a:cubicBezTo>
                  <a:pt x="401" y="892"/>
                  <a:pt x="400" y="891"/>
                  <a:pt x="400" y="891"/>
                </a:cubicBezTo>
                <a:cubicBezTo>
                  <a:pt x="400" y="891"/>
                  <a:pt x="399" y="892"/>
                  <a:pt x="399" y="892"/>
                </a:cubicBezTo>
                <a:cubicBezTo>
                  <a:pt x="398" y="892"/>
                  <a:pt x="398" y="892"/>
                  <a:pt x="397" y="892"/>
                </a:cubicBezTo>
                <a:cubicBezTo>
                  <a:pt x="397" y="892"/>
                  <a:pt x="396" y="893"/>
                  <a:pt x="396" y="893"/>
                </a:cubicBezTo>
                <a:cubicBezTo>
                  <a:pt x="396" y="893"/>
                  <a:pt x="397" y="894"/>
                  <a:pt x="397" y="894"/>
                </a:cubicBezTo>
                <a:cubicBezTo>
                  <a:pt x="398" y="894"/>
                  <a:pt x="398" y="895"/>
                  <a:pt x="397" y="895"/>
                </a:cubicBezTo>
                <a:cubicBezTo>
                  <a:pt x="396" y="896"/>
                  <a:pt x="396" y="895"/>
                  <a:pt x="395" y="895"/>
                </a:cubicBezTo>
                <a:cubicBezTo>
                  <a:pt x="394" y="895"/>
                  <a:pt x="394" y="896"/>
                  <a:pt x="394" y="896"/>
                </a:cubicBezTo>
                <a:cubicBezTo>
                  <a:pt x="394" y="897"/>
                  <a:pt x="394" y="898"/>
                  <a:pt x="394" y="898"/>
                </a:cubicBezTo>
                <a:cubicBezTo>
                  <a:pt x="394" y="899"/>
                  <a:pt x="394" y="898"/>
                  <a:pt x="394" y="899"/>
                </a:cubicBezTo>
                <a:cubicBezTo>
                  <a:pt x="394" y="899"/>
                  <a:pt x="394" y="900"/>
                  <a:pt x="394" y="900"/>
                </a:cubicBezTo>
                <a:cubicBezTo>
                  <a:pt x="395" y="901"/>
                  <a:pt x="394" y="900"/>
                  <a:pt x="393" y="900"/>
                </a:cubicBezTo>
                <a:cubicBezTo>
                  <a:pt x="393" y="899"/>
                  <a:pt x="393" y="898"/>
                  <a:pt x="392" y="898"/>
                </a:cubicBezTo>
                <a:cubicBezTo>
                  <a:pt x="391" y="898"/>
                  <a:pt x="391" y="899"/>
                  <a:pt x="391" y="899"/>
                </a:cubicBezTo>
                <a:cubicBezTo>
                  <a:pt x="390" y="899"/>
                  <a:pt x="389" y="899"/>
                  <a:pt x="389" y="899"/>
                </a:cubicBezTo>
                <a:cubicBezTo>
                  <a:pt x="388" y="900"/>
                  <a:pt x="387" y="900"/>
                  <a:pt x="386" y="901"/>
                </a:cubicBezTo>
                <a:cubicBezTo>
                  <a:pt x="386" y="901"/>
                  <a:pt x="385" y="901"/>
                  <a:pt x="384" y="901"/>
                </a:cubicBezTo>
                <a:cubicBezTo>
                  <a:pt x="383" y="901"/>
                  <a:pt x="382" y="901"/>
                  <a:pt x="381" y="901"/>
                </a:cubicBezTo>
                <a:cubicBezTo>
                  <a:pt x="381" y="900"/>
                  <a:pt x="382" y="900"/>
                  <a:pt x="382" y="900"/>
                </a:cubicBezTo>
                <a:cubicBezTo>
                  <a:pt x="383" y="900"/>
                  <a:pt x="383" y="900"/>
                  <a:pt x="384" y="899"/>
                </a:cubicBezTo>
                <a:cubicBezTo>
                  <a:pt x="385" y="899"/>
                  <a:pt x="385" y="899"/>
                  <a:pt x="386" y="899"/>
                </a:cubicBezTo>
                <a:cubicBezTo>
                  <a:pt x="387" y="899"/>
                  <a:pt x="388" y="899"/>
                  <a:pt x="388" y="899"/>
                </a:cubicBezTo>
                <a:cubicBezTo>
                  <a:pt x="389" y="898"/>
                  <a:pt x="389" y="898"/>
                  <a:pt x="388" y="898"/>
                </a:cubicBezTo>
                <a:cubicBezTo>
                  <a:pt x="387" y="898"/>
                  <a:pt x="387" y="898"/>
                  <a:pt x="386" y="898"/>
                </a:cubicBezTo>
                <a:cubicBezTo>
                  <a:pt x="385" y="898"/>
                  <a:pt x="383" y="896"/>
                  <a:pt x="382" y="897"/>
                </a:cubicBezTo>
                <a:cubicBezTo>
                  <a:pt x="382" y="898"/>
                  <a:pt x="381" y="898"/>
                  <a:pt x="381" y="899"/>
                </a:cubicBezTo>
                <a:cubicBezTo>
                  <a:pt x="381" y="899"/>
                  <a:pt x="380" y="899"/>
                  <a:pt x="380" y="900"/>
                </a:cubicBezTo>
                <a:cubicBezTo>
                  <a:pt x="378" y="901"/>
                  <a:pt x="378" y="902"/>
                  <a:pt x="378" y="903"/>
                </a:cubicBezTo>
                <a:cubicBezTo>
                  <a:pt x="377" y="904"/>
                  <a:pt x="376" y="905"/>
                  <a:pt x="376" y="906"/>
                </a:cubicBezTo>
                <a:cubicBezTo>
                  <a:pt x="375" y="906"/>
                  <a:pt x="375" y="907"/>
                  <a:pt x="374" y="907"/>
                </a:cubicBezTo>
                <a:cubicBezTo>
                  <a:pt x="374" y="907"/>
                  <a:pt x="373" y="907"/>
                  <a:pt x="372" y="907"/>
                </a:cubicBezTo>
                <a:cubicBezTo>
                  <a:pt x="372" y="907"/>
                  <a:pt x="372" y="907"/>
                  <a:pt x="372" y="906"/>
                </a:cubicBezTo>
                <a:cubicBezTo>
                  <a:pt x="371" y="906"/>
                  <a:pt x="369" y="906"/>
                  <a:pt x="368" y="906"/>
                </a:cubicBezTo>
                <a:cubicBezTo>
                  <a:pt x="368" y="907"/>
                  <a:pt x="367" y="907"/>
                  <a:pt x="367" y="908"/>
                </a:cubicBezTo>
                <a:cubicBezTo>
                  <a:pt x="366" y="908"/>
                  <a:pt x="364" y="909"/>
                  <a:pt x="363" y="909"/>
                </a:cubicBezTo>
                <a:cubicBezTo>
                  <a:pt x="362" y="910"/>
                  <a:pt x="361" y="911"/>
                  <a:pt x="359" y="911"/>
                </a:cubicBezTo>
                <a:cubicBezTo>
                  <a:pt x="358" y="912"/>
                  <a:pt x="356" y="912"/>
                  <a:pt x="355" y="912"/>
                </a:cubicBezTo>
                <a:cubicBezTo>
                  <a:pt x="354" y="912"/>
                  <a:pt x="350" y="912"/>
                  <a:pt x="350" y="911"/>
                </a:cubicBezTo>
                <a:cubicBezTo>
                  <a:pt x="349" y="910"/>
                  <a:pt x="350" y="908"/>
                  <a:pt x="351" y="908"/>
                </a:cubicBezTo>
                <a:cubicBezTo>
                  <a:pt x="352" y="906"/>
                  <a:pt x="352" y="905"/>
                  <a:pt x="352" y="904"/>
                </a:cubicBezTo>
                <a:cubicBezTo>
                  <a:pt x="353" y="904"/>
                  <a:pt x="353" y="903"/>
                  <a:pt x="353" y="903"/>
                </a:cubicBezTo>
                <a:cubicBezTo>
                  <a:pt x="354" y="902"/>
                  <a:pt x="354" y="902"/>
                  <a:pt x="355" y="901"/>
                </a:cubicBezTo>
                <a:cubicBezTo>
                  <a:pt x="356" y="900"/>
                  <a:pt x="352" y="900"/>
                  <a:pt x="351" y="900"/>
                </a:cubicBezTo>
                <a:cubicBezTo>
                  <a:pt x="350" y="900"/>
                  <a:pt x="350" y="900"/>
                  <a:pt x="349" y="900"/>
                </a:cubicBezTo>
                <a:cubicBezTo>
                  <a:pt x="348" y="901"/>
                  <a:pt x="347" y="902"/>
                  <a:pt x="345" y="902"/>
                </a:cubicBezTo>
                <a:cubicBezTo>
                  <a:pt x="345" y="902"/>
                  <a:pt x="344" y="901"/>
                  <a:pt x="344" y="901"/>
                </a:cubicBezTo>
                <a:cubicBezTo>
                  <a:pt x="343" y="901"/>
                  <a:pt x="343" y="900"/>
                  <a:pt x="342" y="900"/>
                </a:cubicBezTo>
                <a:cubicBezTo>
                  <a:pt x="341" y="900"/>
                  <a:pt x="340" y="898"/>
                  <a:pt x="339" y="898"/>
                </a:cubicBezTo>
                <a:cubicBezTo>
                  <a:pt x="338" y="898"/>
                  <a:pt x="338" y="899"/>
                  <a:pt x="337" y="899"/>
                </a:cubicBezTo>
                <a:cubicBezTo>
                  <a:pt x="336" y="899"/>
                  <a:pt x="336" y="899"/>
                  <a:pt x="336" y="898"/>
                </a:cubicBezTo>
                <a:cubicBezTo>
                  <a:pt x="335" y="897"/>
                  <a:pt x="333" y="898"/>
                  <a:pt x="332" y="897"/>
                </a:cubicBezTo>
                <a:cubicBezTo>
                  <a:pt x="331" y="896"/>
                  <a:pt x="333" y="895"/>
                  <a:pt x="333" y="894"/>
                </a:cubicBezTo>
                <a:cubicBezTo>
                  <a:pt x="333" y="893"/>
                  <a:pt x="332" y="892"/>
                  <a:pt x="332" y="891"/>
                </a:cubicBezTo>
                <a:cubicBezTo>
                  <a:pt x="332" y="890"/>
                  <a:pt x="333" y="889"/>
                  <a:pt x="332" y="889"/>
                </a:cubicBezTo>
                <a:cubicBezTo>
                  <a:pt x="331" y="888"/>
                  <a:pt x="331" y="889"/>
                  <a:pt x="331" y="889"/>
                </a:cubicBezTo>
                <a:cubicBezTo>
                  <a:pt x="330" y="890"/>
                  <a:pt x="329" y="889"/>
                  <a:pt x="329" y="889"/>
                </a:cubicBezTo>
                <a:cubicBezTo>
                  <a:pt x="327" y="887"/>
                  <a:pt x="325" y="889"/>
                  <a:pt x="323" y="889"/>
                </a:cubicBezTo>
                <a:cubicBezTo>
                  <a:pt x="323" y="888"/>
                  <a:pt x="323" y="888"/>
                  <a:pt x="324" y="887"/>
                </a:cubicBezTo>
                <a:cubicBezTo>
                  <a:pt x="324" y="887"/>
                  <a:pt x="324" y="887"/>
                  <a:pt x="324" y="886"/>
                </a:cubicBezTo>
                <a:cubicBezTo>
                  <a:pt x="324" y="886"/>
                  <a:pt x="326" y="885"/>
                  <a:pt x="326" y="885"/>
                </a:cubicBezTo>
                <a:cubicBezTo>
                  <a:pt x="327" y="887"/>
                  <a:pt x="329" y="885"/>
                  <a:pt x="327" y="884"/>
                </a:cubicBezTo>
                <a:cubicBezTo>
                  <a:pt x="327" y="884"/>
                  <a:pt x="326" y="884"/>
                  <a:pt x="326" y="883"/>
                </a:cubicBezTo>
                <a:cubicBezTo>
                  <a:pt x="326" y="882"/>
                  <a:pt x="327" y="882"/>
                  <a:pt x="327" y="882"/>
                </a:cubicBezTo>
                <a:cubicBezTo>
                  <a:pt x="328" y="882"/>
                  <a:pt x="327" y="883"/>
                  <a:pt x="328" y="884"/>
                </a:cubicBezTo>
                <a:cubicBezTo>
                  <a:pt x="329" y="884"/>
                  <a:pt x="329" y="884"/>
                  <a:pt x="330" y="885"/>
                </a:cubicBezTo>
                <a:cubicBezTo>
                  <a:pt x="330" y="886"/>
                  <a:pt x="331" y="888"/>
                  <a:pt x="332" y="887"/>
                </a:cubicBezTo>
                <a:cubicBezTo>
                  <a:pt x="332" y="886"/>
                  <a:pt x="332" y="887"/>
                  <a:pt x="332" y="886"/>
                </a:cubicBezTo>
                <a:cubicBezTo>
                  <a:pt x="332" y="886"/>
                  <a:pt x="332" y="885"/>
                  <a:pt x="333" y="885"/>
                </a:cubicBezTo>
                <a:cubicBezTo>
                  <a:pt x="333" y="884"/>
                  <a:pt x="334" y="884"/>
                  <a:pt x="333" y="884"/>
                </a:cubicBezTo>
                <a:cubicBezTo>
                  <a:pt x="333" y="883"/>
                  <a:pt x="332" y="883"/>
                  <a:pt x="331" y="883"/>
                </a:cubicBezTo>
                <a:cubicBezTo>
                  <a:pt x="331" y="882"/>
                  <a:pt x="331" y="882"/>
                  <a:pt x="330" y="881"/>
                </a:cubicBezTo>
                <a:cubicBezTo>
                  <a:pt x="330" y="881"/>
                  <a:pt x="329" y="881"/>
                  <a:pt x="328" y="881"/>
                </a:cubicBezTo>
                <a:cubicBezTo>
                  <a:pt x="327" y="881"/>
                  <a:pt x="327" y="881"/>
                  <a:pt x="326" y="881"/>
                </a:cubicBezTo>
                <a:cubicBezTo>
                  <a:pt x="326" y="881"/>
                  <a:pt x="326" y="882"/>
                  <a:pt x="325" y="882"/>
                </a:cubicBezTo>
                <a:cubicBezTo>
                  <a:pt x="324" y="883"/>
                  <a:pt x="324" y="882"/>
                  <a:pt x="323" y="882"/>
                </a:cubicBezTo>
                <a:cubicBezTo>
                  <a:pt x="323" y="881"/>
                  <a:pt x="322" y="882"/>
                  <a:pt x="322" y="881"/>
                </a:cubicBezTo>
                <a:cubicBezTo>
                  <a:pt x="322" y="880"/>
                  <a:pt x="322" y="880"/>
                  <a:pt x="323" y="879"/>
                </a:cubicBezTo>
                <a:cubicBezTo>
                  <a:pt x="323" y="879"/>
                  <a:pt x="323" y="878"/>
                  <a:pt x="324" y="878"/>
                </a:cubicBezTo>
                <a:cubicBezTo>
                  <a:pt x="325" y="878"/>
                  <a:pt x="325" y="879"/>
                  <a:pt x="326" y="878"/>
                </a:cubicBezTo>
                <a:cubicBezTo>
                  <a:pt x="327" y="878"/>
                  <a:pt x="327" y="876"/>
                  <a:pt x="326" y="875"/>
                </a:cubicBezTo>
                <a:cubicBezTo>
                  <a:pt x="326" y="875"/>
                  <a:pt x="325" y="874"/>
                  <a:pt x="325" y="874"/>
                </a:cubicBezTo>
                <a:cubicBezTo>
                  <a:pt x="324" y="873"/>
                  <a:pt x="325" y="872"/>
                  <a:pt x="324" y="871"/>
                </a:cubicBezTo>
                <a:cubicBezTo>
                  <a:pt x="324" y="870"/>
                  <a:pt x="324" y="869"/>
                  <a:pt x="324" y="869"/>
                </a:cubicBezTo>
                <a:cubicBezTo>
                  <a:pt x="325" y="868"/>
                  <a:pt x="325" y="868"/>
                  <a:pt x="326" y="868"/>
                </a:cubicBezTo>
                <a:cubicBezTo>
                  <a:pt x="326" y="867"/>
                  <a:pt x="327" y="867"/>
                  <a:pt x="327" y="866"/>
                </a:cubicBezTo>
                <a:cubicBezTo>
                  <a:pt x="327" y="865"/>
                  <a:pt x="327" y="865"/>
                  <a:pt x="326" y="865"/>
                </a:cubicBezTo>
                <a:cubicBezTo>
                  <a:pt x="325" y="864"/>
                  <a:pt x="325" y="864"/>
                  <a:pt x="326" y="863"/>
                </a:cubicBezTo>
                <a:cubicBezTo>
                  <a:pt x="327" y="863"/>
                  <a:pt x="327" y="864"/>
                  <a:pt x="328" y="864"/>
                </a:cubicBezTo>
                <a:cubicBezTo>
                  <a:pt x="329" y="864"/>
                  <a:pt x="330" y="864"/>
                  <a:pt x="330" y="864"/>
                </a:cubicBezTo>
                <a:cubicBezTo>
                  <a:pt x="332" y="863"/>
                  <a:pt x="333" y="863"/>
                  <a:pt x="333" y="862"/>
                </a:cubicBezTo>
                <a:cubicBezTo>
                  <a:pt x="333" y="861"/>
                  <a:pt x="332" y="858"/>
                  <a:pt x="334" y="859"/>
                </a:cubicBezTo>
                <a:cubicBezTo>
                  <a:pt x="335" y="860"/>
                  <a:pt x="336" y="861"/>
                  <a:pt x="337" y="859"/>
                </a:cubicBezTo>
                <a:cubicBezTo>
                  <a:pt x="337" y="859"/>
                  <a:pt x="337" y="858"/>
                  <a:pt x="337" y="857"/>
                </a:cubicBezTo>
                <a:cubicBezTo>
                  <a:pt x="337" y="856"/>
                  <a:pt x="337" y="856"/>
                  <a:pt x="338" y="855"/>
                </a:cubicBezTo>
                <a:cubicBezTo>
                  <a:pt x="339" y="854"/>
                  <a:pt x="338" y="853"/>
                  <a:pt x="338" y="851"/>
                </a:cubicBezTo>
                <a:cubicBezTo>
                  <a:pt x="339" y="851"/>
                  <a:pt x="339" y="850"/>
                  <a:pt x="339" y="850"/>
                </a:cubicBezTo>
                <a:cubicBezTo>
                  <a:pt x="340" y="849"/>
                  <a:pt x="339" y="848"/>
                  <a:pt x="340" y="848"/>
                </a:cubicBezTo>
                <a:cubicBezTo>
                  <a:pt x="341" y="848"/>
                  <a:pt x="342" y="848"/>
                  <a:pt x="341" y="849"/>
                </a:cubicBezTo>
                <a:cubicBezTo>
                  <a:pt x="341" y="849"/>
                  <a:pt x="340" y="849"/>
                  <a:pt x="340" y="850"/>
                </a:cubicBezTo>
                <a:cubicBezTo>
                  <a:pt x="340" y="851"/>
                  <a:pt x="341" y="851"/>
                  <a:pt x="341" y="851"/>
                </a:cubicBezTo>
                <a:cubicBezTo>
                  <a:pt x="342" y="852"/>
                  <a:pt x="342" y="852"/>
                  <a:pt x="342" y="853"/>
                </a:cubicBezTo>
                <a:cubicBezTo>
                  <a:pt x="344" y="854"/>
                  <a:pt x="345" y="852"/>
                  <a:pt x="345" y="851"/>
                </a:cubicBezTo>
                <a:cubicBezTo>
                  <a:pt x="346" y="850"/>
                  <a:pt x="348" y="849"/>
                  <a:pt x="348" y="848"/>
                </a:cubicBezTo>
                <a:cubicBezTo>
                  <a:pt x="349" y="847"/>
                  <a:pt x="349" y="847"/>
                  <a:pt x="349" y="846"/>
                </a:cubicBezTo>
                <a:cubicBezTo>
                  <a:pt x="349" y="845"/>
                  <a:pt x="350" y="845"/>
                  <a:pt x="350" y="844"/>
                </a:cubicBezTo>
                <a:cubicBezTo>
                  <a:pt x="351" y="843"/>
                  <a:pt x="349" y="842"/>
                  <a:pt x="348" y="842"/>
                </a:cubicBezTo>
                <a:cubicBezTo>
                  <a:pt x="347" y="842"/>
                  <a:pt x="347" y="841"/>
                  <a:pt x="346" y="841"/>
                </a:cubicBezTo>
                <a:cubicBezTo>
                  <a:pt x="345" y="841"/>
                  <a:pt x="343" y="842"/>
                  <a:pt x="342" y="840"/>
                </a:cubicBezTo>
                <a:cubicBezTo>
                  <a:pt x="342" y="840"/>
                  <a:pt x="341" y="839"/>
                  <a:pt x="340" y="839"/>
                </a:cubicBezTo>
                <a:cubicBezTo>
                  <a:pt x="340" y="839"/>
                  <a:pt x="339" y="840"/>
                  <a:pt x="339" y="839"/>
                </a:cubicBezTo>
                <a:cubicBezTo>
                  <a:pt x="338" y="838"/>
                  <a:pt x="339" y="837"/>
                  <a:pt x="339" y="837"/>
                </a:cubicBezTo>
                <a:cubicBezTo>
                  <a:pt x="338" y="836"/>
                  <a:pt x="337" y="836"/>
                  <a:pt x="337" y="836"/>
                </a:cubicBezTo>
                <a:cubicBezTo>
                  <a:pt x="336" y="835"/>
                  <a:pt x="337" y="835"/>
                  <a:pt x="338" y="835"/>
                </a:cubicBezTo>
                <a:cubicBezTo>
                  <a:pt x="339" y="834"/>
                  <a:pt x="339" y="832"/>
                  <a:pt x="339" y="831"/>
                </a:cubicBezTo>
                <a:cubicBezTo>
                  <a:pt x="339" y="830"/>
                  <a:pt x="339" y="828"/>
                  <a:pt x="338" y="828"/>
                </a:cubicBezTo>
                <a:cubicBezTo>
                  <a:pt x="337" y="827"/>
                  <a:pt x="337" y="827"/>
                  <a:pt x="336" y="827"/>
                </a:cubicBezTo>
                <a:cubicBezTo>
                  <a:pt x="334" y="827"/>
                  <a:pt x="332" y="827"/>
                  <a:pt x="331" y="827"/>
                </a:cubicBezTo>
                <a:cubicBezTo>
                  <a:pt x="330" y="827"/>
                  <a:pt x="329" y="826"/>
                  <a:pt x="328" y="827"/>
                </a:cubicBezTo>
                <a:cubicBezTo>
                  <a:pt x="328" y="827"/>
                  <a:pt x="327" y="827"/>
                  <a:pt x="326" y="827"/>
                </a:cubicBezTo>
                <a:cubicBezTo>
                  <a:pt x="325" y="828"/>
                  <a:pt x="324" y="827"/>
                  <a:pt x="323" y="826"/>
                </a:cubicBezTo>
                <a:cubicBezTo>
                  <a:pt x="322" y="825"/>
                  <a:pt x="325" y="826"/>
                  <a:pt x="326" y="826"/>
                </a:cubicBezTo>
                <a:cubicBezTo>
                  <a:pt x="328" y="826"/>
                  <a:pt x="329" y="826"/>
                  <a:pt x="330" y="826"/>
                </a:cubicBezTo>
                <a:cubicBezTo>
                  <a:pt x="332" y="825"/>
                  <a:pt x="333" y="825"/>
                  <a:pt x="335" y="825"/>
                </a:cubicBezTo>
                <a:cubicBezTo>
                  <a:pt x="336" y="825"/>
                  <a:pt x="338" y="826"/>
                  <a:pt x="339" y="826"/>
                </a:cubicBezTo>
                <a:cubicBezTo>
                  <a:pt x="340" y="825"/>
                  <a:pt x="341" y="824"/>
                  <a:pt x="341" y="822"/>
                </a:cubicBezTo>
                <a:cubicBezTo>
                  <a:pt x="342" y="821"/>
                  <a:pt x="343" y="820"/>
                  <a:pt x="343" y="818"/>
                </a:cubicBezTo>
                <a:cubicBezTo>
                  <a:pt x="343" y="817"/>
                  <a:pt x="343" y="815"/>
                  <a:pt x="342" y="814"/>
                </a:cubicBezTo>
                <a:cubicBezTo>
                  <a:pt x="341" y="813"/>
                  <a:pt x="340" y="811"/>
                  <a:pt x="342" y="810"/>
                </a:cubicBezTo>
                <a:cubicBezTo>
                  <a:pt x="342" y="810"/>
                  <a:pt x="343" y="810"/>
                  <a:pt x="343" y="809"/>
                </a:cubicBezTo>
                <a:cubicBezTo>
                  <a:pt x="344" y="809"/>
                  <a:pt x="344" y="808"/>
                  <a:pt x="344" y="808"/>
                </a:cubicBezTo>
                <a:cubicBezTo>
                  <a:pt x="345" y="808"/>
                  <a:pt x="346" y="807"/>
                  <a:pt x="345" y="807"/>
                </a:cubicBezTo>
                <a:cubicBezTo>
                  <a:pt x="345" y="806"/>
                  <a:pt x="344" y="806"/>
                  <a:pt x="344" y="807"/>
                </a:cubicBezTo>
                <a:cubicBezTo>
                  <a:pt x="342" y="808"/>
                  <a:pt x="341" y="808"/>
                  <a:pt x="340" y="809"/>
                </a:cubicBezTo>
                <a:cubicBezTo>
                  <a:pt x="339" y="810"/>
                  <a:pt x="337" y="810"/>
                  <a:pt x="336" y="811"/>
                </a:cubicBezTo>
                <a:cubicBezTo>
                  <a:pt x="335" y="811"/>
                  <a:pt x="334" y="812"/>
                  <a:pt x="332" y="812"/>
                </a:cubicBezTo>
                <a:cubicBezTo>
                  <a:pt x="331" y="813"/>
                  <a:pt x="330" y="812"/>
                  <a:pt x="329" y="813"/>
                </a:cubicBezTo>
                <a:cubicBezTo>
                  <a:pt x="328" y="814"/>
                  <a:pt x="327" y="815"/>
                  <a:pt x="326" y="816"/>
                </a:cubicBezTo>
                <a:cubicBezTo>
                  <a:pt x="326" y="817"/>
                  <a:pt x="325" y="819"/>
                  <a:pt x="324" y="820"/>
                </a:cubicBezTo>
                <a:cubicBezTo>
                  <a:pt x="324" y="821"/>
                  <a:pt x="323" y="822"/>
                  <a:pt x="322" y="823"/>
                </a:cubicBezTo>
                <a:cubicBezTo>
                  <a:pt x="321" y="823"/>
                  <a:pt x="320" y="823"/>
                  <a:pt x="319" y="823"/>
                </a:cubicBezTo>
                <a:cubicBezTo>
                  <a:pt x="318" y="824"/>
                  <a:pt x="317" y="824"/>
                  <a:pt x="317" y="824"/>
                </a:cubicBezTo>
                <a:cubicBezTo>
                  <a:pt x="315" y="823"/>
                  <a:pt x="313" y="824"/>
                  <a:pt x="311" y="824"/>
                </a:cubicBezTo>
                <a:cubicBezTo>
                  <a:pt x="310" y="823"/>
                  <a:pt x="308" y="823"/>
                  <a:pt x="306" y="824"/>
                </a:cubicBezTo>
                <a:cubicBezTo>
                  <a:pt x="303" y="825"/>
                  <a:pt x="302" y="828"/>
                  <a:pt x="300" y="830"/>
                </a:cubicBezTo>
                <a:cubicBezTo>
                  <a:pt x="299" y="831"/>
                  <a:pt x="299" y="832"/>
                  <a:pt x="298" y="834"/>
                </a:cubicBezTo>
                <a:cubicBezTo>
                  <a:pt x="298" y="835"/>
                  <a:pt x="298" y="836"/>
                  <a:pt x="300" y="837"/>
                </a:cubicBezTo>
                <a:cubicBezTo>
                  <a:pt x="300" y="837"/>
                  <a:pt x="301" y="837"/>
                  <a:pt x="301" y="838"/>
                </a:cubicBezTo>
                <a:cubicBezTo>
                  <a:pt x="302" y="838"/>
                  <a:pt x="302" y="838"/>
                  <a:pt x="303" y="838"/>
                </a:cubicBezTo>
                <a:cubicBezTo>
                  <a:pt x="303" y="838"/>
                  <a:pt x="304" y="839"/>
                  <a:pt x="305" y="839"/>
                </a:cubicBezTo>
                <a:cubicBezTo>
                  <a:pt x="305" y="838"/>
                  <a:pt x="304" y="838"/>
                  <a:pt x="304" y="838"/>
                </a:cubicBezTo>
                <a:cubicBezTo>
                  <a:pt x="302" y="837"/>
                  <a:pt x="301" y="836"/>
                  <a:pt x="302" y="835"/>
                </a:cubicBezTo>
                <a:cubicBezTo>
                  <a:pt x="303" y="834"/>
                  <a:pt x="304" y="834"/>
                  <a:pt x="304" y="834"/>
                </a:cubicBezTo>
                <a:cubicBezTo>
                  <a:pt x="305" y="835"/>
                  <a:pt x="305" y="835"/>
                  <a:pt x="305" y="836"/>
                </a:cubicBezTo>
                <a:cubicBezTo>
                  <a:pt x="306" y="837"/>
                  <a:pt x="306" y="836"/>
                  <a:pt x="307" y="836"/>
                </a:cubicBezTo>
                <a:cubicBezTo>
                  <a:pt x="308" y="836"/>
                  <a:pt x="308" y="837"/>
                  <a:pt x="309" y="836"/>
                </a:cubicBezTo>
                <a:cubicBezTo>
                  <a:pt x="310" y="836"/>
                  <a:pt x="309" y="835"/>
                  <a:pt x="310" y="834"/>
                </a:cubicBezTo>
                <a:cubicBezTo>
                  <a:pt x="310" y="834"/>
                  <a:pt x="310" y="833"/>
                  <a:pt x="310" y="833"/>
                </a:cubicBezTo>
                <a:cubicBezTo>
                  <a:pt x="311" y="832"/>
                  <a:pt x="310" y="831"/>
                  <a:pt x="310" y="831"/>
                </a:cubicBezTo>
                <a:cubicBezTo>
                  <a:pt x="310" y="830"/>
                  <a:pt x="311" y="830"/>
                  <a:pt x="311" y="829"/>
                </a:cubicBezTo>
                <a:cubicBezTo>
                  <a:pt x="312" y="829"/>
                  <a:pt x="312" y="829"/>
                  <a:pt x="313" y="828"/>
                </a:cubicBezTo>
                <a:cubicBezTo>
                  <a:pt x="313" y="827"/>
                  <a:pt x="313" y="827"/>
                  <a:pt x="314" y="827"/>
                </a:cubicBezTo>
                <a:cubicBezTo>
                  <a:pt x="315" y="826"/>
                  <a:pt x="316" y="827"/>
                  <a:pt x="316" y="827"/>
                </a:cubicBezTo>
                <a:cubicBezTo>
                  <a:pt x="317" y="827"/>
                  <a:pt x="318" y="827"/>
                  <a:pt x="318" y="827"/>
                </a:cubicBezTo>
                <a:cubicBezTo>
                  <a:pt x="319" y="827"/>
                  <a:pt x="320" y="826"/>
                  <a:pt x="320" y="827"/>
                </a:cubicBezTo>
                <a:cubicBezTo>
                  <a:pt x="321" y="827"/>
                  <a:pt x="320" y="828"/>
                  <a:pt x="320" y="829"/>
                </a:cubicBezTo>
                <a:cubicBezTo>
                  <a:pt x="319" y="829"/>
                  <a:pt x="319" y="829"/>
                  <a:pt x="318" y="830"/>
                </a:cubicBezTo>
                <a:cubicBezTo>
                  <a:pt x="318" y="830"/>
                  <a:pt x="318" y="831"/>
                  <a:pt x="317" y="832"/>
                </a:cubicBezTo>
                <a:cubicBezTo>
                  <a:pt x="317" y="832"/>
                  <a:pt x="317" y="833"/>
                  <a:pt x="316" y="833"/>
                </a:cubicBezTo>
                <a:cubicBezTo>
                  <a:pt x="316" y="834"/>
                  <a:pt x="316" y="834"/>
                  <a:pt x="316" y="835"/>
                </a:cubicBezTo>
                <a:cubicBezTo>
                  <a:pt x="317" y="836"/>
                  <a:pt x="316" y="836"/>
                  <a:pt x="317" y="837"/>
                </a:cubicBezTo>
                <a:cubicBezTo>
                  <a:pt x="318" y="837"/>
                  <a:pt x="318" y="836"/>
                  <a:pt x="319" y="837"/>
                </a:cubicBezTo>
                <a:cubicBezTo>
                  <a:pt x="319" y="838"/>
                  <a:pt x="321" y="840"/>
                  <a:pt x="319" y="840"/>
                </a:cubicBezTo>
                <a:cubicBezTo>
                  <a:pt x="319" y="840"/>
                  <a:pt x="319" y="840"/>
                  <a:pt x="318" y="839"/>
                </a:cubicBezTo>
                <a:cubicBezTo>
                  <a:pt x="318" y="839"/>
                  <a:pt x="317" y="839"/>
                  <a:pt x="316" y="839"/>
                </a:cubicBezTo>
                <a:cubicBezTo>
                  <a:pt x="316" y="839"/>
                  <a:pt x="315" y="839"/>
                  <a:pt x="315" y="838"/>
                </a:cubicBezTo>
                <a:cubicBezTo>
                  <a:pt x="314" y="837"/>
                  <a:pt x="315" y="837"/>
                  <a:pt x="315" y="837"/>
                </a:cubicBezTo>
                <a:cubicBezTo>
                  <a:pt x="316" y="836"/>
                  <a:pt x="316" y="835"/>
                  <a:pt x="315" y="835"/>
                </a:cubicBezTo>
                <a:cubicBezTo>
                  <a:pt x="315" y="835"/>
                  <a:pt x="315" y="835"/>
                  <a:pt x="314" y="834"/>
                </a:cubicBezTo>
                <a:cubicBezTo>
                  <a:pt x="314" y="834"/>
                  <a:pt x="314" y="834"/>
                  <a:pt x="314" y="834"/>
                </a:cubicBezTo>
                <a:cubicBezTo>
                  <a:pt x="313" y="834"/>
                  <a:pt x="312" y="833"/>
                  <a:pt x="312" y="833"/>
                </a:cubicBezTo>
                <a:cubicBezTo>
                  <a:pt x="311" y="834"/>
                  <a:pt x="311" y="834"/>
                  <a:pt x="311" y="835"/>
                </a:cubicBezTo>
                <a:cubicBezTo>
                  <a:pt x="310" y="836"/>
                  <a:pt x="309" y="837"/>
                  <a:pt x="308" y="837"/>
                </a:cubicBezTo>
                <a:cubicBezTo>
                  <a:pt x="307" y="837"/>
                  <a:pt x="306" y="837"/>
                  <a:pt x="306" y="838"/>
                </a:cubicBezTo>
                <a:cubicBezTo>
                  <a:pt x="306" y="838"/>
                  <a:pt x="307" y="838"/>
                  <a:pt x="307" y="839"/>
                </a:cubicBezTo>
                <a:cubicBezTo>
                  <a:pt x="307" y="839"/>
                  <a:pt x="307" y="840"/>
                  <a:pt x="307" y="840"/>
                </a:cubicBezTo>
                <a:cubicBezTo>
                  <a:pt x="307" y="840"/>
                  <a:pt x="308" y="840"/>
                  <a:pt x="308" y="841"/>
                </a:cubicBezTo>
                <a:cubicBezTo>
                  <a:pt x="308" y="842"/>
                  <a:pt x="307" y="842"/>
                  <a:pt x="306" y="841"/>
                </a:cubicBezTo>
                <a:cubicBezTo>
                  <a:pt x="306" y="841"/>
                  <a:pt x="305" y="841"/>
                  <a:pt x="304" y="841"/>
                </a:cubicBezTo>
                <a:cubicBezTo>
                  <a:pt x="303" y="841"/>
                  <a:pt x="303" y="840"/>
                  <a:pt x="302" y="839"/>
                </a:cubicBezTo>
                <a:cubicBezTo>
                  <a:pt x="301" y="839"/>
                  <a:pt x="301" y="839"/>
                  <a:pt x="300" y="839"/>
                </a:cubicBezTo>
                <a:cubicBezTo>
                  <a:pt x="300" y="838"/>
                  <a:pt x="299" y="838"/>
                  <a:pt x="299" y="837"/>
                </a:cubicBezTo>
                <a:cubicBezTo>
                  <a:pt x="298" y="837"/>
                  <a:pt x="298" y="836"/>
                  <a:pt x="298" y="836"/>
                </a:cubicBezTo>
                <a:cubicBezTo>
                  <a:pt x="297" y="836"/>
                  <a:pt x="297" y="837"/>
                  <a:pt x="297" y="838"/>
                </a:cubicBezTo>
                <a:cubicBezTo>
                  <a:pt x="297" y="839"/>
                  <a:pt x="296" y="839"/>
                  <a:pt x="296" y="839"/>
                </a:cubicBezTo>
                <a:cubicBezTo>
                  <a:pt x="295" y="840"/>
                  <a:pt x="295" y="840"/>
                  <a:pt x="295" y="841"/>
                </a:cubicBezTo>
                <a:cubicBezTo>
                  <a:pt x="295" y="841"/>
                  <a:pt x="295" y="842"/>
                  <a:pt x="295" y="843"/>
                </a:cubicBezTo>
                <a:cubicBezTo>
                  <a:pt x="295" y="844"/>
                  <a:pt x="296" y="846"/>
                  <a:pt x="296" y="847"/>
                </a:cubicBezTo>
                <a:cubicBezTo>
                  <a:pt x="296" y="848"/>
                  <a:pt x="296" y="849"/>
                  <a:pt x="296" y="849"/>
                </a:cubicBezTo>
                <a:cubicBezTo>
                  <a:pt x="296" y="850"/>
                  <a:pt x="295" y="851"/>
                  <a:pt x="295" y="851"/>
                </a:cubicBezTo>
                <a:cubicBezTo>
                  <a:pt x="295" y="852"/>
                  <a:pt x="295" y="855"/>
                  <a:pt x="296" y="855"/>
                </a:cubicBezTo>
                <a:cubicBezTo>
                  <a:pt x="297" y="855"/>
                  <a:pt x="296" y="852"/>
                  <a:pt x="298" y="853"/>
                </a:cubicBezTo>
                <a:cubicBezTo>
                  <a:pt x="299" y="854"/>
                  <a:pt x="299" y="854"/>
                  <a:pt x="299" y="855"/>
                </a:cubicBezTo>
                <a:cubicBezTo>
                  <a:pt x="299" y="855"/>
                  <a:pt x="300" y="856"/>
                  <a:pt x="300" y="857"/>
                </a:cubicBezTo>
                <a:cubicBezTo>
                  <a:pt x="300" y="857"/>
                  <a:pt x="299" y="857"/>
                  <a:pt x="298" y="857"/>
                </a:cubicBezTo>
                <a:cubicBezTo>
                  <a:pt x="297" y="858"/>
                  <a:pt x="297" y="857"/>
                  <a:pt x="297" y="857"/>
                </a:cubicBezTo>
                <a:cubicBezTo>
                  <a:pt x="295" y="856"/>
                  <a:pt x="296" y="858"/>
                  <a:pt x="296" y="859"/>
                </a:cubicBezTo>
                <a:cubicBezTo>
                  <a:pt x="297" y="860"/>
                  <a:pt x="296" y="862"/>
                  <a:pt x="296" y="863"/>
                </a:cubicBezTo>
                <a:cubicBezTo>
                  <a:pt x="296" y="864"/>
                  <a:pt x="296" y="865"/>
                  <a:pt x="296" y="866"/>
                </a:cubicBezTo>
                <a:cubicBezTo>
                  <a:pt x="296" y="866"/>
                  <a:pt x="295" y="867"/>
                  <a:pt x="295" y="868"/>
                </a:cubicBezTo>
                <a:cubicBezTo>
                  <a:pt x="296" y="868"/>
                  <a:pt x="296" y="868"/>
                  <a:pt x="297" y="869"/>
                </a:cubicBezTo>
                <a:cubicBezTo>
                  <a:pt x="297" y="869"/>
                  <a:pt x="297" y="870"/>
                  <a:pt x="298" y="871"/>
                </a:cubicBezTo>
                <a:cubicBezTo>
                  <a:pt x="299" y="871"/>
                  <a:pt x="299" y="870"/>
                  <a:pt x="299" y="870"/>
                </a:cubicBezTo>
                <a:cubicBezTo>
                  <a:pt x="299" y="869"/>
                  <a:pt x="298" y="869"/>
                  <a:pt x="298" y="868"/>
                </a:cubicBezTo>
                <a:cubicBezTo>
                  <a:pt x="298" y="867"/>
                  <a:pt x="299" y="867"/>
                  <a:pt x="300" y="867"/>
                </a:cubicBezTo>
                <a:cubicBezTo>
                  <a:pt x="301" y="867"/>
                  <a:pt x="301" y="868"/>
                  <a:pt x="301" y="868"/>
                </a:cubicBezTo>
                <a:cubicBezTo>
                  <a:pt x="302" y="869"/>
                  <a:pt x="303" y="869"/>
                  <a:pt x="303" y="869"/>
                </a:cubicBezTo>
                <a:cubicBezTo>
                  <a:pt x="305" y="870"/>
                  <a:pt x="304" y="872"/>
                  <a:pt x="305" y="873"/>
                </a:cubicBezTo>
                <a:cubicBezTo>
                  <a:pt x="305" y="874"/>
                  <a:pt x="306" y="874"/>
                  <a:pt x="306" y="874"/>
                </a:cubicBezTo>
                <a:cubicBezTo>
                  <a:pt x="307" y="875"/>
                  <a:pt x="307" y="876"/>
                  <a:pt x="306" y="877"/>
                </a:cubicBezTo>
                <a:cubicBezTo>
                  <a:pt x="306" y="877"/>
                  <a:pt x="306" y="877"/>
                  <a:pt x="306" y="877"/>
                </a:cubicBezTo>
                <a:cubicBezTo>
                  <a:pt x="305" y="878"/>
                  <a:pt x="305" y="878"/>
                  <a:pt x="305" y="879"/>
                </a:cubicBezTo>
                <a:cubicBezTo>
                  <a:pt x="304" y="880"/>
                  <a:pt x="303" y="877"/>
                  <a:pt x="302" y="878"/>
                </a:cubicBezTo>
                <a:cubicBezTo>
                  <a:pt x="302" y="878"/>
                  <a:pt x="302" y="879"/>
                  <a:pt x="302" y="879"/>
                </a:cubicBezTo>
                <a:cubicBezTo>
                  <a:pt x="302" y="880"/>
                  <a:pt x="302" y="880"/>
                  <a:pt x="303" y="880"/>
                </a:cubicBezTo>
                <a:cubicBezTo>
                  <a:pt x="303" y="880"/>
                  <a:pt x="303" y="880"/>
                  <a:pt x="304" y="880"/>
                </a:cubicBezTo>
                <a:cubicBezTo>
                  <a:pt x="304" y="880"/>
                  <a:pt x="305" y="882"/>
                  <a:pt x="305" y="881"/>
                </a:cubicBezTo>
                <a:cubicBezTo>
                  <a:pt x="306" y="879"/>
                  <a:pt x="306" y="883"/>
                  <a:pt x="305" y="883"/>
                </a:cubicBezTo>
                <a:cubicBezTo>
                  <a:pt x="305" y="884"/>
                  <a:pt x="305" y="884"/>
                  <a:pt x="305" y="885"/>
                </a:cubicBezTo>
                <a:cubicBezTo>
                  <a:pt x="305" y="886"/>
                  <a:pt x="305" y="886"/>
                  <a:pt x="304" y="886"/>
                </a:cubicBezTo>
                <a:cubicBezTo>
                  <a:pt x="303" y="886"/>
                  <a:pt x="302" y="886"/>
                  <a:pt x="301" y="886"/>
                </a:cubicBezTo>
                <a:cubicBezTo>
                  <a:pt x="299" y="886"/>
                  <a:pt x="301" y="883"/>
                  <a:pt x="302" y="882"/>
                </a:cubicBezTo>
                <a:cubicBezTo>
                  <a:pt x="302" y="882"/>
                  <a:pt x="302" y="881"/>
                  <a:pt x="301" y="881"/>
                </a:cubicBezTo>
                <a:cubicBezTo>
                  <a:pt x="300" y="881"/>
                  <a:pt x="300" y="882"/>
                  <a:pt x="300" y="882"/>
                </a:cubicBezTo>
                <a:cubicBezTo>
                  <a:pt x="300" y="884"/>
                  <a:pt x="299" y="884"/>
                  <a:pt x="299" y="886"/>
                </a:cubicBezTo>
                <a:cubicBezTo>
                  <a:pt x="298" y="887"/>
                  <a:pt x="298" y="889"/>
                  <a:pt x="299" y="890"/>
                </a:cubicBezTo>
                <a:cubicBezTo>
                  <a:pt x="300" y="892"/>
                  <a:pt x="299" y="888"/>
                  <a:pt x="300" y="887"/>
                </a:cubicBezTo>
                <a:cubicBezTo>
                  <a:pt x="300" y="886"/>
                  <a:pt x="302" y="887"/>
                  <a:pt x="303" y="887"/>
                </a:cubicBezTo>
                <a:cubicBezTo>
                  <a:pt x="304" y="887"/>
                  <a:pt x="306" y="886"/>
                  <a:pt x="307" y="888"/>
                </a:cubicBezTo>
                <a:cubicBezTo>
                  <a:pt x="307" y="888"/>
                  <a:pt x="307" y="889"/>
                  <a:pt x="307" y="890"/>
                </a:cubicBezTo>
                <a:cubicBezTo>
                  <a:pt x="308" y="890"/>
                  <a:pt x="309" y="890"/>
                  <a:pt x="309" y="891"/>
                </a:cubicBezTo>
                <a:cubicBezTo>
                  <a:pt x="310" y="891"/>
                  <a:pt x="310" y="892"/>
                  <a:pt x="310" y="893"/>
                </a:cubicBezTo>
                <a:cubicBezTo>
                  <a:pt x="310" y="894"/>
                  <a:pt x="310" y="894"/>
                  <a:pt x="311" y="894"/>
                </a:cubicBezTo>
                <a:cubicBezTo>
                  <a:pt x="312" y="895"/>
                  <a:pt x="312" y="897"/>
                  <a:pt x="312" y="898"/>
                </a:cubicBezTo>
                <a:cubicBezTo>
                  <a:pt x="311" y="899"/>
                  <a:pt x="309" y="899"/>
                  <a:pt x="308" y="899"/>
                </a:cubicBezTo>
                <a:cubicBezTo>
                  <a:pt x="307" y="899"/>
                  <a:pt x="306" y="899"/>
                  <a:pt x="306" y="900"/>
                </a:cubicBezTo>
                <a:cubicBezTo>
                  <a:pt x="306" y="900"/>
                  <a:pt x="305" y="901"/>
                  <a:pt x="306" y="902"/>
                </a:cubicBezTo>
                <a:cubicBezTo>
                  <a:pt x="307" y="902"/>
                  <a:pt x="308" y="902"/>
                  <a:pt x="309" y="902"/>
                </a:cubicBezTo>
                <a:cubicBezTo>
                  <a:pt x="311" y="902"/>
                  <a:pt x="309" y="904"/>
                  <a:pt x="309" y="905"/>
                </a:cubicBezTo>
                <a:cubicBezTo>
                  <a:pt x="309" y="906"/>
                  <a:pt x="310" y="907"/>
                  <a:pt x="310" y="908"/>
                </a:cubicBezTo>
                <a:cubicBezTo>
                  <a:pt x="310" y="908"/>
                  <a:pt x="310" y="909"/>
                  <a:pt x="310" y="909"/>
                </a:cubicBezTo>
                <a:cubicBezTo>
                  <a:pt x="310" y="910"/>
                  <a:pt x="312" y="910"/>
                  <a:pt x="312" y="911"/>
                </a:cubicBezTo>
                <a:cubicBezTo>
                  <a:pt x="313" y="912"/>
                  <a:pt x="313" y="912"/>
                  <a:pt x="314" y="912"/>
                </a:cubicBezTo>
                <a:cubicBezTo>
                  <a:pt x="314" y="912"/>
                  <a:pt x="315" y="912"/>
                  <a:pt x="316" y="913"/>
                </a:cubicBezTo>
                <a:cubicBezTo>
                  <a:pt x="316" y="914"/>
                  <a:pt x="316" y="914"/>
                  <a:pt x="315" y="914"/>
                </a:cubicBezTo>
                <a:cubicBezTo>
                  <a:pt x="314" y="915"/>
                  <a:pt x="313" y="915"/>
                  <a:pt x="313" y="914"/>
                </a:cubicBezTo>
                <a:cubicBezTo>
                  <a:pt x="312" y="914"/>
                  <a:pt x="312" y="914"/>
                  <a:pt x="311" y="913"/>
                </a:cubicBezTo>
                <a:cubicBezTo>
                  <a:pt x="310" y="913"/>
                  <a:pt x="308" y="914"/>
                  <a:pt x="307" y="914"/>
                </a:cubicBezTo>
                <a:cubicBezTo>
                  <a:pt x="306" y="914"/>
                  <a:pt x="305" y="913"/>
                  <a:pt x="305" y="914"/>
                </a:cubicBezTo>
                <a:cubicBezTo>
                  <a:pt x="304" y="914"/>
                  <a:pt x="304" y="915"/>
                  <a:pt x="304" y="916"/>
                </a:cubicBezTo>
                <a:cubicBezTo>
                  <a:pt x="303" y="917"/>
                  <a:pt x="302" y="918"/>
                  <a:pt x="303" y="920"/>
                </a:cubicBezTo>
                <a:cubicBezTo>
                  <a:pt x="304" y="920"/>
                  <a:pt x="304" y="920"/>
                  <a:pt x="304" y="921"/>
                </a:cubicBezTo>
                <a:cubicBezTo>
                  <a:pt x="304" y="922"/>
                  <a:pt x="303" y="923"/>
                  <a:pt x="303" y="923"/>
                </a:cubicBezTo>
                <a:cubicBezTo>
                  <a:pt x="302" y="923"/>
                  <a:pt x="301" y="921"/>
                  <a:pt x="300" y="920"/>
                </a:cubicBezTo>
                <a:cubicBezTo>
                  <a:pt x="300" y="920"/>
                  <a:pt x="296" y="920"/>
                  <a:pt x="297" y="922"/>
                </a:cubicBezTo>
                <a:cubicBezTo>
                  <a:pt x="298" y="923"/>
                  <a:pt x="300" y="923"/>
                  <a:pt x="299" y="924"/>
                </a:cubicBezTo>
                <a:cubicBezTo>
                  <a:pt x="298" y="925"/>
                  <a:pt x="295" y="925"/>
                  <a:pt x="295" y="924"/>
                </a:cubicBezTo>
                <a:cubicBezTo>
                  <a:pt x="296" y="923"/>
                  <a:pt x="296" y="923"/>
                  <a:pt x="296" y="922"/>
                </a:cubicBezTo>
                <a:cubicBezTo>
                  <a:pt x="296" y="921"/>
                  <a:pt x="295" y="921"/>
                  <a:pt x="295" y="921"/>
                </a:cubicBezTo>
                <a:cubicBezTo>
                  <a:pt x="293" y="920"/>
                  <a:pt x="292" y="919"/>
                  <a:pt x="290" y="919"/>
                </a:cubicBezTo>
                <a:cubicBezTo>
                  <a:pt x="288" y="918"/>
                  <a:pt x="286" y="919"/>
                  <a:pt x="283" y="919"/>
                </a:cubicBezTo>
                <a:cubicBezTo>
                  <a:pt x="282" y="919"/>
                  <a:pt x="281" y="919"/>
                  <a:pt x="280" y="919"/>
                </a:cubicBezTo>
                <a:cubicBezTo>
                  <a:pt x="279" y="919"/>
                  <a:pt x="279" y="919"/>
                  <a:pt x="279" y="919"/>
                </a:cubicBezTo>
                <a:cubicBezTo>
                  <a:pt x="279" y="919"/>
                  <a:pt x="278" y="919"/>
                  <a:pt x="278" y="919"/>
                </a:cubicBezTo>
                <a:cubicBezTo>
                  <a:pt x="277" y="920"/>
                  <a:pt x="277" y="920"/>
                  <a:pt x="277" y="921"/>
                </a:cubicBezTo>
                <a:cubicBezTo>
                  <a:pt x="276" y="921"/>
                  <a:pt x="275" y="921"/>
                  <a:pt x="275" y="922"/>
                </a:cubicBezTo>
                <a:cubicBezTo>
                  <a:pt x="274" y="922"/>
                  <a:pt x="274" y="923"/>
                  <a:pt x="274" y="924"/>
                </a:cubicBezTo>
                <a:cubicBezTo>
                  <a:pt x="274" y="924"/>
                  <a:pt x="273" y="925"/>
                  <a:pt x="273" y="925"/>
                </a:cubicBezTo>
                <a:cubicBezTo>
                  <a:pt x="273" y="926"/>
                  <a:pt x="274" y="926"/>
                  <a:pt x="274" y="927"/>
                </a:cubicBezTo>
                <a:cubicBezTo>
                  <a:pt x="275" y="927"/>
                  <a:pt x="275" y="928"/>
                  <a:pt x="276" y="928"/>
                </a:cubicBezTo>
                <a:cubicBezTo>
                  <a:pt x="276" y="928"/>
                  <a:pt x="277" y="928"/>
                  <a:pt x="277" y="929"/>
                </a:cubicBezTo>
                <a:cubicBezTo>
                  <a:pt x="279" y="930"/>
                  <a:pt x="276" y="931"/>
                  <a:pt x="276" y="930"/>
                </a:cubicBezTo>
                <a:cubicBezTo>
                  <a:pt x="276" y="930"/>
                  <a:pt x="276" y="930"/>
                  <a:pt x="275" y="930"/>
                </a:cubicBezTo>
                <a:cubicBezTo>
                  <a:pt x="275" y="929"/>
                  <a:pt x="275" y="929"/>
                  <a:pt x="275" y="929"/>
                </a:cubicBezTo>
                <a:cubicBezTo>
                  <a:pt x="274" y="929"/>
                  <a:pt x="274" y="929"/>
                  <a:pt x="273" y="928"/>
                </a:cubicBezTo>
                <a:cubicBezTo>
                  <a:pt x="273" y="927"/>
                  <a:pt x="272" y="927"/>
                  <a:pt x="272" y="927"/>
                </a:cubicBezTo>
                <a:cubicBezTo>
                  <a:pt x="271" y="927"/>
                  <a:pt x="271" y="926"/>
                  <a:pt x="270" y="926"/>
                </a:cubicBezTo>
                <a:cubicBezTo>
                  <a:pt x="269" y="926"/>
                  <a:pt x="268" y="926"/>
                  <a:pt x="268" y="925"/>
                </a:cubicBezTo>
                <a:cubicBezTo>
                  <a:pt x="267" y="925"/>
                  <a:pt x="266" y="926"/>
                  <a:pt x="266" y="926"/>
                </a:cubicBezTo>
                <a:cubicBezTo>
                  <a:pt x="265" y="926"/>
                  <a:pt x="264" y="926"/>
                  <a:pt x="263" y="925"/>
                </a:cubicBezTo>
                <a:cubicBezTo>
                  <a:pt x="262" y="925"/>
                  <a:pt x="261" y="926"/>
                  <a:pt x="259" y="926"/>
                </a:cubicBezTo>
                <a:cubicBezTo>
                  <a:pt x="258" y="926"/>
                  <a:pt x="256" y="926"/>
                  <a:pt x="255" y="926"/>
                </a:cubicBezTo>
                <a:cubicBezTo>
                  <a:pt x="253" y="926"/>
                  <a:pt x="252" y="926"/>
                  <a:pt x="250" y="927"/>
                </a:cubicBezTo>
                <a:cubicBezTo>
                  <a:pt x="249" y="928"/>
                  <a:pt x="248" y="928"/>
                  <a:pt x="247" y="928"/>
                </a:cubicBezTo>
                <a:cubicBezTo>
                  <a:pt x="245" y="929"/>
                  <a:pt x="244" y="930"/>
                  <a:pt x="244" y="931"/>
                </a:cubicBezTo>
                <a:cubicBezTo>
                  <a:pt x="243" y="932"/>
                  <a:pt x="242" y="933"/>
                  <a:pt x="241" y="933"/>
                </a:cubicBezTo>
                <a:cubicBezTo>
                  <a:pt x="240" y="934"/>
                  <a:pt x="239" y="935"/>
                  <a:pt x="239" y="936"/>
                </a:cubicBezTo>
                <a:cubicBezTo>
                  <a:pt x="238" y="937"/>
                  <a:pt x="237" y="937"/>
                  <a:pt x="236" y="938"/>
                </a:cubicBezTo>
                <a:cubicBezTo>
                  <a:pt x="235" y="939"/>
                  <a:pt x="234" y="939"/>
                  <a:pt x="232" y="939"/>
                </a:cubicBezTo>
                <a:cubicBezTo>
                  <a:pt x="232" y="939"/>
                  <a:pt x="231" y="939"/>
                  <a:pt x="230" y="939"/>
                </a:cubicBezTo>
                <a:cubicBezTo>
                  <a:pt x="230" y="939"/>
                  <a:pt x="229" y="940"/>
                  <a:pt x="229" y="940"/>
                </a:cubicBezTo>
                <a:cubicBezTo>
                  <a:pt x="228" y="941"/>
                  <a:pt x="227" y="942"/>
                  <a:pt x="227" y="943"/>
                </a:cubicBezTo>
                <a:cubicBezTo>
                  <a:pt x="227" y="944"/>
                  <a:pt x="227" y="945"/>
                  <a:pt x="227" y="947"/>
                </a:cubicBezTo>
                <a:cubicBezTo>
                  <a:pt x="227" y="947"/>
                  <a:pt x="226" y="948"/>
                  <a:pt x="226" y="948"/>
                </a:cubicBezTo>
                <a:cubicBezTo>
                  <a:pt x="226" y="949"/>
                  <a:pt x="226" y="950"/>
                  <a:pt x="226" y="950"/>
                </a:cubicBezTo>
                <a:cubicBezTo>
                  <a:pt x="225" y="952"/>
                  <a:pt x="224" y="954"/>
                  <a:pt x="223" y="956"/>
                </a:cubicBezTo>
                <a:cubicBezTo>
                  <a:pt x="222" y="957"/>
                  <a:pt x="221" y="958"/>
                  <a:pt x="220" y="959"/>
                </a:cubicBezTo>
                <a:cubicBezTo>
                  <a:pt x="220" y="961"/>
                  <a:pt x="220" y="961"/>
                  <a:pt x="218" y="962"/>
                </a:cubicBezTo>
                <a:cubicBezTo>
                  <a:pt x="217" y="963"/>
                  <a:pt x="213" y="966"/>
                  <a:pt x="216" y="968"/>
                </a:cubicBezTo>
                <a:cubicBezTo>
                  <a:pt x="216" y="968"/>
                  <a:pt x="217" y="969"/>
                  <a:pt x="217" y="969"/>
                </a:cubicBezTo>
                <a:cubicBezTo>
                  <a:pt x="218" y="969"/>
                  <a:pt x="218" y="969"/>
                  <a:pt x="219" y="969"/>
                </a:cubicBezTo>
                <a:cubicBezTo>
                  <a:pt x="219" y="969"/>
                  <a:pt x="220" y="970"/>
                  <a:pt x="220" y="970"/>
                </a:cubicBezTo>
                <a:cubicBezTo>
                  <a:pt x="221" y="971"/>
                  <a:pt x="222" y="970"/>
                  <a:pt x="222" y="971"/>
                </a:cubicBezTo>
                <a:cubicBezTo>
                  <a:pt x="223" y="972"/>
                  <a:pt x="220" y="972"/>
                  <a:pt x="220" y="972"/>
                </a:cubicBezTo>
                <a:cubicBezTo>
                  <a:pt x="219" y="973"/>
                  <a:pt x="219" y="973"/>
                  <a:pt x="219" y="973"/>
                </a:cubicBezTo>
                <a:cubicBezTo>
                  <a:pt x="219" y="973"/>
                  <a:pt x="218" y="973"/>
                  <a:pt x="218" y="973"/>
                </a:cubicBezTo>
                <a:cubicBezTo>
                  <a:pt x="217" y="973"/>
                  <a:pt x="217" y="974"/>
                  <a:pt x="216" y="974"/>
                </a:cubicBezTo>
                <a:cubicBezTo>
                  <a:pt x="216" y="974"/>
                  <a:pt x="216" y="973"/>
                  <a:pt x="215" y="972"/>
                </a:cubicBezTo>
                <a:cubicBezTo>
                  <a:pt x="215" y="972"/>
                  <a:pt x="214" y="972"/>
                  <a:pt x="214" y="971"/>
                </a:cubicBezTo>
                <a:cubicBezTo>
                  <a:pt x="213" y="971"/>
                  <a:pt x="212" y="970"/>
                  <a:pt x="210" y="970"/>
                </a:cubicBezTo>
                <a:cubicBezTo>
                  <a:pt x="209" y="971"/>
                  <a:pt x="208" y="972"/>
                  <a:pt x="210" y="972"/>
                </a:cubicBezTo>
                <a:cubicBezTo>
                  <a:pt x="210" y="972"/>
                  <a:pt x="211" y="972"/>
                  <a:pt x="212" y="972"/>
                </a:cubicBezTo>
                <a:cubicBezTo>
                  <a:pt x="212" y="972"/>
                  <a:pt x="212" y="973"/>
                  <a:pt x="213" y="973"/>
                </a:cubicBezTo>
                <a:cubicBezTo>
                  <a:pt x="213" y="974"/>
                  <a:pt x="214" y="973"/>
                  <a:pt x="214" y="974"/>
                </a:cubicBezTo>
                <a:cubicBezTo>
                  <a:pt x="214" y="974"/>
                  <a:pt x="214" y="974"/>
                  <a:pt x="215" y="974"/>
                </a:cubicBezTo>
                <a:cubicBezTo>
                  <a:pt x="215" y="975"/>
                  <a:pt x="215" y="975"/>
                  <a:pt x="216" y="975"/>
                </a:cubicBezTo>
                <a:cubicBezTo>
                  <a:pt x="217" y="975"/>
                  <a:pt x="217" y="975"/>
                  <a:pt x="218" y="976"/>
                </a:cubicBezTo>
                <a:cubicBezTo>
                  <a:pt x="219" y="976"/>
                  <a:pt x="219" y="977"/>
                  <a:pt x="219" y="978"/>
                </a:cubicBezTo>
                <a:cubicBezTo>
                  <a:pt x="218" y="978"/>
                  <a:pt x="218" y="977"/>
                  <a:pt x="217" y="977"/>
                </a:cubicBezTo>
                <a:cubicBezTo>
                  <a:pt x="216" y="977"/>
                  <a:pt x="215" y="976"/>
                  <a:pt x="214" y="976"/>
                </a:cubicBezTo>
                <a:cubicBezTo>
                  <a:pt x="214" y="976"/>
                  <a:pt x="213" y="976"/>
                  <a:pt x="213" y="976"/>
                </a:cubicBezTo>
                <a:cubicBezTo>
                  <a:pt x="213" y="975"/>
                  <a:pt x="212" y="975"/>
                  <a:pt x="212" y="975"/>
                </a:cubicBezTo>
                <a:cubicBezTo>
                  <a:pt x="211" y="974"/>
                  <a:pt x="208" y="974"/>
                  <a:pt x="206" y="974"/>
                </a:cubicBezTo>
                <a:cubicBezTo>
                  <a:pt x="205" y="974"/>
                  <a:pt x="203" y="975"/>
                  <a:pt x="204" y="976"/>
                </a:cubicBezTo>
                <a:cubicBezTo>
                  <a:pt x="204" y="977"/>
                  <a:pt x="204" y="976"/>
                  <a:pt x="204" y="977"/>
                </a:cubicBezTo>
                <a:cubicBezTo>
                  <a:pt x="205" y="977"/>
                  <a:pt x="205" y="977"/>
                  <a:pt x="205" y="977"/>
                </a:cubicBezTo>
                <a:cubicBezTo>
                  <a:pt x="206" y="978"/>
                  <a:pt x="206" y="978"/>
                  <a:pt x="207" y="978"/>
                </a:cubicBezTo>
                <a:cubicBezTo>
                  <a:pt x="208" y="977"/>
                  <a:pt x="209" y="978"/>
                  <a:pt x="211" y="978"/>
                </a:cubicBezTo>
                <a:cubicBezTo>
                  <a:pt x="211" y="978"/>
                  <a:pt x="212" y="978"/>
                  <a:pt x="213" y="978"/>
                </a:cubicBezTo>
                <a:cubicBezTo>
                  <a:pt x="213" y="978"/>
                  <a:pt x="214" y="978"/>
                  <a:pt x="214" y="978"/>
                </a:cubicBezTo>
                <a:cubicBezTo>
                  <a:pt x="215" y="978"/>
                  <a:pt x="215" y="979"/>
                  <a:pt x="216" y="979"/>
                </a:cubicBezTo>
                <a:cubicBezTo>
                  <a:pt x="217" y="979"/>
                  <a:pt x="219" y="980"/>
                  <a:pt x="219" y="981"/>
                </a:cubicBezTo>
                <a:cubicBezTo>
                  <a:pt x="219" y="980"/>
                  <a:pt x="217" y="980"/>
                  <a:pt x="216" y="980"/>
                </a:cubicBezTo>
                <a:cubicBezTo>
                  <a:pt x="214" y="980"/>
                  <a:pt x="213" y="980"/>
                  <a:pt x="211" y="980"/>
                </a:cubicBezTo>
                <a:cubicBezTo>
                  <a:pt x="210" y="980"/>
                  <a:pt x="209" y="979"/>
                  <a:pt x="207" y="979"/>
                </a:cubicBezTo>
                <a:cubicBezTo>
                  <a:pt x="207" y="979"/>
                  <a:pt x="206" y="980"/>
                  <a:pt x="206" y="980"/>
                </a:cubicBezTo>
                <a:cubicBezTo>
                  <a:pt x="205" y="979"/>
                  <a:pt x="204" y="979"/>
                  <a:pt x="204" y="979"/>
                </a:cubicBezTo>
                <a:cubicBezTo>
                  <a:pt x="203" y="979"/>
                  <a:pt x="203" y="980"/>
                  <a:pt x="203" y="980"/>
                </a:cubicBezTo>
                <a:cubicBezTo>
                  <a:pt x="202" y="980"/>
                  <a:pt x="202" y="980"/>
                  <a:pt x="201" y="980"/>
                </a:cubicBezTo>
                <a:cubicBezTo>
                  <a:pt x="201" y="980"/>
                  <a:pt x="200" y="980"/>
                  <a:pt x="200" y="980"/>
                </a:cubicBezTo>
                <a:cubicBezTo>
                  <a:pt x="199" y="980"/>
                  <a:pt x="199" y="981"/>
                  <a:pt x="198" y="981"/>
                </a:cubicBezTo>
                <a:cubicBezTo>
                  <a:pt x="197" y="982"/>
                  <a:pt x="196" y="982"/>
                  <a:pt x="196" y="982"/>
                </a:cubicBezTo>
                <a:cubicBezTo>
                  <a:pt x="194" y="982"/>
                  <a:pt x="193" y="983"/>
                  <a:pt x="192" y="984"/>
                </a:cubicBezTo>
                <a:cubicBezTo>
                  <a:pt x="191" y="985"/>
                  <a:pt x="190" y="985"/>
                  <a:pt x="188" y="986"/>
                </a:cubicBezTo>
                <a:cubicBezTo>
                  <a:pt x="187" y="986"/>
                  <a:pt x="186" y="987"/>
                  <a:pt x="185" y="987"/>
                </a:cubicBezTo>
                <a:cubicBezTo>
                  <a:pt x="183" y="988"/>
                  <a:pt x="182" y="988"/>
                  <a:pt x="180" y="989"/>
                </a:cubicBezTo>
                <a:cubicBezTo>
                  <a:pt x="179" y="989"/>
                  <a:pt x="179" y="990"/>
                  <a:pt x="178" y="990"/>
                </a:cubicBezTo>
                <a:cubicBezTo>
                  <a:pt x="177" y="990"/>
                  <a:pt x="176" y="990"/>
                  <a:pt x="175" y="990"/>
                </a:cubicBezTo>
                <a:cubicBezTo>
                  <a:pt x="173" y="991"/>
                  <a:pt x="172" y="991"/>
                  <a:pt x="171" y="992"/>
                </a:cubicBezTo>
                <a:cubicBezTo>
                  <a:pt x="170" y="992"/>
                  <a:pt x="169" y="992"/>
                  <a:pt x="167" y="993"/>
                </a:cubicBezTo>
                <a:cubicBezTo>
                  <a:pt x="166" y="994"/>
                  <a:pt x="166" y="995"/>
                  <a:pt x="166" y="997"/>
                </a:cubicBezTo>
                <a:cubicBezTo>
                  <a:pt x="166" y="998"/>
                  <a:pt x="166" y="1000"/>
                  <a:pt x="166" y="1001"/>
                </a:cubicBezTo>
                <a:cubicBezTo>
                  <a:pt x="167" y="1002"/>
                  <a:pt x="167" y="1002"/>
                  <a:pt x="167" y="1003"/>
                </a:cubicBezTo>
                <a:cubicBezTo>
                  <a:pt x="167" y="1004"/>
                  <a:pt x="167" y="1004"/>
                  <a:pt x="167" y="1005"/>
                </a:cubicBezTo>
                <a:cubicBezTo>
                  <a:pt x="167" y="1006"/>
                  <a:pt x="167" y="1006"/>
                  <a:pt x="167" y="1007"/>
                </a:cubicBezTo>
                <a:cubicBezTo>
                  <a:pt x="167" y="1008"/>
                  <a:pt x="167" y="1008"/>
                  <a:pt x="168" y="1009"/>
                </a:cubicBezTo>
                <a:cubicBezTo>
                  <a:pt x="168" y="1010"/>
                  <a:pt x="167" y="1011"/>
                  <a:pt x="166" y="1012"/>
                </a:cubicBezTo>
                <a:cubicBezTo>
                  <a:pt x="165" y="1012"/>
                  <a:pt x="164" y="1012"/>
                  <a:pt x="164" y="1013"/>
                </a:cubicBezTo>
                <a:cubicBezTo>
                  <a:pt x="163" y="1013"/>
                  <a:pt x="162" y="1014"/>
                  <a:pt x="162" y="1014"/>
                </a:cubicBezTo>
                <a:cubicBezTo>
                  <a:pt x="160" y="1015"/>
                  <a:pt x="158" y="1016"/>
                  <a:pt x="157" y="1017"/>
                </a:cubicBezTo>
                <a:cubicBezTo>
                  <a:pt x="156" y="1018"/>
                  <a:pt x="155" y="1018"/>
                  <a:pt x="155" y="1018"/>
                </a:cubicBezTo>
                <a:cubicBezTo>
                  <a:pt x="153" y="1018"/>
                  <a:pt x="152" y="1018"/>
                  <a:pt x="151" y="1019"/>
                </a:cubicBezTo>
                <a:cubicBezTo>
                  <a:pt x="149" y="1019"/>
                  <a:pt x="148" y="1019"/>
                  <a:pt x="146" y="1020"/>
                </a:cubicBezTo>
                <a:cubicBezTo>
                  <a:pt x="145" y="1020"/>
                  <a:pt x="144" y="1021"/>
                  <a:pt x="143" y="1021"/>
                </a:cubicBezTo>
                <a:cubicBezTo>
                  <a:pt x="141" y="1022"/>
                  <a:pt x="140" y="1022"/>
                  <a:pt x="139" y="1024"/>
                </a:cubicBezTo>
                <a:cubicBezTo>
                  <a:pt x="138" y="1025"/>
                  <a:pt x="137" y="1026"/>
                  <a:pt x="137" y="1027"/>
                </a:cubicBezTo>
                <a:cubicBezTo>
                  <a:pt x="135" y="1031"/>
                  <a:pt x="143" y="1028"/>
                  <a:pt x="143" y="1030"/>
                </a:cubicBezTo>
                <a:cubicBezTo>
                  <a:pt x="143" y="1031"/>
                  <a:pt x="142" y="1030"/>
                  <a:pt x="141" y="1030"/>
                </a:cubicBezTo>
                <a:cubicBezTo>
                  <a:pt x="140" y="1030"/>
                  <a:pt x="140" y="1031"/>
                  <a:pt x="139" y="1031"/>
                </a:cubicBezTo>
                <a:cubicBezTo>
                  <a:pt x="136" y="1033"/>
                  <a:pt x="132" y="1035"/>
                  <a:pt x="128" y="1034"/>
                </a:cubicBezTo>
                <a:cubicBezTo>
                  <a:pt x="126" y="1033"/>
                  <a:pt x="125" y="1033"/>
                  <a:pt x="123" y="1033"/>
                </a:cubicBezTo>
                <a:cubicBezTo>
                  <a:pt x="122" y="1033"/>
                  <a:pt x="120" y="1033"/>
                  <a:pt x="119" y="1033"/>
                </a:cubicBezTo>
                <a:cubicBezTo>
                  <a:pt x="118" y="1033"/>
                  <a:pt x="116" y="1032"/>
                  <a:pt x="115" y="1032"/>
                </a:cubicBezTo>
                <a:cubicBezTo>
                  <a:pt x="114" y="1032"/>
                  <a:pt x="113" y="1032"/>
                  <a:pt x="113" y="1031"/>
                </a:cubicBezTo>
                <a:cubicBezTo>
                  <a:pt x="112" y="1031"/>
                  <a:pt x="112" y="1030"/>
                  <a:pt x="112" y="1030"/>
                </a:cubicBezTo>
                <a:cubicBezTo>
                  <a:pt x="111" y="1029"/>
                  <a:pt x="110" y="1028"/>
                  <a:pt x="109" y="1027"/>
                </a:cubicBezTo>
                <a:cubicBezTo>
                  <a:pt x="109" y="1026"/>
                  <a:pt x="109" y="1026"/>
                  <a:pt x="110" y="1025"/>
                </a:cubicBezTo>
                <a:cubicBezTo>
                  <a:pt x="110" y="1025"/>
                  <a:pt x="111" y="1025"/>
                  <a:pt x="111" y="1024"/>
                </a:cubicBezTo>
                <a:cubicBezTo>
                  <a:pt x="110" y="1024"/>
                  <a:pt x="109" y="1024"/>
                  <a:pt x="109" y="1023"/>
                </a:cubicBezTo>
                <a:cubicBezTo>
                  <a:pt x="108" y="1023"/>
                  <a:pt x="108" y="1023"/>
                  <a:pt x="107" y="1023"/>
                </a:cubicBezTo>
                <a:cubicBezTo>
                  <a:pt x="106" y="1023"/>
                  <a:pt x="105" y="1025"/>
                  <a:pt x="104" y="1025"/>
                </a:cubicBezTo>
                <a:cubicBezTo>
                  <a:pt x="103" y="1025"/>
                  <a:pt x="103" y="1025"/>
                  <a:pt x="102" y="1024"/>
                </a:cubicBezTo>
                <a:cubicBezTo>
                  <a:pt x="102" y="1024"/>
                  <a:pt x="101" y="1024"/>
                  <a:pt x="100" y="1024"/>
                </a:cubicBezTo>
                <a:cubicBezTo>
                  <a:pt x="100" y="1024"/>
                  <a:pt x="98" y="1022"/>
                  <a:pt x="97" y="1023"/>
                </a:cubicBezTo>
                <a:cubicBezTo>
                  <a:pt x="96" y="1023"/>
                  <a:pt x="97" y="1024"/>
                  <a:pt x="97" y="1024"/>
                </a:cubicBezTo>
                <a:cubicBezTo>
                  <a:pt x="98" y="1025"/>
                  <a:pt x="99" y="1025"/>
                  <a:pt x="99" y="1026"/>
                </a:cubicBezTo>
                <a:cubicBezTo>
                  <a:pt x="99" y="1026"/>
                  <a:pt x="99" y="1027"/>
                  <a:pt x="99" y="1028"/>
                </a:cubicBezTo>
                <a:cubicBezTo>
                  <a:pt x="100" y="1028"/>
                  <a:pt x="100" y="1029"/>
                  <a:pt x="101" y="1029"/>
                </a:cubicBezTo>
                <a:cubicBezTo>
                  <a:pt x="101" y="1030"/>
                  <a:pt x="101" y="1031"/>
                  <a:pt x="101" y="1031"/>
                </a:cubicBezTo>
                <a:cubicBezTo>
                  <a:pt x="101" y="1032"/>
                  <a:pt x="102" y="1032"/>
                  <a:pt x="102" y="1033"/>
                </a:cubicBezTo>
                <a:cubicBezTo>
                  <a:pt x="103" y="1034"/>
                  <a:pt x="103" y="1035"/>
                  <a:pt x="104" y="1036"/>
                </a:cubicBezTo>
                <a:cubicBezTo>
                  <a:pt x="105" y="1037"/>
                  <a:pt x="105" y="1038"/>
                  <a:pt x="105" y="1040"/>
                </a:cubicBezTo>
                <a:cubicBezTo>
                  <a:pt x="106" y="1041"/>
                  <a:pt x="106" y="1043"/>
                  <a:pt x="106" y="1044"/>
                </a:cubicBezTo>
                <a:cubicBezTo>
                  <a:pt x="106" y="1045"/>
                  <a:pt x="105" y="1046"/>
                  <a:pt x="106" y="1046"/>
                </a:cubicBezTo>
                <a:cubicBezTo>
                  <a:pt x="106" y="1047"/>
                  <a:pt x="106" y="1047"/>
                  <a:pt x="107" y="1048"/>
                </a:cubicBezTo>
                <a:cubicBezTo>
                  <a:pt x="107" y="1048"/>
                  <a:pt x="108" y="1051"/>
                  <a:pt x="106" y="1050"/>
                </a:cubicBezTo>
                <a:cubicBezTo>
                  <a:pt x="106" y="1050"/>
                  <a:pt x="105" y="1049"/>
                  <a:pt x="105" y="1050"/>
                </a:cubicBezTo>
                <a:cubicBezTo>
                  <a:pt x="104" y="1050"/>
                  <a:pt x="103" y="1050"/>
                  <a:pt x="103" y="1049"/>
                </a:cubicBezTo>
                <a:cubicBezTo>
                  <a:pt x="101" y="1049"/>
                  <a:pt x="98" y="1047"/>
                  <a:pt x="97" y="1049"/>
                </a:cubicBezTo>
                <a:cubicBezTo>
                  <a:pt x="97" y="1050"/>
                  <a:pt x="97" y="1050"/>
                  <a:pt x="96" y="1051"/>
                </a:cubicBezTo>
                <a:cubicBezTo>
                  <a:pt x="95" y="1052"/>
                  <a:pt x="94" y="1050"/>
                  <a:pt x="93" y="1050"/>
                </a:cubicBezTo>
                <a:cubicBezTo>
                  <a:pt x="92" y="1051"/>
                  <a:pt x="92" y="1051"/>
                  <a:pt x="91" y="1051"/>
                </a:cubicBezTo>
                <a:cubicBezTo>
                  <a:pt x="90" y="1051"/>
                  <a:pt x="90" y="1051"/>
                  <a:pt x="89" y="1052"/>
                </a:cubicBezTo>
                <a:cubicBezTo>
                  <a:pt x="88" y="1052"/>
                  <a:pt x="88" y="1052"/>
                  <a:pt x="87" y="1053"/>
                </a:cubicBezTo>
                <a:cubicBezTo>
                  <a:pt x="87" y="1053"/>
                  <a:pt x="86" y="1053"/>
                  <a:pt x="85" y="1053"/>
                </a:cubicBezTo>
                <a:cubicBezTo>
                  <a:pt x="84" y="1053"/>
                  <a:pt x="83" y="1054"/>
                  <a:pt x="82" y="1052"/>
                </a:cubicBezTo>
                <a:cubicBezTo>
                  <a:pt x="81" y="1051"/>
                  <a:pt x="80" y="1050"/>
                  <a:pt x="79" y="1049"/>
                </a:cubicBezTo>
                <a:cubicBezTo>
                  <a:pt x="78" y="1048"/>
                  <a:pt x="77" y="1048"/>
                  <a:pt x="76" y="1047"/>
                </a:cubicBezTo>
                <a:cubicBezTo>
                  <a:pt x="75" y="1046"/>
                  <a:pt x="75" y="1044"/>
                  <a:pt x="74" y="1045"/>
                </a:cubicBezTo>
                <a:cubicBezTo>
                  <a:pt x="72" y="1045"/>
                  <a:pt x="72" y="1046"/>
                  <a:pt x="70" y="1047"/>
                </a:cubicBezTo>
                <a:cubicBezTo>
                  <a:pt x="70" y="1047"/>
                  <a:pt x="69" y="1046"/>
                  <a:pt x="68" y="1047"/>
                </a:cubicBezTo>
                <a:cubicBezTo>
                  <a:pt x="68" y="1047"/>
                  <a:pt x="67" y="1047"/>
                  <a:pt x="66" y="1048"/>
                </a:cubicBezTo>
                <a:cubicBezTo>
                  <a:pt x="66" y="1048"/>
                  <a:pt x="65" y="1048"/>
                  <a:pt x="64" y="1049"/>
                </a:cubicBezTo>
                <a:cubicBezTo>
                  <a:pt x="64" y="1049"/>
                  <a:pt x="63" y="1049"/>
                  <a:pt x="63" y="1050"/>
                </a:cubicBezTo>
                <a:cubicBezTo>
                  <a:pt x="61" y="1050"/>
                  <a:pt x="60" y="1050"/>
                  <a:pt x="58" y="1050"/>
                </a:cubicBezTo>
                <a:cubicBezTo>
                  <a:pt x="56" y="1050"/>
                  <a:pt x="53" y="1051"/>
                  <a:pt x="50" y="1052"/>
                </a:cubicBezTo>
                <a:cubicBezTo>
                  <a:pt x="49" y="1053"/>
                  <a:pt x="48" y="1053"/>
                  <a:pt x="46" y="1053"/>
                </a:cubicBezTo>
                <a:cubicBezTo>
                  <a:pt x="45" y="1053"/>
                  <a:pt x="44" y="1053"/>
                  <a:pt x="42" y="1054"/>
                </a:cubicBezTo>
                <a:cubicBezTo>
                  <a:pt x="40" y="1054"/>
                  <a:pt x="42" y="1055"/>
                  <a:pt x="42" y="1056"/>
                </a:cubicBezTo>
                <a:cubicBezTo>
                  <a:pt x="42" y="1057"/>
                  <a:pt x="41" y="1057"/>
                  <a:pt x="42" y="1058"/>
                </a:cubicBezTo>
                <a:cubicBezTo>
                  <a:pt x="42" y="1059"/>
                  <a:pt x="43" y="1058"/>
                  <a:pt x="44" y="1058"/>
                </a:cubicBezTo>
                <a:cubicBezTo>
                  <a:pt x="45" y="1058"/>
                  <a:pt x="46" y="1058"/>
                  <a:pt x="46" y="1058"/>
                </a:cubicBezTo>
                <a:cubicBezTo>
                  <a:pt x="47" y="1058"/>
                  <a:pt x="47" y="1057"/>
                  <a:pt x="48" y="1057"/>
                </a:cubicBezTo>
                <a:cubicBezTo>
                  <a:pt x="48" y="1057"/>
                  <a:pt x="49" y="1057"/>
                  <a:pt x="49" y="1058"/>
                </a:cubicBezTo>
                <a:cubicBezTo>
                  <a:pt x="49" y="1058"/>
                  <a:pt x="50" y="1058"/>
                  <a:pt x="49" y="1059"/>
                </a:cubicBezTo>
                <a:cubicBezTo>
                  <a:pt x="49" y="1060"/>
                  <a:pt x="48" y="1060"/>
                  <a:pt x="48" y="1060"/>
                </a:cubicBezTo>
                <a:cubicBezTo>
                  <a:pt x="47" y="1059"/>
                  <a:pt x="47" y="1059"/>
                  <a:pt x="46" y="1059"/>
                </a:cubicBezTo>
                <a:cubicBezTo>
                  <a:pt x="46" y="1059"/>
                  <a:pt x="45" y="1059"/>
                  <a:pt x="45" y="1060"/>
                </a:cubicBezTo>
                <a:cubicBezTo>
                  <a:pt x="45" y="1060"/>
                  <a:pt x="45" y="1060"/>
                  <a:pt x="45" y="1061"/>
                </a:cubicBezTo>
                <a:cubicBezTo>
                  <a:pt x="45" y="1061"/>
                  <a:pt x="45" y="1062"/>
                  <a:pt x="45" y="1062"/>
                </a:cubicBezTo>
                <a:cubicBezTo>
                  <a:pt x="45" y="1063"/>
                  <a:pt x="46" y="1063"/>
                  <a:pt x="46" y="1062"/>
                </a:cubicBezTo>
                <a:cubicBezTo>
                  <a:pt x="47" y="1061"/>
                  <a:pt x="48" y="1060"/>
                  <a:pt x="49" y="1061"/>
                </a:cubicBezTo>
                <a:cubicBezTo>
                  <a:pt x="50" y="1063"/>
                  <a:pt x="50" y="1064"/>
                  <a:pt x="48" y="1064"/>
                </a:cubicBezTo>
                <a:cubicBezTo>
                  <a:pt x="47" y="1064"/>
                  <a:pt x="47" y="1064"/>
                  <a:pt x="46" y="1064"/>
                </a:cubicBezTo>
                <a:cubicBezTo>
                  <a:pt x="45" y="1064"/>
                  <a:pt x="45" y="1064"/>
                  <a:pt x="44" y="1064"/>
                </a:cubicBezTo>
                <a:cubicBezTo>
                  <a:pt x="44" y="1064"/>
                  <a:pt x="43" y="1064"/>
                  <a:pt x="42" y="1065"/>
                </a:cubicBezTo>
                <a:cubicBezTo>
                  <a:pt x="41" y="1065"/>
                  <a:pt x="43" y="1066"/>
                  <a:pt x="43" y="1066"/>
                </a:cubicBezTo>
                <a:cubicBezTo>
                  <a:pt x="45" y="1066"/>
                  <a:pt x="45" y="1068"/>
                  <a:pt x="46" y="1068"/>
                </a:cubicBezTo>
                <a:cubicBezTo>
                  <a:pt x="47" y="1069"/>
                  <a:pt x="48" y="1069"/>
                  <a:pt x="49" y="1071"/>
                </a:cubicBezTo>
                <a:cubicBezTo>
                  <a:pt x="50" y="1071"/>
                  <a:pt x="50" y="1072"/>
                  <a:pt x="50" y="1071"/>
                </a:cubicBezTo>
                <a:cubicBezTo>
                  <a:pt x="51" y="1071"/>
                  <a:pt x="52" y="1071"/>
                  <a:pt x="52" y="1070"/>
                </a:cubicBezTo>
                <a:cubicBezTo>
                  <a:pt x="53" y="1069"/>
                  <a:pt x="54" y="1069"/>
                  <a:pt x="55" y="1069"/>
                </a:cubicBezTo>
                <a:cubicBezTo>
                  <a:pt x="57" y="1070"/>
                  <a:pt x="58" y="1069"/>
                  <a:pt x="60" y="1069"/>
                </a:cubicBezTo>
                <a:cubicBezTo>
                  <a:pt x="61" y="1069"/>
                  <a:pt x="61" y="1070"/>
                  <a:pt x="61" y="1070"/>
                </a:cubicBezTo>
                <a:cubicBezTo>
                  <a:pt x="62" y="1071"/>
                  <a:pt x="63" y="1071"/>
                  <a:pt x="63" y="1071"/>
                </a:cubicBezTo>
                <a:cubicBezTo>
                  <a:pt x="65" y="1071"/>
                  <a:pt x="66" y="1072"/>
                  <a:pt x="67" y="1073"/>
                </a:cubicBezTo>
                <a:cubicBezTo>
                  <a:pt x="68" y="1074"/>
                  <a:pt x="70" y="1074"/>
                  <a:pt x="71" y="1075"/>
                </a:cubicBezTo>
                <a:cubicBezTo>
                  <a:pt x="72" y="1076"/>
                  <a:pt x="72" y="1077"/>
                  <a:pt x="73" y="1078"/>
                </a:cubicBezTo>
                <a:cubicBezTo>
                  <a:pt x="74" y="1080"/>
                  <a:pt x="75" y="1078"/>
                  <a:pt x="75" y="1077"/>
                </a:cubicBezTo>
                <a:cubicBezTo>
                  <a:pt x="76" y="1077"/>
                  <a:pt x="77" y="1077"/>
                  <a:pt x="77" y="1076"/>
                </a:cubicBezTo>
                <a:cubicBezTo>
                  <a:pt x="78" y="1076"/>
                  <a:pt x="78" y="1076"/>
                  <a:pt x="79" y="1076"/>
                </a:cubicBezTo>
                <a:cubicBezTo>
                  <a:pt x="80" y="1077"/>
                  <a:pt x="81" y="1078"/>
                  <a:pt x="82" y="1078"/>
                </a:cubicBezTo>
                <a:cubicBezTo>
                  <a:pt x="83" y="1078"/>
                  <a:pt x="85" y="1079"/>
                  <a:pt x="86" y="1080"/>
                </a:cubicBezTo>
                <a:cubicBezTo>
                  <a:pt x="87" y="1081"/>
                  <a:pt x="85" y="1082"/>
                  <a:pt x="86" y="1083"/>
                </a:cubicBezTo>
                <a:cubicBezTo>
                  <a:pt x="86" y="1083"/>
                  <a:pt x="87" y="1084"/>
                  <a:pt x="87" y="1084"/>
                </a:cubicBezTo>
                <a:cubicBezTo>
                  <a:pt x="89" y="1086"/>
                  <a:pt x="90" y="1084"/>
                  <a:pt x="92" y="1085"/>
                </a:cubicBezTo>
                <a:cubicBezTo>
                  <a:pt x="94" y="1086"/>
                  <a:pt x="91" y="1087"/>
                  <a:pt x="92" y="1088"/>
                </a:cubicBezTo>
                <a:cubicBezTo>
                  <a:pt x="92" y="1088"/>
                  <a:pt x="92" y="1088"/>
                  <a:pt x="92" y="1088"/>
                </a:cubicBezTo>
                <a:cubicBezTo>
                  <a:pt x="93" y="1089"/>
                  <a:pt x="93" y="1089"/>
                  <a:pt x="93" y="1089"/>
                </a:cubicBezTo>
                <a:cubicBezTo>
                  <a:pt x="94" y="1090"/>
                  <a:pt x="94" y="1089"/>
                  <a:pt x="95" y="1090"/>
                </a:cubicBezTo>
                <a:cubicBezTo>
                  <a:pt x="96" y="1090"/>
                  <a:pt x="96" y="1091"/>
                  <a:pt x="96" y="1091"/>
                </a:cubicBezTo>
                <a:cubicBezTo>
                  <a:pt x="96" y="1091"/>
                  <a:pt x="95" y="1092"/>
                  <a:pt x="95" y="1092"/>
                </a:cubicBezTo>
                <a:cubicBezTo>
                  <a:pt x="95" y="1092"/>
                  <a:pt x="95" y="1093"/>
                  <a:pt x="95" y="1093"/>
                </a:cubicBezTo>
                <a:cubicBezTo>
                  <a:pt x="94" y="1094"/>
                  <a:pt x="92" y="1094"/>
                  <a:pt x="94" y="1096"/>
                </a:cubicBezTo>
                <a:cubicBezTo>
                  <a:pt x="94" y="1096"/>
                  <a:pt x="95" y="1096"/>
                  <a:pt x="95" y="1097"/>
                </a:cubicBezTo>
                <a:cubicBezTo>
                  <a:pt x="95" y="1098"/>
                  <a:pt x="95" y="1098"/>
                  <a:pt x="96" y="1099"/>
                </a:cubicBezTo>
                <a:cubicBezTo>
                  <a:pt x="97" y="1099"/>
                  <a:pt x="98" y="1100"/>
                  <a:pt x="99" y="1101"/>
                </a:cubicBezTo>
                <a:cubicBezTo>
                  <a:pt x="99" y="1102"/>
                  <a:pt x="99" y="1104"/>
                  <a:pt x="100" y="1104"/>
                </a:cubicBezTo>
                <a:cubicBezTo>
                  <a:pt x="101" y="1105"/>
                  <a:pt x="102" y="1105"/>
                  <a:pt x="103" y="1106"/>
                </a:cubicBezTo>
                <a:cubicBezTo>
                  <a:pt x="103" y="1106"/>
                  <a:pt x="104" y="1106"/>
                  <a:pt x="105" y="1106"/>
                </a:cubicBezTo>
                <a:cubicBezTo>
                  <a:pt x="105" y="1107"/>
                  <a:pt x="106" y="1106"/>
                  <a:pt x="107" y="1107"/>
                </a:cubicBezTo>
                <a:cubicBezTo>
                  <a:pt x="107" y="1107"/>
                  <a:pt x="108" y="1108"/>
                  <a:pt x="108" y="1108"/>
                </a:cubicBezTo>
                <a:cubicBezTo>
                  <a:pt x="110" y="1108"/>
                  <a:pt x="111" y="1107"/>
                  <a:pt x="112" y="1108"/>
                </a:cubicBezTo>
                <a:cubicBezTo>
                  <a:pt x="113" y="1109"/>
                  <a:pt x="113" y="1109"/>
                  <a:pt x="112" y="1110"/>
                </a:cubicBezTo>
                <a:cubicBezTo>
                  <a:pt x="112" y="1111"/>
                  <a:pt x="112" y="1111"/>
                  <a:pt x="112" y="1112"/>
                </a:cubicBezTo>
                <a:cubicBezTo>
                  <a:pt x="112" y="1113"/>
                  <a:pt x="112" y="1113"/>
                  <a:pt x="112" y="1114"/>
                </a:cubicBezTo>
                <a:cubicBezTo>
                  <a:pt x="112" y="1115"/>
                  <a:pt x="113" y="1115"/>
                  <a:pt x="113" y="1116"/>
                </a:cubicBezTo>
                <a:cubicBezTo>
                  <a:pt x="113" y="1116"/>
                  <a:pt x="113" y="1120"/>
                  <a:pt x="113" y="1121"/>
                </a:cubicBezTo>
                <a:cubicBezTo>
                  <a:pt x="112" y="1120"/>
                  <a:pt x="113" y="1118"/>
                  <a:pt x="112" y="1117"/>
                </a:cubicBezTo>
                <a:cubicBezTo>
                  <a:pt x="111" y="1117"/>
                  <a:pt x="111" y="1117"/>
                  <a:pt x="110" y="1117"/>
                </a:cubicBezTo>
                <a:cubicBezTo>
                  <a:pt x="110" y="1116"/>
                  <a:pt x="110" y="1116"/>
                  <a:pt x="109" y="1115"/>
                </a:cubicBezTo>
                <a:cubicBezTo>
                  <a:pt x="109" y="1115"/>
                  <a:pt x="108" y="1115"/>
                  <a:pt x="108" y="1116"/>
                </a:cubicBezTo>
                <a:cubicBezTo>
                  <a:pt x="108" y="1116"/>
                  <a:pt x="109" y="1117"/>
                  <a:pt x="109" y="1117"/>
                </a:cubicBezTo>
                <a:cubicBezTo>
                  <a:pt x="110" y="1118"/>
                  <a:pt x="110" y="1119"/>
                  <a:pt x="111" y="1120"/>
                </a:cubicBezTo>
                <a:cubicBezTo>
                  <a:pt x="111" y="1121"/>
                  <a:pt x="111" y="1122"/>
                  <a:pt x="111" y="1123"/>
                </a:cubicBezTo>
                <a:cubicBezTo>
                  <a:pt x="111" y="1124"/>
                  <a:pt x="112" y="1125"/>
                  <a:pt x="113" y="1126"/>
                </a:cubicBezTo>
                <a:cubicBezTo>
                  <a:pt x="114" y="1127"/>
                  <a:pt x="113" y="1128"/>
                  <a:pt x="112" y="1130"/>
                </a:cubicBezTo>
                <a:cubicBezTo>
                  <a:pt x="112" y="1131"/>
                  <a:pt x="112" y="1132"/>
                  <a:pt x="112" y="1134"/>
                </a:cubicBezTo>
                <a:cubicBezTo>
                  <a:pt x="113" y="1135"/>
                  <a:pt x="113" y="1137"/>
                  <a:pt x="113" y="1138"/>
                </a:cubicBezTo>
                <a:cubicBezTo>
                  <a:pt x="113" y="1140"/>
                  <a:pt x="113" y="1141"/>
                  <a:pt x="113" y="1143"/>
                </a:cubicBezTo>
                <a:cubicBezTo>
                  <a:pt x="113" y="1144"/>
                  <a:pt x="112" y="1145"/>
                  <a:pt x="113" y="1146"/>
                </a:cubicBezTo>
                <a:cubicBezTo>
                  <a:pt x="114" y="1146"/>
                  <a:pt x="114" y="1147"/>
                  <a:pt x="114" y="1148"/>
                </a:cubicBezTo>
                <a:cubicBezTo>
                  <a:pt x="114" y="1148"/>
                  <a:pt x="115" y="1149"/>
                  <a:pt x="114" y="1149"/>
                </a:cubicBezTo>
                <a:cubicBezTo>
                  <a:pt x="114" y="1150"/>
                  <a:pt x="113" y="1150"/>
                  <a:pt x="113" y="1150"/>
                </a:cubicBezTo>
                <a:cubicBezTo>
                  <a:pt x="110" y="1152"/>
                  <a:pt x="110" y="1156"/>
                  <a:pt x="109" y="1159"/>
                </a:cubicBezTo>
                <a:cubicBezTo>
                  <a:pt x="109" y="1160"/>
                  <a:pt x="109" y="1161"/>
                  <a:pt x="109" y="1162"/>
                </a:cubicBezTo>
                <a:cubicBezTo>
                  <a:pt x="108" y="1163"/>
                  <a:pt x="109" y="1164"/>
                  <a:pt x="108" y="1165"/>
                </a:cubicBezTo>
                <a:cubicBezTo>
                  <a:pt x="108" y="1166"/>
                  <a:pt x="108" y="1166"/>
                  <a:pt x="107" y="1167"/>
                </a:cubicBezTo>
                <a:cubicBezTo>
                  <a:pt x="107" y="1168"/>
                  <a:pt x="107" y="1168"/>
                  <a:pt x="107" y="1169"/>
                </a:cubicBezTo>
                <a:cubicBezTo>
                  <a:pt x="107" y="1170"/>
                  <a:pt x="107" y="1172"/>
                  <a:pt x="107" y="1173"/>
                </a:cubicBezTo>
                <a:cubicBezTo>
                  <a:pt x="106" y="1175"/>
                  <a:pt x="105" y="1176"/>
                  <a:pt x="104" y="1177"/>
                </a:cubicBezTo>
                <a:cubicBezTo>
                  <a:pt x="103" y="1178"/>
                  <a:pt x="103" y="1179"/>
                  <a:pt x="102" y="1180"/>
                </a:cubicBezTo>
                <a:cubicBezTo>
                  <a:pt x="99" y="1181"/>
                  <a:pt x="95" y="1179"/>
                  <a:pt x="92" y="1181"/>
                </a:cubicBezTo>
                <a:cubicBezTo>
                  <a:pt x="91" y="1181"/>
                  <a:pt x="90" y="1182"/>
                  <a:pt x="88" y="1182"/>
                </a:cubicBezTo>
                <a:cubicBezTo>
                  <a:pt x="87" y="1181"/>
                  <a:pt x="85" y="1180"/>
                  <a:pt x="84" y="1180"/>
                </a:cubicBezTo>
                <a:cubicBezTo>
                  <a:pt x="83" y="1179"/>
                  <a:pt x="82" y="1179"/>
                  <a:pt x="80" y="1179"/>
                </a:cubicBezTo>
                <a:cubicBezTo>
                  <a:pt x="79" y="1178"/>
                  <a:pt x="78" y="1179"/>
                  <a:pt x="76" y="1179"/>
                </a:cubicBezTo>
                <a:cubicBezTo>
                  <a:pt x="75" y="1180"/>
                  <a:pt x="74" y="1181"/>
                  <a:pt x="73" y="1180"/>
                </a:cubicBezTo>
                <a:cubicBezTo>
                  <a:pt x="72" y="1180"/>
                  <a:pt x="72" y="1179"/>
                  <a:pt x="71" y="1179"/>
                </a:cubicBezTo>
                <a:cubicBezTo>
                  <a:pt x="70" y="1179"/>
                  <a:pt x="70" y="1179"/>
                  <a:pt x="69" y="1178"/>
                </a:cubicBezTo>
                <a:cubicBezTo>
                  <a:pt x="68" y="1178"/>
                  <a:pt x="67" y="1177"/>
                  <a:pt x="66" y="1177"/>
                </a:cubicBezTo>
                <a:cubicBezTo>
                  <a:pt x="63" y="1177"/>
                  <a:pt x="60" y="1177"/>
                  <a:pt x="57" y="1177"/>
                </a:cubicBezTo>
                <a:cubicBezTo>
                  <a:pt x="55" y="1178"/>
                  <a:pt x="54" y="1178"/>
                  <a:pt x="53" y="1178"/>
                </a:cubicBezTo>
                <a:cubicBezTo>
                  <a:pt x="51" y="1179"/>
                  <a:pt x="50" y="1179"/>
                  <a:pt x="48" y="1179"/>
                </a:cubicBezTo>
                <a:cubicBezTo>
                  <a:pt x="45" y="1179"/>
                  <a:pt x="42" y="1179"/>
                  <a:pt x="40" y="1178"/>
                </a:cubicBezTo>
                <a:cubicBezTo>
                  <a:pt x="38" y="1178"/>
                  <a:pt x="36" y="1177"/>
                  <a:pt x="34" y="1177"/>
                </a:cubicBezTo>
                <a:cubicBezTo>
                  <a:pt x="32" y="1176"/>
                  <a:pt x="31" y="1176"/>
                  <a:pt x="29" y="1176"/>
                </a:cubicBezTo>
                <a:cubicBezTo>
                  <a:pt x="28" y="1176"/>
                  <a:pt x="27" y="1175"/>
                  <a:pt x="26" y="1175"/>
                </a:cubicBezTo>
                <a:cubicBezTo>
                  <a:pt x="25" y="1175"/>
                  <a:pt x="24" y="1175"/>
                  <a:pt x="23" y="1175"/>
                </a:cubicBezTo>
                <a:cubicBezTo>
                  <a:pt x="23" y="1175"/>
                  <a:pt x="22" y="1175"/>
                  <a:pt x="22" y="1174"/>
                </a:cubicBezTo>
                <a:cubicBezTo>
                  <a:pt x="20" y="1173"/>
                  <a:pt x="19" y="1173"/>
                  <a:pt x="17" y="1174"/>
                </a:cubicBezTo>
                <a:cubicBezTo>
                  <a:pt x="16" y="1174"/>
                  <a:pt x="15" y="1174"/>
                  <a:pt x="13" y="1174"/>
                </a:cubicBezTo>
                <a:cubicBezTo>
                  <a:pt x="11" y="1174"/>
                  <a:pt x="10" y="1175"/>
                  <a:pt x="9" y="1175"/>
                </a:cubicBezTo>
                <a:cubicBezTo>
                  <a:pt x="7" y="1176"/>
                  <a:pt x="6" y="1175"/>
                  <a:pt x="5" y="1176"/>
                </a:cubicBezTo>
                <a:cubicBezTo>
                  <a:pt x="3" y="1176"/>
                  <a:pt x="2" y="1177"/>
                  <a:pt x="1" y="1177"/>
                </a:cubicBezTo>
                <a:cubicBezTo>
                  <a:pt x="1" y="1177"/>
                  <a:pt x="0" y="1177"/>
                  <a:pt x="0" y="1177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1" y="1327"/>
                  <a:pt x="3" y="1327"/>
                  <a:pt x="3" y="1328"/>
                </a:cubicBezTo>
                <a:cubicBezTo>
                  <a:pt x="4" y="1328"/>
                  <a:pt x="4" y="1329"/>
                  <a:pt x="4" y="1329"/>
                </a:cubicBezTo>
                <a:cubicBezTo>
                  <a:pt x="5" y="1330"/>
                  <a:pt x="6" y="1330"/>
                  <a:pt x="6" y="1330"/>
                </a:cubicBezTo>
                <a:cubicBezTo>
                  <a:pt x="7" y="1331"/>
                  <a:pt x="7" y="1331"/>
                  <a:pt x="7" y="1332"/>
                </a:cubicBezTo>
                <a:cubicBezTo>
                  <a:pt x="8" y="1332"/>
                  <a:pt x="9" y="1332"/>
                  <a:pt x="9" y="1333"/>
                </a:cubicBezTo>
                <a:cubicBezTo>
                  <a:pt x="10" y="1334"/>
                  <a:pt x="9" y="1334"/>
                  <a:pt x="8" y="1334"/>
                </a:cubicBezTo>
                <a:cubicBezTo>
                  <a:pt x="8" y="1335"/>
                  <a:pt x="8" y="1335"/>
                  <a:pt x="9" y="1336"/>
                </a:cubicBezTo>
                <a:cubicBezTo>
                  <a:pt x="10" y="1336"/>
                  <a:pt x="10" y="1337"/>
                  <a:pt x="10" y="1337"/>
                </a:cubicBezTo>
                <a:cubicBezTo>
                  <a:pt x="10" y="1338"/>
                  <a:pt x="10" y="1338"/>
                  <a:pt x="11" y="1339"/>
                </a:cubicBezTo>
                <a:cubicBezTo>
                  <a:pt x="12" y="1339"/>
                  <a:pt x="12" y="1340"/>
                  <a:pt x="12" y="1341"/>
                </a:cubicBezTo>
                <a:cubicBezTo>
                  <a:pt x="13" y="1341"/>
                  <a:pt x="13" y="1342"/>
                  <a:pt x="14" y="1342"/>
                </a:cubicBezTo>
                <a:cubicBezTo>
                  <a:pt x="14" y="1343"/>
                  <a:pt x="14" y="1343"/>
                  <a:pt x="14" y="1344"/>
                </a:cubicBezTo>
                <a:cubicBezTo>
                  <a:pt x="15" y="1346"/>
                  <a:pt x="16" y="1346"/>
                  <a:pt x="17" y="1347"/>
                </a:cubicBezTo>
                <a:cubicBezTo>
                  <a:pt x="18" y="1348"/>
                  <a:pt x="19" y="1349"/>
                  <a:pt x="20" y="1350"/>
                </a:cubicBezTo>
                <a:cubicBezTo>
                  <a:pt x="21" y="1350"/>
                  <a:pt x="21" y="1350"/>
                  <a:pt x="22" y="1350"/>
                </a:cubicBezTo>
                <a:cubicBezTo>
                  <a:pt x="23" y="1350"/>
                  <a:pt x="23" y="1351"/>
                  <a:pt x="24" y="1351"/>
                </a:cubicBezTo>
                <a:cubicBezTo>
                  <a:pt x="25" y="1351"/>
                  <a:pt x="26" y="1351"/>
                  <a:pt x="27" y="1350"/>
                </a:cubicBezTo>
                <a:cubicBezTo>
                  <a:pt x="28" y="1350"/>
                  <a:pt x="28" y="1349"/>
                  <a:pt x="29" y="1349"/>
                </a:cubicBezTo>
                <a:cubicBezTo>
                  <a:pt x="29" y="1349"/>
                  <a:pt x="30" y="1349"/>
                  <a:pt x="31" y="1348"/>
                </a:cubicBezTo>
                <a:cubicBezTo>
                  <a:pt x="32" y="1348"/>
                  <a:pt x="32" y="1346"/>
                  <a:pt x="32" y="1345"/>
                </a:cubicBezTo>
                <a:cubicBezTo>
                  <a:pt x="33" y="1344"/>
                  <a:pt x="34" y="1343"/>
                  <a:pt x="36" y="1343"/>
                </a:cubicBezTo>
                <a:cubicBezTo>
                  <a:pt x="37" y="1342"/>
                  <a:pt x="38" y="1341"/>
                  <a:pt x="39" y="1341"/>
                </a:cubicBezTo>
                <a:cubicBezTo>
                  <a:pt x="41" y="1340"/>
                  <a:pt x="42" y="1340"/>
                  <a:pt x="43" y="1339"/>
                </a:cubicBezTo>
                <a:cubicBezTo>
                  <a:pt x="44" y="1338"/>
                  <a:pt x="44" y="1338"/>
                  <a:pt x="45" y="1337"/>
                </a:cubicBezTo>
                <a:cubicBezTo>
                  <a:pt x="45" y="1337"/>
                  <a:pt x="46" y="1337"/>
                  <a:pt x="46" y="1337"/>
                </a:cubicBezTo>
                <a:cubicBezTo>
                  <a:pt x="48" y="1336"/>
                  <a:pt x="48" y="1335"/>
                  <a:pt x="50" y="1335"/>
                </a:cubicBezTo>
                <a:cubicBezTo>
                  <a:pt x="52" y="1334"/>
                  <a:pt x="55" y="1335"/>
                  <a:pt x="57" y="1335"/>
                </a:cubicBezTo>
                <a:cubicBezTo>
                  <a:pt x="60" y="1335"/>
                  <a:pt x="64" y="1334"/>
                  <a:pt x="67" y="1334"/>
                </a:cubicBezTo>
                <a:cubicBezTo>
                  <a:pt x="69" y="1335"/>
                  <a:pt x="70" y="1334"/>
                  <a:pt x="72" y="1334"/>
                </a:cubicBezTo>
                <a:cubicBezTo>
                  <a:pt x="73" y="1334"/>
                  <a:pt x="74" y="1334"/>
                  <a:pt x="76" y="1334"/>
                </a:cubicBezTo>
                <a:cubicBezTo>
                  <a:pt x="77" y="1334"/>
                  <a:pt x="78" y="1336"/>
                  <a:pt x="79" y="1336"/>
                </a:cubicBezTo>
                <a:cubicBezTo>
                  <a:pt x="81" y="1336"/>
                  <a:pt x="83" y="1336"/>
                  <a:pt x="84" y="1335"/>
                </a:cubicBezTo>
                <a:cubicBezTo>
                  <a:pt x="85" y="1335"/>
                  <a:pt x="86" y="1334"/>
                  <a:pt x="87" y="1333"/>
                </a:cubicBezTo>
                <a:cubicBezTo>
                  <a:pt x="89" y="1333"/>
                  <a:pt x="90" y="1333"/>
                  <a:pt x="91" y="1334"/>
                </a:cubicBezTo>
                <a:cubicBezTo>
                  <a:pt x="92" y="1334"/>
                  <a:pt x="94" y="1335"/>
                  <a:pt x="95" y="1334"/>
                </a:cubicBezTo>
                <a:cubicBezTo>
                  <a:pt x="96" y="1333"/>
                  <a:pt x="96" y="1331"/>
                  <a:pt x="97" y="1330"/>
                </a:cubicBezTo>
                <a:cubicBezTo>
                  <a:pt x="97" y="1329"/>
                  <a:pt x="99" y="1328"/>
                  <a:pt x="100" y="1326"/>
                </a:cubicBezTo>
                <a:cubicBezTo>
                  <a:pt x="101" y="1325"/>
                  <a:pt x="101" y="1324"/>
                  <a:pt x="102" y="1323"/>
                </a:cubicBezTo>
                <a:cubicBezTo>
                  <a:pt x="102" y="1321"/>
                  <a:pt x="103" y="1320"/>
                  <a:pt x="105" y="1320"/>
                </a:cubicBezTo>
                <a:cubicBezTo>
                  <a:pt x="106" y="1319"/>
                  <a:pt x="107" y="1318"/>
                  <a:pt x="109" y="1318"/>
                </a:cubicBezTo>
                <a:cubicBezTo>
                  <a:pt x="110" y="1318"/>
                  <a:pt x="111" y="1318"/>
                  <a:pt x="112" y="1317"/>
                </a:cubicBezTo>
                <a:cubicBezTo>
                  <a:pt x="113" y="1316"/>
                  <a:pt x="114" y="1315"/>
                  <a:pt x="116" y="1316"/>
                </a:cubicBezTo>
                <a:cubicBezTo>
                  <a:pt x="116" y="1316"/>
                  <a:pt x="116" y="1316"/>
                  <a:pt x="117" y="1316"/>
                </a:cubicBezTo>
                <a:cubicBezTo>
                  <a:pt x="118" y="1316"/>
                  <a:pt x="119" y="1316"/>
                  <a:pt x="119" y="1316"/>
                </a:cubicBezTo>
                <a:cubicBezTo>
                  <a:pt x="120" y="1316"/>
                  <a:pt x="120" y="1315"/>
                  <a:pt x="120" y="1315"/>
                </a:cubicBezTo>
                <a:cubicBezTo>
                  <a:pt x="121" y="1315"/>
                  <a:pt x="121" y="1316"/>
                  <a:pt x="122" y="1315"/>
                </a:cubicBezTo>
                <a:cubicBezTo>
                  <a:pt x="122" y="1314"/>
                  <a:pt x="120" y="1314"/>
                  <a:pt x="120" y="1313"/>
                </a:cubicBezTo>
                <a:cubicBezTo>
                  <a:pt x="118" y="1311"/>
                  <a:pt x="121" y="1308"/>
                  <a:pt x="122" y="1307"/>
                </a:cubicBezTo>
                <a:cubicBezTo>
                  <a:pt x="122" y="1306"/>
                  <a:pt x="123" y="1305"/>
                  <a:pt x="123" y="1304"/>
                </a:cubicBezTo>
                <a:cubicBezTo>
                  <a:pt x="123" y="1303"/>
                  <a:pt x="124" y="1301"/>
                  <a:pt x="124" y="1300"/>
                </a:cubicBezTo>
                <a:cubicBezTo>
                  <a:pt x="125" y="1299"/>
                  <a:pt x="127" y="1298"/>
                  <a:pt x="128" y="1297"/>
                </a:cubicBezTo>
                <a:cubicBezTo>
                  <a:pt x="129" y="1296"/>
                  <a:pt x="130" y="1295"/>
                  <a:pt x="132" y="1294"/>
                </a:cubicBezTo>
                <a:cubicBezTo>
                  <a:pt x="133" y="1294"/>
                  <a:pt x="134" y="1293"/>
                  <a:pt x="135" y="1292"/>
                </a:cubicBezTo>
                <a:cubicBezTo>
                  <a:pt x="136" y="1291"/>
                  <a:pt x="137" y="1290"/>
                  <a:pt x="139" y="1290"/>
                </a:cubicBezTo>
                <a:cubicBezTo>
                  <a:pt x="141" y="1289"/>
                  <a:pt x="140" y="1288"/>
                  <a:pt x="139" y="1288"/>
                </a:cubicBezTo>
                <a:cubicBezTo>
                  <a:pt x="138" y="1287"/>
                  <a:pt x="137" y="1286"/>
                  <a:pt x="136" y="1285"/>
                </a:cubicBezTo>
                <a:cubicBezTo>
                  <a:pt x="134" y="1284"/>
                  <a:pt x="132" y="1283"/>
                  <a:pt x="131" y="1280"/>
                </a:cubicBezTo>
                <a:cubicBezTo>
                  <a:pt x="131" y="1280"/>
                  <a:pt x="131" y="1279"/>
                  <a:pt x="130" y="1278"/>
                </a:cubicBezTo>
                <a:cubicBezTo>
                  <a:pt x="130" y="1277"/>
                  <a:pt x="130" y="1275"/>
                  <a:pt x="129" y="1274"/>
                </a:cubicBezTo>
                <a:cubicBezTo>
                  <a:pt x="129" y="1272"/>
                  <a:pt x="129" y="1271"/>
                  <a:pt x="129" y="1269"/>
                </a:cubicBezTo>
                <a:cubicBezTo>
                  <a:pt x="130" y="1268"/>
                  <a:pt x="131" y="1266"/>
                  <a:pt x="133" y="1265"/>
                </a:cubicBezTo>
                <a:cubicBezTo>
                  <a:pt x="134" y="1262"/>
                  <a:pt x="137" y="1260"/>
                  <a:pt x="139" y="1257"/>
                </a:cubicBezTo>
                <a:cubicBezTo>
                  <a:pt x="140" y="1256"/>
                  <a:pt x="140" y="1255"/>
                  <a:pt x="141" y="1254"/>
                </a:cubicBezTo>
                <a:cubicBezTo>
                  <a:pt x="142" y="1252"/>
                  <a:pt x="143" y="1252"/>
                  <a:pt x="144" y="1251"/>
                </a:cubicBezTo>
                <a:cubicBezTo>
                  <a:pt x="146" y="1249"/>
                  <a:pt x="147" y="1246"/>
                  <a:pt x="148" y="1244"/>
                </a:cubicBezTo>
                <a:cubicBezTo>
                  <a:pt x="149" y="1243"/>
                  <a:pt x="149" y="1242"/>
                  <a:pt x="150" y="1240"/>
                </a:cubicBezTo>
                <a:cubicBezTo>
                  <a:pt x="151" y="1239"/>
                  <a:pt x="152" y="1238"/>
                  <a:pt x="153" y="1237"/>
                </a:cubicBezTo>
                <a:cubicBezTo>
                  <a:pt x="154" y="1237"/>
                  <a:pt x="154" y="1236"/>
                  <a:pt x="155" y="1236"/>
                </a:cubicBezTo>
                <a:cubicBezTo>
                  <a:pt x="156" y="1235"/>
                  <a:pt x="158" y="1234"/>
                  <a:pt x="159" y="1234"/>
                </a:cubicBezTo>
                <a:cubicBezTo>
                  <a:pt x="161" y="1234"/>
                  <a:pt x="163" y="1233"/>
                  <a:pt x="164" y="1233"/>
                </a:cubicBezTo>
                <a:cubicBezTo>
                  <a:pt x="166" y="1233"/>
                  <a:pt x="167" y="1232"/>
                  <a:pt x="168" y="1232"/>
                </a:cubicBezTo>
                <a:cubicBezTo>
                  <a:pt x="170" y="1232"/>
                  <a:pt x="173" y="1231"/>
                  <a:pt x="174" y="1230"/>
                </a:cubicBezTo>
                <a:cubicBezTo>
                  <a:pt x="176" y="1229"/>
                  <a:pt x="177" y="1228"/>
                  <a:pt x="179" y="1227"/>
                </a:cubicBezTo>
                <a:cubicBezTo>
                  <a:pt x="180" y="1226"/>
                  <a:pt x="182" y="1225"/>
                  <a:pt x="184" y="1224"/>
                </a:cubicBezTo>
                <a:cubicBezTo>
                  <a:pt x="185" y="1224"/>
                  <a:pt x="187" y="1222"/>
                  <a:pt x="188" y="1222"/>
                </a:cubicBezTo>
                <a:cubicBezTo>
                  <a:pt x="190" y="1221"/>
                  <a:pt x="192" y="1221"/>
                  <a:pt x="193" y="1220"/>
                </a:cubicBezTo>
                <a:cubicBezTo>
                  <a:pt x="194" y="1219"/>
                  <a:pt x="196" y="1218"/>
                  <a:pt x="197" y="1217"/>
                </a:cubicBezTo>
                <a:cubicBezTo>
                  <a:pt x="198" y="1216"/>
                  <a:pt x="198" y="1215"/>
                  <a:pt x="198" y="1214"/>
                </a:cubicBezTo>
                <a:cubicBezTo>
                  <a:pt x="198" y="1212"/>
                  <a:pt x="197" y="1211"/>
                  <a:pt x="197" y="1210"/>
                </a:cubicBezTo>
                <a:cubicBezTo>
                  <a:pt x="196" y="1208"/>
                  <a:pt x="197" y="1208"/>
                  <a:pt x="198" y="1207"/>
                </a:cubicBezTo>
                <a:cubicBezTo>
                  <a:pt x="199" y="1207"/>
                  <a:pt x="199" y="1206"/>
                  <a:pt x="200" y="1206"/>
                </a:cubicBezTo>
                <a:cubicBezTo>
                  <a:pt x="200" y="1206"/>
                  <a:pt x="202" y="1206"/>
                  <a:pt x="201" y="1205"/>
                </a:cubicBezTo>
                <a:cubicBezTo>
                  <a:pt x="201" y="1204"/>
                  <a:pt x="200" y="1204"/>
                  <a:pt x="200" y="1204"/>
                </a:cubicBezTo>
                <a:cubicBezTo>
                  <a:pt x="199" y="1204"/>
                  <a:pt x="199" y="1203"/>
                  <a:pt x="199" y="1203"/>
                </a:cubicBezTo>
                <a:cubicBezTo>
                  <a:pt x="198" y="1202"/>
                  <a:pt x="198" y="1201"/>
                  <a:pt x="198" y="1201"/>
                </a:cubicBezTo>
                <a:cubicBezTo>
                  <a:pt x="198" y="1200"/>
                  <a:pt x="197" y="1200"/>
                  <a:pt x="197" y="1199"/>
                </a:cubicBezTo>
                <a:cubicBezTo>
                  <a:pt x="197" y="1198"/>
                  <a:pt x="197" y="1197"/>
                  <a:pt x="197" y="1196"/>
                </a:cubicBezTo>
                <a:cubicBezTo>
                  <a:pt x="197" y="1195"/>
                  <a:pt x="196" y="1195"/>
                  <a:pt x="196" y="1194"/>
                </a:cubicBezTo>
                <a:cubicBezTo>
                  <a:pt x="195" y="1193"/>
                  <a:pt x="195" y="1193"/>
                  <a:pt x="195" y="1192"/>
                </a:cubicBezTo>
                <a:cubicBezTo>
                  <a:pt x="195" y="1191"/>
                  <a:pt x="197" y="1190"/>
                  <a:pt x="197" y="1189"/>
                </a:cubicBezTo>
                <a:cubicBezTo>
                  <a:pt x="198" y="1188"/>
                  <a:pt x="198" y="1187"/>
                  <a:pt x="198" y="1187"/>
                </a:cubicBezTo>
                <a:cubicBezTo>
                  <a:pt x="199" y="1186"/>
                  <a:pt x="200" y="1184"/>
                  <a:pt x="201" y="1184"/>
                </a:cubicBezTo>
                <a:cubicBezTo>
                  <a:pt x="202" y="1183"/>
                  <a:pt x="202" y="1183"/>
                  <a:pt x="203" y="1183"/>
                </a:cubicBezTo>
                <a:cubicBezTo>
                  <a:pt x="204" y="1182"/>
                  <a:pt x="204" y="1182"/>
                  <a:pt x="205" y="1181"/>
                </a:cubicBezTo>
                <a:cubicBezTo>
                  <a:pt x="206" y="1181"/>
                  <a:pt x="207" y="1181"/>
                  <a:pt x="209" y="1180"/>
                </a:cubicBezTo>
                <a:cubicBezTo>
                  <a:pt x="211" y="1178"/>
                  <a:pt x="213" y="1176"/>
                  <a:pt x="216" y="1176"/>
                </a:cubicBezTo>
                <a:cubicBezTo>
                  <a:pt x="218" y="1177"/>
                  <a:pt x="219" y="1178"/>
                  <a:pt x="221" y="1178"/>
                </a:cubicBezTo>
                <a:cubicBezTo>
                  <a:pt x="223" y="1178"/>
                  <a:pt x="225" y="1178"/>
                  <a:pt x="227" y="1178"/>
                </a:cubicBezTo>
                <a:cubicBezTo>
                  <a:pt x="228" y="1178"/>
                  <a:pt x="229" y="1179"/>
                  <a:pt x="231" y="1179"/>
                </a:cubicBezTo>
                <a:cubicBezTo>
                  <a:pt x="231" y="1179"/>
                  <a:pt x="232" y="1179"/>
                  <a:pt x="233" y="1179"/>
                </a:cubicBezTo>
                <a:cubicBezTo>
                  <a:pt x="233" y="1179"/>
                  <a:pt x="234" y="1180"/>
                  <a:pt x="234" y="1180"/>
                </a:cubicBezTo>
                <a:cubicBezTo>
                  <a:pt x="235" y="1181"/>
                  <a:pt x="237" y="1180"/>
                  <a:pt x="238" y="1180"/>
                </a:cubicBezTo>
                <a:cubicBezTo>
                  <a:pt x="240" y="1180"/>
                  <a:pt x="241" y="1181"/>
                  <a:pt x="240" y="1182"/>
                </a:cubicBezTo>
                <a:cubicBezTo>
                  <a:pt x="240" y="1183"/>
                  <a:pt x="240" y="1184"/>
                  <a:pt x="241" y="1184"/>
                </a:cubicBezTo>
                <a:cubicBezTo>
                  <a:pt x="242" y="1184"/>
                  <a:pt x="242" y="1185"/>
                  <a:pt x="243" y="1185"/>
                </a:cubicBezTo>
                <a:cubicBezTo>
                  <a:pt x="244" y="1185"/>
                  <a:pt x="244" y="1185"/>
                  <a:pt x="245" y="1185"/>
                </a:cubicBezTo>
                <a:cubicBezTo>
                  <a:pt x="246" y="1184"/>
                  <a:pt x="248" y="1185"/>
                  <a:pt x="249" y="1186"/>
                </a:cubicBezTo>
                <a:cubicBezTo>
                  <a:pt x="250" y="1187"/>
                  <a:pt x="251" y="1188"/>
                  <a:pt x="252" y="1187"/>
                </a:cubicBezTo>
                <a:cubicBezTo>
                  <a:pt x="253" y="1187"/>
                  <a:pt x="253" y="1187"/>
                  <a:pt x="254" y="1187"/>
                </a:cubicBezTo>
                <a:cubicBezTo>
                  <a:pt x="255" y="1187"/>
                  <a:pt x="255" y="1187"/>
                  <a:pt x="256" y="1187"/>
                </a:cubicBezTo>
                <a:cubicBezTo>
                  <a:pt x="257" y="1188"/>
                  <a:pt x="259" y="1188"/>
                  <a:pt x="260" y="1188"/>
                </a:cubicBezTo>
                <a:cubicBezTo>
                  <a:pt x="261" y="1187"/>
                  <a:pt x="262" y="1186"/>
                  <a:pt x="263" y="1185"/>
                </a:cubicBezTo>
                <a:cubicBezTo>
                  <a:pt x="264" y="1184"/>
                  <a:pt x="265" y="1184"/>
                  <a:pt x="266" y="1183"/>
                </a:cubicBezTo>
                <a:cubicBezTo>
                  <a:pt x="268" y="1182"/>
                  <a:pt x="268" y="1181"/>
                  <a:pt x="269" y="1180"/>
                </a:cubicBezTo>
                <a:cubicBezTo>
                  <a:pt x="270" y="1178"/>
                  <a:pt x="271" y="1178"/>
                  <a:pt x="272" y="1177"/>
                </a:cubicBezTo>
                <a:cubicBezTo>
                  <a:pt x="273" y="1177"/>
                  <a:pt x="273" y="1177"/>
                  <a:pt x="274" y="1176"/>
                </a:cubicBezTo>
                <a:cubicBezTo>
                  <a:pt x="275" y="1176"/>
                  <a:pt x="276" y="1176"/>
                  <a:pt x="277" y="1175"/>
                </a:cubicBezTo>
                <a:cubicBezTo>
                  <a:pt x="278" y="1174"/>
                  <a:pt x="278" y="1174"/>
                  <a:pt x="279" y="1174"/>
                </a:cubicBezTo>
                <a:cubicBezTo>
                  <a:pt x="279" y="1173"/>
                  <a:pt x="280" y="1173"/>
                  <a:pt x="280" y="1173"/>
                </a:cubicBezTo>
                <a:cubicBezTo>
                  <a:pt x="281" y="1172"/>
                  <a:pt x="281" y="1172"/>
                  <a:pt x="282" y="1172"/>
                </a:cubicBezTo>
                <a:cubicBezTo>
                  <a:pt x="282" y="1171"/>
                  <a:pt x="283" y="1171"/>
                  <a:pt x="283" y="1171"/>
                </a:cubicBezTo>
                <a:cubicBezTo>
                  <a:pt x="284" y="1171"/>
                  <a:pt x="284" y="1170"/>
                  <a:pt x="285" y="1170"/>
                </a:cubicBezTo>
                <a:cubicBezTo>
                  <a:pt x="286" y="1170"/>
                  <a:pt x="286" y="1170"/>
                  <a:pt x="287" y="1170"/>
                </a:cubicBezTo>
                <a:cubicBezTo>
                  <a:pt x="288" y="1170"/>
                  <a:pt x="289" y="1169"/>
                  <a:pt x="291" y="1169"/>
                </a:cubicBezTo>
                <a:cubicBezTo>
                  <a:pt x="292" y="1169"/>
                  <a:pt x="292" y="1169"/>
                  <a:pt x="293" y="1169"/>
                </a:cubicBezTo>
                <a:cubicBezTo>
                  <a:pt x="294" y="1168"/>
                  <a:pt x="294" y="1168"/>
                  <a:pt x="294" y="1167"/>
                </a:cubicBezTo>
                <a:cubicBezTo>
                  <a:pt x="295" y="1166"/>
                  <a:pt x="297" y="1166"/>
                  <a:pt x="298" y="1165"/>
                </a:cubicBezTo>
                <a:cubicBezTo>
                  <a:pt x="298" y="1165"/>
                  <a:pt x="298" y="1164"/>
                  <a:pt x="299" y="1163"/>
                </a:cubicBezTo>
                <a:cubicBezTo>
                  <a:pt x="300" y="1162"/>
                  <a:pt x="301" y="1162"/>
                  <a:pt x="301" y="1160"/>
                </a:cubicBezTo>
                <a:cubicBezTo>
                  <a:pt x="302" y="1160"/>
                  <a:pt x="302" y="1159"/>
                  <a:pt x="303" y="1159"/>
                </a:cubicBezTo>
                <a:cubicBezTo>
                  <a:pt x="303" y="1158"/>
                  <a:pt x="304" y="1158"/>
                  <a:pt x="304" y="1157"/>
                </a:cubicBezTo>
                <a:cubicBezTo>
                  <a:pt x="305" y="1157"/>
                  <a:pt x="305" y="1156"/>
                  <a:pt x="306" y="1156"/>
                </a:cubicBezTo>
                <a:cubicBezTo>
                  <a:pt x="307" y="1156"/>
                  <a:pt x="309" y="1156"/>
                  <a:pt x="310" y="1156"/>
                </a:cubicBezTo>
                <a:cubicBezTo>
                  <a:pt x="312" y="1156"/>
                  <a:pt x="312" y="1157"/>
                  <a:pt x="314" y="1158"/>
                </a:cubicBezTo>
                <a:cubicBezTo>
                  <a:pt x="315" y="1158"/>
                  <a:pt x="317" y="1157"/>
                  <a:pt x="318" y="1158"/>
                </a:cubicBezTo>
                <a:cubicBezTo>
                  <a:pt x="319" y="1158"/>
                  <a:pt x="319" y="1159"/>
                  <a:pt x="320" y="1159"/>
                </a:cubicBezTo>
                <a:cubicBezTo>
                  <a:pt x="320" y="1160"/>
                  <a:pt x="321" y="1160"/>
                  <a:pt x="322" y="1160"/>
                </a:cubicBezTo>
                <a:cubicBezTo>
                  <a:pt x="323" y="1160"/>
                  <a:pt x="324" y="1161"/>
                  <a:pt x="326" y="1161"/>
                </a:cubicBezTo>
                <a:cubicBezTo>
                  <a:pt x="327" y="1162"/>
                  <a:pt x="328" y="1163"/>
                  <a:pt x="329" y="1163"/>
                </a:cubicBezTo>
                <a:cubicBezTo>
                  <a:pt x="330" y="1163"/>
                  <a:pt x="331" y="1163"/>
                  <a:pt x="331" y="1163"/>
                </a:cubicBezTo>
                <a:cubicBezTo>
                  <a:pt x="332" y="1164"/>
                  <a:pt x="332" y="1164"/>
                  <a:pt x="332" y="1164"/>
                </a:cubicBezTo>
                <a:cubicBezTo>
                  <a:pt x="333" y="1165"/>
                  <a:pt x="334" y="1165"/>
                  <a:pt x="335" y="1166"/>
                </a:cubicBezTo>
                <a:cubicBezTo>
                  <a:pt x="335" y="1166"/>
                  <a:pt x="335" y="1166"/>
                  <a:pt x="336" y="1167"/>
                </a:cubicBezTo>
                <a:cubicBezTo>
                  <a:pt x="336" y="1167"/>
                  <a:pt x="336" y="1167"/>
                  <a:pt x="337" y="1167"/>
                </a:cubicBezTo>
                <a:cubicBezTo>
                  <a:pt x="337" y="1168"/>
                  <a:pt x="337" y="1169"/>
                  <a:pt x="337" y="1169"/>
                </a:cubicBezTo>
                <a:cubicBezTo>
                  <a:pt x="338" y="1170"/>
                  <a:pt x="338" y="1171"/>
                  <a:pt x="338" y="1173"/>
                </a:cubicBezTo>
                <a:cubicBezTo>
                  <a:pt x="337" y="1174"/>
                  <a:pt x="337" y="1174"/>
                  <a:pt x="338" y="1175"/>
                </a:cubicBezTo>
                <a:cubicBezTo>
                  <a:pt x="338" y="1176"/>
                  <a:pt x="339" y="1176"/>
                  <a:pt x="339" y="1177"/>
                </a:cubicBezTo>
                <a:cubicBezTo>
                  <a:pt x="339" y="1177"/>
                  <a:pt x="339" y="1178"/>
                  <a:pt x="339" y="1178"/>
                </a:cubicBezTo>
                <a:cubicBezTo>
                  <a:pt x="340" y="1179"/>
                  <a:pt x="340" y="1179"/>
                  <a:pt x="340" y="1180"/>
                </a:cubicBezTo>
                <a:cubicBezTo>
                  <a:pt x="340" y="1181"/>
                  <a:pt x="340" y="1181"/>
                  <a:pt x="341" y="1182"/>
                </a:cubicBezTo>
                <a:cubicBezTo>
                  <a:pt x="341" y="1182"/>
                  <a:pt x="341" y="1183"/>
                  <a:pt x="341" y="1183"/>
                </a:cubicBezTo>
                <a:cubicBezTo>
                  <a:pt x="341" y="1184"/>
                  <a:pt x="342" y="1185"/>
                  <a:pt x="342" y="1185"/>
                </a:cubicBezTo>
                <a:cubicBezTo>
                  <a:pt x="342" y="1186"/>
                  <a:pt x="342" y="1187"/>
                  <a:pt x="342" y="1187"/>
                </a:cubicBezTo>
                <a:cubicBezTo>
                  <a:pt x="343" y="1188"/>
                  <a:pt x="343" y="1188"/>
                  <a:pt x="343" y="1189"/>
                </a:cubicBezTo>
                <a:cubicBezTo>
                  <a:pt x="342" y="1189"/>
                  <a:pt x="342" y="1189"/>
                  <a:pt x="342" y="1189"/>
                </a:cubicBezTo>
                <a:cubicBezTo>
                  <a:pt x="342" y="1190"/>
                  <a:pt x="342" y="1190"/>
                  <a:pt x="343" y="1190"/>
                </a:cubicBezTo>
                <a:cubicBezTo>
                  <a:pt x="343" y="1191"/>
                  <a:pt x="343" y="1191"/>
                  <a:pt x="344" y="1191"/>
                </a:cubicBezTo>
                <a:cubicBezTo>
                  <a:pt x="345" y="1191"/>
                  <a:pt x="345" y="1191"/>
                  <a:pt x="346" y="1191"/>
                </a:cubicBezTo>
                <a:cubicBezTo>
                  <a:pt x="347" y="1191"/>
                  <a:pt x="347" y="1191"/>
                  <a:pt x="348" y="1192"/>
                </a:cubicBezTo>
                <a:cubicBezTo>
                  <a:pt x="349" y="1193"/>
                  <a:pt x="350" y="1195"/>
                  <a:pt x="351" y="1196"/>
                </a:cubicBezTo>
                <a:cubicBezTo>
                  <a:pt x="351" y="1197"/>
                  <a:pt x="351" y="1197"/>
                  <a:pt x="352" y="1197"/>
                </a:cubicBezTo>
                <a:cubicBezTo>
                  <a:pt x="353" y="1198"/>
                  <a:pt x="352" y="1198"/>
                  <a:pt x="353" y="1199"/>
                </a:cubicBezTo>
                <a:cubicBezTo>
                  <a:pt x="353" y="1199"/>
                  <a:pt x="354" y="1199"/>
                  <a:pt x="354" y="1200"/>
                </a:cubicBezTo>
                <a:cubicBezTo>
                  <a:pt x="354" y="1200"/>
                  <a:pt x="355" y="1201"/>
                  <a:pt x="354" y="1202"/>
                </a:cubicBezTo>
                <a:cubicBezTo>
                  <a:pt x="354" y="1202"/>
                  <a:pt x="354" y="1203"/>
                  <a:pt x="354" y="1203"/>
                </a:cubicBezTo>
                <a:cubicBezTo>
                  <a:pt x="355" y="1204"/>
                  <a:pt x="356" y="1203"/>
                  <a:pt x="357" y="1203"/>
                </a:cubicBezTo>
                <a:cubicBezTo>
                  <a:pt x="358" y="1203"/>
                  <a:pt x="358" y="1204"/>
                  <a:pt x="359" y="1204"/>
                </a:cubicBezTo>
                <a:cubicBezTo>
                  <a:pt x="360" y="1204"/>
                  <a:pt x="361" y="1204"/>
                  <a:pt x="362" y="1205"/>
                </a:cubicBezTo>
                <a:cubicBezTo>
                  <a:pt x="363" y="1205"/>
                  <a:pt x="364" y="1206"/>
                  <a:pt x="364" y="1206"/>
                </a:cubicBezTo>
                <a:cubicBezTo>
                  <a:pt x="365" y="1207"/>
                  <a:pt x="365" y="1208"/>
                  <a:pt x="366" y="1208"/>
                </a:cubicBezTo>
                <a:cubicBezTo>
                  <a:pt x="367" y="1209"/>
                  <a:pt x="367" y="1209"/>
                  <a:pt x="368" y="1210"/>
                </a:cubicBezTo>
                <a:cubicBezTo>
                  <a:pt x="369" y="1211"/>
                  <a:pt x="370" y="1212"/>
                  <a:pt x="371" y="1213"/>
                </a:cubicBezTo>
                <a:cubicBezTo>
                  <a:pt x="372" y="1213"/>
                  <a:pt x="372" y="1215"/>
                  <a:pt x="374" y="1215"/>
                </a:cubicBezTo>
                <a:cubicBezTo>
                  <a:pt x="375" y="1216"/>
                  <a:pt x="376" y="1217"/>
                  <a:pt x="377" y="1218"/>
                </a:cubicBezTo>
                <a:cubicBezTo>
                  <a:pt x="377" y="1219"/>
                  <a:pt x="377" y="1219"/>
                  <a:pt x="378" y="1219"/>
                </a:cubicBezTo>
                <a:cubicBezTo>
                  <a:pt x="379" y="1219"/>
                  <a:pt x="379" y="1220"/>
                  <a:pt x="379" y="1220"/>
                </a:cubicBezTo>
                <a:cubicBezTo>
                  <a:pt x="381" y="1221"/>
                  <a:pt x="382" y="1221"/>
                  <a:pt x="383" y="1222"/>
                </a:cubicBezTo>
                <a:cubicBezTo>
                  <a:pt x="383" y="1224"/>
                  <a:pt x="384" y="1224"/>
                  <a:pt x="385" y="1225"/>
                </a:cubicBezTo>
                <a:cubicBezTo>
                  <a:pt x="386" y="1226"/>
                  <a:pt x="387" y="1227"/>
                  <a:pt x="388" y="1227"/>
                </a:cubicBezTo>
                <a:cubicBezTo>
                  <a:pt x="389" y="1228"/>
                  <a:pt x="390" y="1228"/>
                  <a:pt x="391" y="1229"/>
                </a:cubicBezTo>
                <a:cubicBezTo>
                  <a:pt x="392" y="1230"/>
                  <a:pt x="392" y="1231"/>
                  <a:pt x="394" y="1232"/>
                </a:cubicBezTo>
                <a:cubicBezTo>
                  <a:pt x="395" y="1232"/>
                  <a:pt x="396" y="1232"/>
                  <a:pt x="398" y="1232"/>
                </a:cubicBezTo>
                <a:cubicBezTo>
                  <a:pt x="399" y="1231"/>
                  <a:pt x="399" y="1232"/>
                  <a:pt x="400" y="1231"/>
                </a:cubicBezTo>
                <a:cubicBezTo>
                  <a:pt x="401" y="1231"/>
                  <a:pt x="401" y="1231"/>
                  <a:pt x="402" y="1231"/>
                </a:cubicBezTo>
                <a:cubicBezTo>
                  <a:pt x="403" y="1230"/>
                  <a:pt x="404" y="1230"/>
                  <a:pt x="406" y="1231"/>
                </a:cubicBezTo>
                <a:cubicBezTo>
                  <a:pt x="406" y="1231"/>
                  <a:pt x="406" y="1232"/>
                  <a:pt x="407" y="1232"/>
                </a:cubicBezTo>
                <a:cubicBezTo>
                  <a:pt x="407" y="1233"/>
                  <a:pt x="408" y="1233"/>
                  <a:pt x="408" y="1233"/>
                </a:cubicBezTo>
                <a:cubicBezTo>
                  <a:pt x="409" y="1234"/>
                  <a:pt x="409" y="1235"/>
                  <a:pt x="409" y="1235"/>
                </a:cubicBezTo>
                <a:cubicBezTo>
                  <a:pt x="409" y="1236"/>
                  <a:pt x="410" y="1236"/>
                  <a:pt x="411" y="1237"/>
                </a:cubicBezTo>
                <a:cubicBezTo>
                  <a:pt x="412" y="1237"/>
                  <a:pt x="412" y="1238"/>
                  <a:pt x="413" y="1239"/>
                </a:cubicBezTo>
                <a:cubicBezTo>
                  <a:pt x="415" y="1239"/>
                  <a:pt x="415" y="1239"/>
                  <a:pt x="416" y="1240"/>
                </a:cubicBezTo>
                <a:cubicBezTo>
                  <a:pt x="417" y="1241"/>
                  <a:pt x="419" y="1241"/>
                  <a:pt x="419" y="1242"/>
                </a:cubicBezTo>
                <a:cubicBezTo>
                  <a:pt x="420" y="1243"/>
                  <a:pt x="419" y="1244"/>
                  <a:pt x="418" y="1245"/>
                </a:cubicBezTo>
                <a:cubicBezTo>
                  <a:pt x="418" y="1245"/>
                  <a:pt x="418" y="1245"/>
                  <a:pt x="418" y="1245"/>
                </a:cubicBezTo>
                <a:cubicBezTo>
                  <a:pt x="418" y="1246"/>
                  <a:pt x="417" y="1246"/>
                  <a:pt x="417" y="1246"/>
                </a:cubicBezTo>
                <a:cubicBezTo>
                  <a:pt x="417" y="1248"/>
                  <a:pt x="420" y="1245"/>
                  <a:pt x="420" y="1245"/>
                </a:cubicBezTo>
                <a:cubicBezTo>
                  <a:pt x="421" y="1245"/>
                  <a:pt x="422" y="1245"/>
                  <a:pt x="422" y="1245"/>
                </a:cubicBezTo>
                <a:cubicBezTo>
                  <a:pt x="423" y="1245"/>
                  <a:pt x="424" y="1245"/>
                  <a:pt x="424" y="1245"/>
                </a:cubicBezTo>
                <a:cubicBezTo>
                  <a:pt x="425" y="1245"/>
                  <a:pt x="425" y="1245"/>
                  <a:pt x="426" y="1244"/>
                </a:cubicBezTo>
                <a:cubicBezTo>
                  <a:pt x="427" y="1244"/>
                  <a:pt x="427" y="1244"/>
                  <a:pt x="428" y="1245"/>
                </a:cubicBezTo>
                <a:cubicBezTo>
                  <a:pt x="428" y="1246"/>
                  <a:pt x="428" y="1246"/>
                  <a:pt x="429" y="1247"/>
                </a:cubicBezTo>
                <a:cubicBezTo>
                  <a:pt x="430" y="1247"/>
                  <a:pt x="430" y="1247"/>
                  <a:pt x="430" y="1248"/>
                </a:cubicBezTo>
                <a:cubicBezTo>
                  <a:pt x="430" y="1249"/>
                  <a:pt x="430" y="1250"/>
                  <a:pt x="430" y="1250"/>
                </a:cubicBezTo>
                <a:cubicBezTo>
                  <a:pt x="430" y="1251"/>
                  <a:pt x="431" y="1251"/>
                  <a:pt x="431" y="1252"/>
                </a:cubicBezTo>
                <a:cubicBezTo>
                  <a:pt x="430" y="1253"/>
                  <a:pt x="429" y="1253"/>
                  <a:pt x="429" y="1254"/>
                </a:cubicBezTo>
                <a:cubicBezTo>
                  <a:pt x="430" y="1255"/>
                  <a:pt x="431" y="1255"/>
                  <a:pt x="432" y="1255"/>
                </a:cubicBezTo>
                <a:cubicBezTo>
                  <a:pt x="432" y="1256"/>
                  <a:pt x="432" y="1257"/>
                  <a:pt x="433" y="1257"/>
                </a:cubicBezTo>
                <a:cubicBezTo>
                  <a:pt x="434" y="1257"/>
                  <a:pt x="435" y="1257"/>
                  <a:pt x="435" y="1258"/>
                </a:cubicBezTo>
                <a:cubicBezTo>
                  <a:pt x="435" y="1259"/>
                  <a:pt x="436" y="1259"/>
                  <a:pt x="436" y="1260"/>
                </a:cubicBezTo>
                <a:cubicBezTo>
                  <a:pt x="437" y="1260"/>
                  <a:pt x="438" y="1260"/>
                  <a:pt x="438" y="1260"/>
                </a:cubicBezTo>
                <a:cubicBezTo>
                  <a:pt x="439" y="1260"/>
                  <a:pt x="440" y="1259"/>
                  <a:pt x="440" y="1259"/>
                </a:cubicBezTo>
                <a:cubicBezTo>
                  <a:pt x="441" y="1259"/>
                  <a:pt x="443" y="1259"/>
                  <a:pt x="444" y="1259"/>
                </a:cubicBezTo>
                <a:cubicBezTo>
                  <a:pt x="446" y="1260"/>
                  <a:pt x="445" y="1262"/>
                  <a:pt x="446" y="1263"/>
                </a:cubicBezTo>
                <a:cubicBezTo>
                  <a:pt x="446" y="1264"/>
                  <a:pt x="447" y="1265"/>
                  <a:pt x="448" y="1266"/>
                </a:cubicBezTo>
                <a:cubicBezTo>
                  <a:pt x="448" y="1268"/>
                  <a:pt x="448" y="1269"/>
                  <a:pt x="448" y="1271"/>
                </a:cubicBezTo>
                <a:cubicBezTo>
                  <a:pt x="449" y="1272"/>
                  <a:pt x="449" y="1273"/>
                  <a:pt x="450" y="1274"/>
                </a:cubicBezTo>
                <a:cubicBezTo>
                  <a:pt x="450" y="1275"/>
                  <a:pt x="450" y="1277"/>
                  <a:pt x="451" y="1278"/>
                </a:cubicBezTo>
                <a:cubicBezTo>
                  <a:pt x="451" y="1280"/>
                  <a:pt x="452" y="1281"/>
                  <a:pt x="453" y="1282"/>
                </a:cubicBezTo>
                <a:cubicBezTo>
                  <a:pt x="453" y="1283"/>
                  <a:pt x="455" y="1284"/>
                  <a:pt x="455" y="1285"/>
                </a:cubicBezTo>
                <a:cubicBezTo>
                  <a:pt x="455" y="1286"/>
                  <a:pt x="455" y="1287"/>
                  <a:pt x="455" y="1287"/>
                </a:cubicBezTo>
                <a:cubicBezTo>
                  <a:pt x="454" y="1288"/>
                  <a:pt x="454" y="1288"/>
                  <a:pt x="453" y="1288"/>
                </a:cubicBezTo>
                <a:cubicBezTo>
                  <a:pt x="452" y="1288"/>
                  <a:pt x="452" y="1289"/>
                  <a:pt x="451" y="1289"/>
                </a:cubicBezTo>
                <a:cubicBezTo>
                  <a:pt x="451" y="1289"/>
                  <a:pt x="450" y="1289"/>
                  <a:pt x="449" y="1290"/>
                </a:cubicBezTo>
                <a:cubicBezTo>
                  <a:pt x="448" y="1290"/>
                  <a:pt x="448" y="1291"/>
                  <a:pt x="448" y="1292"/>
                </a:cubicBezTo>
                <a:cubicBezTo>
                  <a:pt x="450" y="1292"/>
                  <a:pt x="449" y="1294"/>
                  <a:pt x="448" y="1295"/>
                </a:cubicBezTo>
                <a:cubicBezTo>
                  <a:pt x="448" y="1296"/>
                  <a:pt x="447" y="1296"/>
                  <a:pt x="447" y="1297"/>
                </a:cubicBezTo>
                <a:cubicBezTo>
                  <a:pt x="446" y="1297"/>
                  <a:pt x="446" y="1298"/>
                  <a:pt x="446" y="1298"/>
                </a:cubicBezTo>
                <a:cubicBezTo>
                  <a:pt x="445" y="1301"/>
                  <a:pt x="443" y="1303"/>
                  <a:pt x="444" y="1305"/>
                </a:cubicBezTo>
                <a:cubicBezTo>
                  <a:pt x="444" y="1306"/>
                  <a:pt x="444" y="1307"/>
                  <a:pt x="444" y="1307"/>
                </a:cubicBezTo>
                <a:cubicBezTo>
                  <a:pt x="445" y="1308"/>
                  <a:pt x="446" y="1307"/>
                  <a:pt x="446" y="1307"/>
                </a:cubicBezTo>
                <a:cubicBezTo>
                  <a:pt x="447" y="1308"/>
                  <a:pt x="447" y="1308"/>
                  <a:pt x="448" y="1308"/>
                </a:cubicBezTo>
                <a:cubicBezTo>
                  <a:pt x="449" y="1308"/>
                  <a:pt x="450" y="1308"/>
                  <a:pt x="450" y="1308"/>
                </a:cubicBezTo>
                <a:cubicBezTo>
                  <a:pt x="452" y="1308"/>
                  <a:pt x="453" y="1308"/>
                  <a:pt x="454" y="1306"/>
                </a:cubicBezTo>
                <a:cubicBezTo>
                  <a:pt x="455" y="1305"/>
                  <a:pt x="455" y="1304"/>
                  <a:pt x="457" y="1303"/>
                </a:cubicBezTo>
                <a:cubicBezTo>
                  <a:pt x="458" y="1302"/>
                  <a:pt x="458" y="1300"/>
                  <a:pt x="459" y="1299"/>
                </a:cubicBezTo>
                <a:cubicBezTo>
                  <a:pt x="460" y="1299"/>
                  <a:pt x="460" y="1297"/>
                  <a:pt x="461" y="1297"/>
                </a:cubicBezTo>
                <a:cubicBezTo>
                  <a:pt x="462" y="1296"/>
                  <a:pt x="463" y="1294"/>
                  <a:pt x="462" y="1293"/>
                </a:cubicBezTo>
                <a:cubicBezTo>
                  <a:pt x="462" y="1292"/>
                  <a:pt x="462" y="1292"/>
                  <a:pt x="461" y="1291"/>
                </a:cubicBezTo>
                <a:cubicBezTo>
                  <a:pt x="461" y="1291"/>
                  <a:pt x="462" y="1290"/>
                  <a:pt x="462" y="1289"/>
                </a:cubicBezTo>
                <a:cubicBezTo>
                  <a:pt x="462" y="1288"/>
                  <a:pt x="464" y="1288"/>
                  <a:pt x="464" y="1287"/>
                </a:cubicBezTo>
                <a:cubicBezTo>
                  <a:pt x="465" y="1285"/>
                  <a:pt x="466" y="1285"/>
                  <a:pt x="467" y="1285"/>
                </a:cubicBezTo>
                <a:cubicBezTo>
                  <a:pt x="468" y="1284"/>
                  <a:pt x="469" y="1284"/>
                  <a:pt x="470" y="1284"/>
                </a:cubicBezTo>
                <a:cubicBezTo>
                  <a:pt x="470" y="1284"/>
                  <a:pt x="470" y="1285"/>
                  <a:pt x="471" y="1285"/>
                </a:cubicBezTo>
                <a:cubicBezTo>
                  <a:pt x="473" y="1285"/>
                  <a:pt x="474" y="1285"/>
                  <a:pt x="474" y="1283"/>
                </a:cubicBezTo>
                <a:cubicBezTo>
                  <a:pt x="474" y="1281"/>
                  <a:pt x="474" y="1279"/>
                  <a:pt x="474" y="1277"/>
                </a:cubicBezTo>
                <a:cubicBezTo>
                  <a:pt x="474" y="1275"/>
                  <a:pt x="473" y="1273"/>
                  <a:pt x="471" y="1272"/>
                </a:cubicBezTo>
                <a:cubicBezTo>
                  <a:pt x="470" y="1270"/>
                  <a:pt x="467" y="1269"/>
                  <a:pt x="466" y="1268"/>
                </a:cubicBezTo>
                <a:cubicBezTo>
                  <a:pt x="465" y="1268"/>
                  <a:pt x="464" y="1268"/>
                  <a:pt x="464" y="1268"/>
                </a:cubicBezTo>
                <a:cubicBezTo>
                  <a:pt x="463" y="1268"/>
                  <a:pt x="462" y="1268"/>
                  <a:pt x="462" y="1267"/>
                </a:cubicBezTo>
                <a:cubicBezTo>
                  <a:pt x="460" y="1266"/>
                  <a:pt x="462" y="1263"/>
                  <a:pt x="463" y="1261"/>
                </a:cubicBezTo>
                <a:cubicBezTo>
                  <a:pt x="463" y="1260"/>
                  <a:pt x="463" y="1259"/>
                  <a:pt x="464" y="1257"/>
                </a:cubicBezTo>
                <a:cubicBezTo>
                  <a:pt x="465" y="1256"/>
                  <a:pt x="465" y="1255"/>
                  <a:pt x="466" y="1253"/>
                </a:cubicBezTo>
                <a:cubicBezTo>
                  <a:pt x="467" y="1252"/>
                  <a:pt x="467" y="1251"/>
                  <a:pt x="468" y="1250"/>
                </a:cubicBezTo>
                <a:cubicBezTo>
                  <a:pt x="469" y="1249"/>
                  <a:pt x="470" y="1248"/>
                  <a:pt x="471" y="1248"/>
                </a:cubicBezTo>
                <a:cubicBezTo>
                  <a:pt x="472" y="1248"/>
                  <a:pt x="475" y="1247"/>
                  <a:pt x="475" y="1248"/>
                </a:cubicBezTo>
                <a:cubicBezTo>
                  <a:pt x="476" y="1249"/>
                  <a:pt x="473" y="1251"/>
                  <a:pt x="476" y="1251"/>
                </a:cubicBezTo>
                <a:cubicBezTo>
                  <a:pt x="477" y="1251"/>
                  <a:pt x="477" y="1250"/>
                  <a:pt x="478" y="1251"/>
                </a:cubicBezTo>
                <a:cubicBezTo>
                  <a:pt x="478" y="1251"/>
                  <a:pt x="479" y="1251"/>
                  <a:pt x="479" y="1252"/>
                </a:cubicBezTo>
                <a:cubicBezTo>
                  <a:pt x="481" y="1252"/>
                  <a:pt x="482" y="1251"/>
                  <a:pt x="484" y="1252"/>
                </a:cubicBezTo>
                <a:cubicBezTo>
                  <a:pt x="485" y="1253"/>
                  <a:pt x="486" y="1254"/>
                  <a:pt x="486" y="1255"/>
                </a:cubicBezTo>
                <a:cubicBezTo>
                  <a:pt x="488" y="1257"/>
                  <a:pt x="489" y="1260"/>
                  <a:pt x="491" y="1261"/>
                </a:cubicBezTo>
                <a:cubicBezTo>
                  <a:pt x="492" y="1261"/>
                  <a:pt x="493" y="1262"/>
                  <a:pt x="494" y="1263"/>
                </a:cubicBezTo>
                <a:cubicBezTo>
                  <a:pt x="495" y="1263"/>
                  <a:pt x="496" y="1265"/>
                  <a:pt x="497" y="1265"/>
                </a:cubicBezTo>
                <a:cubicBezTo>
                  <a:pt x="499" y="1265"/>
                  <a:pt x="499" y="1263"/>
                  <a:pt x="499" y="1262"/>
                </a:cubicBezTo>
                <a:cubicBezTo>
                  <a:pt x="499" y="1260"/>
                  <a:pt x="500" y="1259"/>
                  <a:pt x="500" y="1257"/>
                </a:cubicBezTo>
                <a:cubicBezTo>
                  <a:pt x="500" y="1257"/>
                  <a:pt x="500" y="1256"/>
                  <a:pt x="500" y="1255"/>
                </a:cubicBezTo>
                <a:cubicBezTo>
                  <a:pt x="499" y="1254"/>
                  <a:pt x="498" y="1254"/>
                  <a:pt x="498" y="1253"/>
                </a:cubicBezTo>
                <a:cubicBezTo>
                  <a:pt x="497" y="1252"/>
                  <a:pt x="497" y="1251"/>
                  <a:pt x="496" y="1250"/>
                </a:cubicBezTo>
                <a:cubicBezTo>
                  <a:pt x="495" y="1250"/>
                  <a:pt x="494" y="1249"/>
                  <a:pt x="493" y="1249"/>
                </a:cubicBezTo>
                <a:cubicBezTo>
                  <a:pt x="492" y="1248"/>
                  <a:pt x="492" y="1247"/>
                  <a:pt x="491" y="1246"/>
                </a:cubicBezTo>
                <a:cubicBezTo>
                  <a:pt x="490" y="1245"/>
                  <a:pt x="489" y="1244"/>
                  <a:pt x="487" y="1244"/>
                </a:cubicBezTo>
                <a:cubicBezTo>
                  <a:pt x="486" y="1243"/>
                  <a:pt x="484" y="1242"/>
                  <a:pt x="483" y="1241"/>
                </a:cubicBezTo>
                <a:cubicBezTo>
                  <a:pt x="481" y="1241"/>
                  <a:pt x="480" y="1240"/>
                  <a:pt x="479" y="1239"/>
                </a:cubicBezTo>
                <a:cubicBezTo>
                  <a:pt x="477" y="1238"/>
                  <a:pt x="476" y="1238"/>
                  <a:pt x="475" y="1237"/>
                </a:cubicBezTo>
                <a:cubicBezTo>
                  <a:pt x="474" y="1237"/>
                  <a:pt x="473" y="1236"/>
                  <a:pt x="472" y="1236"/>
                </a:cubicBezTo>
                <a:cubicBezTo>
                  <a:pt x="471" y="1235"/>
                  <a:pt x="470" y="1234"/>
                  <a:pt x="469" y="1234"/>
                </a:cubicBezTo>
                <a:cubicBezTo>
                  <a:pt x="468" y="1233"/>
                  <a:pt x="466" y="1233"/>
                  <a:pt x="465" y="1233"/>
                </a:cubicBezTo>
                <a:cubicBezTo>
                  <a:pt x="464" y="1233"/>
                  <a:pt x="463" y="1231"/>
                  <a:pt x="461" y="1231"/>
                </a:cubicBezTo>
                <a:cubicBezTo>
                  <a:pt x="459" y="1229"/>
                  <a:pt x="457" y="1229"/>
                  <a:pt x="455" y="1228"/>
                </a:cubicBezTo>
                <a:cubicBezTo>
                  <a:pt x="454" y="1227"/>
                  <a:pt x="454" y="1226"/>
                  <a:pt x="453" y="1226"/>
                </a:cubicBezTo>
                <a:cubicBezTo>
                  <a:pt x="452" y="1225"/>
                  <a:pt x="450" y="1223"/>
                  <a:pt x="450" y="1222"/>
                </a:cubicBezTo>
                <a:cubicBezTo>
                  <a:pt x="450" y="1220"/>
                  <a:pt x="452" y="1221"/>
                  <a:pt x="453" y="1220"/>
                </a:cubicBezTo>
                <a:cubicBezTo>
                  <a:pt x="453" y="1220"/>
                  <a:pt x="453" y="1219"/>
                  <a:pt x="454" y="1219"/>
                </a:cubicBezTo>
                <a:cubicBezTo>
                  <a:pt x="454" y="1219"/>
                  <a:pt x="454" y="1218"/>
                  <a:pt x="454" y="1218"/>
                </a:cubicBezTo>
                <a:cubicBezTo>
                  <a:pt x="455" y="1214"/>
                  <a:pt x="453" y="1212"/>
                  <a:pt x="450" y="1213"/>
                </a:cubicBezTo>
                <a:cubicBezTo>
                  <a:pt x="448" y="1213"/>
                  <a:pt x="447" y="1213"/>
                  <a:pt x="446" y="1213"/>
                </a:cubicBezTo>
                <a:cubicBezTo>
                  <a:pt x="444" y="1214"/>
                  <a:pt x="443" y="1213"/>
                  <a:pt x="442" y="1213"/>
                </a:cubicBezTo>
                <a:cubicBezTo>
                  <a:pt x="440" y="1213"/>
                  <a:pt x="439" y="1214"/>
                  <a:pt x="438" y="1214"/>
                </a:cubicBezTo>
                <a:cubicBezTo>
                  <a:pt x="437" y="1214"/>
                  <a:pt x="437" y="1214"/>
                  <a:pt x="436" y="1214"/>
                </a:cubicBezTo>
                <a:cubicBezTo>
                  <a:pt x="434" y="1214"/>
                  <a:pt x="432" y="1214"/>
                  <a:pt x="431" y="1213"/>
                </a:cubicBezTo>
                <a:cubicBezTo>
                  <a:pt x="430" y="1213"/>
                  <a:pt x="429" y="1212"/>
                  <a:pt x="428" y="1212"/>
                </a:cubicBezTo>
                <a:cubicBezTo>
                  <a:pt x="427" y="1211"/>
                  <a:pt x="426" y="1211"/>
                  <a:pt x="426" y="1211"/>
                </a:cubicBezTo>
                <a:cubicBezTo>
                  <a:pt x="425" y="1210"/>
                  <a:pt x="425" y="1210"/>
                  <a:pt x="425" y="1209"/>
                </a:cubicBezTo>
                <a:cubicBezTo>
                  <a:pt x="424" y="1208"/>
                  <a:pt x="423" y="1208"/>
                  <a:pt x="422" y="1208"/>
                </a:cubicBezTo>
                <a:cubicBezTo>
                  <a:pt x="421" y="1207"/>
                  <a:pt x="421" y="1205"/>
                  <a:pt x="420" y="1204"/>
                </a:cubicBezTo>
                <a:cubicBezTo>
                  <a:pt x="419" y="1204"/>
                  <a:pt x="419" y="1204"/>
                  <a:pt x="418" y="1203"/>
                </a:cubicBezTo>
                <a:cubicBezTo>
                  <a:pt x="418" y="1203"/>
                  <a:pt x="417" y="1202"/>
                  <a:pt x="417" y="1202"/>
                </a:cubicBezTo>
                <a:cubicBezTo>
                  <a:pt x="416" y="1201"/>
                  <a:pt x="416" y="1201"/>
                  <a:pt x="415" y="1200"/>
                </a:cubicBezTo>
                <a:cubicBezTo>
                  <a:pt x="414" y="1200"/>
                  <a:pt x="414" y="1198"/>
                  <a:pt x="414" y="1197"/>
                </a:cubicBezTo>
                <a:cubicBezTo>
                  <a:pt x="414" y="1197"/>
                  <a:pt x="413" y="1196"/>
                  <a:pt x="412" y="1195"/>
                </a:cubicBezTo>
                <a:cubicBezTo>
                  <a:pt x="411" y="1194"/>
                  <a:pt x="411" y="1193"/>
                  <a:pt x="410" y="1192"/>
                </a:cubicBezTo>
                <a:cubicBezTo>
                  <a:pt x="410" y="1191"/>
                  <a:pt x="410" y="1191"/>
                  <a:pt x="410" y="1190"/>
                </a:cubicBezTo>
                <a:cubicBezTo>
                  <a:pt x="409" y="1189"/>
                  <a:pt x="409" y="1189"/>
                  <a:pt x="409" y="1188"/>
                </a:cubicBezTo>
                <a:cubicBezTo>
                  <a:pt x="408" y="1187"/>
                  <a:pt x="408" y="1186"/>
                  <a:pt x="408" y="1184"/>
                </a:cubicBezTo>
                <a:cubicBezTo>
                  <a:pt x="408" y="1182"/>
                  <a:pt x="407" y="1182"/>
                  <a:pt x="406" y="1180"/>
                </a:cubicBezTo>
                <a:cubicBezTo>
                  <a:pt x="405" y="1180"/>
                  <a:pt x="405" y="1178"/>
                  <a:pt x="404" y="1177"/>
                </a:cubicBezTo>
                <a:cubicBezTo>
                  <a:pt x="403" y="1176"/>
                  <a:pt x="402" y="1176"/>
                  <a:pt x="401" y="1176"/>
                </a:cubicBezTo>
                <a:cubicBezTo>
                  <a:pt x="400" y="1175"/>
                  <a:pt x="399" y="1174"/>
                  <a:pt x="398" y="1173"/>
                </a:cubicBezTo>
                <a:cubicBezTo>
                  <a:pt x="397" y="1172"/>
                  <a:pt x="396" y="1172"/>
                  <a:pt x="395" y="1171"/>
                </a:cubicBezTo>
                <a:cubicBezTo>
                  <a:pt x="394" y="1170"/>
                  <a:pt x="393" y="1169"/>
                  <a:pt x="392" y="1169"/>
                </a:cubicBezTo>
                <a:cubicBezTo>
                  <a:pt x="390" y="1168"/>
                  <a:pt x="390" y="1167"/>
                  <a:pt x="389" y="1166"/>
                </a:cubicBezTo>
                <a:cubicBezTo>
                  <a:pt x="388" y="1166"/>
                  <a:pt x="388" y="1166"/>
                  <a:pt x="387" y="1165"/>
                </a:cubicBezTo>
                <a:cubicBezTo>
                  <a:pt x="387" y="1165"/>
                  <a:pt x="386" y="1165"/>
                  <a:pt x="386" y="1164"/>
                </a:cubicBezTo>
                <a:cubicBezTo>
                  <a:pt x="384" y="1163"/>
                  <a:pt x="383" y="1163"/>
                  <a:pt x="382" y="1162"/>
                </a:cubicBezTo>
                <a:cubicBezTo>
                  <a:pt x="381" y="1161"/>
                  <a:pt x="381" y="1160"/>
                  <a:pt x="380" y="1159"/>
                </a:cubicBezTo>
                <a:cubicBezTo>
                  <a:pt x="379" y="1158"/>
                  <a:pt x="378" y="1157"/>
                  <a:pt x="378" y="1155"/>
                </a:cubicBezTo>
                <a:cubicBezTo>
                  <a:pt x="378" y="1154"/>
                  <a:pt x="378" y="1153"/>
                  <a:pt x="378" y="1151"/>
                </a:cubicBezTo>
                <a:cubicBezTo>
                  <a:pt x="378" y="1150"/>
                  <a:pt x="377" y="1149"/>
                  <a:pt x="377" y="1147"/>
                </a:cubicBezTo>
                <a:cubicBezTo>
                  <a:pt x="377" y="1146"/>
                  <a:pt x="378" y="1144"/>
                  <a:pt x="379" y="1145"/>
                </a:cubicBezTo>
                <a:cubicBezTo>
                  <a:pt x="380" y="1145"/>
                  <a:pt x="381" y="1147"/>
                  <a:pt x="381" y="1145"/>
                </a:cubicBezTo>
                <a:cubicBezTo>
                  <a:pt x="381" y="1144"/>
                  <a:pt x="381" y="1144"/>
                  <a:pt x="381" y="1144"/>
                </a:cubicBezTo>
                <a:cubicBezTo>
                  <a:pt x="383" y="1142"/>
                  <a:pt x="382" y="1140"/>
                  <a:pt x="380" y="1139"/>
                </a:cubicBezTo>
                <a:cubicBezTo>
                  <a:pt x="379" y="1138"/>
                  <a:pt x="379" y="1138"/>
                  <a:pt x="378" y="1137"/>
                </a:cubicBezTo>
                <a:cubicBezTo>
                  <a:pt x="378" y="1137"/>
                  <a:pt x="378" y="1136"/>
                  <a:pt x="377" y="1136"/>
                </a:cubicBezTo>
                <a:cubicBezTo>
                  <a:pt x="377" y="1135"/>
                  <a:pt x="375" y="1134"/>
                  <a:pt x="375" y="1133"/>
                </a:cubicBezTo>
                <a:cubicBezTo>
                  <a:pt x="376" y="1132"/>
                  <a:pt x="376" y="1132"/>
                  <a:pt x="376" y="1132"/>
                </a:cubicBezTo>
                <a:cubicBezTo>
                  <a:pt x="377" y="1131"/>
                  <a:pt x="377" y="1130"/>
                  <a:pt x="377" y="1130"/>
                </a:cubicBezTo>
                <a:cubicBezTo>
                  <a:pt x="378" y="1129"/>
                  <a:pt x="379" y="1127"/>
                  <a:pt x="381" y="1128"/>
                </a:cubicBezTo>
                <a:cubicBezTo>
                  <a:pt x="381" y="1128"/>
                  <a:pt x="379" y="1131"/>
                  <a:pt x="381" y="1130"/>
                </a:cubicBezTo>
                <a:cubicBezTo>
                  <a:pt x="381" y="1130"/>
                  <a:pt x="382" y="1129"/>
                  <a:pt x="383" y="1129"/>
                </a:cubicBezTo>
                <a:cubicBezTo>
                  <a:pt x="383" y="1129"/>
                  <a:pt x="384" y="1130"/>
                  <a:pt x="385" y="1129"/>
                </a:cubicBezTo>
                <a:cubicBezTo>
                  <a:pt x="386" y="1128"/>
                  <a:pt x="387" y="1127"/>
                  <a:pt x="388" y="1127"/>
                </a:cubicBezTo>
                <a:cubicBezTo>
                  <a:pt x="389" y="1127"/>
                  <a:pt x="391" y="1127"/>
                  <a:pt x="392" y="1126"/>
                </a:cubicBezTo>
                <a:cubicBezTo>
                  <a:pt x="393" y="1126"/>
                  <a:pt x="393" y="1125"/>
                  <a:pt x="394" y="1125"/>
                </a:cubicBezTo>
                <a:cubicBezTo>
                  <a:pt x="394" y="1124"/>
                  <a:pt x="394" y="1123"/>
                  <a:pt x="394" y="1123"/>
                </a:cubicBezTo>
                <a:cubicBezTo>
                  <a:pt x="394" y="1122"/>
                  <a:pt x="395" y="1122"/>
                  <a:pt x="396" y="1122"/>
                </a:cubicBezTo>
                <a:cubicBezTo>
                  <a:pt x="397" y="1122"/>
                  <a:pt x="397" y="1122"/>
                  <a:pt x="398" y="1123"/>
                </a:cubicBezTo>
                <a:cubicBezTo>
                  <a:pt x="399" y="1123"/>
                  <a:pt x="401" y="1122"/>
                  <a:pt x="402" y="1122"/>
                </a:cubicBezTo>
                <a:cubicBezTo>
                  <a:pt x="404" y="1122"/>
                  <a:pt x="404" y="1124"/>
                  <a:pt x="404" y="1125"/>
                </a:cubicBezTo>
                <a:cubicBezTo>
                  <a:pt x="405" y="1125"/>
                  <a:pt x="406" y="1125"/>
                  <a:pt x="405" y="1126"/>
                </a:cubicBezTo>
                <a:cubicBezTo>
                  <a:pt x="404" y="1126"/>
                  <a:pt x="404" y="1126"/>
                  <a:pt x="404" y="1127"/>
                </a:cubicBezTo>
                <a:cubicBezTo>
                  <a:pt x="404" y="1127"/>
                  <a:pt x="404" y="1127"/>
                  <a:pt x="403" y="1128"/>
                </a:cubicBezTo>
                <a:cubicBezTo>
                  <a:pt x="403" y="1128"/>
                  <a:pt x="403" y="1128"/>
                  <a:pt x="403" y="1128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30"/>
                  <a:pt x="402" y="1130"/>
                  <a:pt x="402" y="1130"/>
                </a:cubicBezTo>
                <a:cubicBezTo>
                  <a:pt x="402" y="1130"/>
                  <a:pt x="402" y="1131"/>
                  <a:pt x="402" y="1131"/>
                </a:cubicBezTo>
                <a:cubicBezTo>
                  <a:pt x="402" y="1132"/>
                  <a:pt x="402" y="1133"/>
                  <a:pt x="402" y="1134"/>
                </a:cubicBezTo>
                <a:cubicBezTo>
                  <a:pt x="402" y="1135"/>
                  <a:pt x="403" y="1134"/>
                  <a:pt x="403" y="1135"/>
                </a:cubicBezTo>
                <a:cubicBezTo>
                  <a:pt x="404" y="1136"/>
                  <a:pt x="403" y="1138"/>
                  <a:pt x="404" y="1139"/>
                </a:cubicBezTo>
                <a:cubicBezTo>
                  <a:pt x="404" y="1140"/>
                  <a:pt x="405" y="1140"/>
                  <a:pt x="405" y="1140"/>
                </a:cubicBezTo>
                <a:cubicBezTo>
                  <a:pt x="405" y="1141"/>
                  <a:pt x="405" y="1141"/>
                  <a:pt x="406" y="1142"/>
                </a:cubicBezTo>
                <a:cubicBezTo>
                  <a:pt x="407" y="1142"/>
                  <a:pt x="407" y="1142"/>
                  <a:pt x="407" y="1143"/>
                </a:cubicBezTo>
                <a:cubicBezTo>
                  <a:pt x="408" y="1144"/>
                  <a:pt x="408" y="1144"/>
                  <a:pt x="408" y="1145"/>
                </a:cubicBezTo>
                <a:cubicBezTo>
                  <a:pt x="409" y="1147"/>
                  <a:pt x="410" y="1146"/>
                  <a:pt x="410" y="1144"/>
                </a:cubicBezTo>
                <a:cubicBezTo>
                  <a:pt x="411" y="1143"/>
                  <a:pt x="410" y="1142"/>
                  <a:pt x="412" y="1141"/>
                </a:cubicBezTo>
                <a:cubicBezTo>
                  <a:pt x="412" y="1140"/>
                  <a:pt x="413" y="1140"/>
                  <a:pt x="413" y="1140"/>
                </a:cubicBezTo>
                <a:cubicBezTo>
                  <a:pt x="414" y="1140"/>
                  <a:pt x="414" y="1141"/>
                  <a:pt x="415" y="1140"/>
                </a:cubicBezTo>
                <a:cubicBezTo>
                  <a:pt x="415" y="1139"/>
                  <a:pt x="415" y="1138"/>
                  <a:pt x="415" y="1138"/>
                </a:cubicBezTo>
                <a:cubicBezTo>
                  <a:pt x="415" y="1137"/>
                  <a:pt x="416" y="1137"/>
                  <a:pt x="416" y="1136"/>
                </a:cubicBezTo>
                <a:cubicBezTo>
                  <a:pt x="417" y="1135"/>
                  <a:pt x="416" y="1133"/>
                  <a:pt x="418" y="1133"/>
                </a:cubicBezTo>
                <a:cubicBezTo>
                  <a:pt x="419" y="1133"/>
                  <a:pt x="419" y="1133"/>
                  <a:pt x="420" y="1133"/>
                </a:cubicBezTo>
                <a:cubicBezTo>
                  <a:pt x="420" y="1134"/>
                  <a:pt x="420" y="1135"/>
                  <a:pt x="421" y="1135"/>
                </a:cubicBezTo>
                <a:cubicBezTo>
                  <a:pt x="422" y="1136"/>
                  <a:pt x="423" y="1136"/>
                  <a:pt x="423" y="1136"/>
                </a:cubicBezTo>
                <a:cubicBezTo>
                  <a:pt x="424" y="1137"/>
                  <a:pt x="424" y="1137"/>
                  <a:pt x="425" y="1137"/>
                </a:cubicBezTo>
                <a:cubicBezTo>
                  <a:pt x="425" y="1138"/>
                  <a:pt x="426" y="1138"/>
                  <a:pt x="426" y="1138"/>
                </a:cubicBezTo>
                <a:cubicBezTo>
                  <a:pt x="427" y="1139"/>
                  <a:pt x="429" y="1140"/>
                  <a:pt x="429" y="1141"/>
                </a:cubicBezTo>
                <a:cubicBezTo>
                  <a:pt x="429" y="1142"/>
                  <a:pt x="428" y="1144"/>
                  <a:pt x="429" y="1145"/>
                </a:cubicBezTo>
                <a:cubicBezTo>
                  <a:pt x="429" y="1146"/>
                  <a:pt x="430" y="1146"/>
                  <a:pt x="430" y="1147"/>
                </a:cubicBezTo>
                <a:cubicBezTo>
                  <a:pt x="430" y="1148"/>
                  <a:pt x="430" y="1148"/>
                  <a:pt x="430" y="1149"/>
                </a:cubicBezTo>
                <a:cubicBezTo>
                  <a:pt x="431" y="1150"/>
                  <a:pt x="432" y="1151"/>
                  <a:pt x="432" y="1152"/>
                </a:cubicBezTo>
                <a:cubicBezTo>
                  <a:pt x="433" y="1154"/>
                  <a:pt x="434" y="1154"/>
                  <a:pt x="435" y="1155"/>
                </a:cubicBezTo>
                <a:cubicBezTo>
                  <a:pt x="436" y="1156"/>
                  <a:pt x="437" y="1156"/>
                  <a:pt x="438" y="1157"/>
                </a:cubicBezTo>
                <a:cubicBezTo>
                  <a:pt x="439" y="1157"/>
                  <a:pt x="439" y="1158"/>
                  <a:pt x="440" y="1158"/>
                </a:cubicBezTo>
                <a:cubicBezTo>
                  <a:pt x="440" y="1160"/>
                  <a:pt x="438" y="1159"/>
                  <a:pt x="438" y="1158"/>
                </a:cubicBezTo>
                <a:cubicBezTo>
                  <a:pt x="437" y="1158"/>
                  <a:pt x="437" y="1158"/>
                  <a:pt x="437" y="1158"/>
                </a:cubicBezTo>
                <a:cubicBezTo>
                  <a:pt x="436" y="1158"/>
                  <a:pt x="436" y="1157"/>
                  <a:pt x="436" y="1157"/>
                </a:cubicBezTo>
                <a:cubicBezTo>
                  <a:pt x="435" y="1157"/>
                  <a:pt x="435" y="1158"/>
                  <a:pt x="435" y="1158"/>
                </a:cubicBezTo>
                <a:cubicBezTo>
                  <a:pt x="434" y="1158"/>
                  <a:pt x="434" y="1158"/>
                  <a:pt x="433" y="1158"/>
                </a:cubicBezTo>
                <a:cubicBezTo>
                  <a:pt x="433" y="1160"/>
                  <a:pt x="435" y="1160"/>
                  <a:pt x="435" y="1160"/>
                </a:cubicBezTo>
                <a:cubicBezTo>
                  <a:pt x="436" y="1161"/>
                  <a:pt x="436" y="1162"/>
                  <a:pt x="436" y="1163"/>
                </a:cubicBezTo>
                <a:cubicBezTo>
                  <a:pt x="437" y="1164"/>
                  <a:pt x="438" y="1164"/>
                  <a:pt x="439" y="1165"/>
                </a:cubicBezTo>
                <a:cubicBezTo>
                  <a:pt x="439" y="1166"/>
                  <a:pt x="439" y="1166"/>
                  <a:pt x="439" y="1166"/>
                </a:cubicBezTo>
                <a:cubicBezTo>
                  <a:pt x="440" y="1167"/>
                  <a:pt x="441" y="1167"/>
                  <a:pt x="442" y="1168"/>
                </a:cubicBezTo>
                <a:cubicBezTo>
                  <a:pt x="442" y="1168"/>
                  <a:pt x="442" y="1169"/>
                  <a:pt x="443" y="1169"/>
                </a:cubicBezTo>
                <a:cubicBezTo>
                  <a:pt x="444" y="1169"/>
                  <a:pt x="445" y="1169"/>
                  <a:pt x="445" y="1170"/>
                </a:cubicBezTo>
                <a:cubicBezTo>
                  <a:pt x="446" y="1170"/>
                  <a:pt x="446" y="1170"/>
                  <a:pt x="447" y="1170"/>
                </a:cubicBezTo>
                <a:cubicBezTo>
                  <a:pt x="448" y="1171"/>
                  <a:pt x="448" y="1171"/>
                  <a:pt x="448" y="1172"/>
                </a:cubicBezTo>
                <a:cubicBezTo>
                  <a:pt x="448" y="1172"/>
                  <a:pt x="448" y="1172"/>
                  <a:pt x="449" y="1173"/>
                </a:cubicBezTo>
                <a:cubicBezTo>
                  <a:pt x="449" y="1173"/>
                  <a:pt x="449" y="1173"/>
                  <a:pt x="450" y="1173"/>
                </a:cubicBezTo>
                <a:cubicBezTo>
                  <a:pt x="451" y="1174"/>
                  <a:pt x="450" y="1176"/>
                  <a:pt x="452" y="1176"/>
                </a:cubicBezTo>
                <a:cubicBezTo>
                  <a:pt x="453" y="1176"/>
                  <a:pt x="455" y="1176"/>
                  <a:pt x="456" y="1176"/>
                </a:cubicBezTo>
                <a:cubicBezTo>
                  <a:pt x="457" y="1176"/>
                  <a:pt x="459" y="1176"/>
                  <a:pt x="460" y="1176"/>
                </a:cubicBezTo>
                <a:cubicBezTo>
                  <a:pt x="461" y="1176"/>
                  <a:pt x="461" y="1177"/>
                  <a:pt x="462" y="1177"/>
                </a:cubicBezTo>
                <a:cubicBezTo>
                  <a:pt x="462" y="1178"/>
                  <a:pt x="463" y="1177"/>
                  <a:pt x="464" y="1178"/>
                </a:cubicBezTo>
                <a:cubicBezTo>
                  <a:pt x="464" y="1178"/>
                  <a:pt x="464" y="1179"/>
                  <a:pt x="465" y="1179"/>
                </a:cubicBezTo>
                <a:cubicBezTo>
                  <a:pt x="465" y="1179"/>
                  <a:pt x="466" y="1179"/>
                  <a:pt x="466" y="1180"/>
                </a:cubicBezTo>
                <a:cubicBezTo>
                  <a:pt x="467" y="1180"/>
                  <a:pt x="467" y="1181"/>
                  <a:pt x="467" y="1181"/>
                </a:cubicBezTo>
                <a:cubicBezTo>
                  <a:pt x="468" y="1182"/>
                  <a:pt x="469" y="1181"/>
                  <a:pt x="469" y="1182"/>
                </a:cubicBezTo>
                <a:cubicBezTo>
                  <a:pt x="470" y="1182"/>
                  <a:pt x="470" y="1182"/>
                  <a:pt x="471" y="1183"/>
                </a:cubicBezTo>
                <a:cubicBezTo>
                  <a:pt x="471" y="1184"/>
                  <a:pt x="472" y="1183"/>
                  <a:pt x="473" y="1184"/>
                </a:cubicBezTo>
                <a:cubicBezTo>
                  <a:pt x="473" y="1184"/>
                  <a:pt x="473" y="1185"/>
                  <a:pt x="474" y="1185"/>
                </a:cubicBezTo>
                <a:cubicBezTo>
                  <a:pt x="474" y="1186"/>
                  <a:pt x="475" y="1186"/>
                  <a:pt x="476" y="1186"/>
                </a:cubicBezTo>
                <a:cubicBezTo>
                  <a:pt x="476" y="1186"/>
                  <a:pt x="477" y="1187"/>
                  <a:pt x="477" y="1187"/>
                </a:cubicBezTo>
                <a:cubicBezTo>
                  <a:pt x="478" y="1188"/>
                  <a:pt x="478" y="1188"/>
                  <a:pt x="479" y="1188"/>
                </a:cubicBezTo>
                <a:cubicBezTo>
                  <a:pt x="480" y="1188"/>
                  <a:pt x="480" y="1190"/>
                  <a:pt x="481" y="1190"/>
                </a:cubicBezTo>
                <a:cubicBezTo>
                  <a:pt x="481" y="1190"/>
                  <a:pt x="482" y="1191"/>
                  <a:pt x="482" y="1191"/>
                </a:cubicBezTo>
                <a:cubicBezTo>
                  <a:pt x="483" y="1192"/>
                  <a:pt x="484" y="1192"/>
                  <a:pt x="485" y="1193"/>
                </a:cubicBezTo>
                <a:cubicBezTo>
                  <a:pt x="485" y="1194"/>
                  <a:pt x="485" y="1194"/>
                  <a:pt x="486" y="1195"/>
                </a:cubicBezTo>
                <a:cubicBezTo>
                  <a:pt x="486" y="1195"/>
                  <a:pt x="487" y="1195"/>
                  <a:pt x="487" y="1196"/>
                </a:cubicBezTo>
                <a:cubicBezTo>
                  <a:pt x="488" y="1196"/>
                  <a:pt x="488" y="1197"/>
                  <a:pt x="488" y="1197"/>
                </a:cubicBezTo>
                <a:cubicBezTo>
                  <a:pt x="489" y="1197"/>
                  <a:pt x="490" y="1197"/>
                  <a:pt x="490" y="1197"/>
                </a:cubicBezTo>
                <a:cubicBezTo>
                  <a:pt x="491" y="1198"/>
                  <a:pt x="492" y="1198"/>
                  <a:pt x="493" y="1198"/>
                </a:cubicBezTo>
                <a:cubicBezTo>
                  <a:pt x="494" y="1199"/>
                  <a:pt x="495" y="1199"/>
                  <a:pt x="496" y="1200"/>
                </a:cubicBezTo>
                <a:cubicBezTo>
                  <a:pt x="497" y="1200"/>
                  <a:pt x="498" y="1201"/>
                  <a:pt x="500" y="1202"/>
                </a:cubicBezTo>
                <a:cubicBezTo>
                  <a:pt x="500" y="1202"/>
                  <a:pt x="501" y="1204"/>
                  <a:pt x="502" y="1204"/>
                </a:cubicBezTo>
                <a:cubicBezTo>
                  <a:pt x="502" y="1203"/>
                  <a:pt x="501" y="1202"/>
                  <a:pt x="502" y="1202"/>
                </a:cubicBezTo>
                <a:cubicBezTo>
                  <a:pt x="503" y="1202"/>
                  <a:pt x="503" y="1203"/>
                  <a:pt x="504" y="1202"/>
                </a:cubicBezTo>
                <a:cubicBezTo>
                  <a:pt x="504" y="1202"/>
                  <a:pt x="504" y="1201"/>
                  <a:pt x="504" y="1201"/>
                </a:cubicBezTo>
                <a:cubicBezTo>
                  <a:pt x="505" y="1201"/>
                  <a:pt x="505" y="1202"/>
                  <a:pt x="505" y="1202"/>
                </a:cubicBezTo>
                <a:cubicBezTo>
                  <a:pt x="505" y="1203"/>
                  <a:pt x="503" y="1203"/>
                  <a:pt x="503" y="1203"/>
                </a:cubicBezTo>
                <a:cubicBezTo>
                  <a:pt x="502" y="1203"/>
                  <a:pt x="503" y="1205"/>
                  <a:pt x="503" y="1205"/>
                </a:cubicBezTo>
                <a:cubicBezTo>
                  <a:pt x="504" y="1205"/>
                  <a:pt x="504" y="1206"/>
                  <a:pt x="505" y="1207"/>
                </a:cubicBezTo>
                <a:cubicBezTo>
                  <a:pt x="506" y="1207"/>
                  <a:pt x="507" y="1207"/>
                  <a:pt x="507" y="1208"/>
                </a:cubicBezTo>
                <a:cubicBezTo>
                  <a:pt x="508" y="1209"/>
                  <a:pt x="509" y="1210"/>
                  <a:pt x="509" y="1211"/>
                </a:cubicBezTo>
                <a:cubicBezTo>
                  <a:pt x="510" y="1211"/>
                  <a:pt x="511" y="1211"/>
                  <a:pt x="512" y="1212"/>
                </a:cubicBezTo>
                <a:cubicBezTo>
                  <a:pt x="512" y="1213"/>
                  <a:pt x="512" y="1214"/>
                  <a:pt x="513" y="1214"/>
                </a:cubicBezTo>
                <a:cubicBezTo>
                  <a:pt x="513" y="1214"/>
                  <a:pt x="514" y="1214"/>
                  <a:pt x="515" y="1214"/>
                </a:cubicBezTo>
                <a:cubicBezTo>
                  <a:pt x="516" y="1215"/>
                  <a:pt x="516" y="1217"/>
                  <a:pt x="517" y="1217"/>
                </a:cubicBezTo>
                <a:cubicBezTo>
                  <a:pt x="518" y="1217"/>
                  <a:pt x="518" y="1216"/>
                  <a:pt x="519" y="1216"/>
                </a:cubicBezTo>
                <a:cubicBezTo>
                  <a:pt x="520" y="1216"/>
                  <a:pt x="519" y="1217"/>
                  <a:pt x="520" y="1218"/>
                </a:cubicBezTo>
                <a:cubicBezTo>
                  <a:pt x="520" y="1218"/>
                  <a:pt x="521" y="1219"/>
                  <a:pt x="521" y="1219"/>
                </a:cubicBezTo>
                <a:cubicBezTo>
                  <a:pt x="521" y="1220"/>
                  <a:pt x="521" y="1222"/>
                  <a:pt x="520" y="1223"/>
                </a:cubicBezTo>
                <a:cubicBezTo>
                  <a:pt x="520" y="1223"/>
                  <a:pt x="519" y="1223"/>
                  <a:pt x="518" y="1223"/>
                </a:cubicBezTo>
                <a:cubicBezTo>
                  <a:pt x="518" y="1224"/>
                  <a:pt x="518" y="1225"/>
                  <a:pt x="518" y="1225"/>
                </a:cubicBezTo>
                <a:cubicBezTo>
                  <a:pt x="518" y="1226"/>
                  <a:pt x="517" y="1227"/>
                  <a:pt x="518" y="1228"/>
                </a:cubicBezTo>
                <a:cubicBezTo>
                  <a:pt x="518" y="1229"/>
                  <a:pt x="519" y="1228"/>
                  <a:pt x="519" y="1229"/>
                </a:cubicBezTo>
                <a:cubicBezTo>
                  <a:pt x="520" y="1229"/>
                  <a:pt x="520" y="1230"/>
                  <a:pt x="520" y="1230"/>
                </a:cubicBezTo>
                <a:cubicBezTo>
                  <a:pt x="520" y="1232"/>
                  <a:pt x="519" y="1234"/>
                  <a:pt x="519" y="1235"/>
                </a:cubicBezTo>
                <a:cubicBezTo>
                  <a:pt x="518" y="1237"/>
                  <a:pt x="519" y="1238"/>
                  <a:pt x="518" y="1240"/>
                </a:cubicBezTo>
                <a:cubicBezTo>
                  <a:pt x="517" y="1240"/>
                  <a:pt x="517" y="1240"/>
                  <a:pt x="517" y="1241"/>
                </a:cubicBezTo>
                <a:cubicBezTo>
                  <a:pt x="517" y="1241"/>
                  <a:pt x="517" y="1242"/>
                  <a:pt x="517" y="1243"/>
                </a:cubicBezTo>
                <a:cubicBezTo>
                  <a:pt x="516" y="1243"/>
                  <a:pt x="516" y="1243"/>
                  <a:pt x="516" y="1244"/>
                </a:cubicBezTo>
                <a:cubicBezTo>
                  <a:pt x="515" y="1245"/>
                  <a:pt x="516" y="1245"/>
                  <a:pt x="516" y="1246"/>
                </a:cubicBezTo>
                <a:cubicBezTo>
                  <a:pt x="517" y="1247"/>
                  <a:pt x="516" y="1247"/>
                  <a:pt x="517" y="1248"/>
                </a:cubicBezTo>
                <a:cubicBezTo>
                  <a:pt x="517" y="1249"/>
                  <a:pt x="517" y="1249"/>
                  <a:pt x="518" y="1250"/>
                </a:cubicBezTo>
                <a:cubicBezTo>
                  <a:pt x="518" y="1250"/>
                  <a:pt x="518" y="1251"/>
                  <a:pt x="517" y="1251"/>
                </a:cubicBezTo>
                <a:cubicBezTo>
                  <a:pt x="516" y="1251"/>
                  <a:pt x="517" y="1250"/>
                  <a:pt x="516" y="1250"/>
                </a:cubicBezTo>
                <a:cubicBezTo>
                  <a:pt x="516" y="1249"/>
                  <a:pt x="516" y="1251"/>
                  <a:pt x="516" y="1251"/>
                </a:cubicBezTo>
                <a:cubicBezTo>
                  <a:pt x="516" y="1252"/>
                  <a:pt x="517" y="1253"/>
                  <a:pt x="517" y="1253"/>
                </a:cubicBezTo>
                <a:cubicBezTo>
                  <a:pt x="518" y="1254"/>
                  <a:pt x="519" y="1254"/>
                  <a:pt x="519" y="1254"/>
                </a:cubicBezTo>
                <a:cubicBezTo>
                  <a:pt x="520" y="1254"/>
                  <a:pt x="520" y="1255"/>
                  <a:pt x="521" y="1255"/>
                </a:cubicBezTo>
                <a:cubicBezTo>
                  <a:pt x="522" y="1256"/>
                  <a:pt x="522" y="1256"/>
                  <a:pt x="523" y="1257"/>
                </a:cubicBezTo>
                <a:cubicBezTo>
                  <a:pt x="523" y="1257"/>
                  <a:pt x="524" y="1257"/>
                  <a:pt x="524" y="1257"/>
                </a:cubicBezTo>
                <a:cubicBezTo>
                  <a:pt x="525" y="1258"/>
                  <a:pt x="525" y="1258"/>
                  <a:pt x="526" y="1259"/>
                </a:cubicBezTo>
                <a:cubicBezTo>
                  <a:pt x="527" y="1259"/>
                  <a:pt x="527" y="1259"/>
                  <a:pt x="527" y="1260"/>
                </a:cubicBezTo>
                <a:cubicBezTo>
                  <a:pt x="527" y="1261"/>
                  <a:pt x="527" y="1262"/>
                  <a:pt x="528" y="1262"/>
                </a:cubicBezTo>
                <a:cubicBezTo>
                  <a:pt x="528" y="1263"/>
                  <a:pt x="528" y="1263"/>
                  <a:pt x="528" y="1264"/>
                </a:cubicBezTo>
                <a:cubicBezTo>
                  <a:pt x="528" y="1264"/>
                  <a:pt x="529" y="1265"/>
                  <a:pt x="529" y="1265"/>
                </a:cubicBezTo>
                <a:cubicBezTo>
                  <a:pt x="530" y="1266"/>
                  <a:pt x="529" y="1266"/>
                  <a:pt x="530" y="1267"/>
                </a:cubicBezTo>
                <a:cubicBezTo>
                  <a:pt x="530" y="1267"/>
                  <a:pt x="531" y="1268"/>
                  <a:pt x="531" y="1268"/>
                </a:cubicBezTo>
                <a:cubicBezTo>
                  <a:pt x="531" y="1269"/>
                  <a:pt x="531" y="1269"/>
                  <a:pt x="531" y="1270"/>
                </a:cubicBezTo>
                <a:cubicBezTo>
                  <a:pt x="532" y="1270"/>
                  <a:pt x="532" y="1271"/>
                  <a:pt x="533" y="1271"/>
                </a:cubicBezTo>
                <a:cubicBezTo>
                  <a:pt x="533" y="1272"/>
                  <a:pt x="533" y="1273"/>
                  <a:pt x="534" y="1274"/>
                </a:cubicBezTo>
                <a:cubicBezTo>
                  <a:pt x="535" y="1275"/>
                  <a:pt x="535" y="1274"/>
                  <a:pt x="535" y="1275"/>
                </a:cubicBezTo>
                <a:cubicBezTo>
                  <a:pt x="536" y="1277"/>
                  <a:pt x="537" y="1276"/>
                  <a:pt x="538" y="1277"/>
                </a:cubicBezTo>
                <a:cubicBezTo>
                  <a:pt x="539" y="1278"/>
                  <a:pt x="539" y="1278"/>
                  <a:pt x="539" y="1279"/>
                </a:cubicBezTo>
                <a:cubicBezTo>
                  <a:pt x="540" y="1279"/>
                  <a:pt x="540" y="1279"/>
                  <a:pt x="541" y="1279"/>
                </a:cubicBezTo>
                <a:cubicBezTo>
                  <a:pt x="542" y="1280"/>
                  <a:pt x="542" y="1281"/>
                  <a:pt x="542" y="1281"/>
                </a:cubicBezTo>
                <a:cubicBezTo>
                  <a:pt x="543" y="1282"/>
                  <a:pt x="543" y="1282"/>
                  <a:pt x="543" y="1282"/>
                </a:cubicBezTo>
                <a:cubicBezTo>
                  <a:pt x="544" y="1283"/>
                  <a:pt x="544" y="1283"/>
                  <a:pt x="545" y="1283"/>
                </a:cubicBezTo>
                <a:cubicBezTo>
                  <a:pt x="545" y="1282"/>
                  <a:pt x="545" y="1282"/>
                  <a:pt x="545" y="1281"/>
                </a:cubicBezTo>
                <a:cubicBezTo>
                  <a:pt x="545" y="1281"/>
                  <a:pt x="546" y="1280"/>
                  <a:pt x="546" y="1280"/>
                </a:cubicBezTo>
                <a:cubicBezTo>
                  <a:pt x="547" y="1280"/>
                  <a:pt x="547" y="1281"/>
                  <a:pt x="547" y="1281"/>
                </a:cubicBezTo>
                <a:cubicBezTo>
                  <a:pt x="549" y="1282"/>
                  <a:pt x="550" y="1280"/>
                  <a:pt x="551" y="1282"/>
                </a:cubicBezTo>
                <a:cubicBezTo>
                  <a:pt x="551" y="1282"/>
                  <a:pt x="551" y="1283"/>
                  <a:pt x="551" y="1284"/>
                </a:cubicBezTo>
                <a:cubicBezTo>
                  <a:pt x="551" y="1284"/>
                  <a:pt x="551" y="1285"/>
                  <a:pt x="551" y="1285"/>
                </a:cubicBezTo>
                <a:cubicBezTo>
                  <a:pt x="550" y="1286"/>
                  <a:pt x="550" y="1285"/>
                  <a:pt x="550" y="1284"/>
                </a:cubicBezTo>
                <a:cubicBezTo>
                  <a:pt x="549" y="1284"/>
                  <a:pt x="548" y="1284"/>
                  <a:pt x="548" y="1284"/>
                </a:cubicBezTo>
                <a:cubicBezTo>
                  <a:pt x="547" y="1284"/>
                  <a:pt x="547" y="1284"/>
                  <a:pt x="546" y="1284"/>
                </a:cubicBezTo>
                <a:cubicBezTo>
                  <a:pt x="546" y="1284"/>
                  <a:pt x="545" y="1284"/>
                  <a:pt x="544" y="1285"/>
                </a:cubicBezTo>
                <a:cubicBezTo>
                  <a:pt x="544" y="1285"/>
                  <a:pt x="545" y="1286"/>
                  <a:pt x="544" y="1286"/>
                </a:cubicBezTo>
                <a:cubicBezTo>
                  <a:pt x="544" y="1287"/>
                  <a:pt x="543" y="1286"/>
                  <a:pt x="542" y="1287"/>
                </a:cubicBezTo>
                <a:cubicBezTo>
                  <a:pt x="542" y="1287"/>
                  <a:pt x="541" y="1288"/>
                  <a:pt x="541" y="1288"/>
                </a:cubicBezTo>
                <a:cubicBezTo>
                  <a:pt x="541" y="1289"/>
                  <a:pt x="541" y="1289"/>
                  <a:pt x="541" y="1290"/>
                </a:cubicBezTo>
                <a:cubicBezTo>
                  <a:pt x="541" y="1290"/>
                  <a:pt x="541" y="1291"/>
                  <a:pt x="541" y="1291"/>
                </a:cubicBezTo>
                <a:cubicBezTo>
                  <a:pt x="541" y="1291"/>
                  <a:pt x="540" y="1292"/>
                  <a:pt x="540" y="1292"/>
                </a:cubicBezTo>
                <a:cubicBezTo>
                  <a:pt x="540" y="1293"/>
                  <a:pt x="540" y="1293"/>
                  <a:pt x="541" y="1293"/>
                </a:cubicBezTo>
                <a:cubicBezTo>
                  <a:pt x="542" y="1292"/>
                  <a:pt x="542" y="1292"/>
                  <a:pt x="543" y="1291"/>
                </a:cubicBezTo>
                <a:cubicBezTo>
                  <a:pt x="543" y="1291"/>
                  <a:pt x="544" y="1291"/>
                  <a:pt x="544" y="1290"/>
                </a:cubicBezTo>
                <a:cubicBezTo>
                  <a:pt x="544" y="1290"/>
                  <a:pt x="543" y="1289"/>
                  <a:pt x="543" y="1289"/>
                </a:cubicBezTo>
                <a:cubicBezTo>
                  <a:pt x="543" y="1288"/>
                  <a:pt x="543" y="1287"/>
                  <a:pt x="544" y="1288"/>
                </a:cubicBezTo>
                <a:cubicBezTo>
                  <a:pt x="545" y="1288"/>
                  <a:pt x="545" y="1289"/>
                  <a:pt x="545" y="1289"/>
                </a:cubicBezTo>
                <a:cubicBezTo>
                  <a:pt x="546" y="1290"/>
                  <a:pt x="546" y="1290"/>
                  <a:pt x="547" y="1290"/>
                </a:cubicBezTo>
                <a:cubicBezTo>
                  <a:pt x="547" y="1291"/>
                  <a:pt x="548" y="1291"/>
                  <a:pt x="548" y="1292"/>
                </a:cubicBezTo>
                <a:cubicBezTo>
                  <a:pt x="548" y="1293"/>
                  <a:pt x="549" y="1293"/>
                  <a:pt x="549" y="1293"/>
                </a:cubicBezTo>
                <a:cubicBezTo>
                  <a:pt x="550" y="1294"/>
                  <a:pt x="550" y="1295"/>
                  <a:pt x="550" y="1295"/>
                </a:cubicBezTo>
                <a:cubicBezTo>
                  <a:pt x="550" y="1296"/>
                  <a:pt x="551" y="1298"/>
                  <a:pt x="551" y="1298"/>
                </a:cubicBezTo>
                <a:cubicBezTo>
                  <a:pt x="552" y="1298"/>
                  <a:pt x="552" y="1298"/>
                  <a:pt x="553" y="1297"/>
                </a:cubicBezTo>
                <a:cubicBezTo>
                  <a:pt x="554" y="1297"/>
                  <a:pt x="553" y="1297"/>
                  <a:pt x="554" y="1297"/>
                </a:cubicBezTo>
                <a:cubicBezTo>
                  <a:pt x="555" y="1297"/>
                  <a:pt x="555" y="1297"/>
                  <a:pt x="556" y="1296"/>
                </a:cubicBezTo>
                <a:cubicBezTo>
                  <a:pt x="556" y="1296"/>
                  <a:pt x="556" y="1295"/>
                  <a:pt x="557" y="1295"/>
                </a:cubicBezTo>
                <a:cubicBezTo>
                  <a:pt x="558" y="1296"/>
                  <a:pt x="557" y="1297"/>
                  <a:pt x="558" y="1297"/>
                </a:cubicBezTo>
                <a:cubicBezTo>
                  <a:pt x="558" y="1298"/>
                  <a:pt x="559" y="1298"/>
                  <a:pt x="559" y="1299"/>
                </a:cubicBezTo>
                <a:cubicBezTo>
                  <a:pt x="560" y="1299"/>
                  <a:pt x="560" y="1299"/>
                  <a:pt x="560" y="1299"/>
                </a:cubicBezTo>
                <a:cubicBezTo>
                  <a:pt x="562" y="1298"/>
                  <a:pt x="564" y="1299"/>
                  <a:pt x="565" y="1298"/>
                </a:cubicBezTo>
                <a:cubicBezTo>
                  <a:pt x="567" y="1297"/>
                  <a:pt x="567" y="1297"/>
                  <a:pt x="569" y="1298"/>
                </a:cubicBezTo>
                <a:cubicBezTo>
                  <a:pt x="570" y="1298"/>
                  <a:pt x="572" y="1297"/>
                  <a:pt x="573" y="1297"/>
                </a:cubicBezTo>
                <a:cubicBezTo>
                  <a:pt x="574" y="1297"/>
                  <a:pt x="575" y="1297"/>
                  <a:pt x="577" y="1297"/>
                </a:cubicBezTo>
                <a:cubicBezTo>
                  <a:pt x="578" y="1297"/>
                  <a:pt x="579" y="1297"/>
                  <a:pt x="580" y="1297"/>
                </a:cubicBezTo>
                <a:cubicBezTo>
                  <a:pt x="580" y="1297"/>
                  <a:pt x="580" y="1298"/>
                  <a:pt x="581" y="1298"/>
                </a:cubicBezTo>
                <a:cubicBezTo>
                  <a:pt x="581" y="1298"/>
                  <a:pt x="582" y="1298"/>
                  <a:pt x="582" y="1298"/>
                </a:cubicBezTo>
                <a:cubicBezTo>
                  <a:pt x="582" y="1298"/>
                  <a:pt x="583" y="1298"/>
                  <a:pt x="583" y="1298"/>
                </a:cubicBezTo>
                <a:cubicBezTo>
                  <a:pt x="584" y="1298"/>
                  <a:pt x="584" y="1298"/>
                  <a:pt x="584" y="1299"/>
                </a:cubicBezTo>
                <a:cubicBezTo>
                  <a:pt x="585" y="1299"/>
                  <a:pt x="585" y="1299"/>
                  <a:pt x="586" y="1299"/>
                </a:cubicBezTo>
                <a:cubicBezTo>
                  <a:pt x="586" y="1300"/>
                  <a:pt x="586" y="1300"/>
                  <a:pt x="587" y="1300"/>
                </a:cubicBezTo>
                <a:cubicBezTo>
                  <a:pt x="587" y="1301"/>
                  <a:pt x="588" y="1300"/>
                  <a:pt x="589" y="1301"/>
                </a:cubicBezTo>
                <a:cubicBezTo>
                  <a:pt x="590" y="1301"/>
                  <a:pt x="590" y="1301"/>
                  <a:pt x="591" y="1302"/>
                </a:cubicBezTo>
                <a:cubicBezTo>
                  <a:pt x="591" y="1302"/>
                  <a:pt x="592" y="1302"/>
                  <a:pt x="592" y="1303"/>
                </a:cubicBezTo>
                <a:cubicBezTo>
                  <a:pt x="592" y="1303"/>
                  <a:pt x="591" y="1303"/>
                  <a:pt x="591" y="1304"/>
                </a:cubicBezTo>
                <a:cubicBezTo>
                  <a:pt x="590" y="1304"/>
                  <a:pt x="590" y="1305"/>
                  <a:pt x="589" y="1305"/>
                </a:cubicBezTo>
                <a:cubicBezTo>
                  <a:pt x="588" y="1306"/>
                  <a:pt x="588" y="1307"/>
                  <a:pt x="586" y="1307"/>
                </a:cubicBezTo>
                <a:cubicBezTo>
                  <a:pt x="585" y="1307"/>
                  <a:pt x="584" y="1306"/>
                  <a:pt x="583" y="1305"/>
                </a:cubicBezTo>
                <a:cubicBezTo>
                  <a:pt x="583" y="1305"/>
                  <a:pt x="582" y="1305"/>
                  <a:pt x="582" y="1305"/>
                </a:cubicBezTo>
                <a:cubicBezTo>
                  <a:pt x="581" y="1304"/>
                  <a:pt x="581" y="1304"/>
                  <a:pt x="580" y="1303"/>
                </a:cubicBezTo>
                <a:cubicBezTo>
                  <a:pt x="579" y="1303"/>
                  <a:pt x="578" y="1303"/>
                  <a:pt x="577" y="1302"/>
                </a:cubicBezTo>
                <a:cubicBezTo>
                  <a:pt x="577" y="1302"/>
                  <a:pt x="577" y="1302"/>
                  <a:pt x="576" y="1301"/>
                </a:cubicBezTo>
                <a:cubicBezTo>
                  <a:pt x="575" y="1301"/>
                  <a:pt x="575" y="1301"/>
                  <a:pt x="574" y="1301"/>
                </a:cubicBezTo>
                <a:cubicBezTo>
                  <a:pt x="573" y="1301"/>
                  <a:pt x="572" y="1300"/>
                  <a:pt x="572" y="1299"/>
                </a:cubicBezTo>
                <a:cubicBezTo>
                  <a:pt x="571" y="1299"/>
                  <a:pt x="570" y="1299"/>
                  <a:pt x="570" y="1299"/>
                </a:cubicBezTo>
                <a:cubicBezTo>
                  <a:pt x="568" y="1299"/>
                  <a:pt x="567" y="1298"/>
                  <a:pt x="566" y="1298"/>
                </a:cubicBezTo>
                <a:cubicBezTo>
                  <a:pt x="565" y="1299"/>
                  <a:pt x="564" y="1299"/>
                  <a:pt x="563" y="1299"/>
                </a:cubicBezTo>
                <a:cubicBezTo>
                  <a:pt x="563" y="1300"/>
                  <a:pt x="562" y="1299"/>
                  <a:pt x="561" y="1299"/>
                </a:cubicBezTo>
                <a:cubicBezTo>
                  <a:pt x="560" y="1299"/>
                  <a:pt x="560" y="1301"/>
                  <a:pt x="559" y="1302"/>
                </a:cubicBezTo>
                <a:cubicBezTo>
                  <a:pt x="558" y="1302"/>
                  <a:pt x="557" y="1302"/>
                  <a:pt x="557" y="1302"/>
                </a:cubicBezTo>
                <a:cubicBezTo>
                  <a:pt x="556" y="1303"/>
                  <a:pt x="556" y="1303"/>
                  <a:pt x="555" y="1304"/>
                </a:cubicBezTo>
                <a:cubicBezTo>
                  <a:pt x="555" y="1305"/>
                  <a:pt x="554" y="1306"/>
                  <a:pt x="553" y="1307"/>
                </a:cubicBezTo>
                <a:cubicBezTo>
                  <a:pt x="552" y="1307"/>
                  <a:pt x="550" y="1308"/>
                  <a:pt x="551" y="1309"/>
                </a:cubicBezTo>
                <a:cubicBezTo>
                  <a:pt x="552" y="1310"/>
                  <a:pt x="553" y="1310"/>
                  <a:pt x="553" y="1310"/>
                </a:cubicBezTo>
                <a:cubicBezTo>
                  <a:pt x="553" y="1311"/>
                  <a:pt x="553" y="1312"/>
                  <a:pt x="554" y="1312"/>
                </a:cubicBezTo>
                <a:cubicBezTo>
                  <a:pt x="555" y="1313"/>
                  <a:pt x="557" y="1313"/>
                  <a:pt x="557" y="1315"/>
                </a:cubicBezTo>
                <a:cubicBezTo>
                  <a:pt x="558" y="1315"/>
                  <a:pt x="558" y="1316"/>
                  <a:pt x="558" y="1316"/>
                </a:cubicBezTo>
                <a:cubicBezTo>
                  <a:pt x="559" y="1317"/>
                  <a:pt x="560" y="1317"/>
                  <a:pt x="560" y="1317"/>
                </a:cubicBezTo>
                <a:cubicBezTo>
                  <a:pt x="561" y="1318"/>
                  <a:pt x="562" y="1319"/>
                  <a:pt x="562" y="1321"/>
                </a:cubicBezTo>
                <a:cubicBezTo>
                  <a:pt x="562" y="1323"/>
                  <a:pt x="559" y="1325"/>
                  <a:pt x="561" y="1328"/>
                </a:cubicBezTo>
                <a:cubicBezTo>
                  <a:pt x="561" y="1329"/>
                  <a:pt x="562" y="1329"/>
                  <a:pt x="563" y="1330"/>
                </a:cubicBezTo>
                <a:cubicBezTo>
                  <a:pt x="563" y="1330"/>
                  <a:pt x="562" y="1333"/>
                  <a:pt x="563" y="1333"/>
                </a:cubicBezTo>
                <a:cubicBezTo>
                  <a:pt x="564" y="1333"/>
                  <a:pt x="564" y="1333"/>
                  <a:pt x="565" y="1332"/>
                </a:cubicBezTo>
                <a:cubicBezTo>
                  <a:pt x="566" y="1331"/>
                  <a:pt x="567" y="1332"/>
                  <a:pt x="568" y="1330"/>
                </a:cubicBezTo>
                <a:cubicBezTo>
                  <a:pt x="568" y="1329"/>
                  <a:pt x="568" y="1328"/>
                  <a:pt x="570" y="1328"/>
                </a:cubicBezTo>
                <a:cubicBezTo>
                  <a:pt x="572" y="1328"/>
                  <a:pt x="572" y="1330"/>
                  <a:pt x="573" y="1331"/>
                </a:cubicBezTo>
                <a:cubicBezTo>
                  <a:pt x="574" y="1332"/>
                  <a:pt x="575" y="1332"/>
                  <a:pt x="575" y="1334"/>
                </a:cubicBezTo>
                <a:cubicBezTo>
                  <a:pt x="576" y="1335"/>
                  <a:pt x="576" y="1336"/>
                  <a:pt x="576" y="1338"/>
                </a:cubicBezTo>
                <a:cubicBezTo>
                  <a:pt x="577" y="1339"/>
                  <a:pt x="578" y="1340"/>
                  <a:pt x="578" y="1341"/>
                </a:cubicBezTo>
                <a:cubicBezTo>
                  <a:pt x="578" y="1341"/>
                  <a:pt x="578" y="1343"/>
                  <a:pt x="579" y="1343"/>
                </a:cubicBezTo>
                <a:cubicBezTo>
                  <a:pt x="579" y="1343"/>
                  <a:pt x="579" y="1341"/>
                  <a:pt x="579" y="1341"/>
                </a:cubicBezTo>
                <a:cubicBezTo>
                  <a:pt x="579" y="1340"/>
                  <a:pt x="578" y="1338"/>
                  <a:pt x="578" y="1337"/>
                </a:cubicBezTo>
                <a:cubicBezTo>
                  <a:pt x="579" y="1337"/>
                  <a:pt x="580" y="1337"/>
                  <a:pt x="580" y="1336"/>
                </a:cubicBezTo>
                <a:cubicBezTo>
                  <a:pt x="580" y="1335"/>
                  <a:pt x="580" y="1335"/>
                  <a:pt x="580" y="1334"/>
                </a:cubicBezTo>
                <a:cubicBezTo>
                  <a:pt x="581" y="1332"/>
                  <a:pt x="582" y="1334"/>
                  <a:pt x="583" y="1334"/>
                </a:cubicBezTo>
                <a:cubicBezTo>
                  <a:pt x="584" y="1335"/>
                  <a:pt x="585" y="1334"/>
                  <a:pt x="587" y="1336"/>
                </a:cubicBezTo>
                <a:cubicBezTo>
                  <a:pt x="587" y="1336"/>
                  <a:pt x="587" y="1337"/>
                  <a:pt x="588" y="1337"/>
                </a:cubicBezTo>
                <a:cubicBezTo>
                  <a:pt x="588" y="1337"/>
                  <a:pt x="589" y="1337"/>
                  <a:pt x="589" y="1338"/>
                </a:cubicBezTo>
                <a:cubicBezTo>
                  <a:pt x="590" y="1338"/>
                  <a:pt x="591" y="1340"/>
                  <a:pt x="591" y="1341"/>
                </a:cubicBezTo>
                <a:cubicBezTo>
                  <a:pt x="592" y="1341"/>
                  <a:pt x="592" y="1342"/>
                  <a:pt x="593" y="1341"/>
                </a:cubicBezTo>
                <a:cubicBezTo>
                  <a:pt x="593" y="1341"/>
                  <a:pt x="592" y="1340"/>
                  <a:pt x="592" y="1339"/>
                </a:cubicBezTo>
                <a:cubicBezTo>
                  <a:pt x="592" y="1338"/>
                  <a:pt x="591" y="1337"/>
                  <a:pt x="590" y="1336"/>
                </a:cubicBezTo>
                <a:cubicBezTo>
                  <a:pt x="590" y="1334"/>
                  <a:pt x="590" y="1333"/>
                  <a:pt x="590" y="1332"/>
                </a:cubicBezTo>
                <a:cubicBezTo>
                  <a:pt x="589" y="1330"/>
                  <a:pt x="588" y="1330"/>
                  <a:pt x="588" y="1328"/>
                </a:cubicBezTo>
                <a:cubicBezTo>
                  <a:pt x="588" y="1327"/>
                  <a:pt x="588" y="1325"/>
                  <a:pt x="587" y="1324"/>
                </a:cubicBezTo>
                <a:cubicBezTo>
                  <a:pt x="586" y="1324"/>
                  <a:pt x="586" y="1323"/>
                  <a:pt x="586" y="1323"/>
                </a:cubicBezTo>
                <a:cubicBezTo>
                  <a:pt x="585" y="1322"/>
                  <a:pt x="586" y="1321"/>
                  <a:pt x="586" y="1320"/>
                </a:cubicBezTo>
                <a:cubicBezTo>
                  <a:pt x="585" y="1320"/>
                  <a:pt x="584" y="1318"/>
                  <a:pt x="585" y="1317"/>
                </a:cubicBezTo>
                <a:cubicBezTo>
                  <a:pt x="586" y="1317"/>
                  <a:pt x="586" y="1318"/>
                  <a:pt x="587" y="1319"/>
                </a:cubicBezTo>
                <a:cubicBezTo>
                  <a:pt x="587" y="1319"/>
                  <a:pt x="587" y="1320"/>
                  <a:pt x="588" y="1320"/>
                </a:cubicBezTo>
                <a:cubicBezTo>
                  <a:pt x="589" y="1320"/>
                  <a:pt x="591" y="1320"/>
                  <a:pt x="592" y="1322"/>
                </a:cubicBezTo>
                <a:cubicBezTo>
                  <a:pt x="592" y="1322"/>
                  <a:pt x="592" y="1323"/>
                  <a:pt x="593" y="1322"/>
                </a:cubicBezTo>
                <a:cubicBezTo>
                  <a:pt x="594" y="1322"/>
                  <a:pt x="594" y="1321"/>
                  <a:pt x="594" y="1320"/>
                </a:cubicBezTo>
                <a:cubicBezTo>
                  <a:pt x="595" y="1319"/>
                  <a:pt x="599" y="1319"/>
                  <a:pt x="598" y="1317"/>
                </a:cubicBezTo>
                <a:cubicBezTo>
                  <a:pt x="598" y="1316"/>
                  <a:pt x="597" y="1316"/>
                  <a:pt x="597" y="1316"/>
                </a:cubicBezTo>
                <a:cubicBezTo>
                  <a:pt x="597" y="1315"/>
                  <a:pt x="597" y="1314"/>
                  <a:pt x="597" y="1314"/>
                </a:cubicBezTo>
                <a:cubicBezTo>
                  <a:pt x="596" y="1313"/>
                  <a:pt x="595" y="1315"/>
                  <a:pt x="594" y="1315"/>
                </a:cubicBezTo>
                <a:cubicBezTo>
                  <a:pt x="592" y="1315"/>
                  <a:pt x="593" y="1314"/>
                  <a:pt x="592" y="1313"/>
                </a:cubicBezTo>
                <a:cubicBezTo>
                  <a:pt x="592" y="1312"/>
                  <a:pt x="592" y="1312"/>
                  <a:pt x="591" y="1312"/>
                </a:cubicBezTo>
                <a:cubicBezTo>
                  <a:pt x="591" y="1311"/>
                  <a:pt x="591" y="1310"/>
                  <a:pt x="590" y="1310"/>
                </a:cubicBezTo>
                <a:cubicBezTo>
                  <a:pt x="590" y="1309"/>
                  <a:pt x="588" y="1308"/>
                  <a:pt x="590" y="1307"/>
                </a:cubicBezTo>
                <a:cubicBezTo>
                  <a:pt x="591" y="1307"/>
                  <a:pt x="591" y="1307"/>
                  <a:pt x="592" y="1307"/>
                </a:cubicBezTo>
                <a:cubicBezTo>
                  <a:pt x="592" y="1306"/>
                  <a:pt x="593" y="1306"/>
                  <a:pt x="594" y="1307"/>
                </a:cubicBezTo>
                <a:cubicBezTo>
                  <a:pt x="594" y="1307"/>
                  <a:pt x="595" y="1307"/>
                  <a:pt x="596" y="1307"/>
                </a:cubicBezTo>
                <a:cubicBezTo>
                  <a:pt x="596" y="1307"/>
                  <a:pt x="597" y="1307"/>
                  <a:pt x="597" y="1307"/>
                </a:cubicBezTo>
                <a:cubicBezTo>
                  <a:pt x="597" y="1307"/>
                  <a:pt x="597" y="1307"/>
                  <a:pt x="597" y="1307"/>
                </a:cubicBezTo>
                <a:cubicBezTo>
                  <a:pt x="599" y="1308"/>
                  <a:pt x="598" y="1305"/>
                  <a:pt x="599" y="1305"/>
                </a:cubicBezTo>
                <a:cubicBezTo>
                  <a:pt x="601" y="1304"/>
                  <a:pt x="600" y="1307"/>
                  <a:pt x="601" y="1308"/>
                </a:cubicBezTo>
                <a:cubicBezTo>
                  <a:pt x="601" y="1308"/>
                  <a:pt x="602" y="1307"/>
                  <a:pt x="603" y="1308"/>
                </a:cubicBezTo>
                <a:cubicBezTo>
                  <a:pt x="603" y="1308"/>
                  <a:pt x="603" y="1309"/>
                  <a:pt x="603" y="1309"/>
                </a:cubicBezTo>
                <a:cubicBezTo>
                  <a:pt x="604" y="1311"/>
                  <a:pt x="605" y="1310"/>
                  <a:pt x="606" y="1311"/>
                </a:cubicBezTo>
                <a:cubicBezTo>
                  <a:pt x="607" y="1312"/>
                  <a:pt x="606" y="1313"/>
                  <a:pt x="607" y="1313"/>
                </a:cubicBezTo>
                <a:cubicBezTo>
                  <a:pt x="607" y="1314"/>
                  <a:pt x="608" y="1313"/>
                  <a:pt x="609" y="1313"/>
                </a:cubicBezTo>
                <a:cubicBezTo>
                  <a:pt x="609" y="1312"/>
                  <a:pt x="609" y="1313"/>
                  <a:pt x="610" y="1312"/>
                </a:cubicBezTo>
                <a:cubicBezTo>
                  <a:pt x="611" y="1312"/>
                  <a:pt x="611" y="1311"/>
                  <a:pt x="611" y="1311"/>
                </a:cubicBezTo>
                <a:cubicBezTo>
                  <a:pt x="611" y="1310"/>
                  <a:pt x="610" y="1309"/>
                  <a:pt x="610" y="1309"/>
                </a:cubicBezTo>
                <a:cubicBezTo>
                  <a:pt x="609" y="1308"/>
                  <a:pt x="609" y="1308"/>
                  <a:pt x="609" y="1307"/>
                </a:cubicBezTo>
                <a:cubicBezTo>
                  <a:pt x="609" y="1306"/>
                  <a:pt x="608" y="1305"/>
                  <a:pt x="609" y="1303"/>
                </a:cubicBezTo>
                <a:cubicBezTo>
                  <a:pt x="609" y="1303"/>
                  <a:pt x="610" y="1303"/>
                  <a:pt x="610" y="1302"/>
                </a:cubicBezTo>
                <a:cubicBezTo>
                  <a:pt x="609" y="1301"/>
                  <a:pt x="609" y="1301"/>
                  <a:pt x="608" y="1301"/>
                </a:cubicBezTo>
                <a:cubicBezTo>
                  <a:pt x="607" y="1300"/>
                  <a:pt x="606" y="1299"/>
                  <a:pt x="605" y="1298"/>
                </a:cubicBezTo>
                <a:cubicBezTo>
                  <a:pt x="605" y="1298"/>
                  <a:pt x="602" y="1297"/>
                  <a:pt x="602" y="1296"/>
                </a:cubicBezTo>
                <a:cubicBezTo>
                  <a:pt x="603" y="1295"/>
                  <a:pt x="605" y="1297"/>
                  <a:pt x="606" y="1297"/>
                </a:cubicBezTo>
                <a:cubicBezTo>
                  <a:pt x="607" y="1297"/>
                  <a:pt x="607" y="1296"/>
                  <a:pt x="608" y="1297"/>
                </a:cubicBezTo>
                <a:cubicBezTo>
                  <a:pt x="609" y="1297"/>
                  <a:pt x="609" y="1298"/>
                  <a:pt x="609" y="1298"/>
                </a:cubicBezTo>
                <a:cubicBezTo>
                  <a:pt x="610" y="1299"/>
                  <a:pt x="611" y="1300"/>
                  <a:pt x="611" y="1301"/>
                </a:cubicBezTo>
                <a:cubicBezTo>
                  <a:pt x="611" y="1301"/>
                  <a:pt x="611" y="1302"/>
                  <a:pt x="611" y="1303"/>
                </a:cubicBezTo>
                <a:cubicBezTo>
                  <a:pt x="612" y="1303"/>
                  <a:pt x="612" y="1303"/>
                  <a:pt x="613" y="1304"/>
                </a:cubicBezTo>
                <a:cubicBezTo>
                  <a:pt x="613" y="1304"/>
                  <a:pt x="614" y="1304"/>
                  <a:pt x="614" y="1304"/>
                </a:cubicBezTo>
                <a:cubicBezTo>
                  <a:pt x="615" y="1305"/>
                  <a:pt x="615" y="1305"/>
                  <a:pt x="615" y="1306"/>
                </a:cubicBezTo>
                <a:cubicBezTo>
                  <a:pt x="616" y="1306"/>
                  <a:pt x="619" y="1307"/>
                  <a:pt x="619" y="1306"/>
                </a:cubicBezTo>
                <a:cubicBezTo>
                  <a:pt x="620" y="1305"/>
                  <a:pt x="620" y="1303"/>
                  <a:pt x="619" y="1302"/>
                </a:cubicBezTo>
                <a:cubicBezTo>
                  <a:pt x="619" y="1302"/>
                  <a:pt x="618" y="1302"/>
                  <a:pt x="617" y="1302"/>
                </a:cubicBezTo>
                <a:cubicBezTo>
                  <a:pt x="616" y="1302"/>
                  <a:pt x="616" y="1302"/>
                  <a:pt x="615" y="1302"/>
                </a:cubicBezTo>
                <a:cubicBezTo>
                  <a:pt x="614" y="1301"/>
                  <a:pt x="614" y="1299"/>
                  <a:pt x="613" y="1298"/>
                </a:cubicBezTo>
                <a:cubicBezTo>
                  <a:pt x="612" y="1297"/>
                  <a:pt x="612" y="1296"/>
                  <a:pt x="612" y="1295"/>
                </a:cubicBezTo>
                <a:cubicBezTo>
                  <a:pt x="612" y="1294"/>
                  <a:pt x="612" y="1294"/>
                  <a:pt x="612" y="1293"/>
                </a:cubicBezTo>
                <a:cubicBezTo>
                  <a:pt x="612" y="1293"/>
                  <a:pt x="611" y="1293"/>
                  <a:pt x="611" y="1293"/>
                </a:cubicBezTo>
                <a:cubicBezTo>
                  <a:pt x="610" y="1292"/>
                  <a:pt x="610" y="1291"/>
                  <a:pt x="610" y="1291"/>
                </a:cubicBezTo>
                <a:cubicBezTo>
                  <a:pt x="609" y="1289"/>
                  <a:pt x="607" y="1290"/>
                  <a:pt x="606" y="1290"/>
                </a:cubicBezTo>
                <a:cubicBezTo>
                  <a:pt x="605" y="1290"/>
                  <a:pt x="605" y="1290"/>
                  <a:pt x="604" y="1289"/>
                </a:cubicBezTo>
                <a:cubicBezTo>
                  <a:pt x="604" y="1288"/>
                  <a:pt x="603" y="1288"/>
                  <a:pt x="602" y="1288"/>
                </a:cubicBezTo>
                <a:cubicBezTo>
                  <a:pt x="601" y="1287"/>
                  <a:pt x="600" y="1288"/>
                  <a:pt x="599" y="1287"/>
                </a:cubicBezTo>
                <a:cubicBezTo>
                  <a:pt x="598" y="1287"/>
                  <a:pt x="598" y="1286"/>
                  <a:pt x="597" y="1285"/>
                </a:cubicBezTo>
                <a:cubicBezTo>
                  <a:pt x="597" y="1284"/>
                  <a:pt x="597" y="1284"/>
                  <a:pt x="596" y="1283"/>
                </a:cubicBezTo>
                <a:cubicBezTo>
                  <a:pt x="596" y="1283"/>
                  <a:pt x="595" y="1282"/>
                  <a:pt x="595" y="1282"/>
                </a:cubicBezTo>
                <a:cubicBezTo>
                  <a:pt x="594" y="1281"/>
                  <a:pt x="592" y="1282"/>
                  <a:pt x="591" y="1282"/>
                </a:cubicBezTo>
                <a:cubicBezTo>
                  <a:pt x="591" y="1283"/>
                  <a:pt x="590" y="1284"/>
                  <a:pt x="590" y="1284"/>
                </a:cubicBezTo>
                <a:cubicBezTo>
                  <a:pt x="589" y="1284"/>
                  <a:pt x="589" y="1284"/>
                  <a:pt x="588" y="1285"/>
                </a:cubicBezTo>
                <a:cubicBezTo>
                  <a:pt x="587" y="1285"/>
                  <a:pt x="586" y="1285"/>
                  <a:pt x="586" y="1286"/>
                </a:cubicBezTo>
                <a:cubicBezTo>
                  <a:pt x="587" y="1286"/>
                  <a:pt x="587" y="1286"/>
                  <a:pt x="588" y="1286"/>
                </a:cubicBezTo>
                <a:cubicBezTo>
                  <a:pt x="588" y="1286"/>
                  <a:pt x="589" y="1286"/>
                  <a:pt x="590" y="1286"/>
                </a:cubicBezTo>
                <a:cubicBezTo>
                  <a:pt x="591" y="1286"/>
                  <a:pt x="591" y="1286"/>
                  <a:pt x="591" y="1286"/>
                </a:cubicBezTo>
                <a:cubicBezTo>
                  <a:pt x="592" y="1287"/>
                  <a:pt x="592" y="1288"/>
                  <a:pt x="593" y="1288"/>
                </a:cubicBezTo>
                <a:cubicBezTo>
                  <a:pt x="594" y="1288"/>
                  <a:pt x="594" y="1288"/>
                  <a:pt x="595" y="1289"/>
                </a:cubicBezTo>
                <a:cubicBezTo>
                  <a:pt x="595" y="1289"/>
                  <a:pt x="595" y="1290"/>
                  <a:pt x="595" y="1291"/>
                </a:cubicBezTo>
                <a:cubicBezTo>
                  <a:pt x="596" y="1291"/>
                  <a:pt x="597" y="1291"/>
                  <a:pt x="598" y="1292"/>
                </a:cubicBezTo>
                <a:cubicBezTo>
                  <a:pt x="598" y="1292"/>
                  <a:pt x="598" y="1293"/>
                  <a:pt x="599" y="1293"/>
                </a:cubicBezTo>
                <a:cubicBezTo>
                  <a:pt x="599" y="1295"/>
                  <a:pt x="602" y="1295"/>
                  <a:pt x="602" y="1297"/>
                </a:cubicBezTo>
                <a:cubicBezTo>
                  <a:pt x="601" y="1296"/>
                  <a:pt x="600" y="1296"/>
                  <a:pt x="600" y="1296"/>
                </a:cubicBezTo>
                <a:cubicBezTo>
                  <a:pt x="599" y="1296"/>
                  <a:pt x="599" y="1296"/>
                  <a:pt x="598" y="1295"/>
                </a:cubicBezTo>
                <a:cubicBezTo>
                  <a:pt x="597" y="1295"/>
                  <a:pt x="597" y="1294"/>
                  <a:pt x="597" y="1294"/>
                </a:cubicBezTo>
                <a:cubicBezTo>
                  <a:pt x="596" y="1294"/>
                  <a:pt x="595" y="1294"/>
                  <a:pt x="595" y="1294"/>
                </a:cubicBezTo>
                <a:cubicBezTo>
                  <a:pt x="594" y="1293"/>
                  <a:pt x="593" y="1293"/>
                  <a:pt x="592" y="1292"/>
                </a:cubicBezTo>
                <a:cubicBezTo>
                  <a:pt x="592" y="1291"/>
                  <a:pt x="591" y="1291"/>
                  <a:pt x="591" y="1291"/>
                </a:cubicBezTo>
                <a:cubicBezTo>
                  <a:pt x="590" y="1290"/>
                  <a:pt x="590" y="1289"/>
                  <a:pt x="589" y="1288"/>
                </a:cubicBezTo>
                <a:cubicBezTo>
                  <a:pt x="587" y="1287"/>
                  <a:pt x="586" y="1288"/>
                  <a:pt x="585" y="1288"/>
                </a:cubicBezTo>
                <a:cubicBezTo>
                  <a:pt x="584" y="1287"/>
                  <a:pt x="584" y="1287"/>
                  <a:pt x="583" y="1287"/>
                </a:cubicBezTo>
                <a:cubicBezTo>
                  <a:pt x="582" y="1287"/>
                  <a:pt x="581" y="1287"/>
                  <a:pt x="581" y="1287"/>
                </a:cubicBezTo>
                <a:cubicBezTo>
                  <a:pt x="581" y="1286"/>
                  <a:pt x="581" y="1286"/>
                  <a:pt x="581" y="1286"/>
                </a:cubicBezTo>
                <a:cubicBezTo>
                  <a:pt x="581" y="1286"/>
                  <a:pt x="582" y="1286"/>
                  <a:pt x="583" y="1286"/>
                </a:cubicBezTo>
                <a:cubicBezTo>
                  <a:pt x="583" y="1285"/>
                  <a:pt x="584" y="1285"/>
                  <a:pt x="584" y="1284"/>
                </a:cubicBezTo>
                <a:cubicBezTo>
                  <a:pt x="585" y="1284"/>
                  <a:pt x="586" y="1284"/>
                  <a:pt x="586" y="1284"/>
                </a:cubicBezTo>
                <a:cubicBezTo>
                  <a:pt x="587" y="1284"/>
                  <a:pt x="588" y="1284"/>
                  <a:pt x="588" y="1284"/>
                </a:cubicBezTo>
                <a:cubicBezTo>
                  <a:pt x="590" y="1283"/>
                  <a:pt x="588" y="1282"/>
                  <a:pt x="588" y="1281"/>
                </a:cubicBezTo>
                <a:cubicBezTo>
                  <a:pt x="587" y="1280"/>
                  <a:pt x="588" y="1280"/>
                  <a:pt x="587" y="1279"/>
                </a:cubicBezTo>
                <a:cubicBezTo>
                  <a:pt x="587" y="1279"/>
                  <a:pt x="586" y="1279"/>
                  <a:pt x="586" y="1278"/>
                </a:cubicBezTo>
                <a:cubicBezTo>
                  <a:pt x="585" y="1278"/>
                  <a:pt x="585" y="1277"/>
                  <a:pt x="586" y="1277"/>
                </a:cubicBezTo>
                <a:cubicBezTo>
                  <a:pt x="586" y="1276"/>
                  <a:pt x="587" y="1276"/>
                  <a:pt x="588" y="1276"/>
                </a:cubicBezTo>
                <a:cubicBezTo>
                  <a:pt x="589" y="1276"/>
                  <a:pt x="589" y="1274"/>
                  <a:pt x="590" y="1276"/>
                </a:cubicBezTo>
                <a:cubicBezTo>
                  <a:pt x="591" y="1276"/>
                  <a:pt x="591" y="1277"/>
                  <a:pt x="591" y="1277"/>
                </a:cubicBezTo>
                <a:cubicBezTo>
                  <a:pt x="591" y="1277"/>
                  <a:pt x="592" y="1278"/>
                  <a:pt x="592" y="1278"/>
                </a:cubicBezTo>
                <a:cubicBezTo>
                  <a:pt x="593" y="1280"/>
                  <a:pt x="591" y="1280"/>
                  <a:pt x="591" y="1281"/>
                </a:cubicBezTo>
                <a:cubicBezTo>
                  <a:pt x="592" y="1281"/>
                  <a:pt x="592" y="1281"/>
                  <a:pt x="593" y="1280"/>
                </a:cubicBezTo>
                <a:cubicBezTo>
                  <a:pt x="593" y="1279"/>
                  <a:pt x="594" y="1280"/>
                  <a:pt x="594" y="1279"/>
                </a:cubicBezTo>
                <a:cubicBezTo>
                  <a:pt x="596" y="1278"/>
                  <a:pt x="594" y="1277"/>
                  <a:pt x="593" y="1276"/>
                </a:cubicBezTo>
                <a:cubicBezTo>
                  <a:pt x="592" y="1275"/>
                  <a:pt x="593" y="1274"/>
                  <a:pt x="591" y="1273"/>
                </a:cubicBezTo>
                <a:cubicBezTo>
                  <a:pt x="590" y="1272"/>
                  <a:pt x="589" y="1273"/>
                  <a:pt x="588" y="1271"/>
                </a:cubicBezTo>
                <a:cubicBezTo>
                  <a:pt x="588" y="1270"/>
                  <a:pt x="589" y="1269"/>
                  <a:pt x="588" y="1268"/>
                </a:cubicBezTo>
                <a:cubicBezTo>
                  <a:pt x="588" y="1268"/>
                  <a:pt x="587" y="1267"/>
                  <a:pt x="587" y="1267"/>
                </a:cubicBezTo>
                <a:cubicBezTo>
                  <a:pt x="587" y="1266"/>
                  <a:pt x="586" y="1266"/>
                  <a:pt x="585" y="1265"/>
                </a:cubicBezTo>
                <a:cubicBezTo>
                  <a:pt x="585" y="1264"/>
                  <a:pt x="585" y="1263"/>
                  <a:pt x="584" y="1263"/>
                </a:cubicBezTo>
                <a:cubicBezTo>
                  <a:pt x="583" y="1262"/>
                  <a:pt x="583" y="1262"/>
                  <a:pt x="582" y="1261"/>
                </a:cubicBezTo>
                <a:cubicBezTo>
                  <a:pt x="582" y="1260"/>
                  <a:pt x="582" y="1260"/>
                  <a:pt x="582" y="1259"/>
                </a:cubicBezTo>
                <a:cubicBezTo>
                  <a:pt x="582" y="1259"/>
                  <a:pt x="581" y="1258"/>
                  <a:pt x="580" y="1258"/>
                </a:cubicBezTo>
                <a:cubicBezTo>
                  <a:pt x="580" y="1257"/>
                  <a:pt x="580" y="1256"/>
                  <a:pt x="580" y="1256"/>
                </a:cubicBezTo>
                <a:cubicBezTo>
                  <a:pt x="580" y="1254"/>
                  <a:pt x="581" y="1253"/>
                  <a:pt x="581" y="1252"/>
                </a:cubicBezTo>
                <a:cubicBezTo>
                  <a:pt x="581" y="1251"/>
                  <a:pt x="581" y="1250"/>
                  <a:pt x="581" y="1250"/>
                </a:cubicBezTo>
                <a:cubicBezTo>
                  <a:pt x="582" y="1249"/>
                  <a:pt x="582" y="1249"/>
                  <a:pt x="582" y="1248"/>
                </a:cubicBezTo>
                <a:cubicBezTo>
                  <a:pt x="583" y="1247"/>
                  <a:pt x="583" y="1248"/>
                  <a:pt x="584" y="1247"/>
                </a:cubicBezTo>
                <a:cubicBezTo>
                  <a:pt x="585" y="1247"/>
                  <a:pt x="585" y="1246"/>
                  <a:pt x="586" y="1246"/>
                </a:cubicBezTo>
                <a:cubicBezTo>
                  <a:pt x="586" y="1245"/>
                  <a:pt x="587" y="1246"/>
                  <a:pt x="586" y="1247"/>
                </a:cubicBezTo>
                <a:cubicBezTo>
                  <a:pt x="586" y="1248"/>
                  <a:pt x="585" y="1247"/>
                  <a:pt x="585" y="1248"/>
                </a:cubicBezTo>
                <a:cubicBezTo>
                  <a:pt x="584" y="1250"/>
                  <a:pt x="586" y="1250"/>
                  <a:pt x="587" y="1250"/>
                </a:cubicBezTo>
                <a:cubicBezTo>
                  <a:pt x="587" y="1251"/>
                  <a:pt x="588" y="1251"/>
                  <a:pt x="588" y="1252"/>
                </a:cubicBezTo>
                <a:cubicBezTo>
                  <a:pt x="589" y="1252"/>
                  <a:pt x="589" y="1252"/>
                  <a:pt x="590" y="1252"/>
                </a:cubicBezTo>
                <a:cubicBezTo>
                  <a:pt x="591" y="1252"/>
                  <a:pt x="591" y="1253"/>
                  <a:pt x="591" y="1253"/>
                </a:cubicBezTo>
                <a:cubicBezTo>
                  <a:pt x="592" y="1254"/>
                  <a:pt x="593" y="1254"/>
                  <a:pt x="593" y="1254"/>
                </a:cubicBezTo>
                <a:cubicBezTo>
                  <a:pt x="595" y="1254"/>
                  <a:pt x="595" y="1256"/>
                  <a:pt x="595" y="1257"/>
                </a:cubicBezTo>
                <a:cubicBezTo>
                  <a:pt x="595" y="1259"/>
                  <a:pt x="595" y="1260"/>
                  <a:pt x="597" y="1260"/>
                </a:cubicBezTo>
                <a:cubicBezTo>
                  <a:pt x="598" y="1261"/>
                  <a:pt x="598" y="1261"/>
                  <a:pt x="599" y="1261"/>
                </a:cubicBezTo>
                <a:cubicBezTo>
                  <a:pt x="600" y="1261"/>
                  <a:pt x="600" y="1261"/>
                  <a:pt x="601" y="1261"/>
                </a:cubicBezTo>
                <a:cubicBezTo>
                  <a:pt x="602" y="1261"/>
                  <a:pt x="602" y="1262"/>
                  <a:pt x="603" y="1262"/>
                </a:cubicBezTo>
                <a:cubicBezTo>
                  <a:pt x="604" y="1262"/>
                  <a:pt x="603" y="1261"/>
                  <a:pt x="603" y="1261"/>
                </a:cubicBezTo>
                <a:cubicBezTo>
                  <a:pt x="602" y="1261"/>
                  <a:pt x="602" y="1261"/>
                  <a:pt x="601" y="1260"/>
                </a:cubicBezTo>
                <a:cubicBezTo>
                  <a:pt x="601" y="1260"/>
                  <a:pt x="601" y="1259"/>
                  <a:pt x="600" y="1258"/>
                </a:cubicBezTo>
                <a:cubicBezTo>
                  <a:pt x="599" y="1258"/>
                  <a:pt x="597" y="1258"/>
                  <a:pt x="596" y="1257"/>
                </a:cubicBezTo>
                <a:cubicBezTo>
                  <a:pt x="596" y="1256"/>
                  <a:pt x="596" y="1255"/>
                  <a:pt x="596" y="1255"/>
                </a:cubicBezTo>
                <a:cubicBezTo>
                  <a:pt x="596" y="1254"/>
                  <a:pt x="597" y="1254"/>
                  <a:pt x="598" y="1255"/>
                </a:cubicBezTo>
                <a:cubicBezTo>
                  <a:pt x="599" y="1255"/>
                  <a:pt x="599" y="1254"/>
                  <a:pt x="600" y="1254"/>
                </a:cubicBezTo>
                <a:cubicBezTo>
                  <a:pt x="601" y="1254"/>
                  <a:pt x="601" y="1255"/>
                  <a:pt x="602" y="1255"/>
                </a:cubicBezTo>
                <a:cubicBezTo>
                  <a:pt x="602" y="1256"/>
                  <a:pt x="602" y="1256"/>
                  <a:pt x="603" y="1257"/>
                </a:cubicBezTo>
                <a:cubicBezTo>
                  <a:pt x="603" y="1257"/>
                  <a:pt x="604" y="1257"/>
                  <a:pt x="604" y="1258"/>
                </a:cubicBezTo>
                <a:cubicBezTo>
                  <a:pt x="605" y="1258"/>
                  <a:pt x="605" y="1259"/>
                  <a:pt x="605" y="1259"/>
                </a:cubicBezTo>
                <a:cubicBezTo>
                  <a:pt x="606" y="1260"/>
                  <a:pt x="606" y="1260"/>
                  <a:pt x="607" y="1260"/>
                </a:cubicBezTo>
                <a:cubicBezTo>
                  <a:pt x="607" y="1260"/>
                  <a:pt x="608" y="1261"/>
                  <a:pt x="608" y="1260"/>
                </a:cubicBezTo>
                <a:cubicBezTo>
                  <a:pt x="609" y="1260"/>
                  <a:pt x="607" y="1260"/>
                  <a:pt x="607" y="1259"/>
                </a:cubicBezTo>
                <a:cubicBezTo>
                  <a:pt x="607" y="1259"/>
                  <a:pt x="606" y="1258"/>
                  <a:pt x="606" y="1258"/>
                </a:cubicBezTo>
                <a:cubicBezTo>
                  <a:pt x="606" y="1256"/>
                  <a:pt x="604" y="1256"/>
                  <a:pt x="604" y="1255"/>
                </a:cubicBezTo>
                <a:cubicBezTo>
                  <a:pt x="603" y="1254"/>
                  <a:pt x="603" y="1251"/>
                  <a:pt x="604" y="1251"/>
                </a:cubicBezTo>
                <a:cubicBezTo>
                  <a:pt x="605" y="1251"/>
                  <a:pt x="606" y="1252"/>
                  <a:pt x="606" y="1252"/>
                </a:cubicBezTo>
                <a:cubicBezTo>
                  <a:pt x="607" y="1252"/>
                  <a:pt x="607" y="1251"/>
                  <a:pt x="608" y="1252"/>
                </a:cubicBezTo>
                <a:cubicBezTo>
                  <a:pt x="609" y="1252"/>
                  <a:pt x="609" y="1253"/>
                  <a:pt x="609" y="1253"/>
                </a:cubicBezTo>
                <a:cubicBezTo>
                  <a:pt x="610" y="1253"/>
                  <a:pt x="610" y="1252"/>
                  <a:pt x="610" y="1252"/>
                </a:cubicBezTo>
                <a:cubicBezTo>
                  <a:pt x="609" y="1251"/>
                  <a:pt x="608" y="1250"/>
                  <a:pt x="607" y="1250"/>
                </a:cubicBezTo>
                <a:cubicBezTo>
                  <a:pt x="605" y="1249"/>
                  <a:pt x="606" y="1248"/>
                  <a:pt x="605" y="1246"/>
                </a:cubicBezTo>
                <a:cubicBezTo>
                  <a:pt x="604" y="1245"/>
                  <a:pt x="603" y="1244"/>
                  <a:pt x="604" y="1242"/>
                </a:cubicBezTo>
                <a:cubicBezTo>
                  <a:pt x="604" y="1241"/>
                  <a:pt x="606" y="1242"/>
                  <a:pt x="608" y="1242"/>
                </a:cubicBezTo>
                <a:cubicBezTo>
                  <a:pt x="608" y="1241"/>
                  <a:pt x="609" y="1241"/>
                  <a:pt x="609" y="1240"/>
                </a:cubicBezTo>
                <a:cubicBezTo>
                  <a:pt x="610" y="1240"/>
                  <a:pt x="611" y="1239"/>
                  <a:pt x="612" y="1239"/>
                </a:cubicBezTo>
                <a:cubicBezTo>
                  <a:pt x="613" y="1239"/>
                  <a:pt x="614" y="1238"/>
                  <a:pt x="615" y="1238"/>
                </a:cubicBezTo>
                <a:cubicBezTo>
                  <a:pt x="616" y="1238"/>
                  <a:pt x="617" y="1238"/>
                  <a:pt x="618" y="1238"/>
                </a:cubicBezTo>
                <a:cubicBezTo>
                  <a:pt x="618" y="1238"/>
                  <a:pt x="619" y="1238"/>
                  <a:pt x="620" y="1238"/>
                </a:cubicBezTo>
                <a:cubicBezTo>
                  <a:pt x="621" y="1238"/>
                  <a:pt x="622" y="1239"/>
                  <a:pt x="623" y="1239"/>
                </a:cubicBezTo>
                <a:cubicBezTo>
                  <a:pt x="624" y="1240"/>
                  <a:pt x="626" y="1240"/>
                  <a:pt x="627" y="1239"/>
                </a:cubicBezTo>
                <a:cubicBezTo>
                  <a:pt x="628" y="1238"/>
                  <a:pt x="629" y="1237"/>
                  <a:pt x="630" y="1237"/>
                </a:cubicBezTo>
                <a:cubicBezTo>
                  <a:pt x="632" y="1237"/>
                  <a:pt x="633" y="1237"/>
                  <a:pt x="634" y="1237"/>
                </a:cubicBezTo>
                <a:cubicBezTo>
                  <a:pt x="635" y="1238"/>
                  <a:pt x="636" y="1238"/>
                  <a:pt x="638" y="1239"/>
                </a:cubicBezTo>
                <a:cubicBezTo>
                  <a:pt x="639" y="1239"/>
                  <a:pt x="640" y="1239"/>
                  <a:pt x="642" y="1240"/>
                </a:cubicBezTo>
                <a:cubicBezTo>
                  <a:pt x="643" y="1240"/>
                  <a:pt x="643" y="1241"/>
                  <a:pt x="644" y="1241"/>
                </a:cubicBezTo>
                <a:cubicBezTo>
                  <a:pt x="644" y="1242"/>
                  <a:pt x="645" y="1242"/>
                  <a:pt x="646" y="1242"/>
                </a:cubicBezTo>
                <a:cubicBezTo>
                  <a:pt x="647" y="1242"/>
                  <a:pt x="648" y="1243"/>
                  <a:pt x="648" y="1244"/>
                </a:cubicBezTo>
                <a:cubicBezTo>
                  <a:pt x="649" y="1246"/>
                  <a:pt x="650" y="1246"/>
                  <a:pt x="651" y="1246"/>
                </a:cubicBezTo>
                <a:cubicBezTo>
                  <a:pt x="652" y="1246"/>
                  <a:pt x="654" y="1246"/>
                  <a:pt x="655" y="1246"/>
                </a:cubicBezTo>
                <a:cubicBezTo>
                  <a:pt x="656" y="1245"/>
                  <a:pt x="658" y="1245"/>
                  <a:pt x="659" y="1245"/>
                </a:cubicBezTo>
                <a:cubicBezTo>
                  <a:pt x="660" y="1245"/>
                  <a:pt x="660" y="1245"/>
                  <a:pt x="661" y="1245"/>
                </a:cubicBezTo>
                <a:cubicBezTo>
                  <a:pt x="662" y="1244"/>
                  <a:pt x="662" y="1245"/>
                  <a:pt x="662" y="1245"/>
                </a:cubicBezTo>
                <a:cubicBezTo>
                  <a:pt x="662" y="1246"/>
                  <a:pt x="663" y="1246"/>
                  <a:pt x="662" y="1247"/>
                </a:cubicBezTo>
                <a:cubicBezTo>
                  <a:pt x="661" y="1247"/>
                  <a:pt x="660" y="1247"/>
                  <a:pt x="660" y="1248"/>
                </a:cubicBezTo>
                <a:cubicBezTo>
                  <a:pt x="658" y="1248"/>
                  <a:pt x="658" y="1249"/>
                  <a:pt x="656" y="1250"/>
                </a:cubicBezTo>
                <a:cubicBezTo>
                  <a:pt x="655" y="1250"/>
                  <a:pt x="654" y="1250"/>
                  <a:pt x="653" y="1251"/>
                </a:cubicBezTo>
                <a:cubicBezTo>
                  <a:pt x="651" y="1252"/>
                  <a:pt x="651" y="1254"/>
                  <a:pt x="651" y="1255"/>
                </a:cubicBezTo>
                <a:cubicBezTo>
                  <a:pt x="651" y="1257"/>
                  <a:pt x="651" y="1257"/>
                  <a:pt x="652" y="1256"/>
                </a:cubicBezTo>
                <a:cubicBezTo>
                  <a:pt x="654" y="1256"/>
                  <a:pt x="656" y="1255"/>
                  <a:pt x="658" y="1253"/>
                </a:cubicBezTo>
                <a:cubicBezTo>
                  <a:pt x="659" y="1253"/>
                  <a:pt x="659" y="1253"/>
                  <a:pt x="660" y="1252"/>
                </a:cubicBezTo>
                <a:cubicBezTo>
                  <a:pt x="661" y="1251"/>
                  <a:pt x="662" y="1251"/>
                  <a:pt x="663" y="1250"/>
                </a:cubicBezTo>
                <a:cubicBezTo>
                  <a:pt x="663" y="1250"/>
                  <a:pt x="664" y="1249"/>
                  <a:pt x="665" y="1249"/>
                </a:cubicBezTo>
                <a:cubicBezTo>
                  <a:pt x="665" y="1248"/>
                  <a:pt x="665" y="1248"/>
                  <a:pt x="666" y="1247"/>
                </a:cubicBezTo>
                <a:cubicBezTo>
                  <a:pt x="667" y="1246"/>
                  <a:pt x="668" y="1246"/>
                  <a:pt x="669" y="1245"/>
                </a:cubicBezTo>
                <a:cubicBezTo>
                  <a:pt x="671" y="1244"/>
                  <a:pt x="672" y="1244"/>
                  <a:pt x="673" y="1243"/>
                </a:cubicBezTo>
                <a:cubicBezTo>
                  <a:pt x="673" y="1241"/>
                  <a:pt x="675" y="1241"/>
                  <a:pt x="676" y="1241"/>
                </a:cubicBezTo>
                <a:cubicBezTo>
                  <a:pt x="677" y="1240"/>
                  <a:pt x="677" y="1238"/>
                  <a:pt x="678" y="1237"/>
                </a:cubicBezTo>
                <a:cubicBezTo>
                  <a:pt x="680" y="1236"/>
                  <a:pt x="681" y="1237"/>
                  <a:pt x="682" y="1237"/>
                </a:cubicBezTo>
                <a:cubicBezTo>
                  <a:pt x="684" y="1237"/>
                  <a:pt x="685" y="1236"/>
                  <a:pt x="686" y="1236"/>
                </a:cubicBezTo>
                <a:cubicBezTo>
                  <a:pt x="688" y="1236"/>
                  <a:pt x="689" y="1236"/>
                  <a:pt x="690" y="1236"/>
                </a:cubicBezTo>
                <a:cubicBezTo>
                  <a:pt x="691" y="1235"/>
                  <a:pt x="691" y="1235"/>
                  <a:pt x="692" y="1235"/>
                </a:cubicBezTo>
                <a:cubicBezTo>
                  <a:pt x="693" y="1234"/>
                  <a:pt x="693" y="1235"/>
                  <a:pt x="693" y="1235"/>
                </a:cubicBezTo>
                <a:cubicBezTo>
                  <a:pt x="695" y="1236"/>
                  <a:pt x="696" y="1235"/>
                  <a:pt x="697" y="1236"/>
                </a:cubicBezTo>
                <a:cubicBezTo>
                  <a:pt x="699" y="1236"/>
                  <a:pt x="698" y="1237"/>
                  <a:pt x="699" y="1237"/>
                </a:cubicBezTo>
                <a:cubicBezTo>
                  <a:pt x="700" y="1237"/>
                  <a:pt x="701" y="1237"/>
                  <a:pt x="702" y="1237"/>
                </a:cubicBezTo>
                <a:cubicBezTo>
                  <a:pt x="704" y="1237"/>
                  <a:pt x="705" y="1237"/>
                  <a:pt x="706" y="1236"/>
                </a:cubicBezTo>
                <a:cubicBezTo>
                  <a:pt x="708" y="1235"/>
                  <a:pt x="708" y="1237"/>
                  <a:pt x="709" y="1238"/>
                </a:cubicBezTo>
                <a:cubicBezTo>
                  <a:pt x="709" y="1238"/>
                  <a:pt x="710" y="1238"/>
                  <a:pt x="710" y="1238"/>
                </a:cubicBezTo>
                <a:cubicBezTo>
                  <a:pt x="711" y="1239"/>
                  <a:pt x="711" y="1239"/>
                  <a:pt x="712" y="1240"/>
                </a:cubicBezTo>
                <a:cubicBezTo>
                  <a:pt x="712" y="1240"/>
                  <a:pt x="713" y="1241"/>
                  <a:pt x="714" y="1241"/>
                </a:cubicBezTo>
                <a:cubicBezTo>
                  <a:pt x="715" y="1241"/>
                  <a:pt x="716" y="1241"/>
                  <a:pt x="717" y="1241"/>
                </a:cubicBezTo>
                <a:cubicBezTo>
                  <a:pt x="718" y="1242"/>
                  <a:pt x="718" y="1242"/>
                  <a:pt x="719" y="1242"/>
                </a:cubicBezTo>
                <a:cubicBezTo>
                  <a:pt x="720" y="1242"/>
                  <a:pt x="722" y="1242"/>
                  <a:pt x="722" y="1243"/>
                </a:cubicBezTo>
                <a:cubicBezTo>
                  <a:pt x="721" y="1243"/>
                  <a:pt x="720" y="1243"/>
                  <a:pt x="720" y="1243"/>
                </a:cubicBezTo>
                <a:cubicBezTo>
                  <a:pt x="719" y="1243"/>
                  <a:pt x="719" y="1243"/>
                  <a:pt x="718" y="1243"/>
                </a:cubicBezTo>
                <a:cubicBezTo>
                  <a:pt x="716" y="1243"/>
                  <a:pt x="715" y="1243"/>
                  <a:pt x="714" y="1243"/>
                </a:cubicBezTo>
                <a:cubicBezTo>
                  <a:pt x="712" y="1244"/>
                  <a:pt x="711" y="1245"/>
                  <a:pt x="710" y="1245"/>
                </a:cubicBezTo>
                <a:cubicBezTo>
                  <a:pt x="709" y="1245"/>
                  <a:pt x="708" y="1244"/>
                  <a:pt x="707" y="1244"/>
                </a:cubicBezTo>
                <a:cubicBezTo>
                  <a:pt x="707" y="1244"/>
                  <a:pt x="706" y="1245"/>
                  <a:pt x="706" y="1245"/>
                </a:cubicBezTo>
                <a:cubicBezTo>
                  <a:pt x="705" y="1246"/>
                  <a:pt x="703" y="1245"/>
                  <a:pt x="703" y="1246"/>
                </a:cubicBezTo>
                <a:cubicBezTo>
                  <a:pt x="703" y="1248"/>
                  <a:pt x="704" y="1248"/>
                  <a:pt x="705" y="1248"/>
                </a:cubicBezTo>
                <a:cubicBezTo>
                  <a:pt x="706" y="1248"/>
                  <a:pt x="706" y="1249"/>
                  <a:pt x="706" y="1249"/>
                </a:cubicBezTo>
                <a:cubicBezTo>
                  <a:pt x="707" y="1249"/>
                  <a:pt x="708" y="1248"/>
                  <a:pt x="708" y="1249"/>
                </a:cubicBezTo>
                <a:cubicBezTo>
                  <a:pt x="711" y="1250"/>
                  <a:pt x="707" y="1251"/>
                  <a:pt x="706" y="1251"/>
                </a:cubicBezTo>
                <a:cubicBezTo>
                  <a:pt x="705" y="1251"/>
                  <a:pt x="704" y="1251"/>
                  <a:pt x="703" y="1251"/>
                </a:cubicBezTo>
                <a:cubicBezTo>
                  <a:pt x="702" y="1251"/>
                  <a:pt x="701" y="1252"/>
                  <a:pt x="700" y="1251"/>
                </a:cubicBezTo>
                <a:cubicBezTo>
                  <a:pt x="699" y="1251"/>
                  <a:pt x="699" y="1251"/>
                  <a:pt x="698" y="1250"/>
                </a:cubicBezTo>
                <a:cubicBezTo>
                  <a:pt x="698" y="1250"/>
                  <a:pt x="697" y="1250"/>
                  <a:pt x="696" y="1250"/>
                </a:cubicBezTo>
                <a:cubicBezTo>
                  <a:pt x="695" y="1250"/>
                  <a:pt x="694" y="1251"/>
                  <a:pt x="692" y="1251"/>
                </a:cubicBezTo>
                <a:cubicBezTo>
                  <a:pt x="691" y="1250"/>
                  <a:pt x="690" y="1250"/>
                  <a:pt x="688" y="1250"/>
                </a:cubicBezTo>
                <a:cubicBezTo>
                  <a:pt x="688" y="1250"/>
                  <a:pt x="687" y="1251"/>
                  <a:pt x="686" y="1251"/>
                </a:cubicBezTo>
                <a:cubicBezTo>
                  <a:pt x="685" y="1250"/>
                  <a:pt x="686" y="1250"/>
                  <a:pt x="686" y="1249"/>
                </a:cubicBezTo>
                <a:cubicBezTo>
                  <a:pt x="686" y="1248"/>
                  <a:pt x="685" y="1248"/>
                  <a:pt x="685" y="1248"/>
                </a:cubicBezTo>
                <a:cubicBezTo>
                  <a:pt x="684" y="1248"/>
                  <a:pt x="684" y="1248"/>
                  <a:pt x="684" y="1248"/>
                </a:cubicBezTo>
                <a:cubicBezTo>
                  <a:pt x="683" y="1248"/>
                  <a:pt x="683" y="1248"/>
                  <a:pt x="683" y="1247"/>
                </a:cubicBezTo>
                <a:cubicBezTo>
                  <a:pt x="680" y="1247"/>
                  <a:pt x="683" y="1249"/>
                  <a:pt x="683" y="1250"/>
                </a:cubicBezTo>
                <a:cubicBezTo>
                  <a:pt x="684" y="1252"/>
                  <a:pt x="682" y="1252"/>
                  <a:pt x="681" y="1252"/>
                </a:cubicBezTo>
                <a:cubicBezTo>
                  <a:pt x="679" y="1252"/>
                  <a:pt x="679" y="1253"/>
                  <a:pt x="677" y="1252"/>
                </a:cubicBezTo>
                <a:cubicBezTo>
                  <a:pt x="677" y="1251"/>
                  <a:pt x="677" y="1251"/>
                  <a:pt x="676" y="1251"/>
                </a:cubicBezTo>
                <a:cubicBezTo>
                  <a:pt x="675" y="1250"/>
                  <a:pt x="675" y="1250"/>
                  <a:pt x="674" y="1250"/>
                </a:cubicBezTo>
                <a:cubicBezTo>
                  <a:pt x="673" y="1248"/>
                  <a:pt x="672" y="1249"/>
                  <a:pt x="671" y="1249"/>
                </a:cubicBezTo>
                <a:cubicBezTo>
                  <a:pt x="670" y="1249"/>
                  <a:pt x="669" y="1249"/>
                  <a:pt x="669" y="1250"/>
                </a:cubicBezTo>
                <a:cubicBezTo>
                  <a:pt x="668" y="1250"/>
                  <a:pt x="668" y="1250"/>
                  <a:pt x="667" y="1251"/>
                </a:cubicBezTo>
                <a:cubicBezTo>
                  <a:pt x="667" y="1251"/>
                  <a:pt x="666" y="1251"/>
                  <a:pt x="665" y="1251"/>
                </a:cubicBezTo>
                <a:cubicBezTo>
                  <a:pt x="665" y="1251"/>
                  <a:pt x="665" y="1252"/>
                  <a:pt x="664" y="1252"/>
                </a:cubicBezTo>
                <a:cubicBezTo>
                  <a:pt x="663" y="1252"/>
                  <a:pt x="663" y="1252"/>
                  <a:pt x="662" y="1253"/>
                </a:cubicBezTo>
                <a:cubicBezTo>
                  <a:pt x="661" y="1253"/>
                  <a:pt x="660" y="1254"/>
                  <a:pt x="659" y="1255"/>
                </a:cubicBezTo>
                <a:cubicBezTo>
                  <a:pt x="658" y="1255"/>
                  <a:pt x="657" y="1255"/>
                  <a:pt x="656" y="1256"/>
                </a:cubicBezTo>
                <a:cubicBezTo>
                  <a:pt x="655" y="1256"/>
                  <a:pt x="653" y="1256"/>
                  <a:pt x="652" y="1257"/>
                </a:cubicBezTo>
                <a:cubicBezTo>
                  <a:pt x="650" y="1258"/>
                  <a:pt x="652" y="1259"/>
                  <a:pt x="651" y="1261"/>
                </a:cubicBezTo>
                <a:cubicBezTo>
                  <a:pt x="651" y="1261"/>
                  <a:pt x="651" y="1262"/>
                  <a:pt x="650" y="1262"/>
                </a:cubicBezTo>
                <a:cubicBezTo>
                  <a:pt x="650" y="1263"/>
                  <a:pt x="650" y="1264"/>
                  <a:pt x="650" y="1264"/>
                </a:cubicBezTo>
                <a:cubicBezTo>
                  <a:pt x="650" y="1265"/>
                  <a:pt x="651" y="1265"/>
                  <a:pt x="651" y="1266"/>
                </a:cubicBezTo>
                <a:cubicBezTo>
                  <a:pt x="651" y="1267"/>
                  <a:pt x="651" y="1269"/>
                  <a:pt x="650" y="1270"/>
                </a:cubicBezTo>
                <a:cubicBezTo>
                  <a:pt x="649" y="1270"/>
                  <a:pt x="649" y="1271"/>
                  <a:pt x="650" y="1272"/>
                </a:cubicBezTo>
                <a:cubicBezTo>
                  <a:pt x="651" y="1273"/>
                  <a:pt x="652" y="1272"/>
                  <a:pt x="653" y="1272"/>
                </a:cubicBezTo>
                <a:cubicBezTo>
                  <a:pt x="655" y="1271"/>
                  <a:pt x="656" y="1271"/>
                  <a:pt x="658" y="1271"/>
                </a:cubicBezTo>
                <a:cubicBezTo>
                  <a:pt x="660" y="1270"/>
                  <a:pt x="661" y="1271"/>
                  <a:pt x="663" y="1271"/>
                </a:cubicBezTo>
                <a:cubicBezTo>
                  <a:pt x="663" y="1271"/>
                  <a:pt x="666" y="1270"/>
                  <a:pt x="666" y="1272"/>
                </a:cubicBezTo>
                <a:cubicBezTo>
                  <a:pt x="665" y="1272"/>
                  <a:pt x="664" y="1273"/>
                  <a:pt x="664" y="1273"/>
                </a:cubicBezTo>
                <a:cubicBezTo>
                  <a:pt x="663" y="1273"/>
                  <a:pt x="663" y="1274"/>
                  <a:pt x="663" y="1274"/>
                </a:cubicBezTo>
                <a:cubicBezTo>
                  <a:pt x="662" y="1275"/>
                  <a:pt x="660" y="1276"/>
                  <a:pt x="661" y="1277"/>
                </a:cubicBezTo>
                <a:cubicBezTo>
                  <a:pt x="661" y="1278"/>
                  <a:pt x="662" y="1277"/>
                  <a:pt x="662" y="1278"/>
                </a:cubicBezTo>
                <a:cubicBezTo>
                  <a:pt x="662" y="1278"/>
                  <a:pt x="662" y="1279"/>
                  <a:pt x="662" y="1279"/>
                </a:cubicBezTo>
                <a:cubicBezTo>
                  <a:pt x="662" y="1280"/>
                  <a:pt x="662" y="1280"/>
                  <a:pt x="663" y="1280"/>
                </a:cubicBezTo>
                <a:cubicBezTo>
                  <a:pt x="663" y="1281"/>
                  <a:pt x="663" y="1283"/>
                  <a:pt x="664" y="1284"/>
                </a:cubicBezTo>
                <a:cubicBezTo>
                  <a:pt x="665" y="1285"/>
                  <a:pt x="667" y="1284"/>
                  <a:pt x="668" y="1285"/>
                </a:cubicBezTo>
                <a:cubicBezTo>
                  <a:pt x="668" y="1287"/>
                  <a:pt x="666" y="1287"/>
                  <a:pt x="665" y="1288"/>
                </a:cubicBezTo>
                <a:cubicBezTo>
                  <a:pt x="665" y="1288"/>
                  <a:pt x="665" y="1289"/>
                  <a:pt x="664" y="1289"/>
                </a:cubicBezTo>
                <a:cubicBezTo>
                  <a:pt x="663" y="1289"/>
                  <a:pt x="662" y="1289"/>
                  <a:pt x="662" y="1290"/>
                </a:cubicBezTo>
                <a:cubicBezTo>
                  <a:pt x="662" y="1291"/>
                  <a:pt x="662" y="1291"/>
                  <a:pt x="663" y="1291"/>
                </a:cubicBezTo>
                <a:cubicBezTo>
                  <a:pt x="664" y="1292"/>
                  <a:pt x="664" y="1293"/>
                  <a:pt x="664" y="1293"/>
                </a:cubicBezTo>
                <a:cubicBezTo>
                  <a:pt x="665" y="1294"/>
                  <a:pt x="666" y="1295"/>
                  <a:pt x="667" y="1296"/>
                </a:cubicBezTo>
                <a:cubicBezTo>
                  <a:pt x="668" y="1296"/>
                  <a:pt x="669" y="1296"/>
                  <a:pt x="669" y="1297"/>
                </a:cubicBezTo>
                <a:cubicBezTo>
                  <a:pt x="669" y="1298"/>
                  <a:pt x="667" y="1297"/>
                  <a:pt x="667" y="1297"/>
                </a:cubicBezTo>
                <a:cubicBezTo>
                  <a:pt x="665" y="1297"/>
                  <a:pt x="664" y="1297"/>
                  <a:pt x="663" y="1297"/>
                </a:cubicBezTo>
                <a:cubicBezTo>
                  <a:pt x="662" y="1297"/>
                  <a:pt x="662" y="1296"/>
                  <a:pt x="661" y="1296"/>
                </a:cubicBezTo>
                <a:cubicBezTo>
                  <a:pt x="660" y="1296"/>
                  <a:pt x="660" y="1296"/>
                  <a:pt x="660" y="1295"/>
                </a:cubicBezTo>
                <a:cubicBezTo>
                  <a:pt x="659" y="1294"/>
                  <a:pt x="659" y="1294"/>
                  <a:pt x="659" y="1293"/>
                </a:cubicBezTo>
                <a:cubicBezTo>
                  <a:pt x="659" y="1292"/>
                  <a:pt x="659" y="1292"/>
                  <a:pt x="658" y="1292"/>
                </a:cubicBezTo>
                <a:cubicBezTo>
                  <a:pt x="658" y="1291"/>
                  <a:pt x="657" y="1291"/>
                  <a:pt x="657" y="1290"/>
                </a:cubicBezTo>
                <a:cubicBezTo>
                  <a:pt x="656" y="1290"/>
                  <a:pt x="655" y="1291"/>
                  <a:pt x="656" y="1292"/>
                </a:cubicBezTo>
                <a:cubicBezTo>
                  <a:pt x="656" y="1292"/>
                  <a:pt x="656" y="1293"/>
                  <a:pt x="656" y="1293"/>
                </a:cubicBezTo>
                <a:cubicBezTo>
                  <a:pt x="657" y="1294"/>
                  <a:pt x="657" y="1294"/>
                  <a:pt x="657" y="1295"/>
                </a:cubicBezTo>
                <a:cubicBezTo>
                  <a:pt x="657" y="1296"/>
                  <a:pt x="658" y="1297"/>
                  <a:pt x="656" y="1298"/>
                </a:cubicBezTo>
                <a:cubicBezTo>
                  <a:pt x="656" y="1298"/>
                  <a:pt x="655" y="1298"/>
                  <a:pt x="654" y="1298"/>
                </a:cubicBezTo>
                <a:cubicBezTo>
                  <a:pt x="653" y="1298"/>
                  <a:pt x="653" y="1298"/>
                  <a:pt x="653" y="1299"/>
                </a:cubicBezTo>
                <a:cubicBezTo>
                  <a:pt x="653" y="1299"/>
                  <a:pt x="653" y="1299"/>
                  <a:pt x="652" y="1299"/>
                </a:cubicBezTo>
                <a:cubicBezTo>
                  <a:pt x="652" y="1300"/>
                  <a:pt x="653" y="1301"/>
                  <a:pt x="653" y="1300"/>
                </a:cubicBezTo>
                <a:cubicBezTo>
                  <a:pt x="654" y="1300"/>
                  <a:pt x="655" y="1301"/>
                  <a:pt x="655" y="1301"/>
                </a:cubicBezTo>
                <a:cubicBezTo>
                  <a:pt x="656" y="1301"/>
                  <a:pt x="657" y="1301"/>
                  <a:pt x="657" y="1301"/>
                </a:cubicBezTo>
                <a:cubicBezTo>
                  <a:pt x="659" y="1302"/>
                  <a:pt x="660" y="1301"/>
                  <a:pt x="662" y="1301"/>
                </a:cubicBezTo>
                <a:cubicBezTo>
                  <a:pt x="663" y="1302"/>
                  <a:pt x="664" y="1303"/>
                  <a:pt x="666" y="1303"/>
                </a:cubicBezTo>
                <a:cubicBezTo>
                  <a:pt x="666" y="1304"/>
                  <a:pt x="667" y="1304"/>
                  <a:pt x="668" y="1305"/>
                </a:cubicBezTo>
                <a:cubicBezTo>
                  <a:pt x="668" y="1305"/>
                  <a:pt x="669" y="1305"/>
                  <a:pt x="669" y="1305"/>
                </a:cubicBezTo>
                <a:cubicBezTo>
                  <a:pt x="670" y="1305"/>
                  <a:pt x="671" y="1306"/>
                  <a:pt x="671" y="1306"/>
                </a:cubicBezTo>
                <a:cubicBezTo>
                  <a:pt x="671" y="1307"/>
                  <a:pt x="671" y="1307"/>
                  <a:pt x="671" y="1307"/>
                </a:cubicBezTo>
                <a:cubicBezTo>
                  <a:pt x="671" y="1307"/>
                  <a:pt x="672" y="1307"/>
                  <a:pt x="672" y="1308"/>
                </a:cubicBezTo>
                <a:cubicBezTo>
                  <a:pt x="673" y="1308"/>
                  <a:pt x="672" y="1309"/>
                  <a:pt x="672" y="1309"/>
                </a:cubicBezTo>
                <a:cubicBezTo>
                  <a:pt x="673" y="1310"/>
                  <a:pt x="673" y="1310"/>
                  <a:pt x="673" y="1311"/>
                </a:cubicBezTo>
                <a:cubicBezTo>
                  <a:pt x="672" y="1312"/>
                  <a:pt x="672" y="1312"/>
                  <a:pt x="671" y="1312"/>
                </a:cubicBezTo>
                <a:cubicBezTo>
                  <a:pt x="671" y="1313"/>
                  <a:pt x="671" y="1313"/>
                  <a:pt x="670" y="1313"/>
                </a:cubicBezTo>
                <a:cubicBezTo>
                  <a:pt x="669" y="1313"/>
                  <a:pt x="668" y="1313"/>
                  <a:pt x="668" y="1313"/>
                </a:cubicBezTo>
                <a:cubicBezTo>
                  <a:pt x="668" y="1314"/>
                  <a:pt x="669" y="1314"/>
                  <a:pt x="669" y="1315"/>
                </a:cubicBezTo>
                <a:cubicBezTo>
                  <a:pt x="670" y="1315"/>
                  <a:pt x="670" y="1316"/>
                  <a:pt x="670" y="1316"/>
                </a:cubicBezTo>
                <a:cubicBezTo>
                  <a:pt x="671" y="1316"/>
                  <a:pt x="672" y="1316"/>
                  <a:pt x="672" y="1317"/>
                </a:cubicBezTo>
                <a:cubicBezTo>
                  <a:pt x="672" y="1318"/>
                  <a:pt x="672" y="1319"/>
                  <a:pt x="672" y="1319"/>
                </a:cubicBezTo>
                <a:cubicBezTo>
                  <a:pt x="671" y="1322"/>
                  <a:pt x="673" y="1321"/>
                  <a:pt x="675" y="1321"/>
                </a:cubicBezTo>
                <a:cubicBezTo>
                  <a:pt x="676" y="1321"/>
                  <a:pt x="677" y="1321"/>
                  <a:pt x="678" y="1322"/>
                </a:cubicBezTo>
                <a:cubicBezTo>
                  <a:pt x="680" y="1323"/>
                  <a:pt x="679" y="1324"/>
                  <a:pt x="678" y="1325"/>
                </a:cubicBezTo>
                <a:cubicBezTo>
                  <a:pt x="678" y="1326"/>
                  <a:pt x="677" y="1326"/>
                  <a:pt x="677" y="1327"/>
                </a:cubicBezTo>
                <a:cubicBezTo>
                  <a:pt x="676" y="1327"/>
                  <a:pt x="676" y="1327"/>
                  <a:pt x="675" y="1326"/>
                </a:cubicBezTo>
                <a:cubicBezTo>
                  <a:pt x="675" y="1326"/>
                  <a:pt x="672" y="1326"/>
                  <a:pt x="672" y="1327"/>
                </a:cubicBezTo>
                <a:cubicBezTo>
                  <a:pt x="672" y="1328"/>
                  <a:pt x="672" y="1327"/>
                  <a:pt x="673" y="1328"/>
                </a:cubicBezTo>
                <a:cubicBezTo>
                  <a:pt x="673" y="1328"/>
                  <a:pt x="673" y="1328"/>
                  <a:pt x="673" y="1328"/>
                </a:cubicBezTo>
                <a:cubicBezTo>
                  <a:pt x="674" y="1329"/>
                  <a:pt x="674" y="1329"/>
                  <a:pt x="675" y="1329"/>
                </a:cubicBezTo>
                <a:cubicBezTo>
                  <a:pt x="676" y="1329"/>
                  <a:pt x="676" y="1329"/>
                  <a:pt x="677" y="1329"/>
                </a:cubicBezTo>
                <a:cubicBezTo>
                  <a:pt x="678" y="1329"/>
                  <a:pt x="678" y="1329"/>
                  <a:pt x="679" y="1329"/>
                </a:cubicBezTo>
                <a:cubicBezTo>
                  <a:pt x="680" y="1329"/>
                  <a:pt x="680" y="1329"/>
                  <a:pt x="681" y="1329"/>
                </a:cubicBezTo>
                <a:cubicBezTo>
                  <a:pt x="682" y="1328"/>
                  <a:pt x="682" y="1329"/>
                  <a:pt x="683" y="1329"/>
                </a:cubicBezTo>
                <a:cubicBezTo>
                  <a:pt x="684" y="1329"/>
                  <a:pt x="685" y="1328"/>
                  <a:pt x="686" y="1328"/>
                </a:cubicBezTo>
                <a:cubicBezTo>
                  <a:pt x="687" y="1328"/>
                  <a:pt x="688" y="1328"/>
                  <a:pt x="689" y="1328"/>
                </a:cubicBezTo>
                <a:cubicBezTo>
                  <a:pt x="690" y="1328"/>
                  <a:pt x="693" y="1327"/>
                  <a:pt x="691" y="1329"/>
                </a:cubicBezTo>
                <a:cubicBezTo>
                  <a:pt x="691" y="1330"/>
                  <a:pt x="690" y="1330"/>
                  <a:pt x="690" y="1330"/>
                </a:cubicBezTo>
                <a:cubicBezTo>
                  <a:pt x="689" y="1331"/>
                  <a:pt x="688" y="1331"/>
                  <a:pt x="688" y="1332"/>
                </a:cubicBezTo>
                <a:cubicBezTo>
                  <a:pt x="687" y="1332"/>
                  <a:pt x="685" y="1332"/>
                  <a:pt x="684" y="1333"/>
                </a:cubicBezTo>
                <a:cubicBezTo>
                  <a:pt x="682" y="1333"/>
                  <a:pt x="681" y="1333"/>
                  <a:pt x="680" y="1334"/>
                </a:cubicBezTo>
                <a:cubicBezTo>
                  <a:pt x="679" y="1334"/>
                  <a:pt x="677" y="1334"/>
                  <a:pt x="676" y="1335"/>
                </a:cubicBezTo>
                <a:cubicBezTo>
                  <a:pt x="675" y="1336"/>
                  <a:pt x="678" y="1335"/>
                  <a:pt x="679" y="1335"/>
                </a:cubicBezTo>
                <a:cubicBezTo>
                  <a:pt x="680" y="1335"/>
                  <a:pt x="680" y="1335"/>
                  <a:pt x="681" y="1335"/>
                </a:cubicBezTo>
                <a:cubicBezTo>
                  <a:pt x="682" y="1335"/>
                  <a:pt x="683" y="1335"/>
                  <a:pt x="683" y="1335"/>
                </a:cubicBezTo>
                <a:cubicBezTo>
                  <a:pt x="684" y="1334"/>
                  <a:pt x="684" y="1334"/>
                  <a:pt x="684" y="1334"/>
                </a:cubicBezTo>
                <a:cubicBezTo>
                  <a:pt x="685" y="1334"/>
                  <a:pt x="686" y="1334"/>
                  <a:pt x="687" y="1334"/>
                </a:cubicBezTo>
                <a:cubicBezTo>
                  <a:pt x="687" y="1335"/>
                  <a:pt x="687" y="1335"/>
                  <a:pt x="687" y="1335"/>
                </a:cubicBezTo>
                <a:cubicBezTo>
                  <a:pt x="687" y="1336"/>
                  <a:pt x="686" y="1335"/>
                  <a:pt x="687" y="1336"/>
                </a:cubicBezTo>
                <a:cubicBezTo>
                  <a:pt x="687" y="1336"/>
                  <a:pt x="687" y="1336"/>
                  <a:pt x="687" y="1336"/>
                </a:cubicBezTo>
                <a:cubicBezTo>
                  <a:pt x="688" y="1337"/>
                  <a:pt x="688" y="1336"/>
                  <a:pt x="688" y="1337"/>
                </a:cubicBezTo>
                <a:cubicBezTo>
                  <a:pt x="687" y="1338"/>
                  <a:pt x="687" y="1337"/>
                  <a:pt x="687" y="1338"/>
                </a:cubicBezTo>
                <a:cubicBezTo>
                  <a:pt x="689" y="1338"/>
                  <a:pt x="689" y="1337"/>
                  <a:pt x="690" y="1336"/>
                </a:cubicBezTo>
                <a:cubicBezTo>
                  <a:pt x="691" y="1335"/>
                  <a:pt x="693" y="1335"/>
                  <a:pt x="694" y="1333"/>
                </a:cubicBezTo>
                <a:cubicBezTo>
                  <a:pt x="695" y="1332"/>
                  <a:pt x="696" y="1332"/>
                  <a:pt x="698" y="1333"/>
                </a:cubicBezTo>
                <a:cubicBezTo>
                  <a:pt x="698" y="1333"/>
                  <a:pt x="699" y="1333"/>
                  <a:pt x="699" y="1334"/>
                </a:cubicBezTo>
                <a:cubicBezTo>
                  <a:pt x="700" y="1334"/>
                  <a:pt x="700" y="1335"/>
                  <a:pt x="700" y="1335"/>
                </a:cubicBezTo>
                <a:cubicBezTo>
                  <a:pt x="701" y="1336"/>
                  <a:pt x="702" y="1335"/>
                  <a:pt x="703" y="1336"/>
                </a:cubicBezTo>
                <a:cubicBezTo>
                  <a:pt x="704" y="1337"/>
                  <a:pt x="704" y="1338"/>
                  <a:pt x="705" y="1336"/>
                </a:cubicBezTo>
                <a:cubicBezTo>
                  <a:pt x="706" y="1335"/>
                  <a:pt x="706" y="1335"/>
                  <a:pt x="707" y="1337"/>
                </a:cubicBezTo>
                <a:cubicBezTo>
                  <a:pt x="707" y="1337"/>
                  <a:pt x="707" y="1338"/>
                  <a:pt x="707" y="1338"/>
                </a:cubicBezTo>
                <a:cubicBezTo>
                  <a:pt x="707" y="1340"/>
                  <a:pt x="708" y="1340"/>
                  <a:pt x="709" y="1340"/>
                </a:cubicBezTo>
                <a:cubicBezTo>
                  <a:pt x="710" y="1341"/>
                  <a:pt x="710" y="1342"/>
                  <a:pt x="710" y="1343"/>
                </a:cubicBezTo>
                <a:cubicBezTo>
                  <a:pt x="711" y="1343"/>
                  <a:pt x="711" y="1344"/>
                  <a:pt x="711" y="1344"/>
                </a:cubicBezTo>
                <a:cubicBezTo>
                  <a:pt x="712" y="1344"/>
                  <a:pt x="712" y="1345"/>
                  <a:pt x="712" y="1345"/>
                </a:cubicBezTo>
                <a:cubicBezTo>
                  <a:pt x="713" y="1346"/>
                  <a:pt x="714" y="1345"/>
                  <a:pt x="714" y="1345"/>
                </a:cubicBezTo>
                <a:cubicBezTo>
                  <a:pt x="716" y="1345"/>
                  <a:pt x="716" y="1346"/>
                  <a:pt x="718" y="1346"/>
                </a:cubicBezTo>
                <a:cubicBezTo>
                  <a:pt x="718" y="1346"/>
                  <a:pt x="719" y="1347"/>
                  <a:pt x="720" y="1347"/>
                </a:cubicBezTo>
                <a:cubicBezTo>
                  <a:pt x="720" y="1347"/>
                  <a:pt x="720" y="1347"/>
                  <a:pt x="721" y="1348"/>
                </a:cubicBezTo>
                <a:cubicBezTo>
                  <a:pt x="722" y="1348"/>
                  <a:pt x="722" y="1348"/>
                  <a:pt x="723" y="1348"/>
                </a:cubicBezTo>
                <a:cubicBezTo>
                  <a:pt x="724" y="1348"/>
                  <a:pt x="724" y="1348"/>
                  <a:pt x="724" y="1347"/>
                </a:cubicBezTo>
                <a:cubicBezTo>
                  <a:pt x="725" y="1346"/>
                  <a:pt x="727" y="1347"/>
                  <a:pt x="728" y="1346"/>
                </a:cubicBezTo>
                <a:cubicBezTo>
                  <a:pt x="729" y="1346"/>
                  <a:pt x="730" y="1344"/>
                  <a:pt x="732" y="1345"/>
                </a:cubicBezTo>
                <a:cubicBezTo>
                  <a:pt x="732" y="1345"/>
                  <a:pt x="732" y="1346"/>
                  <a:pt x="733" y="1346"/>
                </a:cubicBezTo>
                <a:cubicBezTo>
                  <a:pt x="733" y="1346"/>
                  <a:pt x="734" y="1346"/>
                  <a:pt x="735" y="1346"/>
                </a:cubicBezTo>
                <a:cubicBezTo>
                  <a:pt x="736" y="1346"/>
                  <a:pt x="736" y="1346"/>
                  <a:pt x="736" y="1345"/>
                </a:cubicBezTo>
                <a:cubicBezTo>
                  <a:pt x="736" y="1344"/>
                  <a:pt x="737" y="1344"/>
                  <a:pt x="737" y="1343"/>
                </a:cubicBezTo>
                <a:cubicBezTo>
                  <a:pt x="738" y="1342"/>
                  <a:pt x="737" y="1340"/>
                  <a:pt x="737" y="1339"/>
                </a:cubicBezTo>
                <a:cubicBezTo>
                  <a:pt x="737" y="1337"/>
                  <a:pt x="737" y="1336"/>
                  <a:pt x="738" y="1335"/>
                </a:cubicBezTo>
                <a:cubicBezTo>
                  <a:pt x="739" y="1334"/>
                  <a:pt x="739" y="1332"/>
                  <a:pt x="740" y="1331"/>
                </a:cubicBezTo>
                <a:cubicBezTo>
                  <a:pt x="741" y="1330"/>
                  <a:pt x="742" y="1332"/>
                  <a:pt x="743" y="1333"/>
                </a:cubicBezTo>
                <a:cubicBezTo>
                  <a:pt x="745" y="1333"/>
                  <a:pt x="747" y="1332"/>
                  <a:pt x="748" y="1332"/>
                </a:cubicBezTo>
                <a:cubicBezTo>
                  <a:pt x="750" y="1332"/>
                  <a:pt x="751" y="1333"/>
                  <a:pt x="752" y="1334"/>
                </a:cubicBezTo>
                <a:cubicBezTo>
                  <a:pt x="754" y="1334"/>
                  <a:pt x="755" y="1334"/>
                  <a:pt x="756" y="1335"/>
                </a:cubicBezTo>
                <a:cubicBezTo>
                  <a:pt x="757" y="1337"/>
                  <a:pt x="759" y="1337"/>
                  <a:pt x="760" y="1337"/>
                </a:cubicBezTo>
                <a:cubicBezTo>
                  <a:pt x="761" y="1337"/>
                  <a:pt x="761" y="1338"/>
                  <a:pt x="762" y="1338"/>
                </a:cubicBezTo>
                <a:cubicBezTo>
                  <a:pt x="762" y="1339"/>
                  <a:pt x="763" y="1339"/>
                  <a:pt x="763" y="1339"/>
                </a:cubicBezTo>
                <a:cubicBezTo>
                  <a:pt x="765" y="1340"/>
                  <a:pt x="766" y="1341"/>
                  <a:pt x="767" y="1342"/>
                </a:cubicBezTo>
                <a:cubicBezTo>
                  <a:pt x="768" y="1343"/>
                  <a:pt x="769" y="1343"/>
                  <a:pt x="770" y="1344"/>
                </a:cubicBezTo>
                <a:cubicBezTo>
                  <a:pt x="772" y="1345"/>
                  <a:pt x="772" y="1346"/>
                  <a:pt x="773" y="1347"/>
                </a:cubicBezTo>
                <a:cubicBezTo>
                  <a:pt x="776" y="1349"/>
                  <a:pt x="779" y="1349"/>
                  <a:pt x="781" y="1349"/>
                </a:cubicBezTo>
                <a:cubicBezTo>
                  <a:pt x="783" y="1349"/>
                  <a:pt x="784" y="1348"/>
                  <a:pt x="786" y="1348"/>
                </a:cubicBezTo>
                <a:cubicBezTo>
                  <a:pt x="787" y="1348"/>
                  <a:pt x="789" y="1348"/>
                  <a:pt x="791" y="1348"/>
                </a:cubicBezTo>
                <a:cubicBezTo>
                  <a:pt x="795" y="1348"/>
                  <a:pt x="798" y="1348"/>
                  <a:pt x="801" y="1348"/>
                </a:cubicBezTo>
                <a:cubicBezTo>
                  <a:pt x="803" y="1347"/>
                  <a:pt x="805" y="1347"/>
                  <a:pt x="806" y="1345"/>
                </a:cubicBezTo>
                <a:cubicBezTo>
                  <a:pt x="807" y="1343"/>
                  <a:pt x="807" y="1342"/>
                  <a:pt x="809" y="1341"/>
                </a:cubicBezTo>
                <a:cubicBezTo>
                  <a:pt x="810" y="1340"/>
                  <a:pt x="811" y="1339"/>
                  <a:pt x="812" y="1338"/>
                </a:cubicBezTo>
                <a:cubicBezTo>
                  <a:pt x="814" y="1337"/>
                  <a:pt x="815" y="1336"/>
                  <a:pt x="817" y="1335"/>
                </a:cubicBezTo>
                <a:cubicBezTo>
                  <a:pt x="818" y="1335"/>
                  <a:pt x="819" y="1333"/>
                  <a:pt x="821" y="1334"/>
                </a:cubicBezTo>
                <a:cubicBezTo>
                  <a:pt x="822" y="1334"/>
                  <a:pt x="823" y="1335"/>
                  <a:pt x="824" y="1335"/>
                </a:cubicBezTo>
                <a:cubicBezTo>
                  <a:pt x="825" y="1336"/>
                  <a:pt x="826" y="1336"/>
                  <a:pt x="826" y="1336"/>
                </a:cubicBezTo>
                <a:cubicBezTo>
                  <a:pt x="827" y="1336"/>
                  <a:pt x="827" y="1337"/>
                  <a:pt x="828" y="1337"/>
                </a:cubicBezTo>
                <a:cubicBezTo>
                  <a:pt x="828" y="1337"/>
                  <a:pt x="829" y="1337"/>
                  <a:pt x="830" y="1338"/>
                </a:cubicBezTo>
                <a:cubicBezTo>
                  <a:pt x="831" y="1338"/>
                  <a:pt x="831" y="1339"/>
                  <a:pt x="832" y="1339"/>
                </a:cubicBezTo>
                <a:cubicBezTo>
                  <a:pt x="833" y="1339"/>
                  <a:pt x="835" y="1339"/>
                  <a:pt x="836" y="1338"/>
                </a:cubicBezTo>
                <a:cubicBezTo>
                  <a:pt x="836" y="1337"/>
                  <a:pt x="837" y="1336"/>
                  <a:pt x="837" y="1336"/>
                </a:cubicBezTo>
                <a:cubicBezTo>
                  <a:pt x="838" y="1335"/>
                  <a:pt x="838" y="1335"/>
                  <a:pt x="839" y="1335"/>
                </a:cubicBezTo>
                <a:cubicBezTo>
                  <a:pt x="840" y="1335"/>
                  <a:pt x="841" y="1333"/>
                  <a:pt x="842" y="1332"/>
                </a:cubicBezTo>
                <a:cubicBezTo>
                  <a:pt x="842" y="1331"/>
                  <a:pt x="844" y="1330"/>
                  <a:pt x="845" y="1331"/>
                </a:cubicBezTo>
                <a:cubicBezTo>
                  <a:pt x="845" y="1331"/>
                  <a:pt x="846" y="1332"/>
                  <a:pt x="846" y="1332"/>
                </a:cubicBezTo>
                <a:cubicBezTo>
                  <a:pt x="847" y="1332"/>
                  <a:pt x="847" y="1332"/>
                  <a:pt x="848" y="1333"/>
                </a:cubicBezTo>
                <a:cubicBezTo>
                  <a:pt x="849" y="1333"/>
                  <a:pt x="848" y="1335"/>
                  <a:pt x="848" y="1336"/>
                </a:cubicBezTo>
                <a:cubicBezTo>
                  <a:pt x="847" y="1336"/>
                  <a:pt x="847" y="1336"/>
                  <a:pt x="847" y="1337"/>
                </a:cubicBezTo>
                <a:cubicBezTo>
                  <a:pt x="846" y="1337"/>
                  <a:pt x="847" y="1338"/>
                  <a:pt x="846" y="1339"/>
                </a:cubicBezTo>
                <a:cubicBezTo>
                  <a:pt x="845" y="1340"/>
                  <a:pt x="844" y="1340"/>
                  <a:pt x="844" y="1341"/>
                </a:cubicBezTo>
                <a:cubicBezTo>
                  <a:pt x="844" y="1341"/>
                  <a:pt x="843" y="1342"/>
                  <a:pt x="843" y="1343"/>
                </a:cubicBezTo>
                <a:cubicBezTo>
                  <a:pt x="842" y="1343"/>
                  <a:pt x="842" y="1343"/>
                  <a:pt x="841" y="1344"/>
                </a:cubicBezTo>
                <a:cubicBezTo>
                  <a:pt x="841" y="1345"/>
                  <a:pt x="840" y="1347"/>
                  <a:pt x="842" y="1348"/>
                </a:cubicBezTo>
                <a:cubicBezTo>
                  <a:pt x="843" y="1349"/>
                  <a:pt x="844" y="1349"/>
                  <a:pt x="844" y="1351"/>
                </a:cubicBezTo>
                <a:cubicBezTo>
                  <a:pt x="844" y="1353"/>
                  <a:pt x="843" y="1353"/>
                  <a:pt x="842" y="1353"/>
                </a:cubicBezTo>
                <a:cubicBezTo>
                  <a:pt x="841" y="1354"/>
                  <a:pt x="841" y="1356"/>
                  <a:pt x="841" y="1357"/>
                </a:cubicBezTo>
                <a:cubicBezTo>
                  <a:pt x="841" y="1358"/>
                  <a:pt x="841" y="1359"/>
                  <a:pt x="841" y="1359"/>
                </a:cubicBezTo>
                <a:cubicBezTo>
                  <a:pt x="840" y="1360"/>
                  <a:pt x="840" y="1360"/>
                  <a:pt x="840" y="1361"/>
                </a:cubicBezTo>
                <a:cubicBezTo>
                  <a:pt x="840" y="1362"/>
                  <a:pt x="842" y="1362"/>
                  <a:pt x="842" y="1363"/>
                </a:cubicBezTo>
                <a:cubicBezTo>
                  <a:pt x="844" y="1365"/>
                  <a:pt x="843" y="1368"/>
                  <a:pt x="843" y="1370"/>
                </a:cubicBezTo>
                <a:cubicBezTo>
                  <a:pt x="842" y="1372"/>
                  <a:pt x="843" y="1373"/>
                  <a:pt x="843" y="1375"/>
                </a:cubicBezTo>
                <a:cubicBezTo>
                  <a:pt x="843" y="1377"/>
                  <a:pt x="842" y="1378"/>
                  <a:pt x="843" y="1379"/>
                </a:cubicBezTo>
                <a:cubicBezTo>
                  <a:pt x="844" y="1380"/>
                  <a:pt x="844" y="1381"/>
                  <a:pt x="844" y="1383"/>
                </a:cubicBezTo>
                <a:cubicBezTo>
                  <a:pt x="844" y="1384"/>
                  <a:pt x="843" y="1385"/>
                  <a:pt x="841" y="1386"/>
                </a:cubicBezTo>
                <a:cubicBezTo>
                  <a:pt x="840" y="1387"/>
                  <a:pt x="840" y="1387"/>
                  <a:pt x="839" y="1389"/>
                </a:cubicBezTo>
                <a:cubicBezTo>
                  <a:pt x="838" y="1390"/>
                  <a:pt x="838" y="1391"/>
                  <a:pt x="838" y="1392"/>
                </a:cubicBezTo>
                <a:cubicBezTo>
                  <a:pt x="837" y="1393"/>
                  <a:pt x="837" y="1395"/>
                  <a:pt x="837" y="1396"/>
                </a:cubicBezTo>
                <a:cubicBezTo>
                  <a:pt x="836" y="1397"/>
                  <a:pt x="836" y="1397"/>
                  <a:pt x="835" y="1398"/>
                </a:cubicBezTo>
                <a:cubicBezTo>
                  <a:pt x="835" y="1399"/>
                  <a:pt x="835" y="1399"/>
                  <a:pt x="834" y="1400"/>
                </a:cubicBezTo>
                <a:cubicBezTo>
                  <a:pt x="834" y="1401"/>
                  <a:pt x="833" y="1401"/>
                  <a:pt x="833" y="1402"/>
                </a:cubicBezTo>
                <a:cubicBezTo>
                  <a:pt x="833" y="1402"/>
                  <a:pt x="833" y="1403"/>
                  <a:pt x="833" y="1404"/>
                </a:cubicBezTo>
                <a:cubicBezTo>
                  <a:pt x="833" y="1405"/>
                  <a:pt x="832" y="1405"/>
                  <a:pt x="832" y="1406"/>
                </a:cubicBezTo>
                <a:cubicBezTo>
                  <a:pt x="831" y="1406"/>
                  <a:pt x="831" y="1407"/>
                  <a:pt x="831" y="1408"/>
                </a:cubicBezTo>
                <a:cubicBezTo>
                  <a:pt x="831" y="1408"/>
                  <a:pt x="830" y="1409"/>
                  <a:pt x="830" y="1410"/>
                </a:cubicBezTo>
                <a:cubicBezTo>
                  <a:pt x="829" y="1410"/>
                  <a:pt x="829" y="1411"/>
                  <a:pt x="829" y="1411"/>
                </a:cubicBezTo>
                <a:cubicBezTo>
                  <a:pt x="829" y="1413"/>
                  <a:pt x="828" y="1413"/>
                  <a:pt x="827" y="1414"/>
                </a:cubicBezTo>
                <a:cubicBezTo>
                  <a:pt x="827" y="1416"/>
                  <a:pt x="827" y="1417"/>
                  <a:pt x="827" y="1418"/>
                </a:cubicBezTo>
                <a:cubicBezTo>
                  <a:pt x="827" y="1419"/>
                  <a:pt x="827" y="1421"/>
                  <a:pt x="826" y="1422"/>
                </a:cubicBezTo>
                <a:cubicBezTo>
                  <a:pt x="826" y="1422"/>
                  <a:pt x="825" y="1423"/>
                  <a:pt x="825" y="1423"/>
                </a:cubicBezTo>
                <a:cubicBezTo>
                  <a:pt x="825" y="1424"/>
                  <a:pt x="825" y="1425"/>
                  <a:pt x="824" y="1426"/>
                </a:cubicBezTo>
                <a:cubicBezTo>
                  <a:pt x="824" y="1427"/>
                  <a:pt x="823" y="1428"/>
                  <a:pt x="823" y="1429"/>
                </a:cubicBezTo>
                <a:cubicBezTo>
                  <a:pt x="823" y="1430"/>
                  <a:pt x="823" y="1431"/>
                  <a:pt x="822" y="1432"/>
                </a:cubicBezTo>
                <a:cubicBezTo>
                  <a:pt x="821" y="1434"/>
                  <a:pt x="821" y="1435"/>
                  <a:pt x="821" y="1436"/>
                </a:cubicBezTo>
                <a:cubicBezTo>
                  <a:pt x="820" y="1437"/>
                  <a:pt x="820" y="1439"/>
                  <a:pt x="819" y="1440"/>
                </a:cubicBezTo>
                <a:cubicBezTo>
                  <a:pt x="818" y="1442"/>
                  <a:pt x="817" y="1444"/>
                  <a:pt x="816" y="1447"/>
                </a:cubicBezTo>
                <a:cubicBezTo>
                  <a:pt x="816" y="1448"/>
                  <a:pt x="815" y="1448"/>
                  <a:pt x="814" y="1449"/>
                </a:cubicBezTo>
                <a:cubicBezTo>
                  <a:pt x="813" y="1450"/>
                  <a:pt x="813" y="1451"/>
                  <a:pt x="812" y="1452"/>
                </a:cubicBezTo>
                <a:cubicBezTo>
                  <a:pt x="810" y="1454"/>
                  <a:pt x="808" y="1455"/>
                  <a:pt x="806" y="1456"/>
                </a:cubicBezTo>
                <a:cubicBezTo>
                  <a:pt x="805" y="1456"/>
                  <a:pt x="805" y="1457"/>
                  <a:pt x="803" y="1457"/>
                </a:cubicBezTo>
                <a:cubicBezTo>
                  <a:pt x="803" y="1457"/>
                  <a:pt x="802" y="1457"/>
                  <a:pt x="801" y="1457"/>
                </a:cubicBezTo>
                <a:cubicBezTo>
                  <a:pt x="801" y="1458"/>
                  <a:pt x="801" y="1458"/>
                  <a:pt x="800" y="1458"/>
                </a:cubicBezTo>
                <a:cubicBezTo>
                  <a:pt x="798" y="1459"/>
                  <a:pt x="797" y="1460"/>
                  <a:pt x="794" y="1459"/>
                </a:cubicBezTo>
                <a:cubicBezTo>
                  <a:pt x="792" y="1458"/>
                  <a:pt x="791" y="1456"/>
                  <a:pt x="788" y="1456"/>
                </a:cubicBezTo>
                <a:cubicBezTo>
                  <a:pt x="787" y="1456"/>
                  <a:pt x="782" y="1457"/>
                  <a:pt x="783" y="1459"/>
                </a:cubicBezTo>
                <a:cubicBezTo>
                  <a:pt x="784" y="1459"/>
                  <a:pt x="786" y="1458"/>
                  <a:pt x="788" y="1457"/>
                </a:cubicBezTo>
                <a:cubicBezTo>
                  <a:pt x="789" y="1457"/>
                  <a:pt x="791" y="1458"/>
                  <a:pt x="793" y="1459"/>
                </a:cubicBezTo>
                <a:cubicBezTo>
                  <a:pt x="793" y="1461"/>
                  <a:pt x="790" y="1460"/>
                  <a:pt x="789" y="1460"/>
                </a:cubicBezTo>
                <a:cubicBezTo>
                  <a:pt x="787" y="1460"/>
                  <a:pt x="787" y="1460"/>
                  <a:pt x="785" y="1461"/>
                </a:cubicBezTo>
                <a:cubicBezTo>
                  <a:pt x="783" y="1461"/>
                  <a:pt x="779" y="1461"/>
                  <a:pt x="777" y="1460"/>
                </a:cubicBezTo>
                <a:cubicBezTo>
                  <a:pt x="776" y="1459"/>
                  <a:pt x="775" y="1458"/>
                  <a:pt x="773" y="1457"/>
                </a:cubicBezTo>
                <a:cubicBezTo>
                  <a:pt x="772" y="1455"/>
                  <a:pt x="770" y="1455"/>
                  <a:pt x="768" y="1453"/>
                </a:cubicBezTo>
                <a:cubicBezTo>
                  <a:pt x="766" y="1451"/>
                  <a:pt x="766" y="1449"/>
                  <a:pt x="762" y="1450"/>
                </a:cubicBezTo>
                <a:cubicBezTo>
                  <a:pt x="760" y="1451"/>
                  <a:pt x="758" y="1452"/>
                  <a:pt x="756" y="1451"/>
                </a:cubicBezTo>
                <a:cubicBezTo>
                  <a:pt x="754" y="1450"/>
                  <a:pt x="754" y="1450"/>
                  <a:pt x="752" y="1450"/>
                </a:cubicBezTo>
                <a:cubicBezTo>
                  <a:pt x="750" y="1450"/>
                  <a:pt x="749" y="1449"/>
                  <a:pt x="748" y="1449"/>
                </a:cubicBezTo>
                <a:cubicBezTo>
                  <a:pt x="745" y="1449"/>
                  <a:pt x="744" y="1449"/>
                  <a:pt x="742" y="1449"/>
                </a:cubicBezTo>
                <a:cubicBezTo>
                  <a:pt x="739" y="1450"/>
                  <a:pt x="737" y="1451"/>
                  <a:pt x="735" y="1452"/>
                </a:cubicBezTo>
                <a:cubicBezTo>
                  <a:pt x="733" y="1453"/>
                  <a:pt x="732" y="1455"/>
                  <a:pt x="730" y="1456"/>
                </a:cubicBezTo>
                <a:cubicBezTo>
                  <a:pt x="727" y="1457"/>
                  <a:pt x="725" y="1457"/>
                  <a:pt x="723" y="1459"/>
                </a:cubicBezTo>
                <a:cubicBezTo>
                  <a:pt x="720" y="1460"/>
                  <a:pt x="718" y="1461"/>
                  <a:pt x="716" y="1462"/>
                </a:cubicBezTo>
                <a:cubicBezTo>
                  <a:pt x="713" y="1463"/>
                  <a:pt x="712" y="1465"/>
                  <a:pt x="709" y="1465"/>
                </a:cubicBezTo>
                <a:cubicBezTo>
                  <a:pt x="706" y="1465"/>
                  <a:pt x="704" y="1463"/>
                  <a:pt x="702" y="1462"/>
                </a:cubicBezTo>
                <a:cubicBezTo>
                  <a:pt x="699" y="1460"/>
                  <a:pt x="697" y="1460"/>
                  <a:pt x="694" y="1460"/>
                </a:cubicBezTo>
                <a:cubicBezTo>
                  <a:pt x="691" y="1460"/>
                  <a:pt x="689" y="1461"/>
                  <a:pt x="686" y="1460"/>
                </a:cubicBezTo>
                <a:cubicBezTo>
                  <a:pt x="685" y="1459"/>
                  <a:pt x="684" y="1459"/>
                  <a:pt x="683" y="1458"/>
                </a:cubicBezTo>
                <a:cubicBezTo>
                  <a:pt x="682" y="1458"/>
                  <a:pt x="681" y="1458"/>
                  <a:pt x="680" y="1457"/>
                </a:cubicBezTo>
                <a:cubicBezTo>
                  <a:pt x="675" y="1456"/>
                  <a:pt x="670" y="1453"/>
                  <a:pt x="666" y="1452"/>
                </a:cubicBezTo>
                <a:cubicBezTo>
                  <a:pt x="663" y="1452"/>
                  <a:pt x="660" y="1452"/>
                  <a:pt x="658" y="1451"/>
                </a:cubicBezTo>
                <a:cubicBezTo>
                  <a:pt x="655" y="1450"/>
                  <a:pt x="653" y="1448"/>
                  <a:pt x="650" y="1448"/>
                </a:cubicBezTo>
                <a:cubicBezTo>
                  <a:pt x="648" y="1448"/>
                  <a:pt x="645" y="1448"/>
                  <a:pt x="642" y="1449"/>
                </a:cubicBezTo>
                <a:cubicBezTo>
                  <a:pt x="640" y="1450"/>
                  <a:pt x="637" y="1451"/>
                  <a:pt x="635" y="1451"/>
                </a:cubicBezTo>
                <a:cubicBezTo>
                  <a:pt x="633" y="1451"/>
                  <a:pt x="632" y="1449"/>
                  <a:pt x="631" y="1448"/>
                </a:cubicBezTo>
                <a:cubicBezTo>
                  <a:pt x="631" y="1447"/>
                  <a:pt x="630" y="1446"/>
                  <a:pt x="630" y="1446"/>
                </a:cubicBezTo>
                <a:cubicBezTo>
                  <a:pt x="629" y="1445"/>
                  <a:pt x="630" y="1444"/>
                  <a:pt x="629" y="1443"/>
                </a:cubicBezTo>
                <a:cubicBezTo>
                  <a:pt x="628" y="1439"/>
                  <a:pt x="623" y="1439"/>
                  <a:pt x="620" y="1439"/>
                </a:cubicBezTo>
                <a:cubicBezTo>
                  <a:pt x="619" y="1439"/>
                  <a:pt x="617" y="1440"/>
                  <a:pt x="616" y="1440"/>
                </a:cubicBezTo>
                <a:cubicBezTo>
                  <a:pt x="615" y="1440"/>
                  <a:pt x="613" y="1439"/>
                  <a:pt x="612" y="1439"/>
                </a:cubicBezTo>
                <a:cubicBezTo>
                  <a:pt x="610" y="1438"/>
                  <a:pt x="608" y="1437"/>
                  <a:pt x="605" y="1436"/>
                </a:cubicBezTo>
                <a:cubicBezTo>
                  <a:pt x="604" y="1436"/>
                  <a:pt x="603" y="1437"/>
                  <a:pt x="601" y="1436"/>
                </a:cubicBezTo>
                <a:cubicBezTo>
                  <a:pt x="600" y="1435"/>
                  <a:pt x="599" y="1435"/>
                  <a:pt x="597" y="1435"/>
                </a:cubicBezTo>
                <a:cubicBezTo>
                  <a:pt x="594" y="1435"/>
                  <a:pt x="591" y="1434"/>
                  <a:pt x="591" y="1431"/>
                </a:cubicBezTo>
                <a:cubicBezTo>
                  <a:pt x="590" y="1429"/>
                  <a:pt x="592" y="1426"/>
                  <a:pt x="590" y="1425"/>
                </a:cubicBezTo>
                <a:cubicBezTo>
                  <a:pt x="589" y="1424"/>
                  <a:pt x="587" y="1424"/>
                  <a:pt x="586" y="1424"/>
                </a:cubicBezTo>
                <a:cubicBezTo>
                  <a:pt x="585" y="1424"/>
                  <a:pt x="584" y="1423"/>
                  <a:pt x="583" y="1423"/>
                </a:cubicBezTo>
                <a:cubicBezTo>
                  <a:pt x="581" y="1422"/>
                  <a:pt x="580" y="1422"/>
                  <a:pt x="579" y="1422"/>
                </a:cubicBezTo>
                <a:cubicBezTo>
                  <a:pt x="577" y="1422"/>
                  <a:pt x="576" y="1421"/>
                  <a:pt x="575" y="1421"/>
                </a:cubicBezTo>
                <a:cubicBezTo>
                  <a:pt x="569" y="1419"/>
                  <a:pt x="564" y="1420"/>
                  <a:pt x="559" y="1422"/>
                </a:cubicBezTo>
                <a:cubicBezTo>
                  <a:pt x="554" y="1424"/>
                  <a:pt x="549" y="1424"/>
                  <a:pt x="544" y="1426"/>
                </a:cubicBezTo>
                <a:cubicBezTo>
                  <a:pt x="538" y="1427"/>
                  <a:pt x="536" y="1432"/>
                  <a:pt x="533" y="1436"/>
                </a:cubicBezTo>
                <a:cubicBezTo>
                  <a:pt x="530" y="1440"/>
                  <a:pt x="526" y="1444"/>
                  <a:pt x="528" y="1449"/>
                </a:cubicBezTo>
                <a:cubicBezTo>
                  <a:pt x="530" y="1454"/>
                  <a:pt x="534" y="1458"/>
                  <a:pt x="531" y="1463"/>
                </a:cubicBezTo>
                <a:cubicBezTo>
                  <a:pt x="530" y="1466"/>
                  <a:pt x="529" y="1467"/>
                  <a:pt x="527" y="1469"/>
                </a:cubicBezTo>
                <a:cubicBezTo>
                  <a:pt x="525" y="1470"/>
                  <a:pt x="523" y="1472"/>
                  <a:pt x="522" y="1474"/>
                </a:cubicBezTo>
                <a:cubicBezTo>
                  <a:pt x="518" y="1477"/>
                  <a:pt x="511" y="1479"/>
                  <a:pt x="507" y="1476"/>
                </a:cubicBezTo>
                <a:cubicBezTo>
                  <a:pt x="505" y="1474"/>
                  <a:pt x="504" y="1473"/>
                  <a:pt x="501" y="1472"/>
                </a:cubicBezTo>
                <a:cubicBezTo>
                  <a:pt x="499" y="1471"/>
                  <a:pt x="498" y="1469"/>
                  <a:pt x="496" y="1468"/>
                </a:cubicBezTo>
                <a:cubicBezTo>
                  <a:pt x="493" y="1466"/>
                  <a:pt x="491" y="1466"/>
                  <a:pt x="488" y="1464"/>
                </a:cubicBezTo>
                <a:cubicBezTo>
                  <a:pt x="487" y="1463"/>
                  <a:pt x="486" y="1462"/>
                  <a:pt x="485" y="1461"/>
                </a:cubicBezTo>
                <a:cubicBezTo>
                  <a:pt x="484" y="1461"/>
                  <a:pt x="483" y="1461"/>
                  <a:pt x="481" y="1460"/>
                </a:cubicBezTo>
                <a:cubicBezTo>
                  <a:pt x="480" y="1460"/>
                  <a:pt x="478" y="1459"/>
                  <a:pt x="477" y="1458"/>
                </a:cubicBezTo>
                <a:cubicBezTo>
                  <a:pt x="475" y="1458"/>
                  <a:pt x="474" y="1458"/>
                  <a:pt x="472" y="1458"/>
                </a:cubicBezTo>
                <a:cubicBezTo>
                  <a:pt x="470" y="1458"/>
                  <a:pt x="468" y="1457"/>
                  <a:pt x="467" y="1456"/>
                </a:cubicBezTo>
                <a:cubicBezTo>
                  <a:pt x="464" y="1456"/>
                  <a:pt x="461" y="1456"/>
                  <a:pt x="459" y="1456"/>
                </a:cubicBezTo>
                <a:cubicBezTo>
                  <a:pt x="454" y="1455"/>
                  <a:pt x="448" y="1454"/>
                  <a:pt x="444" y="1451"/>
                </a:cubicBezTo>
                <a:cubicBezTo>
                  <a:pt x="442" y="1449"/>
                  <a:pt x="440" y="1447"/>
                  <a:pt x="439" y="1445"/>
                </a:cubicBezTo>
                <a:cubicBezTo>
                  <a:pt x="437" y="1442"/>
                  <a:pt x="437" y="1440"/>
                  <a:pt x="437" y="1437"/>
                </a:cubicBezTo>
                <a:cubicBezTo>
                  <a:pt x="437" y="1434"/>
                  <a:pt x="436" y="1432"/>
                  <a:pt x="433" y="1431"/>
                </a:cubicBezTo>
                <a:cubicBezTo>
                  <a:pt x="431" y="1429"/>
                  <a:pt x="428" y="1430"/>
                  <a:pt x="425" y="1429"/>
                </a:cubicBezTo>
                <a:cubicBezTo>
                  <a:pt x="423" y="1429"/>
                  <a:pt x="420" y="1428"/>
                  <a:pt x="418" y="1427"/>
                </a:cubicBezTo>
                <a:cubicBezTo>
                  <a:pt x="416" y="1426"/>
                  <a:pt x="413" y="1424"/>
                  <a:pt x="411" y="1423"/>
                </a:cubicBezTo>
                <a:cubicBezTo>
                  <a:pt x="406" y="1421"/>
                  <a:pt x="400" y="1421"/>
                  <a:pt x="394" y="1421"/>
                </a:cubicBezTo>
                <a:cubicBezTo>
                  <a:pt x="389" y="1421"/>
                  <a:pt x="383" y="1423"/>
                  <a:pt x="378" y="1421"/>
                </a:cubicBezTo>
                <a:cubicBezTo>
                  <a:pt x="375" y="1420"/>
                  <a:pt x="373" y="1418"/>
                  <a:pt x="370" y="1417"/>
                </a:cubicBezTo>
                <a:cubicBezTo>
                  <a:pt x="368" y="1415"/>
                  <a:pt x="366" y="1414"/>
                  <a:pt x="363" y="1414"/>
                </a:cubicBezTo>
                <a:cubicBezTo>
                  <a:pt x="361" y="1414"/>
                  <a:pt x="359" y="1414"/>
                  <a:pt x="357" y="1413"/>
                </a:cubicBezTo>
                <a:cubicBezTo>
                  <a:pt x="356" y="1413"/>
                  <a:pt x="355" y="1413"/>
                  <a:pt x="355" y="1412"/>
                </a:cubicBezTo>
                <a:cubicBezTo>
                  <a:pt x="354" y="1411"/>
                  <a:pt x="354" y="1410"/>
                  <a:pt x="354" y="1409"/>
                </a:cubicBezTo>
                <a:cubicBezTo>
                  <a:pt x="354" y="1407"/>
                  <a:pt x="354" y="1404"/>
                  <a:pt x="351" y="1404"/>
                </a:cubicBezTo>
                <a:cubicBezTo>
                  <a:pt x="349" y="1404"/>
                  <a:pt x="349" y="1408"/>
                  <a:pt x="346" y="1407"/>
                </a:cubicBezTo>
                <a:cubicBezTo>
                  <a:pt x="346" y="1406"/>
                  <a:pt x="348" y="1402"/>
                  <a:pt x="345" y="1402"/>
                </a:cubicBezTo>
                <a:cubicBezTo>
                  <a:pt x="344" y="1402"/>
                  <a:pt x="342" y="1403"/>
                  <a:pt x="340" y="1403"/>
                </a:cubicBezTo>
                <a:cubicBezTo>
                  <a:pt x="339" y="1402"/>
                  <a:pt x="338" y="1401"/>
                  <a:pt x="337" y="1400"/>
                </a:cubicBezTo>
                <a:cubicBezTo>
                  <a:pt x="336" y="1399"/>
                  <a:pt x="335" y="1399"/>
                  <a:pt x="334" y="1398"/>
                </a:cubicBezTo>
                <a:cubicBezTo>
                  <a:pt x="333" y="1396"/>
                  <a:pt x="333" y="1392"/>
                  <a:pt x="334" y="1390"/>
                </a:cubicBezTo>
                <a:cubicBezTo>
                  <a:pt x="335" y="1390"/>
                  <a:pt x="337" y="1390"/>
                  <a:pt x="338" y="1388"/>
                </a:cubicBezTo>
                <a:cubicBezTo>
                  <a:pt x="338" y="1388"/>
                  <a:pt x="339" y="1387"/>
                  <a:pt x="340" y="1386"/>
                </a:cubicBezTo>
                <a:cubicBezTo>
                  <a:pt x="342" y="1384"/>
                  <a:pt x="345" y="1384"/>
                  <a:pt x="346" y="1382"/>
                </a:cubicBezTo>
                <a:cubicBezTo>
                  <a:pt x="348" y="1380"/>
                  <a:pt x="349" y="1377"/>
                  <a:pt x="350" y="1375"/>
                </a:cubicBezTo>
                <a:cubicBezTo>
                  <a:pt x="351" y="1373"/>
                  <a:pt x="353" y="1372"/>
                  <a:pt x="354" y="1370"/>
                </a:cubicBezTo>
                <a:cubicBezTo>
                  <a:pt x="356" y="1368"/>
                  <a:pt x="353" y="1366"/>
                  <a:pt x="353" y="1363"/>
                </a:cubicBezTo>
                <a:cubicBezTo>
                  <a:pt x="353" y="1362"/>
                  <a:pt x="353" y="1361"/>
                  <a:pt x="352" y="1360"/>
                </a:cubicBezTo>
                <a:cubicBezTo>
                  <a:pt x="351" y="1359"/>
                  <a:pt x="350" y="1359"/>
                  <a:pt x="348" y="1358"/>
                </a:cubicBezTo>
                <a:cubicBezTo>
                  <a:pt x="347" y="1357"/>
                  <a:pt x="346" y="1355"/>
                  <a:pt x="344" y="1354"/>
                </a:cubicBezTo>
                <a:cubicBezTo>
                  <a:pt x="342" y="1351"/>
                  <a:pt x="341" y="1346"/>
                  <a:pt x="343" y="1343"/>
                </a:cubicBezTo>
                <a:cubicBezTo>
                  <a:pt x="344" y="1341"/>
                  <a:pt x="347" y="1341"/>
                  <a:pt x="349" y="1339"/>
                </a:cubicBezTo>
                <a:cubicBezTo>
                  <a:pt x="351" y="1337"/>
                  <a:pt x="352" y="1335"/>
                  <a:pt x="353" y="1333"/>
                </a:cubicBezTo>
                <a:cubicBezTo>
                  <a:pt x="354" y="1330"/>
                  <a:pt x="355" y="1329"/>
                  <a:pt x="353" y="1326"/>
                </a:cubicBezTo>
                <a:cubicBezTo>
                  <a:pt x="351" y="1324"/>
                  <a:pt x="349" y="1329"/>
                  <a:pt x="348" y="1330"/>
                </a:cubicBezTo>
                <a:cubicBezTo>
                  <a:pt x="347" y="1331"/>
                  <a:pt x="346" y="1331"/>
                  <a:pt x="344" y="1331"/>
                </a:cubicBezTo>
                <a:cubicBezTo>
                  <a:pt x="343" y="1332"/>
                  <a:pt x="343" y="1333"/>
                  <a:pt x="342" y="1334"/>
                </a:cubicBezTo>
                <a:cubicBezTo>
                  <a:pt x="341" y="1334"/>
                  <a:pt x="340" y="1335"/>
                  <a:pt x="339" y="1334"/>
                </a:cubicBezTo>
                <a:cubicBezTo>
                  <a:pt x="337" y="1333"/>
                  <a:pt x="338" y="1332"/>
                  <a:pt x="338" y="1331"/>
                </a:cubicBezTo>
                <a:cubicBezTo>
                  <a:pt x="339" y="1327"/>
                  <a:pt x="332" y="1318"/>
                  <a:pt x="329" y="1324"/>
                </a:cubicBezTo>
                <a:cubicBezTo>
                  <a:pt x="327" y="1325"/>
                  <a:pt x="327" y="1320"/>
                  <a:pt x="324" y="1321"/>
                </a:cubicBezTo>
                <a:cubicBezTo>
                  <a:pt x="323" y="1321"/>
                  <a:pt x="322" y="1322"/>
                  <a:pt x="321" y="1323"/>
                </a:cubicBezTo>
                <a:cubicBezTo>
                  <a:pt x="320" y="1323"/>
                  <a:pt x="319" y="1323"/>
                  <a:pt x="317" y="1323"/>
                </a:cubicBezTo>
                <a:cubicBezTo>
                  <a:pt x="316" y="1324"/>
                  <a:pt x="314" y="1325"/>
                  <a:pt x="312" y="1326"/>
                </a:cubicBezTo>
                <a:cubicBezTo>
                  <a:pt x="310" y="1327"/>
                  <a:pt x="309" y="1329"/>
                  <a:pt x="307" y="1329"/>
                </a:cubicBezTo>
                <a:cubicBezTo>
                  <a:pt x="304" y="1330"/>
                  <a:pt x="301" y="1330"/>
                  <a:pt x="299" y="1330"/>
                </a:cubicBezTo>
                <a:cubicBezTo>
                  <a:pt x="297" y="1330"/>
                  <a:pt x="296" y="1330"/>
                  <a:pt x="295" y="1330"/>
                </a:cubicBezTo>
                <a:cubicBezTo>
                  <a:pt x="293" y="1331"/>
                  <a:pt x="292" y="1331"/>
                  <a:pt x="291" y="1331"/>
                </a:cubicBezTo>
                <a:cubicBezTo>
                  <a:pt x="288" y="1331"/>
                  <a:pt x="287" y="1329"/>
                  <a:pt x="285" y="1328"/>
                </a:cubicBezTo>
                <a:cubicBezTo>
                  <a:pt x="283" y="1327"/>
                  <a:pt x="281" y="1327"/>
                  <a:pt x="279" y="1327"/>
                </a:cubicBezTo>
                <a:cubicBezTo>
                  <a:pt x="277" y="1328"/>
                  <a:pt x="275" y="1330"/>
                  <a:pt x="273" y="1330"/>
                </a:cubicBezTo>
                <a:cubicBezTo>
                  <a:pt x="271" y="1331"/>
                  <a:pt x="270" y="1330"/>
                  <a:pt x="269" y="1330"/>
                </a:cubicBezTo>
                <a:cubicBezTo>
                  <a:pt x="268" y="1329"/>
                  <a:pt x="266" y="1329"/>
                  <a:pt x="265" y="1329"/>
                </a:cubicBezTo>
                <a:cubicBezTo>
                  <a:pt x="262" y="1328"/>
                  <a:pt x="261" y="1325"/>
                  <a:pt x="259" y="1329"/>
                </a:cubicBezTo>
                <a:cubicBezTo>
                  <a:pt x="258" y="1331"/>
                  <a:pt x="255" y="1332"/>
                  <a:pt x="252" y="1332"/>
                </a:cubicBezTo>
                <a:cubicBezTo>
                  <a:pt x="250" y="1332"/>
                  <a:pt x="249" y="1333"/>
                  <a:pt x="246" y="1334"/>
                </a:cubicBezTo>
                <a:cubicBezTo>
                  <a:pt x="244" y="1336"/>
                  <a:pt x="241" y="1337"/>
                  <a:pt x="238" y="1336"/>
                </a:cubicBezTo>
                <a:cubicBezTo>
                  <a:pt x="236" y="1335"/>
                  <a:pt x="234" y="1333"/>
                  <a:pt x="232" y="1333"/>
                </a:cubicBezTo>
                <a:cubicBezTo>
                  <a:pt x="227" y="1332"/>
                  <a:pt x="223" y="1331"/>
                  <a:pt x="219" y="1331"/>
                </a:cubicBezTo>
                <a:cubicBezTo>
                  <a:pt x="214" y="1331"/>
                  <a:pt x="210" y="1331"/>
                  <a:pt x="206" y="1333"/>
                </a:cubicBezTo>
                <a:cubicBezTo>
                  <a:pt x="203" y="1334"/>
                  <a:pt x="200" y="1335"/>
                  <a:pt x="198" y="1334"/>
                </a:cubicBezTo>
                <a:cubicBezTo>
                  <a:pt x="196" y="1333"/>
                  <a:pt x="195" y="1333"/>
                  <a:pt x="193" y="1333"/>
                </a:cubicBezTo>
                <a:cubicBezTo>
                  <a:pt x="191" y="1335"/>
                  <a:pt x="188" y="1336"/>
                  <a:pt x="186" y="1337"/>
                </a:cubicBezTo>
                <a:cubicBezTo>
                  <a:pt x="183" y="1339"/>
                  <a:pt x="181" y="1338"/>
                  <a:pt x="178" y="1338"/>
                </a:cubicBezTo>
                <a:cubicBezTo>
                  <a:pt x="175" y="1337"/>
                  <a:pt x="173" y="1338"/>
                  <a:pt x="170" y="1339"/>
                </a:cubicBezTo>
                <a:cubicBezTo>
                  <a:pt x="167" y="1339"/>
                  <a:pt x="165" y="1339"/>
                  <a:pt x="162" y="1340"/>
                </a:cubicBezTo>
                <a:cubicBezTo>
                  <a:pt x="159" y="1340"/>
                  <a:pt x="157" y="1342"/>
                  <a:pt x="155" y="1342"/>
                </a:cubicBezTo>
                <a:cubicBezTo>
                  <a:pt x="152" y="1343"/>
                  <a:pt x="149" y="1343"/>
                  <a:pt x="147" y="1344"/>
                </a:cubicBezTo>
                <a:cubicBezTo>
                  <a:pt x="145" y="1345"/>
                  <a:pt x="142" y="1347"/>
                  <a:pt x="140" y="1348"/>
                </a:cubicBezTo>
                <a:cubicBezTo>
                  <a:pt x="138" y="1350"/>
                  <a:pt x="135" y="1356"/>
                  <a:pt x="133" y="1356"/>
                </a:cubicBezTo>
                <a:cubicBezTo>
                  <a:pt x="131" y="1356"/>
                  <a:pt x="131" y="1354"/>
                  <a:pt x="130" y="1353"/>
                </a:cubicBezTo>
                <a:cubicBezTo>
                  <a:pt x="127" y="1352"/>
                  <a:pt x="125" y="1354"/>
                  <a:pt x="123" y="1355"/>
                </a:cubicBezTo>
                <a:cubicBezTo>
                  <a:pt x="121" y="1357"/>
                  <a:pt x="118" y="1357"/>
                  <a:pt x="116" y="1358"/>
                </a:cubicBezTo>
                <a:cubicBezTo>
                  <a:pt x="111" y="1359"/>
                  <a:pt x="110" y="1366"/>
                  <a:pt x="105" y="1368"/>
                </a:cubicBezTo>
                <a:cubicBezTo>
                  <a:pt x="102" y="1369"/>
                  <a:pt x="100" y="1368"/>
                  <a:pt x="97" y="1369"/>
                </a:cubicBezTo>
                <a:cubicBezTo>
                  <a:pt x="94" y="1370"/>
                  <a:pt x="93" y="1372"/>
                  <a:pt x="90" y="1371"/>
                </a:cubicBezTo>
                <a:cubicBezTo>
                  <a:pt x="87" y="1370"/>
                  <a:pt x="85" y="1369"/>
                  <a:pt x="83" y="1369"/>
                </a:cubicBezTo>
                <a:cubicBezTo>
                  <a:pt x="82" y="1368"/>
                  <a:pt x="79" y="1368"/>
                  <a:pt x="78" y="1368"/>
                </a:cubicBezTo>
                <a:cubicBezTo>
                  <a:pt x="77" y="1367"/>
                  <a:pt x="78" y="1365"/>
                  <a:pt x="77" y="1365"/>
                </a:cubicBezTo>
                <a:cubicBezTo>
                  <a:pt x="76" y="1364"/>
                  <a:pt x="74" y="1365"/>
                  <a:pt x="73" y="1365"/>
                </a:cubicBezTo>
                <a:cubicBezTo>
                  <a:pt x="70" y="1366"/>
                  <a:pt x="68" y="1367"/>
                  <a:pt x="65" y="1368"/>
                </a:cubicBezTo>
                <a:cubicBezTo>
                  <a:pt x="63" y="1368"/>
                  <a:pt x="60" y="1369"/>
                  <a:pt x="58" y="1369"/>
                </a:cubicBezTo>
                <a:cubicBezTo>
                  <a:pt x="56" y="1369"/>
                  <a:pt x="53" y="1369"/>
                  <a:pt x="51" y="1369"/>
                </a:cubicBezTo>
                <a:cubicBezTo>
                  <a:pt x="50" y="1369"/>
                  <a:pt x="48" y="1369"/>
                  <a:pt x="47" y="1369"/>
                </a:cubicBezTo>
                <a:cubicBezTo>
                  <a:pt x="46" y="1369"/>
                  <a:pt x="45" y="1369"/>
                  <a:pt x="44" y="1369"/>
                </a:cubicBezTo>
                <a:cubicBezTo>
                  <a:pt x="43" y="1368"/>
                  <a:pt x="42" y="1367"/>
                  <a:pt x="42" y="1367"/>
                </a:cubicBezTo>
                <a:cubicBezTo>
                  <a:pt x="40" y="1366"/>
                  <a:pt x="39" y="1365"/>
                  <a:pt x="37" y="1365"/>
                </a:cubicBezTo>
                <a:cubicBezTo>
                  <a:pt x="34" y="1363"/>
                  <a:pt x="34" y="1359"/>
                  <a:pt x="31" y="1357"/>
                </a:cubicBezTo>
                <a:cubicBezTo>
                  <a:pt x="30" y="1356"/>
                  <a:pt x="30" y="1355"/>
                  <a:pt x="31" y="1354"/>
                </a:cubicBezTo>
                <a:cubicBezTo>
                  <a:pt x="32" y="1352"/>
                  <a:pt x="30" y="1353"/>
                  <a:pt x="29" y="1353"/>
                </a:cubicBezTo>
                <a:cubicBezTo>
                  <a:pt x="27" y="1353"/>
                  <a:pt x="27" y="1353"/>
                  <a:pt x="26" y="1354"/>
                </a:cubicBezTo>
                <a:cubicBezTo>
                  <a:pt x="25" y="1355"/>
                  <a:pt x="25" y="1355"/>
                  <a:pt x="24" y="1355"/>
                </a:cubicBezTo>
                <a:cubicBezTo>
                  <a:pt x="22" y="1355"/>
                  <a:pt x="19" y="1355"/>
                  <a:pt x="18" y="1357"/>
                </a:cubicBezTo>
                <a:cubicBezTo>
                  <a:pt x="18" y="1357"/>
                  <a:pt x="18" y="1359"/>
                  <a:pt x="17" y="1360"/>
                </a:cubicBezTo>
                <a:cubicBezTo>
                  <a:pt x="17" y="1362"/>
                  <a:pt x="15" y="1364"/>
                  <a:pt x="14" y="1366"/>
                </a:cubicBezTo>
                <a:cubicBezTo>
                  <a:pt x="13" y="1368"/>
                  <a:pt x="13" y="1371"/>
                  <a:pt x="12" y="1373"/>
                </a:cubicBezTo>
                <a:cubicBezTo>
                  <a:pt x="11" y="1375"/>
                  <a:pt x="10" y="1377"/>
                  <a:pt x="9" y="1380"/>
                </a:cubicBezTo>
                <a:cubicBezTo>
                  <a:pt x="8" y="1382"/>
                  <a:pt x="7" y="1384"/>
                  <a:pt x="6" y="1387"/>
                </a:cubicBezTo>
                <a:cubicBezTo>
                  <a:pt x="4" y="1390"/>
                  <a:pt x="3" y="1393"/>
                  <a:pt x="0" y="1395"/>
                </a:cubicBezTo>
                <a:cubicBezTo>
                  <a:pt x="0" y="2001"/>
                  <a:pt x="0" y="2001"/>
                  <a:pt x="0" y="2001"/>
                </a:cubicBezTo>
                <a:cubicBezTo>
                  <a:pt x="1" y="2001"/>
                  <a:pt x="1" y="2000"/>
                  <a:pt x="2" y="2000"/>
                </a:cubicBezTo>
                <a:cubicBezTo>
                  <a:pt x="5" y="1999"/>
                  <a:pt x="8" y="1999"/>
                  <a:pt x="11" y="1998"/>
                </a:cubicBezTo>
                <a:cubicBezTo>
                  <a:pt x="12" y="1997"/>
                  <a:pt x="13" y="1996"/>
                  <a:pt x="15" y="1995"/>
                </a:cubicBezTo>
                <a:cubicBezTo>
                  <a:pt x="16" y="1995"/>
                  <a:pt x="17" y="1994"/>
                  <a:pt x="19" y="1994"/>
                </a:cubicBezTo>
                <a:cubicBezTo>
                  <a:pt x="22" y="1993"/>
                  <a:pt x="24" y="1992"/>
                  <a:pt x="27" y="1992"/>
                </a:cubicBezTo>
                <a:cubicBezTo>
                  <a:pt x="30" y="1992"/>
                  <a:pt x="32" y="1992"/>
                  <a:pt x="35" y="1992"/>
                </a:cubicBezTo>
                <a:cubicBezTo>
                  <a:pt x="35" y="1992"/>
                  <a:pt x="36" y="1991"/>
                  <a:pt x="37" y="1991"/>
                </a:cubicBezTo>
                <a:cubicBezTo>
                  <a:pt x="38" y="1991"/>
                  <a:pt x="39" y="1991"/>
                  <a:pt x="41" y="1991"/>
                </a:cubicBezTo>
                <a:cubicBezTo>
                  <a:pt x="44" y="1991"/>
                  <a:pt x="47" y="1991"/>
                  <a:pt x="50" y="1990"/>
                </a:cubicBezTo>
                <a:cubicBezTo>
                  <a:pt x="51" y="1990"/>
                  <a:pt x="52" y="1990"/>
                  <a:pt x="54" y="1990"/>
                </a:cubicBezTo>
                <a:cubicBezTo>
                  <a:pt x="56" y="1990"/>
                  <a:pt x="57" y="1989"/>
                  <a:pt x="58" y="1989"/>
                </a:cubicBezTo>
                <a:cubicBezTo>
                  <a:pt x="60" y="1990"/>
                  <a:pt x="61" y="1990"/>
                  <a:pt x="62" y="1990"/>
                </a:cubicBezTo>
                <a:cubicBezTo>
                  <a:pt x="64" y="1991"/>
                  <a:pt x="65" y="1991"/>
                  <a:pt x="66" y="1991"/>
                </a:cubicBezTo>
                <a:cubicBezTo>
                  <a:pt x="68" y="1992"/>
                  <a:pt x="70" y="1992"/>
                  <a:pt x="71" y="1992"/>
                </a:cubicBezTo>
                <a:cubicBezTo>
                  <a:pt x="73" y="1992"/>
                  <a:pt x="74" y="1992"/>
                  <a:pt x="75" y="1993"/>
                </a:cubicBezTo>
                <a:cubicBezTo>
                  <a:pt x="76" y="1993"/>
                  <a:pt x="77" y="1993"/>
                  <a:pt x="78" y="1994"/>
                </a:cubicBezTo>
                <a:cubicBezTo>
                  <a:pt x="79" y="1994"/>
                  <a:pt x="80" y="1994"/>
                  <a:pt x="81" y="1994"/>
                </a:cubicBezTo>
                <a:cubicBezTo>
                  <a:pt x="81" y="1995"/>
                  <a:pt x="82" y="1995"/>
                  <a:pt x="83" y="1996"/>
                </a:cubicBezTo>
                <a:cubicBezTo>
                  <a:pt x="84" y="1996"/>
                  <a:pt x="84" y="1996"/>
                  <a:pt x="85" y="1996"/>
                </a:cubicBezTo>
                <a:cubicBezTo>
                  <a:pt x="86" y="1996"/>
                  <a:pt x="87" y="1997"/>
                  <a:pt x="89" y="1997"/>
                </a:cubicBezTo>
                <a:cubicBezTo>
                  <a:pt x="89" y="1998"/>
                  <a:pt x="90" y="1998"/>
                  <a:pt x="91" y="1998"/>
                </a:cubicBezTo>
                <a:cubicBezTo>
                  <a:pt x="91" y="1998"/>
                  <a:pt x="92" y="1998"/>
                  <a:pt x="93" y="1999"/>
                </a:cubicBezTo>
                <a:cubicBezTo>
                  <a:pt x="94" y="1999"/>
                  <a:pt x="95" y="1999"/>
                  <a:pt x="97" y="1999"/>
                </a:cubicBezTo>
                <a:cubicBezTo>
                  <a:pt x="99" y="1998"/>
                  <a:pt x="101" y="1996"/>
                  <a:pt x="103" y="1994"/>
                </a:cubicBezTo>
                <a:cubicBezTo>
                  <a:pt x="104" y="1993"/>
                  <a:pt x="106" y="1994"/>
                  <a:pt x="107" y="1993"/>
                </a:cubicBezTo>
                <a:cubicBezTo>
                  <a:pt x="108" y="1992"/>
                  <a:pt x="110" y="1992"/>
                  <a:pt x="111" y="1991"/>
                </a:cubicBezTo>
                <a:cubicBezTo>
                  <a:pt x="114" y="1991"/>
                  <a:pt x="117" y="1991"/>
                  <a:pt x="120" y="1990"/>
                </a:cubicBezTo>
                <a:cubicBezTo>
                  <a:pt x="120" y="1990"/>
                  <a:pt x="121" y="1989"/>
                  <a:pt x="122" y="1989"/>
                </a:cubicBezTo>
                <a:cubicBezTo>
                  <a:pt x="123" y="1988"/>
                  <a:pt x="123" y="1988"/>
                  <a:pt x="124" y="1988"/>
                </a:cubicBezTo>
                <a:cubicBezTo>
                  <a:pt x="126" y="1987"/>
                  <a:pt x="127" y="1986"/>
                  <a:pt x="128" y="1985"/>
                </a:cubicBezTo>
                <a:cubicBezTo>
                  <a:pt x="130" y="1984"/>
                  <a:pt x="131" y="1983"/>
                  <a:pt x="133" y="1982"/>
                </a:cubicBezTo>
                <a:cubicBezTo>
                  <a:pt x="134" y="1981"/>
                  <a:pt x="135" y="1981"/>
                  <a:pt x="137" y="1981"/>
                </a:cubicBezTo>
                <a:cubicBezTo>
                  <a:pt x="138" y="1981"/>
                  <a:pt x="140" y="1980"/>
                  <a:pt x="141" y="1980"/>
                </a:cubicBezTo>
                <a:cubicBezTo>
                  <a:pt x="143" y="1979"/>
                  <a:pt x="145" y="1978"/>
                  <a:pt x="147" y="1978"/>
                </a:cubicBezTo>
                <a:cubicBezTo>
                  <a:pt x="147" y="1978"/>
                  <a:pt x="148" y="1978"/>
                  <a:pt x="148" y="1977"/>
                </a:cubicBezTo>
                <a:cubicBezTo>
                  <a:pt x="148" y="1977"/>
                  <a:pt x="147" y="1977"/>
                  <a:pt x="146" y="1977"/>
                </a:cubicBezTo>
                <a:cubicBezTo>
                  <a:pt x="145" y="1977"/>
                  <a:pt x="145" y="1977"/>
                  <a:pt x="145" y="1976"/>
                </a:cubicBezTo>
                <a:cubicBezTo>
                  <a:pt x="146" y="1975"/>
                  <a:pt x="146" y="1975"/>
                  <a:pt x="145" y="1975"/>
                </a:cubicBezTo>
                <a:cubicBezTo>
                  <a:pt x="144" y="1975"/>
                  <a:pt x="143" y="1975"/>
                  <a:pt x="143" y="1974"/>
                </a:cubicBezTo>
                <a:cubicBezTo>
                  <a:pt x="142" y="1973"/>
                  <a:pt x="143" y="1973"/>
                  <a:pt x="144" y="1973"/>
                </a:cubicBezTo>
                <a:cubicBezTo>
                  <a:pt x="145" y="1973"/>
                  <a:pt x="146" y="1974"/>
                  <a:pt x="147" y="1975"/>
                </a:cubicBezTo>
                <a:cubicBezTo>
                  <a:pt x="147" y="1975"/>
                  <a:pt x="148" y="1976"/>
                  <a:pt x="148" y="1976"/>
                </a:cubicBezTo>
                <a:cubicBezTo>
                  <a:pt x="149" y="1977"/>
                  <a:pt x="148" y="1977"/>
                  <a:pt x="148" y="1978"/>
                </a:cubicBezTo>
                <a:cubicBezTo>
                  <a:pt x="149" y="1979"/>
                  <a:pt x="151" y="1979"/>
                  <a:pt x="152" y="1979"/>
                </a:cubicBezTo>
                <a:cubicBezTo>
                  <a:pt x="153" y="1979"/>
                  <a:pt x="155" y="1978"/>
                  <a:pt x="156" y="1977"/>
                </a:cubicBezTo>
                <a:cubicBezTo>
                  <a:pt x="157" y="1976"/>
                  <a:pt x="157" y="1975"/>
                  <a:pt x="157" y="1975"/>
                </a:cubicBezTo>
                <a:cubicBezTo>
                  <a:pt x="158" y="1974"/>
                  <a:pt x="159" y="1973"/>
                  <a:pt x="159" y="1972"/>
                </a:cubicBezTo>
                <a:cubicBezTo>
                  <a:pt x="160" y="1971"/>
                  <a:pt x="162" y="1971"/>
                  <a:pt x="163" y="1970"/>
                </a:cubicBezTo>
                <a:cubicBezTo>
                  <a:pt x="164" y="1970"/>
                  <a:pt x="165" y="1970"/>
                  <a:pt x="166" y="1970"/>
                </a:cubicBezTo>
                <a:cubicBezTo>
                  <a:pt x="166" y="1970"/>
                  <a:pt x="167" y="1970"/>
                  <a:pt x="168" y="1970"/>
                </a:cubicBezTo>
                <a:cubicBezTo>
                  <a:pt x="169" y="1970"/>
                  <a:pt x="171" y="1970"/>
                  <a:pt x="172" y="1969"/>
                </a:cubicBezTo>
                <a:cubicBezTo>
                  <a:pt x="172" y="1969"/>
                  <a:pt x="173" y="1969"/>
                  <a:pt x="174" y="1969"/>
                </a:cubicBezTo>
                <a:cubicBezTo>
                  <a:pt x="174" y="1969"/>
                  <a:pt x="175" y="1969"/>
                  <a:pt x="176" y="1969"/>
                </a:cubicBezTo>
                <a:cubicBezTo>
                  <a:pt x="176" y="1969"/>
                  <a:pt x="177" y="1968"/>
                  <a:pt x="177" y="1968"/>
                </a:cubicBezTo>
                <a:cubicBezTo>
                  <a:pt x="178" y="1968"/>
                  <a:pt x="178" y="1968"/>
                  <a:pt x="179" y="1968"/>
                </a:cubicBezTo>
                <a:cubicBezTo>
                  <a:pt x="180" y="1968"/>
                  <a:pt x="181" y="1968"/>
                  <a:pt x="182" y="1968"/>
                </a:cubicBezTo>
                <a:cubicBezTo>
                  <a:pt x="184" y="1968"/>
                  <a:pt x="186" y="1968"/>
                  <a:pt x="188" y="1968"/>
                </a:cubicBezTo>
                <a:cubicBezTo>
                  <a:pt x="189" y="1968"/>
                  <a:pt x="191" y="1967"/>
                  <a:pt x="192" y="1967"/>
                </a:cubicBezTo>
                <a:cubicBezTo>
                  <a:pt x="194" y="1967"/>
                  <a:pt x="195" y="1967"/>
                  <a:pt x="196" y="1967"/>
                </a:cubicBezTo>
                <a:cubicBezTo>
                  <a:pt x="198" y="1967"/>
                  <a:pt x="199" y="1967"/>
                  <a:pt x="201" y="1967"/>
                </a:cubicBezTo>
                <a:cubicBezTo>
                  <a:pt x="202" y="1966"/>
                  <a:pt x="203" y="1966"/>
                  <a:pt x="204" y="1965"/>
                </a:cubicBezTo>
                <a:cubicBezTo>
                  <a:pt x="205" y="1965"/>
                  <a:pt x="206" y="1965"/>
                  <a:pt x="206" y="1965"/>
                </a:cubicBezTo>
                <a:cubicBezTo>
                  <a:pt x="207" y="1965"/>
                  <a:pt x="207" y="1965"/>
                  <a:pt x="208" y="1965"/>
                </a:cubicBezTo>
                <a:cubicBezTo>
                  <a:pt x="211" y="1966"/>
                  <a:pt x="214" y="1965"/>
                  <a:pt x="217" y="1966"/>
                </a:cubicBezTo>
                <a:cubicBezTo>
                  <a:pt x="218" y="1966"/>
                  <a:pt x="219" y="1966"/>
                  <a:pt x="221" y="1967"/>
                </a:cubicBezTo>
                <a:cubicBezTo>
                  <a:pt x="222" y="1967"/>
                  <a:pt x="223" y="1968"/>
                  <a:pt x="225" y="1969"/>
                </a:cubicBezTo>
                <a:cubicBezTo>
                  <a:pt x="227" y="1971"/>
                  <a:pt x="230" y="1972"/>
                  <a:pt x="231" y="1975"/>
                </a:cubicBezTo>
                <a:cubicBezTo>
                  <a:pt x="232" y="1975"/>
                  <a:pt x="232" y="1976"/>
                  <a:pt x="233" y="1977"/>
                </a:cubicBezTo>
                <a:cubicBezTo>
                  <a:pt x="234" y="1978"/>
                  <a:pt x="234" y="1978"/>
                  <a:pt x="235" y="1978"/>
                </a:cubicBezTo>
                <a:cubicBezTo>
                  <a:pt x="236" y="1979"/>
                  <a:pt x="236" y="1980"/>
                  <a:pt x="237" y="1980"/>
                </a:cubicBezTo>
                <a:cubicBezTo>
                  <a:pt x="237" y="1981"/>
                  <a:pt x="238" y="1981"/>
                  <a:pt x="239" y="1981"/>
                </a:cubicBezTo>
                <a:cubicBezTo>
                  <a:pt x="240" y="1981"/>
                  <a:pt x="241" y="1980"/>
                  <a:pt x="241" y="1981"/>
                </a:cubicBezTo>
                <a:cubicBezTo>
                  <a:pt x="242" y="1982"/>
                  <a:pt x="240" y="1982"/>
                  <a:pt x="240" y="1982"/>
                </a:cubicBezTo>
                <a:cubicBezTo>
                  <a:pt x="239" y="1982"/>
                  <a:pt x="239" y="1982"/>
                  <a:pt x="238" y="1982"/>
                </a:cubicBezTo>
                <a:cubicBezTo>
                  <a:pt x="236" y="1983"/>
                  <a:pt x="239" y="1984"/>
                  <a:pt x="240" y="1984"/>
                </a:cubicBezTo>
                <a:cubicBezTo>
                  <a:pt x="240" y="1985"/>
                  <a:pt x="240" y="1986"/>
                  <a:pt x="241" y="1986"/>
                </a:cubicBezTo>
                <a:cubicBezTo>
                  <a:pt x="241" y="1986"/>
                  <a:pt x="242" y="1986"/>
                  <a:pt x="243" y="1985"/>
                </a:cubicBezTo>
                <a:cubicBezTo>
                  <a:pt x="243" y="1985"/>
                  <a:pt x="244" y="1984"/>
                  <a:pt x="245" y="1985"/>
                </a:cubicBezTo>
                <a:cubicBezTo>
                  <a:pt x="245" y="1985"/>
                  <a:pt x="245" y="1986"/>
                  <a:pt x="245" y="1986"/>
                </a:cubicBezTo>
                <a:cubicBezTo>
                  <a:pt x="244" y="1988"/>
                  <a:pt x="242" y="1988"/>
                  <a:pt x="242" y="1990"/>
                </a:cubicBezTo>
                <a:cubicBezTo>
                  <a:pt x="242" y="1991"/>
                  <a:pt x="243" y="1991"/>
                  <a:pt x="243" y="1992"/>
                </a:cubicBezTo>
                <a:cubicBezTo>
                  <a:pt x="244" y="1992"/>
                  <a:pt x="244" y="1993"/>
                  <a:pt x="244" y="1994"/>
                </a:cubicBezTo>
                <a:cubicBezTo>
                  <a:pt x="244" y="1995"/>
                  <a:pt x="244" y="1996"/>
                  <a:pt x="245" y="1998"/>
                </a:cubicBezTo>
                <a:cubicBezTo>
                  <a:pt x="245" y="1999"/>
                  <a:pt x="245" y="2000"/>
                  <a:pt x="246" y="2001"/>
                </a:cubicBezTo>
                <a:cubicBezTo>
                  <a:pt x="247" y="2003"/>
                  <a:pt x="248" y="2003"/>
                  <a:pt x="249" y="2004"/>
                </a:cubicBezTo>
                <a:cubicBezTo>
                  <a:pt x="250" y="2005"/>
                  <a:pt x="251" y="2006"/>
                  <a:pt x="252" y="2007"/>
                </a:cubicBezTo>
                <a:cubicBezTo>
                  <a:pt x="253" y="2008"/>
                  <a:pt x="254" y="2008"/>
                  <a:pt x="256" y="2008"/>
                </a:cubicBezTo>
                <a:cubicBezTo>
                  <a:pt x="256" y="2008"/>
                  <a:pt x="257" y="2009"/>
                  <a:pt x="258" y="2008"/>
                </a:cubicBezTo>
                <a:cubicBezTo>
                  <a:pt x="258" y="2008"/>
                  <a:pt x="258" y="2007"/>
                  <a:pt x="259" y="2007"/>
                </a:cubicBezTo>
                <a:cubicBezTo>
                  <a:pt x="260" y="2008"/>
                  <a:pt x="260" y="2008"/>
                  <a:pt x="261" y="2008"/>
                </a:cubicBezTo>
                <a:cubicBezTo>
                  <a:pt x="262" y="2008"/>
                  <a:pt x="262" y="2008"/>
                  <a:pt x="263" y="2007"/>
                </a:cubicBezTo>
                <a:cubicBezTo>
                  <a:pt x="264" y="2007"/>
                  <a:pt x="264" y="2004"/>
                  <a:pt x="265" y="2004"/>
                </a:cubicBezTo>
                <a:cubicBezTo>
                  <a:pt x="266" y="2004"/>
                  <a:pt x="267" y="2007"/>
                  <a:pt x="268" y="2006"/>
                </a:cubicBezTo>
                <a:cubicBezTo>
                  <a:pt x="268" y="2006"/>
                  <a:pt x="268" y="2005"/>
                  <a:pt x="268" y="2005"/>
                </a:cubicBezTo>
                <a:cubicBezTo>
                  <a:pt x="269" y="2004"/>
                  <a:pt x="269" y="2007"/>
                  <a:pt x="270" y="2006"/>
                </a:cubicBezTo>
                <a:cubicBezTo>
                  <a:pt x="271" y="2006"/>
                  <a:pt x="270" y="2005"/>
                  <a:pt x="270" y="2004"/>
                </a:cubicBezTo>
                <a:cubicBezTo>
                  <a:pt x="271" y="2004"/>
                  <a:pt x="272" y="2006"/>
                  <a:pt x="273" y="2006"/>
                </a:cubicBezTo>
                <a:cubicBezTo>
                  <a:pt x="275" y="2006"/>
                  <a:pt x="273" y="2004"/>
                  <a:pt x="273" y="2003"/>
                </a:cubicBezTo>
                <a:cubicBezTo>
                  <a:pt x="273" y="2002"/>
                  <a:pt x="273" y="2001"/>
                  <a:pt x="274" y="2001"/>
                </a:cubicBezTo>
                <a:cubicBezTo>
                  <a:pt x="274" y="2000"/>
                  <a:pt x="274" y="2002"/>
                  <a:pt x="274" y="2003"/>
                </a:cubicBezTo>
                <a:cubicBezTo>
                  <a:pt x="275" y="2004"/>
                  <a:pt x="277" y="2005"/>
                  <a:pt x="278" y="2004"/>
                </a:cubicBezTo>
                <a:cubicBezTo>
                  <a:pt x="279" y="2002"/>
                  <a:pt x="276" y="2002"/>
                  <a:pt x="277" y="2001"/>
                </a:cubicBezTo>
                <a:cubicBezTo>
                  <a:pt x="278" y="2000"/>
                  <a:pt x="280" y="2002"/>
                  <a:pt x="280" y="2002"/>
                </a:cubicBezTo>
                <a:cubicBezTo>
                  <a:pt x="281" y="2003"/>
                  <a:pt x="282" y="2003"/>
                  <a:pt x="282" y="2002"/>
                </a:cubicBezTo>
                <a:cubicBezTo>
                  <a:pt x="283" y="2002"/>
                  <a:pt x="283" y="2001"/>
                  <a:pt x="284" y="2001"/>
                </a:cubicBezTo>
                <a:cubicBezTo>
                  <a:pt x="285" y="2000"/>
                  <a:pt x="285" y="2002"/>
                  <a:pt x="286" y="2002"/>
                </a:cubicBezTo>
                <a:cubicBezTo>
                  <a:pt x="286" y="2004"/>
                  <a:pt x="287" y="2004"/>
                  <a:pt x="289" y="2004"/>
                </a:cubicBezTo>
                <a:cubicBezTo>
                  <a:pt x="290" y="2004"/>
                  <a:pt x="290" y="2004"/>
                  <a:pt x="291" y="2004"/>
                </a:cubicBezTo>
                <a:cubicBezTo>
                  <a:pt x="292" y="2004"/>
                  <a:pt x="294" y="2004"/>
                  <a:pt x="295" y="2004"/>
                </a:cubicBezTo>
                <a:cubicBezTo>
                  <a:pt x="296" y="2003"/>
                  <a:pt x="297" y="2003"/>
                  <a:pt x="297" y="2003"/>
                </a:cubicBezTo>
                <a:cubicBezTo>
                  <a:pt x="298" y="2003"/>
                  <a:pt x="299" y="2003"/>
                  <a:pt x="299" y="2002"/>
                </a:cubicBezTo>
                <a:cubicBezTo>
                  <a:pt x="300" y="2001"/>
                  <a:pt x="300" y="1999"/>
                  <a:pt x="299" y="1998"/>
                </a:cubicBezTo>
                <a:cubicBezTo>
                  <a:pt x="299" y="1998"/>
                  <a:pt x="298" y="1997"/>
                  <a:pt x="299" y="1997"/>
                </a:cubicBezTo>
                <a:cubicBezTo>
                  <a:pt x="300" y="1996"/>
                  <a:pt x="300" y="1997"/>
                  <a:pt x="301" y="1998"/>
                </a:cubicBezTo>
                <a:cubicBezTo>
                  <a:pt x="301" y="1998"/>
                  <a:pt x="301" y="1999"/>
                  <a:pt x="301" y="1999"/>
                </a:cubicBezTo>
                <a:cubicBezTo>
                  <a:pt x="302" y="1999"/>
                  <a:pt x="303" y="1999"/>
                  <a:pt x="303" y="2000"/>
                </a:cubicBezTo>
                <a:cubicBezTo>
                  <a:pt x="304" y="2001"/>
                  <a:pt x="303" y="2002"/>
                  <a:pt x="304" y="2003"/>
                </a:cubicBezTo>
                <a:cubicBezTo>
                  <a:pt x="306" y="2004"/>
                  <a:pt x="306" y="2002"/>
                  <a:pt x="307" y="2001"/>
                </a:cubicBezTo>
                <a:cubicBezTo>
                  <a:pt x="310" y="2000"/>
                  <a:pt x="311" y="2006"/>
                  <a:pt x="311" y="2007"/>
                </a:cubicBezTo>
                <a:cubicBezTo>
                  <a:pt x="312" y="2009"/>
                  <a:pt x="312" y="2010"/>
                  <a:pt x="313" y="2011"/>
                </a:cubicBezTo>
                <a:cubicBezTo>
                  <a:pt x="314" y="2012"/>
                  <a:pt x="315" y="2013"/>
                  <a:pt x="317" y="2013"/>
                </a:cubicBezTo>
                <a:cubicBezTo>
                  <a:pt x="318" y="2014"/>
                  <a:pt x="319" y="2015"/>
                  <a:pt x="320" y="2015"/>
                </a:cubicBezTo>
                <a:cubicBezTo>
                  <a:pt x="322" y="2015"/>
                  <a:pt x="322" y="2014"/>
                  <a:pt x="324" y="2013"/>
                </a:cubicBezTo>
                <a:cubicBezTo>
                  <a:pt x="324" y="2012"/>
                  <a:pt x="326" y="2010"/>
                  <a:pt x="327" y="2012"/>
                </a:cubicBezTo>
                <a:cubicBezTo>
                  <a:pt x="327" y="2013"/>
                  <a:pt x="326" y="2013"/>
                  <a:pt x="325" y="2013"/>
                </a:cubicBezTo>
                <a:cubicBezTo>
                  <a:pt x="325" y="2014"/>
                  <a:pt x="325" y="2014"/>
                  <a:pt x="326" y="2014"/>
                </a:cubicBezTo>
                <a:cubicBezTo>
                  <a:pt x="328" y="2016"/>
                  <a:pt x="321" y="2017"/>
                  <a:pt x="324" y="2020"/>
                </a:cubicBezTo>
                <a:cubicBezTo>
                  <a:pt x="325" y="2020"/>
                  <a:pt x="325" y="2020"/>
                  <a:pt x="325" y="2021"/>
                </a:cubicBezTo>
                <a:cubicBezTo>
                  <a:pt x="326" y="2022"/>
                  <a:pt x="325" y="2022"/>
                  <a:pt x="326" y="2023"/>
                </a:cubicBezTo>
                <a:cubicBezTo>
                  <a:pt x="326" y="2023"/>
                  <a:pt x="327" y="2024"/>
                  <a:pt x="328" y="2024"/>
                </a:cubicBezTo>
                <a:cubicBezTo>
                  <a:pt x="328" y="2025"/>
                  <a:pt x="328" y="2025"/>
                  <a:pt x="329" y="2026"/>
                </a:cubicBezTo>
                <a:cubicBezTo>
                  <a:pt x="329" y="2026"/>
                  <a:pt x="330" y="2027"/>
                  <a:pt x="331" y="2028"/>
                </a:cubicBezTo>
                <a:cubicBezTo>
                  <a:pt x="331" y="2029"/>
                  <a:pt x="331" y="2030"/>
                  <a:pt x="331" y="2031"/>
                </a:cubicBezTo>
                <a:cubicBezTo>
                  <a:pt x="331" y="2032"/>
                  <a:pt x="330" y="2033"/>
                  <a:pt x="330" y="2033"/>
                </a:cubicBezTo>
                <a:cubicBezTo>
                  <a:pt x="329" y="2035"/>
                  <a:pt x="330" y="2036"/>
                  <a:pt x="330" y="2038"/>
                </a:cubicBezTo>
                <a:cubicBezTo>
                  <a:pt x="330" y="2039"/>
                  <a:pt x="329" y="2041"/>
                  <a:pt x="329" y="2042"/>
                </a:cubicBezTo>
                <a:cubicBezTo>
                  <a:pt x="328" y="2044"/>
                  <a:pt x="329" y="2045"/>
                  <a:pt x="329" y="2047"/>
                </a:cubicBezTo>
                <a:cubicBezTo>
                  <a:pt x="329" y="2049"/>
                  <a:pt x="329" y="2052"/>
                  <a:pt x="328" y="2054"/>
                </a:cubicBezTo>
                <a:cubicBezTo>
                  <a:pt x="327" y="2056"/>
                  <a:pt x="326" y="2056"/>
                  <a:pt x="326" y="2058"/>
                </a:cubicBezTo>
                <a:cubicBezTo>
                  <a:pt x="325" y="2060"/>
                  <a:pt x="325" y="2063"/>
                  <a:pt x="323" y="2065"/>
                </a:cubicBezTo>
                <a:cubicBezTo>
                  <a:pt x="321" y="2066"/>
                  <a:pt x="321" y="2067"/>
                  <a:pt x="320" y="2068"/>
                </a:cubicBezTo>
                <a:cubicBezTo>
                  <a:pt x="319" y="2070"/>
                  <a:pt x="321" y="2070"/>
                  <a:pt x="323" y="2070"/>
                </a:cubicBezTo>
                <a:cubicBezTo>
                  <a:pt x="323" y="2070"/>
                  <a:pt x="323" y="2071"/>
                  <a:pt x="324" y="2071"/>
                </a:cubicBezTo>
                <a:cubicBezTo>
                  <a:pt x="325" y="2072"/>
                  <a:pt x="325" y="2071"/>
                  <a:pt x="326" y="2071"/>
                </a:cubicBezTo>
                <a:cubicBezTo>
                  <a:pt x="327" y="2071"/>
                  <a:pt x="327" y="2071"/>
                  <a:pt x="328" y="2072"/>
                </a:cubicBezTo>
                <a:cubicBezTo>
                  <a:pt x="328" y="2072"/>
                  <a:pt x="328" y="2072"/>
                  <a:pt x="327" y="2073"/>
                </a:cubicBezTo>
                <a:cubicBezTo>
                  <a:pt x="326" y="2073"/>
                  <a:pt x="326" y="2073"/>
                  <a:pt x="325" y="2073"/>
                </a:cubicBezTo>
                <a:cubicBezTo>
                  <a:pt x="324" y="2073"/>
                  <a:pt x="324" y="2072"/>
                  <a:pt x="324" y="2073"/>
                </a:cubicBezTo>
                <a:cubicBezTo>
                  <a:pt x="323" y="2075"/>
                  <a:pt x="325" y="2076"/>
                  <a:pt x="325" y="2077"/>
                </a:cubicBezTo>
                <a:cubicBezTo>
                  <a:pt x="325" y="2078"/>
                  <a:pt x="325" y="2079"/>
                  <a:pt x="325" y="2079"/>
                </a:cubicBezTo>
                <a:cubicBezTo>
                  <a:pt x="325" y="2080"/>
                  <a:pt x="324" y="2080"/>
                  <a:pt x="323" y="2080"/>
                </a:cubicBezTo>
                <a:cubicBezTo>
                  <a:pt x="323" y="2081"/>
                  <a:pt x="322" y="2080"/>
                  <a:pt x="322" y="2081"/>
                </a:cubicBezTo>
                <a:cubicBezTo>
                  <a:pt x="321" y="2081"/>
                  <a:pt x="321" y="2081"/>
                  <a:pt x="320" y="2081"/>
                </a:cubicBezTo>
                <a:cubicBezTo>
                  <a:pt x="318" y="2082"/>
                  <a:pt x="320" y="2083"/>
                  <a:pt x="321" y="2083"/>
                </a:cubicBezTo>
                <a:cubicBezTo>
                  <a:pt x="322" y="2084"/>
                  <a:pt x="322" y="2086"/>
                  <a:pt x="323" y="2087"/>
                </a:cubicBezTo>
                <a:cubicBezTo>
                  <a:pt x="324" y="2087"/>
                  <a:pt x="325" y="2087"/>
                  <a:pt x="325" y="2087"/>
                </a:cubicBezTo>
                <a:cubicBezTo>
                  <a:pt x="326" y="2088"/>
                  <a:pt x="326" y="2088"/>
                  <a:pt x="327" y="2089"/>
                </a:cubicBezTo>
                <a:cubicBezTo>
                  <a:pt x="328" y="2089"/>
                  <a:pt x="330" y="2088"/>
                  <a:pt x="329" y="2090"/>
                </a:cubicBezTo>
                <a:cubicBezTo>
                  <a:pt x="329" y="2091"/>
                  <a:pt x="328" y="2091"/>
                  <a:pt x="328" y="2090"/>
                </a:cubicBezTo>
                <a:cubicBezTo>
                  <a:pt x="327" y="2090"/>
                  <a:pt x="327" y="2090"/>
                  <a:pt x="326" y="2090"/>
                </a:cubicBezTo>
                <a:cubicBezTo>
                  <a:pt x="325" y="2089"/>
                  <a:pt x="323" y="2090"/>
                  <a:pt x="322" y="2089"/>
                </a:cubicBezTo>
                <a:cubicBezTo>
                  <a:pt x="321" y="2089"/>
                  <a:pt x="321" y="2088"/>
                  <a:pt x="320" y="2088"/>
                </a:cubicBezTo>
                <a:cubicBezTo>
                  <a:pt x="320" y="2088"/>
                  <a:pt x="319" y="2087"/>
                  <a:pt x="319" y="2087"/>
                </a:cubicBezTo>
                <a:cubicBezTo>
                  <a:pt x="318" y="2086"/>
                  <a:pt x="319" y="2091"/>
                  <a:pt x="319" y="2091"/>
                </a:cubicBezTo>
                <a:cubicBezTo>
                  <a:pt x="319" y="2092"/>
                  <a:pt x="319" y="2093"/>
                  <a:pt x="319" y="2094"/>
                </a:cubicBezTo>
                <a:cubicBezTo>
                  <a:pt x="319" y="2094"/>
                  <a:pt x="319" y="2095"/>
                  <a:pt x="319" y="2096"/>
                </a:cubicBezTo>
                <a:cubicBezTo>
                  <a:pt x="319" y="2096"/>
                  <a:pt x="319" y="2097"/>
                  <a:pt x="318" y="2098"/>
                </a:cubicBezTo>
                <a:cubicBezTo>
                  <a:pt x="318" y="2099"/>
                  <a:pt x="318" y="2100"/>
                  <a:pt x="317" y="2101"/>
                </a:cubicBezTo>
                <a:cubicBezTo>
                  <a:pt x="316" y="2103"/>
                  <a:pt x="316" y="2104"/>
                  <a:pt x="315" y="2105"/>
                </a:cubicBezTo>
                <a:cubicBezTo>
                  <a:pt x="315" y="2106"/>
                  <a:pt x="314" y="2107"/>
                  <a:pt x="313" y="2108"/>
                </a:cubicBezTo>
                <a:cubicBezTo>
                  <a:pt x="311" y="2108"/>
                  <a:pt x="310" y="2108"/>
                  <a:pt x="309" y="2107"/>
                </a:cubicBezTo>
                <a:cubicBezTo>
                  <a:pt x="309" y="2106"/>
                  <a:pt x="308" y="2103"/>
                  <a:pt x="307" y="2104"/>
                </a:cubicBezTo>
                <a:cubicBezTo>
                  <a:pt x="306" y="2104"/>
                  <a:pt x="308" y="2106"/>
                  <a:pt x="308" y="2107"/>
                </a:cubicBezTo>
                <a:cubicBezTo>
                  <a:pt x="309" y="2108"/>
                  <a:pt x="309" y="2110"/>
                  <a:pt x="309" y="2111"/>
                </a:cubicBezTo>
                <a:cubicBezTo>
                  <a:pt x="309" y="2111"/>
                  <a:pt x="310" y="2112"/>
                  <a:pt x="310" y="2112"/>
                </a:cubicBezTo>
                <a:cubicBezTo>
                  <a:pt x="310" y="2113"/>
                  <a:pt x="311" y="2113"/>
                  <a:pt x="311" y="2114"/>
                </a:cubicBezTo>
                <a:cubicBezTo>
                  <a:pt x="311" y="2116"/>
                  <a:pt x="312" y="2116"/>
                  <a:pt x="313" y="2117"/>
                </a:cubicBezTo>
                <a:cubicBezTo>
                  <a:pt x="315" y="2118"/>
                  <a:pt x="314" y="2119"/>
                  <a:pt x="316" y="2120"/>
                </a:cubicBezTo>
                <a:cubicBezTo>
                  <a:pt x="317" y="2121"/>
                  <a:pt x="317" y="2120"/>
                  <a:pt x="318" y="2119"/>
                </a:cubicBezTo>
                <a:cubicBezTo>
                  <a:pt x="318" y="2118"/>
                  <a:pt x="319" y="2117"/>
                  <a:pt x="319" y="2119"/>
                </a:cubicBezTo>
                <a:cubicBezTo>
                  <a:pt x="319" y="2120"/>
                  <a:pt x="319" y="2121"/>
                  <a:pt x="318" y="2121"/>
                </a:cubicBezTo>
                <a:cubicBezTo>
                  <a:pt x="318" y="2122"/>
                  <a:pt x="318" y="2122"/>
                  <a:pt x="317" y="2123"/>
                </a:cubicBezTo>
                <a:cubicBezTo>
                  <a:pt x="317" y="2124"/>
                  <a:pt x="317" y="2124"/>
                  <a:pt x="317" y="2125"/>
                </a:cubicBezTo>
                <a:cubicBezTo>
                  <a:pt x="317" y="2126"/>
                  <a:pt x="317" y="2129"/>
                  <a:pt x="318" y="2129"/>
                </a:cubicBezTo>
                <a:cubicBezTo>
                  <a:pt x="319" y="2130"/>
                  <a:pt x="320" y="2130"/>
                  <a:pt x="322" y="2130"/>
                </a:cubicBezTo>
                <a:cubicBezTo>
                  <a:pt x="323" y="2131"/>
                  <a:pt x="324" y="2133"/>
                  <a:pt x="324" y="2134"/>
                </a:cubicBezTo>
                <a:cubicBezTo>
                  <a:pt x="324" y="2136"/>
                  <a:pt x="324" y="2137"/>
                  <a:pt x="324" y="2139"/>
                </a:cubicBezTo>
                <a:cubicBezTo>
                  <a:pt x="325" y="2140"/>
                  <a:pt x="326" y="2140"/>
                  <a:pt x="326" y="2141"/>
                </a:cubicBezTo>
                <a:cubicBezTo>
                  <a:pt x="327" y="2141"/>
                  <a:pt x="328" y="2141"/>
                  <a:pt x="328" y="2142"/>
                </a:cubicBezTo>
                <a:cubicBezTo>
                  <a:pt x="329" y="2142"/>
                  <a:pt x="329" y="2143"/>
                  <a:pt x="329" y="2144"/>
                </a:cubicBezTo>
                <a:cubicBezTo>
                  <a:pt x="329" y="2144"/>
                  <a:pt x="329" y="2144"/>
                  <a:pt x="330" y="2145"/>
                </a:cubicBezTo>
                <a:cubicBezTo>
                  <a:pt x="330" y="2145"/>
                  <a:pt x="331" y="2144"/>
                  <a:pt x="332" y="2145"/>
                </a:cubicBezTo>
                <a:cubicBezTo>
                  <a:pt x="332" y="2145"/>
                  <a:pt x="332" y="2146"/>
                  <a:pt x="332" y="2146"/>
                </a:cubicBezTo>
                <a:cubicBezTo>
                  <a:pt x="332" y="2147"/>
                  <a:pt x="333" y="2147"/>
                  <a:pt x="333" y="2148"/>
                </a:cubicBezTo>
                <a:cubicBezTo>
                  <a:pt x="334" y="2149"/>
                  <a:pt x="335" y="2149"/>
                  <a:pt x="336" y="2150"/>
                </a:cubicBezTo>
                <a:cubicBezTo>
                  <a:pt x="337" y="2151"/>
                  <a:pt x="337" y="2152"/>
                  <a:pt x="337" y="2152"/>
                </a:cubicBezTo>
                <a:cubicBezTo>
                  <a:pt x="337" y="2152"/>
                  <a:pt x="338" y="2152"/>
                  <a:pt x="338" y="2153"/>
                </a:cubicBezTo>
                <a:cubicBezTo>
                  <a:pt x="928" y="2153"/>
                  <a:pt x="928" y="2153"/>
                  <a:pt x="928" y="2153"/>
                </a:cubicBezTo>
                <a:cubicBezTo>
                  <a:pt x="928" y="2152"/>
                  <a:pt x="928" y="2150"/>
                  <a:pt x="928" y="2149"/>
                </a:cubicBezTo>
                <a:cubicBezTo>
                  <a:pt x="928" y="2148"/>
                  <a:pt x="929" y="2146"/>
                  <a:pt x="930" y="2145"/>
                </a:cubicBezTo>
                <a:cubicBezTo>
                  <a:pt x="931" y="2144"/>
                  <a:pt x="933" y="2143"/>
                  <a:pt x="934" y="2142"/>
                </a:cubicBezTo>
                <a:cubicBezTo>
                  <a:pt x="935" y="2141"/>
                  <a:pt x="937" y="2140"/>
                  <a:pt x="938" y="2139"/>
                </a:cubicBezTo>
                <a:cubicBezTo>
                  <a:pt x="938" y="2138"/>
                  <a:pt x="940" y="2137"/>
                  <a:pt x="941" y="2137"/>
                </a:cubicBezTo>
                <a:cubicBezTo>
                  <a:pt x="942" y="2137"/>
                  <a:pt x="942" y="2137"/>
                  <a:pt x="943" y="2136"/>
                </a:cubicBezTo>
                <a:cubicBezTo>
                  <a:pt x="944" y="2136"/>
                  <a:pt x="945" y="2135"/>
                  <a:pt x="945" y="2135"/>
                </a:cubicBezTo>
                <a:cubicBezTo>
                  <a:pt x="946" y="2134"/>
                  <a:pt x="948" y="2133"/>
                  <a:pt x="946" y="2133"/>
                </a:cubicBezTo>
                <a:cubicBezTo>
                  <a:pt x="945" y="2133"/>
                  <a:pt x="945" y="2134"/>
                  <a:pt x="944" y="2134"/>
                </a:cubicBezTo>
                <a:cubicBezTo>
                  <a:pt x="944" y="2135"/>
                  <a:pt x="944" y="2135"/>
                  <a:pt x="943" y="2135"/>
                </a:cubicBezTo>
                <a:cubicBezTo>
                  <a:pt x="943" y="2136"/>
                  <a:pt x="943" y="2136"/>
                  <a:pt x="942" y="2136"/>
                </a:cubicBezTo>
                <a:cubicBezTo>
                  <a:pt x="942" y="2136"/>
                  <a:pt x="942" y="2135"/>
                  <a:pt x="942" y="2135"/>
                </a:cubicBezTo>
                <a:cubicBezTo>
                  <a:pt x="942" y="2135"/>
                  <a:pt x="942" y="2135"/>
                  <a:pt x="942" y="2134"/>
                </a:cubicBezTo>
                <a:cubicBezTo>
                  <a:pt x="942" y="2134"/>
                  <a:pt x="941" y="2133"/>
                  <a:pt x="941" y="2133"/>
                </a:cubicBezTo>
                <a:cubicBezTo>
                  <a:pt x="941" y="2132"/>
                  <a:pt x="942" y="2131"/>
                  <a:pt x="943" y="2131"/>
                </a:cubicBezTo>
                <a:cubicBezTo>
                  <a:pt x="943" y="2132"/>
                  <a:pt x="943" y="2133"/>
                  <a:pt x="944" y="2133"/>
                </a:cubicBezTo>
                <a:cubicBezTo>
                  <a:pt x="944" y="2133"/>
                  <a:pt x="945" y="2132"/>
                  <a:pt x="945" y="2132"/>
                </a:cubicBezTo>
                <a:cubicBezTo>
                  <a:pt x="946" y="2131"/>
                  <a:pt x="946" y="2131"/>
                  <a:pt x="947" y="2131"/>
                </a:cubicBezTo>
                <a:cubicBezTo>
                  <a:pt x="949" y="2131"/>
                  <a:pt x="949" y="2130"/>
                  <a:pt x="950" y="2129"/>
                </a:cubicBezTo>
                <a:cubicBezTo>
                  <a:pt x="952" y="2128"/>
                  <a:pt x="953" y="2128"/>
                  <a:pt x="954" y="2126"/>
                </a:cubicBezTo>
                <a:cubicBezTo>
                  <a:pt x="954" y="2125"/>
                  <a:pt x="954" y="2125"/>
                  <a:pt x="955" y="2124"/>
                </a:cubicBezTo>
                <a:cubicBezTo>
                  <a:pt x="955" y="2124"/>
                  <a:pt x="955" y="2123"/>
                  <a:pt x="955" y="2123"/>
                </a:cubicBezTo>
                <a:cubicBezTo>
                  <a:pt x="956" y="2121"/>
                  <a:pt x="957" y="2121"/>
                  <a:pt x="957" y="2120"/>
                </a:cubicBezTo>
                <a:cubicBezTo>
                  <a:pt x="958" y="2118"/>
                  <a:pt x="959" y="2117"/>
                  <a:pt x="959" y="2115"/>
                </a:cubicBezTo>
                <a:cubicBezTo>
                  <a:pt x="960" y="2114"/>
                  <a:pt x="962" y="2112"/>
                  <a:pt x="963" y="2111"/>
                </a:cubicBezTo>
                <a:cubicBezTo>
                  <a:pt x="964" y="2110"/>
                  <a:pt x="965" y="2108"/>
                  <a:pt x="967" y="2107"/>
                </a:cubicBezTo>
                <a:cubicBezTo>
                  <a:pt x="968" y="2106"/>
                  <a:pt x="969" y="2105"/>
                  <a:pt x="970" y="2104"/>
                </a:cubicBezTo>
                <a:cubicBezTo>
                  <a:pt x="972" y="2103"/>
                  <a:pt x="973" y="2101"/>
                  <a:pt x="974" y="2099"/>
                </a:cubicBezTo>
                <a:cubicBezTo>
                  <a:pt x="975" y="2099"/>
                  <a:pt x="976" y="2098"/>
                  <a:pt x="977" y="2097"/>
                </a:cubicBezTo>
                <a:cubicBezTo>
                  <a:pt x="977" y="2097"/>
                  <a:pt x="978" y="2096"/>
                  <a:pt x="979" y="2095"/>
                </a:cubicBezTo>
                <a:cubicBezTo>
                  <a:pt x="979" y="2094"/>
                  <a:pt x="979" y="2094"/>
                  <a:pt x="980" y="2093"/>
                </a:cubicBezTo>
                <a:cubicBezTo>
                  <a:pt x="982" y="2091"/>
                  <a:pt x="984" y="2089"/>
                  <a:pt x="986" y="2087"/>
                </a:cubicBezTo>
                <a:cubicBezTo>
                  <a:pt x="987" y="2085"/>
                  <a:pt x="988" y="2084"/>
                  <a:pt x="990" y="2083"/>
                </a:cubicBezTo>
                <a:cubicBezTo>
                  <a:pt x="990" y="2082"/>
                  <a:pt x="991" y="2081"/>
                  <a:pt x="992" y="2081"/>
                </a:cubicBezTo>
                <a:cubicBezTo>
                  <a:pt x="993" y="2080"/>
                  <a:pt x="994" y="2079"/>
                  <a:pt x="995" y="2078"/>
                </a:cubicBezTo>
                <a:cubicBezTo>
                  <a:pt x="996" y="2077"/>
                  <a:pt x="996" y="2077"/>
                  <a:pt x="997" y="2076"/>
                </a:cubicBezTo>
                <a:cubicBezTo>
                  <a:pt x="998" y="2075"/>
                  <a:pt x="1000" y="2074"/>
                  <a:pt x="1002" y="2073"/>
                </a:cubicBezTo>
                <a:cubicBezTo>
                  <a:pt x="1003" y="2072"/>
                  <a:pt x="1004" y="2071"/>
                  <a:pt x="1005" y="2070"/>
                </a:cubicBezTo>
                <a:cubicBezTo>
                  <a:pt x="1007" y="2068"/>
                  <a:pt x="1009" y="2068"/>
                  <a:pt x="1010" y="2066"/>
                </a:cubicBezTo>
                <a:cubicBezTo>
                  <a:pt x="1012" y="2065"/>
                  <a:pt x="1013" y="2064"/>
                  <a:pt x="1014" y="2063"/>
                </a:cubicBezTo>
                <a:cubicBezTo>
                  <a:pt x="1016" y="2061"/>
                  <a:pt x="1018" y="2060"/>
                  <a:pt x="1019" y="2059"/>
                </a:cubicBezTo>
                <a:cubicBezTo>
                  <a:pt x="1022" y="2056"/>
                  <a:pt x="1025" y="2054"/>
                  <a:pt x="1029" y="2053"/>
                </a:cubicBezTo>
                <a:cubicBezTo>
                  <a:pt x="1031" y="2052"/>
                  <a:pt x="1032" y="2050"/>
                  <a:pt x="1034" y="2049"/>
                </a:cubicBezTo>
                <a:cubicBezTo>
                  <a:pt x="1035" y="2048"/>
                  <a:pt x="1037" y="2047"/>
                  <a:pt x="1038" y="2046"/>
                </a:cubicBezTo>
                <a:cubicBezTo>
                  <a:pt x="1041" y="2043"/>
                  <a:pt x="1045" y="2040"/>
                  <a:pt x="1048" y="2037"/>
                </a:cubicBezTo>
                <a:cubicBezTo>
                  <a:pt x="1049" y="2036"/>
                  <a:pt x="1050" y="2035"/>
                  <a:pt x="1051" y="2034"/>
                </a:cubicBezTo>
                <a:cubicBezTo>
                  <a:pt x="1052" y="2033"/>
                  <a:pt x="1054" y="2032"/>
                  <a:pt x="1055" y="2031"/>
                </a:cubicBezTo>
                <a:cubicBezTo>
                  <a:pt x="1056" y="2030"/>
                  <a:pt x="1056" y="2029"/>
                  <a:pt x="1057" y="2028"/>
                </a:cubicBezTo>
                <a:cubicBezTo>
                  <a:pt x="1058" y="2027"/>
                  <a:pt x="1060" y="2026"/>
                  <a:pt x="1062" y="2024"/>
                </a:cubicBezTo>
                <a:cubicBezTo>
                  <a:pt x="1063" y="2023"/>
                  <a:pt x="1065" y="2022"/>
                  <a:pt x="1066" y="2020"/>
                </a:cubicBezTo>
                <a:cubicBezTo>
                  <a:pt x="1069" y="2018"/>
                  <a:pt x="1071" y="2015"/>
                  <a:pt x="1073" y="2013"/>
                </a:cubicBezTo>
                <a:cubicBezTo>
                  <a:pt x="1075" y="2010"/>
                  <a:pt x="1079" y="2008"/>
                  <a:pt x="1081" y="2005"/>
                </a:cubicBezTo>
                <a:cubicBezTo>
                  <a:pt x="1081" y="2003"/>
                  <a:pt x="1083" y="2002"/>
                  <a:pt x="1084" y="2000"/>
                </a:cubicBezTo>
                <a:cubicBezTo>
                  <a:pt x="1085" y="1999"/>
                  <a:pt x="1085" y="1998"/>
                  <a:pt x="1086" y="1996"/>
                </a:cubicBezTo>
                <a:cubicBezTo>
                  <a:pt x="1089" y="1993"/>
                  <a:pt x="1091" y="1989"/>
                  <a:pt x="1093" y="1985"/>
                </a:cubicBezTo>
                <a:cubicBezTo>
                  <a:pt x="1094" y="1983"/>
                  <a:pt x="1095" y="1982"/>
                  <a:pt x="1096" y="1981"/>
                </a:cubicBezTo>
                <a:cubicBezTo>
                  <a:pt x="1097" y="1979"/>
                  <a:pt x="1098" y="1977"/>
                  <a:pt x="1099" y="1975"/>
                </a:cubicBezTo>
                <a:cubicBezTo>
                  <a:pt x="1101" y="1973"/>
                  <a:pt x="1103" y="1970"/>
                  <a:pt x="1104" y="1967"/>
                </a:cubicBezTo>
                <a:cubicBezTo>
                  <a:pt x="1105" y="1965"/>
                  <a:pt x="1106" y="1963"/>
                  <a:pt x="1107" y="1961"/>
                </a:cubicBezTo>
                <a:cubicBezTo>
                  <a:pt x="1108" y="1959"/>
                  <a:pt x="1108" y="1957"/>
                  <a:pt x="1109" y="1956"/>
                </a:cubicBezTo>
                <a:cubicBezTo>
                  <a:pt x="1110" y="1954"/>
                  <a:pt x="1111" y="1953"/>
                  <a:pt x="1111" y="1951"/>
                </a:cubicBezTo>
                <a:cubicBezTo>
                  <a:pt x="1114" y="1948"/>
                  <a:pt x="1115" y="1944"/>
                  <a:pt x="1116" y="1940"/>
                </a:cubicBezTo>
                <a:cubicBezTo>
                  <a:pt x="1117" y="1939"/>
                  <a:pt x="1117" y="1937"/>
                  <a:pt x="1117" y="1936"/>
                </a:cubicBezTo>
                <a:cubicBezTo>
                  <a:pt x="1118" y="1935"/>
                  <a:pt x="1119" y="1933"/>
                  <a:pt x="1120" y="1932"/>
                </a:cubicBezTo>
                <a:cubicBezTo>
                  <a:pt x="1121" y="1931"/>
                  <a:pt x="1122" y="1931"/>
                  <a:pt x="1123" y="1929"/>
                </a:cubicBezTo>
                <a:cubicBezTo>
                  <a:pt x="1124" y="1928"/>
                  <a:pt x="1125" y="1927"/>
                  <a:pt x="1126" y="1926"/>
                </a:cubicBezTo>
                <a:cubicBezTo>
                  <a:pt x="1126" y="1925"/>
                  <a:pt x="1127" y="1924"/>
                  <a:pt x="1128" y="1923"/>
                </a:cubicBezTo>
                <a:cubicBezTo>
                  <a:pt x="1129" y="1921"/>
                  <a:pt x="1129" y="1920"/>
                  <a:pt x="1130" y="1918"/>
                </a:cubicBezTo>
                <a:cubicBezTo>
                  <a:pt x="1132" y="1915"/>
                  <a:pt x="1134" y="1912"/>
                  <a:pt x="1136" y="1908"/>
                </a:cubicBezTo>
                <a:cubicBezTo>
                  <a:pt x="1137" y="1907"/>
                  <a:pt x="1137" y="1905"/>
                  <a:pt x="1137" y="1904"/>
                </a:cubicBezTo>
                <a:cubicBezTo>
                  <a:pt x="1138" y="1902"/>
                  <a:pt x="1137" y="1900"/>
                  <a:pt x="1138" y="1899"/>
                </a:cubicBezTo>
                <a:cubicBezTo>
                  <a:pt x="1138" y="1896"/>
                  <a:pt x="1138" y="1893"/>
                  <a:pt x="1139" y="1890"/>
                </a:cubicBezTo>
                <a:cubicBezTo>
                  <a:pt x="1139" y="1888"/>
                  <a:pt x="1141" y="1887"/>
                  <a:pt x="1143" y="1886"/>
                </a:cubicBezTo>
                <a:cubicBezTo>
                  <a:pt x="1144" y="1886"/>
                  <a:pt x="1149" y="1887"/>
                  <a:pt x="1149" y="1886"/>
                </a:cubicBezTo>
                <a:cubicBezTo>
                  <a:pt x="1148" y="1885"/>
                  <a:pt x="1147" y="1885"/>
                  <a:pt x="1147" y="1885"/>
                </a:cubicBezTo>
                <a:cubicBezTo>
                  <a:pt x="1146" y="1885"/>
                  <a:pt x="1146" y="1884"/>
                  <a:pt x="1145" y="1884"/>
                </a:cubicBezTo>
                <a:cubicBezTo>
                  <a:pt x="1144" y="1883"/>
                  <a:pt x="1143" y="1883"/>
                  <a:pt x="1143" y="1882"/>
                </a:cubicBezTo>
                <a:cubicBezTo>
                  <a:pt x="1142" y="1881"/>
                  <a:pt x="1142" y="1879"/>
                  <a:pt x="1142" y="1878"/>
                </a:cubicBezTo>
                <a:cubicBezTo>
                  <a:pt x="1142" y="1877"/>
                  <a:pt x="1142" y="1877"/>
                  <a:pt x="1142" y="1876"/>
                </a:cubicBezTo>
                <a:cubicBezTo>
                  <a:pt x="1142" y="1875"/>
                  <a:pt x="1142" y="1875"/>
                  <a:pt x="1142" y="1874"/>
                </a:cubicBezTo>
                <a:cubicBezTo>
                  <a:pt x="1141" y="1873"/>
                  <a:pt x="1141" y="1871"/>
                  <a:pt x="1142" y="1869"/>
                </a:cubicBezTo>
                <a:cubicBezTo>
                  <a:pt x="1142" y="1868"/>
                  <a:pt x="1143" y="1867"/>
                  <a:pt x="1143" y="1865"/>
                </a:cubicBezTo>
                <a:cubicBezTo>
                  <a:pt x="1143" y="1864"/>
                  <a:pt x="1143" y="1863"/>
                  <a:pt x="1144" y="1862"/>
                </a:cubicBezTo>
                <a:cubicBezTo>
                  <a:pt x="1144" y="1861"/>
                  <a:pt x="1145" y="1861"/>
                  <a:pt x="1145" y="1860"/>
                </a:cubicBezTo>
                <a:cubicBezTo>
                  <a:pt x="1146" y="1859"/>
                  <a:pt x="1146" y="1858"/>
                  <a:pt x="1145" y="1858"/>
                </a:cubicBezTo>
                <a:cubicBezTo>
                  <a:pt x="1144" y="1857"/>
                  <a:pt x="1143" y="1857"/>
                  <a:pt x="1142" y="1857"/>
                </a:cubicBezTo>
                <a:cubicBezTo>
                  <a:pt x="1142" y="1857"/>
                  <a:pt x="1142" y="1856"/>
                  <a:pt x="1141" y="1856"/>
                </a:cubicBezTo>
                <a:cubicBezTo>
                  <a:pt x="1141" y="1856"/>
                  <a:pt x="1141" y="1856"/>
                  <a:pt x="1140" y="1856"/>
                </a:cubicBezTo>
                <a:cubicBezTo>
                  <a:pt x="1139" y="1856"/>
                  <a:pt x="1138" y="1855"/>
                  <a:pt x="1136" y="1854"/>
                </a:cubicBezTo>
                <a:cubicBezTo>
                  <a:pt x="1135" y="1854"/>
                  <a:pt x="1133" y="1855"/>
                  <a:pt x="1133" y="1856"/>
                </a:cubicBezTo>
                <a:cubicBezTo>
                  <a:pt x="1132" y="1858"/>
                  <a:pt x="1131" y="1860"/>
                  <a:pt x="1129" y="1861"/>
                </a:cubicBezTo>
                <a:cubicBezTo>
                  <a:pt x="1128" y="1861"/>
                  <a:pt x="1127" y="1861"/>
                  <a:pt x="1127" y="1861"/>
                </a:cubicBezTo>
                <a:cubicBezTo>
                  <a:pt x="1125" y="1862"/>
                  <a:pt x="1123" y="1862"/>
                  <a:pt x="1121" y="1863"/>
                </a:cubicBezTo>
                <a:cubicBezTo>
                  <a:pt x="1119" y="1863"/>
                  <a:pt x="1117" y="1863"/>
                  <a:pt x="1116" y="1864"/>
                </a:cubicBezTo>
                <a:cubicBezTo>
                  <a:pt x="1115" y="1864"/>
                  <a:pt x="1114" y="1865"/>
                  <a:pt x="1112" y="1865"/>
                </a:cubicBezTo>
                <a:cubicBezTo>
                  <a:pt x="1111" y="1866"/>
                  <a:pt x="1109" y="1866"/>
                  <a:pt x="1107" y="1867"/>
                </a:cubicBezTo>
                <a:cubicBezTo>
                  <a:pt x="1107" y="1867"/>
                  <a:pt x="1106" y="1867"/>
                  <a:pt x="1105" y="1868"/>
                </a:cubicBezTo>
                <a:cubicBezTo>
                  <a:pt x="1105" y="1868"/>
                  <a:pt x="1104" y="1868"/>
                  <a:pt x="1103" y="1868"/>
                </a:cubicBezTo>
                <a:cubicBezTo>
                  <a:pt x="1102" y="1869"/>
                  <a:pt x="1100" y="1869"/>
                  <a:pt x="1099" y="1870"/>
                </a:cubicBezTo>
                <a:cubicBezTo>
                  <a:pt x="1097" y="1870"/>
                  <a:pt x="1095" y="1870"/>
                  <a:pt x="1094" y="1870"/>
                </a:cubicBezTo>
                <a:cubicBezTo>
                  <a:pt x="1092" y="1870"/>
                  <a:pt x="1091" y="1870"/>
                  <a:pt x="1090" y="1870"/>
                </a:cubicBezTo>
                <a:cubicBezTo>
                  <a:pt x="1087" y="1870"/>
                  <a:pt x="1085" y="1870"/>
                  <a:pt x="1082" y="1870"/>
                </a:cubicBezTo>
                <a:cubicBezTo>
                  <a:pt x="1078" y="1870"/>
                  <a:pt x="1073" y="1870"/>
                  <a:pt x="1069" y="1871"/>
                </a:cubicBezTo>
                <a:cubicBezTo>
                  <a:pt x="1067" y="1872"/>
                  <a:pt x="1065" y="1873"/>
                  <a:pt x="1064" y="1874"/>
                </a:cubicBezTo>
                <a:cubicBezTo>
                  <a:pt x="1062" y="1875"/>
                  <a:pt x="1060" y="1877"/>
                  <a:pt x="1058" y="1878"/>
                </a:cubicBezTo>
                <a:cubicBezTo>
                  <a:pt x="1055" y="1879"/>
                  <a:pt x="1052" y="1881"/>
                  <a:pt x="1049" y="1881"/>
                </a:cubicBezTo>
                <a:cubicBezTo>
                  <a:pt x="1047" y="1881"/>
                  <a:pt x="1046" y="1879"/>
                  <a:pt x="1044" y="1878"/>
                </a:cubicBezTo>
                <a:cubicBezTo>
                  <a:pt x="1043" y="1878"/>
                  <a:pt x="1041" y="1878"/>
                  <a:pt x="1040" y="1878"/>
                </a:cubicBezTo>
                <a:cubicBezTo>
                  <a:pt x="1038" y="1878"/>
                  <a:pt x="1037" y="1879"/>
                  <a:pt x="1035" y="1880"/>
                </a:cubicBezTo>
                <a:cubicBezTo>
                  <a:pt x="1033" y="1881"/>
                  <a:pt x="1030" y="1881"/>
                  <a:pt x="1028" y="1883"/>
                </a:cubicBezTo>
                <a:cubicBezTo>
                  <a:pt x="1025" y="1885"/>
                  <a:pt x="1022" y="1886"/>
                  <a:pt x="1018" y="1886"/>
                </a:cubicBezTo>
                <a:cubicBezTo>
                  <a:pt x="1015" y="1886"/>
                  <a:pt x="1012" y="1887"/>
                  <a:pt x="1009" y="1886"/>
                </a:cubicBezTo>
                <a:cubicBezTo>
                  <a:pt x="1007" y="1885"/>
                  <a:pt x="1004" y="1883"/>
                  <a:pt x="1002" y="1881"/>
                </a:cubicBezTo>
                <a:cubicBezTo>
                  <a:pt x="1000" y="1879"/>
                  <a:pt x="998" y="1877"/>
                  <a:pt x="996" y="1875"/>
                </a:cubicBezTo>
                <a:cubicBezTo>
                  <a:pt x="996" y="1874"/>
                  <a:pt x="995" y="1873"/>
                  <a:pt x="994" y="1872"/>
                </a:cubicBezTo>
                <a:cubicBezTo>
                  <a:pt x="993" y="1871"/>
                  <a:pt x="992" y="1869"/>
                  <a:pt x="992" y="1868"/>
                </a:cubicBezTo>
                <a:cubicBezTo>
                  <a:pt x="991" y="1867"/>
                  <a:pt x="990" y="1866"/>
                  <a:pt x="989" y="1866"/>
                </a:cubicBezTo>
                <a:cubicBezTo>
                  <a:pt x="988" y="1865"/>
                  <a:pt x="987" y="1864"/>
                  <a:pt x="985" y="1863"/>
                </a:cubicBezTo>
                <a:cubicBezTo>
                  <a:pt x="984" y="1863"/>
                  <a:pt x="982" y="1863"/>
                  <a:pt x="981" y="1863"/>
                </a:cubicBezTo>
                <a:cubicBezTo>
                  <a:pt x="980" y="1863"/>
                  <a:pt x="980" y="1862"/>
                  <a:pt x="979" y="1863"/>
                </a:cubicBezTo>
                <a:cubicBezTo>
                  <a:pt x="978" y="1863"/>
                  <a:pt x="978" y="1863"/>
                  <a:pt x="977" y="1863"/>
                </a:cubicBezTo>
                <a:cubicBezTo>
                  <a:pt x="976" y="1863"/>
                  <a:pt x="976" y="1863"/>
                  <a:pt x="977" y="1862"/>
                </a:cubicBezTo>
                <a:cubicBezTo>
                  <a:pt x="977" y="1862"/>
                  <a:pt x="978" y="1862"/>
                  <a:pt x="979" y="1862"/>
                </a:cubicBezTo>
                <a:cubicBezTo>
                  <a:pt x="980" y="1861"/>
                  <a:pt x="981" y="1861"/>
                  <a:pt x="982" y="1860"/>
                </a:cubicBezTo>
                <a:cubicBezTo>
                  <a:pt x="983" y="1859"/>
                  <a:pt x="984" y="1858"/>
                  <a:pt x="985" y="1857"/>
                </a:cubicBezTo>
                <a:cubicBezTo>
                  <a:pt x="987" y="1857"/>
                  <a:pt x="988" y="1856"/>
                  <a:pt x="989" y="1856"/>
                </a:cubicBezTo>
                <a:cubicBezTo>
                  <a:pt x="991" y="1855"/>
                  <a:pt x="991" y="1852"/>
                  <a:pt x="991" y="1850"/>
                </a:cubicBezTo>
                <a:cubicBezTo>
                  <a:pt x="991" y="1848"/>
                  <a:pt x="990" y="1846"/>
                  <a:pt x="989" y="1844"/>
                </a:cubicBezTo>
                <a:cubicBezTo>
                  <a:pt x="988" y="1842"/>
                  <a:pt x="987" y="1841"/>
                  <a:pt x="986" y="1841"/>
                </a:cubicBezTo>
                <a:cubicBezTo>
                  <a:pt x="985" y="1840"/>
                  <a:pt x="984" y="1839"/>
                  <a:pt x="983" y="1837"/>
                </a:cubicBezTo>
                <a:cubicBezTo>
                  <a:pt x="982" y="1836"/>
                  <a:pt x="981" y="1838"/>
                  <a:pt x="980" y="1838"/>
                </a:cubicBezTo>
                <a:cubicBezTo>
                  <a:pt x="979" y="1838"/>
                  <a:pt x="977" y="1837"/>
                  <a:pt x="977" y="1836"/>
                </a:cubicBezTo>
                <a:cubicBezTo>
                  <a:pt x="976" y="1835"/>
                  <a:pt x="975" y="1834"/>
                  <a:pt x="974" y="1833"/>
                </a:cubicBezTo>
                <a:cubicBezTo>
                  <a:pt x="974" y="1831"/>
                  <a:pt x="973" y="1831"/>
                  <a:pt x="972" y="1830"/>
                </a:cubicBezTo>
                <a:cubicBezTo>
                  <a:pt x="970" y="1829"/>
                  <a:pt x="970" y="1828"/>
                  <a:pt x="970" y="1827"/>
                </a:cubicBezTo>
                <a:cubicBezTo>
                  <a:pt x="970" y="1825"/>
                  <a:pt x="969" y="1824"/>
                  <a:pt x="968" y="1823"/>
                </a:cubicBezTo>
                <a:cubicBezTo>
                  <a:pt x="967" y="1821"/>
                  <a:pt x="965" y="1818"/>
                  <a:pt x="962" y="1817"/>
                </a:cubicBezTo>
                <a:cubicBezTo>
                  <a:pt x="960" y="1816"/>
                  <a:pt x="957" y="1816"/>
                  <a:pt x="955" y="1814"/>
                </a:cubicBezTo>
                <a:cubicBezTo>
                  <a:pt x="954" y="1812"/>
                  <a:pt x="953" y="1810"/>
                  <a:pt x="953" y="1809"/>
                </a:cubicBezTo>
                <a:cubicBezTo>
                  <a:pt x="952" y="1808"/>
                  <a:pt x="952" y="1808"/>
                  <a:pt x="951" y="1807"/>
                </a:cubicBezTo>
                <a:cubicBezTo>
                  <a:pt x="951" y="1806"/>
                  <a:pt x="951" y="1806"/>
                  <a:pt x="950" y="1805"/>
                </a:cubicBezTo>
                <a:cubicBezTo>
                  <a:pt x="949" y="1804"/>
                  <a:pt x="948" y="1803"/>
                  <a:pt x="947" y="1802"/>
                </a:cubicBezTo>
                <a:cubicBezTo>
                  <a:pt x="944" y="1801"/>
                  <a:pt x="941" y="1800"/>
                  <a:pt x="939" y="1798"/>
                </a:cubicBezTo>
                <a:cubicBezTo>
                  <a:pt x="937" y="1796"/>
                  <a:pt x="934" y="1795"/>
                  <a:pt x="931" y="1795"/>
                </a:cubicBezTo>
                <a:cubicBezTo>
                  <a:pt x="929" y="1795"/>
                  <a:pt x="926" y="1795"/>
                  <a:pt x="925" y="1792"/>
                </a:cubicBezTo>
                <a:cubicBezTo>
                  <a:pt x="925" y="1791"/>
                  <a:pt x="924" y="1790"/>
                  <a:pt x="924" y="1789"/>
                </a:cubicBezTo>
                <a:cubicBezTo>
                  <a:pt x="924" y="1789"/>
                  <a:pt x="923" y="1789"/>
                  <a:pt x="923" y="1788"/>
                </a:cubicBezTo>
                <a:cubicBezTo>
                  <a:pt x="922" y="1787"/>
                  <a:pt x="922" y="1785"/>
                  <a:pt x="921" y="1785"/>
                </a:cubicBezTo>
                <a:cubicBezTo>
                  <a:pt x="920" y="1784"/>
                  <a:pt x="919" y="1787"/>
                  <a:pt x="919" y="1788"/>
                </a:cubicBezTo>
                <a:cubicBezTo>
                  <a:pt x="920" y="1789"/>
                  <a:pt x="921" y="1790"/>
                  <a:pt x="920" y="1791"/>
                </a:cubicBezTo>
                <a:cubicBezTo>
                  <a:pt x="920" y="1792"/>
                  <a:pt x="919" y="1792"/>
                  <a:pt x="919" y="1792"/>
                </a:cubicBezTo>
                <a:cubicBezTo>
                  <a:pt x="918" y="1792"/>
                  <a:pt x="918" y="1791"/>
                  <a:pt x="918" y="1790"/>
                </a:cubicBezTo>
                <a:cubicBezTo>
                  <a:pt x="918" y="1789"/>
                  <a:pt x="917" y="1788"/>
                  <a:pt x="916" y="1787"/>
                </a:cubicBezTo>
                <a:cubicBezTo>
                  <a:pt x="915" y="1787"/>
                  <a:pt x="914" y="1785"/>
                  <a:pt x="913" y="1784"/>
                </a:cubicBezTo>
                <a:cubicBezTo>
                  <a:pt x="913" y="1783"/>
                  <a:pt x="914" y="1781"/>
                  <a:pt x="913" y="1780"/>
                </a:cubicBezTo>
                <a:cubicBezTo>
                  <a:pt x="912" y="1778"/>
                  <a:pt x="911" y="1777"/>
                  <a:pt x="911" y="1776"/>
                </a:cubicBezTo>
                <a:cubicBezTo>
                  <a:pt x="910" y="1774"/>
                  <a:pt x="908" y="1773"/>
                  <a:pt x="908" y="1771"/>
                </a:cubicBezTo>
                <a:cubicBezTo>
                  <a:pt x="908" y="1769"/>
                  <a:pt x="908" y="1768"/>
                  <a:pt x="908" y="1767"/>
                </a:cubicBezTo>
                <a:cubicBezTo>
                  <a:pt x="908" y="1762"/>
                  <a:pt x="907" y="1758"/>
                  <a:pt x="905" y="1753"/>
                </a:cubicBezTo>
                <a:cubicBezTo>
                  <a:pt x="904" y="1750"/>
                  <a:pt x="903" y="1748"/>
                  <a:pt x="902" y="1745"/>
                </a:cubicBezTo>
                <a:cubicBezTo>
                  <a:pt x="900" y="1743"/>
                  <a:pt x="900" y="1740"/>
                  <a:pt x="898" y="1737"/>
                </a:cubicBezTo>
                <a:cubicBezTo>
                  <a:pt x="898" y="1736"/>
                  <a:pt x="897" y="1735"/>
                  <a:pt x="896" y="1734"/>
                </a:cubicBezTo>
                <a:cubicBezTo>
                  <a:pt x="896" y="1733"/>
                  <a:pt x="895" y="1732"/>
                  <a:pt x="894" y="1732"/>
                </a:cubicBezTo>
                <a:cubicBezTo>
                  <a:pt x="893" y="1731"/>
                  <a:pt x="893" y="1731"/>
                  <a:pt x="892" y="1731"/>
                </a:cubicBezTo>
                <a:cubicBezTo>
                  <a:pt x="892" y="1731"/>
                  <a:pt x="892" y="1730"/>
                  <a:pt x="891" y="1730"/>
                </a:cubicBezTo>
                <a:cubicBezTo>
                  <a:pt x="890" y="1728"/>
                  <a:pt x="888" y="1728"/>
                  <a:pt x="886" y="1727"/>
                </a:cubicBezTo>
                <a:cubicBezTo>
                  <a:pt x="885" y="1726"/>
                  <a:pt x="884" y="1726"/>
                  <a:pt x="884" y="1725"/>
                </a:cubicBezTo>
                <a:cubicBezTo>
                  <a:pt x="882" y="1724"/>
                  <a:pt x="881" y="1723"/>
                  <a:pt x="880" y="1722"/>
                </a:cubicBezTo>
                <a:cubicBezTo>
                  <a:pt x="877" y="1720"/>
                  <a:pt x="875" y="1719"/>
                  <a:pt x="873" y="1716"/>
                </a:cubicBezTo>
                <a:cubicBezTo>
                  <a:pt x="873" y="1714"/>
                  <a:pt x="872" y="1713"/>
                  <a:pt x="871" y="1711"/>
                </a:cubicBezTo>
                <a:cubicBezTo>
                  <a:pt x="871" y="1710"/>
                  <a:pt x="871" y="1708"/>
                  <a:pt x="871" y="1707"/>
                </a:cubicBezTo>
                <a:cubicBezTo>
                  <a:pt x="870" y="1706"/>
                  <a:pt x="870" y="1704"/>
                  <a:pt x="870" y="1703"/>
                </a:cubicBezTo>
                <a:cubicBezTo>
                  <a:pt x="870" y="1701"/>
                  <a:pt x="870" y="1700"/>
                  <a:pt x="869" y="1698"/>
                </a:cubicBezTo>
                <a:cubicBezTo>
                  <a:pt x="869" y="1693"/>
                  <a:pt x="870" y="1687"/>
                  <a:pt x="869" y="1681"/>
                </a:cubicBezTo>
                <a:cubicBezTo>
                  <a:pt x="869" y="1680"/>
                  <a:pt x="869" y="1678"/>
                  <a:pt x="868" y="1677"/>
                </a:cubicBezTo>
                <a:cubicBezTo>
                  <a:pt x="868" y="1676"/>
                  <a:pt x="868" y="1674"/>
                  <a:pt x="868" y="1673"/>
                </a:cubicBezTo>
                <a:cubicBezTo>
                  <a:pt x="868" y="1671"/>
                  <a:pt x="867" y="1668"/>
                  <a:pt x="869" y="1671"/>
                </a:cubicBezTo>
                <a:cubicBezTo>
                  <a:pt x="870" y="1671"/>
                  <a:pt x="870" y="1672"/>
                  <a:pt x="871" y="1672"/>
                </a:cubicBezTo>
                <a:cubicBezTo>
                  <a:pt x="871" y="1672"/>
                  <a:pt x="871" y="1672"/>
                  <a:pt x="871" y="1672"/>
                </a:cubicBezTo>
                <a:cubicBezTo>
                  <a:pt x="871" y="1672"/>
                  <a:pt x="870" y="1670"/>
                  <a:pt x="870" y="1669"/>
                </a:cubicBezTo>
                <a:cubicBezTo>
                  <a:pt x="869" y="1669"/>
                  <a:pt x="869" y="1668"/>
                  <a:pt x="868" y="1667"/>
                </a:cubicBezTo>
                <a:cubicBezTo>
                  <a:pt x="868" y="1667"/>
                  <a:pt x="867" y="1667"/>
                  <a:pt x="867" y="1667"/>
                </a:cubicBezTo>
                <a:cubicBezTo>
                  <a:pt x="865" y="1666"/>
                  <a:pt x="864" y="1663"/>
                  <a:pt x="863" y="1661"/>
                </a:cubicBezTo>
                <a:cubicBezTo>
                  <a:pt x="863" y="1660"/>
                  <a:pt x="862" y="1658"/>
                  <a:pt x="862" y="1657"/>
                </a:cubicBezTo>
                <a:cubicBezTo>
                  <a:pt x="862" y="1656"/>
                  <a:pt x="863" y="1656"/>
                  <a:pt x="863" y="1655"/>
                </a:cubicBezTo>
                <a:cubicBezTo>
                  <a:pt x="863" y="1654"/>
                  <a:pt x="863" y="1653"/>
                  <a:pt x="862" y="1653"/>
                </a:cubicBezTo>
                <a:cubicBezTo>
                  <a:pt x="862" y="1651"/>
                  <a:pt x="860" y="1650"/>
                  <a:pt x="859" y="1649"/>
                </a:cubicBezTo>
                <a:cubicBezTo>
                  <a:pt x="858" y="1648"/>
                  <a:pt x="857" y="1647"/>
                  <a:pt x="856" y="1646"/>
                </a:cubicBezTo>
                <a:cubicBezTo>
                  <a:pt x="853" y="1645"/>
                  <a:pt x="851" y="1642"/>
                  <a:pt x="849" y="1641"/>
                </a:cubicBezTo>
                <a:cubicBezTo>
                  <a:pt x="848" y="1640"/>
                  <a:pt x="846" y="1639"/>
                  <a:pt x="845" y="1638"/>
                </a:cubicBezTo>
                <a:cubicBezTo>
                  <a:pt x="844" y="1637"/>
                  <a:pt x="843" y="1636"/>
                  <a:pt x="842" y="1635"/>
                </a:cubicBezTo>
                <a:cubicBezTo>
                  <a:pt x="840" y="1634"/>
                  <a:pt x="839" y="1631"/>
                  <a:pt x="838" y="1628"/>
                </a:cubicBezTo>
                <a:cubicBezTo>
                  <a:pt x="837" y="1626"/>
                  <a:pt x="837" y="1622"/>
                  <a:pt x="836" y="1620"/>
                </a:cubicBezTo>
                <a:cubicBezTo>
                  <a:pt x="836" y="1618"/>
                  <a:pt x="835" y="1617"/>
                  <a:pt x="835" y="1615"/>
                </a:cubicBezTo>
                <a:cubicBezTo>
                  <a:pt x="835" y="1614"/>
                  <a:pt x="834" y="1612"/>
                  <a:pt x="835" y="1611"/>
                </a:cubicBezTo>
                <a:cubicBezTo>
                  <a:pt x="835" y="1610"/>
                  <a:pt x="837" y="1612"/>
                  <a:pt x="838" y="1612"/>
                </a:cubicBezTo>
                <a:cubicBezTo>
                  <a:pt x="840" y="1612"/>
                  <a:pt x="839" y="1610"/>
                  <a:pt x="838" y="1610"/>
                </a:cubicBezTo>
                <a:cubicBezTo>
                  <a:pt x="837" y="1609"/>
                  <a:pt x="836" y="1608"/>
                  <a:pt x="835" y="1608"/>
                </a:cubicBezTo>
                <a:cubicBezTo>
                  <a:pt x="834" y="1607"/>
                  <a:pt x="833" y="1606"/>
                  <a:pt x="833" y="1606"/>
                </a:cubicBezTo>
                <a:cubicBezTo>
                  <a:pt x="832" y="1605"/>
                  <a:pt x="832" y="1604"/>
                  <a:pt x="832" y="1603"/>
                </a:cubicBezTo>
                <a:cubicBezTo>
                  <a:pt x="830" y="1601"/>
                  <a:pt x="829" y="1601"/>
                  <a:pt x="828" y="1599"/>
                </a:cubicBezTo>
                <a:cubicBezTo>
                  <a:pt x="827" y="1598"/>
                  <a:pt x="827" y="1596"/>
                  <a:pt x="826" y="1594"/>
                </a:cubicBezTo>
                <a:cubicBezTo>
                  <a:pt x="825" y="1593"/>
                  <a:pt x="824" y="1591"/>
                  <a:pt x="824" y="1590"/>
                </a:cubicBezTo>
                <a:cubicBezTo>
                  <a:pt x="822" y="1586"/>
                  <a:pt x="821" y="1583"/>
                  <a:pt x="819" y="1580"/>
                </a:cubicBezTo>
                <a:cubicBezTo>
                  <a:pt x="818" y="1579"/>
                  <a:pt x="818" y="1577"/>
                  <a:pt x="817" y="1576"/>
                </a:cubicBezTo>
                <a:cubicBezTo>
                  <a:pt x="816" y="1574"/>
                  <a:pt x="815" y="1573"/>
                  <a:pt x="814" y="1572"/>
                </a:cubicBezTo>
                <a:cubicBezTo>
                  <a:pt x="813" y="1568"/>
                  <a:pt x="811" y="1565"/>
                  <a:pt x="809" y="1562"/>
                </a:cubicBezTo>
                <a:cubicBezTo>
                  <a:pt x="808" y="1561"/>
                  <a:pt x="807" y="1560"/>
                  <a:pt x="807" y="1558"/>
                </a:cubicBezTo>
                <a:cubicBezTo>
                  <a:pt x="806" y="1557"/>
                  <a:pt x="805" y="1556"/>
                  <a:pt x="805" y="1555"/>
                </a:cubicBezTo>
                <a:cubicBezTo>
                  <a:pt x="804" y="1553"/>
                  <a:pt x="805" y="1551"/>
                  <a:pt x="805" y="1550"/>
                </a:cubicBezTo>
                <a:cubicBezTo>
                  <a:pt x="805" y="1548"/>
                  <a:pt x="804" y="1546"/>
                  <a:pt x="804" y="1544"/>
                </a:cubicBezTo>
                <a:cubicBezTo>
                  <a:pt x="803" y="1542"/>
                  <a:pt x="803" y="1541"/>
                  <a:pt x="802" y="1539"/>
                </a:cubicBezTo>
                <a:cubicBezTo>
                  <a:pt x="801" y="1538"/>
                  <a:pt x="800" y="1537"/>
                  <a:pt x="800" y="1535"/>
                </a:cubicBezTo>
                <a:cubicBezTo>
                  <a:pt x="799" y="1534"/>
                  <a:pt x="799" y="1532"/>
                  <a:pt x="798" y="1530"/>
                </a:cubicBezTo>
                <a:cubicBezTo>
                  <a:pt x="797" y="1529"/>
                  <a:pt x="797" y="1528"/>
                  <a:pt x="796" y="1527"/>
                </a:cubicBezTo>
                <a:cubicBezTo>
                  <a:pt x="794" y="1525"/>
                  <a:pt x="791" y="1523"/>
                  <a:pt x="789" y="1521"/>
                </a:cubicBezTo>
                <a:cubicBezTo>
                  <a:pt x="787" y="1519"/>
                  <a:pt x="785" y="1516"/>
                  <a:pt x="783" y="1514"/>
                </a:cubicBezTo>
                <a:cubicBezTo>
                  <a:pt x="782" y="1512"/>
                  <a:pt x="782" y="1511"/>
                  <a:pt x="781" y="1509"/>
                </a:cubicBezTo>
                <a:cubicBezTo>
                  <a:pt x="781" y="1508"/>
                  <a:pt x="780" y="1506"/>
                  <a:pt x="780" y="1505"/>
                </a:cubicBezTo>
                <a:cubicBezTo>
                  <a:pt x="779" y="1503"/>
                  <a:pt x="779" y="1502"/>
                  <a:pt x="778" y="1500"/>
                </a:cubicBezTo>
                <a:cubicBezTo>
                  <a:pt x="777" y="1499"/>
                  <a:pt x="776" y="1498"/>
                  <a:pt x="776" y="1497"/>
                </a:cubicBezTo>
                <a:cubicBezTo>
                  <a:pt x="775" y="1495"/>
                  <a:pt x="774" y="1495"/>
                  <a:pt x="773" y="1494"/>
                </a:cubicBezTo>
                <a:cubicBezTo>
                  <a:pt x="773" y="1492"/>
                  <a:pt x="773" y="1491"/>
                  <a:pt x="774" y="1490"/>
                </a:cubicBezTo>
                <a:cubicBezTo>
                  <a:pt x="775" y="1489"/>
                  <a:pt x="775" y="1487"/>
                  <a:pt x="775" y="1486"/>
                </a:cubicBezTo>
                <a:cubicBezTo>
                  <a:pt x="776" y="1485"/>
                  <a:pt x="777" y="1484"/>
                  <a:pt x="778" y="1486"/>
                </a:cubicBezTo>
                <a:cubicBezTo>
                  <a:pt x="778" y="1486"/>
                  <a:pt x="778" y="1487"/>
                  <a:pt x="778" y="1488"/>
                </a:cubicBezTo>
                <a:cubicBezTo>
                  <a:pt x="778" y="1489"/>
                  <a:pt x="779" y="1489"/>
                  <a:pt x="779" y="1490"/>
                </a:cubicBezTo>
                <a:cubicBezTo>
                  <a:pt x="780" y="1491"/>
                  <a:pt x="779" y="1492"/>
                  <a:pt x="779" y="1494"/>
                </a:cubicBezTo>
                <a:cubicBezTo>
                  <a:pt x="779" y="1495"/>
                  <a:pt x="781" y="1495"/>
                  <a:pt x="781" y="1496"/>
                </a:cubicBezTo>
                <a:cubicBezTo>
                  <a:pt x="782" y="1498"/>
                  <a:pt x="782" y="1499"/>
                  <a:pt x="783" y="1500"/>
                </a:cubicBezTo>
                <a:cubicBezTo>
                  <a:pt x="785" y="1501"/>
                  <a:pt x="788" y="1502"/>
                  <a:pt x="789" y="1505"/>
                </a:cubicBezTo>
                <a:cubicBezTo>
                  <a:pt x="790" y="1508"/>
                  <a:pt x="789" y="1511"/>
                  <a:pt x="790" y="1514"/>
                </a:cubicBezTo>
                <a:cubicBezTo>
                  <a:pt x="791" y="1515"/>
                  <a:pt x="792" y="1516"/>
                  <a:pt x="792" y="1517"/>
                </a:cubicBezTo>
                <a:cubicBezTo>
                  <a:pt x="794" y="1518"/>
                  <a:pt x="795" y="1519"/>
                  <a:pt x="796" y="1521"/>
                </a:cubicBezTo>
                <a:cubicBezTo>
                  <a:pt x="798" y="1522"/>
                  <a:pt x="799" y="1523"/>
                  <a:pt x="801" y="1524"/>
                </a:cubicBezTo>
                <a:cubicBezTo>
                  <a:pt x="802" y="1525"/>
                  <a:pt x="803" y="1527"/>
                  <a:pt x="804" y="1528"/>
                </a:cubicBezTo>
                <a:cubicBezTo>
                  <a:pt x="805" y="1529"/>
                  <a:pt x="806" y="1530"/>
                  <a:pt x="808" y="1530"/>
                </a:cubicBezTo>
                <a:cubicBezTo>
                  <a:pt x="808" y="1531"/>
                  <a:pt x="810" y="1533"/>
                  <a:pt x="811" y="1532"/>
                </a:cubicBezTo>
                <a:cubicBezTo>
                  <a:pt x="811" y="1531"/>
                  <a:pt x="811" y="1530"/>
                  <a:pt x="811" y="1530"/>
                </a:cubicBezTo>
                <a:cubicBezTo>
                  <a:pt x="812" y="1529"/>
                  <a:pt x="812" y="1528"/>
                  <a:pt x="812" y="1527"/>
                </a:cubicBezTo>
                <a:cubicBezTo>
                  <a:pt x="812" y="1526"/>
                  <a:pt x="813" y="1525"/>
                  <a:pt x="813" y="1523"/>
                </a:cubicBezTo>
                <a:cubicBezTo>
                  <a:pt x="815" y="1520"/>
                  <a:pt x="815" y="1517"/>
                  <a:pt x="816" y="1514"/>
                </a:cubicBezTo>
                <a:cubicBezTo>
                  <a:pt x="817" y="1513"/>
                  <a:pt x="818" y="1512"/>
                  <a:pt x="818" y="1510"/>
                </a:cubicBezTo>
                <a:cubicBezTo>
                  <a:pt x="818" y="1509"/>
                  <a:pt x="818" y="1507"/>
                  <a:pt x="819" y="1506"/>
                </a:cubicBezTo>
                <a:cubicBezTo>
                  <a:pt x="820" y="1503"/>
                  <a:pt x="821" y="1501"/>
                  <a:pt x="822" y="1498"/>
                </a:cubicBezTo>
                <a:cubicBezTo>
                  <a:pt x="823" y="1497"/>
                  <a:pt x="823" y="1496"/>
                  <a:pt x="823" y="1494"/>
                </a:cubicBezTo>
                <a:cubicBezTo>
                  <a:pt x="823" y="1494"/>
                  <a:pt x="823" y="1493"/>
                  <a:pt x="824" y="1494"/>
                </a:cubicBezTo>
                <a:cubicBezTo>
                  <a:pt x="824" y="1495"/>
                  <a:pt x="824" y="1496"/>
                  <a:pt x="824" y="1496"/>
                </a:cubicBezTo>
                <a:cubicBezTo>
                  <a:pt x="824" y="1498"/>
                  <a:pt x="824" y="1499"/>
                  <a:pt x="824" y="1500"/>
                </a:cubicBezTo>
                <a:cubicBezTo>
                  <a:pt x="823" y="1502"/>
                  <a:pt x="822" y="1503"/>
                  <a:pt x="822" y="1504"/>
                </a:cubicBezTo>
                <a:cubicBezTo>
                  <a:pt x="822" y="1505"/>
                  <a:pt x="821" y="1507"/>
                  <a:pt x="821" y="1508"/>
                </a:cubicBezTo>
                <a:cubicBezTo>
                  <a:pt x="821" y="1510"/>
                  <a:pt x="821" y="1511"/>
                  <a:pt x="820" y="1512"/>
                </a:cubicBezTo>
                <a:cubicBezTo>
                  <a:pt x="819" y="1515"/>
                  <a:pt x="819" y="1518"/>
                  <a:pt x="818" y="1520"/>
                </a:cubicBezTo>
                <a:cubicBezTo>
                  <a:pt x="817" y="1521"/>
                  <a:pt x="817" y="1522"/>
                  <a:pt x="817" y="1523"/>
                </a:cubicBezTo>
                <a:cubicBezTo>
                  <a:pt x="817" y="1523"/>
                  <a:pt x="817" y="1525"/>
                  <a:pt x="817" y="1526"/>
                </a:cubicBezTo>
                <a:cubicBezTo>
                  <a:pt x="818" y="1526"/>
                  <a:pt x="818" y="1525"/>
                  <a:pt x="819" y="1525"/>
                </a:cubicBezTo>
                <a:cubicBezTo>
                  <a:pt x="820" y="1523"/>
                  <a:pt x="823" y="1525"/>
                  <a:pt x="824" y="1524"/>
                </a:cubicBezTo>
                <a:cubicBezTo>
                  <a:pt x="826" y="1524"/>
                  <a:pt x="827" y="1524"/>
                  <a:pt x="828" y="1525"/>
                </a:cubicBezTo>
                <a:cubicBezTo>
                  <a:pt x="830" y="1526"/>
                  <a:pt x="830" y="1527"/>
                  <a:pt x="831" y="1529"/>
                </a:cubicBezTo>
                <a:cubicBezTo>
                  <a:pt x="831" y="1531"/>
                  <a:pt x="833" y="1532"/>
                  <a:pt x="834" y="1533"/>
                </a:cubicBezTo>
                <a:cubicBezTo>
                  <a:pt x="834" y="1534"/>
                  <a:pt x="835" y="1536"/>
                  <a:pt x="836" y="1537"/>
                </a:cubicBezTo>
                <a:cubicBezTo>
                  <a:pt x="836" y="1539"/>
                  <a:pt x="837" y="1540"/>
                  <a:pt x="838" y="1541"/>
                </a:cubicBezTo>
                <a:cubicBezTo>
                  <a:pt x="841" y="1543"/>
                  <a:pt x="842" y="1546"/>
                  <a:pt x="844" y="1549"/>
                </a:cubicBezTo>
                <a:cubicBezTo>
                  <a:pt x="845" y="1551"/>
                  <a:pt x="847" y="1553"/>
                  <a:pt x="848" y="1556"/>
                </a:cubicBezTo>
                <a:cubicBezTo>
                  <a:pt x="848" y="1556"/>
                  <a:pt x="848" y="1557"/>
                  <a:pt x="849" y="1558"/>
                </a:cubicBezTo>
                <a:cubicBezTo>
                  <a:pt x="850" y="1559"/>
                  <a:pt x="851" y="1559"/>
                  <a:pt x="852" y="1561"/>
                </a:cubicBezTo>
                <a:cubicBezTo>
                  <a:pt x="852" y="1562"/>
                  <a:pt x="852" y="1563"/>
                  <a:pt x="853" y="1564"/>
                </a:cubicBezTo>
                <a:cubicBezTo>
                  <a:pt x="855" y="1565"/>
                  <a:pt x="855" y="1567"/>
                  <a:pt x="857" y="1567"/>
                </a:cubicBezTo>
                <a:cubicBezTo>
                  <a:pt x="858" y="1568"/>
                  <a:pt x="858" y="1569"/>
                  <a:pt x="859" y="1571"/>
                </a:cubicBezTo>
                <a:cubicBezTo>
                  <a:pt x="859" y="1572"/>
                  <a:pt x="859" y="1573"/>
                  <a:pt x="860" y="1575"/>
                </a:cubicBezTo>
                <a:cubicBezTo>
                  <a:pt x="861" y="1576"/>
                  <a:pt x="862" y="1576"/>
                  <a:pt x="862" y="1577"/>
                </a:cubicBezTo>
                <a:cubicBezTo>
                  <a:pt x="863" y="1579"/>
                  <a:pt x="864" y="1580"/>
                  <a:pt x="865" y="1581"/>
                </a:cubicBezTo>
                <a:cubicBezTo>
                  <a:pt x="867" y="1582"/>
                  <a:pt x="867" y="1583"/>
                  <a:pt x="868" y="1584"/>
                </a:cubicBezTo>
                <a:cubicBezTo>
                  <a:pt x="868" y="1585"/>
                  <a:pt x="868" y="1585"/>
                  <a:pt x="869" y="1586"/>
                </a:cubicBezTo>
                <a:cubicBezTo>
                  <a:pt x="869" y="1587"/>
                  <a:pt x="870" y="1587"/>
                  <a:pt x="870" y="1588"/>
                </a:cubicBezTo>
                <a:cubicBezTo>
                  <a:pt x="871" y="1591"/>
                  <a:pt x="870" y="1595"/>
                  <a:pt x="872" y="1598"/>
                </a:cubicBezTo>
                <a:cubicBezTo>
                  <a:pt x="872" y="1600"/>
                  <a:pt x="874" y="1601"/>
                  <a:pt x="875" y="1603"/>
                </a:cubicBezTo>
                <a:cubicBezTo>
                  <a:pt x="875" y="1604"/>
                  <a:pt x="877" y="1605"/>
                  <a:pt x="879" y="1606"/>
                </a:cubicBezTo>
                <a:cubicBezTo>
                  <a:pt x="880" y="1606"/>
                  <a:pt x="882" y="1606"/>
                  <a:pt x="883" y="1606"/>
                </a:cubicBezTo>
                <a:cubicBezTo>
                  <a:pt x="884" y="1607"/>
                  <a:pt x="885" y="1608"/>
                  <a:pt x="887" y="1609"/>
                </a:cubicBezTo>
                <a:cubicBezTo>
                  <a:pt x="888" y="1610"/>
                  <a:pt x="889" y="1611"/>
                  <a:pt x="890" y="1612"/>
                </a:cubicBezTo>
                <a:cubicBezTo>
                  <a:pt x="891" y="1614"/>
                  <a:pt x="892" y="1615"/>
                  <a:pt x="893" y="1616"/>
                </a:cubicBezTo>
                <a:cubicBezTo>
                  <a:pt x="894" y="1618"/>
                  <a:pt x="895" y="1619"/>
                  <a:pt x="896" y="1620"/>
                </a:cubicBezTo>
                <a:cubicBezTo>
                  <a:pt x="898" y="1623"/>
                  <a:pt x="899" y="1627"/>
                  <a:pt x="901" y="1630"/>
                </a:cubicBezTo>
                <a:cubicBezTo>
                  <a:pt x="902" y="1631"/>
                  <a:pt x="902" y="1633"/>
                  <a:pt x="903" y="1635"/>
                </a:cubicBezTo>
                <a:cubicBezTo>
                  <a:pt x="903" y="1636"/>
                  <a:pt x="904" y="1638"/>
                  <a:pt x="905" y="1640"/>
                </a:cubicBezTo>
                <a:cubicBezTo>
                  <a:pt x="906" y="1641"/>
                  <a:pt x="906" y="1642"/>
                  <a:pt x="906" y="1643"/>
                </a:cubicBezTo>
                <a:cubicBezTo>
                  <a:pt x="906" y="1645"/>
                  <a:pt x="905" y="1646"/>
                  <a:pt x="905" y="1647"/>
                </a:cubicBezTo>
                <a:cubicBezTo>
                  <a:pt x="904" y="1648"/>
                  <a:pt x="904" y="1650"/>
                  <a:pt x="904" y="1651"/>
                </a:cubicBezTo>
                <a:cubicBezTo>
                  <a:pt x="905" y="1653"/>
                  <a:pt x="905" y="1654"/>
                  <a:pt x="906" y="1655"/>
                </a:cubicBezTo>
                <a:cubicBezTo>
                  <a:pt x="906" y="1656"/>
                  <a:pt x="906" y="1657"/>
                  <a:pt x="906" y="1658"/>
                </a:cubicBezTo>
                <a:cubicBezTo>
                  <a:pt x="906" y="1661"/>
                  <a:pt x="906" y="1663"/>
                  <a:pt x="906" y="1666"/>
                </a:cubicBezTo>
                <a:cubicBezTo>
                  <a:pt x="906" y="1667"/>
                  <a:pt x="907" y="1669"/>
                  <a:pt x="907" y="1671"/>
                </a:cubicBezTo>
                <a:cubicBezTo>
                  <a:pt x="909" y="1674"/>
                  <a:pt x="911" y="1676"/>
                  <a:pt x="913" y="1679"/>
                </a:cubicBezTo>
                <a:cubicBezTo>
                  <a:pt x="914" y="1680"/>
                  <a:pt x="915" y="1682"/>
                  <a:pt x="916" y="1683"/>
                </a:cubicBezTo>
                <a:cubicBezTo>
                  <a:pt x="916" y="1684"/>
                  <a:pt x="918" y="1685"/>
                  <a:pt x="919" y="1686"/>
                </a:cubicBezTo>
                <a:cubicBezTo>
                  <a:pt x="921" y="1688"/>
                  <a:pt x="924" y="1687"/>
                  <a:pt x="927" y="1688"/>
                </a:cubicBezTo>
                <a:cubicBezTo>
                  <a:pt x="928" y="1689"/>
                  <a:pt x="929" y="1690"/>
                  <a:pt x="930" y="1691"/>
                </a:cubicBezTo>
                <a:cubicBezTo>
                  <a:pt x="931" y="1693"/>
                  <a:pt x="932" y="1694"/>
                  <a:pt x="933" y="1695"/>
                </a:cubicBezTo>
                <a:cubicBezTo>
                  <a:pt x="935" y="1697"/>
                  <a:pt x="937" y="1700"/>
                  <a:pt x="938" y="1703"/>
                </a:cubicBezTo>
                <a:cubicBezTo>
                  <a:pt x="939" y="1705"/>
                  <a:pt x="941" y="1707"/>
                  <a:pt x="942" y="1709"/>
                </a:cubicBezTo>
                <a:cubicBezTo>
                  <a:pt x="943" y="1710"/>
                  <a:pt x="944" y="1712"/>
                  <a:pt x="944" y="1714"/>
                </a:cubicBezTo>
                <a:cubicBezTo>
                  <a:pt x="946" y="1717"/>
                  <a:pt x="948" y="1720"/>
                  <a:pt x="950" y="1723"/>
                </a:cubicBezTo>
                <a:cubicBezTo>
                  <a:pt x="953" y="1727"/>
                  <a:pt x="954" y="1730"/>
                  <a:pt x="956" y="1733"/>
                </a:cubicBezTo>
                <a:cubicBezTo>
                  <a:pt x="958" y="1736"/>
                  <a:pt x="961" y="1738"/>
                  <a:pt x="963" y="1740"/>
                </a:cubicBezTo>
                <a:cubicBezTo>
                  <a:pt x="965" y="1741"/>
                  <a:pt x="967" y="1743"/>
                  <a:pt x="968" y="1745"/>
                </a:cubicBezTo>
                <a:cubicBezTo>
                  <a:pt x="969" y="1746"/>
                  <a:pt x="970" y="1747"/>
                  <a:pt x="970" y="1748"/>
                </a:cubicBezTo>
                <a:cubicBezTo>
                  <a:pt x="970" y="1749"/>
                  <a:pt x="969" y="1751"/>
                  <a:pt x="970" y="1753"/>
                </a:cubicBezTo>
                <a:cubicBezTo>
                  <a:pt x="971" y="1754"/>
                  <a:pt x="972" y="1753"/>
                  <a:pt x="973" y="1754"/>
                </a:cubicBezTo>
                <a:cubicBezTo>
                  <a:pt x="974" y="1755"/>
                  <a:pt x="974" y="1756"/>
                  <a:pt x="974" y="1756"/>
                </a:cubicBezTo>
                <a:cubicBezTo>
                  <a:pt x="975" y="1757"/>
                  <a:pt x="975" y="1757"/>
                  <a:pt x="976" y="1757"/>
                </a:cubicBezTo>
                <a:cubicBezTo>
                  <a:pt x="977" y="1758"/>
                  <a:pt x="977" y="1760"/>
                  <a:pt x="978" y="1761"/>
                </a:cubicBezTo>
                <a:cubicBezTo>
                  <a:pt x="978" y="1763"/>
                  <a:pt x="978" y="1764"/>
                  <a:pt x="978" y="1766"/>
                </a:cubicBezTo>
                <a:cubicBezTo>
                  <a:pt x="978" y="1767"/>
                  <a:pt x="978" y="1768"/>
                  <a:pt x="978" y="1769"/>
                </a:cubicBezTo>
                <a:cubicBezTo>
                  <a:pt x="978" y="1770"/>
                  <a:pt x="978" y="1770"/>
                  <a:pt x="978" y="1771"/>
                </a:cubicBezTo>
                <a:cubicBezTo>
                  <a:pt x="979" y="1772"/>
                  <a:pt x="979" y="1772"/>
                  <a:pt x="979" y="1773"/>
                </a:cubicBezTo>
                <a:cubicBezTo>
                  <a:pt x="979" y="1774"/>
                  <a:pt x="979" y="1775"/>
                  <a:pt x="979" y="1775"/>
                </a:cubicBezTo>
                <a:cubicBezTo>
                  <a:pt x="979" y="1777"/>
                  <a:pt x="978" y="1778"/>
                  <a:pt x="978" y="1779"/>
                </a:cubicBezTo>
                <a:cubicBezTo>
                  <a:pt x="977" y="1781"/>
                  <a:pt x="978" y="1782"/>
                  <a:pt x="978" y="1783"/>
                </a:cubicBezTo>
                <a:cubicBezTo>
                  <a:pt x="979" y="1785"/>
                  <a:pt x="979" y="1787"/>
                  <a:pt x="978" y="1788"/>
                </a:cubicBezTo>
                <a:cubicBezTo>
                  <a:pt x="978" y="1789"/>
                  <a:pt x="976" y="1789"/>
                  <a:pt x="976" y="1790"/>
                </a:cubicBezTo>
                <a:cubicBezTo>
                  <a:pt x="975" y="1791"/>
                  <a:pt x="978" y="1790"/>
                  <a:pt x="979" y="1791"/>
                </a:cubicBezTo>
                <a:cubicBezTo>
                  <a:pt x="979" y="1791"/>
                  <a:pt x="979" y="1792"/>
                  <a:pt x="979" y="1793"/>
                </a:cubicBezTo>
                <a:cubicBezTo>
                  <a:pt x="979" y="1795"/>
                  <a:pt x="980" y="1796"/>
                  <a:pt x="980" y="1797"/>
                </a:cubicBezTo>
                <a:cubicBezTo>
                  <a:pt x="981" y="1799"/>
                  <a:pt x="980" y="1800"/>
                  <a:pt x="981" y="1802"/>
                </a:cubicBezTo>
                <a:cubicBezTo>
                  <a:pt x="981" y="1803"/>
                  <a:pt x="982" y="1804"/>
                  <a:pt x="982" y="1806"/>
                </a:cubicBezTo>
                <a:cubicBezTo>
                  <a:pt x="982" y="1807"/>
                  <a:pt x="983" y="1809"/>
                  <a:pt x="983" y="1810"/>
                </a:cubicBezTo>
                <a:cubicBezTo>
                  <a:pt x="983" y="1811"/>
                  <a:pt x="984" y="1813"/>
                  <a:pt x="984" y="1814"/>
                </a:cubicBezTo>
                <a:cubicBezTo>
                  <a:pt x="984" y="1816"/>
                  <a:pt x="985" y="1817"/>
                  <a:pt x="986" y="1818"/>
                </a:cubicBezTo>
                <a:cubicBezTo>
                  <a:pt x="987" y="1819"/>
                  <a:pt x="988" y="1821"/>
                  <a:pt x="988" y="1822"/>
                </a:cubicBezTo>
                <a:cubicBezTo>
                  <a:pt x="988" y="1824"/>
                  <a:pt x="988" y="1826"/>
                  <a:pt x="988" y="1827"/>
                </a:cubicBezTo>
                <a:cubicBezTo>
                  <a:pt x="987" y="1828"/>
                  <a:pt x="987" y="1829"/>
                  <a:pt x="987" y="1829"/>
                </a:cubicBezTo>
                <a:cubicBezTo>
                  <a:pt x="987" y="1831"/>
                  <a:pt x="988" y="1831"/>
                  <a:pt x="989" y="1832"/>
                </a:cubicBezTo>
                <a:cubicBezTo>
                  <a:pt x="989" y="1833"/>
                  <a:pt x="989" y="1834"/>
                  <a:pt x="989" y="1835"/>
                </a:cubicBezTo>
                <a:cubicBezTo>
                  <a:pt x="990" y="1837"/>
                  <a:pt x="990" y="1838"/>
                  <a:pt x="991" y="1839"/>
                </a:cubicBezTo>
                <a:cubicBezTo>
                  <a:pt x="992" y="1841"/>
                  <a:pt x="991" y="1841"/>
                  <a:pt x="993" y="1842"/>
                </a:cubicBezTo>
                <a:cubicBezTo>
                  <a:pt x="995" y="1842"/>
                  <a:pt x="996" y="1842"/>
                  <a:pt x="998" y="1842"/>
                </a:cubicBezTo>
                <a:cubicBezTo>
                  <a:pt x="1001" y="1842"/>
                  <a:pt x="1003" y="1842"/>
                  <a:pt x="1006" y="1842"/>
                </a:cubicBezTo>
                <a:cubicBezTo>
                  <a:pt x="1008" y="1842"/>
                  <a:pt x="1009" y="1842"/>
                  <a:pt x="1011" y="1841"/>
                </a:cubicBezTo>
                <a:cubicBezTo>
                  <a:pt x="1012" y="1841"/>
                  <a:pt x="1013" y="1840"/>
                  <a:pt x="1015" y="1840"/>
                </a:cubicBezTo>
                <a:cubicBezTo>
                  <a:pt x="1016" y="1839"/>
                  <a:pt x="1017" y="1840"/>
                  <a:pt x="1019" y="1840"/>
                </a:cubicBezTo>
                <a:cubicBezTo>
                  <a:pt x="1020" y="1840"/>
                  <a:pt x="1022" y="1840"/>
                  <a:pt x="1023" y="1840"/>
                </a:cubicBezTo>
                <a:cubicBezTo>
                  <a:pt x="1024" y="1839"/>
                  <a:pt x="1024" y="1837"/>
                  <a:pt x="1025" y="1836"/>
                </a:cubicBezTo>
                <a:cubicBezTo>
                  <a:pt x="1026" y="1835"/>
                  <a:pt x="1027" y="1834"/>
                  <a:pt x="1028" y="1834"/>
                </a:cubicBezTo>
                <a:cubicBezTo>
                  <a:pt x="1029" y="1833"/>
                  <a:pt x="1030" y="1833"/>
                  <a:pt x="1032" y="1832"/>
                </a:cubicBezTo>
                <a:cubicBezTo>
                  <a:pt x="1033" y="1831"/>
                  <a:pt x="1034" y="1830"/>
                  <a:pt x="1035" y="1829"/>
                </a:cubicBezTo>
                <a:cubicBezTo>
                  <a:pt x="1036" y="1829"/>
                  <a:pt x="1037" y="1828"/>
                  <a:pt x="1038" y="1828"/>
                </a:cubicBezTo>
                <a:cubicBezTo>
                  <a:pt x="1040" y="1827"/>
                  <a:pt x="1041" y="1827"/>
                  <a:pt x="1042" y="1827"/>
                </a:cubicBezTo>
                <a:cubicBezTo>
                  <a:pt x="1045" y="1827"/>
                  <a:pt x="1048" y="1825"/>
                  <a:pt x="1051" y="1825"/>
                </a:cubicBezTo>
                <a:cubicBezTo>
                  <a:pt x="1053" y="1825"/>
                  <a:pt x="1054" y="1825"/>
                  <a:pt x="1056" y="1825"/>
                </a:cubicBezTo>
                <a:cubicBezTo>
                  <a:pt x="1057" y="1825"/>
                  <a:pt x="1057" y="1824"/>
                  <a:pt x="1058" y="1824"/>
                </a:cubicBezTo>
                <a:cubicBezTo>
                  <a:pt x="1059" y="1824"/>
                  <a:pt x="1060" y="1824"/>
                  <a:pt x="1061" y="1824"/>
                </a:cubicBezTo>
                <a:cubicBezTo>
                  <a:pt x="1063" y="1823"/>
                  <a:pt x="1065" y="1823"/>
                  <a:pt x="1066" y="1823"/>
                </a:cubicBezTo>
                <a:cubicBezTo>
                  <a:pt x="1068" y="1822"/>
                  <a:pt x="1069" y="1822"/>
                  <a:pt x="1071" y="1821"/>
                </a:cubicBezTo>
                <a:cubicBezTo>
                  <a:pt x="1072" y="1820"/>
                  <a:pt x="1074" y="1819"/>
                  <a:pt x="1075" y="1818"/>
                </a:cubicBezTo>
                <a:cubicBezTo>
                  <a:pt x="1076" y="1817"/>
                  <a:pt x="1077" y="1816"/>
                  <a:pt x="1079" y="1816"/>
                </a:cubicBezTo>
                <a:cubicBezTo>
                  <a:pt x="1081" y="1815"/>
                  <a:pt x="1082" y="1815"/>
                  <a:pt x="1083" y="1815"/>
                </a:cubicBezTo>
                <a:cubicBezTo>
                  <a:pt x="1086" y="1815"/>
                  <a:pt x="1090" y="1815"/>
                  <a:pt x="1092" y="1815"/>
                </a:cubicBezTo>
                <a:cubicBezTo>
                  <a:pt x="1094" y="1815"/>
                  <a:pt x="1095" y="1814"/>
                  <a:pt x="1096" y="1812"/>
                </a:cubicBezTo>
                <a:cubicBezTo>
                  <a:pt x="1097" y="1811"/>
                  <a:pt x="1098" y="1809"/>
                  <a:pt x="1100" y="1808"/>
                </a:cubicBezTo>
                <a:cubicBezTo>
                  <a:pt x="1102" y="1806"/>
                  <a:pt x="1103" y="1805"/>
                  <a:pt x="1105" y="1804"/>
                </a:cubicBezTo>
                <a:cubicBezTo>
                  <a:pt x="1107" y="1803"/>
                  <a:pt x="1109" y="1802"/>
                  <a:pt x="1111" y="1801"/>
                </a:cubicBezTo>
                <a:cubicBezTo>
                  <a:pt x="1112" y="1800"/>
                  <a:pt x="1115" y="1799"/>
                  <a:pt x="1117" y="1799"/>
                </a:cubicBezTo>
                <a:cubicBezTo>
                  <a:pt x="1119" y="1798"/>
                  <a:pt x="1121" y="1798"/>
                  <a:pt x="1123" y="1797"/>
                </a:cubicBezTo>
                <a:cubicBezTo>
                  <a:pt x="1124" y="1797"/>
                  <a:pt x="1125" y="1796"/>
                  <a:pt x="1126" y="1796"/>
                </a:cubicBezTo>
                <a:cubicBezTo>
                  <a:pt x="1128" y="1796"/>
                  <a:pt x="1130" y="1795"/>
                  <a:pt x="1132" y="1795"/>
                </a:cubicBezTo>
                <a:cubicBezTo>
                  <a:pt x="1134" y="1794"/>
                  <a:pt x="1136" y="1793"/>
                  <a:pt x="1139" y="1792"/>
                </a:cubicBezTo>
                <a:cubicBezTo>
                  <a:pt x="1142" y="1792"/>
                  <a:pt x="1146" y="1791"/>
                  <a:pt x="1149" y="1789"/>
                </a:cubicBezTo>
                <a:cubicBezTo>
                  <a:pt x="1151" y="1788"/>
                  <a:pt x="1152" y="1788"/>
                  <a:pt x="1153" y="1787"/>
                </a:cubicBezTo>
                <a:cubicBezTo>
                  <a:pt x="1155" y="1786"/>
                  <a:pt x="1156" y="1786"/>
                  <a:pt x="1158" y="1786"/>
                </a:cubicBezTo>
                <a:cubicBezTo>
                  <a:pt x="1159" y="1785"/>
                  <a:pt x="1160" y="1784"/>
                  <a:pt x="1162" y="1784"/>
                </a:cubicBezTo>
                <a:cubicBezTo>
                  <a:pt x="1163" y="1783"/>
                  <a:pt x="1164" y="1783"/>
                  <a:pt x="1165" y="1781"/>
                </a:cubicBezTo>
                <a:cubicBezTo>
                  <a:pt x="1166" y="1778"/>
                  <a:pt x="1163" y="1776"/>
                  <a:pt x="1165" y="1773"/>
                </a:cubicBezTo>
                <a:cubicBezTo>
                  <a:pt x="1165" y="1772"/>
                  <a:pt x="1167" y="1771"/>
                  <a:pt x="1168" y="1770"/>
                </a:cubicBezTo>
                <a:cubicBezTo>
                  <a:pt x="1169" y="1769"/>
                  <a:pt x="1169" y="1767"/>
                  <a:pt x="1170" y="1766"/>
                </a:cubicBezTo>
                <a:cubicBezTo>
                  <a:pt x="1171" y="1765"/>
                  <a:pt x="1173" y="1765"/>
                  <a:pt x="1174" y="1765"/>
                </a:cubicBezTo>
                <a:cubicBezTo>
                  <a:pt x="1175" y="1764"/>
                  <a:pt x="1176" y="1764"/>
                  <a:pt x="1178" y="1763"/>
                </a:cubicBezTo>
                <a:cubicBezTo>
                  <a:pt x="1179" y="1763"/>
                  <a:pt x="1181" y="1762"/>
                  <a:pt x="1182" y="1762"/>
                </a:cubicBezTo>
                <a:cubicBezTo>
                  <a:pt x="1185" y="1760"/>
                  <a:pt x="1189" y="1760"/>
                  <a:pt x="1192" y="1758"/>
                </a:cubicBezTo>
                <a:cubicBezTo>
                  <a:pt x="1193" y="1758"/>
                  <a:pt x="1194" y="1757"/>
                  <a:pt x="1196" y="1756"/>
                </a:cubicBezTo>
                <a:cubicBezTo>
                  <a:pt x="1197" y="1756"/>
                  <a:pt x="1199" y="1756"/>
                  <a:pt x="1200" y="1755"/>
                </a:cubicBezTo>
                <a:cubicBezTo>
                  <a:pt x="1201" y="1755"/>
                  <a:pt x="1203" y="1754"/>
                  <a:pt x="1204" y="1754"/>
                </a:cubicBezTo>
                <a:cubicBezTo>
                  <a:pt x="1206" y="1754"/>
                  <a:pt x="1207" y="1753"/>
                  <a:pt x="1208" y="1754"/>
                </a:cubicBezTo>
                <a:cubicBezTo>
                  <a:pt x="1211" y="1754"/>
                  <a:pt x="1214" y="1755"/>
                  <a:pt x="1217" y="1755"/>
                </a:cubicBezTo>
                <a:cubicBezTo>
                  <a:pt x="1218" y="1755"/>
                  <a:pt x="1220" y="1755"/>
                  <a:pt x="1221" y="1754"/>
                </a:cubicBezTo>
                <a:cubicBezTo>
                  <a:pt x="1222" y="1753"/>
                  <a:pt x="1223" y="1752"/>
                  <a:pt x="1223" y="1751"/>
                </a:cubicBezTo>
                <a:cubicBezTo>
                  <a:pt x="1224" y="1749"/>
                  <a:pt x="1224" y="1748"/>
                  <a:pt x="1224" y="1746"/>
                </a:cubicBezTo>
                <a:cubicBezTo>
                  <a:pt x="1224" y="1745"/>
                  <a:pt x="1225" y="1743"/>
                  <a:pt x="1225" y="1742"/>
                </a:cubicBezTo>
                <a:cubicBezTo>
                  <a:pt x="1226" y="1741"/>
                  <a:pt x="1226" y="1739"/>
                  <a:pt x="1228" y="1738"/>
                </a:cubicBezTo>
                <a:cubicBezTo>
                  <a:pt x="1228" y="1738"/>
                  <a:pt x="1229" y="1738"/>
                  <a:pt x="1229" y="1737"/>
                </a:cubicBezTo>
                <a:cubicBezTo>
                  <a:pt x="1230" y="1737"/>
                  <a:pt x="1230" y="1736"/>
                  <a:pt x="1231" y="1736"/>
                </a:cubicBezTo>
                <a:cubicBezTo>
                  <a:pt x="1234" y="1734"/>
                  <a:pt x="1237" y="1737"/>
                  <a:pt x="1240" y="1736"/>
                </a:cubicBezTo>
                <a:cubicBezTo>
                  <a:pt x="1241" y="1736"/>
                  <a:pt x="1242" y="1735"/>
                  <a:pt x="1244" y="1735"/>
                </a:cubicBezTo>
                <a:cubicBezTo>
                  <a:pt x="1245" y="1734"/>
                  <a:pt x="1246" y="1734"/>
                  <a:pt x="1248" y="1733"/>
                </a:cubicBezTo>
                <a:cubicBezTo>
                  <a:pt x="1249" y="1733"/>
                  <a:pt x="1249" y="1732"/>
                  <a:pt x="1250" y="1730"/>
                </a:cubicBezTo>
                <a:cubicBezTo>
                  <a:pt x="1250" y="1729"/>
                  <a:pt x="1250" y="1729"/>
                  <a:pt x="1250" y="1728"/>
                </a:cubicBezTo>
                <a:cubicBezTo>
                  <a:pt x="1251" y="1727"/>
                  <a:pt x="1252" y="1726"/>
                  <a:pt x="1252" y="1725"/>
                </a:cubicBezTo>
                <a:cubicBezTo>
                  <a:pt x="1252" y="1724"/>
                  <a:pt x="1252" y="1724"/>
                  <a:pt x="1253" y="1723"/>
                </a:cubicBezTo>
                <a:cubicBezTo>
                  <a:pt x="1253" y="1721"/>
                  <a:pt x="1254" y="1720"/>
                  <a:pt x="1256" y="1719"/>
                </a:cubicBezTo>
                <a:cubicBezTo>
                  <a:pt x="1256" y="1719"/>
                  <a:pt x="1257" y="1718"/>
                  <a:pt x="1258" y="1718"/>
                </a:cubicBezTo>
                <a:cubicBezTo>
                  <a:pt x="1259" y="1718"/>
                  <a:pt x="1259" y="1718"/>
                  <a:pt x="1260" y="1718"/>
                </a:cubicBezTo>
                <a:cubicBezTo>
                  <a:pt x="1262" y="1718"/>
                  <a:pt x="1263" y="1716"/>
                  <a:pt x="1264" y="1716"/>
                </a:cubicBezTo>
                <a:cubicBezTo>
                  <a:pt x="1267" y="1715"/>
                  <a:pt x="1270" y="1716"/>
                  <a:pt x="1273" y="1714"/>
                </a:cubicBezTo>
                <a:cubicBezTo>
                  <a:pt x="1274" y="1714"/>
                  <a:pt x="1275" y="1713"/>
                  <a:pt x="1275" y="1711"/>
                </a:cubicBezTo>
                <a:cubicBezTo>
                  <a:pt x="1275" y="1709"/>
                  <a:pt x="1273" y="1709"/>
                  <a:pt x="1273" y="1707"/>
                </a:cubicBezTo>
                <a:cubicBezTo>
                  <a:pt x="1273" y="1706"/>
                  <a:pt x="1274" y="1705"/>
                  <a:pt x="1274" y="1704"/>
                </a:cubicBezTo>
                <a:cubicBezTo>
                  <a:pt x="1274" y="1704"/>
                  <a:pt x="1273" y="1703"/>
                  <a:pt x="1273" y="1703"/>
                </a:cubicBezTo>
                <a:cubicBezTo>
                  <a:pt x="1273" y="1701"/>
                  <a:pt x="1273" y="1699"/>
                  <a:pt x="1273" y="1697"/>
                </a:cubicBezTo>
                <a:cubicBezTo>
                  <a:pt x="1273" y="1695"/>
                  <a:pt x="1274" y="1694"/>
                  <a:pt x="1275" y="1693"/>
                </a:cubicBezTo>
                <a:cubicBezTo>
                  <a:pt x="1276" y="1691"/>
                  <a:pt x="1276" y="1690"/>
                  <a:pt x="1276" y="1688"/>
                </a:cubicBezTo>
                <a:cubicBezTo>
                  <a:pt x="1277" y="1687"/>
                  <a:pt x="1278" y="1686"/>
                  <a:pt x="1279" y="1685"/>
                </a:cubicBezTo>
                <a:cubicBezTo>
                  <a:pt x="1279" y="1684"/>
                  <a:pt x="1280" y="1682"/>
                  <a:pt x="1281" y="1681"/>
                </a:cubicBezTo>
                <a:cubicBezTo>
                  <a:pt x="1282" y="1681"/>
                  <a:pt x="1284" y="1681"/>
                  <a:pt x="1283" y="1682"/>
                </a:cubicBezTo>
                <a:cubicBezTo>
                  <a:pt x="1283" y="1683"/>
                  <a:pt x="1282" y="1683"/>
                  <a:pt x="1282" y="1684"/>
                </a:cubicBezTo>
                <a:cubicBezTo>
                  <a:pt x="1283" y="1685"/>
                  <a:pt x="1283" y="1685"/>
                  <a:pt x="1284" y="1685"/>
                </a:cubicBezTo>
                <a:cubicBezTo>
                  <a:pt x="1285" y="1685"/>
                  <a:pt x="1285" y="1684"/>
                  <a:pt x="1286" y="1685"/>
                </a:cubicBezTo>
                <a:cubicBezTo>
                  <a:pt x="1287" y="1685"/>
                  <a:pt x="1287" y="1685"/>
                  <a:pt x="1288" y="1685"/>
                </a:cubicBezTo>
                <a:cubicBezTo>
                  <a:pt x="1290" y="1684"/>
                  <a:pt x="1290" y="1680"/>
                  <a:pt x="1292" y="1679"/>
                </a:cubicBezTo>
                <a:cubicBezTo>
                  <a:pt x="1293" y="1678"/>
                  <a:pt x="1294" y="1677"/>
                  <a:pt x="1294" y="1676"/>
                </a:cubicBezTo>
                <a:cubicBezTo>
                  <a:pt x="1294" y="1675"/>
                  <a:pt x="1294" y="1674"/>
                  <a:pt x="1295" y="1674"/>
                </a:cubicBezTo>
                <a:cubicBezTo>
                  <a:pt x="1295" y="1672"/>
                  <a:pt x="1297" y="1669"/>
                  <a:pt x="1298" y="1668"/>
                </a:cubicBezTo>
                <a:cubicBezTo>
                  <a:pt x="1300" y="1668"/>
                  <a:pt x="1301" y="1667"/>
                  <a:pt x="1302" y="1666"/>
                </a:cubicBezTo>
                <a:cubicBezTo>
                  <a:pt x="1303" y="1665"/>
                  <a:pt x="1304" y="1664"/>
                  <a:pt x="1305" y="1663"/>
                </a:cubicBezTo>
                <a:cubicBezTo>
                  <a:pt x="1306" y="1661"/>
                  <a:pt x="1307" y="1660"/>
                  <a:pt x="1308" y="1658"/>
                </a:cubicBezTo>
                <a:cubicBezTo>
                  <a:pt x="1308" y="1657"/>
                  <a:pt x="1309" y="1656"/>
                  <a:pt x="1310" y="1655"/>
                </a:cubicBezTo>
                <a:cubicBezTo>
                  <a:pt x="1311" y="1654"/>
                  <a:pt x="1311" y="1653"/>
                  <a:pt x="1312" y="1651"/>
                </a:cubicBezTo>
                <a:cubicBezTo>
                  <a:pt x="1312" y="1651"/>
                  <a:pt x="1312" y="1650"/>
                  <a:pt x="1313" y="1650"/>
                </a:cubicBezTo>
                <a:cubicBezTo>
                  <a:pt x="1313" y="1649"/>
                  <a:pt x="1313" y="1648"/>
                  <a:pt x="1313" y="1648"/>
                </a:cubicBezTo>
                <a:cubicBezTo>
                  <a:pt x="1314" y="1646"/>
                  <a:pt x="1315" y="1645"/>
                  <a:pt x="1315" y="1644"/>
                </a:cubicBezTo>
                <a:cubicBezTo>
                  <a:pt x="1315" y="1643"/>
                  <a:pt x="1314" y="1643"/>
                  <a:pt x="1314" y="1642"/>
                </a:cubicBezTo>
                <a:cubicBezTo>
                  <a:pt x="1314" y="1641"/>
                  <a:pt x="1315" y="1641"/>
                  <a:pt x="1314" y="1640"/>
                </a:cubicBezTo>
                <a:cubicBezTo>
                  <a:pt x="1314" y="1640"/>
                  <a:pt x="1313" y="1640"/>
                  <a:pt x="1313" y="1640"/>
                </a:cubicBezTo>
                <a:cubicBezTo>
                  <a:pt x="1312" y="1640"/>
                  <a:pt x="1312" y="1640"/>
                  <a:pt x="1311" y="1640"/>
                </a:cubicBezTo>
                <a:cubicBezTo>
                  <a:pt x="1310" y="1640"/>
                  <a:pt x="1310" y="1640"/>
                  <a:pt x="1309" y="1640"/>
                </a:cubicBezTo>
                <a:cubicBezTo>
                  <a:pt x="1308" y="1639"/>
                  <a:pt x="1307" y="1639"/>
                  <a:pt x="1307" y="1638"/>
                </a:cubicBezTo>
                <a:cubicBezTo>
                  <a:pt x="1306" y="1637"/>
                  <a:pt x="1304" y="1636"/>
                  <a:pt x="1303" y="1635"/>
                </a:cubicBezTo>
                <a:cubicBezTo>
                  <a:pt x="1302" y="1634"/>
                  <a:pt x="1302" y="1632"/>
                  <a:pt x="1301" y="1631"/>
                </a:cubicBezTo>
                <a:cubicBezTo>
                  <a:pt x="1300" y="1630"/>
                  <a:pt x="1299" y="1629"/>
                  <a:pt x="1298" y="1628"/>
                </a:cubicBezTo>
                <a:cubicBezTo>
                  <a:pt x="1297" y="1627"/>
                  <a:pt x="1296" y="1626"/>
                  <a:pt x="1295" y="1625"/>
                </a:cubicBezTo>
                <a:cubicBezTo>
                  <a:pt x="1295" y="1623"/>
                  <a:pt x="1294" y="1622"/>
                  <a:pt x="1293" y="1621"/>
                </a:cubicBezTo>
                <a:cubicBezTo>
                  <a:pt x="1292" y="1620"/>
                  <a:pt x="1291" y="1619"/>
                  <a:pt x="1290" y="1618"/>
                </a:cubicBezTo>
                <a:cubicBezTo>
                  <a:pt x="1288" y="1617"/>
                  <a:pt x="1287" y="1618"/>
                  <a:pt x="1285" y="1618"/>
                </a:cubicBezTo>
                <a:cubicBezTo>
                  <a:pt x="1283" y="1618"/>
                  <a:pt x="1281" y="1616"/>
                  <a:pt x="1278" y="1615"/>
                </a:cubicBezTo>
                <a:cubicBezTo>
                  <a:pt x="1277" y="1615"/>
                  <a:pt x="1275" y="1615"/>
                  <a:pt x="1274" y="1615"/>
                </a:cubicBezTo>
                <a:cubicBezTo>
                  <a:pt x="1273" y="1614"/>
                  <a:pt x="1272" y="1613"/>
                  <a:pt x="1271" y="1613"/>
                </a:cubicBezTo>
                <a:cubicBezTo>
                  <a:pt x="1268" y="1613"/>
                  <a:pt x="1265" y="1612"/>
                  <a:pt x="1262" y="1611"/>
                </a:cubicBezTo>
                <a:cubicBezTo>
                  <a:pt x="1260" y="1610"/>
                  <a:pt x="1258" y="1608"/>
                  <a:pt x="1256" y="1605"/>
                </a:cubicBezTo>
                <a:cubicBezTo>
                  <a:pt x="1255" y="1604"/>
                  <a:pt x="1253" y="1603"/>
                  <a:pt x="1252" y="1601"/>
                </a:cubicBezTo>
                <a:cubicBezTo>
                  <a:pt x="1251" y="1600"/>
                  <a:pt x="1250" y="1598"/>
                  <a:pt x="1249" y="1597"/>
                </a:cubicBezTo>
                <a:cubicBezTo>
                  <a:pt x="1249" y="1595"/>
                  <a:pt x="1248" y="1594"/>
                  <a:pt x="1248" y="1593"/>
                </a:cubicBezTo>
                <a:cubicBezTo>
                  <a:pt x="1248" y="1593"/>
                  <a:pt x="1247" y="1592"/>
                  <a:pt x="1247" y="1591"/>
                </a:cubicBezTo>
                <a:cubicBezTo>
                  <a:pt x="1247" y="1590"/>
                  <a:pt x="1247" y="1590"/>
                  <a:pt x="1247" y="1589"/>
                </a:cubicBezTo>
                <a:cubicBezTo>
                  <a:pt x="1247" y="1587"/>
                  <a:pt x="1247" y="1584"/>
                  <a:pt x="1247" y="1581"/>
                </a:cubicBezTo>
                <a:cubicBezTo>
                  <a:pt x="1246" y="1580"/>
                  <a:pt x="1246" y="1579"/>
                  <a:pt x="1245" y="1578"/>
                </a:cubicBezTo>
                <a:cubicBezTo>
                  <a:pt x="1244" y="1577"/>
                  <a:pt x="1244" y="1576"/>
                  <a:pt x="1245" y="1575"/>
                </a:cubicBezTo>
                <a:cubicBezTo>
                  <a:pt x="1246" y="1574"/>
                  <a:pt x="1246" y="1573"/>
                  <a:pt x="1246" y="1571"/>
                </a:cubicBezTo>
                <a:cubicBezTo>
                  <a:pt x="1247" y="1571"/>
                  <a:pt x="1247" y="1571"/>
                  <a:pt x="1247" y="1570"/>
                </a:cubicBezTo>
                <a:cubicBezTo>
                  <a:pt x="1247" y="1569"/>
                  <a:pt x="1247" y="1569"/>
                  <a:pt x="1248" y="1568"/>
                </a:cubicBezTo>
                <a:cubicBezTo>
                  <a:pt x="1248" y="1567"/>
                  <a:pt x="1249" y="1567"/>
                  <a:pt x="1249" y="1566"/>
                </a:cubicBezTo>
                <a:cubicBezTo>
                  <a:pt x="1249" y="1565"/>
                  <a:pt x="1246" y="1566"/>
                  <a:pt x="1247" y="1564"/>
                </a:cubicBezTo>
                <a:cubicBezTo>
                  <a:pt x="1248" y="1564"/>
                  <a:pt x="1248" y="1564"/>
                  <a:pt x="1248" y="1564"/>
                </a:cubicBezTo>
                <a:cubicBezTo>
                  <a:pt x="1249" y="1564"/>
                  <a:pt x="1249" y="1563"/>
                  <a:pt x="1249" y="1563"/>
                </a:cubicBezTo>
                <a:cubicBezTo>
                  <a:pt x="1249" y="1562"/>
                  <a:pt x="1250" y="1562"/>
                  <a:pt x="1250" y="1561"/>
                </a:cubicBezTo>
                <a:cubicBezTo>
                  <a:pt x="1249" y="1560"/>
                  <a:pt x="1249" y="1561"/>
                  <a:pt x="1248" y="1561"/>
                </a:cubicBezTo>
                <a:cubicBezTo>
                  <a:pt x="1248" y="1562"/>
                  <a:pt x="1247" y="1561"/>
                  <a:pt x="1247" y="1561"/>
                </a:cubicBezTo>
                <a:cubicBezTo>
                  <a:pt x="1245" y="1560"/>
                  <a:pt x="1245" y="1561"/>
                  <a:pt x="1244" y="1562"/>
                </a:cubicBezTo>
                <a:cubicBezTo>
                  <a:pt x="1243" y="1563"/>
                  <a:pt x="1242" y="1564"/>
                  <a:pt x="1241" y="1565"/>
                </a:cubicBezTo>
                <a:cubicBezTo>
                  <a:pt x="1240" y="1566"/>
                  <a:pt x="1240" y="1568"/>
                  <a:pt x="1239" y="1569"/>
                </a:cubicBezTo>
                <a:cubicBezTo>
                  <a:pt x="1237" y="1570"/>
                  <a:pt x="1237" y="1571"/>
                  <a:pt x="1236" y="1573"/>
                </a:cubicBezTo>
                <a:cubicBezTo>
                  <a:pt x="1235" y="1575"/>
                  <a:pt x="1233" y="1576"/>
                  <a:pt x="1231" y="1578"/>
                </a:cubicBezTo>
                <a:cubicBezTo>
                  <a:pt x="1229" y="1579"/>
                  <a:pt x="1228" y="1580"/>
                  <a:pt x="1226" y="1581"/>
                </a:cubicBezTo>
                <a:cubicBezTo>
                  <a:pt x="1225" y="1582"/>
                  <a:pt x="1224" y="1584"/>
                  <a:pt x="1223" y="1585"/>
                </a:cubicBezTo>
                <a:cubicBezTo>
                  <a:pt x="1221" y="1587"/>
                  <a:pt x="1220" y="1588"/>
                  <a:pt x="1218" y="1590"/>
                </a:cubicBezTo>
                <a:cubicBezTo>
                  <a:pt x="1215" y="1592"/>
                  <a:pt x="1212" y="1594"/>
                  <a:pt x="1211" y="1597"/>
                </a:cubicBezTo>
                <a:cubicBezTo>
                  <a:pt x="1210" y="1598"/>
                  <a:pt x="1210" y="1600"/>
                  <a:pt x="1209" y="1601"/>
                </a:cubicBezTo>
                <a:cubicBezTo>
                  <a:pt x="1208" y="1603"/>
                  <a:pt x="1207" y="1606"/>
                  <a:pt x="1204" y="1606"/>
                </a:cubicBezTo>
                <a:cubicBezTo>
                  <a:pt x="1204" y="1605"/>
                  <a:pt x="1204" y="1605"/>
                  <a:pt x="1203" y="1605"/>
                </a:cubicBezTo>
                <a:cubicBezTo>
                  <a:pt x="1203" y="1604"/>
                  <a:pt x="1202" y="1604"/>
                  <a:pt x="1201" y="1605"/>
                </a:cubicBezTo>
                <a:cubicBezTo>
                  <a:pt x="1200" y="1605"/>
                  <a:pt x="1200" y="1605"/>
                  <a:pt x="1200" y="1606"/>
                </a:cubicBezTo>
                <a:cubicBezTo>
                  <a:pt x="1200" y="1606"/>
                  <a:pt x="1201" y="1606"/>
                  <a:pt x="1201" y="1606"/>
                </a:cubicBezTo>
                <a:cubicBezTo>
                  <a:pt x="1202" y="1607"/>
                  <a:pt x="1197" y="1609"/>
                  <a:pt x="1197" y="1608"/>
                </a:cubicBezTo>
                <a:cubicBezTo>
                  <a:pt x="1197" y="1607"/>
                  <a:pt x="1198" y="1607"/>
                  <a:pt x="1199" y="1606"/>
                </a:cubicBezTo>
                <a:cubicBezTo>
                  <a:pt x="1199" y="1605"/>
                  <a:pt x="1198" y="1605"/>
                  <a:pt x="1197" y="1605"/>
                </a:cubicBezTo>
                <a:cubicBezTo>
                  <a:pt x="1195" y="1604"/>
                  <a:pt x="1195" y="1605"/>
                  <a:pt x="1193" y="1606"/>
                </a:cubicBezTo>
                <a:cubicBezTo>
                  <a:pt x="1193" y="1606"/>
                  <a:pt x="1192" y="1606"/>
                  <a:pt x="1192" y="1607"/>
                </a:cubicBezTo>
                <a:cubicBezTo>
                  <a:pt x="1192" y="1608"/>
                  <a:pt x="1193" y="1608"/>
                  <a:pt x="1194" y="1607"/>
                </a:cubicBezTo>
                <a:cubicBezTo>
                  <a:pt x="1194" y="1607"/>
                  <a:pt x="1195" y="1607"/>
                  <a:pt x="1195" y="1608"/>
                </a:cubicBezTo>
                <a:cubicBezTo>
                  <a:pt x="1196" y="1608"/>
                  <a:pt x="1197" y="1608"/>
                  <a:pt x="1196" y="1609"/>
                </a:cubicBezTo>
                <a:cubicBezTo>
                  <a:pt x="1196" y="1609"/>
                  <a:pt x="1195" y="1609"/>
                  <a:pt x="1195" y="1609"/>
                </a:cubicBezTo>
                <a:cubicBezTo>
                  <a:pt x="1194" y="1609"/>
                  <a:pt x="1194" y="1610"/>
                  <a:pt x="1193" y="1610"/>
                </a:cubicBezTo>
                <a:cubicBezTo>
                  <a:pt x="1193" y="1609"/>
                  <a:pt x="1193" y="1608"/>
                  <a:pt x="1192" y="1608"/>
                </a:cubicBezTo>
                <a:cubicBezTo>
                  <a:pt x="1191" y="1608"/>
                  <a:pt x="1191" y="1609"/>
                  <a:pt x="1190" y="1609"/>
                </a:cubicBezTo>
                <a:cubicBezTo>
                  <a:pt x="1189" y="1608"/>
                  <a:pt x="1189" y="1608"/>
                  <a:pt x="1189" y="1608"/>
                </a:cubicBezTo>
                <a:cubicBezTo>
                  <a:pt x="1188" y="1607"/>
                  <a:pt x="1186" y="1607"/>
                  <a:pt x="1184" y="1607"/>
                </a:cubicBezTo>
                <a:cubicBezTo>
                  <a:pt x="1183" y="1607"/>
                  <a:pt x="1181" y="1607"/>
                  <a:pt x="1179" y="1607"/>
                </a:cubicBezTo>
                <a:cubicBezTo>
                  <a:pt x="1176" y="1608"/>
                  <a:pt x="1174" y="1608"/>
                  <a:pt x="1171" y="1609"/>
                </a:cubicBezTo>
                <a:cubicBezTo>
                  <a:pt x="1169" y="1610"/>
                  <a:pt x="1167" y="1610"/>
                  <a:pt x="1165" y="1611"/>
                </a:cubicBezTo>
                <a:cubicBezTo>
                  <a:pt x="1163" y="1612"/>
                  <a:pt x="1160" y="1612"/>
                  <a:pt x="1158" y="1611"/>
                </a:cubicBezTo>
                <a:cubicBezTo>
                  <a:pt x="1157" y="1611"/>
                  <a:pt x="1157" y="1610"/>
                  <a:pt x="1156" y="1609"/>
                </a:cubicBezTo>
                <a:cubicBezTo>
                  <a:pt x="1156" y="1609"/>
                  <a:pt x="1155" y="1609"/>
                  <a:pt x="1155" y="1608"/>
                </a:cubicBezTo>
                <a:cubicBezTo>
                  <a:pt x="1155" y="1607"/>
                  <a:pt x="1155" y="1606"/>
                  <a:pt x="1155" y="1605"/>
                </a:cubicBezTo>
                <a:cubicBezTo>
                  <a:pt x="1155" y="1603"/>
                  <a:pt x="1154" y="1605"/>
                  <a:pt x="1154" y="1606"/>
                </a:cubicBezTo>
                <a:cubicBezTo>
                  <a:pt x="1153" y="1607"/>
                  <a:pt x="1153" y="1605"/>
                  <a:pt x="1153" y="1604"/>
                </a:cubicBezTo>
                <a:cubicBezTo>
                  <a:pt x="1152" y="1604"/>
                  <a:pt x="1153" y="1601"/>
                  <a:pt x="1152" y="1602"/>
                </a:cubicBezTo>
                <a:cubicBezTo>
                  <a:pt x="1151" y="1603"/>
                  <a:pt x="1152" y="1604"/>
                  <a:pt x="1151" y="1605"/>
                </a:cubicBezTo>
                <a:cubicBezTo>
                  <a:pt x="1150" y="1605"/>
                  <a:pt x="1149" y="1605"/>
                  <a:pt x="1149" y="1604"/>
                </a:cubicBezTo>
                <a:cubicBezTo>
                  <a:pt x="1148" y="1604"/>
                  <a:pt x="1146" y="1605"/>
                  <a:pt x="1146" y="1604"/>
                </a:cubicBezTo>
                <a:cubicBezTo>
                  <a:pt x="1146" y="1603"/>
                  <a:pt x="1146" y="1602"/>
                  <a:pt x="1147" y="1602"/>
                </a:cubicBezTo>
                <a:cubicBezTo>
                  <a:pt x="1147" y="1601"/>
                  <a:pt x="1148" y="1600"/>
                  <a:pt x="1149" y="1599"/>
                </a:cubicBezTo>
                <a:cubicBezTo>
                  <a:pt x="1151" y="1598"/>
                  <a:pt x="1148" y="1597"/>
                  <a:pt x="1149" y="1595"/>
                </a:cubicBezTo>
                <a:cubicBezTo>
                  <a:pt x="1150" y="1595"/>
                  <a:pt x="1150" y="1594"/>
                  <a:pt x="1150" y="1594"/>
                </a:cubicBezTo>
                <a:cubicBezTo>
                  <a:pt x="1151" y="1593"/>
                  <a:pt x="1150" y="1592"/>
                  <a:pt x="1151" y="1591"/>
                </a:cubicBezTo>
                <a:cubicBezTo>
                  <a:pt x="1151" y="1591"/>
                  <a:pt x="1151" y="1590"/>
                  <a:pt x="1151" y="1590"/>
                </a:cubicBezTo>
                <a:cubicBezTo>
                  <a:pt x="1152" y="1588"/>
                  <a:pt x="1152" y="1587"/>
                  <a:pt x="1152" y="1586"/>
                </a:cubicBezTo>
                <a:cubicBezTo>
                  <a:pt x="1153" y="1585"/>
                  <a:pt x="1153" y="1585"/>
                  <a:pt x="1153" y="1584"/>
                </a:cubicBezTo>
                <a:cubicBezTo>
                  <a:pt x="1152" y="1583"/>
                  <a:pt x="1152" y="1583"/>
                  <a:pt x="1152" y="1582"/>
                </a:cubicBezTo>
                <a:cubicBezTo>
                  <a:pt x="1151" y="1582"/>
                  <a:pt x="1151" y="1581"/>
                  <a:pt x="1151" y="1581"/>
                </a:cubicBezTo>
                <a:cubicBezTo>
                  <a:pt x="1150" y="1580"/>
                  <a:pt x="1149" y="1578"/>
                  <a:pt x="1150" y="1577"/>
                </a:cubicBezTo>
                <a:cubicBezTo>
                  <a:pt x="1150" y="1576"/>
                  <a:pt x="1151" y="1576"/>
                  <a:pt x="1151" y="1575"/>
                </a:cubicBezTo>
                <a:cubicBezTo>
                  <a:pt x="1151" y="1575"/>
                  <a:pt x="1151" y="1574"/>
                  <a:pt x="1151" y="1573"/>
                </a:cubicBezTo>
                <a:cubicBezTo>
                  <a:pt x="1151" y="1572"/>
                  <a:pt x="1152" y="1570"/>
                  <a:pt x="1150" y="1569"/>
                </a:cubicBezTo>
                <a:cubicBezTo>
                  <a:pt x="1150" y="1569"/>
                  <a:pt x="1149" y="1570"/>
                  <a:pt x="1148" y="1569"/>
                </a:cubicBezTo>
                <a:cubicBezTo>
                  <a:pt x="1148" y="1569"/>
                  <a:pt x="1147" y="1567"/>
                  <a:pt x="1147" y="1566"/>
                </a:cubicBezTo>
                <a:cubicBezTo>
                  <a:pt x="1146" y="1566"/>
                  <a:pt x="1146" y="1566"/>
                  <a:pt x="1145" y="1565"/>
                </a:cubicBezTo>
                <a:cubicBezTo>
                  <a:pt x="1144" y="1565"/>
                  <a:pt x="1143" y="1566"/>
                  <a:pt x="1142" y="1567"/>
                </a:cubicBezTo>
                <a:cubicBezTo>
                  <a:pt x="1140" y="1568"/>
                  <a:pt x="1140" y="1569"/>
                  <a:pt x="1140" y="1571"/>
                </a:cubicBezTo>
                <a:cubicBezTo>
                  <a:pt x="1140" y="1572"/>
                  <a:pt x="1140" y="1573"/>
                  <a:pt x="1138" y="1574"/>
                </a:cubicBezTo>
                <a:cubicBezTo>
                  <a:pt x="1138" y="1575"/>
                  <a:pt x="1138" y="1576"/>
                  <a:pt x="1137" y="1577"/>
                </a:cubicBezTo>
                <a:cubicBezTo>
                  <a:pt x="1137" y="1578"/>
                  <a:pt x="1137" y="1580"/>
                  <a:pt x="1137" y="1581"/>
                </a:cubicBezTo>
                <a:cubicBezTo>
                  <a:pt x="1136" y="1582"/>
                  <a:pt x="1136" y="1582"/>
                  <a:pt x="1136" y="1584"/>
                </a:cubicBezTo>
                <a:cubicBezTo>
                  <a:pt x="1136" y="1585"/>
                  <a:pt x="1135" y="1586"/>
                  <a:pt x="1135" y="1587"/>
                </a:cubicBezTo>
                <a:cubicBezTo>
                  <a:pt x="1137" y="1587"/>
                  <a:pt x="1136" y="1590"/>
                  <a:pt x="1136" y="1591"/>
                </a:cubicBezTo>
                <a:cubicBezTo>
                  <a:pt x="1136" y="1591"/>
                  <a:pt x="1136" y="1592"/>
                  <a:pt x="1136" y="1592"/>
                </a:cubicBezTo>
                <a:cubicBezTo>
                  <a:pt x="1135" y="1593"/>
                  <a:pt x="1135" y="1591"/>
                  <a:pt x="1135" y="1591"/>
                </a:cubicBezTo>
                <a:cubicBezTo>
                  <a:pt x="1134" y="1590"/>
                  <a:pt x="1133" y="1588"/>
                  <a:pt x="1133" y="1587"/>
                </a:cubicBezTo>
                <a:cubicBezTo>
                  <a:pt x="1132" y="1586"/>
                  <a:pt x="1132" y="1585"/>
                  <a:pt x="1131" y="1584"/>
                </a:cubicBezTo>
                <a:cubicBezTo>
                  <a:pt x="1130" y="1581"/>
                  <a:pt x="1128" y="1579"/>
                  <a:pt x="1126" y="1577"/>
                </a:cubicBezTo>
                <a:cubicBezTo>
                  <a:pt x="1124" y="1575"/>
                  <a:pt x="1124" y="1573"/>
                  <a:pt x="1122" y="1571"/>
                </a:cubicBezTo>
                <a:cubicBezTo>
                  <a:pt x="1121" y="1570"/>
                  <a:pt x="1120" y="1569"/>
                  <a:pt x="1120" y="1568"/>
                </a:cubicBezTo>
                <a:cubicBezTo>
                  <a:pt x="1120" y="1567"/>
                  <a:pt x="1120" y="1566"/>
                  <a:pt x="1120" y="1566"/>
                </a:cubicBezTo>
                <a:cubicBezTo>
                  <a:pt x="1121" y="1565"/>
                  <a:pt x="1121" y="1566"/>
                  <a:pt x="1122" y="1566"/>
                </a:cubicBezTo>
                <a:cubicBezTo>
                  <a:pt x="1122" y="1566"/>
                  <a:pt x="1123" y="1566"/>
                  <a:pt x="1123" y="1566"/>
                </a:cubicBezTo>
                <a:cubicBezTo>
                  <a:pt x="1123" y="1567"/>
                  <a:pt x="1123" y="1567"/>
                  <a:pt x="1123" y="1567"/>
                </a:cubicBezTo>
                <a:cubicBezTo>
                  <a:pt x="1124" y="1568"/>
                  <a:pt x="1124" y="1568"/>
                  <a:pt x="1124" y="1567"/>
                </a:cubicBezTo>
                <a:cubicBezTo>
                  <a:pt x="1124" y="1567"/>
                  <a:pt x="1124" y="1566"/>
                  <a:pt x="1124" y="1565"/>
                </a:cubicBezTo>
                <a:cubicBezTo>
                  <a:pt x="1124" y="1564"/>
                  <a:pt x="1125" y="1564"/>
                  <a:pt x="1125" y="1563"/>
                </a:cubicBezTo>
                <a:cubicBezTo>
                  <a:pt x="1125" y="1563"/>
                  <a:pt x="1125" y="1563"/>
                  <a:pt x="1125" y="1562"/>
                </a:cubicBezTo>
                <a:cubicBezTo>
                  <a:pt x="1125" y="1562"/>
                  <a:pt x="1125" y="1562"/>
                  <a:pt x="1126" y="1562"/>
                </a:cubicBezTo>
                <a:cubicBezTo>
                  <a:pt x="1126" y="1561"/>
                  <a:pt x="1125" y="1561"/>
                  <a:pt x="1125" y="1560"/>
                </a:cubicBezTo>
                <a:cubicBezTo>
                  <a:pt x="1124" y="1560"/>
                  <a:pt x="1124" y="1559"/>
                  <a:pt x="1124" y="1559"/>
                </a:cubicBezTo>
                <a:cubicBezTo>
                  <a:pt x="1124" y="1558"/>
                  <a:pt x="1123" y="1558"/>
                  <a:pt x="1122" y="1557"/>
                </a:cubicBezTo>
                <a:cubicBezTo>
                  <a:pt x="1121" y="1557"/>
                  <a:pt x="1120" y="1556"/>
                  <a:pt x="1121" y="1554"/>
                </a:cubicBezTo>
                <a:cubicBezTo>
                  <a:pt x="1121" y="1552"/>
                  <a:pt x="1122" y="1555"/>
                  <a:pt x="1123" y="1555"/>
                </a:cubicBezTo>
                <a:cubicBezTo>
                  <a:pt x="1124" y="1554"/>
                  <a:pt x="1123" y="1554"/>
                  <a:pt x="1123" y="1554"/>
                </a:cubicBezTo>
                <a:cubicBezTo>
                  <a:pt x="1122" y="1553"/>
                  <a:pt x="1122" y="1553"/>
                  <a:pt x="1122" y="1552"/>
                </a:cubicBezTo>
                <a:cubicBezTo>
                  <a:pt x="1122" y="1552"/>
                  <a:pt x="1121" y="1552"/>
                  <a:pt x="1121" y="1551"/>
                </a:cubicBezTo>
                <a:cubicBezTo>
                  <a:pt x="1120" y="1551"/>
                  <a:pt x="1120" y="1550"/>
                  <a:pt x="1119" y="1550"/>
                </a:cubicBezTo>
                <a:cubicBezTo>
                  <a:pt x="1118" y="1550"/>
                  <a:pt x="1117" y="1550"/>
                  <a:pt x="1116" y="1550"/>
                </a:cubicBezTo>
                <a:cubicBezTo>
                  <a:pt x="1115" y="1549"/>
                  <a:pt x="1115" y="1547"/>
                  <a:pt x="1114" y="1546"/>
                </a:cubicBezTo>
                <a:cubicBezTo>
                  <a:pt x="1114" y="1546"/>
                  <a:pt x="1113" y="1545"/>
                  <a:pt x="1113" y="1544"/>
                </a:cubicBezTo>
                <a:cubicBezTo>
                  <a:pt x="1113" y="1544"/>
                  <a:pt x="1112" y="1543"/>
                  <a:pt x="1112" y="1543"/>
                </a:cubicBezTo>
                <a:cubicBezTo>
                  <a:pt x="1111" y="1543"/>
                  <a:pt x="1110" y="1544"/>
                  <a:pt x="1110" y="1544"/>
                </a:cubicBezTo>
                <a:cubicBezTo>
                  <a:pt x="1109" y="1543"/>
                  <a:pt x="1109" y="1543"/>
                  <a:pt x="1108" y="1542"/>
                </a:cubicBezTo>
                <a:cubicBezTo>
                  <a:pt x="1108" y="1541"/>
                  <a:pt x="1107" y="1540"/>
                  <a:pt x="1106" y="1539"/>
                </a:cubicBezTo>
                <a:cubicBezTo>
                  <a:pt x="1105" y="1539"/>
                  <a:pt x="1104" y="1538"/>
                  <a:pt x="1105" y="1537"/>
                </a:cubicBezTo>
                <a:cubicBezTo>
                  <a:pt x="1106" y="1537"/>
                  <a:pt x="1108" y="1538"/>
                  <a:pt x="1107" y="1536"/>
                </a:cubicBezTo>
                <a:cubicBezTo>
                  <a:pt x="1106" y="1536"/>
                  <a:pt x="1105" y="1536"/>
                  <a:pt x="1104" y="1536"/>
                </a:cubicBezTo>
                <a:cubicBezTo>
                  <a:pt x="1103" y="1536"/>
                  <a:pt x="1102" y="1536"/>
                  <a:pt x="1102" y="1536"/>
                </a:cubicBezTo>
                <a:cubicBezTo>
                  <a:pt x="1101" y="1535"/>
                  <a:pt x="1102" y="1535"/>
                  <a:pt x="1101" y="1534"/>
                </a:cubicBezTo>
                <a:cubicBezTo>
                  <a:pt x="1101" y="1534"/>
                  <a:pt x="1100" y="1534"/>
                  <a:pt x="1099" y="1534"/>
                </a:cubicBezTo>
                <a:cubicBezTo>
                  <a:pt x="1098" y="1534"/>
                  <a:pt x="1098" y="1534"/>
                  <a:pt x="1098" y="1533"/>
                </a:cubicBezTo>
                <a:cubicBezTo>
                  <a:pt x="1096" y="1532"/>
                  <a:pt x="1096" y="1531"/>
                  <a:pt x="1096" y="1529"/>
                </a:cubicBezTo>
                <a:cubicBezTo>
                  <a:pt x="1095" y="1527"/>
                  <a:pt x="1095" y="1526"/>
                  <a:pt x="1095" y="1524"/>
                </a:cubicBezTo>
                <a:cubicBezTo>
                  <a:pt x="1094" y="1523"/>
                  <a:pt x="1093" y="1522"/>
                  <a:pt x="1093" y="1521"/>
                </a:cubicBezTo>
                <a:cubicBezTo>
                  <a:pt x="1092" y="1519"/>
                  <a:pt x="1091" y="1518"/>
                  <a:pt x="1091" y="1517"/>
                </a:cubicBezTo>
                <a:cubicBezTo>
                  <a:pt x="1090" y="1515"/>
                  <a:pt x="1089" y="1514"/>
                  <a:pt x="1089" y="1513"/>
                </a:cubicBezTo>
                <a:cubicBezTo>
                  <a:pt x="1089" y="1512"/>
                  <a:pt x="1089" y="1511"/>
                  <a:pt x="1088" y="1511"/>
                </a:cubicBezTo>
                <a:cubicBezTo>
                  <a:pt x="1088" y="1510"/>
                  <a:pt x="1087" y="1510"/>
                  <a:pt x="1087" y="1509"/>
                </a:cubicBezTo>
                <a:cubicBezTo>
                  <a:pt x="1087" y="1508"/>
                  <a:pt x="1086" y="1507"/>
                  <a:pt x="1086" y="1506"/>
                </a:cubicBezTo>
                <a:cubicBezTo>
                  <a:pt x="1085" y="1505"/>
                  <a:pt x="1085" y="1503"/>
                  <a:pt x="1084" y="1502"/>
                </a:cubicBezTo>
                <a:cubicBezTo>
                  <a:pt x="1084" y="1502"/>
                  <a:pt x="1084" y="1501"/>
                  <a:pt x="1083" y="1501"/>
                </a:cubicBezTo>
                <a:cubicBezTo>
                  <a:pt x="1083" y="1500"/>
                  <a:pt x="1083" y="1499"/>
                  <a:pt x="1083" y="1498"/>
                </a:cubicBezTo>
                <a:cubicBezTo>
                  <a:pt x="1082" y="1497"/>
                  <a:pt x="1081" y="1497"/>
                  <a:pt x="1080" y="1496"/>
                </a:cubicBezTo>
                <a:cubicBezTo>
                  <a:pt x="1079" y="1496"/>
                  <a:pt x="1079" y="1496"/>
                  <a:pt x="1078" y="1496"/>
                </a:cubicBezTo>
                <a:cubicBezTo>
                  <a:pt x="1078" y="1496"/>
                  <a:pt x="1076" y="1496"/>
                  <a:pt x="1077" y="1495"/>
                </a:cubicBezTo>
                <a:cubicBezTo>
                  <a:pt x="1077" y="1495"/>
                  <a:pt x="1078" y="1495"/>
                  <a:pt x="1079" y="1494"/>
                </a:cubicBezTo>
                <a:cubicBezTo>
                  <a:pt x="1079" y="1494"/>
                  <a:pt x="1079" y="1493"/>
                  <a:pt x="1079" y="1493"/>
                </a:cubicBezTo>
                <a:cubicBezTo>
                  <a:pt x="1080" y="1492"/>
                  <a:pt x="1081" y="1491"/>
                  <a:pt x="1082" y="1492"/>
                </a:cubicBezTo>
                <a:cubicBezTo>
                  <a:pt x="1083" y="1492"/>
                  <a:pt x="1083" y="1493"/>
                  <a:pt x="1084" y="1493"/>
                </a:cubicBezTo>
                <a:cubicBezTo>
                  <a:pt x="1085" y="1492"/>
                  <a:pt x="1085" y="1491"/>
                  <a:pt x="1086" y="1491"/>
                </a:cubicBezTo>
                <a:cubicBezTo>
                  <a:pt x="1087" y="1491"/>
                  <a:pt x="1089" y="1491"/>
                  <a:pt x="1089" y="1489"/>
                </a:cubicBezTo>
                <a:cubicBezTo>
                  <a:pt x="1089" y="1489"/>
                  <a:pt x="1088" y="1488"/>
                  <a:pt x="1088" y="1488"/>
                </a:cubicBezTo>
                <a:cubicBezTo>
                  <a:pt x="1088" y="1487"/>
                  <a:pt x="1088" y="1486"/>
                  <a:pt x="1087" y="1486"/>
                </a:cubicBezTo>
                <a:cubicBezTo>
                  <a:pt x="1087" y="1485"/>
                  <a:pt x="1087" y="1485"/>
                  <a:pt x="1087" y="1485"/>
                </a:cubicBezTo>
                <a:cubicBezTo>
                  <a:pt x="1086" y="1485"/>
                  <a:pt x="1086" y="1485"/>
                  <a:pt x="1086" y="1485"/>
                </a:cubicBezTo>
                <a:cubicBezTo>
                  <a:pt x="1086" y="1484"/>
                  <a:pt x="1085" y="1484"/>
                  <a:pt x="1085" y="1484"/>
                </a:cubicBezTo>
                <a:cubicBezTo>
                  <a:pt x="1084" y="1484"/>
                  <a:pt x="1084" y="1484"/>
                  <a:pt x="1083" y="1485"/>
                </a:cubicBezTo>
                <a:cubicBezTo>
                  <a:pt x="1083" y="1485"/>
                  <a:pt x="1082" y="1485"/>
                  <a:pt x="1081" y="1485"/>
                </a:cubicBezTo>
                <a:cubicBezTo>
                  <a:pt x="1081" y="1485"/>
                  <a:pt x="1081" y="1484"/>
                  <a:pt x="1080" y="1483"/>
                </a:cubicBezTo>
                <a:cubicBezTo>
                  <a:pt x="1080" y="1483"/>
                  <a:pt x="1080" y="1482"/>
                  <a:pt x="1081" y="1482"/>
                </a:cubicBezTo>
                <a:cubicBezTo>
                  <a:pt x="1081" y="1482"/>
                  <a:pt x="1081" y="1482"/>
                  <a:pt x="1081" y="1483"/>
                </a:cubicBezTo>
                <a:cubicBezTo>
                  <a:pt x="1082" y="1483"/>
                  <a:pt x="1082" y="1483"/>
                  <a:pt x="1082" y="1483"/>
                </a:cubicBezTo>
                <a:cubicBezTo>
                  <a:pt x="1084" y="1483"/>
                  <a:pt x="1085" y="1483"/>
                  <a:pt x="1086" y="1484"/>
                </a:cubicBezTo>
                <a:cubicBezTo>
                  <a:pt x="1087" y="1484"/>
                  <a:pt x="1087" y="1484"/>
                  <a:pt x="1088" y="1484"/>
                </a:cubicBezTo>
                <a:cubicBezTo>
                  <a:pt x="1089" y="1484"/>
                  <a:pt x="1089" y="1484"/>
                  <a:pt x="1090" y="1484"/>
                </a:cubicBezTo>
                <a:cubicBezTo>
                  <a:pt x="1092" y="1485"/>
                  <a:pt x="1092" y="1484"/>
                  <a:pt x="1093" y="1484"/>
                </a:cubicBezTo>
                <a:cubicBezTo>
                  <a:pt x="1095" y="1483"/>
                  <a:pt x="1096" y="1484"/>
                  <a:pt x="1097" y="1483"/>
                </a:cubicBezTo>
                <a:cubicBezTo>
                  <a:pt x="1099" y="1483"/>
                  <a:pt x="1100" y="1483"/>
                  <a:pt x="1100" y="1482"/>
                </a:cubicBezTo>
                <a:cubicBezTo>
                  <a:pt x="1100" y="1480"/>
                  <a:pt x="1100" y="1479"/>
                  <a:pt x="1099" y="1478"/>
                </a:cubicBezTo>
                <a:cubicBezTo>
                  <a:pt x="1099" y="1477"/>
                  <a:pt x="1098" y="1477"/>
                  <a:pt x="1099" y="1476"/>
                </a:cubicBezTo>
                <a:cubicBezTo>
                  <a:pt x="1100" y="1476"/>
                  <a:pt x="1100" y="1476"/>
                  <a:pt x="1101" y="1475"/>
                </a:cubicBezTo>
                <a:cubicBezTo>
                  <a:pt x="1102" y="1475"/>
                  <a:pt x="1101" y="1473"/>
                  <a:pt x="1103" y="1473"/>
                </a:cubicBezTo>
                <a:cubicBezTo>
                  <a:pt x="1103" y="1473"/>
                  <a:pt x="1105" y="1473"/>
                  <a:pt x="1105" y="1473"/>
                </a:cubicBezTo>
                <a:cubicBezTo>
                  <a:pt x="1106" y="1474"/>
                  <a:pt x="1105" y="1474"/>
                  <a:pt x="1105" y="1474"/>
                </a:cubicBezTo>
                <a:cubicBezTo>
                  <a:pt x="1104" y="1475"/>
                  <a:pt x="1101" y="1475"/>
                  <a:pt x="1102" y="1476"/>
                </a:cubicBezTo>
                <a:cubicBezTo>
                  <a:pt x="1102" y="1477"/>
                  <a:pt x="1104" y="1477"/>
                  <a:pt x="1104" y="1477"/>
                </a:cubicBezTo>
                <a:cubicBezTo>
                  <a:pt x="1105" y="1477"/>
                  <a:pt x="1105" y="1478"/>
                  <a:pt x="1106" y="1478"/>
                </a:cubicBezTo>
                <a:cubicBezTo>
                  <a:pt x="1107" y="1478"/>
                  <a:pt x="1108" y="1479"/>
                  <a:pt x="1110" y="1480"/>
                </a:cubicBezTo>
                <a:cubicBezTo>
                  <a:pt x="1110" y="1481"/>
                  <a:pt x="1111" y="1482"/>
                  <a:pt x="1112" y="1483"/>
                </a:cubicBezTo>
                <a:cubicBezTo>
                  <a:pt x="1113" y="1483"/>
                  <a:pt x="1113" y="1483"/>
                  <a:pt x="1114" y="1482"/>
                </a:cubicBezTo>
                <a:cubicBezTo>
                  <a:pt x="1114" y="1482"/>
                  <a:pt x="1115" y="1482"/>
                  <a:pt x="1116" y="1481"/>
                </a:cubicBezTo>
                <a:cubicBezTo>
                  <a:pt x="1116" y="1481"/>
                  <a:pt x="1117" y="1481"/>
                  <a:pt x="1117" y="1481"/>
                </a:cubicBezTo>
                <a:cubicBezTo>
                  <a:pt x="1118" y="1480"/>
                  <a:pt x="1119" y="1481"/>
                  <a:pt x="1119" y="1480"/>
                </a:cubicBezTo>
                <a:cubicBezTo>
                  <a:pt x="1120" y="1480"/>
                  <a:pt x="1121" y="1480"/>
                  <a:pt x="1121" y="1480"/>
                </a:cubicBezTo>
                <a:cubicBezTo>
                  <a:pt x="1122" y="1480"/>
                  <a:pt x="1123" y="1480"/>
                  <a:pt x="1123" y="1481"/>
                </a:cubicBezTo>
                <a:cubicBezTo>
                  <a:pt x="1123" y="1482"/>
                  <a:pt x="1123" y="1482"/>
                  <a:pt x="1124" y="1482"/>
                </a:cubicBezTo>
                <a:cubicBezTo>
                  <a:pt x="1124" y="1483"/>
                  <a:pt x="1125" y="1483"/>
                  <a:pt x="1125" y="1484"/>
                </a:cubicBezTo>
                <a:cubicBezTo>
                  <a:pt x="1125" y="1485"/>
                  <a:pt x="1124" y="1487"/>
                  <a:pt x="1126" y="1488"/>
                </a:cubicBezTo>
                <a:cubicBezTo>
                  <a:pt x="1126" y="1488"/>
                  <a:pt x="1127" y="1488"/>
                  <a:pt x="1128" y="1488"/>
                </a:cubicBezTo>
                <a:cubicBezTo>
                  <a:pt x="1128" y="1489"/>
                  <a:pt x="1128" y="1489"/>
                  <a:pt x="1129" y="1490"/>
                </a:cubicBezTo>
                <a:cubicBezTo>
                  <a:pt x="1129" y="1491"/>
                  <a:pt x="1130" y="1492"/>
                  <a:pt x="1131" y="1493"/>
                </a:cubicBezTo>
                <a:cubicBezTo>
                  <a:pt x="1132" y="1494"/>
                  <a:pt x="1133" y="1495"/>
                  <a:pt x="1134" y="1496"/>
                </a:cubicBezTo>
                <a:cubicBezTo>
                  <a:pt x="1134" y="1497"/>
                  <a:pt x="1134" y="1498"/>
                  <a:pt x="1134" y="1498"/>
                </a:cubicBezTo>
                <a:cubicBezTo>
                  <a:pt x="1134" y="1499"/>
                  <a:pt x="1133" y="1500"/>
                  <a:pt x="1133" y="1501"/>
                </a:cubicBezTo>
                <a:cubicBezTo>
                  <a:pt x="1133" y="1501"/>
                  <a:pt x="1134" y="1501"/>
                  <a:pt x="1135" y="1501"/>
                </a:cubicBezTo>
                <a:cubicBezTo>
                  <a:pt x="1135" y="1501"/>
                  <a:pt x="1135" y="1502"/>
                  <a:pt x="1136" y="1502"/>
                </a:cubicBezTo>
                <a:cubicBezTo>
                  <a:pt x="1137" y="1503"/>
                  <a:pt x="1138" y="1503"/>
                  <a:pt x="1138" y="1504"/>
                </a:cubicBezTo>
                <a:cubicBezTo>
                  <a:pt x="1139" y="1505"/>
                  <a:pt x="1138" y="1507"/>
                  <a:pt x="1139" y="1508"/>
                </a:cubicBezTo>
                <a:cubicBezTo>
                  <a:pt x="1139" y="1509"/>
                  <a:pt x="1139" y="1509"/>
                  <a:pt x="1140" y="1509"/>
                </a:cubicBezTo>
                <a:cubicBezTo>
                  <a:pt x="1140" y="1510"/>
                  <a:pt x="1140" y="1511"/>
                  <a:pt x="1140" y="1511"/>
                </a:cubicBezTo>
                <a:cubicBezTo>
                  <a:pt x="1141" y="1512"/>
                  <a:pt x="1141" y="1513"/>
                  <a:pt x="1141" y="1513"/>
                </a:cubicBezTo>
                <a:cubicBezTo>
                  <a:pt x="1141" y="1514"/>
                  <a:pt x="1142" y="1515"/>
                  <a:pt x="1142" y="1515"/>
                </a:cubicBezTo>
                <a:cubicBezTo>
                  <a:pt x="1143" y="1516"/>
                  <a:pt x="1143" y="1518"/>
                  <a:pt x="1143" y="1519"/>
                </a:cubicBezTo>
                <a:cubicBezTo>
                  <a:pt x="1144" y="1520"/>
                  <a:pt x="1145" y="1521"/>
                  <a:pt x="1146" y="1522"/>
                </a:cubicBezTo>
                <a:cubicBezTo>
                  <a:pt x="1147" y="1525"/>
                  <a:pt x="1148" y="1528"/>
                  <a:pt x="1151" y="1529"/>
                </a:cubicBezTo>
                <a:cubicBezTo>
                  <a:pt x="1154" y="1529"/>
                  <a:pt x="1157" y="1529"/>
                  <a:pt x="1160" y="1530"/>
                </a:cubicBezTo>
                <a:cubicBezTo>
                  <a:pt x="1160" y="1530"/>
                  <a:pt x="1161" y="1530"/>
                  <a:pt x="1162" y="1531"/>
                </a:cubicBezTo>
                <a:cubicBezTo>
                  <a:pt x="1162" y="1531"/>
                  <a:pt x="1163" y="1531"/>
                  <a:pt x="1164" y="1531"/>
                </a:cubicBezTo>
                <a:cubicBezTo>
                  <a:pt x="1164" y="1531"/>
                  <a:pt x="1164" y="1532"/>
                  <a:pt x="1165" y="1532"/>
                </a:cubicBezTo>
                <a:cubicBezTo>
                  <a:pt x="1166" y="1533"/>
                  <a:pt x="1166" y="1533"/>
                  <a:pt x="1167" y="1533"/>
                </a:cubicBezTo>
                <a:cubicBezTo>
                  <a:pt x="1168" y="1533"/>
                  <a:pt x="1169" y="1534"/>
                  <a:pt x="1170" y="1535"/>
                </a:cubicBezTo>
                <a:cubicBezTo>
                  <a:pt x="1171" y="1536"/>
                  <a:pt x="1172" y="1537"/>
                  <a:pt x="1173" y="1538"/>
                </a:cubicBezTo>
                <a:cubicBezTo>
                  <a:pt x="1174" y="1539"/>
                  <a:pt x="1175" y="1540"/>
                  <a:pt x="1176" y="1542"/>
                </a:cubicBezTo>
                <a:cubicBezTo>
                  <a:pt x="1177" y="1543"/>
                  <a:pt x="1178" y="1543"/>
                  <a:pt x="1179" y="1544"/>
                </a:cubicBezTo>
                <a:cubicBezTo>
                  <a:pt x="1180" y="1544"/>
                  <a:pt x="1181" y="1545"/>
                  <a:pt x="1181" y="1545"/>
                </a:cubicBezTo>
                <a:cubicBezTo>
                  <a:pt x="1182" y="1546"/>
                  <a:pt x="1183" y="1546"/>
                  <a:pt x="1184" y="1546"/>
                </a:cubicBezTo>
                <a:cubicBezTo>
                  <a:pt x="1186" y="1547"/>
                  <a:pt x="1187" y="1547"/>
                  <a:pt x="1189" y="1548"/>
                </a:cubicBezTo>
                <a:cubicBezTo>
                  <a:pt x="1189" y="1550"/>
                  <a:pt x="1190" y="1551"/>
                  <a:pt x="1191" y="1552"/>
                </a:cubicBezTo>
                <a:cubicBezTo>
                  <a:pt x="1192" y="1553"/>
                  <a:pt x="1193" y="1554"/>
                  <a:pt x="1195" y="1554"/>
                </a:cubicBezTo>
                <a:cubicBezTo>
                  <a:pt x="1196" y="1554"/>
                  <a:pt x="1198" y="1554"/>
                  <a:pt x="1199" y="1555"/>
                </a:cubicBezTo>
                <a:cubicBezTo>
                  <a:pt x="1202" y="1555"/>
                  <a:pt x="1205" y="1556"/>
                  <a:pt x="1208" y="1556"/>
                </a:cubicBezTo>
                <a:cubicBezTo>
                  <a:pt x="1209" y="1556"/>
                  <a:pt x="1210" y="1556"/>
                  <a:pt x="1211" y="1557"/>
                </a:cubicBezTo>
                <a:cubicBezTo>
                  <a:pt x="1212" y="1558"/>
                  <a:pt x="1214" y="1558"/>
                  <a:pt x="1215" y="1557"/>
                </a:cubicBezTo>
                <a:cubicBezTo>
                  <a:pt x="1216" y="1557"/>
                  <a:pt x="1217" y="1556"/>
                  <a:pt x="1219" y="1556"/>
                </a:cubicBezTo>
                <a:cubicBezTo>
                  <a:pt x="1220" y="1556"/>
                  <a:pt x="1221" y="1555"/>
                  <a:pt x="1222" y="1555"/>
                </a:cubicBezTo>
                <a:cubicBezTo>
                  <a:pt x="1223" y="1554"/>
                  <a:pt x="1224" y="1554"/>
                  <a:pt x="1225" y="1554"/>
                </a:cubicBezTo>
                <a:cubicBezTo>
                  <a:pt x="1226" y="1554"/>
                  <a:pt x="1226" y="1553"/>
                  <a:pt x="1227" y="1553"/>
                </a:cubicBezTo>
                <a:cubicBezTo>
                  <a:pt x="1228" y="1552"/>
                  <a:pt x="1228" y="1552"/>
                  <a:pt x="1228" y="1552"/>
                </a:cubicBezTo>
                <a:cubicBezTo>
                  <a:pt x="1229" y="1552"/>
                  <a:pt x="1229" y="1553"/>
                  <a:pt x="1229" y="1553"/>
                </a:cubicBezTo>
                <a:cubicBezTo>
                  <a:pt x="1228" y="1553"/>
                  <a:pt x="1228" y="1553"/>
                  <a:pt x="1227" y="1554"/>
                </a:cubicBezTo>
                <a:cubicBezTo>
                  <a:pt x="1227" y="1554"/>
                  <a:pt x="1227" y="1554"/>
                  <a:pt x="1226" y="1555"/>
                </a:cubicBezTo>
                <a:cubicBezTo>
                  <a:pt x="1225" y="1556"/>
                  <a:pt x="1225" y="1556"/>
                  <a:pt x="1225" y="1558"/>
                </a:cubicBezTo>
                <a:cubicBezTo>
                  <a:pt x="1227" y="1558"/>
                  <a:pt x="1226" y="1556"/>
                  <a:pt x="1228" y="1556"/>
                </a:cubicBezTo>
                <a:cubicBezTo>
                  <a:pt x="1229" y="1556"/>
                  <a:pt x="1229" y="1556"/>
                  <a:pt x="1230" y="1555"/>
                </a:cubicBezTo>
                <a:cubicBezTo>
                  <a:pt x="1231" y="1555"/>
                  <a:pt x="1231" y="1554"/>
                  <a:pt x="1232" y="1554"/>
                </a:cubicBezTo>
                <a:cubicBezTo>
                  <a:pt x="1233" y="1554"/>
                  <a:pt x="1233" y="1554"/>
                  <a:pt x="1234" y="1554"/>
                </a:cubicBezTo>
                <a:cubicBezTo>
                  <a:pt x="1234" y="1554"/>
                  <a:pt x="1235" y="1553"/>
                  <a:pt x="1235" y="1553"/>
                </a:cubicBezTo>
                <a:cubicBezTo>
                  <a:pt x="1236" y="1553"/>
                  <a:pt x="1236" y="1552"/>
                  <a:pt x="1237" y="1552"/>
                </a:cubicBezTo>
                <a:cubicBezTo>
                  <a:pt x="1238" y="1552"/>
                  <a:pt x="1237" y="1553"/>
                  <a:pt x="1238" y="1554"/>
                </a:cubicBezTo>
                <a:cubicBezTo>
                  <a:pt x="1238" y="1554"/>
                  <a:pt x="1239" y="1554"/>
                  <a:pt x="1240" y="1554"/>
                </a:cubicBezTo>
                <a:cubicBezTo>
                  <a:pt x="1240" y="1553"/>
                  <a:pt x="1240" y="1552"/>
                  <a:pt x="1241" y="1552"/>
                </a:cubicBezTo>
                <a:cubicBezTo>
                  <a:pt x="1241" y="1550"/>
                  <a:pt x="1242" y="1549"/>
                  <a:pt x="1244" y="1549"/>
                </a:cubicBezTo>
                <a:cubicBezTo>
                  <a:pt x="1244" y="1549"/>
                  <a:pt x="1246" y="1549"/>
                  <a:pt x="1245" y="1548"/>
                </a:cubicBezTo>
                <a:cubicBezTo>
                  <a:pt x="1244" y="1548"/>
                  <a:pt x="1243" y="1548"/>
                  <a:pt x="1243" y="1548"/>
                </a:cubicBezTo>
                <a:cubicBezTo>
                  <a:pt x="1242" y="1548"/>
                  <a:pt x="1241" y="1547"/>
                  <a:pt x="1241" y="1547"/>
                </a:cubicBezTo>
                <a:cubicBezTo>
                  <a:pt x="1240" y="1547"/>
                  <a:pt x="1240" y="1548"/>
                  <a:pt x="1239" y="1548"/>
                </a:cubicBezTo>
                <a:cubicBezTo>
                  <a:pt x="1237" y="1549"/>
                  <a:pt x="1236" y="1548"/>
                  <a:pt x="1235" y="1548"/>
                </a:cubicBezTo>
                <a:cubicBezTo>
                  <a:pt x="1233" y="1548"/>
                  <a:pt x="1234" y="1550"/>
                  <a:pt x="1234" y="1551"/>
                </a:cubicBezTo>
                <a:cubicBezTo>
                  <a:pt x="1233" y="1552"/>
                  <a:pt x="1232" y="1552"/>
                  <a:pt x="1231" y="1553"/>
                </a:cubicBezTo>
                <a:cubicBezTo>
                  <a:pt x="1230" y="1553"/>
                  <a:pt x="1229" y="1552"/>
                  <a:pt x="1229" y="1551"/>
                </a:cubicBezTo>
                <a:cubicBezTo>
                  <a:pt x="1229" y="1550"/>
                  <a:pt x="1231" y="1550"/>
                  <a:pt x="1231" y="1549"/>
                </a:cubicBezTo>
                <a:cubicBezTo>
                  <a:pt x="1231" y="1549"/>
                  <a:pt x="1231" y="1548"/>
                  <a:pt x="1231" y="1548"/>
                </a:cubicBezTo>
                <a:cubicBezTo>
                  <a:pt x="1232" y="1547"/>
                  <a:pt x="1233" y="1548"/>
                  <a:pt x="1233" y="1547"/>
                </a:cubicBezTo>
                <a:cubicBezTo>
                  <a:pt x="1234" y="1547"/>
                  <a:pt x="1235" y="1546"/>
                  <a:pt x="1235" y="1546"/>
                </a:cubicBezTo>
                <a:cubicBezTo>
                  <a:pt x="1236" y="1545"/>
                  <a:pt x="1238" y="1545"/>
                  <a:pt x="1239" y="1545"/>
                </a:cubicBezTo>
                <a:cubicBezTo>
                  <a:pt x="1241" y="1545"/>
                  <a:pt x="1242" y="1544"/>
                  <a:pt x="1243" y="1544"/>
                </a:cubicBezTo>
                <a:cubicBezTo>
                  <a:pt x="1245" y="1544"/>
                  <a:pt x="1246" y="1544"/>
                  <a:pt x="1248" y="1544"/>
                </a:cubicBezTo>
                <a:cubicBezTo>
                  <a:pt x="1249" y="1544"/>
                  <a:pt x="1250" y="1544"/>
                  <a:pt x="1252" y="1544"/>
                </a:cubicBezTo>
                <a:cubicBezTo>
                  <a:pt x="1253" y="1545"/>
                  <a:pt x="1254" y="1545"/>
                  <a:pt x="1256" y="1545"/>
                </a:cubicBezTo>
                <a:cubicBezTo>
                  <a:pt x="1259" y="1547"/>
                  <a:pt x="1258" y="1550"/>
                  <a:pt x="1259" y="1552"/>
                </a:cubicBezTo>
                <a:cubicBezTo>
                  <a:pt x="1259" y="1553"/>
                  <a:pt x="1259" y="1554"/>
                  <a:pt x="1260" y="1555"/>
                </a:cubicBezTo>
                <a:cubicBezTo>
                  <a:pt x="1260" y="1556"/>
                  <a:pt x="1260" y="1557"/>
                  <a:pt x="1260" y="1558"/>
                </a:cubicBezTo>
                <a:cubicBezTo>
                  <a:pt x="1260" y="1559"/>
                  <a:pt x="1260" y="1560"/>
                  <a:pt x="1260" y="1561"/>
                </a:cubicBezTo>
                <a:cubicBezTo>
                  <a:pt x="1260" y="1563"/>
                  <a:pt x="1262" y="1564"/>
                  <a:pt x="1262" y="1566"/>
                </a:cubicBezTo>
                <a:cubicBezTo>
                  <a:pt x="1262" y="1568"/>
                  <a:pt x="1263" y="1572"/>
                  <a:pt x="1265" y="1574"/>
                </a:cubicBezTo>
                <a:cubicBezTo>
                  <a:pt x="1266" y="1574"/>
                  <a:pt x="1268" y="1574"/>
                  <a:pt x="1269" y="1574"/>
                </a:cubicBezTo>
                <a:cubicBezTo>
                  <a:pt x="1271" y="1574"/>
                  <a:pt x="1272" y="1575"/>
                  <a:pt x="1274" y="1575"/>
                </a:cubicBezTo>
                <a:cubicBezTo>
                  <a:pt x="1275" y="1575"/>
                  <a:pt x="1277" y="1575"/>
                  <a:pt x="1278" y="1575"/>
                </a:cubicBezTo>
                <a:cubicBezTo>
                  <a:pt x="1280" y="1575"/>
                  <a:pt x="1281" y="1576"/>
                  <a:pt x="1283" y="1576"/>
                </a:cubicBezTo>
                <a:cubicBezTo>
                  <a:pt x="1284" y="1576"/>
                  <a:pt x="1285" y="1577"/>
                  <a:pt x="1287" y="1577"/>
                </a:cubicBezTo>
                <a:cubicBezTo>
                  <a:pt x="1288" y="1577"/>
                  <a:pt x="1290" y="1577"/>
                  <a:pt x="1292" y="1577"/>
                </a:cubicBezTo>
                <a:cubicBezTo>
                  <a:pt x="1293" y="1577"/>
                  <a:pt x="1294" y="1578"/>
                  <a:pt x="1295" y="1579"/>
                </a:cubicBezTo>
                <a:cubicBezTo>
                  <a:pt x="1297" y="1579"/>
                  <a:pt x="1298" y="1580"/>
                  <a:pt x="1299" y="1581"/>
                </a:cubicBezTo>
                <a:cubicBezTo>
                  <a:pt x="1300" y="1581"/>
                  <a:pt x="1302" y="1581"/>
                  <a:pt x="1303" y="1581"/>
                </a:cubicBezTo>
                <a:cubicBezTo>
                  <a:pt x="1304" y="1580"/>
                  <a:pt x="1305" y="1580"/>
                  <a:pt x="1307" y="1580"/>
                </a:cubicBezTo>
                <a:cubicBezTo>
                  <a:pt x="1310" y="1580"/>
                  <a:pt x="1313" y="1580"/>
                  <a:pt x="1316" y="1580"/>
                </a:cubicBezTo>
                <a:cubicBezTo>
                  <a:pt x="1319" y="1580"/>
                  <a:pt x="1322" y="1580"/>
                  <a:pt x="1325" y="1580"/>
                </a:cubicBezTo>
                <a:cubicBezTo>
                  <a:pt x="1326" y="1580"/>
                  <a:pt x="1327" y="1580"/>
                  <a:pt x="1328" y="1581"/>
                </a:cubicBezTo>
                <a:cubicBezTo>
                  <a:pt x="1329" y="1581"/>
                  <a:pt x="1329" y="1582"/>
                  <a:pt x="1329" y="1583"/>
                </a:cubicBezTo>
                <a:cubicBezTo>
                  <a:pt x="1330" y="1584"/>
                  <a:pt x="1331" y="1585"/>
                  <a:pt x="1333" y="1586"/>
                </a:cubicBezTo>
                <a:cubicBezTo>
                  <a:pt x="1335" y="1586"/>
                  <a:pt x="1337" y="1585"/>
                  <a:pt x="1338" y="1586"/>
                </a:cubicBezTo>
                <a:cubicBezTo>
                  <a:pt x="1340" y="1586"/>
                  <a:pt x="1341" y="1587"/>
                  <a:pt x="1343" y="1587"/>
                </a:cubicBezTo>
                <a:cubicBezTo>
                  <a:pt x="1344" y="1587"/>
                  <a:pt x="1346" y="1587"/>
                  <a:pt x="1347" y="1586"/>
                </a:cubicBezTo>
                <a:cubicBezTo>
                  <a:pt x="1348" y="1586"/>
                  <a:pt x="1349" y="1585"/>
                  <a:pt x="1351" y="1585"/>
                </a:cubicBezTo>
                <a:cubicBezTo>
                  <a:pt x="1352" y="1585"/>
                  <a:pt x="1352" y="1586"/>
                  <a:pt x="1353" y="1587"/>
                </a:cubicBezTo>
                <a:cubicBezTo>
                  <a:pt x="1353" y="1588"/>
                  <a:pt x="1353" y="1589"/>
                  <a:pt x="1354" y="1589"/>
                </a:cubicBezTo>
                <a:cubicBezTo>
                  <a:pt x="1354" y="1589"/>
                  <a:pt x="1355" y="1588"/>
                  <a:pt x="1355" y="1588"/>
                </a:cubicBezTo>
                <a:cubicBezTo>
                  <a:pt x="1356" y="1588"/>
                  <a:pt x="1357" y="1588"/>
                  <a:pt x="1357" y="1588"/>
                </a:cubicBezTo>
                <a:cubicBezTo>
                  <a:pt x="1359" y="1587"/>
                  <a:pt x="1360" y="1587"/>
                  <a:pt x="1361" y="1586"/>
                </a:cubicBezTo>
                <a:cubicBezTo>
                  <a:pt x="1361" y="1586"/>
                  <a:pt x="1362" y="1585"/>
                  <a:pt x="1363" y="1586"/>
                </a:cubicBezTo>
                <a:cubicBezTo>
                  <a:pt x="1363" y="1586"/>
                  <a:pt x="1363" y="1587"/>
                  <a:pt x="1363" y="1587"/>
                </a:cubicBezTo>
                <a:cubicBezTo>
                  <a:pt x="1364" y="1588"/>
                  <a:pt x="1365" y="1586"/>
                  <a:pt x="1366" y="1586"/>
                </a:cubicBezTo>
                <a:cubicBezTo>
                  <a:pt x="1367" y="1586"/>
                  <a:pt x="1368" y="1586"/>
                  <a:pt x="1368" y="1585"/>
                </a:cubicBezTo>
                <a:cubicBezTo>
                  <a:pt x="1369" y="1585"/>
                  <a:pt x="1369" y="1584"/>
                  <a:pt x="1370" y="1584"/>
                </a:cubicBezTo>
                <a:cubicBezTo>
                  <a:pt x="1373" y="1583"/>
                  <a:pt x="1376" y="1584"/>
                  <a:pt x="1378" y="1585"/>
                </a:cubicBezTo>
                <a:cubicBezTo>
                  <a:pt x="1380" y="1585"/>
                  <a:pt x="1381" y="1585"/>
                  <a:pt x="1383" y="1585"/>
                </a:cubicBezTo>
                <a:cubicBezTo>
                  <a:pt x="1383" y="1585"/>
                  <a:pt x="1384" y="1585"/>
                  <a:pt x="1385" y="1585"/>
                </a:cubicBezTo>
                <a:cubicBezTo>
                  <a:pt x="1385" y="1585"/>
                  <a:pt x="1386" y="1586"/>
                  <a:pt x="1387" y="1585"/>
                </a:cubicBezTo>
                <a:cubicBezTo>
                  <a:pt x="1387" y="1585"/>
                  <a:pt x="1388" y="1584"/>
                  <a:pt x="1388" y="1584"/>
                </a:cubicBezTo>
                <a:cubicBezTo>
                  <a:pt x="1388" y="1583"/>
                  <a:pt x="1389" y="1583"/>
                  <a:pt x="1390" y="1583"/>
                </a:cubicBezTo>
                <a:cubicBezTo>
                  <a:pt x="1391" y="1583"/>
                  <a:pt x="1391" y="1583"/>
                  <a:pt x="1392" y="1583"/>
                </a:cubicBezTo>
                <a:cubicBezTo>
                  <a:pt x="1393" y="1582"/>
                  <a:pt x="1393" y="1582"/>
                  <a:pt x="1394" y="1582"/>
                </a:cubicBezTo>
                <a:cubicBezTo>
                  <a:pt x="1396" y="1582"/>
                  <a:pt x="1398" y="1582"/>
                  <a:pt x="1400" y="1583"/>
                </a:cubicBezTo>
                <a:cubicBezTo>
                  <a:pt x="1401" y="1584"/>
                  <a:pt x="1402" y="1584"/>
                  <a:pt x="1404" y="1584"/>
                </a:cubicBezTo>
                <a:cubicBezTo>
                  <a:pt x="1405" y="1584"/>
                  <a:pt x="1406" y="1584"/>
                  <a:pt x="1408" y="1585"/>
                </a:cubicBezTo>
                <a:cubicBezTo>
                  <a:pt x="1408" y="1585"/>
                  <a:pt x="1409" y="1586"/>
                  <a:pt x="1409" y="1586"/>
                </a:cubicBezTo>
                <a:cubicBezTo>
                  <a:pt x="1410" y="1586"/>
                  <a:pt x="1410" y="1586"/>
                  <a:pt x="1411" y="1585"/>
                </a:cubicBezTo>
                <a:cubicBezTo>
                  <a:pt x="1412" y="1584"/>
                  <a:pt x="1414" y="1584"/>
                  <a:pt x="1415" y="1584"/>
                </a:cubicBezTo>
                <a:cubicBezTo>
                  <a:pt x="1417" y="1584"/>
                  <a:pt x="1418" y="1582"/>
                  <a:pt x="1419" y="1582"/>
                </a:cubicBezTo>
                <a:cubicBezTo>
                  <a:pt x="1422" y="1582"/>
                  <a:pt x="1425" y="1582"/>
                  <a:pt x="1428" y="1582"/>
                </a:cubicBezTo>
                <a:cubicBezTo>
                  <a:pt x="1430" y="1582"/>
                  <a:pt x="1431" y="1581"/>
                  <a:pt x="1432" y="1581"/>
                </a:cubicBezTo>
                <a:cubicBezTo>
                  <a:pt x="1434" y="1581"/>
                  <a:pt x="1435" y="1581"/>
                  <a:pt x="1436" y="1581"/>
                </a:cubicBezTo>
                <a:cubicBezTo>
                  <a:pt x="1438" y="1582"/>
                  <a:pt x="1439" y="1582"/>
                  <a:pt x="1441" y="1582"/>
                </a:cubicBezTo>
                <a:cubicBezTo>
                  <a:pt x="1442" y="1582"/>
                  <a:pt x="1443" y="1582"/>
                  <a:pt x="1445" y="1582"/>
                </a:cubicBezTo>
                <a:cubicBezTo>
                  <a:pt x="1446" y="1582"/>
                  <a:pt x="1446" y="1581"/>
                  <a:pt x="1446" y="1580"/>
                </a:cubicBezTo>
                <a:cubicBezTo>
                  <a:pt x="1445" y="1579"/>
                  <a:pt x="1443" y="1579"/>
                  <a:pt x="1443" y="1577"/>
                </a:cubicBezTo>
                <a:cubicBezTo>
                  <a:pt x="1444" y="1577"/>
                  <a:pt x="1444" y="1578"/>
                  <a:pt x="1445" y="1578"/>
                </a:cubicBezTo>
                <a:cubicBezTo>
                  <a:pt x="1445" y="1579"/>
                  <a:pt x="1446" y="1579"/>
                  <a:pt x="1447" y="1579"/>
                </a:cubicBezTo>
                <a:cubicBezTo>
                  <a:pt x="1448" y="1580"/>
                  <a:pt x="1446" y="1582"/>
                  <a:pt x="1447" y="1583"/>
                </a:cubicBezTo>
                <a:cubicBezTo>
                  <a:pt x="1448" y="1584"/>
                  <a:pt x="1449" y="1584"/>
                  <a:pt x="1450" y="1585"/>
                </a:cubicBezTo>
                <a:cubicBezTo>
                  <a:pt x="1450" y="1587"/>
                  <a:pt x="1450" y="1588"/>
                  <a:pt x="1449" y="1589"/>
                </a:cubicBezTo>
                <a:cubicBezTo>
                  <a:pt x="1449" y="1590"/>
                  <a:pt x="1449" y="1591"/>
                  <a:pt x="1449" y="1591"/>
                </a:cubicBezTo>
                <a:cubicBezTo>
                  <a:pt x="1449" y="1592"/>
                  <a:pt x="1451" y="1592"/>
                  <a:pt x="1451" y="1592"/>
                </a:cubicBezTo>
                <a:cubicBezTo>
                  <a:pt x="1453" y="1592"/>
                  <a:pt x="1454" y="1593"/>
                  <a:pt x="1456" y="1593"/>
                </a:cubicBezTo>
                <a:cubicBezTo>
                  <a:pt x="1457" y="1593"/>
                  <a:pt x="1458" y="1593"/>
                  <a:pt x="1459" y="1595"/>
                </a:cubicBezTo>
                <a:cubicBezTo>
                  <a:pt x="1459" y="1596"/>
                  <a:pt x="1459" y="1597"/>
                  <a:pt x="1460" y="1599"/>
                </a:cubicBezTo>
                <a:cubicBezTo>
                  <a:pt x="1460" y="1600"/>
                  <a:pt x="1461" y="1601"/>
                  <a:pt x="1461" y="1602"/>
                </a:cubicBezTo>
                <a:cubicBezTo>
                  <a:pt x="1461" y="1603"/>
                  <a:pt x="1461" y="1604"/>
                  <a:pt x="1462" y="1606"/>
                </a:cubicBezTo>
                <a:cubicBezTo>
                  <a:pt x="1462" y="1607"/>
                  <a:pt x="1462" y="1607"/>
                  <a:pt x="1462" y="1608"/>
                </a:cubicBezTo>
                <a:cubicBezTo>
                  <a:pt x="1463" y="1609"/>
                  <a:pt x="1463" y="1609"/>
                  <a:pt x="1464" y="1609"/>
                </a:cubicBezTo>
                <a:cubicBezTo>
                  <a:pt x="1466" y="1609"/>
                  <a:pt x="1465" y="1611"/>
                  <a:pt x="1465" y="1612"/>
                </a:cubicBezTo>
                <a:cubicBezTo>
                  <a:pt x="1465" y="1613"/>
                  <a:pt x="1466" y="1614"/>
                  <a:pt x="1467" y="1614"/>
                </a:cubicBezTo>
                <a:cubicBezTo>
                  <a:pt x="1468" y="1613"/>
                  <a:pt x="1468" y="1613"/>
                  <a:pt x="1468" y="1612"/>
                </a:cubicBezTo>
                <a:cubicBezTo>
                  <a:pt x="1468" y="1611"/>
                  <a:pt x="1468" y="1611"/>
                  <a:pt x="1469" y="1611"/>
                </a:cubicBezTo>
                <a:cubicBezTo>
                  <a:pt x="1469" y="1610"/>
                  <a:pt x="1469" y="1609"/>
                  <a:pt x="1470" y="1609"/>
                </a:cubicBezTo>
                <a:cubicBezTo>
                  <a:pt x="1470" y="1608"/>
                  <a:pt x="1471" y="1609"/>
                  <a:pt x="1471" y="1609"/>
                </a:cubicBezTo>
                <a:cubicBezTo>
                  <a:pt x="1472" y="1609"/>
                  <a:pt x="1473" y="1609"/>
                  <a:pt x="1473" y="1609"/>
                </a:cubicBezTo>
                <a:cubicBezTo>
                  <a:pt x="1474" y="1609"/>
                  <a:pt x="1474" y="1610"/>
                  <a:pt x="1474" y="1611"/>
                </a:cubicBezTo>
                <a:cubicBezTo>
                  <a:pt x="1473" y="1612"/>
                  <a:pt x="1473" y="1610"/>
                  <a:pt x="1473" y="1610"/>
                </a:cubicBezTo>
                <a:cubicBezTo>
                  <a:pt x="1472" y="1610"/>
                  <a:pt x="1471" y="1610"/>
                  <a:pt x="1471" y="1610"/>
                </a:cubicBezTo>
                <a:cubicBezTo>
                  <a:pt x="1470" y="1610"/>
                  <a:pt x="1470" y="1611"/>
                  <a:pt x="1470" y="1611"/>
                </a:cubicBezTo>
                <a:cubicBezTo>
                  <a:pt x="1470" y="1612"/>
                  <a:pt x="1470" y="1613"/>
                  <a:pt x="1469" y="1613"/>
                </a:cubicBezTo>
                <a:cubicBezTo>
                  <a:pt x="1469" y="1614"/>
                  <a:pt x="1470" y="1615"/>
                  <a:pt x="1471" y="1615"/>
                </a:cubicBezTo>
                <a:cubicBezTo>
                  <a:pt x="1472" y="1615"/>
                  <a:pt x="1472" y="1613"/>
                  <a:pt x="1472" y="1613"/>
                </a:cubicBezTo>
                <a:cubicBezTo>
                  <a:pt x="1472" y="1613"/>
                  <a:pt x="1473" y="1613"/>
                  <a:pt x="1473" y="1613"/>
                </a:cubicBezTo>
                <a:cubicBezTo>
                  <a:pt x="1473" y="1613"/>
                  <a:pt x="1473" y="1613"/>
                  <a:pt x="1473" y="1614"/>
                </a:cubicBezTo>
                <a:cubicBezTo>
                  <a:pt x="1473" y="1614"/>
                  <a:pt x="1474" y="1614"/>
                  <a:pt x="1474" y="1614"/>
                </a:cubicBezTo>
                <a:cubicBezTo>
                  <a:pt x="1474" y="1614"/>
                  <a:pt x="1474" y="1614"/>
                  <a:pt x="1475" y="1615"/>
                </a:cubicBezTo>
                <a:cubicBezTo>
                  <a:pt x="1475" y="1615"/>
                  <a:pt x="1475" y="1615"/>
                  <a:pt x="1475" y="1615"/>
                </a:cubicBezTo>
                <a:cubicBezTo>
                  <a:pt x="1476" y="1615"/>
                  <a:pt x="1476" y="1614"/>
                  <a:pt x="1475" y="1613"/>
                </a:cubicBezTo>
                <a:cubicBezTo>
                  <a:pt x="1475" y="1613"/>
                  <a:pt x="1475" y="1611"/>
                  <a:pt x="1476" y="1612"/>
                </a:cubicBezTo>
                <a:cubicBezTo>
                  <a:pt x="1477" y="1613"/>
                  <a:pt x="1476" y="1615"/>
                  <a:pt x="1476" y="1616"/>
                </a:cubicBezTo>
                <a:cubicBezTo>
                  <a:pt x="1477" y="1617"/>
                  <a:pt x="1477" y="1615"/>
                  <a:pt x="1478" y="1615"/>
                </a:cubicBezTo>
                <a:cubicBezTo>
                  <a:pt x="1479" y="1614"/>
                  <a:pt x="1479" y="1615"/>
                  <a:pt x="1479" y="1616"/>
                </a:cubicBezTo>
                <a:cubicBezTo>
                  <a:pt x="1479" y="1617"/>
                  <a:pt x="1478" y="1617"/>
                  <a:pt x="1478" y="1618"/>
                </a:cubicBezTo>
                <a:cubicBezTo>
                  <a:pt x="1479" y="1620"/>
                  <a:pt x="1482" y="1618"/>
                  <a:pt x="1483" y="1618"/>
                </a:cubicBezTo>
                <a:cubicBezTo>
                  <a:pt x="1483" y="1617"/>
                  <a:pt x="1484" y="1617"/>
                  <a:pt x="1484" y="1617"/>
                </a:cubicBezTo>
                <a:cubicBezTo>
                  <a:pt x="1485" y="1617"/>
                  <a:pt x="1485" y="1616"/>
                  <a:pt x="1485" y="1616"/>
                </a:cubicBezTo>
                <a:cubicBezTo>
                  <a:pt x="1486" y="1618"/>
                  <a:pt x="1484" y="1618"/>
                  <a:pt x="1484" y="1619"/>
                </a:cubicBezTo>
                <a:cubicBezTo>
                  <a:pt x="1485" y="1620"/>
                  <a:pt x="1485" y="1621"/>
                  <a:pt x="1485" y="1621"/>
                </a:cubicBezTo>
                <a:cubicBezTo>
                  <a:pt x="1485" y="1623"/>
                  <a:pt x="1485" y="1623"/>
                  <a:pt x="1486" y="1624"/>
                </a:cubicBezTo>
                <a:cubicBezTo>
                  <a:pt x="1487" y="1625"/>
                  <a:pt x="1487" y="1625"/>
                  <a:pt x="1488" y="1626"/>
                </a:cubicBezTo>
                <a:cubicBezTo>
                  <a:pt x="1488" y="1627"/>
                  <a:pt x="1488" y="1627"/>
                  <a:pt x="1488" y="1628"/>
                </a:cubicBezTo>
                <a:cubicBezTo>
                  <a:pt x="1489" y="1628"/>
                  <a:pt x="1490" y="1628"/>
                  <a:pt x="1491" y="1629"/>
                </a:cubicBezTo>
                <a:cubicBezTo>
                  <a:pt x="1491" y="1630"/>
                  <a:pt x="1492" y="1631"/>
                  <a:pt x="1492" y="1631"/>
                </a:cubicBezTo>
                <a:cubicBezTo>
                  <a:pt x="1493" y="1631"/>
                  <a:pt x="1494" y="1632"/>
                  <a:pt x="1494" y="1632"/>
                </a:cubicBezTo>
                <a:cubicBezTo>
                  <a:pt x="1495" y="1632"/>
                  <a:pt x="1496" y="1633"/>
                  <a:pt x="1496" y="1633"/>
                </a:cubicBezTo>
                <a:cubicBezTo>
                  <a:pt x="1498" y="1635"/>
                  <a:pt x="1501" y="1635"/>
                  <a:pt x="1504" y="1636"/>
                </a:cubicBezTo>
                <a:cubicBezTo>
                  <a:pt x="1505" y="1637"/>
                  <a:pt x="1506" y="1637"/>
                  <a:pt x="1508" y="1637"/>
                </a:cubicBezTo>
                <a:cubicBezTo>
                  <a:pt x="1509" y="1637"/>
                  <a:pt x="1510" y="1636"/>
                  <a:pt x="1512" y="1635"/>
                </a:cubicBezTo>
                <a:cubicBezTo>
                  <a:pt x="1512" y="1634"/>
                  <a:pt x="1513" y="1634"/>
                  <a:pt x="1514" y="1634"/>
                </a:cubicBezTo>
                <a:cubicBezTo>
                  <a:pt x="1514" y="1634"/>
                  <a:pt x="1515" y="1634"/>
                  <a:pt x="1516" y="1634"/>
                </a:cubicBezTo>
                <a:cubicBezTo>
                  <a:pt x="1516" y="1633"/>
                  <a:pt x="1517" y="1633"/>
                  <a:pt x="1517" y="1632"/>
                </a:cubicBezTo>
                <a:cubicBezTo>
                  <a:pt x="1518" y="1632"/>
                  <a:pt x="1518" y="1633"/>
                  <a:pt x="1519" y="1633"/>
                </a:cubicBezTo>
                <a:cubicBezTo>
                  <a:pt x="1520" y="1633"/>
                  <a:pt x="1521" y="1633"/>
                  <a:pt x="1521" y="1633"/>
                </a:cubicBezTo>
                <a:cubicBezTo>
                  <a:pt x="1522" y="1634"/>
                  <a:pt x="1522" y="1635"/>
                  <a:pt x="1522" y="1635"/>
                </a:cubicBezTo>
                <a:cubicBezTo>
                  <a:pt x="1521" y="1637"/>
                  <a:pt x="1519" y="1637"/>
                  <a:pt x="1518" y="1639"/>
                </a:cubicBezTo>
                <a:cubicBezTo>
                  <a:pt x="1518" y="1639"/>
                  <a:pt x="1518" y="1640"/>
                  <a:pt x="1518" y="1640"/>
                </a:cubicBezTo>
                <a:cubicBezTo>
                  <a:pt x="1517" y="1641"/>
                  <a:pt x="1516" y="1641"/>
                  <a:pt x="1516" y="1641"/>
                </a:cubicBezTo>
                <a:cubicBezTo>
                  <a:pt x="1515" y="1642"/>
                  <a:pt x="1514" y="1642"/>
                  <a:pt x="1513" y="1642"/>
                </a:cubicBezTo>
                <a:cubicBezTo>
                  <a:pt x="1513" y="1643"/>
                  <a:pt x="1512" y="1643"/>
                  <a:pt x="1511" y="1643"/>
                </a:cubicBezTo>
                <a:cubicBezTo>
                  <a:pt x="1509" y="1643"/>
                  <a:pt x="1506" y="1644"/>
                  <a:pt x="1503" y="1645"/>
                </a:cubicBezTo>
                <a:cubicBezTo>
                  <a:pt x="1502" y="1645"/>
                  <a:pt x="1500" y="1646"/>
                  <a:pt x="1499" y="1646"/>
                </a:cubicBezTo>
                <a:cubicBezTo>
                  <a:pt x="1498" y="1645"/>
                  <a:pt x="1500" y="1644"/>
                  <a:pt x="1499" y="1643"/>
                </a:cubicBezTo>
                <a:cubicBezTo>
                  <a:pt x="1498" y="1643"/>
                  <a:pt x="1497" y="1643"/>
                  <a:pt x="1496" y="1643"/>
                </a:cubicBezTo>
                <a:cubicBezTo>
                  <a:pt x="1494" y="1643"/>
                  <a:pt x="1493" y="1645"/>
                  <a:pt x="1494" y="1646"/>
                </a:cubicBezTo>
                <a:cubicBezTo>
                  <a:pt x="1495" y="1647"/>
                  <a:pt x="1495" y="1647"/>
                  <a:pt x="1496" y="1648"/>
                </a:cubicBezTo>
                <a:cubicBezTo>
                  <a:pt x="1496" y="1648"/>
                  <a:pt x="1496" y="1649"/>
                  <a:pt x="1497" y="1650"/>
                </a:cubicBezTo>
                <a:cubicBezTo>
                  <a:pt x="1497" y="1651"/>
                  <a:pt x="1499" y="1652"/>
                  <a:pt x="1500" y="1653"/>
                </a:cubicBezTo>
                <a:cubicBezTo>
                  <a:pt x="1502" y="1654"/>
                  <a:pt x="1504" y="1657"/>
                  <a:pt x="1506" y="1659"/>
                </a:cubicBezTo>
                <a:cubicBezTo>
                  <a:pt x="1509" y="1662"/>
                  <a:pt x="1513" y="1664"/>
                  <a:pt x="1515" y="1668"/>
                </a:cubicBezTo>
                <a:cubicBezTo>
                  <a:pt x="1516" y="1669"/>
                  <a:pt x="1516" y="1670"/>
                  <a:pt x="1518" y="1671"/>
                </a:cubicBezTo>
                <a:cubicBezTo>
                  <a:pt x="1519" y="1672"/>
                  <a:pt x="1520" y="1673"/>
                  <a:pt x="1521" y="1674"/>
                </a:cubicBezTo>
                <a:cubicBezTo>
                  <a:pt x="1522" y="1675"/>
                  <a:pt x="1523" y="1676"/>
                  <a:pt x="1525" y="1677"/>
                </a:cubicBezTo>
                <a:cubicBezTo>
                  <a:pt x="1526" y="1677"/>
                  <a:pt x="1527" y="1677"/>
                  <a:pt x="1529" y="1677"/>
                </a:cubicBezTo>
                <a:cubicBezTo>
                  <a:pt x="1529" y="1677"/>
                  <a:pt x="1530" y="1678"/>
                  <a:pt x="1531" y="1678"/>
                </a:cubicBezTo>
                <a:cubicBezTo>
                  <a:pt x="1531" y="1678"/>
                  <a:pt x="1532" y="1678"/>
                  <a:pt x="1533" y="1678"/>
                </a:cubicBezTo>
                <a:cubicBezTo>
                  <a:pt x="1535" y="1678"/>
                  <a:pt x="1536" y="1677"/>
                  <a:pt x="1537" y="1677"/>
                </a:cubicBezTo>
                <a:cubicBezTo>
                  <a:pt x="1539" y="1676"/>
                  <a:pt x="1540" y="1676"/>
                  <a:pt x="1541" y="1675"/>
                </a:cubicBezTo>
                <a:cubicBezTo>
                  <a:pt x="1543" y="1675"/>
                  <a:pt x="1544" y="1675"/>
                  <a:pt x="1545" y="1674"/>
                </a:cubicBezTo>
                <a:cubicBezTo>
                  <a:pt x="1547" y="1673"/>
                  <a:pt x="1548" y="1672"/>
                  <a:pt x="1549" y="1672"/>
                </a:cubicBezTo>
                <a:cubicBezTo>
                  <a:pt x="1551" y="1672"/>
                  <a:pt x="1552" y="1671"/>
                  <a:pt x="1553" y="1671"/>
                </a:cubicBezTo>
                <a:cubicBezTo>
                  <a:pt x="1554" y="1670"/>
                  <a:pt x="1556" y="1668"/>
                  <a:pt x="1557" y="1667"/>
                </a:cubicBezTo>
                <a:cubicBezTo>
                  <a:pt x="1557" y="1667"/>
                  <a:pt x="1558" y="1667"/>
                  <a:pt x="1558" y="1666"/>
                </a:cubicBezTo>
                <a:cubicBezTo>
                  <a:pt x="1558" y="1665"/>
                  <a:pt x="1558" y="1665"/>
                  <a:pt x="1559" y="1664"/>
                </a:cubicBezTo>
                <a:cubicBezTo>
                  <a:pt x="1559" y="1663"/>
                  <a:pt x="1559" y="1663"/>
                  <a:pt x="1560" y="1662"/>
                </a:cubicBezTo>
                <a:cubicBezTo>
                  <a:pt x="1560" y="1661"/>
                  <a:pt x="1560" y="1661"/>
                  <a:pt x="1560" y="1660"/>
                </a:cubicBezTo>
                <a:cubicBezTo>
                  <a:pt x="1560" y="1658"/>
                  <a:pt x="1559" y="1658"/>
                  <a:pt x="1558" y="1657"/>
                </a:cubicBezTo>
                <a:cubicBezTo>
                  <a:pt x="1557" y="1657"/>
                  <a:pt x="1554" y="1657"/>
                  <a:pt x="1555" y="1655"/>
                </a:cubicBezTo>
                <a:cubicBezTo>
                  <a:pt x="1555" y="1654"/>
                  <a:pt x="1556" y="1655"/>
                  <a:pt x="1557" y="1654"/>
                </a:cubicBezTo>
                <a:cubicBezTo>
                  <a:pt x="1557" y="1653"/>
                  <a:pt x="1556" y="1653"/>
                  <a:pt x="1556" y="1652"/>
                </a:cubicBezTo>
                <a:cubicBezTo>
                  <a:pt x="1557" y="1651"/>
                  <a:pt x="1559" y="1651"/>
                  <a:pt x="1560" y="1651"/>
                </a:cubicBezTo>
                <a:cubicBezTo>
                  <a:pt x="1560" y="1650"/>
                  <a:pt x="1560" y="1649"/>
                  <a:pt x="1561" y="1649"/>
                </a:cubicBezTo>
                <a:cubicBezTo>
                  <a:pt x="1561" y="1648"/>
                  <a:pt x="1561" y="1648"/>
                  <a:pt x="1560" y="1647"/>
                </a:cubicBezTo>
                <a:cubicBezTo>
                  <a:pt x="1559" y="1647"/>
                  <a:pt x="1559" y="1646"/>
                  <a:pt x="1560" y="1646"/>
                </a:cubicBezTo>
                <a:cubicBezTo>
                  <a:pt x="1561" y="1645"/>
                  <a:pt x="1562" y="1646"/>
                  <a:pt x="1563" y="1646"/>
                </a:cubicBezTo>
                <a:cubicBezTo>
                  <a:pt x="1565" y="1647"/>
                  <a:pt x="1567" y="1646"/>
                  <a:pt x="1569" y="1646"/>
                </a:cubicBezTo>
                <a:cubicBezTo>
                  <a:pt x="1570" y="1646"/>
                  <a:pt x="1570" y="1646"/>
                  <a:pt x="1570" y="1647"/>
                </a:cubicBezTo>
                <a:cubicBezTo>
                  <a:pt x="1570" y="1648"/>
                  <a:pt x="1569" y="1648"/>
                  <a:pt x="1568" y="1648"/>
                </a:cubicBezTo>
                <a:cubicBezTo>
                  <a:pt x="1568" y="1648"/>
                  <a:pt x="1567" y="1648"/>
                  <a:pt x="1566" y="1648"/>
                </a:cubicBezTo>
                <a:cubicBezTo>
                  <a:pt x="1565" y="1648"/>
                  <a:pt x="1565" y="1649"/>
                  <a:pt x="1565" y="1650"/>
                </a:cubicBezTo>
                <a:cubicBezTo>
                  <a:pt x="1565" y="1650"/>
                  <a:pt x="1564" y="1651"/>
                  <a:pt x="1564" y="1651"/>
                </a:cubicBezTo>
                <a:cubicBezTo>
                  <a:pt x="1563" y="1652"/>
                  <a:pt x="1563" y="1653"/>
                  <a:pt x="1563" y="1654"/>
                </a:cubicBezTo>
                <a:cubicBezTo>
                  <a:pt x="1563" y="1655"/>
                  <a:pt x="1563" y="1657"/>
                  <a:pt x="1564" y="1658"/>
                </a:cubicBezTo>
                <a:cubicBezTo>
                  <a:pt x="1564" y="1659"/>
                  <a:pt x="1565" y="1659"/>
                  <a:pt x="1566" y="1659"/>
                </a:cubicBezTo>
                <a:cubicBezTo>
                  <a:pt x="1566" y="1659"/>
                  <a:pt x="1567" y="1659"/>
                  <a:pt x="1567" y="1659"/>
                </a:cubicBezTo>
                <a:cubicBezTo>
                  <a:pt x="1568" y="1659"/>
                  <a:pt x="1569" y="1659"/>
                  <a:pt x="1569" y="1658"/>
                </a:cubicBezTo>
                <a:cubicBezTo>
                  <a:pt x="1570" y="1658"/>
                  <a:pt x="1571" y="1658"/>
                  <a:pt x="1571" y="1658"/>
                </a:cubicBezTo>
                <a:cubicBezTo>
                  <a:pt x="1572" y="1659"/>
                  <a:pt x="1573" y="1659"/>
                  <a:pt x="1572" y="1660"/>
                </a:cubicBezTo>
                <a:cubicBezTo>
                  <a:pt x="1571" y="1660"/>
                  <a:pt x="1570" y="1660"/>
                  <a:pt x="1570" y="1660"/>
                </a:cubicBezTo>
                <a:cubicBezTo>
                  <a:pt x="1569" y="1661"/>
                  <a:pt x="1568" y="1661"/>
                  <a:pt x="1567" y="1662"/>
                </a:cubicBezTo>
                <a:cubicBezTo>
                  <a:pt x="1566" y="1663"/>
                  <a:pt x="1566" y="1665"/>
                  <a:pt x="1566" y="1666"/>
                </a:cubicBezTo>
                <a:cubicBezTo>
                  <a:pt x="1565" y="1668"/>
                  <a:pt x="1565" y="1669"/>
                  <a:pt x="1566" y="1670"/>
                </a:cubicBezTo>
                <a:cubicBezTo>
                  <a:pt x="1567" y="1671"/>
                  <a:pt x="1569" y="1671"/>
                  <a:pt x="1570" y="1672"/>
                </a:cubicBezTo>
                <a:cubicBezTo>
                  <a:pt x="1571" y="1673"/>
                  <a:pt x="1571" y="1674"/>
                  <a:pt x="1572" y="1675"/>
                </a:cubicBezTo>
                <a:cubicBezTo>
                  <a:pt x="1572" y="1677"/>
                  <a:pt x="1571" y="1678"/>
                  <a:pt x="1571" y="1679"/>
                </a:cubicBezTo>
                <a:cubicBezTo>
                  <a:pt x="1571" y="1682"/>
                  <a:pt x="1570" y="1684"/>
                  <a:pt x="1570" y="1687"/>
                </a:cubicBezTo>
                <a:cubicBezTo>
                  <a:pt x="1569" y="1688"/>
                  <a:pt x="1568" y="1689"/>
                  <a:pt x="1568" y="1691"/>
                </a:cubicBezTo>
                <a:cubicBezTo>
                  <a:pt x="1567" y="1694"/>
                  <a:pt x="1567" y="1697"/>
                  <a:pt x="1568" y="1700"/>
                </a:cubicBezTo>
                <a:cubicBezTo>
                  <a:pt x="1568" y="1701"/>
                  <a:pt x="1569" y="1702"/>
                  <a:pt x="1569" y="1703"/>
                </a:cubicBezTo>
                <a:cubicBezTo>
                  <a:pt x="1569" y="1704"/>
                  <a:pt x="1569" y="1705"/>
                  <a:pt x="1569" y="1705"/>
                </a:cubicBezTo>
                <a:cubicBezTo>
                  <a:pt x="1569" y="1706"/>
                  <a:pt x="1569" y="1707"/>
                  <a:pt x="1570" y="1707"/>
                </a:cubicBezTo>
                <a:cubicBezTo>
                  <a:pt x="1570" y="1708"/>
                  <a:pt x="1570" y="1710"/>
                  <a:pt x="1570" y="1711"/>
                </a:cubicBezTo>
                <a:cubicBezTo>
                  <a:pt x="1570" y="1712"/>
                  <a:pt x="1571" y="1712"/>
                  <a:pt x="1571" y="1712"/>
                </a:cubicBezTo>
                <a:cubicBezTo>
                  <a:pt x="1571" y="1713"/>
                  <a:pt x="1572" y="1714"/>
                  <a:pt x="1572" y="1713"/>
                </a:cubicBezTo>
                <a:cubicBezTo>
                  <a:pt x="1573" y="1713"/>
                  <a:pt x="1573" y="1712"/>
                  <a:pt x="1573" y="1712"/>
                </a:cubicBezTo>
                <a:cubicBezTo>
                  <a:pt x="1574" y="1712"/>
                  <a:pt x="1574" y="1713"/>
                  <a:pt x="1574" y="1714"/>
                </a:cubicBezTo>
                <a:cubicBezTo>
                  <a:pt x="1574" y="1714"/>
                  <a:pt x="1573" y="1714"/>
                  <a:pt x="1572" y="1715"/>
                </a:cubicBezTo>
                <a:cubicBezTo>
                  <a:pt x="1572" y="1715"/>
                  <a:pt x="1572" y="1716"/>
                  <a:pt x="1572" y="1717"/>
                </a:cubicBezTo>
                <a:cubicBezTo>
                  <a:pt x="1572" y="1718"/>
                  <a:pt x="1572" y="1717"/>
                  <a:pt x="1571" y="1718"/>
                </a:cubicBezTo>
                <a:cubicBezTo>
                  <a:pt x="1571" y="1718"/>
                  <a:pt x="1571" y="1719"/>
                  <a:pt x="1571" y="1720"/>
                </a:cubicBezTo>
                <a:cubicBezTo>
                  <a:pt x="1571" y="1721"/>
                  <a:pt x="1573" y="1722"/>
                  <a:pt x="1573" y="1723"/>
                </a:cubicBezTo>
                <a:cubicBezTo>
                  <a:pt x="1572" y="1724"/>
                  <a:pt x="1572" y="1724"/>
                  <a:pt x="1572" y="1725"/>
                </a:cubicBezTo>
                <a:cubicBezTo>
                  <a:pt x="1572" y="1725"/>
                  <a:pt x="1573" y="1726"/>
                  <a:pt x="1573" y="1726"/>
                </a:cubicBezTo>
                <a:cubicBezTo>
                  <a:pt x="1573" y="1727"/>
                  <a:pt x="1575" y="1729"/>
                  <a:pt x="1574" y="1729"/>
                </a:cubicBezTo>
                <a:cubicBezTo>
                  <a:pt x="1573" y="1729"/>
                  <a:pt x="1573" y="1728"/>
                  <a:pt x="1572" y="1728"/>
                </a:cubicBezTo>
                <a:cubicBezTo>
                  <a:pt x="1571" y="1728"/>
                  <a:pt x="1572" y="1729"/>
                  <a:pt x="1572" y="1729"/>
                </a:cubicBezTo>
                <a:cubicBezTo>
                  <a:pt x="1573" y="1730"/>
                  <a:pt x="1573" y="1730"/>
                  <a:pt x="1573" y="1731"/>
                </a:cubicBezTo>
                <a:cubicBezTo>
                  <a:pt x="1574" y="1733"/>
                  <a:pt x="1573" y="1735"/>
                  <a:pt x="1574" y="1737"/>
                </a:cubicBezTo>
                <a:cubicBezTo>
                  <a:pt x="1574" y="1738"/>
                  <a:pt x="1575" y="1739"/>
                  <a:pt x="1575" y="1741"/>
                </a:cubicBezTo>
                <a:cubicBezTo>
                  <a:pt x="1576" y="1742"/>
                  <a:pt x="1576" y="1744"/>
                  <a:pt x="1576" y="1745"/>
                </a:cubicBezTo>
                <a:cubicBezTo>
                  <a:pt x="1576" y="1747"/>
                  <a:pt x="1577" y="1748"/>
                  <a:pt x="1577" y="1749"/>
                </a:cubicBezTo>
                <a:cubicBezTo>
                  <a:pt x="1577" y="1751"/>
                  <a:pt x="1578" y="1752"/>
                  <a:pt x="1579" y="1754"/>
                </a:cubicBezTo>
                <a:cubicBezTo>
                  <a:pt x="1579" y="1755"/>
                  <a:pt x="1579" y="1757"/>
                  <a:pt x="1579" y="1758"/>
                </a:cubicBezTo>
                <a:cubicBezTo>
                  <a:pt x="1580" y="1761"/>
                  <a:pt x="1580" y="1763"/>
                  <a:pt x="1581" y="1766"/>
                </a:cubicBezTo>
                <a:cubicBezTo>
                  <a:pt x="1581" y="1768"/>
                  <a:pt x="1581" y="1770"/>
                  <a:pt x="1582" y="1772"/>
                </a:cubicBezTo>
                <a:cubicBezTo>
                  <a:pt x="1584" y="1776"/>
                  <a:pt x="1587" y="1779"/>
                  <a:pt x="1589" y="1783"/>
                </a:cubicBezTo>
                <a:cubicBezTo>
                  <a:pt x="1590" y="1784"/>
                  <a:pt x="1592" y="1785"/>
                  <a:pt x="1592" y="1786"/>
                </a:cubicBezTo>
                <a:cubicBezTo>
                  <a:pt x="1592" y="1788"/>
                  <a:pt x="1589" y="1786"/>
                  <a:pt x="1589" y="1786"/>
                </a:cubicBezTo>
                <a:cubicBezTo>
                  <a:pt x="1589" y="1787"/>
                  <a:pt x="1590" y="1788"/>
                  <a:pt x="1590" y="1788"/>
                </a:cubicBezTo>
                <a:cubicBezTo>
                  <a:pt x="1591" y="1788"/>
                  <a:pt x="1591" y="1789"/>
                  <a:pt x="1591" y="1789"/>
                </a:cubicBezTo>
                <a:cubicBezTo>
                  <a:pt x="1592" y="1790"/>
                  <a:pt x="1592" y="1792"/>
                  <a:pt x="1593" y="1793"/>
                </a:cubicBezTo>
                <a:cubicBezTo>
                  <a:pt x="1593" y="1794"/>
                  <a:pt x="1594" y="1795"/>
                  <a:pt x="1595" y="1796"/>
                </a:cubicBezTo>
                <a:cubicBezTo>
                  <a:pt x="1595" y="1797"/>
                  <a:pt x="1596" y="1797"/>
                  <a:pt x="1596" y="1798"/>
                </a:cubicBezTo>
                <a:cubicBezTo>
                  <a:pt x="1596" y="1798"/>
                  <a:pt x="1595" y="1799"/>
                  <a:pt x="1595" y="1798"/>
                </a:cubicBezTo>
                <a:cubicBezTo>
                  <a:pt x="1595" y="1799"/>
                  <a:pt x="1595" y="1799"/>
                  <a:pt x="1595" y="1799"/>
                </a:cubicBezTo>
                <a:cubicBezTo>
                  <a:pt x="1595" y="1799"/>
                  <a:pt x="1597" y="1800"/>
                  <a:pt x="1597" y="1800"/>
                </a:cubicBezTo>
                <a:cubicBezTo>
                  <a:pt x="1598" y="1801"/>
                  <a:pt x="1599" y="1802"/>
                  <a:pt x="1599" y="1802"/>
                </a:cubicBezTo>
                <a:cubicBezTo>
                  <a:pt x="1600" y="1803"/>
                  <a:pt x="1600" y="1803"/>
                  <a:pt x="1601" y="1804"/>
                </a:cubicBezTo>
                <a:cubicBezTo>
                  <a:pt x="1602" y="1805"/>
                  <a:pt x="1602" y="1807"/>
                  <a:pt x="1602" y="1809"/>
                </a:cubicBezTo>
                <a:cubicBezTo>
                  <a:pt x="1603" y="1810"/>
                  <a:pt x="1602" y="1811"/>
                  <a:pt x="1603" y="1812"/>
                </a:cubicBezTo>
                <a:cubicBezTo>
                  <a:pt x="1603" y="1813"/>
                  <a:pt x="1603" y="1814"/>
                  <a:pt x="1604" y="1814"/>
                </a:cubicBezTo>
                <a:cubicBezTo>
                  <a:pt x="1604" y="1816"/>
                  <a:pt x="1605" y="1817"/>
                  <a:pt x="1605" y="1819"/>
                </a:cubicBezTo>
                <a:cubicBezTo>
                  <a:pt x="1606" y="1821"/>
                  <a:pt x="1607" y="1824"/>
                  <a:pt x="1608" y="1827"/>
                </a:cubicBezTo>
                <a:cubicBezTo>
                  <a:pt x="1609" y="1829"/>
                  <a:pt x="1609" y="1830"/>
                  <a:pt x="1610" y="1831"/>
                </a:cubicBezTo>
                <a:cubicBezTo>
                  <a:pt x="1610" y="1833"/>
                  <a:pt x="1611" y="1834"/>
                  <a:pt x="1611" y="1836"/>
                </a:cubicBezTo>
                <a:cubicBezTo>
                  <a:pt x="1611" y="1837"/>
                  <a:pt x="1610" y="1838"/>
                  <a:pt x="1610" y="1840"/>
                </a:cubicBezTo>
                <a:cubicBezTo>
                  <a:pt x="1611" y="1841"/>
                  <a:pt x="1612" y="1842"/>
                  <a:pt x="1612" y="1843"/>
                </a:cubicBezTo>
                <a:cubicBezTo>
                  <a:pt x="1614" y="1846"/>
                  <a:pt x="1615" y="1848"/>
                  <a:pt x="1616" y="1851"/>
                </a:cubicBezTo>
                <a:cubicBezTo>
                  <a:pt x="1617" y="1852"/>
                  <a:pt x="1618" y="1853"/>
                  <a:pt x="1619" y="1855"/>
                </a:cubicBezTo>
                <a:cubicBezTo>
                  <a:pt x="1620" y="1856"/>
                  <a:pt x="1620" y="1857"/>
                  <a:pt x="1621" y="1859"/>
                </a:cubicBezTo>
                <a:cubicBezTo>
                  <a:pt x="1622" y="1860"/>
                  <a:pt x="1623" y="1860"/>
                  <a:pt x="1624" y="1861"/>
                </a:cubicBezTo>
                <a:cubicBezTo>
                  <a:pt x="1625" y="1863"/>
                  <a:pt x="1626" y="1865"/>
                  <a:pt x="1627" y="1866"/>
                </a:cubicBezTo>
                <a:cubicBezTo>
                  <a:pt x="1627" y="1868"/>
                  <a:pt x="1628" y="1869"/>
                  <a:pt x="1629" y="1871"/>
                </a:cubicBezTo>
                <a:cubicBezTo>
                  <a:pt x="1629" y="1872"/>
                  <a:pt x="1630" y="1873"/>
                  <a:pt x="1630" y="1875"/>
                </a:cubicBezTo>
                <a:cubicBezTo>
                  <a:pt x="1630" y="1876"/>
                  <a:pt x="1631" y="1878"/>
                  <a:pt x="1631" y="1879"/>
                </a:cubicBezTo>
                <a:cubicBezTo>
                  <a:pt x="1632" y="1880"/>
                  <a:pt x="1633" y="1882"/>
                  <a:pt x="1633" y="1883"/>
                </a:cubicBezTo>
                <a:cubicBezTo>
                  <a:pt x="1634" y="1886"/>
                  <a:pt x="1635" y="1888"/>
                  <a:pt x="1636" y="1891"/>
                </a:cubicBezTo>
                <a:cubicBezTo>
                  <a:pt x="1637" y="1892"/>
                  <a:pt x="1638" y="1894"/>
                  <a:pt x="1639" y="1895"/>
                </a:cubicBezTo>
                <a:cubicBezTo>
                  <a:pt x="1640" y="1896"/>
                  <a:pt x="1640" y="1896"/>
                  <a:pt x="1640" y="1897"/>
                </a:cubicBezTo>
                <a:cubicBezTo>
                  <a:pt x="1640" y="1897"/>
                  <a:pt x="1640" y="1898"/>
                  <a:pt x="1641" y="1898"/>
                </a:cubicBezTo>
                <a:cubicBezTo>
                  <a:pt x="1641" y="1899"/>
                  <a:pt x="1641" y="1899"/>
                  <a:pt x="1641" y="1900"/>
                </a:cubicBezTo>
                <a:cubicBezTo>
                  <a:pt x="1641" y="1900"/>
                  <a:pt x="1642" y="1901"/>
                  <a:pt x="1642" y="1901"/>
                </a:cubicBezTo>
                <a:cubicBezTo>
                  <a:pt x="1642" y="1902"/>
                  <a:pt x="1642" y="1905"/>
                  <a:pt x="1641" y="1904"/>
                </a:cubicBezTo>
                <a:cubicBezTo>
                  <a:pt x="1641" y="1904"/>
                  <a:pt x="1641" y="1903"/>
                  <a:pt x="1641" y="1903"/>
                </a:cubicBezTo>
                <a:cubicBezTo>
                  <a:pt x="1641" y="1902"/>
                  <a:pt x="1640" y="1902"/>
                  <a:pt x="1640" y="1901"/>
                </a:cubicBezTo>
                <a:cubicBezTo>
                  <a:pt x="1639" y="1900"/>
                  <a:pt x="1640" y="1899"/>
                  <a:pt x="1639" y="1898"/>
                </a:cubicBezTo>
                <a:cubicBezTo>
                  <a:pt x="1639" y="1898"/>
                  <a:pt x="1639" y="1897"/>
                  <a:pt x="1638" y="1897"/>
                </a:cubicBezTo>
                <a:cubicBezTo>
                  <a:pt x="1637" y="1896"/>
                  <a:pt x="1638" y="1898"/>
                  <a:pt x="1638" y="1899"/>
                </a:cubicBezTo>
                <a:cubicBezTo>
                  <a:pt x="1638" y="1899"/>
                  <a:pt x="1638" y="1900"/>
                  <a:pt x="1638" y="1901"/>
                </a:cubicBezTo>
                <a:cubicBezTo>
                  <a:pt x="1639" y="1902"/>
                  <a:pt x="1639" y="1902"/>
                  <a:pt x="1640" y="1902"/>
                </a:cubicBezTo>
                <a:cubicBezTo>
                  <a:pt x="1640" y="1903"/>
                  <a:pt x="1640" y="1904"/>
                  <a:pt x="1640" y="1905"/>
                </a:cubicBezTo>
                <a:cubicBezTo>
                  <a:pt x="1640" y="1905"/>
                  <a:pt x="1640" y="1906"/>
                  <a:pt x="1640" y="1906"/>
                </a:cubicBezTo>
                <a:cubicBezTo>
                  <a:pt x="1641" y="1907"/>
                  <a:pt x="1640" y="1907"/>
                  <a:pt x="1641" y="1908"/>
                </a:cubicBezTo>
                <a:cubicBezTo>
                  <a:pt x="1641" y="1909"/>
                  <a:pt x="1641" y="1909"/>
                  <a:pt x="1641" y="1909"/>
                </a:cubicBezTo>
                <a:cubicBezTo>
                  <a:pt x="1642" y="1910"/>
                  <a:pt x="1642" y="1911"/>
                  <a:pt x="1643" y="1912"/>
                </a:cubicBezTo>
                <a:cubicBezTo>
                  <a:pt x="1644" y="1913"/>
                  <a:pt x="1645" y="1913"/>
                  <a:pt x="1645" y="1914"/>
                </a:cubicBezTo>
                <a:cubicBezTo>
                  <a:pt x="1645" y="1915"/>
                  <a:pt x="1645" y="1915"/>
                  <a:pt x="1645" y="1916"/>
                </a:cubicBezTo>
                <a:cubicBezTo>
                  <a:pt x="1645" y="1917"/>
                  <a:pt x="1645" y="1917"/>
                  <a:pt x="1645" y="1918"/>
                </a:cubicBezTo>
                <a:cubicBezTo>
                  <a:pt x="1646" y="1918"/>
                  <a:pt x="1646" y="1918"/>
                  <a:pt x="1647" y="1919"/>
                </a:cubicBezTo>
                <a:cubicBezTo>
                  <a:pt x="1647" y="1919"/>
                  <a:pt x="1648" y="1920"/>
                  <a:pt x="1648" y="1921"/>
                </a:cubicBezTo>
                <a:cubicBezTo>
                  <a:pt x="1649" y="1922"/>
                  <a:pt x="1649" y="1923"/>
                  <a:pt x="1650" y="1923"/>
                </a:cubicBezTo>
                <a:cubicBezTo>
                  <a:pt x="1651" y="1924"/>
                  <a:pt x="1652" y="1925"/>
                  <a:pt x="1653" y="1926"/>
                </a:cubicBezTo>
                <a:cubicBezTo>
                  <a:pt x="1654" y="1928"/>
                  <a:pt x="1654" y="1929"/>
                  <a:pt x="1655" y="1929"/>
                </a:cubicBezTo>
                <a:cubicBezTo>
                  <a:pt x="1657" y="1930"/>
                  <a:pt x="1658" y="1930"/>
                  <a:pt x="1659" y="1931"/>
                </a:cubicBezTo>
                <a:cubicBezTo>
                  <a:pt x="1660" y="1931"/>
                  <a:pt x="1661" y="1932"/>
                  <a:pt x="1662" y="1932"/>
                </a:cubicBezTo>
                <a:cubicBezTo>
                  <a:pt x="1664" y="1933"/>
                  <a:pt x="1665" y="1932"/>
                  <a:pt x="1666" y="1931"/>
                </a:cubicBezTo>
                <a:cubicBezTo>
                  <a:pt x="1666" y="1930"/>
                  <a:pt x="1667" y="1930"/>
                  <a:pt x="1669" y="1929"/>
                </a:cubicBezTo>
                <a:cubicBezTo>
                  <a:pt x="1669" y="1929"/>
                  <a:pt x="1670" y="1928"/>
                  <a:pt x="1671" y="1928"/>
                </a:cubicBezTo>
                <a:cubicBezTo>
                  <a:pt x="1671" y="1928"/>
                  <a:pt x="1672" y="1927"/>
                  <a:pt x="1672" y="1927"/>
                </a:cubicBezTo>
                <a:cubicBezTo>
                  <a:pt x="1673" y="1926"/>
                  <a:pt x="1674" y="1925"/>
                  <a:pt x="1675" y="1924"/>
                </a:cubicBezTo>
                <a:cubicBezTo>
                  <a:pt x="1676" y="1923"/>
                  <a:pt x="1676" y="1922"/>
                  <a:pt x="1676" y="1920"/>
                </a:cubicBezTo>
                <a:cubicBezTo>
                  <a:pt x="1676" y="1917"/>
                  <a:pt x="1678" y="1914"/>
                  <a:pt x="1680" y="1913"/>
                </a:cubicBezTo>
                <a:cubicBezTo>
                  <a:pt x="1681" y="1912"/>
                  <a:pt x="1682" y="1912"/>
                  <a:pt x="1683" y="1911"/>
                </a:cubicBezTo>
                <a:cubicBezTo>
                  <a:pt x="1685" y="1911"/>
                  <a:pt x="1686" y="1911"/>
                  <a:pt x="1687" y="1911"/>
                </a:cubicBezTo>
                <a:cubicBezTo>
                  <a:pt x="1688" y="1910"/>
                  <a:pt x="1689" y="1909"/>
                  <a:pt x="1691" y="1909"/>
                </a:cubicBezTo>
                <a:cubicBezTo>
                  <a:pt x="1692" y="1909"/>
                  <a:pt x="1694" y="1910"/>
                  <a:pt x="1694" y="1909"/>
                </a:cubicBezTo>
                <a:cubicBezTo>
                  <a:pt x="1694" y="1909"/>
                  <a:pt x="1693" y="1908"/>
                  <a:pt x="1692" y="1908"/>
                </a:cubicBezTo>
                <a:cubicBezTo>
                  <a:pt x="1692" y="1908"/>
                  <a:pt x="1692" y="1907"/>
                  <a:pt x="1692" y="1907"/>
                </a:cubicBezTo>
                <a:cubicBezTo>
                  <a:pt x="1691" y="1906"/>
                  <a:pt x="1691" y="1906"/>
                  <a:pt x="1691" y="1905"/>
                </a:cubicBezTo>
                <a:cubicBezTo>
                  <a:pt x="1691" y="1904"/>
                  <a:pt x="1691" y="1903"/>
                  <a:pt x="1691" y="1903"/>
                </a:cubicBezTo>
                <a:cubicBezTo>
                  <a:pt x="1692" y="1902"/>
                  <a:pt x="1692" y="1902"/>
                  <a:pt x="1693" y="1902"/>
                </a:cubicBezTo>
                <a:cubicBezTo>
                  <a:pt x="1693" y="1901"/>
                  <a:pt x="1693" y="1900"/>
                  <a:pt x="1693" y="1900"/>
                </a:cubicBezTo>
                <a:cubicBezTo>
                  <a:pt x="1694" y="1899"/>
                  <a:pt x="1695" y="1898"/>
                  <a:pt x="1696" y="1897"/>
                </a:cubicBezTo>
                <a:cubicBezTo>
                  <a:pt x="1696" y="1896"/>
                  <a:pt x="1696" y="1895"/>
                  <a:pt x="1696" y="1895"/>
                </a:cubicBezTo>
                <a:cubicBezTo>
                  <a:pt x="1696" y="1894"/>
                  <a:pt x="1697" y="1893"/>
                  <a:pt x="1697" y="1893"/>
                </a:cubicBezTo>
                <a:cubicBezTo>
                  <a:pt x="1697" y="1892"/>
                  <a:pt x="1697" y="1891"/>
                  <a:pt x="1698" y="1891"/>
                </a:cubicBezTo>
                <a:cubicBezTo>
                  <a:pt x="1698" y="1890"/>
                  <a:pt x="1699" y="1890"/>
                  <a:pt x="1699" y="1890"/>
                </a:cubicBezTo>
                <a:cubicBezTo>
                  <a:pt x="1700" y="1890"/>
                  <a:pt x="1700" y="1889"/>
                  <a:pt x="1701" y="1889"/>
                </a:cubicBezTo>
                <a:cubicBezTo>
                  <a:pt x="1702" y="1888"/>
                  <a:pt x="1704" y="1888"/>
                  <a:pt x="1705" y="1888"/>
                </a:cubicBezTo>
                <a:cubicBezTo>
                  <a:pt x="1706" y="1889"/>
                  <a:pt x="1707" y="1891"/>
                  <a:pt x="1708" y="1890"/>
                </a:cubicBezTo>
                <a:cubicBezTo>
                  <a:pt x="1709" y="1889"/>
                  <a:pt x="1709" y="1887"/>
                  <a:pt x="1709" y="1886"/>
                </a:cubicBezTo>
                <a:cubicBezTo>
                  <a:pt x="1710" y="1883"/>
                  <a:pt x="1710" y="1879"/>
                  <a:pt x="1709" y="1877"/>
                </a:cubicBezTo>
                <a:cubicBezTo>
                  <a:pt x="1709" y="1876"/>
                  <a:pt x="1708" y="1875"/>
                  <a:pt x="1708" y="1874"/>
                </a:cubicBezTo>
                <a:cubicBezTo>
                  <a:pt x="1708" y="1873"/>
                  <a:pt x="1708" y="1872"/>
                  <a:pt x="1707" y="1871"/>
                </a:cubicBezTo>
                <a:cubicBezTo>
                  <a:pt x="1707" y="1870"/>
                  <a:pt x="1706" y="1869"/>
                  <a:pt x="1706" y="1868"/>
                </a:cubicBezTo>
                <a:cubicBezTo>
                  <a:pt x="1707" y="1868"/>
                  <a:pt x="1707" y="1868"/>
                  <a:pt x="1708" y="1867"/>
                </a:cubicBezTo>
                <a:cubicBezTo>
                  <a:pt x="1708" y="1867"/>
                  <a:pt x="1708" y="1866"/>
                  <a:pt x="1708" y="1865"/>
                </a:cubicBezTo>
                <a:cubicBezTo>
                  <a:pt x="1707" y="1864"/>
                  <a:pt x="1707" y="1862"/>
                  <a:pt x="1707" y="1861"/>
                </a:cubicBezTo>
                <a:cubicBezTo>
                  <a:pt x="1707" y="1859"/>
                  <a:pt x="1708" y="1858"/>
                  <a:pt x="1709" y="1857"/>
                </a:cubicBezTo>
                <a:cubicBezTo>
                  <a:pt x="1709" y="1856"/>
                  <a:pt x="1709" y="1854"/>
                  <a:pt x="1710" y="1853"/>
                </a:cubicBezTo>
                <a:cubicBezTo>
                  <a:pt x="1711" y="1852"/>
                  <a:pt x="1712" y="1851"/>
                  <a:pt x="1712" y="1850"/>
                </a:cubicBezTo>
                <a:cubicBezTo>
                  <a:pt x="1713" y="1849"/>
                  <a:pt x="1713" y="1847"/>
                  <a:pt x="1714" y="1846"/>
                </a:cubicBezTo>
                <a:cubicBezTo>
                  <a:pt x="1714" y="1845"/>
                  <a:pt x="1715" y="1844"/>
                  <a:pt x="1716" y="1843"/>
                </a:cubicBezTo>
                <a:cubicBezTo>
                  <a:pt x="1717" y="1841"/>
                  <a:pt x="1717" y="1839"/>
                  <a:pt x="1717" y="1838"/>
                </a:cubicBezTo>
                <a:cubicBezTo>
                  <a:pt x="1717" y="1836"/>
                  <a:pt x="1717" y="1834"/>
                  <a:pt x="1717" y="1832"/>
                </a:cubicBezTo>
                <a:cubicBezTo>
                  <a:pt x="1717" y="1830"/>
                  <a:pt x="1717" y="1829"/>
                  <a:pt x="1717" y="1827"/>
                </a:cubicBezTo>
                <a:cubicBezTo>
                  <a:pt x="1717" y="1826"/>
                  <a:pt x="1717" y="1826"/>
                  <a:pt x="1716" y="1825"/>
                </a:cubicBezTo>
                <a:cubicBezTo>
                  <a:pt x="1716" y="1825"/>
                  <a:pt x="1715" y="1825"/>
                  <a:pt x="1715" y="1824"/>
                </a:cubicBezTo>
                <a:cubicBezTo>
                  <a:pt x="1714" y="1824"/>
                  <a:pt x="1713" y="1822"/>
                  <a:pt x="1714" y="1821"/>
                </a:cubicBezTo>
                <a:cubicBezTo>
                  <a:pt x="1715" y="1820"/>
                  <a:pt x="1714" y="1822"/>
                  <a:pt x="1715" y="1822"/>
                </a:cubicBezTo>
                <a:cubicBezTo>
                  <a:pt x="1715" y="1823"/>
                  <a:pt x="1716" y="1823"/>
                  <a:pt x="1716" y="1823"/>
                </a:cubicBezTo>
                <a:cubicBezTo>
                  <a:pt x="1716" y="1824"/>
                  <a:pt x="1717" y="1825"/>
                  <a:pt x="1717" y="1825"/>
                </a:cubicBezTo>
                <a:cubicBezTo>
                  <a:pt x="1718" y="1825"/>
                  <a:pt x="1717" y="1823"/>
                  <a:pt x="1717" y="1823"/>
                </a:cubicBezTo>
                <a:cubicBezTo>
                  <a:pt x="1717" y="1822"/>
                  <a:pt x="1717" y="1822"/>
                  <a:pt x="1717" y="1821"/>
                </a:cubicBezTo>
                <a:cubicBezTo>
                  <a:pt x="1717" y="1820"/>
                  <a:pt x="1717" y="1820"/>
                  <a:pt x="1717" y="1819"/>
                </a:cubicBezTo>
                <a:cubicBezTo>
                  <a:pt x="1716" y="1819"/>
                  <a:pt x="1716" y="1818"/>
                  <a:pt x="1716" y="1818"/>
                </a:cubicBezTo>
                <a:cubicBezTo>
                  <a:pt x="1715" y="1817"/>
                  <a:pt x="1715" y="1817"/>
                  <a:pt x="1715" y="1816"/>
                </a:cubicBezTo>
                <a:cubicBezTo>
                  <a:pt x="1715" y="1816"/>
                  <a:pt x="1714" y="1816"/>
                  <a:pt x="1714" y="1815"/>
                </a:cubicBezTo>
                <a:cubicBezTo>
                  <a:pt x="1714" y="1815"/>
                  <a:pt x="1714" y="1814"/>
                  <a:pt x="1713" y="1813"/>
                </a:cubicBezTo>
                <a:cubicBezTo>
                  <a:pt x="1713" y="1812"/>
                  <a:pt x="1713" y="1812"/>
                  <a:pt x="1713" y="1811"/>
                </a:cubicBezTo>
                <a:cubicBezTo>
                  <a:pt x="1713" y="1810"/>
                  <a:pt x="1714" y="1810"/>
                  <a:pt x="1714" y="1809"/>
                </a:cubicBezTo>
                <a:cubicBezTo>
                  <a:pt x="1714" y="1808"/>
                  <a:pt x="1713" y="1807"/>
                  <a:pt x="1713" y="1807"/>
                </a:cubicBezTo>
                <a:cubicBezTo>
                  <a:pt x="1713" y="1806"/>
                  <a:pt x="1713" y="1805"/>
                  <a:pt x="1713" y="1804"/>
                </a:cubicBezTo>
                <a:cubicBezTo>
                  <a:pt x="1713" y="1803"/>
                  <a:pt x="1713" y="1801"/>
                  <a:pt x="1712" y="1799"/>
                </a:cubicBezTo>
                <a:cubicBezTo>
                  <a:pt x="1712" y="1798"/>
                  <a:pt x="1712" y="1797"/>
                  <a:pt x="1712" y="1796"/>
                </a:cubicBezTo>
                <a:cubicBezTo>
                  <a:pt x="1713" y="1795"/>
                  <a:pt x="1713" y="1794"/>
                  <a:pt x="1713" y="1793"/>
                </a:cubicBezTo>
                <a:cubicBezTo>
                  <a:pt x="1713" y="1792"/>
                  <a:pt x="1713" y="1790"/>
                  <a:pt x="1714" y="1789"/>
                </a:cubicBezTo>
                <a:cubicBezTo>
                  <a:pt x="1714" y="1788"/>
                  <a:pt x="1715" y="1787"/>
                  <a:pt x="1716" y="1786"/>
                </a:cubicBezTo>
                <a:cubicBezTo>
                  <a:pt x="1716" y="1784"/>
                  <a:pt x="1717" y="1782"/>
                  <a:pt x="1718" y="1781"/>
                </a:cubicBezTo>
                <a:cubicBezTo>
                  <a:pt x="1720" y="1779"/>
                  <a:pt x="1722" y="1777"/>
                  <a:pt x="1725" y="1777"/>
                </a:cubicBezTo>
                <a:cubicBezTo>
                  <a:pt x="1726" y="1777"/>
                  <a:pt x="1727" y="1778"/>
                  <a:pt x="1727" y="1779"/>
                </a:cubicBezTo>
                <a:cubicBezTo>
                  <a:pt x="1729" y="1781"/>
                  <a:pt x="1729" y="1778"/>
                  <a:pt x="1729" y="1777"/>
                </a:cubicBezTo>
                <a:cubicBezTo>
                  <a:pt x="1731" y="1775"/>
                  <a:pt x="1731" y="1778"/>
                  <a:pt x="1732" y="1779"/>
                </a:cubicBezTo>
                <a:cubicBezTo>
                  <a:pt x="1733" y="1779"/>
                  <a:pt x="1732" y="1778"/>
                  <a:pt x="1732" y="1777"/>
                </a:cubicBezTo>
                <a:cubicBezTo>
                  <a:pt x="1732" y="1777"/>
                  <a:pt x="1732" y="1776"/>
                  <a:pt x="1732" y="1776"/>
                </a:cubicBezTo>
                <a:cubicBezTo>
                  <a:pt x="1733" y="1775"/>
                  <a:pt x="1735" y="1775"/>
                  <a:pt x="1735" y="1773"/>
                </a:cubicBezTo>
                <a:cubicBezTo>
                  <a:pt x="1736" y="1772"/>
                  <a:pt x="1736" y="1770"/>
                  <a:pt x="1737" y="1769"/>
                </a:cubicBezTo>
                <a:cubicBezTo>
                  <a:pt x="1739" y="1766"/>
                  <a:pt x="1742" y="1768"/>
                  <a:pt x="1745" y="1768"/>
                </a:cubicBezTo>
                <a:cubicBezTo>
                  <a:pt x="1748" y="1768"/>
                  <a:pt x="1750" y="1766"/>
                  <a:pt x="1752" y="1765"/>
                </a:cubicBezTo>
                <a:cubicBezTo>
                  <a:pt x="1754" y="1765"/>
                  <a:pt x="1755" y="1764"/>
                  <a:pt x="1756" y="1763"/>
                </a:cubicBezTo>
                <a:cubicBezTo>
                  <a:pt x="1756" y="1763"/>
                  <a:pt x="1757" y="1763"/>
                  <a:pt x="1757" y="1762"/>
                </a:cubicBezTo>
                <a:cubicBezTo>
                  <a:pt x="1757" y="1762"/>
                  <a:pt x="1758" y="1761"/>
                  <a:pt x="1758" y="1761"/>
                </a:cubicBezTo>
                <a:cubicBezTo>
                  <a:pt x="1758" y="1759"/>
                  <a:pt x="1759" y="1758"/>
                  <a:pt x="1758" y="1757"/>
                </a:cubicBezTo>
                <a:cubicBezTo>
                  <a:pt x="1757" y="1756"/>
                  <a:pt x="1757" y="1755"/>
                  <a:pt x="1758" y="1753"/>
                </a:cubicBezTo>
                <a:cubicBezTo>
                  <a:pt x="1758" y="1752"/>
                  <a:pt x="1759" y="1751"/>
                  <a:pt x="1761" y="1750"/>
                </a:cubicBezTo>
                <a:cubicBezTo>
                  <a:pt x="1762" y="1749"/>
                  <a:pt x="1764" y="1748"/>
                  <a:pt x="1766" y="1747"/>
                </a:cubicBezTo>
                <a:cubicBezTo>
                  <a:pt x="1767" y="1747"/>
                  <a:pt x="1767" y="1747"/>
                  <a:pt x="1769" y="1746"/>
                </a:cubicBezTo>
                <a:cubicBezTo>
                  <a:pt x="1770" y="1746"/>
                  <a:pt x="1771" y="1745"/>
                  <a:pt x="1772" y="1744"/>
                </a:cubicBezTo>
                <a:cubicBezTo>
                  <a:pt x="1774" y="1743"/>
                  <a:pt x="1775" y="1742"/>
                  <a:pt x="1776" y="1741"/>
                </a:cubicBezTo>
                <a:cubicBezTo>
                  <a:pt x="1777" y="1740"/>
                  <a:pt x="1778" y="1738"/>
                  <a:pt x="1780" y="1737"/>
                </a:cubicBezTo>
                <a:cubicBezTo>
                  <a:pt x="1781" y="1735"/>
                  <a:pt x="1782" y="1734"/>
                  <a:pt x="1784" y="1733"/>
                </a:cubicBezTo>
                <a:cubicBezTo>
                  <a:pt x="1785" y="1731"/>
                  <a:pt x="1787" y="1731"/>
                  <a:pt x="1789" y="1730"/>
                </a:cubicBezTo>
                <a:cubicBezTo>
                  <a:pt x="1790" y="1729"/>
                  <a:pt x="1791" y="1728"/>
                  <a:pt x="1792" y="1728"/>
                </a:cubicBezTo>
                <a:cubicBezTo>
                  <a:pt x="1795" y="1726"/>
                  <a:pt x="1798" y="1724"/>
                  <a:pt x="1799" y="1721"/>
                </a:cubicBezTo>
                <a:cubicBezTo>
                  <a:pt x="1800" y="1719"/>
                  <a:pt x="1801" y="1718"/>
                  <a:pt x="1802" y="1716"/>
                </a:cubicBezTo>
                <a:cubicBezTo>
                  <a:pt x="1805" y="1713"/>
                  <a:pt x="1808" y="1710"/>
                  <a:pt x="1812" y="1707"/>
                </a:cubicBezTo>
                <a:cubicBezTo>
                  <a:pt x="1814" y="1706"/>
                  <a:pt x="1817" y="1704"/>
                  <a:pt x="1819" y="1702"/>
                </a:cubicBezTo>
                <a:cubicBezTo>
                  <a:pt x="1820" y="1700"/>
                  <a:pt x="1821" y="1699"/>
                  <a:pt x="1822" y="1699"/>
                </a:cubicBezTo>
                <a:cubicBezTo>
                  <a:pt x="1825" y="1697"/>
                  <a:pt x="1828" y="1698"/>
                  <a:pt x="1831" y="1696"/>
                </a:cubicBezTo>
                <a:cubicBezTo>
                  <a:pt x="1831" y="1696"/>
                  <a:pt x="1832" y="1696"/>
                  <a:pt x="1833" y="1695"/>
                </a:cubicBezTo>
                <a:cubicBezTo>
                  <a:pt x="1834" y="1695"/>
                  <a:pt x="1835" y="1695"/>
                  <a:pt x="1836" y="1695"/>
                </a:cubicBezTo>
                <a:cubicBezTo>
                  <a:pt x="1836" y="1695"/>
                  <a:pt x="1838" y="1695"/>
                  <a:pt x="1838" y="1694"/>
                </a:cubicBezTo>
                <a:cubicBezTo>
                  <a:pt x="1838" y="1694"/>
                  <a:pt x="1837" y="1694"/>
                  <a:pt x="1836" y="1693"/>
                </a:cubicBezTo>
                <a:cubicBezTo>
                  <a:pt x="1836" y="1692"/>
                  <a:pt x="1837" y="1692"/>
                  <a:pt x="1838" y="1691"/>
                </a:cubicBezTo>
                <a:cubicBezTo>
                  <a:pt x="1840" y="1691"/>
                  <a:pt x="1841" y="1690"/>
                  <a:pt x="1842" y="1689"/>
                </a:cubicBezTo>
                <a:cubicBezTo>
                  <a:pt x="1844" y="1687"/>
                  <a:pt x="1845" y="1684"/>
                  <a:pt x="1848" y="1682"/>
                </a:cubicBezTo>
                <a:cubicBezTo>
                  <a:pt x="1849" y="1682"/>
                  <a:pt x="1850" y="1681"/>
                  <a:pt x="1850" y="1679"/>
                </a:cubicBezTo>
                <a:cubicBezTo>
                  <a:pt x="1850" y="1678"/>
                  <a:pt x="1849" y="1677"/>
                  <a:pt x="1849" y="1676"/>
                </a:cubicBezTo>
                <a:cubicBezTo>
                  <a:pt x="1848" y="1674"/>
                  <a:pt x="1849" y="1673"/>
                  <a:pt x="1848" y="1671"/>
                </a:cubicBezTo>
                <a:cubicBezTo>
                  <a:pt x="1848" y="1670"/>
                  <a:pt x="1847" y="1669"/>
                  <a:pt x="1847" y="1668"/>
                </a:cubicBezTo>
                <a:cubicBezTo>
                  <a:pt x="1847" y="1666"/>
                  <a:pt x="1849" y="1665"/>
                  <a:pt x="1850" y="1664"/>
                </a:cubicBezTo>
                <a:cubicBezTo>
                  <a:pt x="1851" y="1663"/>
                  <a:pt x="1852" y="1662"/>
                  <a:pt x="1854" y="1662"/>
                </a:cubicBezTo>
                <a:cubicBezTo>
                  <a:pt x="1856" y="1661"/>
                  <a:pt x="1857" y="1661"/>
                  <a:pt x="1859" y="1661"/>
                </a:cubicBezTo>
                <a:cubicBezTo>
                  <a:pt x="1860" y="1660"/>
                  <a:pt x="1861" y="1659"/>
                  <a:pt x="1862" y="1659"/>
                </a:cubicBezTo>
                <a:cubicBezTo>
                  <a:pt x="1864" y="1659"/>
                  <a:pt x="1865" y="1658"/>
                  <a:pt x="1866" y="1657"/>
                </a:cubicBezTo>
                <a:cubicBezTo>
                  <a:pt x="1867" y="1657"/>
                  <a:pt x="1868" y="1656"/>
                  <a:pt x="1869" y="1655"/>
                </a:cubicBezTo>
                <a:cubicBezTo>
                  <a:pt x="1870" y="1654"/>
                  <a:pt x="1870" y="1654"/>
                  <a:pt x="1871" y="1654"/>
                </a:cubicBezTo>
                <a:cubicBezTo>
                  <a:pt x="1872" y="1653"/>
                  <a:pt x="1872" y="1649"/>
                  <a:pt x="1873" y="1649"/>
                </a:cubicBezTo>
                <a:cubicBezTo>
                  <a:pt x="1874" y="1650"/>
                  <a:pt x="1874" y="1652"/>
                  <a:pt x="1873" y="1653"/>
                </a:cubicBezTo>
                <a:cubicBezTo>
                  <a:pt x="1873" y="1655"/>
                  <a:pt x="1871" y="1654"/>
                  <a:pt x="1870" y="1656"/>
                </a:cubicBezTo>
                <a:cubicBezTo>
                  <a:pt x="1870" y="1656"/>
                  <a:pt x="1870" y="1657"/>
                  <a:pt x="1870" y="1658"/>
                </a:cubicBezTo>
                <a:cubicBezTo>
                  <a:pt x="1870" y="1658"/>
                  <a:pt x="1869" y="1659"/>
                  <a:pt x="1870" y="1659"/>
                </a:cubicBezTo>
                <a:cubicBezTo>
                  <a:pt x="1870" y="1660"/>
                  <a:pt x="1871" y="1660"/>
                  <a:pt x="1871" y="1659"/>
                </a:cubicBezTo>
                <a:cubicBezTo>
                  <a:pt x="1872" y="1658"/>
                  <a:pt x="1871" y="1658"/>
                  <a:pt x="1871" y="1657"/>
                </a:cubicBezTo>
                <a:cubicBezTo>
                  <a:pt x="1872" y="1656"/>
                  <a:pt x="1872" y="1656"/>
                  <a:pt x="1873" y="1656"/>
                </a:cubicBezTo>
                <a:cubicBezTo>
                  <a:pt x="1873" y="1657"/>
                  <a:pt x="1873" y="1658"/>
                  <a:pt x="1873" y="1658"/>
                </a:cubicBezTo>
                <a:cubicBezTo>
                  <a:pt x="1873" y="1659"/>
                  <a:pt x="1873" y="1659"/>
                  <a:pt x="1873" y="1660"/>
                </a:cubicBezTo>
                <a:cubicBezTo>
                  <a:pt x="1874" y="1660"/>
                  <a:pt x="1873" y="1661"/>
                  <a:pt x="1874" y="1661"/>
                </a:cubicBezTo>
                <a:cubicBezTo>
                  <a:pt x="1875" y="1662"/>
                  <a:pt x="1875" y="1661"/>
                  <a:pt x="1876" y="1661"/>
                </a:cubicBezTo>
                <a:cubicBezTo>
                  <a:pt x="1876" y="1660"/>
                  <a:pt x="1877" y="1660"/>
                  <a:pt x="1877" y="1660"/>
                </a:cubicBezTo>
                <a:cubicBezTo>
                  <a:pt x="1878" y="1660"/>
                  <a:pt x="1878" y="1660"/>
                  <a:pt x="1878" y="1659"/>
                </a:cubicBezTo>
                <a:cubicBezTo>
                  <a:pt x="1878" y="1659"/>
                  <a:pt x="1878" y="1658"/>
                  <a:pt x="1879" y="1658"/>
                </a:cubicBezTo>
                <a:cubicBezTo>
                  <a:pt x="1880" y="1658"/>
                  <a:pt x="1879" y="1660"/>
                  <a:pt x="1879" y="1660"/>
                </a:cubicBezTo>
                <a:cubicBezTo>
                  <a:pt x="1878" y="1662"/>
                  <a:pt x="1880" y="1663"/>
                  <a:pt x="1881" y="1661"/>
                </a:cubicBezTo>
                <a:cubicBezTo>
                  <a:pt x="1881" y="1660"/>
                  <a:pt x="1881" y="1660"/>
                  <a:pt x="1881" y="1659"/>
                </a:cubicBezTo>
                <a:cubicBezTo>
                  <a:pt x="1882" y="1659"/>
                  <a:pt x="1883" y="1659"/>
                  <a:pt x="1883" y="1658"/>
                </a:cubicBezTo>
                <a:cubicBezTo>
                  <a:pt x="1883" y="1656"/>
                  <a:pt x="1880" y="1657"/>
                  <a:pt x="1880" y="1655"/>
                </a:cubicBezTo>
                <a:cubicBezTo>
                  <a:pt x="1881" y="1654"/>
                  <a:pt x="1881" y="1654"/>
                  <a:pt x="1881" y="1653"/>
                </a:cubicBezTo>
                <a:cubicBezTo>
                  <a:pt x="1882" y="1653"/>
                  <a:pt x="1881" y="1652"/>
                  <a:pt x="1881" y="1651"/>
                </a:cubicBezTo>
                <a:cubicBezTo>
                  <a:pt x="1882" y="1651"/>
                  <a:pt x="1882" y="1651"/>
                  <a:pt x="1882" y="1651"/>
                </a:cubicBezTo>
                <a:cubicBezTo>
                  <a:pt x="1882" y="1652"/>
                  <a:pt x="1882" y="1653"/>
                  <a:pt x="1882" y="1654"/>
                </a:cubicBezTo>
                <a:cubicBezTo>
                  <a:pt x="1883" y="1653"/>
                  <a:pt x="1883" y="1652"/>
                  <a:pt x="1884" y="1652"/>
                </a:cubicBezTo>
                <a:cubicBezTo>
                  <a:pt x="1884" y="1652"/>
                  <a:pt x="1884" y="1654"/>
                  <a:pt x="1883" y="1654"/>
                </a:cubicBezTo>
                <a:cubicBezTo>
                  <a:pt x="1883" y="1655"/>
                  <a:pt x="1882" y="1655"/>
                  <a:pt x="1882" y="1656"/>
                </a:cubicBezTo>
                <a:cubicBezTo>
                  <a:pt x="1883" y="1656"/>
                  <a:pt x="1883" y="1656"/>
                  <a:pt x="1883" y="1657"/>
                </a:cubicBezTo>
                <a:cubicBezTo>
                  <a:pt x="1884" y="1657"/>
                  <a:pt x="1884" y="1657"/>
                  <a:pt x="1884" y="1658"/>
                </a:cubicBezTo>
                <a:cubicBezTo>
                  <a:pt x="1884" y="1658"/>
                  <a:pt x="1883" y="1659"/>
                  <a:pt x="1883" y="1660"/>
                </a:cubicBezTo>
                <a:cubicBezTo>
                  <a:pt x="1884" y="1660"/>
                  <a:pt x="1884" y="1660"/>
                  <a:pt x="1884" y="1661"/>
                </a:cubicBezTo>
                <a:cubicBezTo>
                  <a:pt x="1885" y="1661"/>
                  <a:pt x="1884" y="1662"/>
                  <a:pt x="1885" y="1661"/>
                </a:cubicBezTo>
                <a:cubicBezTo>
                  <a:pt x="1885" y="1661"/>
                  <a:pt x="1885" y="1661"/>
                  <a:pt x="1885" y="1660"/>
                </a:cubicBezTo>
                <a:cubicBezTo>
                  <a:pt x="1886" y="1659"/>
                  <a:pt x="1886" y="1660"/>
                  <a:pt x="1887" y="1660"/>
                </a:cubicBezTo>
                <a:cubicBezTo>
                  <a:pt x="1888" y="1661"/>
                  <a:pt x="1888" y="1660"/>
                  <a:pt x="1889" y="1660"/>
                </a:cubicBezTo>
                <a:cubicBezTo>
                  <a:pt x="1890" y="1660"/>
                  <a:pt x="1892" y="1661"/>
                  <a:pt x="1892" y="1659"/>
                </a:cubicBezTo>
                <a:cubicBezTo>
                  <a:pt x="1892" y="1658"/>
                  <a:pt x="1891" y="1658"/>
                  <a:pt x="1891" y="1657"/>
                </a:cubicBezTo>
                <a:cubicBezTo>
                  <a:pt x="1889" y="1656"/>
                  <a:pt x="1891" y="1655"/>
                  <a:pt x="1892" y="1656"/>
                </a:cubicBezTo>
                <a:cubicBezTo>
                  <a:pt x="1892" y="1657"/>
                  <a:pt x="1891" y="1657"/>
                  <a:pt x="1892" y="1658"/>
                </a:cubicBezTo>
                <a:cubicBezTo>
                  <a:pt x="1892" y="1658"/>
                  <a:pt x="1893" y="1658"/>
                  <a:pt x="1893" y="1658"/>
                </a:cubicBezTo>
                <a:cubicBezTo>
                  <a:pt x="1893" y="1658"/>
                  <a:pt x="1893" y="1659"/>
                  <a:pt x="1894" y="1659"/>
                </a:cubicBezTo>
                <a:cubicBezTo>
                  <a:pt x="1895" y="1660"/>
                  <a:pt x="1895" y="1658"/>
                  <a:pt x="1895" y="1657"/>
                </a:cubicBezTo>
                <a:cubicBezTo>
                  <a:pt x="1895" y="1656"/>
                  <a:pt x="1895" y="1656"/>
                  <a:pt x="1895" y="1655"/>
                </a:cubicBezTo>
                <a:cubicBezTo>
                  <a:pt x="1896" y="1656"/>
                  <a:pt x="1896" y="1659"/>
                  <a:pt x="1898" y="1658"/>
                </a:cubicBezTo>
                <a:cubicBezTo>
                  <a:pt x="1898" y="1657"/>
                  <a:pt x="1898" y="1655"/>
                  <a:pt x="1899" y="1655"/>
                </a:cubicBezTo>
                <a:cubicBezTo>
                  <a:pt x="1901" y="1654"/>
                  <a:pt x="1900" y="1658"/>
                  <a:pt x="1902" y="1657"/>
                </a:cubicBezTo>
                <a:cubicBezTo>
                  <a:pt x="1902" y="1656"/>
                  <a:pt x="1901" y="1655"/>
                  <a:pt x="1902" y="1655"/>
                </a:cubicBezTo>
                <a:cubicBezTo>
                  <a:pt x="1903" y="1654"/>
                  <a:pt x="1903" y="1655"/>
                  <a:pt x="1904" y="1655"/>
                </a:cubicBezTo>
                <a:cubicBezTo>
                  <a:pt x="1905" y="1655"/>
                  <a:pt x="1906" y="1655"/>
                  <a:pt x="1907" y="1653"/>
                </a:cubicBezTo>
                <a:cubicBezTo>
                  <a:pt x="1907" y="1652"/>
                  <a:pt x="1906" y="1650"/>
                  <a:pt x="1907" y="1649"/>
                </a:cubicBezTo>
                <a:cubicBezTo>
                  <a:pt x="1907" y="1650"/>
                  <a:pt x="1908" y="1654"/>
                  <a:pt x="1909" y="1652"/>
                </a:cubicBezTo>
                <a:cubicBezTo>
                  <a:pt x="1909" y="1652"/>
                  <a:pt x="1909" y="1650"/>
                  <a:pt x="1910" y="1651"/>
                </a:cubicBezTo>
                <a:cubicBezTo>
                  <a:pt x="1910" y="1651"/>
                  <a:pt x="1910" y="1651"/>
                  <a:pt x="1910" y="1652"/>
                </a:cubicBezTo>
                <a:cubicBezTo>
                  <a:pt x="1910" y="1652"/>
                  <a:pt x="1910" y="1652"/>
                  <a:pt x="1911" y="1652"/>
                </a:cubicBezTo>
                <a:cubicBezTo>
                  <a:pt x="1912" y="1652"/>
                  <a:pt x="1911" y="1654"/>
                  <a:pt x="1912" y="1655"/>
                </a:cubicBezTo>
                <a:cubicBezTo>
                  <a:pt x="1913" y="1656"/>
                  <a:pt x="1914" y="1656"/>
                  <a:pt x="1914" y="1656"/>
                </a:cubicBezTo>
                <a:cubicBezTo>
                  <a:pt x="1915" y="1655"/>
                  <a:pt x="1915" y="1654"/>
                  <a:pt x="1915" y="1654"/>
                </a:cubicBezTo>
                <a:cubicBezTo>
                  <a:pt x="1916" y="1653"/>
                  <a:pt x="1916" y="1652"/>
                  <a:pt x="1916" y="1651"/>
                </a:cubicBezTo>
                <a:cubicBezTo>
                  <a:pt x="1916" y="1650"/>
                  <a:pt x="1916" y="1649"/>
                  <a:pt x="1916" y="1648"/>
                </a:cubicBezTo>
                <a:cubicBezTo>
                  <a:pt x="1917" y="1647"/>
                  <a:pt x="1917" y="1648"/>
                  <a:pt x="1918" y="1649"/>
                </a:cubicBezTo>
                <a:cubicBezTo>
                  <a:pt x="1918" y="1649"/>
                  <a:pt x="1919" y="1649"/>
                  <a:pt x="1920" y="1649"/>
                </a:cubicBezTo>
                <a:cubicBezTo>
                  <a:pt x="1921" y="1648"/>
                  <a:pt x="1920" y="1647"/>
                  <a:pt x="1920" y="1646"/>
                </a:cubicBezTo>
                <a:cubicBezTo>
                  <a:pt x="1920" y="1645"/>
                  <a:pt x="1921" y="1643"/>
                  <a:pt x="1920" y="1642"/>
                </a:cubicBezTo>
                <a:cubicBezTo>
                  <a:pt x="1920" y="1642"/>
                  <a:pt x="1920" y="1641"/>
                  <a:pt x="1920" y="1641"/>
                </a:cubicBezTo>
                <a:cubicBezTo>
                  <a:pt x="1919" y="1640"/>
                  <a:pt x="1918" y="1640"/>
                  <a:pt x="1918" y="1639"/>
                </a:cubicBezTo>
                <a:cubicBezTo>
                  <a:pt x="1918" y="1639"/>
                  <a:pt x="1918" y="1638"/>
                  <a:pt x="1918" y="1637"/>
                </a:cubicBezTo>
                <a:cubicBezTo>
                  <a:pt x="1917" y="1637"/>
                  <a:pt x="1916" y="1637"/>
                  <a:pt x="1917" y="1636"/>
                </a:cubicBezTo>
                <a:cubicBezTo>
                  <a:pt x="1917" y="1636"/>
                  <a:pt x="1918" y="1635"/>
                  <a:pt x="1918" y="1635"/>
                </a:cubicBezTo>
                <a:cubicBezTo>
                  <a:pt x="1919" y="1635"/>
                  <a:pt x="1919" y="1634"/>
                  <a:pt x="1920" y="1634"/>
                </a:cubicBezTo>
                <a:cubicBezTo>
                  <a:pt x="1920" y="1632"/>
                  <a:pt x="1918" y="1632"/>
                  <a:pt x="1918" y="1630"/>
                </a:cubicBezTo>
                <a:cubicBezTo>
                  <a:pt x="1919" y="1630"/>
                  <a:pt x="1919" y="1630"/>
                  <a:pt x="1920" y="1629"/>
                </a:cubicBezTo>
                <a:cubicBezTo>
                  <a:pt x="1920" y="1628"/>
                  <a:pt x="1920" y="1628"/>
                  <a:pt x="1920" y="1627"/>
                </a:cubicBezTo>
                <a:cubicBezTo>
                  <a:pt x="1920" y="1625"/>
                  <a:pt x="1919" y="1625"/>
                  <a:pt x="1918" y="1624"/>
                </a:cubicBezTo>
                <a:cubicBezTo>
                  <a:pt x="1918" y="1624"/>
                  <a:pt x="1915" y="1622"/>
                  <a:pt x="1916" y="1622"/>
                </a:cubicBezTo>
                <a:cubicBezTo>
                  <a:pt x="1917" y="1622"/>
                  <a:pt x="1917" y="1623"/>
                  <a:pt x="1918" y="1623"/>
                </a:cubicBezTo>
                <a:cubicBezTo>
                  <a:pt x="1918" y="1623"/>
                  <a:pt x="1918" y="1622"/>
                  <a:pt x="1918" y="1621"/>
                </a:cubicBezTo>
                <a:cubicBezTo>
                  <a:pt x="1919" y="1621"/>
                  <a:pt x="1919" y="1620"/>
                  <a:pt x="1919" y="1619"/>
                </a:cubicBezTo>
                <a:cubicBezTo>
                  <a:pt x="1920" y="1619"/>
                  <a:pt x="1920" y="1619"/>
                  <a:pt x="1921" y="1619"/>
                </a:cubicBezTo>
                <a:cubicBezTo>
                  <a:pt x="1921" y="1619"/>
                  <a:pt x="1921" y="1620"/>
                  <a:pt x="1921" y="1620"/>
                </a:cubicBezTo>
                <a:cubicBezTo>
                  <a:pt x="1921" y="1621"/>
                  <a:pt x="1921" y="1620"/>
                  <a:pt x="1922" y="1621"/>
                </a:cubicBezTo>
                <a:cubicBezTo>
                  <a:pt x="1922" y="1621"/>
                  <a:pt x="1923" y="1621"/>
                  <a:pt x="1922" y="1621"/>
                </a:cubicBezTo>
                <a:cubicBezTo>
                  <a:pt x="1922" y="1622"/>
                  <a:pt x="1922" y="1621"/>
                  <a:pt x="1921" y="1622"/>
                </a:cubicBezTo>
                <a:cubicBezTo>
                  <a:pt x="1921" y="1622"/>
                  <a:pt x="1921" y="1623"/>
                  <a:pt x="1921" y="1623"/>
                </a:cubicBezTo>
                <a:cubicBezTo>
                  <a:pt x="1920" y="1624"/>
                  <a:pt x="1921" y="1625"/>
                  <a:pt x="1922" y="1626"/>
                </a:cubicBezTo>
                <a:cubicBezTo>
                  <a:pt x="1922" y="1627"/>
                  <a:pt x="1922" y="1629"/>
                  <a:pt x="1921" y="1630"/>
                </a:cubicBezTo>
                <a:cubicBezTo>
                  <a:pt x="1921" y="1631"/>
                  <a:pt x="1921" y="1632"/>
                  <a:pt x="1922" y="1632"/>
                </a:cubicBezTo>
                <a:cubicBezTo>
                  <a:pt x="1922" y="1633"/>
                  <a:pt x="1923" y="1633"/>
                  <a:pt x="1923" y="1633"/>
                </a:cubicBezTo>
                <a:cubicBezTo>
                  <a:pt x="1924" y="1634"/>
                  <a:pt x="1924" y="1634"/>
                  <a:pt x="1925" y="1634"/>
                </a:cubicBezTo>
                <a:cubicBezTo>
                  <a:pt x="1926" y="1634"/>
                  <a:pt x="1927" y="1635"/>
                  <a:pt x="1928" y="1635"/>
                </a:cubicBezTo>
                <a:cubicBezTo>
                  <a:pt x="1929" y="1635"/>
                  <a:pt x="1930" y="1635"/>
                  <a:pt x="1931" y="1635"/>
                </a:cubicBezTo>
                <a:cubicBezTo>
                  <a:pt x="1932" y="1636"/>
                  <a:pt x="1933" y="1637"/>
                  <a:pt x="1933" y="1637"/>
                </a:cubicBezTo>
                <a:cubicBezTo>
                  <a:pt x="1934" y="1638"/>
                  <a:pt x="1934" y="1638"/>
                  <a:pt x="1935" y="1638"/>
                </a:cubicBezTo>
                <a:cubicBezTo>
                  <a:pt x="1935" y="1639"/>
                  <a:pt x="1936" y="1639"/>
                  <a:pt x="1936" y="1639"/>
                </a:cubicBezTo>
                <a:cubicBezTo>
                  <a:pt x="1938" y="1639"/>
                  <a:pt x="1937" y="1636"/>
                  <a:pt x="1937" y="1635"/>
                </a:cubicBezTo>
                <a:cubicBezTo>
                  <a:pt x="1938" y="1634"/>
                  <a:pt x="1938" y="1635"/>
                  <a:pt x="1939" y="1635"/>
                </a:cubicBezTo>
                <a:cubicBezTo>
                  <a:pt x="1939" y="1636"/>
                  <a:pt x="1939" y="1636"/>
                  <a:pt x="1939" y="1637"/>
                </a:cubicBezTo>
                <a:cubicBezTo>
                  <a:pt x="1939" y="1638"/>
                  <a:pt x="1939" y="1638"/>
                  <a:pt x="1940" y="1639"/>
                </a:cubicBezTo>
                <a:cubicBezTo>
                  <a:pt x="1941" y="1640"/>
                  <a:pt x="1941" y="1641"/>
                  <a:pt x="1941" y="1642"/>
                </a:cubicBezTo>
                <a:cubicBezTo>
                  <a:pt x="1942" y="1643"/>
                  <a:pt x="1942" y="1643"/>
                  <a:pt x="1943" y="1644"/>
                </a:cubicBezTo>
                <a:cubicBezTo>
                  <a:pt x="1943" y="1645"/>
                  <a:pt x="1943" y="1646"/>
                  <a:pt x="1944" y="1648"/>
                </a:cubicBezTo>
                <a:cubicBezTo>
                  <a:pt x="1945" y="1649"/>
                  <a:pt x="1946" y="1651"/>
                  <a:pt x="1946" y="1653"/>
                </a:cubicBezTo>
                <a:cubicBezTo>
                  <a:pt x="1945" y="1654"/>
                  <a:pt x="1944" y="1655"/>
                  <a:pt x="1946" y="1655"/>
                </a:cubicBezTo>
                <a:cubicBezTo>
                  <a:pt x="1946" y="1655"/>
                  <a:pt x="1946" y="1655"/>
                  <a:pt x="1947" y="1655"/>
                </a:cubicBezTo>
                <a:cubicBezTo>
                  <a:pt x="1947" y="1656"/>
                  <a:pt x="1947" y="1657"/>
                  <a:pt x="1947" y="1657"/>
                </a:cubicBezTo>
                <a:cubicBezTo>
                  <a:pt x="1946" y="1658"/>
                  <a:pt x="1946" y="1659"/>
                  <a:pt x="1946" y="1659"/>
                </a:cubicBezTo>
                <a:cubicBezTo>
                  <a:pt x="1945" y="1661"/>
                  <a:pt x="1946" y="1662"/>
                  <a:pt x="1947" y="1663"/>
                </a:cubicBezTo>
                <a:cubicBezTo>
                  <a:pt x="1948" y="1663"/>
                  <a:pt x="1948" y="1664"/>
                  <a:pt x="1948" y="1665"/>
                </a:cubicBezTo>
                <a:cubicBezTo>
                  <a:pt x="1948" y="1665"/>
                  <a:pt x="1948" y="1666"/>
                  <a:pt x="1948" y="1667"/>
                </a:cubicBezTo>
                <a:cubicBezTo>
                  <a:pt x="1949" y="1667"/>
                  <a:pt x="1949" y="1667"/>
                  <a:pt x="1950" y="1668"/>
                </a:cubicBezTo>
                <a:cubicBezTo>
                  <a:pt x="1950" y="1670"/>
                  <a:pt x="1950" y="1671"/>
                  <a:pt x="1951" y="1672"/>
                </a:cubicBezTo>
                <a:cubicBezTo>
                  <a:pt x="1952" y="1673"/>
                  <a:pt x="1952" y="1674"/>
                  <a:pt x="1953" y="1676"/>
                </a:cubicBezTo>
                <a:cubicBezTo>
                  <a:pt x="1953" y="1676"/>
                  <a:pt x="1954" y="1678"/>
                  <a:pt x="1955" y="1678"/>
                </a:cubicBezTo>
                <a:cubicBezTo>
                  <a:pt x="1955" y="1678"/>
                  <a:pt x="1955" y="1677"/>
                  <a:pt x="1954" y="1677"/>
                </a:cubicBezTo>
                <a:cubicBezTo>
                  <a:pt x="1954" y="1676"/>
                  <a:pt x="1954" y="1676"/>
                  <a:pt x="1954" y="1675"/>
                </a:cubicBezTo>
                <a:cubicBezTo>
                  <a:pt x="1953" y="1673"/>
                  <a:pt x="1952" y="1672"/>
                  <a:pt x="1952" y="1671"/>
                </a:cubicBezTo>
                <a:cubicBezTo>
                  <a:pt x="1953" y="1671"/>
                  <a:pt x="1953" y="1672"/>
                  <a:pt x="1953" y="1672"/>
                </a:cubicBezTo>
                <a:cubicBezTo>
                  <a:pt x="1954" y="1673"/>
                  <a:pt x="1954" y="1673"/>
                  <a:pt x="1954" y="1674"/>
                </a:cubicBezTo>
                <a:cubicBezTo>
                  <a:pt x="1955" y="1674"/>
                  <a:pt x="1955" y="1675"/>
                  <a:pt x="1955" y="1676"/>
                </a:cubicBezTo>
                <a:cubicBezTo>
                  <a:pt x="1955" y="1676"/>
                  <a:pt x="1956" y="1677"/>
                  <a:pt x="1956" y="1677"/>
                </a:cubicBezTo>
                <a:cubicBezTo>
                  <a:pt x="1957" y="1678"/>
                  <a:pt x="1957" y="1678"/>
                  <a:pt x="1957" y="1679"/>
                </a:cubicBezTo>
                <a:cubicBezTo>
                  <a:pt x="1957" y="1680"/>
                  <a:pt x="1957" y="1680"/>
                  <a:pt x="1958" y="1681"/>
                </a:cubicBezTo>
                <a:cubicBezTo>
                  <a:pt x="1959" y="1682"/>
                  <a:pt x="1960" y="1683"/>
                  <a:pt x="1960" y="1684"/>
                </a:cubicBezTo>
                <a:cubicBezTo>
                  <a:pt x="1961" y="1684"/>
                  <a:pt x="1961" y="1687"/>
                  <a:pt x="1962" y="1687"/>
                </a:cubicBezTo>
                <a:cubicBezTo>
                  <a:pt x="1963" y="1687"/>
                  <a:pt x="1962" y="1684"/>
                  <a:pt x="1962" y="1684"/>
                </a:cubicBezTo>
                <a:cubicBezTo>
                  <a:pt x="1962" y="1683"/>
                  <a:pt x="1961" y="1682"/>
                  <a:pt x="1962" y="1682"/>
                </a:cubicBezTo>
                <a:cubicBezTo>
                  <a:pt x="1963" y="1681"/>
                  <a:pt x="1963" y="1683"/>
                  <a:pt x="1963" y="1683"/>
                </a:cubicBezTo>
                <a:cubicBezTo>
                  <a:pt x="1964" y="1684"/>
                  <a:pt x="1965" y="1684"/>
                  <a:pt x="1965" y="1686"/>
                </a:cubicBezTo>
                <a:cubicBezTo>
                  <a:pt x="1965" y="1687"/>
                  <a:pt x="1964" y="1689"/>
                  <a:pt x="1966" y="1689"/>
                </a:cubicBezTo>
                <a:cubicBezTo>
                  <a:pt x="1966" y="1689"/>
                  <a:pt x="1967" y="1689"/>
                  <a:pt x="1967" y="1688"/>
                </a:cubicBezTo>
                <a:cubicBezTo>
                  <a:pt x="1967" y="1687"/>
                  <a:pt x="1967" y="1687"/>
                  <a:pt x="1968" y="1686"/>
                </a:cubicBezTo>
                <a:cubicBezTo>
                  <a:pt x="1968" y="1686"/>
                  <a:pt x="1968" y="1685"/>
                  <a:pt x="1969" y="1685"/>
                </a:cubicBezTo>
                <a:cubicBezTo>
                  <a:pt x="1969" y="1685"/>
                  <a:pt x="1969" y="1687"/>
                  <a:pt x="1969" y="1687"/>
                </a:cubicBezTo>
                <a:cubicBezTo>
                  <a:pt x="1969" y="1688"/>
                  <a:pt x="1968" y="1688"/>
                  <a:pt x="1968" y="1689"/>
                </a:cubicBezTo>
                <a:cubicBezTo>
                  <a:pt x="1967" y="1690"/>
                  <a:pt x="1968" y="1690"/>
                  <a:pt x="1968" y="1691"/>
                </a:cubicBezTo>
                <a:cubicBezTo>
                  <a:pt x="1968" y="1692"/>
                  <a:pt x="1967" y="1692"/>
                  <a:pt x="1967" y="1692"/>
                </a:cubicBezTo>
                <a:cubicBezTo>
                  <a:pt x="1966" y="1693"/>
                  <a:pt x="1968" y="1694"/>
                  <a:pt x="1968" y="1695"/>
                </a:cubicBezTo>
                <a:cubicBezTo>
                  <a:pt x="1968" y="1695"/>
                  <a:pt x="1968" y="1696"/>
                  <a:pt x="1968" y="1697"/>
                </a:cubicBezTo>
                <a:cubicBezTo>
                  <a:pt x="1969" y="1697"/>
                  <a:pt x="1969" y="1697"/>
                  <a:pt x="1969" y="1696"/>
                </a:cubicBezTo>
                <a:cubicBezTo>
                  <a:pt x="1969" y="1696"/>
                  <a:pt x="1968" y="1693"/>
                  <a:pt x="1969" y="1694"/>
                </a:cubicBezTo>
                <a:cubicBezTo>
                  <a:pt x="1970" y="1694"/>
                  <a:pt x="1969" y="1696"/>
                  <a:pt x="1971" y="1697"/>
                </a:cubicBezTo>
                <a:cubicBezTo>
                  <a:pt x="1971" y="1696"/>
                  <a:pt x="1970" y="1694"/>
                  <a:pt x="1971" y="1693"/>
                </a:cubicBezTo>
                <a:cubicBezTo>
                  <a:pt x="1972" y="1692"/>
                  <a:pt x="1972" y="1692"/>
                  <a:pt x="1973" y="1693"/>
                </a:cubicBezTo>
                <a:cubicBezTo>
                  <a:pt x="1973" y="1693"/>
                  <a:pt x="1974" y="1693"/>
                  <a:pt x="1975" y="1693"/>
                </a:cubicBezTo>
                <a:cubicBezTo>
                  <a:pt x="1976" y="1692"/>
                  <a:pt x="1977" y="1693"/>
                  <a:pt x="1979" y="1694"/>
                </a:cubicBezTo>
                <a:cubicBezTo>
                  <a:pt x="1979" y="1694"/>
                  <a:pt x="1982" y="1694"/>
                  <a:pt x="1981" y="1696"/>
                </a:cubicBezTo>
                <a:cubicBezTo>
                  <a:pt x="1981" y="1696"/>
                  <a:pt x="1980" y="1696"/>
                  <a:pt x="1980" y="1697"/>
                </a:cubicBezTo>
                <a:cubicBezTo>
                  <a:pt x="1980" y="1698"/>
                  <a:pt x="1981" y="1698"/>
                  <a:pt x="1982" y="1698"/>
                </a:cubicBezTo>
                <a:cubicBezTo>
                  <a:pt x="1983" y="1699"/>
                  <a:pt x="1982" y="1701"/>
                  <a:pt x="1983" y="1702"/>
                </a:cubicBezTo>
                <a:cubicBezTo>
                  <a:pt x="1984" y="1703"/>
                  <a:pt x="1985" y="1703"/>
                  <a:pt x="1986" y="1705"/>
                </a:cubicBezTo>
                <a:cubicBezTo>
                  <a:pt x="1987" y="1706"/>
                  <a:pt x="1986" y="1707"/>
                  <a:pt x="1985" y="1708"/>
                </a:cubicBezTo>
                <a:cubicBezTo>
                  <a:pt x="1984" y="1709"/>
                  <a:pt x="1984" y="1708"/>
                  <a:pt x="1983" y="1708"/>
                </a:cubicBezTo>
                <a:cubicBezTo>
                  <a:pt x="1983" y="1707"/>
                  <a:pt x="1982" y="1707"/>
                  <a:pt x="1982" y="1707"/>
                </a:cubicBezTo>
                <a:cubicBezTo>
                  <a:pt x="1981" y="1706"/>
                  <a:pt x="1981" y="1706"/>
                  <a:pt x="1980" y="1705"/>
                </a:cubicBezTo>
                <a:cubicBezTo>
                  <a:pt x="1979" y="1704"/>
                  <a:pt x="1978" y="1704"/>
                  <a:pt x="1978" y="1706"/>
                </a:cubicBezTo>
                <a:cubicBezTo>
                  <a:pt x="1979" y="1706"/>
                  <a:pt x="1979" y="1707"/>
                  <a:pt x="1979" y="1708"/>
                </a:cubicBezTo>
                <a:cubicBezTo>
                  <a:pt x="1979" y="1708"/>
                  <a:pt x="1979" y="1709"/>
                  <a:pt x="1979" y="1710"/>
                </a:cubicBezTo>
                <a:cubicBezTo>
                  <a:pt x="1980" y="1710"/>
                  <a:pt x="1980" y="1710"/>
                  <a:pt x="1981" y="1711"/>
                </a:cubicBezTo>
                <a:cubicBezTo>
                  <a:pt x="1982" y="1711"/>
                  <a:pt x="1982" y="1712"/>
                  <a:pt x="1982" y="1712"/>
                </a:cubicBezTo>
                <a:cubicBezTo>
                  <a:pt x="1983" y="1714"/>
                  <a:pt x="1983" y="1715"/>
                  <a:pt x="1985" y="1716"/>
                </a:cubicBezTo>
                <a:cubicBezTo>
                  <a:pt x="1985" y="1716"/>
                  <a:pt x="1986" y="1717"/>
                  <a:pt x="1986" y="1717"/>
                </a:cubicBezTo>
                <a:cubicBezTo>
                  <a:pt x="1987" y="1716"/>
                  <a:pt x="1987" y="1715"/>
                  <a:pt x="1987" y="1714"/>
                </a:cubicBezTo>
                <a:cubicBezTo>
                  <a:pt x="1987" y="1713"/>
                  <a:pt x="1987" y="1713"/>
                  <a:pt x="1986" y="1712"/>
                </a:cubicBezTo>
                <a:cubicBezTo>
                  <a:pt x="1986" y="1712"/>
                  <a:pt x="1986" y="1711"/>
                  <a:pt x="1986" y="1710"/>
                </a:cubicBezTo>
                <a:cubicBezTo>
                  <a:pt x="1986" y="1709"/>
                  <a:pt x="1987" y="1709"/>
                  <a:pt x="1987" y="1709"/>
                </a:cubicBezTo>
                <a:cubicBezTo>
                  <a:pt x="1988" y="1708"/>
                  <a:pt x="1988" y="1707"/>
                  <a:pt x="1989" y="1708"/>
                </a:cubicBezTo>
                <a:cubicBezTo>
                  <a:pt x="1990" y="1708"/>
                  <a:pt x="1989" y="1711"/>
                  <a:pt x="1988" y="1711"/>
                </a:cubicBezTo>
                <a:cubicBezTo>
                  <a:pt x="1988" y="1713"/>
                  <a:pt x="1989" y="1713"/>
                  <a:pt x="1989" y="1715"/>
                </a:cubicBezTo>
                <a:cubicBezTo>
                  <a:pt x="1989" y="1716"/>
                  <a:pt x="1988" y="1717"/>
                  <a:pt x="1990" y="1718"/>
                </a:cubicBezTo>
                <a:cubicBezTo>
                  <a:pt x="1991" y="1719"/>
                  <a:pt x="1991" y="1719"/>
                  <a:pt x="1992" y="1721"/>
                </a:cubicBezTo>
                <a:cubicBezTo>
                  <a:pt x="1992" y="1722"/>
                  <a:pt x="1993" y="1723"/>
                  <a:pt x="1993" y="1724"/>
                </a:cubicBezTo>
                <a:cubicBezTo>
                  <a:pt x="1993" y="1724"/>
                  <a:pt x="1994" y="1725"/>
                  <a:pt x="1994" y="1726"/>
                </a:cubicBezTo>
                <a:cubicBezTo>
                  <a:pt x="1995" y="1726"/>
                  <a:pt x="1995" y="1727"/>
                  <a:pt x="1995" y="1728"/>
                </a:cubicBezTo>
                <a:cubicBezTo>
                  <a:pt x="1996" y="1730"/>
                  <a:pt x="1996" y="1733"/>
                  <a:pt x="1997" y="1736"/>
                </a:cubicBezTo>
                <a:cubicBezTo>
                  <a:pt x="1998" y="1740"/>
                  <a:pt x="1999" y="1743"/>
                  <a:pt x="1998" y="1747"/>
                </a:cubicBezTo>
                <a:cubicBezTo>
                  <a:pt x="1997" y="1748"/>
                  <a:pt x="1997" y="1750"/>
                  <a:pt x="1996" y="1751"/>
                </a:cubicBezTo>
                <a:cubicBezTo>
                  <a:pt x="1996" y="1754"/>
                  <a:pt x="1996" y="1757"/>
                  <a:pt x="1995" y="1761"/>
                </a:cubicBezTo>
                <a:cubicBezTo>
                  <a:pt x="1995" y="1762"/>
                  <a:pt x="1994" y="1763"/>
                  <a:pt x="1994" y="1765"/>
                </a:cubicBezTo>
                <a:cubicBezTo>
                  <a:pt x="1994" y="1767"/>
                  <a:pt x="1994" y="1768"/>
                  <a:pt x="1994" y="1770"/>
                </a:cubicBezTo>
                <a:cubicBezTo>
                  <a:pt x="1994" y="1771"/>
                  <a:pt x="1993" y="1772"/>
                  <a:pt x="1993" y="1774"/>
                </a:cubicBezTo>
                <a:cubicBezTo>
                  <a:pt x="1993" y="1774"/>
                  <a:pt x="1992" y="1775"/>
                  <a:pt x="1993" y="1775"/>
                </a:cubicBezTo>
                <a:cubicBezTo>
                  <a:pt x="1994" y="1775"/>
                  <a:pt x="1994" y="1774"/>
                  <a:pt x="1994" y="1774"/>
                </a:cubicBezTo>
                <a:cubicBezTo>
                  <a:pt x="1995" y="1773"/>
                  <a:pt x="1996" y="1773"/>
                  <a:pt x="1997" y="1772"/>
                </a:cubicBezTo>
                <a:cubicBezTo>
                  <a:pt x="1998" y="1771"/>
                  <a:pt x="1998" y="1770"/>
                  <a:pt x="2000" y="1769"/>
                </a:cubicBezTo>
                <a:cubicBezTo>
                  <a:pt x="2000" y="1768"/>
                  <a:pt x="2001" y="1769"/>
                  <a:pt x="2001" y="1770"/>
                </a:cubicBezTo>
                <a:cubicBezTo>
                  <a:pt x="2001" y="1771"/>
                  <a:pt x="2000" y="1771"/>
                  <a:pt x="2000" y="1771"/>
                </a:cubicBezTo>
                <a:cubicBezTo>
                  <a:pt x="1999" y="1772"/>
                  <a:pt x="1999" y="1773"/>
                  <a:pt x="1999" y="1773"/>
                </a:cubicBezTo>
                <a:cubicBezTo>
                  <a:pt x="1999" y="1774"/>
                  <a:pt x="1999" y="1775"/>
                  <a:pt x="1999" y="1775"/>
                </a:cubicBezTo>
                <a:cubicBezTo>
                  <a:pt x="1999" y="1776"/>
                  <a:pt x="1999" y="1776"/>
                  <a:pt x="2000" y="1776"/>
                </a:cubicBezTo>
                <a:cubicBezTo>
                  <a:pt x="2000" y="1775"/>
                  <a:pt x="2001" y="1775"/>
                  <a:pt x="2001" y="1774"/>
                </a:cubicBezTo>
                <a:cubicBezTo>
                  <a:pt x="2001" y="1774"/>
                  <a:pt x="2002" y="1773"/>
                  <a:pt x="2002" y="1773"/>
                </a:cubicBezTo>
                <a:cubicBezTo>
                  <a:pt x="2003" y="1773"/>
                  <a:pt x="2002" y="1774"/>
                  <a:pt x="2002" y="1775"/>
                </a:cubicBezTo>
                <a:cubicBezTo>
                  <a:pt x="2002" y="1775"/>
                  <a:pt x="2002" y="1776"/>
                  <a:pt x="2002" y="1777"/>
                </a:cubicBezTo>
                <a:cubicBezTo>
                  <a:pt x="2002" y="1778"/>
                  <a:pt x="2003" y="1778"/>
                  <a:pt x="2003" y="1777"/>
                </a:cubicBezTo>
                <a:cubicBezTo>
                  <a:pt x="2004" y="1776"/>
                  <a:pt x="2003" y="1773"/>
                  <a:pt x="2005" y="1774"/>
                </a:cubicBezTo>
                <a:cubicBezTo>
                  <a:pt x="2006" y="1774"/>
                  <a:pt x="2005" y="1775"/>
                  <a:pt x="2006" y="1776"/>
                </a:cubicBezTo>
                <a:cubicBezTo>
                  <a:pt x="2006" y="1777"/>
                  <a:pt x="2006" y="1777"/>
                  <a:pt x="2006" y="1778"/>
                </a:cubicBezTo>
                <a:cubicBezTo>
                  <a:pt x="2007" y="1778"/>
                  <a:pt x="2007" y="1779"/>
                  <a:pt x="2007" y="1780"/>
                </a:cubicBezTo>
                <a:cubicBezTo>
                  <a:pt x="2008" y="1780"/>
                  <a:pt x="2008" y="1779"/>
                  <a:pt x="2008" y="1778"/>
                </a:cubicBezTo>
                <a:cubicBezTo>
                  <a:pt x="2008" y="1778"/>
                  <a:pt x="2008" y="1777"/>
                  <a:pt x="2008" y="1776"/>
                </a:cubicBezTo>
                <a:cubicBezTo>
                  <a:pt x="2008" y="1776"/>
                  <a:pt x="2009" y="1776"/>
                  <a:pt x="2009" y="1775"/>
                </a:cubicBezTo>
                <a:cubicBezTo>
                  <a:pt x="2009" y="1774"/>
                  <a:pt x="2009" y="1773"/>
                  <a:pt x="2010" y="1773"/>
                </a:cubicBezTo>
                <a:cubicBezTo>
                  <a:pt x="2011" y="1773"/>
                  <a:pt x="2011" y="1775"/>
                  <a:pt x="2010" y="1775"/>
                </a:cubicBezTo>
                <a:cubicBezTo>
                  <a:pt x="2010" y="1776"/>
                  <a:pt x="2008" y="1778"/>
                  <a:pt x="2010" y="1778"/>
                </a:cubicBezTo>
                <a:cubicBezTo>
                  <a:pt x="2010" y="1778"/>
                  <a:pt x="2010" y="1779"/>
                  <a:pt x="2011" y="1779"/>
                </a:cubicBezTo>
                <a:cubicBezTo>
                  <a:pt x="2011" y="1780"/>
                  <a:pt x="2011" y="1779"/>
                  <a:pt x="2012" y="1778"/>
                </a:cubicBezTo>
                <a:cubicBezTo>
                  <a:pt x="2012" y="1778"/>
                  <a:pt x="2012" y="1778"/>
                  <a:pt x="2013" y="1777"/>
                </a:cubicBezTo>
                <a:cubicBezTo>
                  <a:pt x="2013" y="1777"/>
                  <a:pt x="2013" y="1776"/>
                  <a:pt x="2013" y="1776"/>
                </a:cubicBezTo>
                <a:cubicBezTo>
                  <a:pt x="2015" y="1776"/>
                  <a:pt x="2013" y="1779"/>
                  <a:pt x="2013" y="1779"/>
                </a:cubicBezTo>
                <a:cubicBezTo>
                  <a:pt x="2013" y="1780"/>
                  <a:pt x="2014" y="1781"/>
                  <a:pt x="2014" y="1781"/>
                </a:cubicBezTo>
                <a:cubicBezTo>
                  <a:pt x="2015" y="1781"/>
                  <a:pt x="2016" y="1779"/>
                  <a:pt x="2016" y="1779"/>
                </a:cubicBezTo>
                <a:cubicBezTo>
                  <a:pt x="2017" y="1779"/>
                  <a:pt x="2017" y="1779"/>
                  <a:pt x="2018" y="1778"/>
                </a:cubicBezTo>
                <a:cubicBezTo>
                  <a:pt x="2018" y="1778"/>
                  <a:pt x="2019" y="1777"/>
                  <a:pt x="2019" y="1777"/>
                </a:cubicBezTo>
                <a:cubicBezTo>
                  <a:pt x="2019" y="1775"/>
                  <a:pt x="2020" y="1774"/>
                  <a:pt x="2020" y="1773"/>
                </a:cubicBezTo>
                <a:cubicBezTo>
                  <a:pt x="2021" y="1771"/>
                  <a:pt x="2022" y="1770"/>
                  <a:pt x="2023" y="1770"/>
                </a:cubicBezTo>
                <a:cubicBezTo>
                  <a:pt x="2024" y="1770"/>
                  <a:pt x="2025" y="1770"/>
                  <a:pt x="2025" y="1770"/>
                </a:cubicBezTo>
                <a:cubicBezTo>
                  <a:pt x="2026" y="1770"/>
                  <a:pt x="2027" y="1770"/>
                  <a:pt x="2027" y="1769"/>
                </a:cubicBezTo>
                <a:cubicBezTo>
                  <a:pt x="2028" y="1769"/>
                  <a:pt x="2029" y="1768"/>
                  <a:pt x="2029" y="1768"/>
                </a:cubicBezTo>
                <a:cubicBezTo>
                  <a:pt x="2028" y="1767"/>
                  <a:pt x="2027" y="1767"/>
                  <a:pt x="2028" y="1767"/>
                </a:cubicBezTo>
                <a:cubicBezTo>
                  <a:pt x="2028" y="1766"/>
                  <a:pt x="2029" y="1767"/>
                  <a:pt x="2030" y="1767"/>
                </a:cubicBezTo>
                <a:cubicBezTo>
                  <a:pt x="2031" y="1767"/>
                  <a:pt x="2031" y="1767"/>
                  <a:pt x="2032" y="1767"/>
                </a:cubicBezTo>
                <a:cubicBezTo>
                  <a:pt x="2032" y="1766"/>
                  <a:pt x="2033" y="1766"/>
                  <a:pt x="2034" y="1766"/>
                </a:cubicBezTo>
                <a:cubicBezTo>
                  <a:pt x="2034" y="1765"/>
                  <a:pt x="2033" y="1765"/>
                  <a:pt x="2033" y="1765"/>
                </a:cubicBezTo>
                <a:cubicBezTo>
                  <a:pt x="2033" y="1764"/>
                  <a:pt x="2033" y="1764"/>
                  <a:pt x="2032" y="1763"/>
                </a:cubicBezTo>
                <a:cubicBezTo>
                  <a:pt x="2032" y="1762"/>
                  <a:pt x="2032" y="1761"/>
                  <a:pt x="2033" y="1760"/>
                </a:cubicBezTo>
                <a:cubicBezTo>
                  <a:pt x="2033" y="1761"/>
                  <a:pt x="2032" y="1762"/>
                  <a:pt x="2033" y="1763"/>
                </a:cubicBezTo>
                <a:cubicBezTo>
                  <a:pt x="2033" y="1763"/>
                  <a:pt x="2034" y="1764"/>
                  <a:pt x="2034" y="1764"/>
                </a:cubicBezTo>
                <a:cubicBezTo>
                  <a:pt x="2035" y="1765"/>
                  <a:pt x="2036" y="1764"/>
                  <a:pt x="2038" y="1764"/>
                </a:cubicBezTo>
                <a:cubicBezTo>
                  <a:pt x="2039" y="1763"/>
                  <a:pt x="2039" y="1763"/>
                  <a:pt x="2040" y="1761"/>
                </a:cubicBezTo>
                <a:cubicBezTo>
                  <a:pt x="2041" y="1760"/>
                  <a:pt x="2043" y="1760"/>
                  <a:pt x="2043" y="1759"/>
                </a:cubicBezTo>
                <a:cubicBezTo>
                  <a:pt x="2044" y="1757"/>
                  <a:pt x="2043" y="1755"/>
                  <a:pt x="2043" y="1754"/>
                </a:cubicBezTo>
                <a:cubicBezTo>
                  <a:pt x="2044" y="1753"/>
                  <a:pt x="2044" y="1753"/>
                  <a:pt x="2045" y="1752"/>
                </a:cubicBezTo>
                <a:cubicBezTo>
                  <a:pt x="2045" y="1751"/>
                  <a:pt x="2045" y="1751"/>
                  <a:pt x="2045" y="1750"/>
                </a:cubicBezTo>
                <a:cubicBezTo>
                  <a:pt x="2045" y="1749"/>
                  <a:pt x="2044" y="1746"/>
                  <a:pt x="2045" y="1746"/>
                </a:cubicBezTo>
                <a:cubicBezTo>
                  <a:pt x="2046" y="1746"/>
                  <a:pt x="2046" y="1748"/>
                  <a:pt x="2046" y="1748"/>
                </a:cubicBezTo>
                <a:cubicBezTo>
                  <a:pt x="2046" y="1749"/>
                  <a:pt x="2047" y="1749"/>
                  <a:pt x="2047" y="1750"/>
                </a:cubicBezTo>
                <a:cubicBezTo>
                  <a:pt x="2048" y="1750"/>
                  <a:pt x="2049" y="1751"/>
                  <a:pt x="2050" y="1753"/>
                </a:cubicBezTo>
                <a:cubicBezTo>
                  <a:pt x="2050" y="1754"/>
                  <a:pt x="2050" y="1755"/>
                  <a:pt x="2051" y="1756"/>
                </a:cubicBezTo>
                <a:cubicBezTo>
                  <a:pt x="2052" y="1758"/>
                  <a:pt x="2052" y="1759"/>
                  <a:pt x="2052" y="1761"/>
                </a:cubicBezTo>
                <a:cubicBezTo>
                  <a:pt x="2052" y="1762"/>
                  <a:pt x="2053" y="1765"/>
                  <a:pt x="2055" y="1765"/>
                </a:cubicBezTo>
                <a:cubicBezTo>
                  <a:pt x="2055" y="1764"/>
                  <a:pt x="2055" y="1764"/>
                  <a:pt x="2056" y="1764"/>
                </a:cubicBezTo>
                <a:cubicBezTo>
                  <a:pt x="2057" y="1763"/>
                  <a:pt x="2058" y="1764"/>
                  <a:pt x="2058" y="1764"/>
                </a:cubicBezTo>
                <a:cubicBezTo>
                  <a:pt x="2059" y="1764"/>
                  <a:pt x="2060" y="1763"/>
                  <a:pt x="2060" y="1764"/>
                </a:cubicBezTo>
                <a:cubicBezTo>
                  <a:pt x="2060" y="1765"/>
                  <a:pt x="2059" y="1765"/>
                  <a:pt x="2059" y="1766"/>
                </a:cubicBezTo>
                <a:cubicBezTo>
                  <a:pt x="2059" y="1766"/>
                  <a:pt x="2059" y="1767"/>
                  <a:pt x="2059" y="1768"/>
                </a:cubicBezTo>
                <a:cubicBezTo>
                  <a:pt x="2059" y="1769"/>
                  <a:pt x="2058" y="1770"/>
                  <a:pt x="2058" y="1772"/>
                </a:cubicBezTo>
                <a:cubicBezTo>
                  <a:pt x="2058" y="1773"/>
                  <a:pt x="2059" y="1775"/>
                  <a:pt x="2059" y="1777"/>
                </a:cubicBezTo>
                <a:cubicBezTo>
                  <a:pt x="2060" y="1777"/>
                  <a:pt x="2060" y="1778"/>
                  <a:pt x="2061" y="1779"/>
                </a:cubicBezTo>
                <a:cubicBezTo>
                  <a:pt x="2061" y="1780"/>
                  <a:pt x="2061" y="1781"/>
                  <a:pt x="2061" y="1782"/>
                </a:cubicBezTo>
                <a:cubicBezTo>
                  <a:pt x="2061" y="1783"/>
                  <a:pt x="2062" y="1784"/>
                  <a:pt x="2061" y="1785"/>
                </a:cubicBezTo>
                <a:cubicBezTo>
                  <a:pt x="2061" y="1786"/>
                  <a:pt x="2061" y="1788"/>
                  <a:pt x="2062" y="1789"/>
                </a:cubicBezTo>
                <a:cubicBezTo>
                  <a:pt x="2063" y="1792"/>
                  <a:pt x="2061" y="1795"/>
                  <a:pt x="2063" y="1798"/>
                </a:cubicBezTo>
                <a:cubicBezTo>
                  <a:pt x="2064" y="1799"/>
                  <a:pt x="2065" y="1799"/>
                  <a:pt x="2065" y="1800"/>
                </a:cubicBezTo>
                <a:cubicBezTo>
                  <a:pt x="2066" y="1800"/>
                  <a:pt x="2067" y="1802"/>
                  <a:pt x="2067" y="1803"/>
                </a:cubicBezTo>
                <a:cubicBezTo>
                  <a:pt x="2067" y="1806"/>
                  <a:pt x="2066" y="1809"/>
                  <a:pt x="2067" y="1813"/>
                </a:cubicBezTo>
                <a:cubicBezTo>
                  <a:pt x="2068" y="1814"/>
                  <a:pt x="2068" y="1815"/>
                  <a:pt x="2068" y="1817"/>
                </a:cubicBezTo>
                <a:cubicBezTo>
                  <a:pt x="2068" y="1817"/>
                  <a:pt x="2068" y="1818"/>
                  <a:pt x="2068" y="1819"/>
                </a:cubicBezTo>
                <a:cubicBezTo>
                  <a:pt x="2068" y="1819"/>
                  <a:pt x="2069" y="1820"/>
                  <a:pt x="2069" y="1820"/>
                </a:cubicBezTo>
                <a:cubicBezTo>
                  <a:pt x="2069" y="1821"/>
                  <a:pt x="2069" y="1823"/>
                  <a:pt x="2070" y="1824"/>
                </a:cubicBezTo>
                <a:cubicBezTo>
                  <a:pt x="2070" y="1823"/>
                  <a:pt x="2070" y="1821"/>
                  <a:pt x="2070" y="1820"/>
                </a:cubicBezTo>
                <a:cubicBezTo>
                  <a:pt x="2070" y="1818"/>
                  <a:pt x="2070" y="1817"/>
                  <a:pt x="2070" y="1815"/>
                </a:cubicBezTo>
                <a:cubicBezTo>
                  <a:pt x="2070" y="1813"/>
                  <a:pt x="2072" y="1816"/>
                  <a:pt x="2072" y="1817"/>
                </a:cubicBezTo>
                <a:cubicBezTo>
                  <a:pt x="2072" y="1818"/>
                  <a:pt x="2072" y="1818"/>
                  <a:pt x="2072" y="1819"/>
                </a:cubicBezTo>
                <a:cubicBezTo>
                  <a:pt x="2073" y="1820"/>
                  <a:pt x="2073" y="1820"/>
                  <a:pt x="2073" y="1821"/>
                </a:cubicBezTo>
                <a:cubicBezTo>
                  <a:pt x="2074" y="1822"/>
                  <a:pt x="2075" y="1823"/>
                  <a:pt x="2075" y="1825"/>
                </a:cubicBezTo>
                <a:cubicBezTo>
                  <a:pt x="2075" y="1826"/>
                  <a:pt x="2076" y="1828"/>
                  <a:pt x="2076" y="1830"/>
                </a:cubicBezTo>
                <a:cubicBezTo>
                  <a:pt x="2077" y="1831"/>
                  <a:pt x="2078" y="1832"/>
                  <a:pt x="2078" y="1833"/>
                </a:cubicBezTo>
                <a:cubicBezTo>
                  <a:pt x="2079" y="1835"/>
                  <a:pt x="2079" y="1836"/>
                  <a:pt x="2079" y="1837"/>
                </a:cubicBezTo>
                <a:cubicBezTo>
                  <a:pt x="2080" y="1839"/>
                  <a:pt x="2080" y="1841"/>
                  <a:pt x="2079" y="1843"/>
                </a:cubicBezTo>
                <a:cubicBezTo>
                  <a:pt x="2079" y="1844"/>
                  <a:pt x="2078" y="1845"/>
                  <a:pt x="2078" y="1846"/>
                </a:cubicBezTo>
                <a:cubicBezTo>
                  <a:pt x="2078" y="1847"/>
                  <a:pt x="2078" y="1848"/>
                  <a:pt x="2078" y="1849"/>
                </a:cubicBezTo>
                <a:cubicBezTo>
                  <a:pt x="2077" y="1849"/>
                  <a:pt x="2076" y="1850"/>
                  <a:pt x="2078" y="1850"/>
                </a:cubicBezTo>
                <a:cubicBezTo>
                  <a:pt x="2079" y="1850"/>
                  <a:pt x="2081" y="1850"/>
                  <a:pt x="2080" y="1852"/>
                </a:cubicBezTo>
                <a:cubicBezTo>
                  <a:pt x="2078" y="1852"/>
                  <a:pt x="2079" y="1856"/>
                  <a:pt x="2078" y="1855"/>
                </a:cubicBezTo>
                <a:cubicBezTo>
                  <a:pt x="2077" y="1855"/>
                  <a:pt x="2076" y="1852"/>
                  <a:pt x="2075" y="1854"/>
                </a:cubicBezTo>
                <a:cubicBezTo>
                  <a:pt x="2074" y="1856"/>
                  <a:pt x="2076" y="1856"/>
                  <a:pt x="2077" y="1857"/>
                </a:cubicBezTo>
                <a:cubicBezTo>
                  <a:pt x="2079" y="1858"/>
                  <a:pt x="2078" y="1859"/>
                  <a:pt x="2078" y="1860"/>
                </a:cubicBezTo>
                <a:cubicBezTo>
                  <a:pt x="2078" y="1862"/>
                  <a:pt x="2080" y="1861"/>
                  <a:pt x="2081" y="1860"/>
                </a:cubicBezTo>
                <a:cubicBezTo>
                  <a:pt x="2081" y="1860"/>
                  <a:pt x="2081" y="1859"/>
                  <a:pt x="2082" y="1858"/>
                </a:cubicBezTo>
                <a:cubicBezTo>
                  <a:pt x="2082" y="1858"/>
                  <a:pt x="2083" y="1859"/>
                  <a:pt x="2083" y="1860"/>
                </a:cubicBezTo>
                <a:cubicBezTo>
                  <a:pt x="2083" y="1860"/>
                  <a:pt x="2082" y="1860"/>
                  <a:pt x="2082" y="1861"/>
                </a:cubicBezTo>
                <a:cubicBezTo>
                  <a:pt x="2081" y="1861"/>
                  <a:pt x="2081" y="1862"/>
                  <a:pt x="2080" y="1862"/>
                </a:cubicBezTo>
                <a:cubicBezTo>
                  <a:pt x="2080" y="1863"/>
                  <a:pt x="2081" y="1865"/>
                  <a:pt x="2081" y="1867"/>
                </a:cubicBezTo>
                <a:cubicBezTo>
                  <a:pt x="2081" y="1868"/>
                  <a:pt x="2081" y="1870"/>
                  <a:pt x="2081" y="1871"/>
                </a:cubicBezTo>
                <a:cubicBezTo>
                  <a:pt x="2081" y="1873"/>
                  <a:pt x="2080" y="1874"/>
                  <a:pt x="2080" y="1875"/>
                </a:cubicBezTo>
                <a:cubicBezTo>
                  <a:pt x="2080" y="1877"/>
                  <a:pt x="2079" y="1878"/>
                  <a:pt x="2077" y="1878"/>
                </a:cubicBezTo>
                <a:cubicBezTo>
                  <a:pt x="2076" y="1879"/>
                  <a:pt x="2075" y="1880"/>
                  <a:pt x="2075" y="1881"/>
                </a:cubicBezTo>
                <a:cubicBezTo>
                  <a:pt x="2075" y="1883"/>
                  <a:pt x="2076" y="1884"/>
                  <a:pt x="2077" y="1885"/>
                </a:cubicBezTo>
                <a:cubicBezTo>
                  <a:pt x="2077" y="1887"/>
                  <a:pt x="2077" y="1889"/>
                  <a:pt x="2077" y="1890"/>
                </a:cubicBezTo>
                <a:cubicBezTo>
                  <a:pt x="2076" y="1891"/>
                  <a:pt x="2076" y="1893"/>
                  <a:pt x="2076" y="1894"/>
                </a:cubicBezTo>
                <a:cubicBezTo>
                  <a:pt x="2077" y="1896"/>
                  <a:pt x="2078" y="1893"/>
                  <a:pt x="2078" y="1893"/>
                </a:cubicBezTo>
                <a:cubicBezTo>
                  <a:pt x="2080" y="1893"/>
                  <a:pt x="2078" y="1896"/>
                  <a:pt x="2078" y="1896"/>
                </a:cubicBezTo>
                <a:cubicBezTo>
                  <a:pt x="2077" y="1898"/>
                  <a:pt x="2077" y="1899"/>
                  <a:pt x="2077" y="1901"/>
                </a:cubicBezTo>
                <a:cubicBezTo>
                  <a:pt x="2076" y="1902"/>
                  <a:pt x="2075" y="1903"/>
                  <a:pt x="2074" y="1905"/>
                </a:cubicBezTo>
                <a:cubicBezTo>
                  <a:pt x="2074" y="1906"/>
                  <a:pt x="2074" y="1907"/>
                  <a:pt x="2073" y="1909"/>
                </a:cubicBezTo>
                <a:cubicBezTo>
                  <a:pt x="2073" y="1909"/>
                  <a:pt x="2072" y="1911"/>
                  <a:pt x="2072" y="1912"/>
                </a:cubicBezTo>
                <a:cubicBezTo>
                  <a:pt x="2072" y="1912"/>
                  <a:pt x="2072" y="1912"/>
                  <a:pt x="2073" y="1913"/>
                </a:cubicBezTo>
                <a:cubicBezTo>
                  <a:pt x="2073" y="1913"/>
                  <a:pt x="2073" y="1914"/>
                  <a:pt x="2073" y="1915"/>
                </a:cubicBezTo>
                <a:cubicBezTo>
                  <a:pt x="2073" y="1915"/>
                  <a:pt x="2072" y="1915"/>
                  <a:pt x="2072" y="1916"/>
                </a:cubicBezTo>
                <a:cubicBezTo>
                  <a:pt x="2072" y="1917"/>
                  <a:pt x="2072" y="1917"/>
                  <a:pt x="2072" y="1918"/>
                </a:cubicBezTo>
                <a:cubicBezTo>
                  <a:pt x="2071" y="1918"/>
                  <a:pt x="2071" y="1918"/>
                  <a:pt x="2071" y="1919"/>
                </a:cubicBezTo>
                <a:cubicBezTo>
                  <a:pt x="2071" y="1920"/>
                  <a:pt x="2071" y="1922"/>
                  <a:pt x="2071" y="1924"/>
                </a:cubicBezTo>
                <a:cubicBezTo>
                  <a:pt x="2070" y="1925"/>
                  <a:pt x="2070" y="1926"/>
                  <a:pt x="2071" y="1927"/>
                </a:cubicBezTo>
                <a:cubicBezTo>
                  <a:pt x="2071" y="1927"/>
                  <a:pt x="2071" y="1927"/>
                  <a:pt x="2072" y="1928"/>
                </a:cubicBezTo>
                <a:cubicBezTo>
                  <a:pt x="2072" y="1928"/>
                  <a:pt x="2072" y="1929"/>
                  <a:pt x="2072" y="1930"/>
                </a:cubicBezTo>
                <a:cubicBezTo>
                  <a:pt x="2072" y="1931"/>
                  <a:pt x="2072" y="1930"/>
                  <a:pt x="2073" y="1930"/>
                </a:cubicBezTo>
                <a:cubicBezTo>
                  <a:pt x="2073" y="1931"/>
                  <a:pt x="2074" y="1931"/>
                  <a:pt x="2073" y="1932"/>
                </a:cubicBezTo>
                <a:cubicBezTo>
                  <a:pt x="2073" y="1932"/>
                  <a:pt x="2072" y="1932"/>
                  <a:pt x="2072" y="1933"/>
                </a:cubicBezTo>
                <a:cubicBezTo>
                  <a:pt x="2072" y="1934"/>
                  <a:pt x="2072" y="1934"/>
                  <a:pt x="2072" y="1935"/>
                </a:cubicBezTo>
                <a:cubicBezTo>
                  <a:pt x="2071" y="1936"/>
                  <a:pt x="2071" y="1938"/>
                  <a:pt x="2071" y="1939"/>
                </a:cubicBezTo>
                <a:cubicBezTo>
                  <a:pt x="2073" y="1941"/>
                  <a:pt x="2074" y="1938"/>
                  <a:pt x="2074" y="1937"/>
                </a:cubicBezTo>
                <a:cubicBezTo>
                  <a:pt x="2075" y="1937"/>
                  <a:pt x="2076" y="1937"/>
                  <a:pt x="2075" y="1936"/>
                </a:cubicBezTo>
                <a:cubicBezTo>
                  <a:pt x="2075" y="1935"/>
                  <a:pt x="2075" y="1935"/>
                  <a:pt x="2075" y="1934"/>
                </a:cubicBezTo>
                <a:cubicBezTo>
                  <a:pt x="2075" y="1934"/>
                  <a:pt x="2074" y="1934"/>
                  <a:pt x="2074" y="1933"/>
                </a:cubicBezTo>
                <a:cubicBezTo>
                  <a:pt x="2074" y="1933"/>
                  <a:pt x="2073" y="1932"/>
                  <a:pt x="2074" y="1932"/>
                </a:cubicBezTo>
                <a:cubicBezTo>
                  <a:pt x="2074" y="1931"/>
                  <a:pt x="2075" y="1931"/>
                  <a:pt x="2075" y="1931"/>
                </a:cubicBezTo>
                <a:cubicBezTo>
                  <a:pt x="2075" y="1931"/>
                  <a:pt x="2076" y="1930"/>
                  <a:pt x="2076" y="1930"/>
                </a:cubicBezTo>
                <a:cubicBezTo>
                  <a:pt x="2076" y="1929"/>
                  <a:pt x="2075" y="1930"/>
                  <a:pt x="2075" y="1929"/>
                </a:cubicBezTo>
                <a:cubicBezTo>
                  <a:pt x="2075" y="1928"/>
                  <a:pt x="2076" y="1929"/>
                  <a:pt x="2076" y="1928"/>
                </a:cubicBezTo>
                <a:cubicBezTo>
                  <a:pt x="2077" y="1928"/>
                  <a:pt x="2077" y="1928"/>
                  <a:pt x="2078" y="1927"/>
                </a:cubicBezTo>
                <a:cubicBezTo>
                  <a:pt x="2079" y="1927"/>
                  <a:pt x="2080" y="1929"/>
                  <a:pt x="2081" y="1929"/>
                </a:cubicBezTo>
                <a:cubicBezTo>
                  <a:pt x="2083" y="1930"/>
                  <a:pt x="2082" y="1931"/>
                  <a:pt x="2083" y="1933"/>
                </a:cubicBezTo>
                <a:cubicBezTo>
                  <a:pt x="2083" y="1934"/>
                  <a:pt x="2085" y="1934"/>
                  <a:pt x="2086" y="1935"/>
                </a:cubicBezTo>
                <a:cubicBezTo>
                  <a:pt x="2087" y="1936"/>
                  <a:pt x="2088" y="1936"/>
                  <a:pt x="2087" y="1938"/>
                </a:cubicBezTo>
                <a:cubicBezTo>
                  <a:pt x="2087" y="1938"/>
                  <a:pt x="2087" y="1939"/>
                  <a:pt x="2087" y="1940"/>
                </a:cubicBezTo>
                <a:cubicBezTo>
                  <a:pt x="2087" y="1940"/>
                  <a:pt x="2087" y="1941"/>
                  <a:pt x="2087" y="1942"/>
                </a:cubicBezTo>
                <a:cubicBezTo>
                  <a:pt x="2087" y="1942"/>
                  <a:pt x="2087" y="1943"/>
                  <a:pt x="2087" y="1944"/>
                </a:cubicBezTo>
                <a:cubicBezTo>
                  <a:pt x="2087" y="1944"/>
                  <a:pt x="2088" y="1945"/>
                  <a:pt x="2088" y="1945"/>
                </a:cubicBezTo>
                <a:cubicBezTo>
                  <a:pt x="2089" y="1945"/>
                  <a:pt x="2088" y="1944"/>
                  <a:pt x="2088" y="1944"/>
                </a:cubicBezTo>
                <a:cubicBezTo>
                  <a:pt x="2088" y="1943"/>
                  <a:pt x="2088" y="1942"/>
                  <a:pt x="2088" y="1942"/>
                </a:cubicBezTo>
                <a:cubicBezTo>
                  <a:pt x="2088" y="1941"/>
                  <a:pt x="2087" y="1941"/>
                  <a:pt x="2087" y="1941"/>
                </a:cubicBezTo>
                <a:cubicBezTo>
                  <a:pt x="2087" y="1940"/>
                  <a:pt x="2088" y="1940"/>
                  <a:pt x="2088" y="1940"/>
                </a:cubicBezTo>
                <a:cubicBezTo>
                  <a:pt x="2088" y="1940"/>
                  <a:pt x="2088" y="1941"/>
                  <a:pt x="2089" y="1941"/>
                </a:cubicBezTo>
                <a:cubicBezTo>
                  <a:pt x="2089" y="1941"/>
                  <a:pt x="2089" y="1941"/>
                  <a:pt x="2090" y="1941"/>
                </a:cubicBezTo>
                <a:cubicBezTo>
                  <a:pt x="2090" y="1941"/>
                  <a:pt x="2090" y="1941"/>
                  <a:pt x="2091" y="1942"/>
                </a:cubicBezTo>
                <a:cubicBezTo>
                  <a:pt x="2092" y="1943"/>
                  <a:pt x="2092" y="1944"/>
                  <a:pt x="2092" y="1945"/>
                </a:cubicBezTo>
                <a:cubicBezTo>
                  <a:pt x="2092" y="1947"/>
                  <a:pt x="2093" y="1948"/>
                  <a:pt x="2095" y="1948"/>
                </a:cubicBezTo>
                <a:cubicBezTo>
                  <a:pt x="2095" y="1947"/>
                  <a:pt x="2096" y="1946"/>
                  <a:pt x="2097" y="1947"/>
                </a:cubicBezTo>
                <a:cubicBezTo>
                  <a:pt x="2097" y="1947"/>
                  <a:pt x="2097" y="1948"/>
                  <a:pt x="2097" y="1948"/>
                </a:cubicBezTo>
                <a:cubicBezTo>
                  <a:pt x="2096" y="1949"/>
                  <a:pt x="2096" y="1949"/>
                  <a:pt x="2097" y="1950"/>
                </a:cubicBezTo>
                <a:cubicBezTo>
                  <a:pt x="2097" y="1950"/>
                  <a:pt x="2098" y="1951"/>
                  <a:pt x="2098" y="1951"/>
                </a:cubicBezTo>
                <a:cubicBezTo>
                  <a:pt x="2099" y="1952"/>
                  <a:pt x="2100" y="1951"/>
                  <a:pt x="2100" y="1952"/>
                </a:cubicBezTo>
                <a:cubicBezTo>
                  <a:pt x="2101" y="1953"/>
                  <a:pt x="2100" y="1953"/>
                  <a:pt x="2100" y="1953"/>
                </a:cubicBezTo>
                <a:cubicBezTo>
                  <a:pt x="2099" y="1954"/>
                  <a:pt x="2099" y="1955"/>
                  <a:pt x="2100" y="1955"/>
                </a:cubicBezTo>
                <a:cubicBezTo>
                  <a:pt x="2100" y="1956"/>
                  <a:pt x="2100" y="1958"/>
                  <a:pt x="2101" y="1958"/>
                </a:cubicBezTo>
                <a:cubicBezTo>
                  <a:pt x="2102" y="1959"/>
                  <a:pt x="2102" y="1960"/>
                  <a:pt x="2103" y="1961"/>
                </a:cubicBezTo>
                <a:cubicBezTo>
                  <a:pt x="2103" y="1962"/>
                  <a:pt x="2105" y="1962"/>
                  <a:pt x="2105" y="1963"/>
                </a:cubicBezTo>
                <a:cubicBezTo>
                  <a:pt x="2106" y="1963"/>
                  <a:pt x="2106" y="1964"/>
                  <a:pt x="2107" y="1964"/>
                </a:cubicBezTo>
                <a:cubicBezTo>
                  <a:pt x="2107" y="1965"/>
                  <a:pt x="2108" y="1965"/>
                  <a:pt x="2108" y="1966"/>
                </a:cubicBezTo>
                <a:cubicBezTo>
                  <a:pt x="2109" y="1967"/>
                  <a:pt x="2109" y="1969"/>
                  <a:pt x="2110" y="1970"/>
                </a:cubicBezTo>
                <a:cubicBezTo>
                  <a:pt x="2110" y="1971"/>
                  <a:pt x="2111" y="1971"/>
                  <a:pt x="2112" y="1972"/>
                </a:cubicBezTo>
                <a:cubicBezTo>
                  <a:pt x="2112" y="1974"/>
                  <a:pt x="2113" y="1975"/>
                  <a:pt x="2113" y="1976"/>
                </a:cubicBezTo>
                <a:cubicBezTo>
                  <a:pt x="2113" y="1978"/>
                  <a:pt x="2113" y="1979"/>
                  <a:pt x="2113" y="1981"/>
                </a:cubicBezTo>
                <a:cubicBezTo>
                  <a:pt x="2113" y="1982"/>
                  <a:pt x="2113" y="1984"/>
                  <a:pt x="2112" y="1985"/>
                </a:cubicBezTo>
                <a:cubicBezTo>
                  <a:pt x="2112" y="1985"/>
                  <a:pt x="2112" y="1985"/>
                  <a:pt x="2111" y="1985"/>
                </a:cubicBezTo>
                <a:cubicBezTo>
                  <a:pt x="2111" y="1985"/>
                  <a:pt x="2111" y="1985"/>
                  <a:pt x="2111" y="1986"/>
                </a:cubicBezTo>
                <a:cubicBezTo>
                  <a:pt x="2111" y="1986"/>
                  <a:pt x="2109" y="1986"/>
                  <a:pt x="2110" y="1987"/>
                </a:cubicBezTo>
                <a:cubicBezTo>
                  <a:pt x="2110" y="1988"/>
                  <a:pt x="2112" y="1987"/>
                  <a:pt x="2113" y="1987"/>
                </a:cubicBezTo>
                <a:cubicBezTo>
                  <a:pt x="2114" y="1987"/>
                  <a:pt x="2113" y="1989"/>
                  <a:pt x="2113" y="1990"/>
                </a:cubicBezTo>
                <a:cubicBezTo>
                  <a:pt x="2113" y="1991"/>
                  <a:pt x="2114" y="1992"/>
                  <a:pt x="2114" y="1993"/>
                </a:cubicBezTo>
                <a:cubicBezTo>
                  <a:pt x="2115" y="1994"/>
                  <a:pt x="2115" y="1996"/>
                  <a:pt x="2116" y="1998"/>
                </a:cubicBezTo>
                <a:cubicBezTo>
                  <a:pt x="2117" y="1999"/>
                  <a:pt x="2117" y="2000"/>
                  <a:pt x="2118" y="2002"/>
                </a:cubicBezTo>
                <a:cubicBezTo>
                  <a:pt x="2118" y="2003"/>
                  <a:pt x="2118" y="2004"/>
                  <a:pt x="2117" y="2006"/>
                </a:cubicBezTo>
                <a:cubicBezTo>
                  <a:pt x="2117" y="2007"/>
                  <a:pt x="2117" y="2007"/>
                  <a:pt x="2117" y="2008"/>
                </a:cubicBezTo>
                <a:cubicBezTo>
                  <a:pt x="2118" y="2009"/>
                  <a:pt x="2118" y="2009"/>
                  <a:pt x="2119" y="2009"/>
                </a:cubicBezTo>
                <a:cubicBezTo>
                  <a:pt x="2119" y="2009"/>
                  <a:pt x="2119" y="2010"/>
                  <a:pt x="2120" y="2010"/>
                </a:cubicBezTo>
                <a:cubicBezTo>
                  <a:pt x="2120" y="2011"/>
                  <a:pt x="2121" y="2012"/>
                  <a:pt x="2121" y="2012"/>
                </a:cubicBezTo>
                <a:cubicBezTo>
                  <a:pt x="2122" y="2014"/>
                  <a:pt x="2119" y="2013"/>
                  <a:pt x="2120" y="2015"/>
                </a:cubicBezTo>
                <a:cubicBezTo>
                  <a:pt x="2120" y="2016"/>
                  <a:pt x="2122" y="2016"/>
                  <a:pt x="2123" y="2017"/>
                </a:cubicBezTo>
                <a:cubicBezTo>
                  <a:pt x="2124" y="2018"/>
                  <a:pt x="2124" y="2020"/>
                  <a:pt x="2125" y="2021"/>
                </a:cubicBezTo>
                <a:cubicBezTo>
                  <a:pt x="2125" y="2022"/>
                  <a:pt x="2126" y="2022"/>
                  <a:pt x="2127" y="2023"/>
                </a:cubicBezTo>
                <a:cubicBezTo>
                  <a:pt x="2128" y="2024"/>
                  <a:pt x="2128" y="2024"/>
                  <a:pt x="2129" y="2025"/>
                </a:cubicBezTo>
                <a:cubicBezTo>
                  <a:pt x="2129" y="2026"/>
                  <a:pt x="2129" y="2027"/>
                  <a:pt x="2130" y="2028"/>
                </a:cubicBezTo>
                <a:cubicBezTo>
                  <a:pt x="2131" y="2029"/>
                  <a:pt x="2131" y="2030"/>
                  <a:pt x="2131" y="2032"/>
                </a:cubicBezTo>
                <a:cubicBezTo>
                  <a:pt x="2131" y="2034"/>
                  <a:pt x="2131" y="2035"/>
                  <a:pt x="2133" y="2037"/>
                </a:cubicBezTo>
                <a:cubicBezTo>
                  <a:pt x="2134" y="2038"/>
                  <a:pt x="2135" y="2038"/>
                  <a:pt x="2136" y="2039"/>
                </a:cubicBezTo>
                <a:cubicBezTo>
                  <a:pt x="2138" y="2040"/>
                  <a:pt x="2139" y="2042"/>
                  <a:pt x="2140" y="2043"/>
                </a:cubicBezTo>
                <a:cubicBezTo>
                  <a:pt x="2143" y="2044"/>
                  <a:pt x="2146" y="2045"/>
                  <a:pt x="2149" y="2047"/>
                </a:cubicBezTo>
                <a:cubicBezTo>
                  <a:pt x="2150" y="2048"/>
                  <a:pt x="2151" y="2049"/>
                  <a:pt x="2153" y="2050"/>
                </a:cubicBezTo>
                <a:cubicBezTo>
                  <a:pt x="2154" y="2051"/>
                  <a:pt x="2156" y="2052"/>
                  <a:pt x="2157" y="2052"/>
                </a:cubicBezTo>
                <a:cubicBezTo>
                  <a:pt x="2160" y="2054"/>
                  <a:pt x="2162" y="2056"/>
                  <a:pt x="2164" y="2058"/>
                </a:cubicBezTo>
                <a:cubicBezTo>
                  <a:pt x="2166" y="2059"/>
                  <a:pt x="2167" y="2059"/>
                  <a:pt x="2169" y="2061"/>
                </a:cubicBezTo>
                <a:cubicBezTo>
                  <a:pt x="2170" y="2062"/>
                  <a:pt x="2171" y="2063"/>
                  <a:pt x="2172" y="2065"/>
                </a:cubicBezTo>
                <a:cubicBezTo>
                  <a:pt x="2173" y="2065"/>
                  <a:pt x="2173" y="2065"/>
                  <a:pt x="2174" y="2066"/>
                </a:cubicBezTo>
                <a:cubicBezTo>
                  <a:pt x="2175" y="2066"/>
                  <a:pt x="2176" y="2068"/>
                  <a:pt x="2177" y="2067"/>
                </a:cubicBezTo>
                <a:cubicBezTo>
                  <a:pt x="2177" y="2067"/>
                  <a:pt x="2177" y="2066"/>
                  <a:pt x="2177" y="2065"/>
                </a:cubicBezTo>
                <a:cubicBezTo>
                  <a:pt x="2178" y="2065"/>
                  <a:pt x="2179" y="2065"/>
                  <a:pt x="2179" y="2064"/>
                </a:cubicBezTo>
                <a:cubicBezTo>
                  <a:pt x="2180" y="2064"/>
                  <a:pt x="2181" y="2064"/>
                  <a:pt x="2182" y="2064"/>
                </a:cubicBezTo>
                <a:cubicBezTo>
                  <a:pt x="2183" y="2064"/>
                  <a:pt x="2184" y="2065"/>
                  <a:pt x="2185" y="2064"/>
                </a:cubicBezTo>
                <a:cubicBezTo>
                  <a:pt x="2185" y="2064"/>
                  <a:pt x="2185" y="2063"/>
                  <a:pt x="2185" y="2063"/>
                </a:cubicBezTo>
                <a:cubicBezTo>
                  <a:pt x="2185" y="2063"/>
                  <a:pt x="2186" y="2062"/>
                  <a:pt x="2186" y="2062"/>
                </a:cubicBezTo>
                <a:cubicBezTo>
                  <a:pt x="2186" y="2063"/>
                  <a:pt x="2186" y="2063"/>
                  <a:pt x="2186" y="2064"/>
                </a:cubicBezTo>
                <a:cubicBezTo>
                  <a:pt x="2186" y="2064"/>
                  <a:pt x="2186" y="2064"/>
                  <a:pt x="2186" y="2065"/>
                </a:cubicBezTo>
                <a:cubicBezTo>
                  <a:pt x="2187" y="2065"/>
                  <a:pt x="2187" y="2066"/>
                  <a:pt x="2187" y="2066"/>
                </a:cubicBezTo>
                <a:cubicBezTo>
                  <a:pt x="2187" y="2066"/>
                  <a:pt x="2187" y="2066"/>
                  <a:pt x="2187" y="2066"/>
                </a:cubicBezTo>
                <a:cubicBezTo>
                  <a:pt x="2187" y="2067"/>
                  <a:pt x="2188" y="2066"/>
                  <a:pt x="2188" y="2066"/>
                </a:cubicBezTo>
                <a:cubicBezTo>
                  <a:pt x="2188" y="2066"/>
                  <a:pt x="2188" y="2065"/>
                  <a:pt x="2189" y="2065"/>
                </a:cubicBezTo>
                <a:cubicBezTo>
                  <a:pt x="2190" y="2065"/>
                  <a:pt x="2190" y="2065"/>
                  <a:pt x="2190" y="2064"/>
                </a:cubicBezTo>
                <a:cubicBezTo>
                  <a:pt x="2191" y="2062"/>
                  <a:pt x="2190" y="2060"/>
                  <a:pt x="2190" y="2059"/>
                </a:cubicBezTo>
                <a:cubicBezTo>
                  <a:pt x="2189" y="2058"/>
                  <a:pt x="2189" y="2058"/>
                  <a:pt x="2188" y="2057"/>
                </a:cubicBezTo>
                <a:cubicBezTo>
                  <a:pt x="2188" y="2056"/>
                  <a:pt x="2187" y="2055"/>
                  <a:pt x="2186" y="2053"/>
                </a:cubicBezTo>
                <a:cubicBezTo>
                  <a:pt x="2186" y="2053"/>
                  <a:pt x="2186" y="2052"/>
                  <a:pt x="2186" y="2051"/>
                </a:cubicBezTo>
                <a:cubicBezTo>
                  <a:pt x="2185" y="2050"/>
                  <a:pt x="2184" y="2049"/>
                  <a:pt x="2184" y="2048"/>
                </a:cubicBezTo>
                <a:cubicBezTo>
                  <a:pt x="2183" y="2047"/>
                  <a:pt x="2182" y="2045"/>
                  <a:pt x="2181" y="2044"/>
                </a:cubicBezTo>
                <a:cubicBezTo>
                  <a:pt x="2180" y="2043"/>
                  <a:pt x="2179" y="2042"/>
                  <a:pt x="2178" y="2041"/>
                </a:cubicBezTo>
                <a:cubicBezTo>
                  <a:pt x="2178" y="2040"/>
                  <a:pt x="2177" y="2039"/>
                  <a:pt x="2176" y="2038"/>
                </a:cubicBezTo>
                <a:cubicBezTo>
                  <a:pt x="2175" y="2036"/>
                  <a:pt x="2174" y="2036"/>
                  <a:pt x="2174" y="2034"/>
                </a:cubicBezTo>
                <a:cubicBezTo>
                  <a:pt x="2173" y="2033"/>
                  <a:pt x="2174" y="2031"/>
                  <a:pt x="2174" y="2030"/>
                </a:cubicBezTo>
                <a:cubicBezTo>
                  <a:pt x="2174" y="2028"/>
                  <a:pt x="2174" y="2027"/>
                  <a:pt x="2173" y="2025"/>
                </a:cubicBezTo>
                <a:cubicBezTo>
                  <a:pt x="2173" y="2022"/>
                  <a:pt x="2172" y="2019"/>
                  <a:pt x="2173" y="2016"/>
                </a:cubicBezTo>
                <a:cubicBezTo>
                  <a:pt x="2174" y="2013"/>
                  <a:pt x="2174" y="2010"/>
                  <a:pt x="2174" y="2007"/>
                </a:cubicBezTo>
                <a:cubicBezTo>
                  <a:pt x="2174" y="2006"/>
                  <a:pt x="2174" y="2005"/>
                  <a:pt x="2174" y="2004"/>
                </a:cubicBezTo>
                <a:cubicBezTo>
                  <a:pt x="2174" y="2002"/>
                  <a:pt x="2174" y="2001"/>
                  <a:pt x="2174" y="2000"/>
                </a:cubicBezTo>
                <a:cubicBezTo>
                  <a:pt x="2174" y="1999"/>
                  <a:pt x="2173" y="1999"/>
                  <a:pt x="2173" y="1998"/>
                </a:cubicBezTo>
                <a:cubicBezTo>
                  <a:pt x="2173" y="1996"/>
                  <a:pt x="2172" y="1995"/>
                  <a:pt x="2172" y="1993"/>
                </a:cubicBezTo>
                <a:cubicBezTo>
                  <a:pt x="2171" y="1992"/>
                  <a:pt x="2170" y="1991"/>
                  <a:pt x="2170" y="1989"/>
                </a:cubicBezTo>
                <a:cubicBezTo>
                  <a:pt x="2169" y="1988"/>
                  <a:pt x="2168" y="1987"/>
                  <a:pt x="2167" y="1985"/>
                </a:cubicBezTo>
                <a:cubicBezTo>
                  <a:pt x="2166" y="1984"/>
                  <a:pt x="2164" y="1983"/>
                  <a:pt x="2163" y="1982"/>
                </a:cubicBezTo>
                <a:cubicBezTo>
                  <a:pt x="2161" y="1981"/>
                  <a:pt x="2160" y="1980"/>
                  <a:pt x="2158" y="1979"/>
                </a:cubicBezTo>
                <a:cubicBezTo>
                  <a:pt x="2157" y="1978"/>
                  <a:pt x="2156" y="1977"/>
                  <a:pt x="2155" y="1976"/>
                </a:cubicBezTo>
                <a:cubicBezTo>
                  <a:pt x="2154" y="1975"/>
                  <a:pt x="2154" y="1973"/>
                  <a:pt x="2153" y="1972"/>
                </a:cubicBezTo>
                <a:cubicBezTo>
                  <a:pt x="2152" y="1971"/>
                  <a:pt x="2151" y="1970"/>
                  <a:pt x="2149" y="1970"/>
                </a:cubicBezTo>
                <a:cubicBezTo>
                  <a:pt x="2148" y="1969"/>
                  <a:pt x="2147" y="1968"/>
                  <a:pt x="2146" y="1968"/>
                </a:cubicBezTo>
                <a:cubicBezTo>
                  <a:pt x="2145" y="1967"/>
                  <a:pt x="2144" y="1966"/>
                  <a:pt x="2143" y="1965"/>
                </a:cubicBezTo>
                <a:cubicBezTo>
                  <a:pt x="2142" y="1964"/>
                  <a:pt x="2142" y="1964"/>
                  <a:pt x="2141" y="1963"/>
                </a:cubicBezTo>
                <a:cubicBezTo>
                  <a:pt x="2141" y="1963"/>
                  <a:pt x="2140" y="1962"/>
                  <a:pt x="2139" y="1962"/>
                </a:cubicBezTo>
                <a:cubicBezTo>
                  <a:pt x="2139" y="1961"/>
                  <a:pt x="2139" y="1960"/>
                  <a:pt x="2138" y="1960"/>
                </a:cubicBezTo>
                <a:cubicBezTo>
                  <a:pt x="2138" y="1959"/>
                  <a:pt x="2137" y="1958"/>
                  <a:pt x="2137" y="1958"/>
                </a:cubicBezTo>
                <a:cubicBezTo>
                  <a:pt x="2136" y="1957"/>
                  <a:pt x="2135" y="1956"/>
                  <a:pt x="2134" y="1956"/>
                </a:cubicBezTo>
                <a:cubicBezTo>
                  <a:pt x="2134" y="1955"/>
                  <a:pt x="2133" y="1955"/>
                  <a:pt x="2132" y="1955"/>
                </a:cubicBezTo>
                <a:cubicBezTo>
                  <a:pt x="2131" y="1955"/>
                  <a:pt x="2131" y="1956"/>
                  <a:pt x="2130" y="1956"/>
                </a:cubicBezTo>
                <a:cubicBezTo>
                  <a:pt x="2129" y="1958"/>
                  <a:pt x="2126" y="1957"/>
                  <a:pt x="2125" y="1956"/>
                </a:cubicBezTo>
                <a:cubicBezTo>
                  <a:pt x="2124" y="1955"/>
                  <a:pt x="2123" y="1954"/>
                  <a:pt x="2122" y="1953"/>
                </a:cubicBezTo>
                <a:cubicBezTo>
                  <a:pt x="2121" y="1952"/>
                  <a:pt x="2120" y="1951"/>
                  <a:pt x="2119" y="1950"/>
                </a:cubicBezTo>
                <a:cubicBezTo>
                  <a:pt x="2118" y="1950"/>
                  <a:pt x="2117" y="1950"/>
                  <a:pt x="2116" y="1948"/>
                </a:cubicBezTo>
                <a:cubicBezTo>
                  <a:pt x="2115" y="1947"/>
                  <a:pt x="2115" y="1946"/>
                  <a:pt x="2115" y="1944"/>
                </a:cubicBezTo>
                <a:cubicBezTo>
                  <a:pt x="2115" y="1943"/>
                  <a:pt x="2114" y="1942"/>
                  <a:pt x="2114" y="1941"/>
                </a:cubicBezTo>
                <a:cubicBezTo>
                  <a:pt x="2113" y="1939"/>
                  <a:pt x="2114" y="1938"/>
                  <a:pt x="2113" y="1937"/>
                </a:cubicBezTo>
                <a:cubicBezTo>
                  <a:pt x="2113" y="1936"/>
                  <a:pt x="2113" y="1935"/>
                  <a:pt x="2112" y="1935"/>
                </a:cubicBezTo>
                <a:cubicBezTo>
                  <a:pt x="2112" y="1934"/>
                  <a:pt x="2112" y="1933"/>
                  <a:pt x="2111" y="1932"/>
                </a:cubicBezTo>
                <a:cubicBezTo>
                  <a:pt x="2111" y="1931"/>
                  <a:pt x="2110" y="1929"/>
                  <a:pt x="2110" y="1928"/>
                </a:cubicBezTo>
                <a:cubicBezTo>
                  <a:pt x="2110" y="1927"/>
                  <a:pt x="2110" y="1927"/>
                  <a:pt x="2109" y="1926"/>
                </a:cubicBezTo>
                <a:cubicBezTo>
                  <a:pt x="2109" y="1925"/>
                  <a:pt x="2108" y="1925"/>
                  <a:pt x="2108" y="1924"/>
                </a:cubicBezTo>
                <a:cubicBezTo>
                  <a:pt x="2107" y="1923"/>
                  <a:pt x="2107" y="1921"/>
                  <a:pt x="2107" y="1920"/>
                </a:cubicBezTo>
                <a:cubicBezTo>
                  <a:pt x="2105" y="1918"/>
                  <a:pt x="2104" y="1915"/>
                  <a:pt x="2103" y="1913"/>
                </a:cubicBezTo>
                <a:cubicBezTo>
                  <a:pt x="2103" y="1912"/>
                  <a:pt x="2103" y="1911"/>
                  <a:pt x="2103" y="1911"/>
                </a:cubicBezTo>
                <a:cubicBezTo>
                  <a:pt x="2102" y="1910"/>
                  <a:pt x="2102" y="1909"/>
                  <a:pt x="2101" y="1909"/>
                </a:cubicBezTo>
                <a:cubicBezTo>
                  <a:pt x="2100" y="1908"/>
                  <a:pt x="2100" y="1907"/>
                  <a:pt x="2098" y="1908"/>
                </a:cubicBezTo>
                <a:cubicBezTo>
                  <a:pt x="2098" y="1908"/>
                  <a:pt x="2098" y="1909"/>
                  <a:pt x="2097" y="1909"/>
                </a:cubicBezTo>
                <a:cubicBezTo>
                  <a:pt x="2096" y="1909"/>
                  <a:pt x="2096" y="1909"/>
                  <a:pt x="2095" y="1909"/>
                </a:cubicBezTo>
                <a:cubicBezTo>
                  <a:pt x="2094" y="1910"/>
                  <a:pt x="2094" y="1909"/>
                  <a:pt x="2093" y="1909"/>
                </a:cubicBezTo>
                <a:cubicBezTo>
                  <a:pt x="2092" y="1909"/>
                  <a:pt x="2092" y="1910"/>
                  <a:pt x="2091" y="1909"/>
                </a:cubicBezTo>
                <a:cubicBezTo>
                  <a:pt x="2090" y="1909"/>
                  <a:pt x="2090" y="1908"/>
                  <a:pt x="2091" y="1908"/>
                </a:cubicBezTo>
                <a:cubicBezTo>
                  <a:pt x="2091" y="1907"/>
                  <a:pt x="2092" y="1908"/>
                  <a:pt x="2092" y="1907"/>
                </a:cubicBezTo>
                <a:cubicBezTo>
                  <a:pt x="2093" y="1906"/>
                  <a:pt x="2091" y="1905"/>
                  <a:pt x="2091" y="1904"/>
                </a:cubicBezTo>
                <a:cubicBezTo>
                  <a:pt x="2090" y="1903"/>
                  <a:pt x="2090" y="1902"/>
                  <a:pt x="2090" y="1902"/>
                </a:cubicBezTo>
                <a:cubicBezTo>
                  <a:pt x="2090" y="1901"/>
                  <a:pt x="2090" y="1901"/>
                  <a:pt x="2089" y="1900"/>
                </a:cubicBezTo>
                <a:cubicBezTo>
                  <a:pt x="2089" y="1898"/>
                  <a:pt x="2090" y="1897"/>
                  <a:pt x="2090" y="1895"/>
                </a:cubicBezTo>
                <a:cubicBezTo>
                  <a:pt x="2090" y="1893"/>
                  <a:pt x="2090" y="1891"/>
                  <a:pt x="2090" y="1889"/>
                </a:cubicBezTo>
                <a:cubicBezTo>
                  <a:pt x="2090" y="1889"/>
                  <a:pt x="2090" y="1888"/>
                  <a:pt x="2090" y="1887"/>
                </a:cubicBezTo>
                <a:cubicBezTo>
                  <a:pt x="2090" y="1887"/>
                  <a:pt x="2091" y="1886"/>
                  <a:pt x="2091" y="1885"/>
                </a:cubicBezTo>
                <a:cubicBezTo>
                  <a:pt x="2092" y="1884"/>
                  <a:pt x="2092" y="1883"/>
                  <a:pt x="2092" y="1881"/>
                </a:cubicBezTo>
                <a:cubicBezTo>
                  <a:pt x="2093" y="1880"/>
                  <a:pt x="2094" y="1880"/>
                  <a:pt x="2094" y="1879"/>
                </a:cubicBezTo>
                <a:cubicBezTo>
                  <a:pt x="2095" y="1878"/>
                  <a:pt x="2095" y="1877"/>
                  <a:pt x="2095" y="1876"/>
                </a:cubicBezTo>
                <a:cubicBezTo>
                  <a:pt x="2096" y="1875"/>
                  <a:pt x="2096" y="1874"/>
                  <a:pt x="2096" y="1873"/>
                </a:cubicBezTo>
                <a:cubicBezTo>
                  <a:pt x="2097" y="1872"/>
                  <a:pt x="2098" y="1871"/>
                  <a:pt x="2098" y="1870"/>
                </a:cubicBezTo>
                <a:cubicBezTo>
                  <a:pt x="2099" y="1869"/>
                  <a:pt x="2099" y="1868"/>
                  <a:pt x="2100" y="1866"/>
                </a:cubicBezTo>
                <a:cubicBezTo>
                  <a:pt x="2100" y="1865"/>
                  <a:pt x="2101" y="1864"/>
                  <a:pt x="2102" y="1862"/>
                </a:cubicBezTo>
                <a:cubicBezTo>
                  <a:pt x="2102" y="1861"/>
                  <a:pt x="2103" y="1860"/>
                  <a:pt x="2103" y="1858"/>
                </a:cubicBezTo>
                <a:cubicBezTo>
                  <a:pt x="2104" y="1857"/>
                  <a:pt x="2104" y="1856"/>
                  <a:pt x="2105" y="1854"/>
                </a:cubicBezTo>
                <a:cubicBezTo>
                  <a:pt x="2105" y="1853"/>
                  <a:pt x="2106" y="1852"/>
                  <a:pt x="2106" y="1851"/>
                </a:cubicBezTo>
                <a:cubicBezTo>
                  <a:pt x="2107" y="1850"/>
                  <a:pt x="2106" y="1849"/>
                  <a:pt x="2106" y="1847"/>
                </a:cubicBezTo>
                <a:cubicBezTo>
                  <a:pt x="2106" y="1847"/>
                  <a:pt x="2106" y="1846"/>
                  <a:pt x="2106" y="1845"/>
                </a:cubicBezTo>
                <a:cubicBezTo>
                  <a:pt x="2105" y="1845"/>
                  <a:pt x="2105" y="1844"/>
                  <a:pt x="2105" y="1844"/>
                </a:cubicBezTo>
                <a:cubicBezTo>
                  <a:pt x="2104" y="1842"/>
                  <a:pt x="2105" y="1841"/>
                  <a:pt x="2106" y="1839"/>
                </a:cubicBezTo>
                <a:cubicBezTo>
                  <a:pt x="2106" y="1839"/>
                  <a:pt x="2106" y="1838"/>
                  <a:pt x="2107" y="1837"/>
                </a:cubicBezTo>
                <a:cubicBezTo>
                  <a:pt x="2107" y="1836"/>
                  <a:pt x="2107" y="1836"/>
                  <a:pt x="2108" y="1836"/>
                </a:cubicBezTo>
                <a:cubicBezTo>
                  <a:pt x="2108" y="1835"/>
                  <a:pt x="2108" y="1833"/>
                  <a:pt x="2108" y="1832"/>
                </a:cubicBezTo>
                <a:cubicBezTo>
                  <a:pt x="2107" y="1832"/>
                  <a:pt x="2106" y="1831"/>
                  <a:pt x="2106" y="1830"/>
                </a:cubicBezTo>
                <a:cubicBezTo>
                  <a:pt x="2106" y="1830"/>
                  <a:pt x="2106" y="1829"/>
                  <a:pt x="2106" y="1828"/>
                </a:cubicBezTo>
                <a:cubicBezTo>
                  <a:pt x="2106" y="1827"/>
                  <a:pt x="2107" y="1828"/>
                  <a:pt x="2108" y="1827"/>
                </a:cubicBezTo>
                <a:cubicBezTo>
                  <a:pt x="2108" y="1827"/>
                  <a:pt x="2109" y="1827"/>
                  <a:pt x="2109" y="1826"/>
                </a:cubicBezTo>
                <a:cubicBezTo>
                  <a:pt x="2110" y="1825"/>
                  <a:pt x="2112" y="1826"/>
                  <a:pt x="2113" y="1826"/>
                </a:cubicBezTo>
                <a:cubicBezTo>
                  <a:pt x="2114" y="1825"/>
                  <a:pt x="2115" y="1824"/>
                  <a:pt x="2116" y="1824"/>
                </a:cubicBezTo>
                <a:cubicBezTo>
                  <a:pt x="2117" y="1823"/>
                  <a:pt x="2118" y="1823"/>
                  <a:pt x="2118" y="1823"/>
                </a:cubicBezTo>
                <a:cubicBezTo>
                  <a:pt x="2119" y="1823"/>
                  <a:pt x="2119" y="1824"/>
                  <a:pt x="2119" y="1824"/>
                </a:cubicBezTo>
                <a:cubicBezTo>
                  <a:pt x="2120" y="1825"/>
                  <a:pt x="2121" y="1825"/>
                  <a:pt x="2121" y="1825"/>
                </a:cubicBezTo>
                <a:cubicBezTo>
                  <a:pt x="2122" y="1825"/>
                  <a:pt x="2122" y="1825"/>
                  <a:pt x="2123" y="1826"/>
                </a:cubicBezTo>
                <a:cubicBezTo>
                  <a:pt x="2124" y="1826"/>
                  <a:pt x="2125" y="1826"/>
                  <a:pt x="2125" y="1826"/>
                </a:cubicBezTo>
                <a:cubicBezTo>
                  <a:pt x="2125" y="1827"/>
                  <a:pt x="2125" y="1828"/>
                  <a:pt x="2125" y="1828"/>
                </a:cubicBezTo>
                <a:cubicBezTo>
                  <a:pt x="2125" y="1830"/>
                  <a:pt x="2124" y="1831"/>
                  <a:pt x="2123" y="1832"/>
                </a:cubicBezTo>
                <a:cubicBezTo>
                  <a:pt x="2123" y="1834"/>
                  <a:pt x="2123" y="1835"/>
                  <a:pt x="2123" y="1837"/>
                </a:cubicBezTo>
                <a:cubicBezTo>
                  <a:pt x="2123" y="1838"/>
                  <a:pt x="2122" y="1839"/>
                  <a:pt x="2122" y="1841"/>
                </a:cubicBezTo>
                <a:cubicBezTo>
                  <a:pt x="2122" y="1843"/>
                  <a:pt x="2124" y="1842"/>
                  <a:pt x="2125" y="1842"/>
                </a:cubicBezTo>
                <a:cubicBezTo>
                  <a:pt x="2128" y="1841"/>
                  <a:pt x="2131" y="1842"/>
                  <a:pt x="2134" y="1842"/>
                </a:cubicBezTo>
                <a:cubicBezTo>
                  <a:pt x="2136" y="1842"/>
                  <a:pt x="2137" y="1842"/>
                  <a:pt x="2138" y="1841"/>
                </a:cubicBezTo>
                <a:cubicBezTo>
                  <a:pt x="2139" y="1841"/>
                  <a:pt x="2141" y="1840"/>
                  <a:pt x="2142" y="1842"/>
                </a:cubicBezTo>
                <a:cubicBezTo>
                  <a:pt x="2143" y="1843"/>
                  <a:pt x="2143" y="1844"/>
                  <a:pt x="2144" y="1844"/>
                </a:cubicBezTo>
                <a:cubicBezTo>
                  <a:pt x="2145" y="1845"/>
                  <a:pt x="2146" y="1846"/>
                  <a:pt x="2147" y="1847"/>
                </a:cubicBezTo>
                <a:cubicBezTo>
                  <a:pt x="2148" y="1847"/>
                  <a:pt x="2148" y="1847"/>
                  <a:pt x="2149" y="1848"/>
                </a:cubicBezTo>
                <a:cubicBezTo>
                  <a:pt x="2149" y="1848"/>
                  <a:pt x="2150" y="1848"/>
                  <a:pt x="2151" y="1848"/>
                </a:cubicBezTo>
                <a:cubicBezTo>
                  <a:pt x="2152" y="1849"/>
                  <a:pt x="2149" y="1851"/>
                  <a:pt x="2151" y="1851"/>
                </a:cubicBezTo>
                <a:cubicBezTo>
                  <a:pt x="2152" y="1852"/>
                  <a:pt x="2153" y="1851"/>
                  <a:pt x="2154" y="1852"/>
                </a:cubicBezTo>
                <a:cubicBezTo>
                  <a:pt x="2154" y="1853"/>
                  <a:pt x="2155" y="1853"/>
                  <a:pt x="2156" y="1854"/>
                </a:cubicBezTo>
                <a:cubicBezTo>
                  <a:pt x="2157" y="1855"/>
                  <a:pt x="2159" y="1854"/>
                  <a:pt x="2160" y="1854"/>
                </a:cubicBezTo>
                <a:cubicBezTo>
                  <a:pt x="2161" y="1855"/>
                  <a:pt x="2161" y="1856"/>
                  <a:pt x="2161" y="1857"/>
                </a:cubicBezTo>
                <a:cubicBezTo>
                  <a:pt x="2161" y="1858"/>
                  <a:pt x="2162" y="1859"/>
                  <a:pt x="2162" y="1859"/>
                </a:cubicBezTo>
                <a:cubicBezTo>
                  <a:pt x="2162" y="1860"/>
                  <a:pt x="2162" y="1861"/>
                  <a:pt x="2163" y="1862"/>
                </a:cubicBezTo>
                <a:cubicBezTo>
                  <a:pt x="2163" y="1862"/>
                  <a:pt x="2164" y="1862"/>
                  <a:pt x="2165" y="1863"/>
                </a:cubicBezTo>
                <a:cubicBezTo>
                  <a:pt x="2165" y="1864"/>
                  <a:pt x="2168" y="1866"/>
                  <a:pt x="2167" y="1868"/>
                </a:cubicBezTo>
                <a:cubicBezTo>
                  <a:pt x="2166" y="1868"/>
                  <a:pt x="2165" y="1868"/>
                  <a:pt x="2165" y="1868"/>
                </a:cubicBezTo>
                <a:cubicBezTo>
                  <a:pt x="2163" y="1868"/>
                  <a:pt x="2165" y="1869"/>
                  <a:pt x="2165" y="1869"/>
                </a:cubicBezTo>
                <a:cubicBezTo>
                  <a:pt x="2166" y="1870"/>
                  <a:pt x="2165" y="1872"/>
                  <a:pt x="2166" y="1873"/>
                </a:cubicBezTo>
                <a:cubicBezTo>
                  <a:pt x="2166" y="1874"/>
                  <a:pt x="2166" y="1874"/>
                  <a:pt x="2167" y="1874"/>
                </a:cubicBezTo>
                <a:cubicBezTo>
                  <a:pt x="2167" y="1875"/>
                  <a:pt x="2167" y="1876"/>
                  <a:pt x="2167" y="1876"/>
                </a:cubicBezTo>
                <a:cubicBezTo>
                  <a:pt x="2168" y="1877"/>
                  <a:pt x="2169" y="1877"/>
                  <a:pt x="2169" y="1877"/>
                </a:cubicBezTo>
                <a:cubicBezTo>
                  <a:pt x="2172" y="1879"/>
                  <a:pt x="2174" y="1876"/>
                  <a:pt x="2175" y="1874"/>
                </a:cubicBezTo>
                <a:cubicBezTo>
                  <a:pt x="2175" y="1873"/>
                  <a:pt x="2176" y="1873"/>
                  <a:pt x="2176" y="1872"/>
                </a:cubicBezTo>
                <a:cubicBezTo>
                  <a:pt x="2178" y="1873"/>
                  <a:pt x="2176" y="1875"/>
                  <a:pt x="2176" y="1876"/>
                </a:cubicBezTo>
                <a:cubicBezTo>
                  <a:pt x="2176" y="1877"/>
                  <a:pt x="2178" y="1878"/>
                  <a:pt x="2178" y="1879"/>
                </a:cubicBezTo>
                <a:cubicBezTo>
                  <a:pt x="2178" y="1880"/>
                  <a:pt x="2177" y="1880"/>
                  <a:pt x="2177" y="1880"/>
                </a:cubicBezTo>
                <a:cubicBezTo>
                  <a:pt x="2176" y="1881"/>
                  <a:pt x="2176" y="1882"/>
                  <a:pt x="2176" y="1882"/>
                </a:cubicBezTo>
                <a:cubicBezTo>
                  <a:pt x="2176" y="1884"/>
                  <a:pt x="2179" y="1883"/>
                  <a:pt x="2180" y="1883"/>
                </a:cubicBezTo>
                <a:cubicBezTo>
                  <a:pt x="2182" y="1883"/>
                  <a:pt x="2185" y="1882"/>
                  <a:pt x="2187" y="1883"/>
                </a:cubicBezTo>
                <a:cubicBezTo>
                  <a:pt x="2188" y="1884"/>
                  <a:pt x="2189" y="1884"/>
                  <a:pt x="2191" y="1884"/>
                </a:cubicBezTo>
                <a:cubicBezTo>
                  <a:pt x="2191" y="1885"/>
                  <a:pt x="2192" y="1885"/>
                  <a:pt x="2192" y="1886"/>
                </a:cubicBezTo>
                <a:cubicBezTo>
                  <a:pt x="2192" y="1886"/>
                  <a:pt x="2193" y="1887"/>
                  <a:pt x="2193" y="1887"/>
                </a:cubicBezTo>
                <a:cubicBezTo>
                  <a:pt x="2194" y="1888"/>
                  <a:pt x="2194" y="1889"/>
                  <a:pt x="2195" y="1890"/>
                </a:cubicBezTo>
                <a:cubicBezTo>
                  <a:pt x="2196" y="1891"/>
                  <a:pt x="2197" y="1892"/>
                  <a:pt x="2198" y="1893"/>
                </a:cubicBezTo>
                <a:cubicBezTo>
                  <a:pt x="2199" y="1893"/>
                  <a:pt x="2206" y="1893"/>
                  <a:pt x="2205" y="1896"/>
                </a:cubicBezTo>
                <a:cubicBezTo>
                  <a:pt x="2205" y="1897"/>
                  <a:pt x="2204" y="1897"/>
                  <a:pt x="2203" y="1897"/>
                </a:cubicBezTo>
                <a:cubicBezTo>
                  <a:pt x="2203" y="1897"/>
                  <a:pt x="2202" y="1898"/>
                  <a:pt x="2202" y="1899"/>
                </a:cubicBezTo>
                <a:cubicBezTo>
                  <a:pt x="2202" y="1900"/>
                  <a:pt x="2201" y="1900"/>
                  <a:pt x="2201" y="1901"/>
                </a:cubicBezTo>
                <a:cubicBezTo>
                  <a:pt x="2200" y="1904"/>
                  <a:pt x="2201" y="1908"/>
                  <a:pt x="2201" y="1912"/>
                </a:cubicBezTo>
                <a:cubicBezTo>
                  <a:pt x="2201" y="1913"/>
                  <a:pt x="2200" y="1914"/>
                  <a:pt x="2200" y="1916"/>
                </a:cubicBezTo>
                <a:cubicBezTo>
                  <a:pt x="2200" y="1917"/>
                  <a:pt x="2200" y="1917"/>
                  <a:pt x="2200" y="1918"/>
                </a:cubicBezTo>
                <a:cubicBezTo>
                  <a:pt x="2201" y="1919"/>
                  <a:pt x="2201" y="1919"/>
                  <a:pt x="2201" y="1920"/>
                </a:cubicBezTo>
                <a:cubicBezTo>
                  <a:pt x="2202" y="1922"/>
                  <a:pt x="2199" y="1921"/>
                  <a:pt x="2199" y="1922"/>
                </a:cubicBezTo>
                <a:cubicBezTo>
                  <a:pt x="2199" y="1924"/>
                  <a:pt x="2202" y="1922"/>
                  <a:pt x="2203" y="1922"/>
                </a:cubicBezTo>
                <a:cubicBezTo>
                  <a:pt x="2204" y="1922"/>
                  <a:pt x="2206" y="1922"/>
                  <a:pt x="2207" y="1921"/>
                </a:cubicBezTo>
                <a:cubicBezTo>
                  <a:pt x="2209" y="1921"/>
                  <a:pt x="2210" y="1920"/>
                  <a:pt x="2211" y="1918"/>
                </a:cubicBezTo>
                <a:cubicBezTo>
                  <a:pt x="2212" y="1917"/>
                  <a:pt x="2213" y="1915"/>
                  <a:pt x="2214" y="1914"/>
                </a:cubicBezTo>
                <a:cubicBezTo>
                  <a:pt x="2214" y="1913"/>
                  <a:pt x="2215" y="1912"/>
                  <a:pt x="2216" y="1912"/>
                </a:cubicBezTo>
                <a:cubicBezTo>
                  <a:pt x="2218" y="1910"/>
                  <a:pt x="2221" y="1911"/>
                  <a:pt x="2223" y="1909"/>
                </a:cubicBezTo>
                <a:cubicBezTo>
                  <a:pt x="2223" y="1909"/>
                  <a:pt x="2224" y="1908"/>
                  <a:pt x="2224" y="1908"/>
                </a:cubicBezTo>
                <a:cubicBezTo>
                  <a:pt x="2225" y="1908"/>
                  <a:pt x="2225" y="1908"/>
                  <a:pt x="2226" y="1907"/>
                </a:cubicBezTo>
                <a:cubicBezTo>
                  <a:pt x="2227" y="1907"/>
                  <a:pt x="2227" y="1906"/>
                  <a:pt x="2227" y="1906"/>
                </a:cubicBezTo>
                <a:cubicBezTo>
                  <a:pt x="2227" y="1905"/>
                  <a:pt x="2227" y="1905"/>
                  <a:pt x="2226" y="1904"/>
                </a:cubicBezTo>
                <a:cubicBezTo>
                  <a:pt x="2225" y="1903"/>
                  <a:pt x="2226" y="1901"/>
                  <a:pt x="2225" y="1900"/>
                </a:cubicBezTo>
                <a:cubicBezTo>
                  <a:pt x="2224" y="1900"/>
                  <a:pt x="2222" y="1898"/>
                  <a:pt x="2224" y="1897"/>
                </a:cubicBezTo>
                <a:cubicBezTo>
                  <a:pt x="2224" y="1897"/>
                  <a:pt x="2225" y="1899"/>
                  <a:pt x="2226" y="1900"/>
                </a:cubicBezTo>
                <a:cubicBezTo>
                  <a:pt x="2227" y="1900"/>
                  <a:pt x="2227" y="1900"/>
                  <a:pt x="2228" y="1901"/>
                </a:cubicBezTo>
                <a:cubicBezTo>
                  <a:pt x="2228" y="1901"/>
                  <a:pt x="2229" y="1902"/>
                  <a:pt x="2229" y="1902"/>
                </a:cubicBezTo>
                <a:cubicBezTo>
                  <a:pt x="2230" y="1903"/>
                  <a:pt x="2231" y="1904"/>
                  <a:pt x="2232" y="1903"/>
                </a:cubicBezTo>
                <a:cubicBezTo>
                  <a:pt x="2233" y="1903"/>
                  <a:pt x="2235" y="1903"/>
                  <a:pt x="2235" y="1903"/>
                </a:cubicBezTo>
                <a:cubicBezTo>
                  <a:pt x="2236" y="1902"/>
                  <a:pt x="2236" y="1901"/>
                  <a:pt x="2236" y="1900"/>
                </a:cubicBezTo>
                <a:cubicBezTo>
                  <a:pt x="2235" y="1899"/>
                  <a:pt x="2233" y="1898"/>
                  <a:pt x="2234" y="1897"/>
                </a:cubicBezTo>
                <a:cubicBezTo>
                  <a:pt x="2235" y="1897"/>
                  <a:pt x="2235" y="1899"/>
                  <a:pt x="2236" y="1899"/>
                </a:cubicBezTo>
                <a:cubicBezTo>
                  <a:pt x="2236" y="1899"/>
                  <a:pt x="2237" y="1898"/>
                  <a:pt x="2237" y="1898"/>
                </a:cubicBezTo>
                <a:cubicBezTo>
                  <a:pt x="2237" y="1898"/>
                  <a:pt x="2237" y="1898"/>
                  <a:pt x="2238" y="1898"/>
                </a:cubicBezTo>
                <a:cubicBezTo>
                  <a:pt x="2238" y="1898"/>
                  <a:pt x="2238" y="1898"/>
                  <a:pt x="2238" y="1897"/>
                </a:cubicBezTo>
                <a:cubicBezTo>
                  <a:pt x="2237" y="1896"/>
                  <a:pt x="2237" y="1895"/>
                  <a:pt x="2237" y="1893"/>
                </a:cubicBezTo>
                <a:cubicBezTo>
                  <a:pt x="2237" y="1893"/>
                  <a:pt x="2237" y="1892"/>
                  <a:pt x="2238" y="1892"/>
                </a:cubicBezTo>
                <a:cubicBezTo>
                  <a:pt x="2238" y="1891"/>
                  <a:pt x="2239" y="1891"/>
                  <a:pt x="2239" y="1890"/>
                </a:cubicBezTo>
                <a:cubicBezTo>
                  <a:pt x="2239" y="1890"/>
                  <a:pt x="2238" y="1890"/>
                  <a:pt x="2237" y="1890"/>
                </a:cubicBezTo>
                <a:cubicBezTo>
                  <a:pt x="2236" y="1890"/>
                  <a:pt x="2237" y="1889"/>
                  <a:pt x="2237" y="1889"/>
                </a:cubicBezTo>
                <a:cubicBezTo>
                  <a:pt x="2238" y="1889"/>
                  <a:pt x="2241" y="1890"/>
                  <a:pt x="2240" y="1888"/>
                </a:cubicBezTo>
                <a:cubicBezTo>
                  <a:pt x="2239" y="1888"/>
                  <a:pt x="2239" y="1887"/>
                  <a:pt x="2239" y="1887"/>
                </a:cubicBezTo>
                <a:cubicBezTo>
                  <a:pt x="2238" y="1886"/>
                  <a:pt x="2238" y="1887"/>
                  <a:pt x="2238" y="1886"/>
                </a:cubicBezTo>
                <a:cubicBezTo>
                  <a:pt x="2237" y="1885"/>
                  <a:pt x="2239" y="1884"/>
                  <a:pt x="2240" y="1884"/>
                </a:cubicBezTo>
                <a:cubicBezTo>
                  <a:pt x="2240" y="1885"/>
                  <a:pt x="2240" y="1888"/>
                  <a:pt x="2241" y="1887"/>
                </a:cubicBezTo>
                <a:cubicBezTo>
                  <a:pt x="2242" y="1886"/>
                  <a:pt x="2241" y="1883"/>
                  <a:pt x="2242" y="1883"/>
                </a:cubicBezTo>
                <a:cubicBezTo>
                  <a:pt x="2243" y="1883"/>
                  <a:pt x="2243" y="1884"/>
                  <a:pt x="2243" y="1885"/>
                </a:cubicBezTo>
                <a:cubicBezTo>
                  <a:pt x="2244" y="1885"/>
                  <a:pt x="2244" y="1885"/>
                  <a:pt x="2245" y="1886"/>
                </a:cubicBezTo>
                <a:cubicBezTo>
                  <a:pt x="2246" y="1887"/>
                  <a:pt x="2245" y="1888"/>
                  <a:pt x="2247" y="1888"/>
                </a:cubicBezTo>
                <a:cubicBezTo>
                  <a:pt x="2248" y="1888"/>
                  <a:pt x="2249" y="1887"/>
                  <a:pt x="2251" y="1886"/>
                </a:cubicBezTo>
                <a:cubicBezTo>
                  <a:pt x="2252" y="1886"/>
                  <a:pt x="2254" y="1885"/>
                  <a:pt x="2255" y="1884"/>
                </a:cubicBezTo>
                <a:cubicBezTo>
                  <a:pt x="2256" y="1883"/>
                  <a:pt x="2257" y="1882"/>
                  <a:pt x="2259" y="1881"/>
                </a:cubicBezTo>
                <a:cubicBezTo>
                  <a:pt x="2260" y="1881"/>
                  <a:pt x="2262" y="1880"/>
                  <a:pt x="2263" y="1880"/>
                </a:cubicBezTo>
                <a:cubicBezTo>
                  <a:pt x="2265" y="1879"/>
                  <a:pt x="2266" y="1877"/>
                  <a:pt x="2268" y="1876"/>
                </a:cubicBezTo>
                <a:cubicBezTo>
                  <a:pt x="2270" y="1875"/>
                  <a:pt x="2271" y="1875"/>
                  <a:pt x="2273" y="1874"/>
                </a:cubicBezTo>
                <a:cubicBezTo>
                  <a:pt x="2274" y="1873"/>
                  <a:pt x="2275" y="1872"/>
                  <a:pt x="2276" y="1872"/>
                </a:cubicBezTo>
                <a:cubicBezTo>
                  <a:pt x="2277" y="1871"/>
                  <a:pt x="2278" y="1871"/>
                  <a:pt x="2279" y="1871"/>
                </a:cubicBezTo>
                <a:cubicBezTo>
                  <a:pt x="2280" y="1870"/>
                  <a:pt x="2281" y="1869"/>
                  <a:pt x="2282" y="1868"/>
                </a:cubicBezTo>
                <a:cubicBezTo>
                  <a:pt x="2283" y="1867"/>
                  <a:pt x="2283" y="1865"/>
                  <a:pt x="2284" y="1864"/>
                </a:cubicBezTo>
                <a:cubicBezTo>
                  <a:pt x="2285" y="1863"/>
                  <a:pt x="2287" y="1863"/>
                  <a:pt x="2287" y="1861"/>
                </a:cubicBezTo>
                <a:cubicBezTo>
                  <a:pt x="2288" y="1860"/>
                  <a:pt x="2287" y="1859"/>
                  <a:pt x="2286" y="1858"/>
                </a:cubicBezTo>
                <a:cubicBezTo>
                  <a:pt x="2286" y="1857"/>
                  <a:pt x="2285" y="1855"/>
                  <a:pt x="2286" y="1854"/>
                </a:cubicBezTo>
                <a:cubicBezTo>
                  <a:pt x="2287" y="1853"/>
                  <a:pt x="2287" y="1855"/>
                  <a:pt x="2287" y="1855"/>
                </a:cubicBezTo>
                <a:cubicBezTo>
                  <a:pt x="2288" y="1855"/>
                  <a:pt x="2288" y="1856"/>
                  <a:pt x="2288" y="1856"/>
                </a:cubicBezTo>
                <a:cubicBezTo>
                  <a:pt x="2288" y="1856"/>
                  <a:pt x="2288" y="1856"/>
                  <a:pt x="2288" y="1856"/>
                </a:cubicBezTo>
                <a:cubicBezTo>
                  <a:pt x="2288" y="1856"/>
                  <a:pt x="2288" y="1857"/>
                  <a:pt x="2288" y="1857"/>
                </a:cubicBezTo>
                <a:cubicBezTo>
                  <a:pt x="2289" y="1858"/>
                  <a:pt x="2289" y="1857"/>
                  <a:pt x="2289" y="1856"/>
                </a:cubicBezTo>
                <a:cubicBezTo>
                  <a:pt x="2289" y="1855"/>
                  <a:pt x="2288" y="1854"/>
                  <a:pt x="2288" y="1852"/>
                </a:cubicBezTo>
                <a:cubicBezTo>
                  <a:pt x="2288" y="1851"/>
                  <a:pt x="2289" y="1850"/>
                  <a:pt x="2288" y="1848"/>
                </a:cubicBezTo>
                <a:cubicBezTo>
                  <a:pt x="2287" y="1848"/>
                  <a:pt x="2287" y="1847"/>
                  <a:pt x="2287" y="1846"/>
                </a:cubicBezTo>
                <a:cubicBezTo>
                  <a:pt x="2288" y="1846"/>
                  <a:pt x="2288" y="1847"/>
                  <a:pt x="2289" y="1847"/>
                </a:cubicBezTo>
                <a:cubicBezTo>
                  <a:pt x="2290" y="1847"/>
                  <a:pt x="2290" y="1847"/>
                  <a:pt x="2290" y="1846"/>
                </a:cubicBezTo>
                <a:cubicBezTo>
                  <a:pt x="2289" y="1846"/>
                  <a:pt x="2289" y="1846"/>
                  <a:pt x="2289" y="1845"/>
                </a:cubicBezTo>
                <a:cubicBezTo>
                  <a:pt x="2289" y="1845"/>
                  <a:pt x="2289" y="1845"/>
                  <a:pt x="2289" y="1844"/>
                </a:cubicBezTo>
                <a:cubicBezTo>
                  <a:pt x="2288" y="1843"/>
                  <a:pt x="2287" y="1842"/>
                  <a:pt x="2288" y="1841"/>
                </a:cubicBezTo>
                <a:cubicBezTo>
                  <a:pt x="2289" y="1840"/>
                  <a:pt x="2289" y="1840"/>
                  <a:pt x="2290" y="1840"/>
                </a:cubicBezTo>
                <a:cubicBezTo>
                  <a:pt x="2290" y="1840"/>
                  <a:pt x="2290" y="1841"/>
                  <a:pt x="2291" y="1841"/>
                </a:cubicBezTo>
                <a:cubicBezTo>
                  <a:pt x="2291" y="1842"/>
                  <a:pt x="2291" y="1842"/>
                  <a:pt x="2291" y="1843"/>
                </a:cubicBezTo>
                <a:cubicBezTo>
                  <a:pt x="2292" y="1844"/>
                  <a:pt x="2292" y="1844"/>
                  <a:pt x="2292" y="1843"/>
                </a:cubicBezTo>
                <a:cubicBezTo>
                  <a:pt x="2293" y="1842"/>
                  <a:pt x="2291" y="1840"/>
                  <a:pt x="2291" y="1839"/>
                </a:cubicBezTo>
                <a:cubicBezTo>
                  <a:pt x="2291" y="1837"/>
                  <a:pt x="2293" y="1838"/>
                  <a:pt x="2293" y="1836"/>
                </a:cubicBezTo>
                <a:cubicBezTo>
                  <a:pt x="2292" y="1835"/>
                  <a:pt x="2292" y="1835"/>
                  <a:pt x="2292" y="1834"/>
                </a:cubicBezTo>
                <a:cubicBezTo>
                  <a:pt x="2292" y="1834"/>
                  <a:pt x="2291" y="1833"/>
                  <a:pt x="2291" y="1832"/>
                </a:cubicBezTo>
                <a:cubicBezTo>
                  <a:pt x="2291" y="1831"/>
                  <a:pt x="2290" y="1830"/>
                  <a:pt x="2290" y="1829"/>
                </a:cubicBezTo>
                <a:cubicBezTo>
                  <a:pt x="2290" y="1828"/>
                  <a:pt x="2290" y="1827"/>
                  <a:pt x="2289" y="1826"/>
                </a:cubicBezTo>
                <a:cubicBezTo>
                  <a:pt x="2288" y="1824"/>
                  <a:pt x="2288" y="1823"/>
                  <a:pt x="2288" y="1822"/>
                </a:cubicBezTo>
                <a:cubicBezTo>
                  <a:pt x="2288" y="1820"/>
                  <a:pt x="2289" y="1819"/>
                  <a:pt x="2289" y="1818"/>
                </a:cubicBezTo>
                <a:cubicBezTo>
                  <a:pt x="2289" y="1816"/>
                  <a:pt x="2289" y="1815"/>
                  <a:pt x="2289" y="1813"/>
                </a:cubicBezTo>
                <a:cubicBezTo>
                  <a:pt x="2288" y="1813"/>
                  <a:pt x="2288" y="1812"/>
                  <a:pt x="2288" y="1811"/>
                </a:cubicBezTo>
                <a:cubicBezTo>
                  <a:pt x="2288" y="1810"/>
                  <a:pt x="2288" y="1809"/>
                  <a:pt x="2287" y="1808"/>
                </a:cubicBezTo>
                <a:cubicBezTo>
                  <a:pt x="2287" y="1807"/>
                  <a:pt x="2287" y="1805"/>
                  <a:pt x="2286" y="1804"/>
                </a:cubicBezTo>
                <a:cubicBezTo>
                  <a:pt x="2285" y="1803"/>
                  <a:pt x="2285" y="1801"/>
                  <a:pt x="2284" y="1800"/>
                </a:cubicBezTo>
                <a:cubicBezTo>
                  <a:pt x="2284" y="1799"/>
                  <a:pt x="2284" y="1799"/>
                  <a:pt x="2283" y="1798"/>
                </a:cubicBezTo>
                <a:cubicBezTo>
                  <a:pt x="2283" y="1797"/>
                  <a:pt x="2283" y="1797"/>
                  <a:pt x="2283" y="1796"/>
                </a:cubicBezTo>
                <a:cubicBezTo>
                  <a:pt x="2282" y="1795"/>
                  <a:pt x="2282" y="1794"/>
                  <a:pt x="2282" y="1793"/>
                </a:cubicBezTo>
                <a:cubicBezTo>
                  <a:pt x="2282" y="1791"/>
                  <a:pt x="2282" y="1790"/>
                  <a:pt x="2282" y="1789"/>
                </a:cubicBezTo>
                <a:cubicBezTo>
                  <a:pt x="2281" y="1788"/>
                  <a:pt x="2280" y="1787"/>
                  <a:pt x="2279" y="1787"/>
                </a:cubicBezTo>
                <a:cubicBezTo>
                  <a:pt x="2279" y="1786"/>
                  <a:pt x="2278" y="1786"/>
                  <a:pt x="2278" y="1785"/>
                </a:cubicBezTo>
                <a:cubicBezTo>
                  <a:pt x="2278" y="1785"/>
                  <a:pt x="2277" y="1785"/>
                  <a:pt x="2277" y="1784"/>
                </a:cubicBezTo>
                <a:cubicBezTo>
                  <a:pt x="2276" y="1783"/>
                  <a:pt x="2275" y="1783"/>
                  <a:pt x="2274" y="1782"/>
                </a:cubicBezTo>
                <a:cubicBezTo>
                  <a:pt x="2274" y="1781"/>
                  <a:pt x="2273" y="1780"/>
                  <a:pt x="2273" y="1780"/>
                </a:cubicBezTo>
                <a:cubicBezTo>
                  <a:pt x="2273" y="1779"/>
                  <a:pt x="2272" y="1778"/>
                  <a:pt x="2272" y="1778"/>
                </a:cubicBezTo>
                <a:cubicBezTo>
                  <a:pt x="2272" y="1777"/>
                  <a:pt x="2271" y="1777"/>
                  <a:pt x="2270" y="1776"/>
                </a:cubicBezTo>
                <a:cubicBezTo>
                  <a:pt x="2270" y="1775"/>
                  <a:pt x="2270" y="1773"/>
                  <a:pt x="2270" y="1772"/>
                </a:cubicBezTo>
                <a:cubicBezTo>
                  <a:pt x="2270" y="1772"/>
                  <a:pt x="2271" y="1771"/>
                  <a:pt x="2270" y="1770"/>
                </a:cubicBezTo>
                <a:cubicBezTo>
                  <a:pt x="2269" y="1770"/>
                  <a:pt x="2269" y="1771"/>
                  <a:pt x="2268" y="1771"/>
                </a:cubicBezTo>
                <a:cubicBezTo>
                  <a:pt x="2268" y="1772"/>
                  <a:pt x="2267" y="1773"/>
                  <a:pt x="2267" y="1772"/>
                </a:cubicBezTo>
                <a:cubicBezTo>
                  <a:pt x="2267" y="1771"/>
                  <a:pt x="2268" y="1771"/>
                  <a:pt x="2268" y="1770"/>
                </a:cubicBezTo>
                <a:cubicBezTo>
                  <a:pt x="2268" y="1770"/>
                  <a:pt x="2267" y="1769"/>
                  <a:pt x="2266" y="1769"/>
                </a:cubicBezTo>
                <a:cubicBezTo>
                  <a:pt x="2265" y="1769"/>
                  <a:pt x="2265" y="1768"/>
                  <a:pt x="2264" y="1768"/>
                </a:cubicBezTo>
                <a:cubicBezTo>
                  <a:pt x="2263" y="1767"/>
                  <a:pt x="2262" y="1767"/>
                  <a:pt x="2261" y="1767"/>
                </a:cubicBezTo>
                <a:cubicBezTo>
                  <a:pt x="2259" y="1766"/>
                  <a:pt x="2259" y="1765"/>
                  <a:pt x="2258" y="1764"/>
                </a:cubicBezTo>
                <a:cubicBezTo>
                  <a:pt x="2255" y="1762"/>
                  <a:pt x="2253" y="1759"/>
                  <a:pt x="2250" y="1758"/>
                </a:cubicBezTo>
                <a:cubicBezTo>
                  <a:pt x="2249" y="1757"/>
                  <a:pt x="2247" y="1756"/>
                  <a:pt x="2246" y="1755"/>
                </a:cubicBezTo>
                <a:cubicBezTo>
                  <a:pt x="2245" y="1754"/>
                  <a:pt x="2245" y="1752"/>
                  <a:pt x="2245" y="1751"/>
                </a:cubicBezTo>
                <a:cubicBezTo>
                  <a:pt x="2243" y="1749"/>
                  <a:pt x="2240" y="1748"/>
                  <a:pt x="2238" y="1746"/>
                </a:cubicBezTo>
                <a:cubicBezTo>
                  <a:pt x="2237" y="1745"/>
                  <a:pt x="2237" y="1744"/>
                  <a:pt x="2236" y="1743"/>
                </a:cubicBezTo>
                <a:cubicBezTo>
                  <a:pt x="2234" y="1742"/>
                  <a:pt x="2233" y="1742"/>
                  <a:pt x="2232" y="1741"/>
                </a:cubicBezTo>
                <a:cubicBezTo>
                  <a:pt x="2232" y="1741"/>
                  <a:pt x="2231" y="1740"/>
                  <a:pt x="2231" y="1740"/>
                </a:cubicBezTo>
                <a:cubicBezTo>
                  <a:pt x="2230" y="1739"/>
                  <a:pt x="2231" y="1739"/>
                  <a:pt x="2232" y="1739"/>
                </a:cubicBezTo>
                <a:cubicBezTo>
                  <a:pt x="2232" y="1740"/>
                  <a:pt x="2233" y="1740"/>
                  <a:pt x="2233" y="1740"/>
                </a:cubicBezTo>
                <a:cubicBezTo>
                  <a:pt x="2234" y="1740"/>
                  <a:pt x="2234" y="1739"/>
                  <a:pt x="2234" y="1738"/>
                </a:cubicBezTo>
                <a:cubicBezTo>
                  <a:pt x="2233" y="1737"/>
                  <a:pt x="2233" y="1737"/>
                  <a:pt x="2233" y="1736"/>
                </a:cubicBezTo>
                <a:cubicBezTo>
                  <a:pt x="2233" y="1735"/>
                  <a:pt x="2233" y="1735"/>
                  <a:pt x="2233" y="1734"/>
                </a:cubicBezTo>
                <a:cubicBezTo>
                  <a:pt x="2232" y="1733"/>
                  <a:pt x="2232" y="1733"/>
                  <a:pt x="2231" y="1732"/>
                </a:cubicBezTo>
                <a:cubicBezTo>
                  <a:pt x="2231" y="1732"/>
                  <a:pt x="2230" y="1731"/>
                  <a:pt x="2230" y="1730"/>
                </a:cubicBezTo>
                <a:cubicBezTo>
                  <a:pt x="2228" y="1728"/>
                  <a:pt x="2225" y="1726"/>
                  <a:pt x="2223" y="1724"/>
                </a:cubicBezTo>
                <a:cubicBezTo>
                  <a:pt x="2223" y="1723"/>
                  <a:pt x="2222" y="1722"/>
                  <a:pt x="2222" y="1722"/>
                </a:cubicBezTo>
                <a:cubicBezTo>
                  <a:pt x="2221" y="1721"/>
                  <a:pt x="2220" y="1721"/>
                  <a:pt x="2219" y="1720"/>
                </a:cubicBezTo>
                <a:cubicBezTo>
                  <a:pt x="2219" y="1719"/>
                  <a:pt x="2218" y="1718"/>
                  <a:pt x="2218" y="1717"/>
                </a:cubicBezTo>
                <a:cubicBezTo>
                  <a:pt x="2218" y="1716"/>
                  <a:pt x="2217" y="1715"/>
                  <a:pt x="2217" y="1715"/>
                </a:cubicBezTo>
                <a:cubicBezTo>
                  <a:pt x="2217" y="1714"/>
                  <a:pt x="2217" y="1713"/>
                  <a:pt x="2217" y="1713"/>
                </a:cubicBezTo>
                <a:cubicBezTo>
                  <a:pt x="2217" y="1711"/>
                  <a:pt x="2219" y="1710"/>
                  <a:pt x="2220" y="1708"/>
                </a:cubicBezTo>
                <a:cubicBezTo>
                  <a:pt x="2220" y="1708"/>
                  <a:pt x="2221" y="1707"/>
                  <a:pt x="2221" y="1706"/>
                </a:cubicBezTo>
                <a:cubicBezTo>
                  <a:pt x="2221" y="1705"/>
                  <a:pt x="2220" y="1704"/>
                  <a:pt x="2220" y="1702"/>
                </a:cubicBezTo>
                <a:cubicBezTo>
                  <a:pt x="2220" y="1701"/>
                  <a:pt x="2222" y="1700"/>
                  <a:pt x="2222" y="1698"/>
                </a:cubicBezTo>
                <a:cubicBezTo>
                  <a:pt x="2223" y="1698"/>
                  <a:pt x="2223" y="1697"/>
                  <a:pt x="2223" y="1696"/>
                </a:cubicBezTo>
                <a:cubicBezTo>
                  <a:pt x="2223" y="1695"/>
                  <a:pt x="2224" y="1695"/>
                  <a:pt x="2225" y="1694"/>
                </a:cubicBezTo>
                <a:cubicBezTo>
                  <a:pt x="2226" y="1692"/>
                  <a:pt x="2229" y="1691"/>
                  <a:pt x="2231" y="1689"/>
                </a:cubicBezTo>
                <a:cubicBezTo>
                  <a:pt x="2232" y="1688"/>
                  <a:pt x="2233" y="1688"/>
                  <a:pt x="2234" y="1688"/>
                </a:cubicBezTo>
                <a:cubicBezTo>
                  <a:pt x="2236" y="1687"/>
                  <a:pt x="2235" y="1684"/>
                  <a:pt x="2236" y="1682"/>
                </a:cubicBezTo>
                <a:cubicBezTo>
                  <a:pt x="2236" y="1681"/>
                  <a:pt x="2236" y="1680"/>
                  <a:pt x="2237" y="1680"/>
                </a:cubicBezTo>
                <a:cubicBezTo>
                  <a:pt x="2237" y="1680"/>
                  <a:pt x="2241" y="1680"/>
                  <a:pt x="2240" y="1678"/>
                </a:cubicBezTo>
                <a:cubicBezTo>
                  <a:pt x="2240" y="1678"/>
                  <a:pt x="2239" y="1679"/>
                  <a:pt x="2239" y="1677"/>
                </a:cubicBezTo>
                <a:cubicBezTo>
                  <a:pt x="2239" y="1677"/>
                  <a:pt x="2239" y="1676"/>
                  <a:pt x="2239" y="1675"/>
                </a:cubicBezTo>
                <a:cubicBezTo>
                  <a:pt x="2239" y="1674"/>
                  <a:pt x="2240" y="1675"/>
                  <a:pt x="2240" y="1675"/>
                </a:cubicBezTo>
                <a:cubicBezTo>
                  <a:pt x="2242" y="1675"/>
                  <a:pt x="2243" y="1674"/>
                  <a:pt x="2244" y="1674"/>
                </a:cubicBezTo>
                <a:cubicBezTo>
                  <a:pt x="2245" y="1674"/>
                  <a:pt x="2246" y="1674"/>
                  <a:pt x="2248" y="1674"/>
                </a:cubicBezTo>
                <a:cubicBezTo>
                  <a:pt x="2249" y="1674"/>
                  <a:pt x="2250" y="1673"/>
                  <a:pt x="2251" y="1673"/>
                </a:cubicBezTo>
                <a:cubicBezTo>
                  <a:pt x="2251" y="1672"/>
                  <a:pt x="2252" y="1671"/>
                  <a:pt x="2253" y="1670"/>
                </a:cubicBezTo>
                <a:cubicBezTo>
                  <a:pt x="2254" y="1670"/>
                  <a:pt x="2255" y="1670"/>
                  <a:pt x="2256" y="1669"/>
                </a:cubicBezTo>
                <a:cubicBezTo>
                  <a:pt x="2257" y="1668"/>
                  <a:pt x="2254" y="1668"/>
                  <a:pt x="2254" y="1667"/>
                </a:cubicBezTo>
                <a:cubicBezTo>
                  <a:pt x="2254" y="1667"/>
                  <a:pt x="2256" y="1666"/>
                  <a:pt x="2256" y="1666"/>
                </a:cubicBezTo>
                <a:cubicBezTo>
                  <a:pt x="2257" y="1666"/>
                  <a:pt x="2258" y="1666"/>
                  <a:pt x="2259" y="1665"/>
                </a:cubicBezTo>
                <a:cubicBezTo>
                  <a:pt x="2259" y="1664"/>
                  <a:pt x="2260" y="1664"/>
                  <a:pt x="2260" y="1663"/>
                </a:cubicBezTo>
                <a:cubicBezTo>
                  <a:pt x="2261" y="1663"/>
                  <a:pt x="2263" y="1662"/>
                  <a:pt x="2264" y="1661"/>
                </a:cubicBezTo>
                <a:cubicBezTo>
                  <a:pt x="2264" y="1661"/>
                  <a:pt x="2265" y="1661"/>
                  <a:pt x="2265" y="1661"/>
                </a:cubicBezTo>
                <a:cubicBezTo>
                  <a:pt x="2266" y="1660"/>
                  <a:pt x="2266" y="1660"/>
                  <a:pt x="2267" y="1660"/>
                </a:cubicBezTo>
                <a:cubicBezTo>
                  <a:pt x="2267" y="1660"/>
                  <a:pt x="2268" y="1660"/>
                  <a:pt x="2268" y="1661"/>
                </a:cubicBezTo>
                <a:cubicBezTo>
                  <a:pt x="2268" y="1662"/>
                  <a:pt x="2267" y="1661"/>
                  <a:pt x="2267" y="1662"/>
                </a:cubicBezTo>
                <a:cubicBezTo>
                  <a:pt x="2269" y="1663"/>
                  <a:pt x="2270" y="1660"/>
                  <a:pt x="2270" y="1659"/>
                </a:cubicBezTo>
                <a:cubicBezTo>
                  <a:pt x="2270" y="1659"/>
                  <a:pt x="2270" y="1658"/>
                  <a:pt x="2271" y="1658"/>
                </a:cubicBezTo>
                <a:cubicBezTo>
                  <a:pt x="2272" y="1659"/>
                  <a:pt x="2271" y="1659"/>
                  <a:pt x="2272" y="1659"/>
                </a:cubicBezTo>
                <a:cubicBezTo>
                  <a:pt x="2272" y="1660"/>
                  <a:pt x="2272" y="1660"/>
                  <a:pt x="2273" y="1660"/>
                </a:cubicBezTo>
                <a:cubicBezTo>
                  <a:pt x="2273" y="1660"/>
                  <a:pt x="2273" y="1660"/>
                  <a:pt x="2273" y="1660"/>
                </a:cubicBezTo>
                <a:cubicBezTo>
                  <a:pt x="2274" y="1660"/>
                  <a:pt x="2274" y="1661"/>
                  <a:pt x="2274" y="1660"/>
                </a:cubicBezTo>
                <a:cubicBezTo>
                  <a:pt x="2275" y="1660"/>
                  <a:pt x="2274" y="1660"/>
                  <a:pt x="2274" y="1660"/>
                </a:cubicBezTo>
                <a:cubicBezTo>
                  <a:pt x="2275" y="1659"/>
                  <a:pt x="2275" y="1659"/>
                  <a:pt x="2275" y="1659"/>
                </a:cubicBezTo>
                <a:cubicBezTo>
                  <a:pt x="2276" y="1657"/>
                  <a:pt x="2274" y="1658"/>
                  <a:pt x="2273" y="1657"/>
                </a:cubicBezTo>
                <a:cubicBezTo>
                  <a:pt x="2273" y="1657"/>
                  <a:pt x="2273" y="1656"/>
                  <a:pt x="2273" y="1655"/>
                </a:cubicBezTo>
                <a:cubicBezTo>
                  <a:pt x="2273" y="1654"/>
                  <a:pt x="2273" y="1654"/>
                  <a:pt x="2274" y="1653"/>
                </a:cubicBezTo>
                <a:cubicBezTo>
                  <a:pt x="2275" y="1653"/>
                  <a:pt x="2275" y="1654"/>
                  <a:pt x="2275" y="1655"/>
                </a:cubicBezTo>
                <a:cubicBezTo>
                  <a:pt x="2275" y="1655"/>
                  <a:pt x="2274" y="1656"/>
                  <a:pt x="2275" y="1657"/>
                </a:cubicBezTo>
                <a:cubicBezTo>
                  <a:pt x="2275" y="1657"/>
                  <a:pt x="2276" y="1656"/>
                  <a:pt x="2276" y="1656"/>
                </a:cubicBezTo>
                <a:cubicBezTo>
                  <a:pt x="2276" y="1656"/>
                  <a:pt x="2276" y="1657"/>
                  <a:pt x="2277" y="1657"/>
                </a:cubicBezTo>
                <a:cubicBezTo>
                  <a:pt x="2277" y="1657"/>
                  <a:pt x="2277" y="1658"/>
                  <a:pt x="2277" y="1658"/>
                </a:cubicBezTo>
                <a:cubicBezTo>
                  <a:pt x="2277" y="1658"/>
                  <a:pt x="2278" y="1658"/>
                  <a:pt x="2278" y="1658"/>
                </a:cubicBezTo>
                <a:cubicBezTo>
                  <a:pt x="2279" y="1658"/>
                  <a:pt x="2279" y="1662"/>
                  <a:pt x="2281" y="1660"/>
                </a:cubicBezTo>
                <a:cubicBezTo>
                  <a:pt x="2281" y="1659"/>
                  <a:pt x="2281" y="1658"/>
                  <a:pt x="2282" y="1659"/>
                </a:cubicBezTo>
                <a:cubicBezTo>
                  <a:pt x="2282" y="1660"/>
                  <a:pt x="2281" y="1660"/>
                  <a:pt x="2282" y="1660"/>
                </a:cubicBezTo>
                <a:cubicBezTo>
                  <a:pt x="2284" y="1661"/>
                  <a:pt x="2285" y="1660"/>
                  <a:pt x="2285" y="1661"/>
                </a:cubicBezTo>
                <a:cubicBezTo>
                  <a:pt x="2285" y="1662"/>
                  <a:pt x="2285" y="1662"/>
                  <a:pt x="2285" y="1662"/>
                </a:cubicBezTo>
                <a:cubicBezTo>
                  <a:pt x="2286" y="1663"/>
                  <a:pt x="2286" y="1663"/>
                  <a:pt x="2286" y="1663"/>
                </a:cubicBezTo>
                <a:cubicBezTo>
                  <a:pt x="2287" y="1663"/>
                  <a:pt x="2286" y="1664"/>
                  <a:pt x="2287" y="1665"/>
                </a:cubicBezTo>
                <a:cubicBezTo>
                  <a:pt x="2287" y="1665"/>
                  <a:pt x="2288" y="1664"/>
                  <a:pt x="2288" y="1664"/>
                </a:cubicBezTo>
                <a:cubicBezTo>
                  <a:pt x="2290" y="1663"/>
                  <a:pt x="2291" y="1664"/>
                  <a:pt x="2293" y="1663"/>
                </a:cubicBezTo>
                <a:cubicBezTo>
                  <a:pt x="2293" y="1663"/>
                  <a:pt x="2295" y="1661"/>
                  <a:pt x="2294" y="1660"/>
                </a:cubicBezTo>
                <a:cubicBezTo>
                  <a:pt x="2294" y="1660"/>
                  <a:pt x="2293" y="1659"/>
                  <a:pt x="2294" y="1659"/>
                </a:cubicBezTo>
                <a:cubicBezTo>
                  <a:pt x="2295" y="1658"/>
                  <a:pt x="2295" y="1659"/>
                  <a:pt x="2295" y="1659"/>
                </a:cubicBezTo>
                <a:cubicBezTo>
                  <a:pt x="2295" y="1660"/>
                  <a:pt x="2296" y="1660"/>
                  <a:pt x="2296" y="1661"/>
                </a:cubicBezTo>
                <a:cubicBezTo>
                  <a:pt x="2297" y="1661"/>
                  <a:pt x="2297" y="1662"/>
                  <a:pt x="2297" y="1662"/>
                </a:cubicBezTo>
                <a:cubicBezTo>
                  <a:pt x="2298" y="1664"/>
                  <a:pt x="2299" y="1661"/>
                  <a:pt x="2300" y="1662"/>
                </a:cubicBezTo>
                <a:cubicBezTo>
                  <a:pt x="2300" y="1662"/>
                  <a:pt x="2300" y="1663"/>
                  <a:pt x="2300" y="1663"/>
                </a:cubicBezTo>
                <a:cubicBezTo>
                  <a:pt x="2300" y="1663"/>
                  <a:pt x="2301" y="1663"/>
                  <a:pt x="2301" y="1663"/>
                </a:cubicBezTo>
                <a:cubicBezTo>
                  <a:pt x="2302" y="1664"/>
                  <a:pt x="2301" y="1664"/>
                  <a:pt x="2300" y="1665"/>
                </a:cubicBezTo>
                <a:cubicBezTo>
                  <a:pt x="2300" y="1665"/>
                  <a:pt x="2299" y="1665"/>
                  <a:pt x="2299" y="1666"/>
                </a:cubicBezTo>
                <a:cubicBezTo>
                  <a:pt x="2298" y="1666"/>
                  <a:pt x="2298" y="1667"/>
                  <a:pt x="2298" y="1668"/>
                </a:cubicBezTo>
                <a:cubicBezTo>
                  <a:pt x="2298" y="1668"/>
                  <a:pt x="2297" y="1669"/>
                  <a:pt x="2297" y="1670"/>
                </a:cubicBezTo>
                <a:cubicBezTo>
                  <a:pt x="2296" y="1671"/>
                  <a:pt x="2296" y="1672"/>
                  <a:pt x="2296" y="1674"/>
                </a:cubicBezTo>
                <a:cubicBezTo>
                  <a:pt x="2297" y="1676"/>
                  <a:pt x="2298" y="1677"/>
                  <a:pt x="2298" y="1679"/>
                </a:cubicBezTo>
                <a:cubicBezTo>
                  <a:pt x="2298" y="1680"/>
                  <a:pt x="2299" y="1681"/>
                  <a:pt x="2300" y="1682"/>
                </a:cubicBezTo>
                <a:cubicBezTo>
                  <a:pt x="2300" y="1684"/>
                  <a:pt x="2300" y="1686"/>
                  <a:pt x="2301" y="1687"/>
                </a:cubicBezTo>
                <a:cubicBezTo>
                  <a:pt x="2301" y="1688"/>
                  <a:pt x="2302" y="1689"/>
                  <a:pt x="2304" y="1689"/>
                </a:cubicBezTo>
                <a:cubicBezTo>
                  <a:pt x="2306" y="1689"/>
                  <a:pt x="2307" y="1688"/>
                  <a:pt x="2308" y="1688"/>
                </a:cubicBezTo>
                <a:cubicBezTo>
                  <a:pt x="2310" y="1687"/>
                  <a:pt x="2311" y="1687"/>
                  <a:pt x="2312" y="1686"/>
                </a:cubicBezTo>
                <a:cubicBezTo>
                  <a:pt x="2313" y="1685"/>
                  <a:pt x="2313" y="1683"/>
                  <a:pt x="2312" y="1682"/>
                </a:cubicBezTo>
                <a:cubicBezTo>
                  <a:pt x="2311" y="1681"/>
                  <a:pt x="2310" y="1680"/>
                  <a:pt x="2309" y="1679"/>
                </a:cubicBezTo>
                <a:cubicBezTo>
                  <a:pt x="2309" y="1679"/>
                  <a:pt x="2309" y="1678"/>
                  <a:pt x="2309" y="1678"/>
                </a:cubicBezTo>
                <a:cubicBezTo>
                  <a:pt x="2309" y="1678"/>
                  <a:pt x="2310" y="1678"/>
                  <a:pt x="2310" y="1678"/>
                </a:cubicBezTo>
                <a:cubicBezTo>
                  <a:pt x="2311" y="1678"/>
                  <a:pt x="2311" y="1677"/>
                  <a:pt x="2310" y="1676"/>
                </a:cubicBezTo>
                <a:cubicBezTo>
                  <a:pt x="2309" y="1675"/>
                  <a:pt x="2307" y="1676"/>
                  <a:pt x="2306" y="1675"/>
                </a:cubicBezTo>
                <a:cubicBezTo>
                  <a:pt x="2305" y="1674"/>
                  <a:pt x="2306" y="1672"/>
                  <a:pt x="2307" y="1671"/>
                </a:cubicBezTo>
                <a:cubicBezTo>
                  <a:pt x="2308" y="1671"/>
                  <a:pt x="2309" y="1669"/>
                  <a:pt x="2310" y="1668"/>
                </a:cubicBezTo>
                <a:cubicBezTo>
                  <a:pt x="2310" y="1668"/>
                  <a:pt x="2311" y="1668"/>
                  <a:pt x="2311" y="1668"/>
                </a:cubicBezTo>
                <a:cubicBezTo>
                  <a:pt x="2312" y="1669"/>
                  <a:pt x="2312" y="1669"/>
                  <a:pt x="2312" y="1669"/>
                </a:cubicBezTo>
                <a:cubicBezTo>
                  <a:pt x="2312" y="1670"/>
                  <a:pt x="2312" y="1670"/>
                  <a:pt x="2312" y="1670"/>
                </a:cubicBezTo>
                <a:cubicBezTo>
                  <a:pt x="2313" y="1670"/>
                  <a:pt x="2313" y="1671"/>
                  <a:pt x="2314" y="1671"/>
                </a:cubicBezTo>
                <a:cubicBezTo>
                  <a:pt x="2314" y="1670"/>
                  <a:pt x="2314" y="1670"/>
                  <a:pt x="2314" y="1669"/>
                </a:cubicBezTo>
                <a:cubicBezTo>
                  <a:pt x="2314" y="1667"/>
                  <a:pt x="2316" y="1668"/>
                  <a:pt x="2317" y="1667"/>
                </a:cubicBezTo>
                <a:cubicBezTo>
                  <a:pt x="2317" y="1667"/>
                  <a:pt x="2318" y="1666"/>
                  <a:pt x="2319" y="1666"/>
                </a:cubicBezTo>
                <a:cubicBezTo>
                  <a:pt x="2319" y="1665"/>
                  <a:pt x="2320" y="1665"/>
                  <a:pt x="2321" y="1665"/>
                </a:cubicBezTo>
                <a:cubicBezTo>
                  <a:pt x="2322" y="1665"/>
                  <a:pt x="2323" y="1664"/>
                  <a:pt x="2324" y="1664"/>
                </a:cubicBezTo>
                <a:cubicBezTo>
                  <a:pt x="2324" y="1663"/>
                  <a:pt x="2325" y="1664"/>
                  <a:pt x="2326" y="1663"/>
                </a:cubicBezTo>
                <a:cubicBezTo>
                  <a:pt x="2326" y="1663"/>
                  <a:pt x="2327" y="1663"/>
                  <a:pt x="2328" y="1662"/>
                </a:cubicBezTo>
                <a:cubicBezTo>
                  <a:pt x="2330" y="1660"/>
                  <a:pt x="2334" y="1662"/>
                  <a:pt x="2336" y="1661"/>
                </a:cubicBezTo>
                <a:cubicBezTo>
                  <a:pt x="2338" y="1660"/>
                  <a:pt x="2338" y="1658"/>
                  <a:pt x="2340" y="1658"/>
                </a:cubicBezTo>
                <a:cubicBezTo>
                  <a:pt x="2341" y="1658"/>
                  <a:pt x="2343" y="1658"/>
                  <a:pt x="2342" y="1656"/>
                </a:cubicBezTo>
                <a:cubicBezTo>
                  <a:pt x="2341" y="1656"/>
                  <a:pt x="2341" y="1655"/>
                  <a:pt x="2341" y="1654"/>
                </a:cubicBezTo>
                <a:cubicBezTo>
                  <a:pt x="2342" y="1654"/>
                  <a:pt x="2342" y="1654"/>
                  <a:pt x="2343" y="1654"/>
                </a:cubicBezTo>
                <a:cubicBezTo>
                  <a:pt x="2343" y="1655"/>
                  <a:pt x="2343" y="1655"/>
                  <a:pt x="2344" y="1656"/>
                </a:cubicBezTo>
                <a:cubicBezTo>
                  <a:pt x="2345" y="1656"/>
                  <a:pt x="2345" y="1656"/>
                  <a:pt x="2346" y="1656"/>
                </a:cubicBezTo>
                <a:cubicBezTo>
                  <a:pt x="2347" y="1657"/>
                  <a:pt x="2348" y="1659"/>
                  <a:pt x="2349" y="1658"/>
                </a:cubicBezTo>
                <a:cubicBezTo>
                  <a:pt x="2350" y="1657"/>
                  <a:pt x="2349" y="1655"/>
                  <a:pt x="2350" y="1654"/>
                </a:cubicBezTo>
                <a:cubicBezTo>
                  <a:pt x="2351" y="1652"/>
                  <a:pt x="2352" y="1655"/>
                  <a:pt x="2353" y="1655"/>
                </a:cubicBezTo>
                <a:cubicBezTo>
                  <a:pt x="2355" y="1654"/>
                  <a:pt x="2356" y="1653"/>
                  <a:pt x="2357" y="1653"/>
                </a:cubicBezTo>
                <a:cubicBezTo>
                  <a:pt x="2358" y="1653"/>
                  <a:pt x="2359" y="1653"/>
                  <a:pt x="2359" y="1653"/>
                </a:cubicBezTo>
                <a:cubicBezTo>
                  <a:pt x="2360" y="1653"/>
                  <a:pt x="2360" y="1654"/>
                  <a:pt x="2361" y="1654"/>
                </a:cubicBezTo>
                <a:cubicBezTo>
                  <a:pt x="2363" y="1654"/>
                  <a:pt x="2362" y="1652"/>
                  <a:pt x="2362" y="1651"/>
                </a:cubicBezTo>
                <a:cubicBezTo>
                  <a:pt x="2363" y="1650"/>
                  <a:pt x="2364" y="1648"/>
                  <a:pt x="2365" y="1649"/>
                </a:cubicBezTo>
                <a:cubicBezTo>
                  <a:pt x="2365" y="1650"/>
                  <a:pt x="2365" y="1651"/>
                  <a:pt x="2366" y="1651"/>
                </a:cubicBezTo>
                <a:cubicBezTo>
                  <a:pt x="2366" y="1651"/>
                  <a:pt x="2367" y="1651"/>
                  <a:pt x="2367" y="1651"/>
                </a:cubicBezTo>
                <a:cubicBezTo>
                  <a:pt x="2368" y="1650"/>
                  <a:pt x="2369" y="1647"/>
                  <a:pt x="2370" y="1648"/>
                </a:cubicBezTo>
                <a:cubicBezTo>
                  <a:pt x="2371" y="1648"/>
                  <a:pt x="2371" y="1649"/>
                  <a:pt x="2372" y="1649"/>
                </a:cubicBezTo>
                <a:cubicBezTo>
                  <a:pt x="2373" y="1648"/>
                  <a:pt x="2373" y="1644"/>
                  <a:pt x="2373" y="1643"/>
                </a:cubicBezTo>
                <a:cubicBezTo>
                  <a:pt x="2372" y="1642"/>
                  <a:pt x="2371" y="1641"/>
                  <a:pt x="2371" y="1639"/>
                </a:cubicBezTo>
                <a:cubicBezTo>
                  <a:pt x="2370" y="1638"/>
                  <a:pt x="2370" y="1637"/>
                  <a:pt x="2369" y="1635"/>
                </a:cubicBezTo>
                <a:cubicBezTo>
                  <a:pt x="2369" y="1635"/>
                  <a:pt x="2369" y="1634"/>
                  <a:pt x="2369" y="1633"/>
                </a:cubicBezTo>
                <a:cubicBezTo>
                  <a:pt x="2370" y="1633"/>
                  <a:pt x="2370" y="1633"/>
                  <a:pt x="2371" y="1632"/>
                </a:cubicBezTo>
                <a:cubicBezTo>
                  <a:pt x="2371" y="1632"/>
                  <a:pt x="2373" y="1628"/>
                  <a:pt x="2373" y="1631"/>
                </a:cubicBezTo>
                <a:cubicBezTo>
                  <a:pt x="2373" y="1632"/>
                  <a:pt x="2373" y="1632"/>
                  <a:pt x="2373" y="1633"/>
                </a:cubicBezTo>
                <a:cubicBezTo>
                  <a:pt x="2373" y="1633"/>
                  <a:pt x="2374" y="1634"/>
                  <a:pt x="2374" y="1634"/>
                </a:cubicBezTo>
                <a:cubicBezTo>
                  <a:pt x="2375" y="1635"/>
                  <a:pt x="2375" y="1636"/>
                  <a:pt x="2376" y="1636"/>
                </a:cubicBezTo>
                <a:cubicBezTo>
                  <a:pt x="2376" y="1637"/>
                  <a:pt x="2377" y="1637"/>
                  <a:pt x="2377" y="1637"/>
                </a:cubicBezTo>
                <a:cubicBezTo>
                  <a:pt x="2378" y="1638"/>
                  <a:pt x="2377" y="1640"/>
                  <a:pt x="2378" y="1641"/>
                </a:cubicBezTo>
                <a:cubicBezTo>
                  <a:pt x="2379" y="1642"/>
                  <a:pt x="2381" y="1641"/>
                  <a:pt x="2381" y="1643"/>
                </a:cubicBezTo>
                <a:cubicBezTo>
                  <a:pt x="2381" y="1644"/>
                  <a:pt x="2380" y="1644"/>
                  <a:pt x="2381" y="1645"/>
                </a:cubicBezTo>
                <a:cubicBezTo>
                  <a:pt x="2381" y="1645"/>
                  <a:pt x="2383" y="1645"/>
                  <a:pt x="2383" y="1645"/>
                </a:cubicBezTo>
                <a:cubicBezTo>
                  <a:pt x="2385" y="1645"/>
                  <a:pt x="2385" y="1646"/>
                  <a:pt x="2386" y="1647"/>
                </a:cubicBezTo>
                <a:cubicBezTo>
                  <a:pt x="2388" y="1647"/>
                  <a:pt x="2388" y="1645"/>
                  <a:pt x="2389" y="1644"/>
                </a:cubicBezTo>
                <a:cubicBezTo>
                  <a:pt x="2390" y="1644"/>
                  <a:pt x="2390" y="1643"/>
                  <a:pt x="2389" y="1643"/>
                </a:cubicBezTo>
                <a:cubicBezTo>
                  <a:pt x="2389" y="1642"/>
                  <a:pt x="2388" y="1643"/>
                  <a:pt x="2388" y="1643"/>
                </a:cubicBezTo>
                <a:cubicBezTo>
                  <a:pt x="2386" y="1643"/>
                  <a:pt x="2384" y="1642"/>
                  <a:pt x="2386" y="1641"/>
                </a:cubicBezTo>
                <a:cubicBezTo>
                  <a:pt x="2387" y="1640"/>
                  <a:pt x="2388" y="1638"/>
                  <a:pt x="2390" y="1640"/>
                </a:cubicBezTo>
                <a:cubicBezTo>
                  <a:pt x="2391" y="1641"/>
                  <a:pt x="2390" y="1642"/>
                  <a:pt x="2392" y="1642"/>
                </a:cubicBezTo>
                <a:cubicBezTo>
                  <a:pt x="2393" y="1643"/>
                  <a:pt x="2394" y="1642"/>
                  <a:pt x="2394" y="1641"/>
                </a:cubicBezTo>
                <a:cubicBezTo>
                  <a:pt x="2394" y="1640"/>
                  <a:pt x="2393" y="1640"/>
                  <a:pt x="2393" y="1639"/>
                </a:cubicBezTo>
                <a:cubicBezTo>
                  <a:pt x="2393" y="1637"/>
                  <a:pt x="2394" y="1637"/>
                  <a:pt x="2395" y="1637"/>
                </a:cubicBezTo>
                <a:cubicBezTo>
                  <a:pt x="2395" y="1636"/>
                  <a:pt x="2396" y="1635"/>
                  <a:pt x="2397" y="1635"/>
                </a:cubicBezTo>
                <a:cubicBezTo>
                  <a:pt x="2398" y="1636"/>
                  <a:pt x="2395" y="1637"/>
                  <a:pt x="2396" y="1638"/>
                </a:cubicBezTo>
                <a:cubicBezTo>
                  <a:pt x="2396" y="1639"/>
                  <a:pt x="2397" y="1639"/>
                  <a:pt x="2397" y="1639"/>
                </a:cubicBezTo>
                <a:cubicBezTo>
                  <a:pt x="2398" y="1640"/>
                  <a:pt x="2398" y="1640"/>
                  <a:pt x="2398" y="1641"/>
                </a:cubicBezTo>
                <a:cubicBezTo>
                  <a:pt x="2400" y="1642"/>
                  <a:pt x="2401" y="1639"/>
                  <a:pt x="2401" y="1638"/>
                </a:cubicBezTo>
                <a:cubicBezTo>
                  <a:pt x="2402" y="1638"/>
                  <a:pt x="2402" y="1637"/>
                  <a:pt x="2403" y="1637"/>
                </a:cubicBezTo>
                <a:cubicBezTo>
                  <a:pt x="2403" y="1636"/>
                  <a:pt x="2404" y="1636"/>
                  <a:pt x="2405" y="1636"/>
                </a:cubicBezTo>
                <a:cubicBezTo>
                  <a:pt x="2406" y="1635"/>
                  <a:pt x="2407" y="1632"/>
                  <a:pt x="2408" y="1635"/>
                </a:cubicBezTo>
                <a:cubicBezTo>
                  <a:pt x="2408" y="1635"/>
                  <a:pt x="2408" y="1636"/>
                  <a:pt x="2409" y="1637"/>
                </a:cubicBezTo>
                <a:cubicBezTo>
                  <a:pt x="2409" y="1637"/>
                  <a:pt x="2410" y="1636"/>
                  <a:pt x="2411" y="1637"/>
                </a:cubicBezTo>
                <a:cubicBezTo>
                  <a:pt x="2411" y="1637"/>
                  <a:pt x="2411" y="1638"/>
                  <a:pt x="2412" y="1638"/>
                </a:cubicBezTo>
                <a:cubicBezTo>
                  <a:pt x="2412" y="1638"/>
                  <a:pt x="2413" y="1638"/>
                  <a:pt x="2413" y="1637"/>
                </a:cubicBezTo>
                <a:cubicBezTo>
                  <a:pt x="2413" y="1636"/>
                  <a:pt x="2412" y="1636"/>
                  <a:pt x="2412" y="1635"/>
                </a:cubicBezTo>
                <a:cubicBezTo>
                  <a:pt x="2412" y="1635"/>
                  <a:pt x="2412" y="1635"/>
                  <a:pt x="2412" y="1634"/>
                </a:cubicBezTo>
                <a:cubicBezTo>
                  <a:pt x="2412" y="1634"/>
                  <a:pt x="2412" y="1634"/>
                  <a:pt x="2412" y="1634"/>
                </a:cubicBezTo>
                <a:cubicBezTo>
                  <a:pt x="2411" y="1632"/>
                  <a:pt x="2414" y="1633"/>
                  <a:pt x="2415" y="1633"/>
                </a:cubicBezTo>
                <a:cubicBezTo>
                  <a:pt x="2415" y="1634"/>
                  <a:pt x="2415" y="1634"/>
                  <a:pt x="2415" y="1635"/>
                </a:cubicBezTo>
                <a:cubicBezTo>
                  <a:pt x="2416" y="1636"/>
                  <a:pt x="2418" y="1637"/>
                  <a:pt x="2419" y="1636"/>
                </a:cubicBezTo>
                <a:cubicBezTo>
                  <a:pt x="2420" y="1636"/>
                  <a:pt x="2421" y="1633"/>
                  <a:pt x="2422" y="1633"/>
                </a:cubicBezTo>
                <a:cubicBezTo>
                  <a:pt x="2423" y="1632"/>
                  <a:pt x="2423" y="1633"/>
                  <a:pt x="2424" y="1634"/>
                </a:cubicBezTo>
                <a:cubicBezTo>
                  <a:pt x="2424" y="1634"/>
                  <a:pt x="2425" y="1634"/>
                  <a:pt x="2426" y="1633"/>
                </a:cubicBezTo>
                <a:cubicBezTo>
                  <a:pt x="2427" y="1633"/>
                  <a:pt x="2428" y="1633"/>
                  <a:pt x="2430" y="1633"/>
                </a:cubicBezTo>
                <a:cubicBezTo>
                  <a:pt x="2431" y="1633"/>
                  <a:pt x="2432" y="1632"/>
                  <a:pt x="2432" y="1630"/>
                </a:cubicBezTo>
                <a:cubicBezTo>
                  <a:pt x="2432" y="1629"/>
                  <a:pt x="2431" y="1627"/>
                  <a:pt x="2433" y="1626"/>
                </a:cubicBezTo>
                <a:cubicBezTo>
                  <a:pt x="2433" y="1626"/>
                  <a:pt x="2434" y="1626"/>
                  <a:pt x="2435" y="1626"/>
                </a:cubicBezTo>
                <a:cubicBezTo>
                  <a:pt x="2435" y="1626"/>
                  <a:pt x="2436" y="1627"/>
                  <a:pt x="2437" y="1626"/>
                </a:cubicBezTo>
                <a:cubicBezTo>
                  <a:pt x="2438" y="1625"/>
                  <a:pt x="2436" y="1625"/>
                  <a:pt x="2436" y="1624"/>
                </a:cubicBezTo>
                <a:cubicBezTo>
                  <a:pt x="2435" y="1624"/>
                  <a:pt x="2434" y="1624"/>
                  <a:pt x="2433" y="1624"/>
                </a:cubicBezTo>
                <a:cubicBezTo>
                  <a:pt x="2432" y="1622"/>
                  <a:pt x="2435" y="1624"/>
                  <a:pt x="2436" y="1624"/>
                </a:cubicBezTo>
                <a:cubicBezTo>
                  <a:pt x="2438" y="1623"/>
                  <a:pt x="2438" y="1622"/>
                  <a:pt x="2438" y="1620"/>
                </a:cubicBezTo>
                <a:cubicBezTo>
                  <a:pt x="2438" y="1619"/>
                  <a:pt x="2440" y="1617"/>
                  <a:pt x="2441" y="1618"/>
                </a:cubicBezTo>
                <a:cubicBezTo>
                  <a:pt x="2443" y="1619"/>
                  <a:pt x="2442" y="1621"/>
                  <a:pt x="2444" y="1619"/>
                </a:cubicBezTo>
                <a:cubicBezTo>
                  <a:pt x="2445" y="1618"/>
                  <a:pt x="2446" y="1618"/>
                  <a:pt x="2448" y="1617"/>
                </a:cubicBezTo>
                <a:cubicBezTo>
                  <a:pt x="2449" y="1616"/>
                  <a:pt x="2450" y="1615"/>
                  <a:pt x="2450" y="1614"/>
                </a:cubicBezTo>
                <a:cubicBezTo>
                  <a:pt x="2450" y="1613"/>
                  <a:pt x="2450" y="1612"/>
                  <a:pt x="2451" y="1612"/>
                </a:cubicBezTo>
                <a:cubicBezTo>
                  <a:pt x="2452" y="1612"/>
                  <a:pt x="2451" y="1613"/>
                  <a:pt x="2452" y="1613"/>
                </a:cubicBezTo>
                <a:cubicBezTo>
                  <a:pt x="2452" y="1614"/>
                  <a:pt x="2452" y="1614"/>
                  <a:pt x="2452" y="1615"/>
                </a:cubicBezTo>
                <a:cubicBezTo>
                  <a:pt x="2453" y="1616"/>
                  <a:pt x="2453" y="1617"/>
                  <a:pt x="2454" y="1616"/>
                </a:cubicBezTo>
                <a:cubicBezTo>
                  <a:pt x="2454" y="1616"/>
                  <a:pt x="2454" y="1614"/>
                  <a:pt x="2455" y="1613"/>
                </a:cubicBezTo>
                <a:cubicBezTo>
                  <a:pt x="2455" y="1613"/>
                  <a:pt x="2456" y="1612"/>
                  <a:pt x="2457" y="1611"/>
                </a:cubicBezTo>
                <a:cubicBezTo>
                  <a:pt x="2458" y="1611"/>
                  <a:pt x="2459" y="1610"/>
                  <a:pt x="2460" y="1609"/>
                </a:cubicBezTo>
                <a:cubicBezTo>
                  <a:pt x="2460" y="1608"/>
                  <a:pt x="2460" y="1608"/>
                  <a:pt x="2460" y="1607"/>
                </a:cubicBezTo>
                <a:cubicBezTo>
                  <a:pt x="2461" y="1606"/>
                  <a:pt x="2463" y="1605"/>
                  <a:pt x="2463" y="1604"/>
                </a:cubicBezTo>
                <a:cubicBezTo>
                  <a:pt x="2463" y="1603"/>
                  <a:pt x="2462" y="1603"/>
                  <a:pt x="2462" y="1603"/>
                </a:cubicBezTo>
                <a:cubicBezTo>
                  <a:pt x="2461" y="1602"/>
                  <a:pt x="2462" y="1601"/>
                  <a:pt x="2461" y="1601"/>
                </a:cubicBezTo>
                <a:cubicBezTo>
                  <a:pt x="2461" y="1602"/>
                  <a:pt x="2460" y="1602"/>
                  <a:pt x="2459" y="1602"/>
                </a:cubicBezTo>
                <a:cubicBezTo>
                  <a:pt x="2458" y="1602"/>
                  <a:pt x="2458" y="1603"/>
                  <a:pt x="2458" y="1602"/>
                </a:cubicBezTo>
                <a:cubicBezTo>
                  <a:pt x="2457" y="1601"/>
                  <a:pt x="2458" y="1600"/>
                  <a:pt x="2458" y="1601"/>
                </a:cubicBezTo>
                <a:cubicBezTo>
                  <a:pt x="2459" y="1601"/>
                  <a:pt x="2459" y="1602"/>
                  <a:pt x="2460" y="1601"/>
                </a:cubicBezTo>
                <a:cubicBezTo>
                  <a:pt x="2460" y="1601"/>
                  <a:pt x="2460" y="1600"/>
                  <a:pt x="2461" y="1600"/>
                </a:cubicBezTo>
                <a:cubicBezTo>
                  <a:pt x="2461" y="1599"/>
                  <a:pt x="2462" y="1599"/>
                  <a:pt x="2463" y="1599"/>
                </a:cubicBezTo>
                <a:cubicBezTo>
                  <a:pt x="2464" y="1600"/>
                  <a:pt x="2463" y="1603"/>
                  <a:pt x="2464" y="1601"/>
                </a:cubicBezTo>
                <a:cubicBezTo>
                  <a:pt x="2465" y="1601"/>
                  <a:pt x="2466" y="1600"/>
                  <a:pt x="2465" y="1599"/>
                </a:cubicBezTo>
                <a:cubicBezTo>
                  <a:pt x="2465" y="1599"/>
                  <a:pt x="2463" y="1599"/>
                  <a:pt x="2462" y="1599"/>
                </a:cubicBezTo>
                <a:cubicBezTo>
                  <a:pt x="2462" y="1599"/>
                  <a:pt x="2462" y="1598"/>
                  <a:pt x="2463" y="1598"/>
                </a:cubicBezTo>
                <a:cubicBezTo>
                  <a:pt x="2463" y="1597"/>
                  <a:pt x="2463" y="1598"/>
                  <a:pt x="2464" y="1598"/>
                </a:cubicBezTo>
                <a:cubicBezTo>
                  <a:pt x="2464" y="1598"/>
                  <a:pt x="2464" y="1598"/>
                  <a:pt x="2464" y="1597"/>
                </a:cubicBezTo>
                <a:cubicBezTo>
                  <a:pt x="2465" y="1597"/>
                  <a:pt x="2465" y="1597"/>
                  <a:pt x="2466" y="1598"/>
                </a:cubicBezTo>
                <a:cubicBezTo>
                  <a:pt x="2466" y="1598"/>
                  <a:pt x="2467" y="1598"/>
                  <a:pt x="2467" y="1598"/>
                </a:cubicBezTo>
                <a:cubicBezTo>
                  <a:pt x="2468" y="1599"/>
                  <a:pt x="2469" y="1599"/>
                  <a:pt x="2469" y="1598"/>
                </a:cubicBezTo>
                <a:cubicBezTo>
                  <a:pt x="2469" y="1598"/>
                  <a:pt x="2469" y="1597"/>
                  <a:pt x="2469" y="1596"/>
                </a:cubicBezTo>
                <a:cubicBezTo>
                  <a:pt x="2470" y="1596"/>
                  <a:pt x="2471" y="1596"/>
                  <a:pt x="2471" y="1597"/>
                </a:cubicBezTo>
                <a:cubicBezTo>
                  <a:pt x="2471" y="1597"/>
                  <a:pt x="2471" y="1597"/>
                  <a:pt x="2471" y="1598"/>
                </a:cubicBezTo>
                <a:cubicBezTo>
                  <a:pt x="2471" y="1598"/>
                  <a:pt x="2471" y="1598"/>
                  <a:pt x="2472" y="1598"/>
                </a:cubicBezTo>
                <a:cubicBezTo>
                  <a:pt x="2473" y="1600"/>
                  <a:pt x="2473" y="1598"/>
                  <a:pt x="2474" y="1597"/>
                </a:cubicBezTo>
                <a:cubicBezTo>
                  <a:pt x="2474" y="1597"/>
                  <a:pt x="2477" y="1595"/>
                  <a:pt x="2476" y="1595"/>
                </a:cubicBezTo>
                <a:cubicBezTo>
                  <a:pt x="2475" y="1595"/>
                  <a:pt x="2475" y="1596"/>
                  <a:pt x="2474" y="1595"/>
                </a:cubicBezTo>
                <a:cubicBezTo>
                  <a:pt x="2473" y="1594"/>
                  <a:pt x="2474" y="1594"/>
                  <a:pt x="2475" y="1594"/>
                </a:cubicBezTo>
                <a:cubicBezTo>
                  <a:pt x="2475" y="1593"/>
                  <a:pt x="2476" y="1593"/>
                  <a:pt x="2476" y="1593"/>
                </a:cubicBezTo>
                <a:cubicBezTo>
                  <a:pt x="2477" y="1593"/>
                  <a:pt x="2477" y="1593"/>
                  <a:pt x="2477" y="1592"/>
                </a:cubicBezTo>
                <a:cubicBezTo>
                  <a:pt x="2478" y="1592"/>
                  <a:pt x="2478" y="1592"/>
                  <a:pt x="2478" y="1592"/>
                </a:cubicBezTo>
                <a:cubicBezTo>
                  <a:pt x="2479" y="1592"/>
                  <a:pt x="2479" y="1593"/>
                  <a:pt x="2480" y="1592"/>
                </a:cubicBezTo>
                <a:cubicBezTo>
                  <a:pt x="2481" y="1592"/>
                  <a:pt x="2480" y="1592"/>
                  <a:pt x="2480" y="1591"/>
                </a:cubicBezTo>
                <a:cubicBezTo>
                  <a:pt x="2479" y="1590"/>
                  <a:pt x="2480" y="1590"/>
                  <a:pt x="2480" y="1589"/>
                </a:cubicBezTo>
                <a:cubicBezTo>
                  <a:pt x="2480" y="1588"/>
                  <a:pt x="2479" y="1588"/>
                  <a:pt x="2479" y="1588"/>
                </a:cubicBezTo>
                <a:cubicBezTo>
                  <a:pt x="2478" y="1586"/>
                  <a:pt x="2479" y="1585"/>
                  <a:pt x="2480" y="1585"/>
                </a:cubicBezTo>
                <a:cubicBezTo>
                  <a:pt x="2481" y="1585"/>
                  <a:pt x="2482" y="1586"/>
                  <a:pt x="2483" y="1586"/>
                </a:cubicBezTo>
                <a:cubicBezTo>
                  <a:pt x="2484" y="1586"/>
                  <a:pt x="2485" y="1585"/>
                  <a:pt x="2486" y="1585"/>
                </a:cubicBezTo>
                <a:cubicBezTo>
                  <a:pt x="2487" y="1585"/>
                  <a:pt x="2487" y="1585"/>
                  <a:pt x="2487" y="1584"/>
                </a:cubicBezTo>
                <a:cubicBezTo>
                  <a:pt x="2487" y="1583"/>
                  <a:pt x="2487" y="1583"/>
                  <a:pt x="2486" y="1583"/>
                </a:cubicBezTo>
                <a:cubicBezTo>
                  <a:pt x="2486" y="1583"/>
                  <a:pt x="2485" y="1583"/>
                  <a:pt x="2484" y="1583"/>
                </a:cubicBezTo>
                <a:cubicBezTo>
                  <a:pt x="2484" y="1582"/>
                  <a:pt x="2484" y="1582"/>
                  <a:pt x="2484" y="1581"/>
                </a:cubicBezTo>
                <a:cubicBezTo>
                  <a:pt x="2485" y="1581"/>
                  <a:pt x="2485" y="1580"/>
                  <a:pt x="2485" y="1579"/>
                </a:cubicBezTo>
                <a:cubicBezTo>
                  <a:pt x="2485" y="1579"/>
                  <a:pt x="2486" y="1578"/>
                  <a:pt x="2486" y="1578"/>
                </a:cubicBezTo>
                <a:cubicBezTo>
                  <a:pt x="2487" y="1576"/>
                  <a:pt x="2488" y="1578"/>
                  <a:pt x="2489" y="1579"/>
                </a:cubicBezTo>
                <a:cubicBezTo>
                  <a:pt x="2489" y="1579"/>
                  <a:pt x="2490" y="1580"/>
                  <a:pt x="2490" y="1580"/>
                </a:cubicBezTo>
                <a:cubicBezTo>
                  <a:pt x="2491" y="1580"/>
                  <a:pt x="2491" y="1581"/>
                  <a:pt x="2492" y="1581"/>
                </a:cubicBezTo>
                <a:cubicBezTo>
                  <a:pt x="2493" y="1582"/>
                  <a:pt x="2493" y="1581"/>
                  <a:pt x="2494" y="1580"/>
                </a:cubicBezTo>
                <a:cubicBezTo>
                  <a:pt x="2495" y="1580"/>
                  <a:pt x="2498" y="1580"/>
                  <a:pt x="2497" y="1578"/>
                </a:cubicBezTo>
                <a:cubicBezTo>
                  <a:pt x="2497" y="1578"/>
                  <a:pt x="2496" y="1577"/>
                  <a:pt x="2496" y="1577"/>
                </a:cubicBezTo>
                <a:cubicBezTo>
                  <a:pt x="2496" y="1576"/>
                  <a:pt x="2496" y="1575"/>
                  <a:pt x="2495" y="1575"/>
                </a:cubicBezTo>
                <a:cubicBezTo>
                  <a:pt x="2494" y="1575"/>
                  <a:pt x="2494" y="1576"/>
                  <a:pt x="2494" y="1577"/>
                </a:cubicBezTo>
                <a:cubicBezTo>
                  <a:pt x="2495" y="1578"/>
                  <a:pt x="2495" y="1578"/>
                  <a:pt x="2495" y="1579"/>
                </a:cubicBezTo>
                <a:cubicBezTo>
                  <a:pt x="2494" y="1580"/>
                  <a:pt x="2493" y="1582"/>
                  <a:pt x="2492" y="1580"/>
                </a:cubicBezTo>
                <a:cubicBezTo>
                  <a:pt x="2492" y="1580"/>
                  <a:pt x="2493" y="1579"/>
                  <a:pt x="2492" y="1578"/>
                </a:cubicBezTo>
                <a:cubicBezTo>
                  <a:pt x="2492" y="1578"/>
                  <a:pt x="2491" y="1577"/>
                  <a:pt x="2491" y="1577"/>
                </a:cubicBezTo>
                <a:cubicBezTo>
                  <a:pt x="2490" y="1575"/>
                  <a:pt x="2492" y="1575"/>
                  <a:pt x="2492" y="1573"/>
                </a:cubicBezTo>
                <a:cubicBezTo>
                  <a:pt x="2492" y="1573"/>
                  <a:pt x="2492" y="1572"/>
                  <a:pt x="2492" y="1571"/>
                </a:cubicBezTo>
                <a:cubicBezTo>
                  <a:pt x="2492" y="1571"/>
                  <a:pt x="2493" y="1571"/>
                  <a:pt x="2493" y="1570"/>
                </a:cubicBezTo>
                <a:cubicBezTo>
                  <a:pt x="2494" y="1570"/>
                  <a:pt x="2494" y="1569"/>
                  <a:pt x="2494" y="1569"/>
                </a:cubicBezTo>
                <a:cubicBezTo>
                  <a:pt x="2494" y="1568"/>
                  <a:pt x="2493" y="1568"/>
                  <a:pt x="2493" y="1568"/>
                </a:cubicBezTo>
                <a:cubicBezTo>
                  <a:pt x="2492" y="1569"/>
                  <a:pt x="2490" y="1569"/>
                  <a:pt x="2489" y="1569"/>
                </a:cubicBezTo>
                <a:cubicBezTo>
                  <a:pt x="2488" y="1569"/>
                  <a:pt x="2487" y="1570"/>
                  <a:pt x="2487" y="1569"/>
                </a:cubicBezTo>
                <a:cubicBezTo>
                  <a:pt x="2488" y="1569"/>
                  <a:pt x="2490" y="1569"/>
                  <a:pt x="2490" y="1568"/>
                </a:cubicBezTo>
                <a:cubicBezTo>
                  <a:pt x="2491" y="1567"/>
                  <a:pt x="2491" y="1567"/>
                  <a:pt x="2491" y="1566"/>
                </a:cubicBezTo>
                <a:cubicBezTo>
                  <a:pt x="2492" y="1566"/>
                  <a:pt x="2492" y="1565"/>
                  <a:pt x="2492" y="1565"/>
                </a:cubicBezTo>
                <a:cubicBezTo>
                  <a:pt x="2493" y="1564"/>
                  <a:pt x="2493" y="1563"/>
                  <a:pt x="2494" y="1563"/>
                </a:cubicBezTo>
                <a:cubicBezTo>
                  <a:pt x="2494" y="1563"/>
                  <a:pt x="2495" y="1563"/>
                  <a:pt x="2495" y="1562"/>
                </a:cubicBezTo>
                <a:cubicBezTo>
                  <a:pt x="2496" y="1562"/>
                  <a:pt x="2496" y="1561"/>
                  <a:pt x="2497" y="1561"/>
                </a:cubicBezTo>
                <a:cubicBezTo>
                  <a:pt x="2497" y="1561"/>
                  <a:pt x="2498" y="1561"/>
                  <a:pt x="2498" y="1561"/>
                </a:cubicBezTo>
                <a:cubicBezTo>
                  <a:pt x="2499" y="1560"/>
                  <a:pt x="2498" y="1560"/>
                  <a:pt x="2497" y="1560"/>
                </a:cubicBezTo>
                <a:cubicBezTo>
                  <a:pt x="2497" y="1560"/>
                  <a:pt x="2496" y="1559"/>
                  <a:pt x="2496" y="1559"/>
                </a:cubicBezTo>
                <a:cubicBezTo>
                  <a:pt x="2495" y="1559"/>
                  <a:pt x="2495" y="1560"/>
                  <a:pt x="2495" y="1561"/>
                </a:cubicBezTo>
                <a:cubicBezTo>
                  <a:pt x="2495" y="1561"/>
                  <a:pt x="2494" y="1562"/>
                  <a:pt x="2493" y="1561"/>
                </a:cubicBezTo>
                <a:cubicBezTo>
                  <a:pt x="2493" y="1561"/>
                  <a:pt x="2493" y="1560"/>
                  <a:pt x="2493" y="1560"/>
                </a:cubicBezTo>
                <a:cubicBezTo>
                  <a:pt x="2493" y="1560"/>
                  <a:pt x="2493" y="1560"/>
                  <a:pt x="2493" y="1559"/>
                </a:cubicBezTo>
                <a:cubicBezTo>
                  <a:pt x="2492" y="1559"/>
                  <a:pt x="2492" y="1558"/>
                  <a:pt x="2493" y="1558"/>
                </a:cubicBezTo>
                <a:cubicBezTo>
                  <a:pt x="2493" y="1558"/>
                  <a:pt x="2495" y="1558"/>
                  <a:pt x="2495" y="1557"/>
                </a:cubicBezTo>
                <a:cubicBezTo>
                  <a:pt x="2495" y="1557"/>
                  <a:pt x="2494" y="1557"/>
                  <a:pt x="2493" y="1556"/>
                </a:cubicBezTo>
                <a:cubicBezTo>
                  <a:pt x="2493" y="1556"/>
                  <a:pt x="2493" y="1556"/>
                  <a:pt x="2492" y="1555"/>
                </a:cubicBezTo>
                <a:cubicBezTo>
                  <a:pt x="2492" y="1555"/>
                  <a:pt x="2491" y="1555"/>
                  <a:pt x="2491" y="1554"/>
                </a:cubicBezTo>
                <a:cubicBezTo>
                  <a:pt x="2491" y="1552"/>
                  <a:pt x="2492" y="1553"/>
                  <a:pt x="2494" y="1552"/>
                </a:cubicBezTo>
                <a:cubicBezTo>
                  <a:pt x="2494" y="1552"/>
                  <a:pt x="2495" y="1551"/>
                  <a:pt x="2495" y="1551"/>
                </a:cubicBezTo>
                <a:cubicBezTo>
                  <a:pt x="2496" y="1552"/>
                  <a:pt x="2496" y="1552"/>
                  <a:pt x="2497" y="1553"/>
                </a:cubicBezTo>
                <a:cubicBezTo>
                  <a:pt x="2498" y="1553"/>
                  <a:pt x="2499" y="1551"/>
                  <a:pt x="2500" y="1552"/>
                </a:cubicBezTo>
                <a:cubicBezTo>
                  <a:pt x="2501" y="1552"/>
                  <a:pt x="2501" y="1555"/>
                  <a:pt x="2503" y="1554"/>
                </a:cubicBezTo>
                <a:cubicBezTo>
                  <a:pt x="2503" y="1553"/>
                  <a:pt x="2502" y="1553"/>
                  <a:pt x="2502" y="1553"/>
                </a:cubicBezTo>
                <a:cubicBezTo>
                  <a:pt x="2502" y="1552"/>
                  <a:pt x="2502" y="1551"/>
                  <a:pt x="2502" y="1551"/>
                </a:cubicBezTo>
                <a:cubicBezTo>
                  <a:pt x="2503" y="1550"/>
                  <a:pt x="2503" y="1550"/>
                  <a:pt x="2504" y="1550"/>
                </a:cubicBezTo>
                <a:cubicBezTo>
                  <a:pt x="2504" y="1549"/>
                  <a:pt x="2505" y="1548"/>
                  <a:pt x="2505" y="1548"/>
                </a:cubicBezTo>
                <a:cubicBezTo>
                  <a:pt x="2505" y="1547"/>
                  <a:pt x="2505" y="1546"/>
                  <a:pt x="2506" y="1546"/>
                </a:cubicBezTo>
                <a:cubicBezTo>
                  <a:pt x="2506" y="1545"/>
                  <a:pt x="2507" y="1545"/>
                  <a:pt x="2507" y="1544"/>
                </a:cubicBezTo>
                <a:cubicBezTo>
                  <a:pt x="2508" y="1544"/>
                  <a:pt x="2508" y="1543"/>
                  <a:pt x="2509" y="1542"/>
                </a:cubicBezTo>
                <a:cubicBezTo>
                  <a:pt x="2510" y="1542"/>
                  <a:pt x="2511" y="1541"/>
                  <a:pt x="2511" y="1541"/>
                </a:cubicBezTo>
                <a:cubicBezTo>
                  <a:pt x="2511" y="1540"/>
                  <a:pt x="2512" y="1539"/>
                  <a:pt x="2512" y="1539"/>
                </a:cubicBezTo>
                <a:cubicBezTo>
                  <a:pt x="2513" y="1538"/>
                  <a:pt x="2513" y="1537"/>
                  <a:pt x="2513" y="1535"/>
                </a:cubicBezTo>
                <a:cubicBezTo>
                  <a:pt x="2513" y="1534"/>
                  <a:pt x="2514" y="1532"/>
                  <a:pt x="2515" y="1531"/>
                </a:cubicBezTo>
                <a:cubicBezTo>
                  <a:pt x="2516" y="1530"/>
                  <a:pt x="2516" y="1530"/>
                  <a:pt x="2516" y="1529"/>
                </a:cubicBezTo>
                <a:cubicBezTo>
                  <a:pt x="2517" y="1528"/>
                  <a:pt x="2516" y="1527"/>
                  <a:pt x="2517" y="1526"/>
                </a:cubicBezTo>
                <a:cubicBezTo>
                  <a:pt x="2517" y="1525"/>
                  <a:pt x="2518" y="1525"/>
                  <a:pt x="2519" y="1524"/>
                </a:cubicBezTo>
                <a:cubicBezTo>
                  <a:pt x="2520" y="1524"/>
                  <a:pt x="2521" y="1522"/>
                  <a:pt x="2521" y="1522"/>
                </a:cubicBezTo>
                <a:cubicBezTo>
                  <a:pt x="2522" y="1521"/>
                  <a:pt x="2522" y="1518"/>
                  <a:pt x="2523" y="1518"/>
                </a:cubicBezTo>
                <a:cubicBezTo>
                  <a:pt x="2524" y="1519"/>
                  <a:pt x="2524" y="1519"/>
                  <a:pt x="2524" y="1520"/>
                </a:cubicBezTo>
                <a:cubicBezTo>
                  <a:pt x="2525" y="1520"/>
                  <a:pt x="2525" y="1520"/>
                  <a:pt x="2526" y="1521"/>
                </a:cubicBezTo>
                <a:cubicBezTo>
                  <a:pt x="2526" y="1521"/>
                  <a:pt x="2526" y="1524"/>
                  <a:pt x="2527" y="1523"/>
                </a:cubicBezTo>
                <a:cubicBezTo>
                  <a:pt x="2529" y="1522"/>
                  <a:pt x="2528" y="1521"/>
                  <a:pt x="2529" y="1520"/>
                </a:cubicBezTo>
                <a:cubicBezTo>
                  <a:pt x="2530" y="1520"/>
                  <a:pt x="2531" y="1520"/>
                  <a:pt x="2532" y="1520"/>
                </a:cubicBezTo>
                <a:cubicBezTo>
                  <a:pt x="2533" y="1519"/>
                  <a:pt x="2532" y="1518"/>
                  <a:pt x="2531" y="1517"/>
                </a:cubicBezTo>
                <a:cubicBezTo>
                  <a:pt x="2531" y="1517"/>
                  <a:pt x="2531" y="1516"/>
                  <a:pt x="2531" y="1516"/>
                </a:cubicBezTo>
                <a:cubicBezTo>
                  <a:pt x="2530" y="1515"/>
                  <a:pt x="2531" y="1514"/>
                  <a:pt x="2531" y="1514"/>
                </a:cubicBezTo>
                <a:cubicBezTo>
                  <a:pt x="2531" y="1513"/>
                  <a:pt x="2530" y="1513"/>
                  <a:pt x="2530" y="1512"/>
                </a:cubicBezTo>
                <a:cubicBezTo>
                  <a:pt x="2528" y="1510"/>
                  <a:pt x="2531" y="1510"/>
                  <a:pt x="2532" y="1510"/>
                </a:cubicBezTo>
                <a:cubicBezTo>
                  <a:pt x="2532" y="1509"/>
                  <a:pt x="2532" y="1508"/>
                  <a:pt x="2532" y="1508"/>
                </a:cubicBezTo>
                <a:cubicBezTo>
                  <a:pt x="2532" y="1507"/>
                  <a:pt x="2531" y="1507"/>
                  <a:pt x="2531" y="1506"/>
                </a:cubicBezTo>
                <a:cubicBezTo>
                  <a:pt x="2531" y="1505"/>
                  <a:pt x="2533" y="1506"/>
                  <a:pt x="2533" y="1506"/>
                </a:cubicBezTo>
                <a:cubicBezTo>
                  <a:pt x="2534" y="1506"/>
                  <a:pt x="2533" y="1505"/>
                  <a:pt x="2533" y="1505"/>
                </a:cubicBezTo>
                <a:cubicBezTo>
                  <a:pt x="2532" y="1504"/>
                  <a:pt x="2532" y="1502"/>
                  <a:pt x="2530" y="1502"/>
                </a:cubicBezTo>
                <a:cubicBezTo>
                  <a:pt x="2530" y="1502"/>
                  <a:pt x="2529" y="1502"/>
                  <a:pt x="2529" y="1501"/>
                </a:cubicBezTo>
                <a:cubicBezTo>
                  <a:pt x="2528" y="1501"/>
                  <a:pt x="2529" y="1500"/>
                  <a:pt x="2529" y="1500"/>
                </a:cubicBezTo>
                <a:cubicBezTo>
                  <a:pt x="2530" y="1500"/>
                  <a:pt x="2530" y="1500"/>
                  <a:pt x="2530" y="1499"/>
                </a:cubicBezTo>
                <a:cubicBezTo>
                  <a:pt x="2531" y="1499"/>
                  <a:pt x="2531" y="1499"/>
                  <a:pt x="2531" y="1498"/>
                </a:cubicBezTo>
                <a:cubicBezTo>
                  <a:pt x="2532" y="1498"/>
                  <a:pt x="2532" y="1499"/>
                  <a:pt x="2533" y="1499"/>
                </a:cubicBezTo>
                <a:cubicBezTo>
                  <a:pt x="2534" y="1501"/>
                  <a:pt x="2534" y="1500"/>
                  <a:pt x="2535" y="1499"/>
                </a:cubicBezTo>
                <a:cubicBezTo>
                  <a:pt x="2535" y="1498"/>
                  <a:pt x="2536" y="1498"/>
                  <a:pt x="2537" y="1498"/>
                </a:cubicBezTo>
                <a:cubicBezTo>
                  <a:pt x="2537" y="1498"/>
                  <a:pt x="2538" y="1499"/>
                  <a:pt x="2538" y="1498"/>
                </a:cubicBezTo>
                <a:cubicBezTo>
                  <a:pt x="2538" y="1497"/>
                  <a:pt x="2539" y="1496"/>
                  <a:pt x="2539" y="1496"/>
                </a:cubicBezTo>
                <a:cubicBezTo>
                  <a:pt x="2539" y="1495"/>
                  <a:pt x="2539" y="1493"/>
                  <a:pt x="2539" y="1492"/>
                </a:cubicBezTo>
                <a:cubicBezTo>
                  <a:pt x="2539" y="1490"/>
                  <a:pt x="2537" y="1491"/>
                  <a:pt x="2536" y="1491"/>
                </a:cubicBezTo>
                <a:cubicBezTo>
                  <a:pt x="2535" y="1492"/>
                  <a:pt x="2535" y="1492"/>
                  <a:pt x="2535" y="1493"/>
                </a:cubicBezTo>
                <a:cubicBezTo>
                  <a:pt x="2535" y="1493"/>
                  <a:pt x="2536" y="1494"/>
                  <a:pt x="2535" y="1494"/>
                </a:cubicBezTo>
                <a:cubicBezTo>
                  <a:pt x="2534" y="1494"/>
                  <a:pt x="2534" y="1493"/>
                  <a:pt x="2533" y="1493"/>
                </a:cubicBezTo>
                <a:cubicBezTo>
                  <a:pt x="2532" y="1493"/>
                  <a:pt x="2532" y="1494"/>
                  <a:pt x="2531" y="1494"/>
                </a:cubicBezTo>
                <a:cubicBezTo>
                  <a:pt x="2530" y="1494"/>
                  <a:pt x="2531" y="1493"/>
                  <a:pt x="2531" y="1493"/>
                </a:cubicBezTo>
                <a:cubicBezTo>
                  <a:pt x="2532" y="1493"/>
                  <a:pt x="2532" y="1493"/>
                  <a:pt x="2533" y="1492"/>
                </a:cubicBezTo>
                <a:cubicBezTo>
                  <a:pt x="2534" y="1492"/>
                  <a:pt x="2535" y="1491"/>
                  <a:pt x="2536" y="1491"/>
                </a:cubicBezTo>
                <a:cubicBezTo>
                  <a:pt x="2537" y="1490"/>
                  <a:pt x="2538" y="1489"/>
                  <a:pt x="2539" y="1488"/>
                </a:cubicBezTo>
                <a:cubicBezTo>
                  <a:pt x="2539" y="1487"/>
                  <a:pt x="2540" y="1487"/>
                  <a:pt x="2541" y="1486"/>
                </a:cubicBezTo>
                <a:cubicBezTo>
                  <a:pt x="2543" y="1484"/>
                  <a:pt x="2540" y="1485"/>
                  <a:pt x="2539" y="1485"/>
                </a:cubicBezTo>
                <a:cubicBezTo>
                  <a:pt x="2539" y="1486"/>
                  <a:pt x="2538" y="1486"/>
                  <a:pt x="2537" y="1485"/>
                </a:cubicBezTo>
                <a:cubicBezTo>
                  <a:pt x="2537" y="1485"/>
                  <a:pt x="2536" y="1485"/>
                  <a:pt x="2536" y="1485"/>
                </a:cubicBezTo>
                <a:cubicBezTo>
                  <a:pt x="2535" y="1484"/>
                  <a:pt x="2535" y="1484"/>
                  <a:pt x="2534" y="1483"/>
                </a:cubicBezTo>
                <a:cubicBezTo>
                  <a:pt x="2533" y="1483"/>
                  <a:pt x="2532" y="1483"/>
                  <a:pt x="2531" y="1482"/>
                </a:cubicBezTo>
                <a:cubicBezTo>
                  <a:pt x="2531" y="1481"/>
                  <a:pt x="2530" y="1480"/>
                  <a:pt x="2529" y="1480"/>
                </a:cubicBezTo>
                <a:cubicBezTo>
                  <a:pt x="2528" y="1479"/>
                  <a:pt x="2528" y="1478"/>
                  <a:pt x="2527" y="1478"/>
                </a:cubicBezTo>
                <a:cubicBezTo>
                  <a:pt x="2526" y="1477"/>
                  <a:pt x="2526" y="1476"/>
                  <a:pt x="2525" y="1476"/>
                </a:cubicBezTo>
                <a:cubicBezTo>
                  <a:pt x="2524" y="1476"/>
                  <a:pt x="2523" y="1476"/>
                  <a:pt x="2522" y="1477"/>
                </a:cubicBezTo>
                <a:cubicBezTo>
                  <a:pt x="2521" y="1477"/>
                  <a:pt x="2521" y="1478"/>
                  <a:pt x="2520" y="1478"/>
                </a:cubicBezTo>
                <a:cubicBezTo>
                  <a:pt x="2519" y="1479"/>
                  <a:pt x="2519" y="1479"/>
                  <a:pt x="2518" y="1479"/>
                </a:cubicBezTo>
                <a:cubicBezTo>
                  <a:pt x="2518" y="1479"/>
                  <a:pt x="2517" y="1479"/>
                  <a:pt x="2517" y="1480"/>
                </a:cubicBezTo>
                <a:cubicBezTo>
                  <a:pt x="2516" y="1480"/>
                  <a:pt x="2515" y="1480"/>
                  <a:pt x="2514" y="1480"/>
                </a:cubicBezTo>
                <a:cubicBezTo>
                  <a:pt x="2512" y="1480"/>
                  <a:pt x="2512" y="1478"/>
                  <a:pt x="2511" y="1477"/>
                </a:cubicBezTo>
                <a:cubicBezTo>
                  <a:pt x="2511" y="1477"/>
                  <a:pt x="2510" y="1476"/>
                  <a:pt x="2510" y="1476"/>
                </a:cubicBezTo>
                <a:cubicBezTo>
                  <a:pt x="2508" y="1476"/>
                  <a:pt x="2508" y="1478"/>
                  <a:pt x="2507" y="1477"/>
                </a:cubicBezTo>
                <a:cubicBezTo>
                  <a:pt x="2507" y="1477"/>
                  <a:pt x="2508" y="1476"/>
                  <a:pt x="2509" y="1476"/>
                </a:cubicBezTo>
                <a:cubicBezTo>
                  <a:pt x="2510" y="1476"/>
                  <a:pt x="2510" y="1476"/>
                  <a:pt x="2511" y="1476"/>
                </a:cubicBezTo>
                <a:cubicBezTo>
                  <a:pt x="2512" y="1476"/>
                  <a:pt x="2512" y="1476"/>
                  <a:pt x="2512" y="1476"/>
                </a:cubicBezTo>
                <a:cubicBezTo>
                  <a:pt x="2514" y="1475"/>
                  <a:pt x="2516" y="1477"/>
                  <a:pt x="2517" y="1476"/>
                </a:cubicBezTo>
                <a:cubicBezTo>
                  <a:pt x="2519" y="1475"/>
                  <a:pt x="2519" y="1473"/>
                  <a:pt x="2520" y="1472"/>
                </a:cubicBezTo>
                <a:cubicBezTo>
                  <a:pt x="2521" y="1472"/>
                  <a:pt x="2521" y="1472"/>
                  <a:pt x="2522" y="1471"/>
                </a:cubicBezTo>
                <a:cubicBezTo>
                  <a:pt x="2523" y="1471"/>
                  <a:pt x="2523" y="1470"/>
                  <a:pt x="2524" y="1470"/>
                </a:cubicBezTo>
                <a:cubicBezTo>
                  <a:pt x="2524" y="1468"/>
                  <a:pt x="2526" y="1468"/>
                  <a:pt x="2527" y="1467"/>
                </a:cubicBezTo>
                <a:cubicBezTo>
                  <a:pt x="2529" y="1467"/>
                  <a:pt x="2530" y="1466"/>
                  <a:pt x="2531" y="1465"/>
                </a:cubicBezTo>
                <a:cubicBezTo>
                  <a:pt x="2533" y="1465"/>
                  <a:pt x="2538" y="1465"/>
                  <a:pt x="2537" y="1462"/>
                </a:cubicBezTo>
                <a:cubicBezTo>
                  <a:pt x="2537" y="1459"/>
                  <a:pt x="2535" y="1458"/>
                  <a:pt x="2533" y="1456"/>
                </a:cubicBezTo>
                <a:cubicBezTo>
                  <a:pt x="2533" y="1455"/>
                  <a:pt x="2532" y="1454"/>
                  <a:pt x="2532" y="1454"/>
                </a:cubicBezTo>
                <a:cubicBezTo>
                  <a:pt x="2531" y="1453"/>
                  <a:pt x="2529" y="1452"/>
                  <a:pt x="2528" y="1451"/>
                </a:cubicBezTo>
                <a:cubicBezTo>
                  <a:pt x="2526" y="1450"/>
                  <a:pt x="2525" y="1449"/>
                  <a:pt x="2524" y="1448"/>
                </a:cubicBezTo>
                <a:cubicBezTo>
                  <a:pt x="2523" y="1447"/>
                  <a:pt x="2523" y="1446"/>
                  <a:pt x="2521" y="1446"/>
                </a:cubicBezTo>
                <a:cubicBezTo>
                  <a:pt x="2520" y="1445"/>
                  <a:pt x="2518" y="1446"/>
                  <a:pt x="2517" y="1445"/>
                </a:cubicBezTo>
                <a:cubicBezTo>
                  <a:pt x="2516" y="1444"/>
                  <a:pt x="2515" y="1444"/>
                  <a:pt x="2514" y="1442"/>
                </a:cubicBezTo>
                <a:cubicBezTo>
                  <a:pt x="2514" y="1441"/>
                  <a:pt x="2514" y="1440"/>
                  <a:pt x="2512" y="1440"/>
                </a:cubicBezTo>
                <a:cubicBezTo>
                  <a:pt x="2511" y="1439"/>
                  <a:pt x="2510" y="1439"/>
                  <a:pt x="2508" y="1440"/>
                </a:cubicBezTo>
                <a:cubicBezTo>
                  <a:pt x="2507" y="1441"/>
                  <a:pt x="2506" y="1442"/>
                  <a:pt x="2505" y="1441"/>
                </a:cubicBezTo>
                <a:cubicBezTo>
                  <a:pt x="2503" y="1441"/>
                  <a:pt x="2502" y="1440"/>
                  <a:pt x="2501" y="1440"/>
                </a:cubicBezTo>
                <a:cubicBezTo>
                  <a:pt x="2499" y="1440"/>
                  <a:pt x="2498" y="1439"/>
                  <a:pt x="2497" y="1438"/>
                </a:cubicBezTo>
                <a:cubicBezTo>
                  <a:pt x="2496" y="1437"/>
                  <a:pt x="2495" y="1437"/>
                  <a:pt x="2494" y="1436"/>
                </a:cubicBezTo>
                <a:cubicBezTo>
                  <a:pt x="2493" y="1436"/>
                  <a:pt x="2493" y="1435"/>
                  <a:pt x="2493" y="1435"/>
                </a:cubicBezTo>
                <a:cubicBezTo>
                  <a:pt x="2494" y="1434"/>
                  <a:pt x="2494" y="1433"/>
                  <a:pt x="2494" y="1432"/>
                </a:cubicBezTo>
                <a:cubicBezTo>
                  <a:pt x="2494" y="1432"/>
                  <a:pt x="2494" y="1432"/>
                  <a:pt x="2494" y="1432"/>
                </a:cubicBezTo>
                <a:cubicBezTo>
                  <a:pt x="2495" y="1432"/>
                  <a:pt x="2495" y="1434"/>
                  <a:pt x="2495" y="1434"/>
                </a:cubicBezTo>
                <a:cubicBezTo>
                  <a:pt x="2495" y="1434"/>
                  <a:pt x="2496" y="1434"/>
                  <a:pt x="2497" y="1434"/>
                </a:cubicBezTo>
                <a:cubicBezTo>
                  <a:pt x="2498" y="1435"/>
                  <a:pt x="2498" y="1436"/>
                  <a:pt x="2498" y="1438"/>
                </a:cubicBezTo>
                <a:cubicBezTo>
                  <a:pt x="2499" y="1439"/>
                  <a:pt x="2500" y="1440"/>
                  <a:pt x="2501" y="1440"/>
                </a:cubicBezTo>
                <a:cubicBezTo>
                  <a:pt x="2501" y="1440"/>
                  <a:pt x="2502" y="1440"/>
                  <a:pt x="2503" y="1440"/>
                </a:cubicBezTo>
                <a:cubicBezTo>
                  <a:pt x="2503" y="1440"/>
                  <a:pt x="2504" y="1441"/>
                  <a:pt x="2505" y="1441"/>
                </a:cubicBezTo>
                <a:cubicBezTo>
                  <a:pt x="2508" y="1442"/>
                  <a:pt x="2508" y="1437"/>
                  <a:pt x="2511" y="1438"/>
                </a:cubicBezTo>
                <a:cubicBezTo>
                  <a:pt x="2512" y="1438"/>
                  <a:pt x="2512" y="1439"/>
                  <a:pt x="2513" y="1439"/>
                </a:cubicBezTo>
                <a:cubicBezTo>
                  <a:pt x="2513" y="1439"/>
                  <a:pt x="2514" y="1439"/>
                  <a:pt x="2515" y="1439"/>
                </a:cubicBezTo>
                <a:cubicBezTo>
                  <a:pt x="2516" y="1440"/>
                  <a:pt x="2517" y="1441"/>
                  <a:pt x="2517" y="1442"/>
                </a:cubicBezTo>
                <a:cubicBezTo>
                  <a:pt x="2518" y="1443"/>
                  <a:pt x="2519" y="1444"/>
                  <a:pt x="2520" y="1444"/>
                </a:cubicBezTo>
                <a:cubicBezTo>
                  <a:pt x="2522" y="1444"/>
                  <a:pt x="2523" y="1444"/>
                  <a:pt x="2524" y="1443"/>
                </a:cubicBezTo>
                <a:cubicBezTo>
                  <a:pt x="2525" y="1443"/>
                  <a:pt x="2526" y="1444"/>
                  <a:pt x="2526" y="1444"/>
                </a:cubicBezTo>
                <a:cubicBezTo>
                  <a:pt x="2527" y="1444"/>
                  <a:pt x="2528" y="1443"/>
                  <a:pt x="2528" y="1443"/>
                </a:cubicBezTo>
                <a:cubicBezTo>
                  <a:pt x="2529" y="1444"/>
                  <a:pt x="2530" y="1444"/>
                  <a:pt x="2530" y="1445"/>
                </a:cubicBezTo>
                <a:cubicBezTo>
                  <a:pt x="2531" y="1445"/>
                  <a:pt x="2532" y="1445"/>
                  <a:pt x="2532" y="1445"/>
                </a:cubicBezTo>
                <a:cubicBezTo>
                  <a:pt x="2534" y="1445"/>
                  <a:pt x="2536" y="1447"/>
                  <a:pt x="2538" y="1446"/>
                </a:cubicBezTo>
                <a:cubicBezTo>
                  <a:pt x="2538" y="1445"/>
                  <a:pt x="2537" y="1445"/>
                  <a:pt x="2537" y="1444"/>
                </a:cubicBezTo>
                <a:cubicBezTo>
                  <a:pt x="2537" y="1444"/>
                  <a:pt x="2537" y="1443"/>
                  <a:pt x="2537" y="1443"/>
                </a:cubicBezTo>
                <a:cubicBezTo>
                  <a:pt x="2536" y="1442"/>
                  <a:pt x="2536" y="1442"/>
                  <a:pt x="2536" y="1441"/>
                </a:cubicBezTo>
                <a:cubicBezTo>
                  <a:pt x="2536" y="1440"/>
                  <a:pt x="2535" y="1440"/>
                  <a:pt x="2535" y="1440"/>
                </a:cubicBezTo>
                <a:cubicBezTo>
                  <a:pt x="2535" y="1439"/>
                  <a:pt x="2534" y="1439"/>
                  <a:pt x="2533" y="1439"/>
                </a:cubicBezTo>
                <a:cubicBezTo>
                  <a:pt x="2532" y="1438"/>
                  <a:pt x="2531" y="1438"/>
                  <a:pt x="2530" y="1438"/>
                </a:cubicBezTo>
                <a:cubicBezTo>
                  <a:pt x="2529" y="1437"/>
                  <a:pt x="2528" y="1437"/>
                  <a:pt x="2527" y="1436"/>
                </a:cubicBezTo>
                <a:cubicBezTo>
                  <a:pt x="2526" y="1435"/>
                  <a:pt x="2527" y="1433"/>
                  <a:pt x="2526" y="1431"/>
                </a:cubicBezTo>
                <a:cubicBezTo>
                  <a:pt x="2526" y="1430"/>
                  <a:pt x="2525" y="1429"/>
                  <a:pt x="2523" y="1429"/>
                </a:cubicBezTo>
                <a:cubicBezTo>
                  <a:pt x="2522" y="1428"/>
                  <a:pt x="2519" y="1427"/>
                  <a:pt x="2518" y="1426"/>
                </a:cubicBezTo>
                <a:cubicBezTo>
                  <a:pt x="2517" y="1424"/>
                  <a:pt x="2518" y="1423"/>
                  <a:pt x="2518" y="1421"/>
                </a:cubicBezTo>
                <a:cubicBezTo>
                  <a:pt x="2518" y="1419"/>
                  <a:pt x="2518" y="1418"/>
                  <a:pt x="2517" y="1416"/>
                </a:cubicBezTo>
                <a:cubicBezTo>
                  <a:pt x="2516" y="1415"/>
                  <a:pt x="2516" y="1414"/>
                  <a:pt x="2515" y="1413"/>
                </a:cubicBezTo>
                <a:cubicBezTo>
                  <a:pt x="2515" y="1413"/>
                  <a:pt x="2514" y="1412"/>
                  <a:pt x="2514" y="1411"/>
                </a:cubicBezTo>
                <a:cubicBezTo>
                  <a:pt x="2513" y="1409"/>
                  <a:pt x="2513" y="1407"/>
                  <a:pt x="2512" y="1405"/>
                </a:cubicBezTo>
                <a:cubicBezTo>
                  <a:pt x="2511" y="1402"/>
                  <a:pt x="2509" y="1399"/>
                  <a:pt x="2509" y="1396"/>
                </a:cubicBezTo>
                <a:cubicBezTo>
                  <a:pt x="2508" y="1393"/>
                  <a:pt x="2507" y="1390"/>
                  <a:pt x="2504" y="1388"/>
                </a:cubicBezTo>
                <a:cubicBezTo>
                  <a:pt x="2503" y="1387"/>
                  <a:pt x="2502" y="1387"/>
                  <a:pt x="2500" y="1386"/>
                </a:cubicBezTo>
                <a:cubicBezTo>
                  <a:pt x="2499" y="1386"/>
                  <a:pt x="2498" y="1386"/>
                  <a:pt x="2497" y="1385"/>
                </a:cubicBezTo>
                <a:cubicBezTo>
                  <a:pt x="2496" y="1384"/>
                  <a:pt x="2495" y="1383"/>
                  <a:pt x="2494" y="1382"/>
                </a:cubicBezTo>
                <a:cubicBezTo>
                  <a:pt x="2493" y="1381"/>
                  <a:pt x="2492" y="1380"/>
                  <a:pt x="2491" y="1380"/>
                </a:cubicBezTo>
                <a:cubicBezTo>
                  <a:pt x="2490" y="1379"/>
                  <a:pt x="2489" y="1378"/>
                  <a:pt x="2488" y="1378"/>
                </a:cubicBezTo>
                <a:cubicBezTo>
                  <a:pt x="2487" y="1378"/>
                  <a:pt x="2486" y="1378"/>
                  <a:pt x="2486" y="1378"/>
                </a:cubicBezTo>
                <a:cubicBezTo>
                  <a:pt x="2485" y="1379"/>
                  <a:pt x="2485" y="1380"/>
                  <a:pt x="2484" y="1379"/>
                </a:cubicBezTo>
                <a:cubicBezTo>
                  <a:pt x="2483" y="1379"/>
                  <a:pt x="2484" y="1376"/>
                  <a:pt x="2484" y="1376"/>
                </a:cubicBezTo>
                <a:cubicBezTo>
                  <a:pt x="2485" y="1375"/>
                  <a:pt x="2484" y="1374"/>
                  <a:pt x="2485" y="1374"/>
                </a:cubicBezTo>
                <a:cubicBezTo>
                  <a:pt x="2485" y="1373"/>
                  <a:pt x="2486" y="1372"/>
                  <a:pt x="2486" y="1372"/>
                </a:cubicBezTo>
                <a:cubicBezTo>
                  <a:pt x="2487" y="1371"/>
                  <a:pt x="2487" y="1371"/>
                  <a:pt x="2487" y="1370"/>
                </a:cubicBezTo>
                <a:cubicBezTo>
                  <a:pt x="2488" y="1368"/>
                  <a:pt x="2489" y="1367"/>
                  <a:pt x="2490" y="1365"/>
                </a:cubicBezTo>
                <a:cubicBezTo>
                  <a:pt x="2491" y="1364"/>
                  <a:pt x="2492" y="1362"/>
                  <a:pt x="2494" y="1361"/>
                </a:cubicBezTo>
                <a:cubicBezTo>
                  <a:pt x="2495" y="1360"/>
                  <a:pt x="2497" y="1361"/>
                  <a:pt x="2498" y="1360"/>
                </a:cubicBezTo>
                <a:cubicBezTo>
                  <a:pt x="2499" y="1359"/>
                  <a:pt x="2500" y="1358"/>
                  <a:pt x="2501" y="1356"/>
                </a:cubicBezTo>
                <a:cubicBezTo>
                  <a:pt x="2502" y="1354"/>
                  <a:pt x="2503" y="1354"/>
                  <a:pt x="2505" y="1353"/>
                </a:cubicBezTo>
                <a:cubicBezTo>
                  <a:pt x="2505" y="1353"/>
                  <a:pt x="2506" y="1352"/>
                  <a:pt x="2506" y="1351"/>
                </a:cubicBezTo>
                <a:cubicBezTo>
                  <a:pt x="2506" y="1351"/>
                  <a:pt x="2505" y="1350"/>
                  <a:pt x="2504" y="1350"/>
                </a:cubicBezTo>
                <a:cubicBezTo>
                  <a:pt x="2504" y="1350"/>
                  <a:pt x="2504" y="1349"/>
                  <a:pt x="2503" y="1349"/>
                </a:cubicBezTo>
                <a:cubicBezTo>
                  <a:pt x="2503" y="1348"/>
                  <a:pt x="2502" y="1348"/>
                  <a:pt x="2502" y="1348"/>
                </a:cubicBezTo>
                <a:cubicBezTo>
                  <a:pt x="2502" y="1347"/>
                  <a:pt x="2503" y="1347"/>
                  <a:pt x="2503" y="1346"/>
                </a:cubicBezTo>
                <a:cubicBezTo>
                  <a:pt x="2503" y="1346"/>
                  <a:pt x="2504" y="1346"/>
                  <a:pt x="2504" y="1346"/>
                </a:cubicBezTo>
                <a:cubicBezTo>
                  <a:pt x="2504" y="1346"/>
                  <a:pt x="2505" y="1346"/>
                  <a:pt x="2505" y="1346"/>
                </a:cubicBezTo>
                <a:cubicBezTo>
                  <a:pt x="2506" y="1345"/>
                  <a:pt x="2507" y="1347"/>
                  <a:pt x="2507" y="1348"/>
                </a:cubicBezTo>
                <a:cubicBezTo>
                  <a:pt x="2507" y="1349"/>
                  <a:pt x="2506" y="1350"/>
                  <a:pt x="2507" y="1350"/>
                </a:cubicBezTo>
                <a:cubicBezTo>
                  <a:pt x="2508" y="1351"/>
                  <a:pt x="2509" y="1350"/>
                  <a:pt x="2509" y="1349"/>
                </a:cubicBezTo>
                <a:cubicBezTo>
                  <a:pt x="2511" y="1349"/>
                  <a:pt x="2512" y="1349"/>
                  <a:pt x="2513" y="1348"/>
                </a:cubicBezTo>
                <a:cubicBezTo>
                  <a:pt x="2515" y="1347"/>
                  <a:pt x="2512" y="1346"/>
                  <a:pt x="2513" y="1344"/>
                </a:cubicBezTo>
                <a:cubicBezTo>
                  <a:pt x="2514" y="1343"/>
                  <a:pt x="2516" y="1343"/>
                  <a:pt x="2517" y="1342"/>
                </a:cubicBezTo>
                <a:cubicBezTo>
                  <a:pt x="2518" y="1341"/>
                  <a:pt x="2519" y="1340"/>
                  <a:pt x="2518" y="1339"/>
                </a:cubicBezTo>
                <a:cubicBezTo>
                  <a:pt x="2518" y="1338"/>
                  <a:pt x="2517" y="1338"/>
                  <a:pt x="2516" y="1338"/>
                </a:cubicBezTo>
                <a:cubicBezTo>
                  <a:pt x="2516" y="1337"/>
                  <a:pt x="2516" y="1336"/>
                  <a:pt x="2517" y="1336"/>
                </a:cubicBezTo>
                <a:cubicBezTo>
                  <a:pt x="2518" y="1337"/>
                  <a:pt x="2517" y="1337"/>
                  <a:pt x="2518" y="1338"/>
                </a:cubicBezTo>
                <a:cubicBezTo>
                  <a:pt x="2519" y="1338"/>
                  <a:pt x="2520" y="1337"/>
                  <a:pt x="2521" y="1337"/>
                </a:cubicBezTo>
                <a:cubicBezTo>
                  <a:pt x="2524" y="1336"/>
                  <a:pt x="2527" y="1334"/>
                  <a:pt x="2530" y="1332"/>
                </a:cubicBezTo>
                <a:cubicBezTo>
                  <a:pt x="2532" y="1331"/>
                  <a:pt x="2533" y="1332"/>
                  <a:pt x="2535" y="1331"/>
                </a:cubicBezTo>
                <a:cubicBezTo>
                  <a:pt x="2536" y="1331"/>
                  <a:pt x="2538" y="1330"/>
                  <a:pt x="2539" y="1329"/>
                </a:cubicBezTo>
                <a:cubicBezTo>
                  <a:pt x="2540" y="1329"/>
                  <a:pt x="2542" y="1328"/>
                  <a:pt x="2543" y="1330"/>
                </a:cubicBezTo>
                <a:cubicBezTo>
                  <a:pt x="2543" y="1330"/>
                  <a:pt x="2543" y="1331"/>
                  <a:pt x="2543" y="1332"/>
                </a:cubicBezTo>
                <a:cubicBezTo>
                  <a:pt x="2543" y="1332"/>
                  <a:pt x="2544" y="1333"/>
                  <a:pt x="2545" y="1333"/>
                </a:cubicBezTo>
                <a:cubicBezTo>
                  <a:pt x="2546" y="1333"/>
                  <a:pt x="2547" y="1332"/>
                  <a:pt x="2549" y="1331"/>
                </a:cubicBezTo>
                <a:cubicBezTo>
                  <a:pt x="2549" y="1330"/>
                  <a:pt x="2552" y="1329"/>
                  <a:pt x="2551" y="1328"/>
                </a:cubicBezTo>
                <a:cubicBezTo>
                  <a:pt x="2550" y="1327"/>
                  <a:pt x="2549" y="1328"/>
                  <a:pt x="2549" y="1328"/>
                </a:cubicBezTo>
                <a:cubicBezTo>
                  <a:pt x="2548" y="1328"/>
                  <a:pt x="2549" y="1327"/>
                  <a:pt x="2550" y="1326"/>
                </a:cubicBezTo>
                <a:cubicBezTo>
                  <a:pt x="2550" y="1326"/>
                  <a:pt x="2551" y="1325"/>
                  <a:pt x="2552" y="1324"/>
                </a:cubicBezTo>
                <a:cubicBezTo>
                  <a:pt x="2552" y="1323"/>
                  <a:pt x="2552" y="1323"/>
                  <a:pt x="2553" y="1322"/>
                </a:cubicBezTo>
                <a:cubicBezTo>
                  <a:pt x="2553" y="1321"/>
                  <a:pt x="2554" y="1320"/>
                  <a:pt x="2553" y="1319"/>
                </a:cubicBezTo>
                <a:cubicBezTo>
                  <a:pt x="2553" y="1319"/>
                  <a:pt x="2553" y="1319"/>
                  <a:pt x="2552" y="1319"/>
                </a:cubicBezTo>
                <a:cubicBezTo>
                  <a:pt x="2552" y="1319"/>
                  <a:pt x="2551" y="1319"/>
                  <a:pt x="2551" y="1319"/>
                </a:cubicBezTo>
                <a:cubicBezTo>
                  <a:pt x="2549" y="1319"/>
                  <a:pt x="2547" y="1319"/>
                  <a:pt x="2545" y="1318"/>
                </a:cubicBezTo>
                <a:cubicBezTo>
                  <a:pt x="2544" y="1318"/>
                  <a:pt x="2544" y="1318"/>
                  <a:pt x="2543" y="1317"/>
                </a:cubicBezTo>
                <a:cubicBezTo>
                  <a:pt x="2542" y="1317"/>
                  <a:pt x="2542" y="1316"/>
                  <a:pt x="2541" y="1316"/>
                </a:cubicBezTo>
                <a:cubicBezTo>
                  <a:pt x="2541" y="1316"/>
                  <a:pt x="2540" y="1315"/>
                  <a:pt x="2539" y="1316"/>
                </a:cubicBezTo>
                <a:cubicBezTo>
                  <a:pt x="2539" y="1317"/>
                  <a:pt x="2539" y="1318"/>
                  <a:pt x="2538" y="1318"/>
                </a:cubicBezTo>
                <a:cubicBezTo>
                  <a:pt x="2538" y="1319"/>
                  <a:pt x="2535" y="1318"/>
                  <a:pt x="2534" y="1318"/>
                </a:cubicBezTo>
                <a:cubicBezTo>
                  <a:pt x="2533" y="1318"/>
                  <a:pt x="2531" y="1318"/>
                  <a:pt x="2529" y="1318"/>
                </a:cubicBezTo>
                <a:cubicBezTo>
                  <a:pt x="2528" y="1318"/>
                  <a:pt x="2527" y="1317"/>
                  <a:pt x="2525" y="1317"/>
                </a:cubicBezTo>
                <a:cubicBezTo>
                  <a:pt x="2524" y="1316"/>
                  <a:pt x="2523" y="1315"/>
                  <a:pt x="2522" y="1314"/>
                </a:cubicBezTo>
                <a:cubicBezTo>
                  <a:pt x="2521" y="1314"/>
                  <a:pt x="2520" y="1313"/>
                  <a:pt x="2518" y="1312"/>
                </a:cubicBezTo>
                <a:cubicBezTo>
                  <a:pt x="2517" y="1312"/>
                  <a:pt x="2516" y="1310"/>
                  <a:pt x="2515" y="1310"/>
                </a:cubicBezTo>
                <a:cubicBezTo>
                  <a:pt x="2514" y="1309"/>
                  <a:pt x="2512" y="1310"/>
                  <a:pt x="2511" y="1311"/>
                </a:cubicBezTo>
                <a:cubicBezTo>
                  <a:pt x="2510" y="1312"/>
                  <a:pt x="2508" y="1311"/>
                  <a:pt x="2507" y="1312"/>
                </a:cubicBezTo>
                <a:cubicBezTo>
                  <a:pt x="2505" y="1313"/>
                  <a:pt x="2504" y="1314"/>
                  <a:pt x="2504" y="1315"/>
                </a:cubicBezTo>
                <a:cubicBezTo>
                  <a:pt x="2504" y="1319"/>
                  <a:pt x="2500" y="1320"/>
                  <a:pt x="2497" y="1321"/>
                </a:cubicBezTo>
                <a:cubicBezTo>
                  <a:pt x="2495" y="1323"/>
                  <a:pt x="2493" y="1326"/>
                  <a:pt x="2490" y="1325"/>
                </a:cubicBezTo>
                <a:cubicBezTo>
                  <a:pt x="2489" y="1325"/>
                  <a:pt x="2489" y="1325"/>
                  <a:pt x="2489" y="1325"/>
                </a:cubicBezTo>
                <a:cubicBezTo>
                  <a:pt x="2488" y="1325"/>
                  <a:pt x="2488" y="1325"/>
                  <a:pt x="2487" y="1325"/>
                </a:cubicBezTo>
                <a:cubicBezTo>
                  <a:pt x="2486" y="1324"/>
                  <a:pt x="2486" y="1324"/>
                  <a:pt x="2485" y="1323"/>
                </a:cubicBezTo>
                <a:cubicBezTo>
                  <a:pt x="2484" y="1323"/>
                  <a:pt x="2482" y="1323"/>
                  <a:pt x="2481" y="1322"/>
                </a:cubicBezTo>
                <a:cubicBezTo>
                  <a:pt x="2480" y="1322"/>
                  <a:pt x="2480" y="1320"/>
                  <a:pt x="2480" y="1319"/>
                </a:cubicBezTo>
                <a:cubicBezTo>
                  <a:pt x="2481" y="1317"/>
                  <a:pt x="2481" y="1316"/>
                  <a:pt x="2481" y="1314"/>
                </a:cubicBezTo>
                <a:cubicBezTo>
                  <a:pt x="2482" y="1314"/>
                  <a:pt x="2482" y="1313"/>
                  <a:pt x="2482" y="1312"/>
                </a:cubicBezTo>
                <a:cubicBezTo>
                  <a:pt x="2482" y="1312"/>
                  <a:pt x="2482" y="1311"/>
                  <a:pt x="2482" y="1310"/>
                </a:cubicBezTo>
                <a:cubicBezTo>
                  <a:pt x="2482" y="1309"/>
                  <a:pt x="2482" y="1308"/>
                  <a:pt x="2481" y="1306"/>
                </a:cubicBezTo>
                <a:cubicBezTo>
                  <a:pt x="2480" y="1305"/>
                  <a:pt x="2480" y="1304"/>
                  <a:pt x="2479" y="1303"/>
                </a:cubicBezTo>
                <a:cubicBezTo>
                  <a:pt x="2478" y="1302"/>
                  <a:pt x="2476" y="1301"/>
                  <a:pt x="2475" y="1301"/>
                </a:cubicBezTo>
                <a:cubicBezTo>
                  <a:pt x="2473" y="1301"/>
                  <a:pt x="2473" y="1302"/>
                  <a:pt x="2473" y="1303"/>
                </a:cubicBezTo>
                <a:cubicBezTo>
                  <a:pt x="2473" y="1304"/>
                  <a:pt x="2473" y="1306"/>
                  <a:pt x="2471" y="1305"/>
                </a:cubicBezTo>
                <a:cubicBezTo>
                  <a:pt x="2470" y="1304"/>
                  <a:pt x="2470" y="1303"/>
                  <a:pt x="2469" y="1302"/>
                </a:cubicBezTo>
                <a:cubicBezTo>
                  <a:pt x="2468" y="1302"/>
                  <a:pt x="2467" y="1302"/>
                  <a:pt x="2466" y="1302"/>
                </a:cubicBezTo>
                <a:cubicBezTo>
                  <a:pt x="2464" y="1302"/>
                  <a:pt x="2463" y="1302"/>
                  <a:pt x="2462" y="1301"/>
                </a:cubicBezTo>
                <a:cubicBezTo>
                  <a:pt x="2460" y="1300"/>
                  <a:pt x="2457" y="1299"/>
                  <a:pt x="2455" y="1297"/>
                </a:cubicBezTo>
                <a:cubicBezTo>
                  <a:pt x="2453" y="1295"/>
                  <a:pt x="2452" y="1292"/>
                  <a:pt x="2452" y="1289"/>
                </a:cubicBezTo>
                <a:cubicBezTo>
                  <a:pt x="2453" y="1287"/>
                  <a:pt x="2454" y="1286"/>
                  <a:pt x="2454" y="1284"/>
                </a:cubicBezTo>
                <a:cubicBezTo>
                  <a:pt x="2455" y="1283"/>
                  <a:pt x="2455" y="1281"/>
                  <a:pt x="2456" y="1280"/>
                </a:cubicBezTo>
                <a:cubicBezTo>
                  <a:pt x="2457" y="1279"/>
                  <a:pt x="2458" y="1278"/>
                  <a:pt x="2460" y="1279"/>
                </a:cubicBezTo>
                <a:cubicBezTo>
                  <a:pt x="2462" y="1280"/>
                  <a:pt x="2464" y="1282"/>
                  <a:pt x="2467" y="1282"/>
                </a:cubicBezTo>
                <a:cubicBezTo>
                  <a:pt x="2469" y="1282"/>
                  <a:pt x="2470" y="1282"/>
                  <a:pt x="2471" y="1281"/>
                </a:cubicBezTo>
                <a:cubicBezTo>
                  <a:pt x="2473" y="1281"/>
                  <a:pt x="2474" y="1281"/>
                  <a:pt x="2476" y="1281"/>
                </a:cubicBezTo>
                <a:cubicBezTo>
                  <a:pt x="2479" y="1280"/>
                  <a:pt x="2482" y="1278"/>
                  <a:pt x="2483" y="1275"/>
                </a:cubicBezTo>
                <a:cubicBezTo>
                  <a:pt x="2484" y="1274"/>
                  <a:pt x="2485" y="1274"/>
                  <a:pt x="2485" y="1273"/>
                </a:cubicBezTo>
                <a:cubicBezTo>
                  <a:pt x="2486" y="1272"/>
                  <a:pt x="2486" y="1270"/>
                  <a:pt x="2487" y="1269"/>
                </a:cubicBezTo>
                <a:cubicBezTo>
                  <a:pt x="2487" y="1268"/>
                  <a:pt x="2488" y="1266"/>
                  <a:pt x="2489" y="1265"/>
                </a:cubicBezTo>
                <a:cubicBezTo>
                  <a:pt x="2490" y="1264"/>
                  <a:pt x="2491" y="1263"/>
                  <a:pt x="2493" y="1262"/>
                </a:cubicBezTo>
                <a:cubicBezTo>
                  <a:pt x="2494" y="1261"/>
                  <a:pt x="2496" y="1260"/>
                  <a:pt x="2498" y="1260"/>
                </a:cubicBezTo>
                <a:cubicBezTo>
                  <a:pt x="2499" y="1260"/>
                  <a:pt x="2501" y="1259"/>
                  <a:pt x="2502" y="1258"/>
                </a:cubicBezTo>
                <a:cubicBezTo>
                  <a:pt x="2504" y="1257"/>
                  <a:pt x="2505" y="1256"/>
                  <a:pt x="2506" y="1255"/>
                </a:cubicBezTo>
                <a:cubicBezTo>
                  <a:pt x="2507" y="1254"/>
                  <a:pt x="2509" y="1254"/>
                  <a:pt x="2510" y="1253"/>
                </a:cubicBezTo>
                <a:cubicBezTo>
                  <a:pt x="2511" y="1252"/>
                  <a:pt x="2512" y="1251"/>
                  <a:pt x="2513" y="1250"/>
                </a:cubicBezTo>
                <a:cubicBezTo>
                  <a:pt x="2514" y="1248"/>
                  <a:pt x="2515" y="1246"/>
                  <a:pt x="2517" y="1245"/>
                </a:cubicBezTo>
                <a:cubicBezTo>
                  <a:pt x="2518" y="1244"/>
                  <a:pt x="2519" y="1242"/>
                  <a:pt x="2520" y="1241"/>
                </a:cubicBezTo>
                <a:cubicBezTo>
                  <a:pt x="2521" y="1240"/>
                  <a:pt x="2522" y="1240"/>
                  <a:pt x="2524" y="1240"/>
                </a:cubicBezTo>
                <a:cubicBezTo>
                  <a:pt x="2525" y="1240"/>
                  <a:pt x="2527" y="1240"/>
                  <a:pt x="2528" y="1240"/>
                </a:cubicBezTo>
                <a:cubicBezTo>
                  <a:pt x="2529" y="1241"/>
                  <a:pt x="2531" y="1240"/>
                  <a:pt x="2532" y="1240"/>
                </a:cubicBezTo>
                <a:cubicBezTo>
                  <a:pt x="2533" y="1240"/>
                  <a:pt x="2534" y="1240"/>
                  <a:pt x="2534" y="1239"/>
                </a:cubicBezTo>
                <a:cubicBezTo>
                  <a:pt x="2535" y="1238"/>
                  <a:pt x="2536" y="1237"/>
                  <a:pt x="2536" y="1238"/>
                </a:cubicBezTo>
                <a:cubicBezTo>
                  <a:pt x="2537" y="1239"/>
                  <a:pt x="2534" y="1239"/>
                  <a:pt x="2536" y="1240"/>
                </a:cubicBezTo>
                <a:cubicBezTo>
                  <a:pt x="2537" y="1241"/>
                  <a:pt x="2537" y="1241"/>
                  <a:pt x="2538" y="1241"/>
                </a:cubicBezTo>
                <a:cubicBezTo>
                  <a:pt x="2539" y="1242"/>
                  <a:pt x="2539" y="1242"/>
                  <a:pt x="2540" y="1243"/>
                </a:cubicBezTo>
                <a:cubicBezTo>
                  <a:pt x="2541" y="1243"/>
                  <a:pt x="2542" y="1243"/>
                  <a:pt x="2542" y="1245"/>
                </a:cubicBezTo>
                <a:cubicBezTo>
                  <a:pt x="2543" y="1246"/>
                  <a:pt x="2545" y="1246"/>
                  <a:pt x="2545" y="1247"/>
                </a:cubicBezTo>
                <a:cubicBezTo>
                  <a:pt x="2545" y="1249"/>
                  <a:pt x="2544" y="1250"/>
                  <a:pt x="2543" y="1251"/>
                </a:cubicBezTo>
                <a:cubicBezTo>
                  <a:pt x="2541" y="1252"/>
                  <a:pt x="2541" y="1253"/>
                  <a:pt x="2540" y="1254"/>
                </a:cubicBezTo>
                <a:cubicBezTo>
                  <a:pt x="2539" y="1256"/>
                  <a:pt x="2538" y="1257"/>
                  <a:pt x="2537" y="1258"/>
                </a:cubicBezTo>
                <a:cubicBezTo>
                  <a:pt x="2536" y="1259"/>
                  <a:pt x="2535" y="1260"/>
                  <a:pt x="2535" y="1261"/>
                </a:cubicBezTo>
                <a:cubicBezTo>
                  <a:pt x="2534" y="1261"/>
                  <a:pt x="2532" y="1262"/>
                  <a:pt x="2531" y="1262"/>
                </a:cubicBezTo>
                <a:cubicBezTo>
                  <a:pt x="2530" y="1262"/>
                  <a:pt x="2530" y="1262"/>
                  <a:pt x="2529" y="1263"/>
                </a:cubicBezTo>
                <a:cubicBezTo>
                  <a:pt x="2529" y="1264"/>
                  <a:pt x="2528" y="1264"/>
                  <a:pt x="2528" y="1265"/>
                </a:cubicBezTo>
                <a:cubicBezTo>
                  <a:pt x="2528" y="1267"/>
                  <a:pt x="2529" y="1268"/>
                  <a:pt x="2527" y="1269"/>
                </a:cubicBezTo>
                <a:cubicBezTo>
                  <a:pt x="2527" y="1269"/>
                  <a:pt x="2524" y="1269"/>
                  <a:pt x="2524" y="1271"/>
                </a:cubicBezTo>
                <a:cubicBezTo>
                  <a:pt x="2524" y="1272"/>
                  <a:pt x="2527" y="1271"/>
                  <a:pt x="2528" y="1272"/>
                </a:cubicBezTo>
                <a:cubicBezTo>
                  <a:pt x="2529" y="1273"/>
                  <a:pt x="2529" y="1274"/>
                  <a:pt x="2531" y="1274"/>
                </a:cubicBezTo>
                <a:cubicBezTo>
                  <a:pt x="2531" y="1274"/>
                  <a:pt x="2535" y="1273"/>
                  <a:pt x="2534" y="1275"/>
                </a:cubicBezTo>
                <a:cubicBezTo>
                  <a:pt x="2533" y="1276"/>
                  <a:pt x="2531" y="1276"/>
                  <a:pt x="2532" y="1278"/>
                </a:cubicBezTo>
                <a:cubicBezTo>
                  <a:pt x="2532" y="1279"/>
                  <a:pt x="2533" y="1279"/>
                  <a:pt x="2532" y="1280"/>
                </a:cubicBezTo>
                <a:cubicBezTo>
                  <a:pt x="2532" y="1281"/>
                  <a:pt x="2531" y="1281"/>
                  <a:pt x="2530" y="1281"/>
                </a:cubicBezTo>
                <a:cubicBezTo>
                  <a:pt x="2528" y="1281"/>
                  <a:pt x="2528" y="1281"/>
                  <a:pt x="2526" y="1282"/>
                </a:cubicBezTo>
                <a:cubicBezTo>
                  <a:pt x="2525" y="1283"/>
                  <a:pt x="2524" y="1284"/>
                  <a:pt x="2523" y="1284"/>
                </a:cubicBezTo>
                <a:cubicBezTo>
                  <a:pt x="2523" y="1284"/>
                  <a:pt x="2522" y="1284"/>
                  <a:pt x="2521" y="1285"/>
                </a:cubicBezTo>
                <a:cubicBezTo>
                  <a:pt x="2521" y="1285"/>
                  <a:pt x="2522" y="1286"/>
                  <a:pt x="2522" y="1286"/>
                </a:cubicBezTo>
                <a:cubicBezTo>
                  <a:pt x="2523" y="1287"/>
                  <a:pt x="2523" y="1289"/>
                  <a:pt x="2524" y="1289"/>
                </a:cubicBezTo>
                <a:cubicBezTo>
                  <a:pt x="2526" y="1289"/>
                  <a:pt x="2527" y="1287"/>
                  <a:pt x="2528" y="1286"/>
                </a:cubicBezTo>
                <a:cubicBezTo>
                  <a:pt x="2531" y="1284"/>
                  <a:pt x="2535" y="1282"/>
                  <a:pt x="2538" y="1280"/>
                </a:cubicBezTo>
                <a:cubicBezTo>
                  <a:pt x="2539" y="1279"/>
                  <a:pt x="2541" y="1277"/>
                  <a:pt x="2543" y="1276"/>
                </a:cubicBezTo>
                <a:cubicBezTo>
                  <a:pt x="2545" y="1275"/>
                  <a:pt x="2546" y="1274"/>
                  <a:pt x="2548" y="1273"/>
                </a:cubicBezTo>
                <a:cubicBezTo>
                  <a:pt x="2551" y="1272"/>
                  <a:pt x="2554" y="1269"/>
                  <a:pt x="2557" y="1268"/>
                </a:cubicBezTo>
                <a:cubicBezTo>
                  <a:pt x="2558" y="1268"/>
                  <a:pt x="2559" y="1267"/>
                  <a:pt x="2560" y="1267"/>
                </a:cubicBezTo>
                <a:cubicBezTo>
                  <a:pt x="2561" y="1266"/>
                  <a:pt x="2562" y="1265"/>
                  <a:pt x="2563" y="1265"/>
                </a:cubicBezTo>
                <a:cubicBezTo>
                  <a:pt x="2564" y="1264"/>
                  <a:pt x="2566" y="1265"/>
                  <a:pt x="2567" y="1265"/>
                </a:cubicBezTo>
                <a:cubicBezTo>
                  <a:pt x="2569" y="1264"/>
                  <a:pt x="2571" y="1264"/>
                  <a:pt x="2573" y="1264"/>
                </a:cubicBezTo>
                <a:cubicBezTo>
                  <a:pt x="2574" y="1264"/>
                  <a:pt x="2576" y="1264"/>
                  <a:pt x="2577" y="1264"/>
                </a:cubicBezTo>
                <a:cubicBezTo>
                  <a:pt x="2579" y="1264"/>
                  <a:pt x="2581" y="1265"/>
                  <a:pt x="2582" y="1264"/>
                </a:cubicBezTo>
                <a:cubicBezTo>
                  <a:pt x="2582" y="1263"/>
                  <a:pt x="2582" y="1262"/>
                  <a:pt x="2583" y="1261"/>
                </a:cubicBezTo>
                <a:cubicBezTo>
                  <a:pt x="2584" y="1260"/>
                  <a:pt x="2585" y="1259"/>
                  <a:pt x="2586" y="1260"/>
                </a:cubicBezTo>
                <a:cubicBezTo>
                  <a:pt x="2586" y="1262"/>
                  <a:pt x="2583" y="1261"/>
                  <a:pt x="2584" y="1263"/>
                </a:cubicBezTo>
                <a:cubicBezTo>
                  <a:pt x="2584" y="1263"/>
                  <a:pt x="2585" y="1262"/>
                  <a:pt x="2586" y="1263"/>
                </a:cubicBezTo>
                <a:cubicBezTo>
                  <a:pt x="2586" y="1263"/>
                  <a:pt x="2586" y="1264"/>
                  <a:pt x="2587" y="1264"/>
                </a:cubicBezTo>
                <a:cubicBezTo>
                  <a:pt x="2588" y="1265"/>
                  <a:pt x="2589" y="1265"/>
                  <a:pt x="2590" y="1266"/>
                </a:cubicBezTo>
                <a:cubicBezTo>
                  <a:pt x="2590" y="1266"/>
                  <a:pt x="2591" y="1267"/>
                  <a:pt x="2591" y="1267"/>
                </a:cubicBezTo>
                <a:cubicBezTo>
                  <a:pt x="2591" y="1268"/>
                  <a:pt x="2591" y="1269"/>
                  <a:pt x="2592" y="1269"/>
                </a:cubicBezTo>
                <a:cubicBezTo>
                  <a:pt x="2592" y="1269"/>
                  <a:pt x="2592" y="1268"/>
                  <a:pt x="2593" y="1268"/>
                </a:cubicBezTo>
                <a:cubicBezTo>
                  <a:pt x="2593" y="1267"/>
                  <a:pt x="2594" y="1267"/>
                  <a:pt x="2594" y="1267"/>
                </a:cubicBezTo>
                <a:cubicBezTo>
                  <a:pt x="2594" y="1266"/>
                  <a:pt x="2594" y="1265"/>
                  <a:pt x="2595" y="1265"/>
                </a:cubicBezTo>
                <a:cubicBezTo>
                  <a:pt x="2596" y="1266"/>
                  <a:pt x="2595" y="1267"/>
                  <a:pt x="2596" y="1267"/>
                </a:cubicBezTo>
                <a:cubicBezTo>
                  <a:pt x="2596" y="1268"/>
                  <a:pt x="2597" y="1267"/>
                  <a:pt x="2598" y="1268"/>
                </a:cubicBezTo>
                <a:cubicBezTo>
                  <a:pt x="2598" y="1268"/>
                  <a:pt x="2599" y="1268"/>
                  <a:pt x="2599" y="1269"/>
                </a:cubicBezTo>
                <a:cubicBezTo>
                  <a:pt x="2600" y="1270"/>
                  <a:pt x="2601" y="1270"/>
                  <a:pt x="2603" y="1270"/>
                </a:cubicBezTo>
                <a:cubicBezTo>
                  <a:pt x="2604" y="1270"/>
                  <a:pt x="2607" y="1269"/>
                  <a:pt x="2607" y="1271"/>
                </a:cubicBezTo>
                <a:cubicBezTo>
                  <a:pt x="2607" y="1272"/>
                  <a:pt x="2605" y="1273"/>
                  <a:pt x="2605" y="1274"/>
                </a:cubicBezTo>
                <a:cubicBezTo>
                  <a:pt x="2605" y="1276"/>
                  <a:pt x="2605" y="1277"/>
                  <a:pt x="2605" y="1279"/>
                </a:cubicBezTo>
                <a:cubicBezTo>
                  <a:pt x="2604" y="1280"/>
                  <a:pt x="2603" y="1281"/>
                  <a:pt x="2602" y="1282"/>
                </a:cubicBezTo>
                <a:cubicBezTo>
                  <a:pt x="2602" y="1283"/>
                  <a:pt x="2602" y="1284"/>
                  <a:pt x="2602" y="1284"/>
                </a:cubicBezTo>
                <a:cubicBezTo>
                  <a:pt x="2602" y="1285"/>
                  <a:pt x="2602" y="1285"/>
                  <a:pt x="2602" y="1286"/>
                </a:cubicBezTo>
                <a:cubicBezTo>
                  <a:pt x="2602" y="1286"/>
                  <a:pt x="2602" y="1287"/>
                  <a:pt x="2603" y="1287"/>
                </a:cubicBezTo>
                <a:cubicBezTo>
                  <a:pt x="2603" y="1287"/>
                  <a:pt x="2603" y="1287"/>
                  <a:pt x="2603" y="1287"/>
                </a:cubicBezTo>
                <a:cubicBezTo>
                  <a:pt x="2604" y="1288"/>
                  <a:pt x="2604" y="1288"/>
                  <a:pt x="2604" y="1288"/>
                </a:cubicBezTo>
                <a:cubicBezTo>
                  <a:pt x="2605" y="1288"/>
                  <a:pt x="2605" y="1288"/>
                  <a:pt x="2606" y="1288"/>
                </a:cubicBezTo>
                <a:cubicBezTo>
                  <a:pt x="2606" y="1289"/>
                  <a:pt x="2607" y="1289"/>
                  <a:pt x="2606" y="1290"/>
                </a:cubicBezTo>
                <a:cubicBezTo>
                  <a:pt x="2605" y="1290"/>
                  <a:pt x="2605" y="1289"/>
                  <a:pt x="2604" y="1290"/>
                </a:cubicBezTo>
                <a:cubicBezTo>
                  <a:pt x="2604" y="1290"/>
                  <a:pt x="2603" y="1290"/>
                  <a:pt x="2603" y="1291"/>
                </a:cubicBezTo>
                <a:cubicBezTo>
                  <a:pt x="2602" y="1291"/>
                  <a:pt x="2602" y="1291"/>
                  <a:pt x="2601" y="1291"/>
                </a:cubicBezTo>
                <a:cubicBezTo>
                  <a:pt x="2600" y="1292"/>
                  <a:pt x="2599" y="1292"/>
                  <a:pt x="2599" y="1293"/>
                </a:cubicBezTo>
                <a:cubicBezTo>
                  <a:pt x="2598" y="1294"/>
                  <a:pt x="2599" y="1295"/>
                  <a:pt x="2598" y="1296"/>
                </a:cubicBezTo>
                <a:cubicBezTo>
                  <a:pt x="2598" y="1297"/>
                  <a:pt x="2597" y="1297"/>
                  <a:pt x="2597" y="1298"/>
                </a:cubicBezTo>
                <a:cubicBezTo>
                  <a:pt x="2597" y="1298"/>
                  <a:pt x="2597" y="1299"/>
                  <a:pt x="2596" y="1300"/>
                </a:cubicBezTo>
                <a:cubicBezTo>
                  <a:pt x="2596" y="1301"/>
                  <a:pt x="2595" y="1301"/>
                  <a:pt x="2593" y="1302"/>
                </a:cubicBezTo>
                <a:cubicBezTo>
                  <a:pt x="2593" y="1302"/>
                  <a:pt x="2592" y="1302"/>
                  <a:pt x="2592" y="1303"/>
                </a:cubicBezTo>
                <a:cubicBezTo>
                  <a:pt x="2592" y="1304"/>
                  <a:pt x="2594" y="1303"/>
                  <a:pt x="2594" y="1303"/>
                </a:cubicBezTo>
                <a:cubicBezTo>
                  <a:pt x="2595" y="1304"/>
                  <a:pt x="2595" y="1304"/>
                  <a:pt x="2596" y="1304"/>
                </a:cubicBezTo>
                <a:cubicBezTo>
                  <a:pt x="2596" y="1305"/>
                  <a:pt x="2597" y="1305"/>
                  <a:pt x="2597" y="1305"/>
                </a:cubicBezTo>
                <a:cubicBezTo>
                  <a:pt x="2598" y="1305"/>
                  <a:pt x="2599" y="1306"/>
                  <a:pt x="2599" y="1306"/>
                </a:cubicBezTo>
                <a:cubicBezTo>
                  <a:pt x="2599" y="1307"/>
                  <a:pt x="2598" y="1307"/>
                  <a:pt x="2599" y="1308"/>
                </a:cubicBezTo>
                <a:cubicBezTo>
                  <a:pt x="2599" y="1309"/>
                  <a:pt x="2600" y="1309"/>
                  <a:pt x="2601" y="1309"/>
                </a:cubicBezTo>
                <a:cubicBezTo>
                  <a:pt x="2601" y="1309"/>
                  <a:pt x="2602" y="1309"/>
                  <a:pt x="2602" y="1309"/>
                </a:cubicBezTo>
                <a:cubicBezTo>
                  <a:pt x="2605" y="1311"/>
                  <a:pt x="2605" y="1308"/>
                  <a:pt x="2607" y="1309"/>
                </a:cubicBezTo>
                <a:cubicBezTo>
                  <a:pt x="2608" y="1309"/>
                  <a:pt x="2608" y="1310"/>
                  <a:pt x="2607" y="1310"/>
                </a:cubicBezTo>
                <a:cubicBezTo>
                  <a:pt x="2607" y="1311"/>
                  <a:pt x="2606" y="1311"/>
                  <a:pt x="2606" y="1311"/>
                </a:cubicBezTo>
                <a:cubicBezTo>
                  <a:pt x="2606" y="1311"/>
                  <a:pt x="2605" y="1312"/>
                  <a:pt x="2605" y="1312"/>
                </a:cubicBezTo>
                <a:cubicBezTo>
                  <a:pt x="2605" y="1312"/>
                  <a:pt x="2605" y="1312"/>
                  <a:pt x="2604" y="1313"/>
                </a:cubicBezTo>
                <a:cubicBezTo>
                  <a:pt x="2604" y="1314"/>
                  <a:pt x="2607" y="1312"/>
                  <a:pt x="2607" y="1312"/>
                </a:cubicBezTo>
                <a:cubicBezTo>
                  <a:pt x="2608" y="1311"/>
                  <a:pt x="2609" y="1311"/>
                  <a:pt x="2609" y="1311"/>
                </a:cubicBezTo>
                <a:cubicBezTo>
                  <a:pt x="2610" y="1310"/>
                  <a:pt x="2610" y="1310"/>
                  <a:pt x="2611" y="1309"/>
                </a:cubicBezTo>
                <a:cubicBezTo>
                  <a:pt x="2611" y="1309"/>
                  <a:pt x="2611" y="1307"/>
                  <a:pt x="2612" y="1307"/>
                </a:cubicBezTo>
                <a:cubicBezTo>
                  <a:pt x="2613" y="1306"/>
                  <a:pt x="2613" y="1307"/>
                  <a:pt x="2614" y="1307"/>
                </a:cubicBezTo>
                <a:cubicBezTo>
                  <a:pt x="2614" y="1308"/>
                  <a:pt x="2614" y="1308"/>
                  <a:pt x="2615" y="1308"/>
                </a:cubicBezTo>
                <a:cubicBezTo>
                  <a:pt x="2616" y="1309"/>
                  <a:pt x="2617" y="1309"/>
                  <a:pt x="2619" y="1310"/>
                </a:cubicBezTo>
                <a:cubicBezTo>
                  <a:pt x="2619" y="1310"/>
                  <a:pt x="2619" y="1311"/>
                  <a:pt x="2619" y="1311"/>
                </a:cubicBezTo>
                <a:cubicBezTo>
                  <a:pt x="2621" y="1313"/>
                  <a:pt x="2622" y="1312"/>
                  <a:pt x="2623" y="1311"/>
                </a:cubicBezTo>
                <a:cubicBezTo>
                  <a:pt x="2624" y="1310"/>
                  <a:pt x="2624" y="1310"/>
                  <a:pt x="2625" y="1310"/>
                </a:cubicBezTo>
                <a:cubicBezTo>
                  <a:pt x="2625" y="1309"/>
                  <a:pt x="2626" y="1309"/>
                  <a:pt x="2627" y="1309"/>
                </a:cubicBezTo>
                <a:cubicBezTo>
                  <a:pt x="2627" y="1309"/>
                  <a:pt x="2627" y="1310"/>
                  <a:pt x="2628" y="1310"/>
                </a:cubicBezTo>
                <a:cubicBezTo>
                  <a:pt x="2629" y="1310"/>
                  <a:pt x="2629" y="1309"/>
                  <a:pt x="2630" y="1310"/>
                </a:cubicBezTo>
                <a:cubicBezTo>
                  <a:pt x="2631" y="1310"/>
                  <a:pt x="2632" y="1311"/>
                  <a:pt x="2632" y="1312"/>
                </a:cubicBezTo>
                <a:cubicBezTo>
                  <a:pt x="2632" y="1313"/>
                  <a:pt x="2632" y="1314"/>
                  <a:pt x="2631" y="1314"/>
                </a:cubicBezTo>
                <a:cubicBezTo>
                  <a:pt x="2631" y="1313"/>
                  <a:pt x="2631" y="1313"/>
                  <a:pt x="2631" y="1313"/>
                </a:cubicBezTo>
                <a:cubicBezTo>
                  <a:pt x="2631" y="1312"/>
                  <a:pt x="2631" y="1312"/>
                  <a:pt x="2630" y="1312"/>
                </a:cubicBezTo>
                <a:cubicBezTo>
                  <a:pt x="2630" y="1312"/>
                  <a:pt x="2630" y="1312"/>
                  <a:pt x="2630" y="1312"/>
                </a:cubicBezTo>
                <a:cubicBezTo>
                  <a:pt x="2630" y="1311"/>
                  <a:pt x="2629" y="1311"/>
                  <a:pt x="2629" y="1311"/>
                </a:cubicBezTo>
                <a:cubicBezTo>
                  <a:pt x="2628" y="1311"/>
                  <a:pt x="2628" y="1312"/>
                  <a:pt x="2628" y="1312"/>
                </a:cubicBezTo>
                <a:cubicBezTo>
                  <a:pt x="2627" y="1311"/>
                  <a:pt x="2627" y="1310"/>
                  <a:pt x="2627" y="1310"/>
                </a:cubicBezTo>
                <a:cubicBezTo>
                  <a:pt x="2626" y="1309"/>
                  <a:pt x="2626" y="1310"/>
                  <a:pt x="2626" y="1311"/>
                </a:cubicBezTo>
                <a:cubicBezTo>
                  <a:pt x="2626" y="1311"/>
                  <a:pt x="2626" y="1311"/>
                  <a:pt x="2626" y="1312"/>
                </a:cubicBezTo>
                <a:cubicBezTo>
                  <a:pt x="2626" y="1312"/>
                  <a:pt x="2626" y="1312"/>
                  <a:pt x="2625" y="1312"/>
                </a:cubicBezTo>
                <a:cubicBezTo>
                  <a:pt x="2625" y="1313"/>
                  <a:pt x="2625" y="1313"/>
                  <a:pt x="2626" y="1314"/>
                </a:cubicBezTo>
                <a:cubicBezTo>
                  <a:pt x="2626" y="1314"/>
                  <a:pt x="2626" y="1314"/>
                  <a:pt x="2626" y="1314"/>
                </a:cubicBezTo>
                <a:cubicBezTo>
                  <a:pt x="2626" y="1314"/>
                  <a:pt x="2626" y="1315"/>
                  <a:pt x="2627" y="1315"/>
                </a:cubicBezTo>
                <a:cubicBezTo>
                  <a:pt x="2627" y="1315"/>
                  <a:pt x="2627" y="1315"/>
                  <a:pt x="2628" y="1315"/>
                </a:cubicBezTo>
                <a:cubicBezTo>
                  <a:pt x="2629" y="1315"/>
                  <a:pt x="2628" y="1313"/>
                  <a:pt x="2629" y="1313"/>
                </a:cubicBezTo>
                <a:cubicBezTo>
                  <a:pt x="2629" y="1313"/>
                  <a:pt x="2629" y="1314"/>
                  <a:pt x="2629" y="1315"/>
                </a:cubicBezTo>
                <a:cubicBezTo>
                  <a:pt x="2630" y="1316"/>
                  <a:pt x="2631" y="1315"/>
                  <a:pt x="2631" y="1315"/>
                </a:cubicBezTo>
                <a:cubicBezTo>
                  <a:pt x="2632" y="1316"/>
                  <a:pt x="2631" y="1317"/>
                  <a:pt x="2631" y="1317"/>
                </a:cubicBezTo>
                <a:cubicBezTo>
                  <a:pt x="2631" y="1318"/>
                  <a:pt x="2632" y="1318"/>
                  <a:pt x="2632" y="1319"/>
                </a:cubicBezTo>
                <a:cubicBezTo>
                  <a:pt x="2633" y="1319"/>
                  <a:pt x="2633" y="1320"/>
                  <a:pt x="2633" y="1321"/>
                </a:cubicBezTo>
                <a:cubicBezTo>
                  <a:pt x="2634" y="1321"/>
                  <a:pt x="2634" y="1322"/>
                  <a:pt x="2634" y="1322"/>
                </a:cubicBezTo>
                <a:cubicBezTo>
                  <a:pt x="2634" y="1323"/>
                  <a:pt x="2633" y="1323"/>
                  <a:pt x="2633" y="1323"/>
                </a:cubicBezTo>
                <a:cubicBezTo>
                  <a:pt x="2632" y="1324"/>
                  <a:pt x="2632" y="1324"/>
                  <a:pt x="2632" y="1325"/>
                </a:cubicBezTo>
                <a:cubicBezTo>
                  <a:pt x="2631" y="1326"/>
                  <a:pt x="2633" y="1326"/>
                  <a:pt x="2633" y="1325"/>
                </a:cubicBezTo>
                <a:cubicBezTo>
                  <a:pt x="2634" y="1325"/>
                  <a:pt x="2634" y="1325"/>
                  <a:pt x="2634" y="1325"/>
                </a:cubicBezTo>
                <a:cubicBezTo>
                  <a:pt x="2634" y="1326"/>
                  <a:pt x="2634" y="1326"/>
                  <a:pt x="2633" y="1327"/>
                </a:cubicBezTo>
                <a:cubicBezTo>
                  <a:pt x="2633" y="1327"/>
                  <a:pt x="2633" y="1328"/>
                  <a:pt x="2634" y="1328"/>
                </a:cubicBezTo>
                <a:cubicBezTo>
                  <a:pt x="2634" y="1328"/>
                  <a:pt x="2634" y="1328"/>
                  <a:pt x="2635" y="1329"/>
                </a:cubicBezTo>
                <a:cubicBezTo>
                  <a:pt x="2635" y="1330"/>
                  <a:pt x="2636" y="1331"/>
                  <a:pt x="2635" y="1332"/>
                </a:cubicBezTo>
                <a:cubicBezTo>
                  <a:pt x="2634" y="1332"/>
                  <a:pt x="2635" y="1331"/>
                  <a:pt x="2634" y="1331"/>
                </a:cubicBezTo>
                <a:cubicBezTo>
                  <a:pt x="2634" y="1330"/>
                  <a:pt x="2634" y="1329"/>
                  <a:pt x="2633" y="1329"/>
                </a:cubicBezTo>
                <a:cubicBezTo>
                  <a:pt x="2632" y="1329"/>
                  <a:pt x="2631" y="1330"/>
                  <a:pt x="2630" y="1329"/>
                </a:cubicBezTo>
                <a:cubicBezTo>
                  <a:pt x="2630" y="1328"/>
                  <a:pt x="2630" y="1328"/>
                  <a:pt x="2629" y="1327"/>
                </a:cubicBezTo>
                <a:cubicBezTo>
                  <a:pt x="2628" y="1327"/>
                  <a:pt x="2628" y="1327"/>
                  <a:pt x="2628" y="1327"/>
                </a:cubicBezTo>
                <a:cubicBezTo>
                  <a:pt x="2628" y="1328"/>
                  <a:pt x="2628" y="1329"/>
                  <a:pt x="2628" y="1329"/>
                </a:cubicBezTo>
                <a:cubicBezTo>
                  <a:pt x="2627" y="1330"/>
                  <a:pt x="2627" y="1328"/>
                  <a:pt x="2627" y="1328"/>
                </a:cubicBezTo>
                <a:cubicBezTo>
                  <a:pt x="2625" y="1327"/>
                  <a:pt x="2624" y="1330"/>
                  <a:pt x="2623" y="1331"/>
                </a:cubicBezTo>
                <a:cubicBezTo>
                  <a:pt x="2622" y="1331"/>
                  <a:pt x="2620" y="1333"/>
                  <a:pt x="2621" y="1334"/>
                </a:cubicBezTo>
                <a:cubicBezTo>
                  <a:pt x="2621" y="1334"/>
                  <a:pt x="2622" y="1334"/>
                  <a:pt x="2623" y="1334"/>
                </a:cubicBezTo>
                <a:cubicBezTo>
                  <a:pt x="2624" y="1334"/>
                  <a:pt x="2624" y="1334"/>
                  <a:pt x="2625" y="1334"/>
                </a:cubicBezTo>
                <a:cubicBezTo>
                  <a:pt x="2626" y="1334"/>
                  <a:pt x="2626" y="1335"/>
                  <a:pt x="2626" y="1335"/>
                </a:cubicBezTo>
                <a:cubicBezTo>
                  <a:pt x="2627" y="1336"/>
                  <a:pt x="2628" y="1335"/>
                  <a:pt x="2628" y="1336"/>
                </a:cubicBezTo>
                <a:cubicBezTo>
                  <a:pt x="2628" y="1337"/>
                  <a:pt x="2628" y="1337"/>
                  <a:pt x="2627" y="1338"/>
                </a:cubicBezTo>
                <a:cubicBezTo>
                  <a:pt x="2627" y="1339"/>
                  <a:pt x="2627" y="1339"/>
                  <a:pt x="2628" y="1340"/>
                </a:cubicBezTo>
                <a:cubicBezTo>
                  <a:pt x="2628" y="1341"/>
                  <a:pt x="2628" y="1341"/>
                  <a:pt x="2628" y="1342"/>
                </a:cubicBezTo>
                <a:cubicBezTo>
                  <a:pt x="2628" y="1342"/>
                  <a:pt x="2628" y="1343"/>
                  <a:pt x="2628" y="1343"/>
                </a:cubicBezTo>
                <a:cubicBezTo>
                  <a:pt x="2628" y="1344"/>
                  <a:pt x="2629" y="1345"/>
                  <a:pt x="2628" y="1346"/>
                </a:cubicBezTo>
                <a:cubicBezTo>
                  <a:pt x="2628" y="1346"/>
                  <a:pt x="2628" y="1347"/>
                  <a:pt x="2628" y="1348"/>
                </a:cubicBezTo>
                <a:cubicBezTo>
                  <a:pt x="2628" y="1349"/>
                  <a:pt x="2628" y="1348"/>
                  <a:pt x="2629" y="1348"/>
                </a:cubicBezTo>
                <a:cubicBezTo>
                  <a:pt x="2630" y="1348"/>
                  <a:pt x="2630" y="1349"/>
                  <a:pt x="2631" y="1349"/>
                </a:cubicBezTo>
                <a:cubicBezTo>
                  <a:pt x="2632" y="1349"/>
                  <a:pt x="2635" y="1349"/>
                  <a:pt x="2634" y="1350"/>
                </a:cubicBezTo>
                <a:cubicBezTo>
                  <a:pt x="2633" y="1351"/>
                  <a:pt x="2632" y="1351"/>
                  <a:pt x="2632" y="1351"/>
                </a:cubicBezTo>
                <a:cubicBezTo>
                  <a:pt x="2631" y="1351"/>
                  <a:pt x="2631" y="1352"/>
                  <a:pt x="2631" y="1352"/>
                </a:cubicBezTo>
                <a:cubicBezTo>
                  <a:pt x="2630" y="1353"/>
                  <a:pt x="2630" y="1353"/>
                  <a:pt x="2631" y="1354"/>
                </a:cubicBezTo>
                <a:cubicBezTo>
                  <a:pt x="2631" y="1354"/>
                  <a:pt x="2632" y="1354"/>
                  <a:pt x="2632" y="1355"/>
                </a:cubicBezTo>
                <a:cubicBezTo>
                  <a:pt x="2632" y="1355"/>
                  <a:pt x="2632" y="1356"/>
                  <a:pt x="2632" y="1356"/>
                </a:cubicBezTo>
                <a:cubicBezTo>
                  <a:pt x="2631" y="1357"/>
                  <a:pt x="2631" y="1357"/>
                  <a:pt x="2630" y="1357"/>
                </a:cubicBezTo>
                <a:cubicBezTo>
                  <a:pt x="2630" y="1357"/>
                  <a:pt x="2629" y="1358"/>
                  <a:pt x="2629" y="1358"/>
                </a:cubicBezTo>
                <a:cubicBezTo>
                  <a:pt x="2629" y="1359"/>
                  <a:pt x="2628" y="1359"/>
                  <a:pt x="2628" y="1359"/>
                </a:cubicBezTo>
                <a:cubicBezTo>
                  <a:pt x="2627" y="1360"/>
                  <a:pt x="2627" y="1360"/>
                  <a:pt x="2628" y="1361"/>
                </a:cubicBezTo>
                <a:cubicBezTo>
                  <a:pt x="2628" y="1361"/>
                  <a:pt x="2629" y="1360"/>
                  <a:pt x="2630" y="1360"/>
                </a:cubicBezTo>
                <a:cubicBezTo>
                  <a:pt x="2630" y="1362"/>
                  <a:pt x="2628" y="1362"/>
                  <a:pt x="2628" y="1363"/>
                </a:cubicBezTo>
                <a:cubicBezTo>
                  <a:pt x="2627" y="1364"/>
                  <a:pt x="2627" y="1364"/>
                  <a:pt x="2627" y="1364"/>
                </a:cubicBezTo>
                <a:cubicBezTo>
                  <a:pt x="2626" y="1365"/>
                  <a:pt x="2623" y="1367"/>
                  <a:pt x="2624" y="1369"/>
                </a:cubicBezTo>
                <a:cubicBezTo>
                  <a:pt x="2625" y="1369"/>
                  <a:pt x="2625" y="1369"/>
                  <a:pt x="2625" y="1370"/>
                </a:cubicBezTo>
                <a:cubicBezTo>
                  <a:pt x="2626" y="1371"/>
                  <a:pt x="2625" y="1371"/>
                  <a:pt x="2624" y="1371"/>
                </a:cubicBezTo>
                <a:cubicBezTo>
                  <a:pt x="2624" y="1371"/>
                  <a:pt x="2624" y="1370"/>
                  <a:pt x="2623" y="1370"/>
                </a:cubicBezTo>
                <a:cubicBezTo>
                  <a:pt x="2622" y="1370"/>
                  <a:pt x="2623" y="1371"/>
                  <a:pt x="2624" y="1372"/>
                </a:cubicBezTo>
                <a:cubicBezTo>
                  <a:pt x="2624" y="1373"/>
                  <a:pt x="2623" y="1373"/>
                  <a:pt x="2623" y="1374"/>
                </a:cubicBezTo>
                <a:cubicBezTo>
                  <a:pt x="2624" y="1374"/>
                  <a:pt x="2624" y="1374"/>
                  <a:pt x="2625" y="1375"/>
                </a:cubicBezTo>
                <a:cubicBezTo>
                  <a:pt x="2626" y="1376"/>
                  <a:pt x="2624" y="1378"/>
                  <a:pt x="2626" y="1378"/>
                </a:cubicBezTo>
                <a:cubicBezTo>
                  <a:pt x="2627" y="1378"/>
                  <a:pt x="2628" y="1378"/>
                  <a:pt x="2628" y="1378"/>
                </a:cubicBezTo>
                <a:cubicBezTo>
                  <a:pt x="2629" y="1379"/>
                  <a:pt x="2628" y="1379"/>
                  <a:pt x="2627" y="1379"/>
                </a:cubicBezTo>
                <a:cubicBezTo>
                  <a:pt x="2627" y="1379"/>
                  <a:pt x="2625" y="1378"/>
                  <a:pt x="2626" y="1379"/>
                </a:cubicBezTo>
                <a:cubicBezTo>
                  <a:pt x="2626" y="1380"/>
                  <a:pt x="2627" y="1380"/>
                  <a:pt x="2628" y="1380"/>
                </a:cubicBezTo>
                <a:cubicBezTo>
                  <a:pt x="2628" y="1380"/>
                  <a:pt x="2628" y="1380"/>
                  <a:pt x="2628" y="1380"/>
                </a:cubicBezTo>
                <a:cubicBezTo>
                  <a:pt x="2628" y="1381"/>
                  <a:pt x="2629" y="1381"/>
                  <a:pt x="2629" y="1381"/>
                </a:cubicBezTo>
                <a:cubicBezTo>
                  <a:pt x="2630" y="1381"/>
                  <a:pt x="2630" y="1382"/>
                  <a:pt x="2629" y="1382"/>
                </a:cubicBezTo>
                <a:cubicBezTo>
                  <a:pt x="2628" y="1383"/>
                  <a:pt x="2627" y="1382"/>
                  <a:pt x="2627" y="1382"/>
                </a:cubicBezTo>
                <a:cubicBezTo>
                  <a:pt x="2626" y="1382"/>
                  <a:pt x="2626" y="1382"/>
                  <a:pt x="2625" y="1382"/>
                </a:cubicBezTo>
                <a:cubicBezTo>
                  <a:pt x="2625" y="1381"/>
                  <a:pt x="2624" y="1380"/>
                  <a:pt x="2624" y="1381"/>
                </a:cubicBezTo>
                <a:cubicBezTo>
                  <a:pt x="2623" y="1381"/>
                  <a:pt x="2624" y="1382"/>
                  <a:pt x="2624" y="1382"/>
                </a:cubicBezTo>
                <a:cubicBezTo>
                  <a:pt x="2624" y="1383"/>
                  <a:pt x="2623" y="1383"/>
                  <a:pt x="2623" y="1383"/>
                </a:cubicBezTo>
                <a:cubicBezTo>
                  <a:pt x="2622" y="1384"/>
                  <a:pt x="2622" y="1384"/>
                  <a:pt x="2622" y="1385"/>
                </a:cubicBezTo>
                <a:cubicBezTo>
                  <a:pt x="2621" y="1385"/>
                  <a:pt x="2619" y="1387"/>
                  <a:pt x="2620" y="1387"/>
                </a:cubicBezTo>
                <a:cubicBezTo>
                  <a:pt x="2621" y="1387"/>
                  <a:pt x="2621" y="1386"/>
                  <a:pt x="2622" y="1386"/>
                </a:cubicBezTo>
                <a:cubicBezTo>
                  <a:pt x="2622" y="1386"/>
                  <a:pt x="2622" y="1387"/>
                  <a:pt x="2623" y="1386"/>
                </a:cubicBezTo>
                <a:cubicBezTo>
                  <a:pt x="2623" y="1386"/>
                  <a:pt x="2623" y="1386"/>
                  <a:pt x="2624" y="1386"/>
                </a:cubicBezTo>
                <a:cubicBezTo>
                  <a:pt x="2624" y="1385"/>
                  <a:pt x="2625" y="1385"/>
                  <a:pt x="2625" y="1384"/>
                </a:cubicBezTo>
                <a:cubicBezTo>
                  <a:pt x="2625" y="1384"/>
                  <a:pt x="2624" y="1384"/>
                  <a:pt x="2624" y="1384"/>
                </a:cubicBezTo>
                <a:cubicBezTo>
                  <a:pt x="2624" y="1383"/>
                  <a:pt x="2625" y="1383"/>
                  <a:pt x="2625" y="1383"/>
                </a:cubicBezTo>
                <a:cubicBezTo>
                  <a:pt x="2626" y="1384"/>
                  <a:pt x="2625" y="1384"/>
                  <a:pt x="2625" y="1385"/>
                </a:cubicBezTo>
                <a:cubicBezTo>
                  <a:pt x="2625" y="1386"/>
                  <a:pt x="2626" y="1385"/>
                  <a:pt x="2627" y="1385"/>
                </a:cubicBezTo>
                <a:cubicBezTo>
                  <a:pt x="2628" y="1386"/>
                  <a:pt x="2627" y="1386"/>
                  <a:pt x="2627" y="1387"/>
                </a:cubicBezTo>
                <a:cubicBezTo>
                  <a:pt x="2627" y="1388"/>
                  <a:pt x="2627" y="1388"/>
                  <a:pt x="2628" y="1389"/>
                </a:cubicBezTo>
                <a:cubicBezTo>
                  <a:pt x="2628" y="1389"/>
                  <a:pt x="2628" y="1390"/>
                  <a:pt x="2629" y="1390"/>
                </a:cubicBezTo>
                <a:cubicBezTo>
                  <a:pt x="2630" y="1390"/>
                  <a:pt x="2630" y="1389"/>
                  <a:pt x="2630" y="1388"/>
                </a:cubicBezTo>
                <a:cubicBezTo>
                  <a:pt x="2630" y="1388"/>
                  <a:pt x="2630" y="1387"/>
                  <a:pt x="2631" y="1387"/>
                </a:cubicBezTo>
                <a:cubicBezTo>
                  <a:pt x="2631" y="1386"/>
                  <a:pt x="2632" y="1386"/>
                  <a:pt x="2632" y="1386"/>
                </a:cubicBezTo>
                <a:cubicBezTo>
                  <a:pt x="2632" y="1385"/>
                  <a:pt x="2632" y="1385"/>
                  <a:pt x="2633" y="1384"/>
                </a:cubicBezTo>
                <a:cubicBezTo>
                  <a:pt x="2633" y="1384"/>
                  <a:pt x="2634" y="1383"/>
                  <a:pt x="2634" y="1383"/>
                </a:cubicBezTo>
                <a:cubicBezTo>
                  <a:pt x="2635" y="1383"/>
                  <a:pt x="2636" y="1381"/>
                  <a:pt x="2637" y="1381"/>
                </a:cubicBezTo>
                <a:cubicBezTo>
                  <a:pt x="2638" y="1381"/>
                  <a:pt x="2639" y="1381"/>
                  <a:pt x="2639" y="1381"/>
                </a:cubicBezTo>
                <a:cubicBezTo>
                  <a:pt x="2640" y="1380"/>
                  <a:pt x="2640" y="1380"/>
                  <a:pt x="2640" y="1380"/>
                </a:cubicBezTo>
                <a:cubicBezTo>
                  <a:pt x="2641" y="1379"/>
                  <a:pt x="2642" y="1380"/>
                  <a:pt x="2642" y="1379"/>
                </a:cubicBezTo>
                <a:cubicBezTo>
                  <a:pt x="2643" y="1379"/>
                  <a:pt x="2643" y="1378"/>
                  <a:pt x="2644" y="1379"/>
                </a:cubicBezTo>
                <a:cubicBezTo>
                  <a:pt x="2644" y="1381"/>
                  <a:pt x="2642" y="1380"/>
                  <a:pt x="2642" y="1381"/>
                </a:cubicBezTo>
                <a:cubicBezTo>
                  <a:pt x="2641" y="1382"/>
                  <a:pt x="2641" y="1382"/>
                  <a:pt x="2641" y="1383"/>
                </a:cubicBezTo>
                <a:cubicBezTo>
                  <a:pt x="2640" y="1383"/>
                  <a:pt x="2640" y="1383"/>
                  <a:pt x="2640" y="1384"/>
                </a:cubicBezTo>
                <a:cubicBezTo>
                  <a:pt x="2641" y="1384"/>
                  <a:pt x="2641" y="1384"/>
                  <a:pt x="2642" y="1384"/>
                </a:cubicBezTo>
                <a:cubicBezTo>
                  <a:pt x="2643" y="1384"/>
                  <a:pt x="2643" y="1385"/>
                  <a:pt x="2643" y="1385"/>
                </a:cubicBezTo>
                <a:cubicBezTo>
                  <a:pt x="2644" y="1386"/>
                  <a:pt x="2646" y="1386"/>
                  <a:pt x="2646" y="1384"/>
                </a:cubicBezTo>
                <a:cubicBezTo>
                  <a:pt x="2647" y="1384"/>
                  <a:pt x="2647" y="1384"/>
                  <a:pt x="2648" y="1383"/>
                </a:cubicBezTo>
                <a:cubicBezTo>
                  <a:pt x="2648" y="1382"/>
                  <a:pt x="2649" y="1382"/>
                  <a:pt x="2648" y="1381"/>
                </a:cubicBezTo>
                <a:cubicBezTo>
                  <a:pt x="2648" y="1381"/>
                  <a:pt x="2647" y="1381"/>
                  <a:pt x="2647" y="1381"/>
                </a:cubicBezTo>
                <a:cubicBezTo>
                  <a:pt x="2647" y="1381"/>
                  <a:pt x="2647" y="1380"/>
                  <a:pt x="2647" y="1380"/>
                </a:cubicBezTo>
                <a:cubicBezTo>
                  <a:pt x="2647" y="1379"/>
                  <a:pt x="2647" y="1378"/>
                  <a:pt x="2647" y="1378"/>
                </a:cubicBezTo>
                <a:cubicBezTo>
                  <a:pt x="2647" y="1377"/>
                  <a:pt x="2647" y="1377"/>
                  <a:pt x="2648" y="1377"/>
                </a:cubicBezTo>
                <a:cubicBezTo>
                  <a:pt x="2649" y="1378"/>
                  <a:pt x="2648" y="1378"/>
                  <a:pt x="2648" y="1378"/>
                </a:cubicBezTo>
                <a:cubicBezTo>
                  <a:pt x="2648" y="1379"/>
                  <a:pt x="2649" y="1379"/>
                  <a:pt x="2649" y="1379"/>
                </a:cubicBezTo>
                <a:cubicBezTo>
                  <a:pt x="2649" y="1380"/>
                  <a:pt x="2648" y="1383"/>
                  <a:pt x="2650" y="1382"/>
                </a:cubicBezTo>
                <a:cubicBezTo>
                  <a:pt x="2651" y="1382"/>
                  <a:pt x="2651" y="1380"/>
                  <a:pt x="2652" y="1380"/>
                </a:cubicBezTo>
                <a:cubicBezTo>
                  <a:pt x="2653" y="1379"/>
                  <a:pt x="2654" y="1378"/>
                  <a:pt x="2654" y="1377"/>
                </a:cubicBezTo>
                <a:cubicBezTo>
                  <a:pt x="2653" y="1376"/>
                  <a:pt x="2653" y="1376"/>
                  <a:pt x="2653" y="1376"/>
                </a:cubicBezTo>
                <a:cubicBezTo>
                  <a:pt x="2652" y="1375"/>
                  <a:pt x="2653" y="1375"/>
                  <a:pt x="2654" y="1374"/>
                </a:cubicBezTo>
                <a:cubicBezTo>
                  <a:pt x="2655" y="1374"/>
                  <a:pt x="2655" y="1372"/>
                  <a:pt x="2657" y="1373"/>
                </a:cubicBezTo>
                <a:cubicBezTo>
                  <a:pt x="2658" y="1373"/>
                  <a:pt x="2658" y="1373"/>
                  <a:pt x="2659" y="1373"/>
                </a:cubicBezTo>
                <a:cubicBezTo>
                  <a:pt x="2659" y="1374"/>
                  <a:pt x="2659" y="1374"/>
                  <a:pt x="2660" y="1375"/>
                </a:cubicBezTo>
                <a:cubicBezTo>
                  <a:pt x="2661" y="1375"/>
                  <a:pt x="2661" y="1374"/>
                  <a:pt x="2662" y="1375"/>
                </a:cubicBezTo>
                <a:cubicBezTo>
                  <a:pt x="2662" y="1375"/>
                  <a:pt x="2662" y="1376"/>
                  <a:pt x="2663" y="1376"/>
                </a:cubicBezTo>
                <a:cubicBezTo>
                  <a:pt x="2664" y="1376"/>
                  <a:pt x="2664" y="1376"/>
                  <a:pt x="2665" y="1376"/>
                </a:cubicBezTo>
                <a:cubicBezTo>
                  <a:pt x="2665" y="1377"/>
                  <a:pt x="2665" y="1377"/>
                  <a:pt x="2666" y="1377"/>
                </a:cubicBezTo>
                <a:cubicBezTo>
                  <a:pt x="2667" y="1378"/>
                  <a:pt x="2666" y="1375"/>
                  <a:pt x="2666" y="1375"/>
                </a:cubicBezTo>
                <a:cubicBezTo>
                  <a:pt x="2666" y="1374"/>
                  <a:pt x="2667" y="1373"/>
                  <a:pt x="2667" y="1373"/>
                </a:cubicBezTo>
                <a:cubicBezTo>
                  <a:pt x="2668" y="1374"/>
                  <a:pt x="2668" y="1374"/>
                  <a:pt x="2669" y="1374"/>
                </a:cubicBezTo>
                <a:cubicBezTo>
                  <a:pt x="2669" y="1373"/>
                  <a:pt x="2669" y="1373"/>
                  <a:pt x="2669" y="1373"/>
                </a:cubicBezTo>
                <a:cubicBezTo>
                  <a:pt x="2670" y="1372"/>
                  <a:pt x="2671" y="1372"/>
                  <a:pt x="2671" y="1372"/>
                </a:cubicBezTo>
                <a:cubicBezTo>
                  <a:pt x="2670" y="1371"/>
                  <a:pt x="2669" y="1371"/>
                  <a:pt x="2669" y="1370"/>
                </a:cubicBezTo>
                <a:cubicBezTo>
                  <a:pt x="2669" y="1370"/>
                  <a:pt x="2670" y="1369"/>
                  <a:pt x="2671" y="1369"/>
                </a:cubicBezTo>
                <a:cubicBezTo>
                  <a:pt x="2671" y="1369"/>
                  <a:pt x="2671" y="1370"/>
                  <a:pt x="2671" y="1370"/>
                </a:cubicBezTo>
                <a:cubicBezTo>
                  <a:pt x="2672" y="1370"/>
                  <a:pt x="2672" y="1370"/>
                  <a:pt x="2673" y="1370"/>
                </a:cubicBezTo>
                <a:cubicBezTo>
                  <a:pt x="2673" y="1370"/>
                  <a:pt x="2674" y="1370"/>
                  <a:pt x="2675" y="1370"/>
                </a:cubicBezTo>
                <a:cubicBezTo>
                  <a:pt x="2676" y="1370"/>
                  <a:pt x="2676" y="1370"/>
                  <a:pt x="2676" y="1371"/>
                </a:cubicBezTo>
                <a:cubicBezTo>
                  <a:pt x="2677" y="1372"/>
                  <a:pt x="2677" y="1373"/>
                  <a:pt x="2679" y="1372"/>
                </a:cubicBezTo>
                <a:cubicBezTo>
                  <a:pt x="2679" y="1372"/>
                  <a:pt x="2679" y="1371"/>
                  <a:pt x="2680" y="1371"/>
                </a:cubicBezTo>
                <a:cubicBezTo>
                  <a:pt x="2680" y="1371"/>
                  <a:pt x="2681" y="1371"/>
                  <a:pt x="2681" y="1370"/>
                </a:cubicBezTo>
                <a:cubicBezTo>
                  <a:pt x="2682" y="1370"/>
                  <a:pt x="2682" y="1369"/>
                  <a:pt x="2683" y="1368"/>
                </a:cubicBezTo>
                <a:cubicBezTo>
                  <a:pt x="2683" y="1367"/>
                  <a:pt x="2683" y="1366"/>
                  <a:pt x="2684" y="1365"/>
                </a:cubicBezTo>
                <a:cubicBezTo>
                  <a:pt x="2685" y="1363"/>
                  <a:pt x="2685" y="1362"/>
                  <a:pt x="2685" y="1360"/>
                </a:cubicBezTo>
                <a:cubicBezTo>
                  <a:pt x="2686" y="1360"/>
                  <a:pt x="2686" y="1359"/>
                  <a:pt x="2686" y="1358"/>
                </a:cubicBezTo>
                <a:cubicBezTo>
                  <a:pt x="2687" y="1358"/>
                  <a:pt x="2686" y="1357"/>
                  <a:pt x="2687" y="1356"/>
                </a:cubicBezTo>
                <a:cubicBezTo>
                  <a:pt x="2687" y="1355"/>
                  <a:pt x="2688" y="1354"/>
                  <a:pt x="2688" y="1352"/>
                </a:cubicBezTo>
                <a:cubicBezTo>
                  <a:pt x="2688" y="1351"/>
                  <a:pt x="2688" y="1351"/>
                  <a:pt x="2689" y="1350"/>
                </a:cubicBezTo>
                <a:cubicBezTo>
                  <a:pt x="2689" y="1350"/>
                  <a:pt x="2689" y="1350"/>
                  <a:pt x="2689" y="1349"/>
                </a:cubicBezTo>
                <a:cubicBezTo>
                  <a:pt x="2688" y="1349"/>
                  <a:pt x="2688" y="1349"/>
                  <a:pt x="2687" y="1350"/>
                </a:cubicBezTo>
                <a:cubicBezTo>
                  <a:pt x="2684" y="1351"/>
                  <a:pt x="2686" y="1343"/>
                  <a:pt x="2686" y="1343"/>
                </a:cubicBezTo>
                <a:cubicBezTo>
                  <a:pt x="2686" y="1340"/>
                  <a:pt x="2685" y="1337"/>
                  <a:pt x="2685" y="1334"/>
                </a:cubicBezTo>
                <a:cubicBezTo>
                  <a:pt x="2685" y="1333"/>
                  <a:pt x="2685" y="1331"/>
                  <a:pt x="2685" y="1330"/>
                </a:cubicBezTo>
                <a:cubicBezTo>
                  <a:pt x="2685" y="1329"/>
                  <a:pt x="2684" y="1327"/>
                  <a:pt x="2684" y="1326"/>
                </a:cubicBezTo>
                <a:cubicBezTo>
                  <a:pt x="2684" y="1324"/>
                  <a:pt x="2684" y="1323"/>
                  <a:pt x="2683" y="1322"/>
                </a:cubicBezTo>
                <a:cubicBezTo>
                  <a:pt x="2682" y="1321"/>
                  <a:pt x="2682" y="1320"/>
                  <a:pt x="2681" y="1318"/>
                </a:cubicBezTo>
                <a:cubicBezTo>
                  <a:pt x="2680" y="1317"/>
                  <a:pt x="2680" y="1316"/>
                  <a:pt x="2679" y="1315"/>
                </a:cubicBezTo>
                <a:cubicBezTo>
                  <a:pt x="2678" y="1314"/>
                  <a:pt x="2677" y="1313"/>
                  <a:pt x="2677" y="1312"/>
                </a:cubicBezTo>
                <a:cubicBezTo>
                  <a:pt x="2676" y="1311"/>
                  <a:pt x="2676" y="1310"/>
                  <a:pt x="2676" y="1310"/>
                </a:cubicBezTo>
                <a:cubicBezTo>
                  <a:pt x="2676" y="1309"/>
                  <a:pt x="2675" y="1308"/>
                  <a:pt x="2674" y="1307"/>
                </a:cubicBezTo>
                <a:cubicBezTo>
                  <a:pt x="2674" y="1306"/>
                  <a:pt x="2673" y="1305"/>
                  <a:pt x="2672" y="1304"/>
                </a:cubicBezTo>
                <a:cubicBezTo>
                  <a:pt x="2672" y="1303"/>
                  <a:pt x="2671" y="1303"/>
                  <a:pt x="2670" y="1301"/>
                </a:cubicBezTo>
                <a:cubicBezTo>
                  <a:pt x="2670" y="1300"/>
                  <a:pt x="2670" y="1299"/>
                  <a:pt x="2669" y="1298"/>
                </a:cubicBezTo>
                <a:cubicBezTo>
                  <a:pt x="2669" y="1297"/>
                  <a:pt x="2668" y="1297"/>
                  <a:pt x="2668" y="1296"/>
                </a:cubicBezTo>
                <a:cubicBezTo>
                  <a:pt x="2667" y="1295"/>
                  <a:pt x="2666" y="1293"/>
                  <a:pt x="2665" y="1292"/>
                </a:cubicBezTo>
                <a:cubicBezTo>
                  <a:pt x="2664" y="1290"/>
                  <a:pt x="2663" y="1290"/>
                  <a:pt x="2662" y="1289"/>
                </a:cubicBezTo>
                <a:cubicBezTo>
                  <a:pt x="2660" y="1287"/>
                  <a:pt x="2659" y="1284"/>
                  <a:pt x="2657" y="1283"/>
                </a:cubicBezTo>
                <a:cubicBezTo>
                  <a:pt x="2655" y="1281"/>
                  <a:pt x="2653" y="1279"/>
                  <a:pt x="2650" y="1278"/>
                </a:cubicBezTo>
                <a:cubicBezTo>
                  <a:pt x="2650" y="1278"/>
                  <a:pt x="2649" y="1278"/>
                  <a:pt x="2648" y="1278"/>
                </a:cubicBezTo>
                <a:cubicBezTo>
                  <a:pt x="2647" y="1278"/>
                  <a:pt x="2647" y="1278"/>
                  <a:pt x="2646" y="1278"/>
                </a:cubicBezTo>
                <a:cubicBezTo>
                  <a:pt x="2646" y="1277"/>
                  <a:pt x="2645" y="1278"/>
                  <a:pt x="2645" y="1277"/>
                </a:cubicBezTo>
                <a:cubicBezTo>
                  <a:pt x="2645" y="1276"/>
                  <a:pt x="2646" y="1275"/>
                  <a:pt x="2646" y="1275"/>
                </a:cubicBezTo>
                <a:cubicBezTo>
                  <a:pt x="2647" y="1272"/>
                  <a:pt x="2648" y="1276"/>
                  <a:pt x="2648" y="1276"/>
                </a:cubicBezTo>
                <a:cubicBezTo>
                  <a:pt x="2650" y="1275"/>
                  <a:pt x="2648" y="1274"/>
                  <a:pt x="2648" y="1273"/>
                </a:cubicBezTo>
                <a:cubicBezTo>
                  <a:pt x="2648" y="1271"/>
                  <a:pt x="2650" y="1270"/>
                  <a:pt x="2649" y="1269"/>
                </a:cubicBezTo>
                <a:cubicBezTo>
                  <a:pt x="2649" y="1268"/>
                  <a:pt x="2648" y="1267"/>
                  <a:pt x="2649" y="1265"/>
                </a:cubicBezTo>
                <a:cubicBezTo>
                  <a:pt x="2650" y="1264"/>
                  <a:pt x="2651" y="1264"/>
                  <a:pt x="2652" y="1264"/>
                </a:cubicBezTo>
                <a:cubicBezTo>
                  <a:pt x="2653" y="1263"/>
                  <a:pt x="2654" y="1262"/>
                  <a:pt x="2654" y="1262"/>
                </a:cubicBezTo>
                <a:cubicBezTo>
                  <a:pt x="2655" y="1262"/>
                  <a:pt x="2656" y="1262"/>
                  <a:pt x="2657" y="1261"/>
                </a:cubicBezTo>
                <a:cubicBezTo>
                  <a:pt x="2658" y="1261"/>
                  <a:pt x="2660" y="1261"/>
                  <a:pt x="2661" y="1261"/>
                </a:cubicBezTo>
                <a:cubicBezTo>
                  <a:pt x="2664" y="1260"/>
                  <a:pt x="2666" y="1257"/>
                  <a:pt x="2669" y="1256"/>
                </a:cubicBezTo>
                <a:cubicBezTo>
                  <a:pt x="2671" y="1254"/>
                  <a:pt x="2673" y="1253"/>
                  <a:pt x="2675" y="1251"/>
                </a:cubicBezTo>
                <a:cubicBezTo>
                  <a:pt x="2676" y="1250"/>
                  <a:pt x="2677" y="1249"/>
                  <a:pt x="2679" y="1248"/>
                </a:cubicBezTo>
                <a:cubicBezTo>
                  <a:pt x="2681" y="1246"/>
                  <a:pt x="2683" y="1245"/>
                  <a:pt x="2685" y="1244"/>
                </a:cubicBezTo>
                <a:cubicBezTo>
                  <a:pt x="2687" y="1243"/>
                  <a:pt x="2688" y="1242"/>
                  <a:pt x="2689" y="1242"/>
                </a:cubicBezTo>
                <a:cubicBezTo>
                  <a:pt x="2690" y="1241"/>
                  <a:pt x="2691" y="1240"/>
                  <a:pt x="2692" y="1239"/>
                </a:cubicBezTo>
                <a:cubicBezTo>
                  <a:pt x="2693" y="1238"/>
                  <a:pt x="2692" y="1236"/>
                  <a:pt x="2692" y="1235"/>
                </a:cubicBezTo>
                <a:cubicBezTo>
                  <a:pt x="2691" y="1234"/>
                  <a:pt x="2691" y="1232"/>
                  <a:pt x="2692" y="1231"/>
                </a:cubicBezTo>
                <a:cubicBezTo>
                  <a:pt x="2692" y="1230"/>
                  <a:pt x="2693" y="1229"/>
                  <a:pt x="2693" y="1228"/>
                </a:cubicBezTo>
                <a:cubicBezTo>
                  <a:pt x="2693" y="1227"/>
                  <a:pt x="2693" y="1226"/>
                  <a:pt x="2693" y="1225"/>
                </a:cubicBezTo>
                <a:cubicBezTo>
                  <a:pt x="2693" y="1223"/>
                  <a:pt x="2694" y="1223"/>
                  <a:pt x="2694" y="1221"/>
                </a:cubicBezTo>
                <a:cubicBezTo>
                  <a:pt x="2694" y="1220"/>
                  <a:pt x="2694" y="1218"/>
                  <a:pt x="2695" y="1217"/>
                </a:cubicBezTo>
                <a:cubicBezTo>
                  <a:pt x="2696" y="1216"/>
                  <a:pt x="2697" y="1215"/>
                  <a:pt x="2698" y="1214"/>
                </a:cubicBezTo>
                <a:cubicBezTo>
                  <a:pt x="2698" y="1212"/>
                  <a:pt x="2699" y="1211"/>
                  <a:pt x="2700" y="1210"/>
                </a:cubicBezTo>
                <a:cubicBezTo>
                  <a:pt x="2701" y="1209"/>
                  <a:pt x="2703" y="1208"/>
                  <a:pt x="2704" y="1207"/>
                </a:cubicBezTo>
                <a:cubicBezTo>
                  <a:pt x="2705" y="1206"/>
                  <a:pt x="2706" y="1205"/>
                  <a:pt x="2707" y="1205"/>
                </a:cubicBezTo>
                <a:cubicBezTo>
                  <a:pt x="2708" y="1205"/>
                  <a:pt x="2709" y="1205"/>
                  <a:pt x="2710" y="1205"/>
                </a:cubicBezTo>
                <a:cubicBezTo>
                  <a:pt x="2710" y="1206"/>
                  <a:pt x="2710" y="1206"/>
                  <a:pt x="2711" y="1206"/>
                </a:cubicBezTo>
                <a:cubicBezTo>
                  <a:pt x="2712" y="1206"/>
                  <a:pt x="2712" y="1206"/>
                  <a:pt x="2712" y="1205"/>
                </a:cubicBezTo>
                <a:cubicBezTo>
                  <a:pt x="2713" y="1204"/>
                  <a:pt x="2713" y="1204"/>
                  <a:pt x="2713" y="1203"/>
                </a:cubicBezTo>
                <a:cubicBezTo>
                  <a:pt x="2714" y="1202"/>
                  <a:pt x="2714" y="1201"/>
                  <a:pt x="2713" y="1200"/>
                </a:cubicBezTo>
                <a:cubicBezTo>
                  <a:pt x="2713" y="1199"/>
                  <a:pt x="2713" y="1197"/>
                  <a:pt x="2714" y="1198"/>
                </a:cubicBezTo>
                <a:cubicBezTo>
                  <a:pt x="2714" y="1198"/>
                  <a:pt x="2714" y="1199"/>
                  <a:pt x="2715" y="1199"/>
                </a:cubicBezTo>
                <a:cubicBezTo>
                  <a:pt x="2716" y="1199"/>
                  <a:pt x="2716" y="1198"/>
                  <a:pt x="2716" y="1198"/>
                </a:cubicBezTo>
                <a:cubicBezTo>
                  <a:pt x="2717" y="1197"/>
                  <a:pt x="2719" y="1198"/>
                  <a:pt x="2719" y="1198"/>
                </a:cubicBezTo>
                <a:cubicBezTo>
                  <a:pt x="2720" y="1199"/>
                  <a:pt x="2720" y="1200"/>
                  <a:pt x="2721" y="1199"/>
                </a:cubicBezTo>
                <a:cubicBezTo>
                  <a:pt x="2722" y="1199"/>
                  <a:pt x="2722" y="1198"/>
                  <a:pt x="2722" y="1197"/>
                </a:cubicBezTo>
                <a:cubicBezTo>
                  <a:pt x="2722" y="1196"/>
                  <a:pt x="2724" y="1195"/>
                  <a:pt x="2725" y="1194"/>
                </a:cubicBezTo>
                <a:cubicBezTo>
                  <a:pt x="2725" y="1193"/>
                  <a:pt x="2725" y="1192"/>
                  <a:pt x="2726" y="1191"/>
                </a:cubicBezTo>
                <a:cubicBezTo>
                  <a:pt x="2727" y="1190"/>
                  <a:pt x="2728" y="1189"/>
                  <a:pt x="2729" y="1188"/>
                </a:cubicBezTo>
                <a:cubicBezTo>
                  <a:pt x="2729" y="1187"/>
                  <a:pt x="2729" y="1185"/>
                  <a:pt x="2730" y="1184"/>
                </a:cubicBezTo>
                <a:cubicBezTo>
                  <a:pt x="2731" y="1184"/>
                  <a:pt x="2732" y="1183"/>
                  <a:pt x="2732" y="1183"/>
                </a:cubicBezTo>
                <a:cubicBezTo>
                  <a:pt x="2733" y="1182"/>
                  <a:pt x="2733" y="1182"/>
                  <a:pt x="2734" y="1182"/>
                </a:cubicBezTo>
                <a:cubicBezTo>
                  <a:pt x="2734" y="1182"/>
                  <a:pt x="2735" y="1181"/>
                  <a:pt x="2735" y="1181"/>
                </a:cubicBezTo>
                <a:cubicBezTo>
                  <a:pt x="2736" y="1181"/>
                  <a:pt x="2737" y="1182"/>
                  <a:pt x="2736" y="1183"/>
                </a:cubicBezTo>
                <a:cubicBezTo>
                  <a:pt x="2736" y="1183"/>
                  <a:pt x="2735" y="1184"/>
                  <a:pt x="2735" y="1184"/>
                </a:cubicBezTo>
                <a:cubicBezTo>
                  <a:pt x="2735" y="1185"/>
                  <a:pt x="2734" y="1185"/>
                  <a:pt x="2734" y="1186"/>
                </a:cubicBezTo>
                <a:cubicBezTo>
                  <a:pt x="2733" y="1186"/>
                  <a:pt x="2732" y="1186"/>
                  <a:pt x="2733" y="1187"/>
                </a:cubicBezTo>
                <a:cubicBezTo>
                  <a:pt x="2734" y="1188"/>
                  <a:pt x="2735" y="1187"/>
                  <a:pt x="2735" y="1187"/>
                </a:cubicBezTo>
                <a:cubicBezTo>
                  <a:pt x="2737" y="1187"/>
                  <a:pt x="2738" y="1187"/>
                  <a:pt x="2739" y="1185"/>
                </a:cubicBezTo>
                <a:cubicBezTo>
                  <a:pt x="2740" y="1185"/>
                  <a:pt x="2741" y="1183"/>
                  <a:pt x="2742" y="1183"/>
                </a:cubicBezTo>
                <a:cubicBezTo>
                  <a:pt x="2742" y="1184"/>
                  <a:pt x="2742" y="1185"/>
                  <a:pt x="2742" y="1186"/>
                </a:cubicBezTo>
                <a:cubicBezTo>
                  <a:pt x="2741" y="1187"/>
                  <a:pt x="2741" y="1188"/>
                  <a:pt x="2741" y="1189"/>
                </a:cubicBezTo>
                <a:cubicBezTo>
                  <a:pt x="2741" y="1190"/>
                  <a:pt x="2742" y="1190"/>
                  <a:pt x="2742" y="1191"/>
                </a:cubicBezTo>
                <a:cubicBezTo>
                  <a:pt x="2742" y="1192"/>
                  <a:pt x="2742" y="1193"/>
                  <a:pt x="2743" y="1193"/>
                </a:cubicBezTo>
                <a:cubicBezTo>
                  <a:pt x="2744" y="1192"/>
                  <a:pt x="2744" y="1190"/>
                  <a:pt x="2745" y="1192"/>
                </a:cubicBezTo>
                <a:cubicBezTo>
                  <a:pt x="2746" y="1193"/>
                  <a:pt x="2747" y="1194"/>
                  <a:pt x="2748" y="1193"/>
                </a:cubicBezTo>
                <a:cubicBezTo>
                  <a:pt x="2749" y="1192"/>
                  <a:pt x="2750" y="1191"/>
                  <a:pt x="2752" y="1192"/>
                </a:cubicBezTo>
                <a:cubicBezTo>
                  <a:pt x="2752" y="1192"/>
                  <a:pt x="2753" y="1193"/>
                  <a:pt x="2753" y="1193"/>
                </a:cubicBezTo>
                <a:cubicBezTo>
                  <a:pt x="2754" y="1193"/>
                  <a:pt x="2754" y="1193"/>
                  <a:pt x="2755" y="1194"/>
                </a:cubicBezTo>
                <a:cubicBezTo>
                  <a:pt x="2755" y="1194"/>
                  <a:pt x="2755" y="1195"/>
                  <a:pt x="2756" y="1196"/>
                </a:cubicBezTo>
                <a:cubicBezTo>
                  <a:pt x="2756" y="1196"/>
                  <a:pt x="2757" y="1196"/>
                  <a:pt x="2757" y="1196"/>
                </a:cubicBezTo>
                <a:cubicBezTo>
                  <a:pt x="2757" y="1196"/>
                  <a:pt x="2757" y="1197"/>
                  <a:pt x="2758" y="1197"/>
                </a:cubicBezTo>
                <a:cubicBezTo>
                  <a:pt x="2758" y="1197"/>
                  <a:pt x="2759" y="1197"/>
                  <a:pt x="2759" y="1197"/>
                </a:cubicBezTo>
                <a:cubicBezTo>
                  <a:pt x="2761" y="1196"/>
                  <a:pt x="2761" y="1195"/>
                  <a:pt x="2763" y="1194"/>
                </a:cubicBezTo>
                <a:cubicBezTo>
                  <a:pt x="2764" y="1194"/>
                  <a:pt x="2766" y="1194"/>
                  <a:pt x="2767" y="1194"/>
                </a:cubicBezTo>
                <a:cubicBezTo>
                  <a:pt x="2769" y="1194"/>
                  <a:pt x="2770" y="1193"/>
                  <a:pt x="2772" y="1193"/>
                </a:cubicBezTo>
                <a:cubicBezTo>
                  <a:pt x="2773" y="1192"/>
                  <a:pt x="2773" y="1192"/>
                  <a:pt x="2774" y="1191"/>
                </a:cubicBezTo>
                <a:cubicBezTo>
                  <a:pt x="2777" y="1190"/>
                  <a:pt x="2779" y="1190"/>
                  <a:pt x="2781" y="1188"/>
                </a:cubicBezTo>
                <a:cubicBezTo>
                  <a:pt x="2783" y="1187"/>
                  <a:pt x="2784" y="1186"/>
                  <a:pt x="2786" y="1185"/>
                </a:cubicBezTo>
                <a:cubicBezTo>
                  <a:pt x="2787" y="1184"/>
                  <a:pt x="2788" y="1184"/>
                  <a:pt x="2788" y="1183"/>
                </a:cubicBezTo>
                <a:cubicBezTo>
                  <a:pt x="2789" y="1183"/>
                  <a:pt x="2790" y="1182"/>
                  <a:pt x="2791" y="1182"/>
                </a:cubicBezTo>
                <a:cubicBezTo>
                  <a:pt x="2792" y="1181"/>
                  <a:pt x="2793" y="1181"/>
                  <a:pt x="2793" y="1181"/>
                </a:cubicBezTo>
                <a:cubicBezTo>
                  <a:pt x="2795" y="1180"/>
                  <a:pt x="2796" y="1179"/>
                  <a:pt x="2798" y="1178"/>
                </a:cubicBezTo>
                <a:cubicBezTo>
                  <a:pt x="2799" y="1177"/>
                  <a:pt x="2800" y="1175"/>
                  <a:pt x="2801" y="1174"/>
                </a:cubicBezTo>
                <a:cubicBezTo>
                  <a:pt x="2803" y="1173"/>
                  <a:pt x="2804" y="1171"/>
                  <a:pt x="2805" y="1169"/>
                </a:cubicBezTo>
                <a:cubicBezTo>
                  <a:pt x="2806" y="1167"/>
                  <a:pt x="2807" y="1165"/>
                  <a:pt x="2809" y="1162"/>
                </a:cubicBezTo>
                <a:cubicBezTo>
                  <a:pt x="2809" y="1162"/>
                  <a:pt x="2809" y="1161"/>
                  <a:pt x="2810" y="1160"/>
                </a:cubicBezTo>
                <a:cubicBezTo>
                  <a:pt x="2811" y="1159"/>
                  <a:pt x="2812" y="1158"/>
                  <a:pt x="2813" y="1157"/>
                </a:cubicBezTo>
                <a:cubicBezTo>
                  <a:pt x="2815" y="1155"/>
                  <a:pt x="2817" y="1154"/>
                  <a:pt x="2819" y="1152"/>
                </a:cubicBezTo>
                <a:cubicBezTo>
                  <a:pt x="2821" y="1151"/>
                  <a:pt x="2822" y="1149"/>
                  <a:pt x="2823" y="1147"/>
                </a:cubicBezTo>
                <a:cubicBezTo>
                  <a:pt x="2824" y="1145"/>
                  <a:pt x="2825" y="1144"/>
                  <a:pt x="2827" y="1142"/>
                </a:cubicBezTo>
                <a:cubicBezTo>
                  <a:pt x="2830" y="1139"/>
                  <a:pt x="2834" y="1135"/>
                  <a:pt x="2837" y="1132"/>
                </a:cubicBezTo>
                <a:cubicBezTo>
                  <a:pt x="2839" y="1130"/>
                  <a:pt x="2841" y="1128"/>
                  <a:pt x="2843" y="1126"/>
                </a:cubicBezTo>
                <a:cubicBezTo>
                  <a:pt x="2844" y="1125"/>
                  <a:pt x="2845" y="1124"/>
                  <a:pt x="2846" y="1123"/>
                </a:cubicBezTo>
                <a:cubicBezTo>
                  <a:pt x="2846" y="1123"/>
                  <a:pt x="2846" y="1123"/>
                  <a:pt x="2847" y="1122"/>
                </a:cubicBezTo>
                <a:cubicBezTo>
                  <a:pt x="2848" y="1121"/>
                  <a:pt x="2850" y="1119"/>
                  <a:pt x="2851" y="1117"/>
                </a:cubicBezTo>
                <a:cubicBezTo>
                  <a:pt x="2852" y="1116"/>
                  <a:pt x="2853" y="1115"/>
                  <a:pt x="2855" y="1114"/>
                </a:cubicBezTo>
                <a:cubicBezTo>
                  <a:pt x="2856" y="1112"/>
                  <a:pt x="2857" y="1111"/>
                  <a:pt x="2859" y="1109"/>
                </a:cubicBezTo>
                <a:cubicBezTo>
                  <a:pt x="2859" y="1108"/>
                  <a:pt x="2860" y="1106"/>
                  <a:pt x="2861" y="1105"/>
                </a:cubicBezTo>
                <a:cubicBezTo>
                  <a:pt x="2862" y="1103"/>
                  <a:pt x="2863" y="1102"/>
                  <a:pt x="2864" y="1100"/>
                </a:cubicBezTo>
                <a:cubicBezTo>
                  <a:pt x="2864" y="1099"/>
                  <a:pt x="2864" y="1098"/>
                  <a:pt x="2865" y="1096"/>
                </a:cubicBezTo>
                <a:cubicBezTo>
                  <a:pt x="2865" y="1095"/>
                  <a:pt x="2865" y="1093"/>
                  <a:pt x="2865" y="1092"/>
                </a:cubicBezTo>
                <a:cubicBezTo>
                  <a:pt x="2867" y="1089"/>
                  <a:pt x="2870" y="1088"/>
                  <a:pt x="2872" y="1085"/>
                </a:cubicBezTo>
                <a:cubicBezTo>
                  <a:pt x="2872" y="1084"/>
                  <a:pt x="2873" y="1083"/>
                  <a:pt x="2874" y="1082"/>
                </a:cubicBezTo>
                <a:cubicBezTo>
                  <a:pt x="2876" y="1080"/>
                  <a:pt x="2877" y="1079"/>
                  <a:pt x="2878" y="1077"/>
                </a:cubicBezTo>
                <a:cubicBezTo>
                  <a:pt x="2880" y="1073"/>
                  <a:pt x="2881" y="1070"/>
                  <a:pt x="2885" y="1068"/>
                </a:cubicBezTo>
                <a:cubicBezTo>
                  <a:pt x="2886" y="1067"/>
                  <a:pt x="2888" y="1065"/>
                  <a:pt x="2889" y="1064"/>
                </a:cubicBezTo>
                <a:cubicBezTo>
                  <a:pt x="2890" y="1063"/>
                  <a:pt x="2892" y="1061"/>
                  <a:pt x="2893" y="1060"/>
                </a:cubicBezTo>
                <a:cubicBezTo>
                  <a:pt x="2894" y="1058"/>
                  <a:pt x="2895" y="1057"/>
                  <a:pt x="2896" y="1055"/>
                </a:cubicBezTo>
                <a:cubicBezTo>
                  <a:pt x="2897" y="1054"/>
                  <a:pt x="2897" y="1052"/>
                  <a:pt x="2898" y="1051"/>
                </a:cubicBezTo>
                <a:cubicBezTo>
                  <a:pt x="2898" y="1049"/>
                  <a:pt x="2899" y="1048"/>
                  <a:pt x="2900" y="1047"/>
                </a:cubicBezTo>
                <a:cubicBezTo>
                  <a:pt x="2901" y="1046"/>
                  <a:pt x="2901" y="1045"/>
                  <a:pt x="2901" y="1043"/>
                </a:cubicBezTo>
                <a:cubicBezTo>
                  <a:pt x="2901" y="1043"/>
                  <a:pt x="2902" y="1041"/>
                  <a:pt x="2901" y="1041"/>
                </a:cubicBezTo>
                <a:cubicBezTo>
                  <a:pt x="2901" y="1040"/>
                  <a:pt x="2901" y="1041"/>
                  <a:pt x="2900" y="1041"/>
                </a:cubicBezTo>
                <a:cubicBezTo>
                  <a:pt x="2900" y="1041"/>
                  <a:pt x="2900" y="1041"/>
                  <a:pt x="2900" y="1041"/>
                </a:cubicBezTo>
                <a:cubicBezTo>
                  <a:pt x="2899" y="1040"/>
                  <a:pt x="2900" y="1039"/>
                  <a:pt x="2900" y="1039"/>
                </a:cubicBezTo>
                <a:cubicBezTo>
                  <a:pt x="2900" y="1039"/>
                  <a:pt x="2901" y="1038"/>
                  <a:pt x="2901" y="1037"/>
                </a:cubicBezTo>
                <a:cubicBezTo>
                  <a:pt x="2901" y="1037"/>
                  <a:pt x="2901" y="1036"/>
                  <a:pt x="2902" y="1035"/>
                </a:cubicBezTo>
                <a:cubicBezTo>
                  <a:pt x="2902" y="1034"/>
                  <a:pt x="2903" y="1033"/>
                  <a:pt x="2904" y="1032"/>
                </a:cubicBezTo>
                <a:cubicBezTo>
                  <a:pt x="2904" y="1031"/>
                  <a:pt x="2904" y="1031"/>
                  <a:pt x="2904" y="1030"/>
                </a:cubicBezTo>
                <a:cubicBezTo>
                  <a:pt x="2904" y="1029"/>
                  <a:pt x="2905" y="1028"/>
                  <a:pt x="2905" y="1028"/>
                </a:cubicBezTo>
                <a:cubicBezTo>
                  <a:pt x="2905" y="1026"/>
                  <a:pt x="2905" y="1025"/>
                  <a:pt x="2905" y="1023"/>
                </a:cubicBezTo>
                <a:cubicBezTo>
                  <a:pt x="2905" y="1022"/>
                  <a:pt x="2904" y="1021"/>
                  <a:pt x="2903" y="1020"/>
                </a:cubicBezTo>
                <a:cubicBezTo>
                  <a:pt x="2902" y="1019"/>
                  <a:pt x="2903" y="1018"/>
                  <a:pt x="2903" y="1017"/>
                </a:cubicBezTo>
                <a:cubicBezTo>
                  <a:pt x="2904" y="1016"/>
                  <a:pt x="2905" y="1015"/>
                  <a:pt x="2906" y="1015"/>
                </a:cubicBezTo>
                <a:cubicBezTo>
                  <a:pt x="2906" y="1014"/>
                  <a:pt x="2908" y="1014"/>
                  <a:pt x="2907" y="1013"/>
                </a:cubicBezTo>
                <a:cubicBezTo>
                  <a:pt x="2906" y="1013"/>
                  <a:pt x="2906" y="1013"/>
                  <a:pt x="2905" y="1012"/>
                </a:cubicBezTo>
                <a:cubicBezTo>
                  <a:pt x="2905" y="1012"/>
                  <a:pt x="2905" y="1011"/>
                  <a:pt x="2905" y="1010"/>
                </a:cubicBezTo>
                <a:cubicBezTo>
                  <a:pt x="2905" y="1008"/>
                  <a:pt x="2905" y="1006"/>
                  <a:pt x="2904" y="1004"/>
                </a:cubicBezTo>
                <a:cubicBezTo>
                  <a:pt x="2904" y="1002"/>
                  <a:pt x="2904" y="1001"/>
                  <a:pt x="2904" y="1000"/>
                </a:cubicBezTo>
                <a:cubicBezTo>
                  <a:pt x="2904" y="998"/>
                  <a:pt x="2905" y="996"/>
                  <a:pt x="2905" y="994"/>
                </a:cubicBezTo>
                <a:cubicBezTo>
                  <a:pt x="2906" y="993"/>
                  <a:pt x="2907" y="991"/>
                  <a:pt x="2907" y="989"/>
                </a:cubicBezTo>
                <a:cubicBezTo>
                  <a:pt x="2908" y="988"/>
                  <a:pt x="2908" y="988"/>
                  <a:pt x="2907" y="987"/>
                </a:cubicBezTo>
                <a:cubicBezTo>
                  <a:pt x="2907" y="985"/>
                  <a:pt x="2907" y="983"/>
                  <a:pt x="2908" y="982"/>
                </a:cubicBezTo>
                <a:cubicBezTo>
                  <a:pt x="2909" y="981"/>
                  <a:pt x="2910" y="981"/>
                  <a:pt x="2911" y="980"/>
                </a:cubicBezTo>
                <a:cubicBezTo>
                  <a:pt x="2913" y="978"/>
                  <a:pt x="2910" y="978"/>
                  <a:pt x="2911" y="976"/>
                </a:cubicBezTo>
                <a:cubicBezTo>
                  <a:pt x="2911" y="975"/>
                  <a:pt x="2913" y="974"/>
                  <a:pt x="2914" y="973"/>
                </a:cubicBezTo>
                <a:cubicBezTo>
                  <a:pt x="2915" y="971"/>
                  <a:pt x="2916" y="970"/>
                  <a:pt x="2917" y="969"/>
                </a:cubicBezTo>
                <a:cubicBezTo>
                  <a:pt x="2919" y="968"/>
                  <a:pt x="2920" y="967"/>
                  <a:pt x="2922" y="966"/>
                </a:cubicBezTo>
                <a:cubicBezTo>
                  <a:pt x="2923" y="965"/>
                  <a:pt x="2922" y="964"/>
                  <a:pt x="2921" y="963"/>
                </a:cubicBezTo>
                <a:cubicBezTo>
                  <a:pt x="2920" y="962"/>
                  <a:pt x="2920" y="962"/>
                  <a:pt x="2921" y="961"/>
                </a:cubicBezTo>
                <a:cubicBezTo>
                  <a:pt x="2921" y="960"/>
                  <a:pt x="2923" y="960"/>
                  <a:pt x="2923" y="959"/>
                </a:cubicBezTo>
                <a:cubicBezTo>
                  <a:pt x="2924" y="958"/>
                  <a:pt x="2924" y="958"/>
                  <a:pt x="2923" y="957"/>
                </a:cubicBezTo>
                <a:cubicBezTo>
                  <a:pt x="2922" y="957"/>
                  <a:pt x="2921" y="958"/>
                  <a:pt x="2921" y="957"/>
                </a:cubicBezTo>
                <a:cubicBezTo>
                  <a:pt x="2920" y="957"/>
                  <a:pt x="2920" y="956"/>
                  <a:pt x="2920" y="956"/>
                </a:cubicBezTo>
                <a:cubicBezTo>
                  <a:pt x="2918" y="955"/>
                  <a:pt x="2917" y="955"/>
                  <a:pt x="2917" y="953"/>
                </a:cubicBezTo>
                <a:cubicBezTo>
                  <a:pt x="2917" y="952"/>
                  <a:pt x="2916" y="951"/>
                  <a:pt x="2917" y="951"/>
                </a:cubicBezTo>
                <a:cubicBezTo>
                  <a:pt x="2917" y="950"/>
                  <a:pt x="2918" y="951"/>
                  <a:pt x="2919" y="950"/>
                </a:cubicBezTo>
                <a:cubicBezTo>
                  <a:pt x="2919" y="949"/>
                  <a:pt x="2918" y="949"/>
                  <a:pt x="2918" y="948"/>
                </a:cubicBezTo>
                <a:cubicBezTo>
                  <a:pt x="2918" y="947"/>
                  <a:pt x="2919" y="946"/>
                  <a:pt x="2919" y="945"/>
                </a:cubicBezTo>
                <a:cubicBezTo>
                  <a:pt x="2919" y="944"/>
                  <a:pt x="2919" y="943"/>
                  <a:pt x="2919" y="942"/>
                </a:cubicBezTo>
                <a:cubicBezTo>
                  <a:pt x="2918" y="941"/>
                  <a:pt x="2918" y="940"/>
                  <a:pt x="2917" y="940"/>
                </a:cubicBezTo>
                <a:cubicBezTo>
                  <a:pt x="2916" y="940"/>
                  <a:pt x="2916" y="940"/>
                  <a:pt x="2915" y="940"/>
                </a:cubicBezTo>
                <a:cubicBezTo>
                  <a:pt x="2914" y="939"/>
                  <a:pt x="2912" y="938"/>
                  <a:pt x="2912" y="936"/>
                </a:cubicBezTo>
                <a:cubicBezTo>
                  <a:pt x="2913" y="934"/>
                  <a:pt x="2914" y="937"/>
                  <a:pt x="2915" y="937"/>
                </a:cubicBezTo>
                <a:cubicBezTo>
                  <a:pt x="2916" y="937"/>
                  <a:pt x="2916" y="937"/>
                  <a:pt x="2917" y="937"/>
                </a:cubicBezTo>
                <a:cubicBezTo>
                  <a:pt x="2918" y="937"/>
                  <a:pt x="2918" y="938"/>
                  <a:pt x="2918" y="938"/>
                </a:cubicBezTo>
                <a:cubicBezTo>
                  <a:pt x="2919" y="937"/>
                  <a:pt x="2919" y="936"/>
                  <a:pt x="2919" y="936"/>
                </a:cubicBezTo>
                <a:cubicBezTo>
                  <a:pt x="2920" y="935"/>
                  <a:pt x="2920" y="935"/>
                  <a:pt x="2921" y="935"/>
                </a:cubicBezTo>
                <a:cubicBezTo>
                  <a:pt x="2922" y="934"/>
                  <a:pt x="2922" y="932"/>
                  <a:pt x="2922" y="931"/>
                </a:cubicBezTo>
                <a:cubicBezTo>
                  <a:pt x="2921" y="930"/>
                  <a:pt x="2921" y="929"/>
                  <a:pt x="2920" y="928"/>
                </a:cubicBezTo>
                <a:cubicBezTo>
                  <a:pt x="2919" y="927"/>
                  <a:pt x="2918" y="926"/>
                  <a:pt x="2917" y="925"/>
                </a:cubicBezTo>
                <a:cubicBezTo>
                  <a:pt x="2915" y="925"/>
                  <a:pt x="2913" y="925"/>
                  <a:pt x="2912" y="924"/>
                </a:cubicBezTo>
                <a:cubicBezTo>
                  <a:pt x="2911" y="923"/>
                  <a:pt x="2910" y="922"/>
                  <a:pt x="2909" y="921"/>
                </a:cubicBezTo>
                <a:cubicBezTo>
                  <a:pt x="2908" y="920"/>
                  <a:pt x="2906" y="920"/>
                  <a:pt x="2905" y="919"/>
                </a:cubicBezTo>
                <a:cubicBezTo>
                  <a:pt x="2905" y="918"/>
                  <a:pt x="2904" y="918"/>
                  <a:pt x="2904" y="917"/>
                </a:cubicBezTo>
                <a:cubicBezTo>
                  <a:pt x="2903" y="917"/>
                  <a:pt x="2902" y="916"/>
                  <a:pt x="2902" y="916"/>
                </a:cubicBezTo>
                <a:cubicBezTo>
                  <a:pt x="2901" y="915"/>
                  <a:pt x="2900" y="914"/>
                  <a:pt x="2899" y="913"/>
                </a:cubicBezTo>
                <a:cubicBezTo>
                  <a:pt x="2897" y="912"/>
                  <a:pt x="2896" y="910"/>
                  <a:pt x="2896" y="909"/>
                </a:cubicBezTo>
                <a:cubicBezTo>
                  <a:pt x="2895" y="907"/>
                  <a:pt x="2894" y="906"/>
                  <a:pt x="2893" y="905"/>
                </a:cubicBezTo>
                <a:cubicBezTo>
                  <a:pt x="2892" y="904"/>
                  <a:pt x="2891" y="903"/>
                  <a:pt x="2890" y="902"/>
                </a:cubicBezTo>
                <a:cubicBezTo>
                  <a:pt x="2888" y="902"/>
                  <a:pt x="2886" y="902"/>
                  <a:pt x="2885" y="902"/>
                </a:cubicBezTo>
                <a:cubicBezTo>
                  <a:pt x="2882" y="902"/>
                  <a:pt x="2879" y="903"/>
                  <a:pt x="2875" y="903"/>
                </a:cubicBezTo>
                <a:cubicBezTo>
                  <a:pt x="2874" y="903"/>
                  <a:pt x="2873" y="903"/>
                  <a:pt x="2872" y="903"/>
                </a:cubicBezTo>
                <a:cubicBezTo>
                  <a:pt x="2871" y="902"/>
                  <a:pt x="2869" y="902"/>
                  <a:pt x="2868" y="903"/>
                </a:cubicBezTo>
                <a:cubicBezTo>
                  <a:pt x="2867" y="903"/>
                  <a:pt x="2868" y="903"/>
                  <a:pt x="2869" y="904"/>
                </a:cubicBezTo>
                <a:cubicBezTo>
                  <a:pt x="2869" y="904"/>
                  <a:pt x="2869" y="905"/>
                  <a:pt x="2869" y="905"/>
                </a:cubicBezTo>
                <a:cubicBezTo>
                  <a:pt x="2869" y="906"/>
                  <a:pt x="2869" y="906"/>
                  <a:pt x="2868" y="907"/>
                </a:cubicBezTo>
                <a:cubicBezTo>
                  <a:pt x="2868" y="908"/>
                  <a:pt x="2867" y="908"/>
                  <a:pt x="2869" y="908"/>
                </a:cubicBezTo>
                <a:cubicBezTo>
                  <a:pt x="2869" y="908"/>
                  <a:pt x="2870" y="908"/>
                  <a:pt x="2870" y="909"/>
                </a:cubicBezTo>
                <a:cubicBezTo>
                  <a:pt x="2870" y="910"/>
                  <a:pt x="2868" y="912"/>
                  <a:pt x="2868" y="913"/>
                </a:cubicBezTo>
                <a:cubicBezTo>
                  <a:pt x="2868" y="914"/>
                  <a:pt x="2868" y="916"/>
                  <a:pt x="2867" y="917"/>
                </a:cubicBezTo>
                <a:cubicBezTo>
                  <a:pt x="2866" y="918"/>
                  <a:pt x="2866" y="919"/>
                  <a:pt x="2865" y="920"/>
                </a:cubicBezTo>
                <a:cubicBezTo>
                  <a:pt x="2865" y="921"/>
                  <a:pt x="2864" y="922"/>
                  <a:pt x="2863" y="923"/>
                </a:cubicBezTo>
                <a:cubicBezTo>
                  <a:pt x="2862" y="923"/>
                  <a:pt x="2861" y="923"/>
                  <a:pt x="2861" y="923"/>
                </a:cubicBezTo>
                <a:cubicBezTo>
                  <a:pt x="2860" y="923"/>
                  <a:pt x="2859" y="924"/>
                  <a:pt x="2859" y="924"/>
                </a:cubicBezTo>
                <a:cubicBezTo>
                  <a:pt x="2859" y="923"/>
                  <a:pt x="2860" y="923"/>
                  <a:pt x="2860" y="922"/>
                </a:cubicBezTo>
                <a:cubicBezTo>
                  <a:pt x="2861" y="922"/>
                  <a:pt x="2861" y="921"/>
                  <a:pt x="2861" y="921"/>
                </a:cubicBezTo>
                <a:cubicBezTo>
                  <a:pt x="2862" y="919"/>
                  <a:pt x="2863" y="919"/>
                  <a:pt x="2864" y="917"/>
                </a:cubicBezTo>
                <a:cubicBezTo>
                  <a:pt x="2864" y="917"/>
                  <a:pt x="2865" y="917"/>
                  <a:pt x="2865" y="916"/>
                </a:cubicBezTo>
                <a:cubicBezTo>
                  <a:pt x="2865" y="915"/>
                  <a:pt x="2866" y="915"/>
                  <a:pt x="2866" y="914"/>
                </a:cubicBezTo>
                <a:cubicBezTo>
                  <a:pt x="2866" y="913"/>
                  <a:pt x="2867" y="911"/>
                  <a:pt x="2866" y="910"/>
                </a:cubicBezTo>
                <a:cubicBezTo>
                  <a:pt x="2865" y="910"/>
                  <a:pt x="2863" y="912"/>
                  <a:pt x="2862" y="912"/>
                </a:cubicBezTo>
                <a:cubicBezTo>
                  <a:pt x="2862" y="913"/>
                  <a:pt x="2861" y="913"/>
                  <a:pt x="2860" y="914"/>
                </a:cubicBezTo>
                <a:cubicBezTo>
                  <a:pt x="2859" y="914"/>
                  <a:pt x="2859" y="915"/>
                  <a:pt x="2858" y="916"/>
                </a:cubicBezTo>
                <a:cubicBezTo>
                  <a:pt x="2857" y="917"/>
                  <a:pt x="2857" y="917"/>
                  <a:pt x="2856" y="918"/>
                </a:cubicBezTo>
                <a:cubicBezTo>
                  <a:pt x="2855" y="918"/>
                  <a:pt x="2855" y="919"/>
                  <a:pt x="2854" y="920"/>
                </a:cubicBezTo>
                <a:cubicBezTo>
                  <a:pt x="2854" y="920"/>
                  <a:pt x="2853" y="920"/>
                  <a:pt x="2853" y="921"/>
                </a:cubicBezTo>
                <a:cubicBezTo>
                  <a:pt x="2851" y="921"/>
                  <a:pt x="2850" y="921"/>
                  <a:pt x="2849" y="922"/>
                </a:cubicBezTo>
                <a:cubicBezTo>
                  <a:pt x="2847" y="922"/>
                  <a:pt x="2846" y="923"/>
                  <a:pt x="2845" y="923"/>
                </a:cubicBezTo>
                <a:cubicBezTo>
                  <a:pt x="2844" y="923"/>
                  <a:pt x="2843" y="922"/>
                  <a:pt x="2842" y="922"/>
                </a:cubicBezTo>
                <a:cubicBezTo>
                  <a:pt x="2841" y="922"/>
                  <a:pt x="2840" y="922"/>
                  <a:pt x="2839" y="922"/>
                </a:cubicBezTo>
                <a:cubicBezTo>
                  <a:pt x="2839" y="922"/>
                  <a:pt x="2839" y="922"/>
                  <a:pt x="2839" y="922"/>
                </a:cubicBezTo>
                <a:cubicBezTo>
                  <a:pt x="2840" y="921"/>
                  <a:pt x="2840" y="921"/>
                  <a:pt x="2841" y="921"/>
                </a:cubicBezTo>
                <a:cubicBezTo>
                  <a:pt x="2841" y="920"/>
                  <a:pt x="2841" y="919"/>
                  <a:pt x="2842" y="919"/>
                </a:cubicBezTo>
                <a:cubicBezTo>
                  <a:pt x="2843" y="918"/>
                  <a:pt x="2845" y="920"/>
                  <a:pt x="2846" y="918"/>
                </a:cubicBezTo>
                <a:cubicBezTo>
                  <a:pt x="2846" y="917"/>
                  <a:pt x="2846" y="916"/>
                  <a:pt x="2846" y="916"/>
                </a:cubicBezTo>
                <a:cubicBezTo>
                  <a:pt x="2847" y="915"/>
                  <a:pt x="2847" y="915"/>
                  <a:pt x="2848" y="914"/>
                </a:cubicBezTo>
                <a:cubicBezTo>
                  <a:pt x="2849" y="914"/>
                  <a:pt x="2851" y="913"/>
                  <a:pt x="2851" y="912"/>
                </a:cubicBezTo>
                <a:cubicBezTo>
                  <a:pt x="2851" y="911"/>
                  <a:pt x="2850" y="912"/>
                  <a:pt x="2849" y="912"/>
                </a:cubicBezTo>
                <a:cubicBezTo>
                  <a:pt x="2848" y="912"/>
                  <a:pt x="2848" y="912"/>
                  <a:pt x="2847" y="911"/>
                </a:cubicBezTo>
                <a:cubicBezTo>
                  <a:pt x="2846" y="911"/>
                  <a:pt x="2846" y="910"/>
                  <a:pt x="2845" y="910"/>
                </a:cubicBezTo>
                <a:cubicBezTo>
                  <a:pt x="2845" y="910"/>
                  <a:pt x="2842" y="910"/>
                  <a:pt x="2842" y="909"/>
                </a:cubicBezTo>
                <a:cubicBezTo>
                  <a:pt x="2843" y="908"/>
                  <a:pt x="2844" y="909"/>
                  <a:pt x="2844" y="908"/>
                </a:cubicBezTo>
                <a:cubicBezTo>
                  <a:pt x="2845" y="908"/>
                  <a:pt x="2845" y="907"/>
                  <a:pt x="2845" y="906"/>
                </a:cubicBezTo>
                <a:cubicBezTo>
                  <a:pt x="2845" y="906"/>
                  <a:pt x="2846" y="905"/>
                  <a:pt x="2846" y="905"/>
                </a:cubicBezTo>
                <a:cubicBezTo>
                  <a:pt x="2846" y="904"/>
                  <a:pt x="2845" y="903"/>
                  <a:pt x="2845" y="903"/>
                </a:cubicBezTo>
                <a:cubicBezTo>
                  <a:pt x="2844" y="902"/>
                  <a:pt x="2842" y="902"/>
                  <a:pt x="2841" y="903"/>
                </a:cubicBezTo>
                <a:cubicBezTo>
                  <a:pt x="2841" y="903"/>
                  <a:pt x="2840" y="904"/>
                  <a:pt x="2840" y="904"/>
                </a:cubicBezTo>
                <a:cubicBezTo>
                  <a:pt x="2839" y="905"/>
                  <a:pt x="2838" y="905"/>
                  <a:pt x="2838" y="905"/>
                </a:cubicBezTo>
                <a:cubicBezTo>
                  <a:pt x="2837" y="905"/>
                  <a:pt x="2836" y="906"/>
                  <a:pt x="2836" y="906"/>
                </a:cubicBezTo>
                <a:cubicBezTo>
                  <a:pt x="2836" y="907"/>
                  <a:pt x="2837" y="907"/>
                  <a:pt x="2837" y="908"/>
                </a:cubicBezTo>
                <a:cubicBezTo>
                  <a:pt x="2838" y="908"/>
                  <a:pt x="2838" y="909"/>
                  <a:pt x="2839" y="909"/>
                </a:cubicBezTo>
                <a:cubicBezTo>
                  <a:pt x="2839" y="910"/>
                  <a:pt x="2840" y="910"/>
                  <a:pt x="2840" y="910"/>
                </a:cubicBezTo>
                <a:cubicBezTo>
                  <a:pt x="2840" y="911"/>
                  <a:pt x="2839" y="911"/>
                  <a:pt x="2838" y="912"/>
                </a:cubicBezTo>
                <a:cubicBezTo>
                  <a:pt x="2837" y="912"/>
                  <a:pt x="2837" y="913"/>
                  <a:pt x="2836" y="913"/>
                </a:cubicBezTo>
                <a:cubicBezTo>
                  <a:pt x="2836" y="914"/>
                  <a:pt x="2835" y="915"/>
                  <a:pt x="2834" y="915"/>
                </a:cubicBezTo>
                <a:cubicBezTo>
                  <a:pt x="2834" y="915"/>
                  <a:pt x="2833" y="915"/>
                  <a:pt x="2833" y="915"/>
                </a:cubicBezTo>
                <a:cubicBezTo>
                  <a:pt x="2833" y="915"/>
                  <a:pt x="2832" y="915"/>
                  <a:pt x="2832" y="915"/>
                </a:cubicBezTo>
                <a:cubicBezTo>
                  <a:pt x="2831" y="915"/>
                  <a:pt x="2830" y="915"/>
                  <a:pt x="2829" y="915"/>
                </a:cubicBezTo>
                <a:cubicBezTo>
                  <a:pt x="2828" y="915"/>
                  <a:pt x="2828" y="913"/>
                  <a:pt x="2829" y="912"/>
                </a:cubicBezTo>
                <a:cubicBezTo>
                  <a:pt x="2830" y="911"/>
                  <a:pt x="2830" y="910"/>
                  <a:pt x="2831" y="908"/>
                </a:cubicBezTo>
                <a:cubicBezTo>
                  <a:pt x="2831" y="907"/>
                  <a:pt x="2831" y="905"/>
                  <a:pt x="2831" y="904"/>
                </a:cubicBezTo>
                <a:cubicBezTo>
                  <a:pt x="2831" y="902"/>
                  <a:pt x="2830" y="901"/>
                  <a:pt x="2831" y="899"/>
                </a:cubicBezTo>
                <a:cubicBezTo>
                  <a:pt x="2831" y="899"/>
                  <a:pt x="2831" y="898"/>
                  <a:pt x="2831" y="898"/>
                </a:cubicBezTo>
                <a:cubicBezTo>
                  <a:pt x="2832" y="895"/>
                  <a:pt x="2831" y="894"/>
                  <a:pt x="2829" y="893"/>
                </a:cubicBezTo>
                <a:cubicBezTo>
                  <a:pt x="2828" y="892"/>
                  <a:pt x="2828" y="891"/>
                  <a:pt x="2826" y="891"/>
                </a:cubicBezTo>
                <a:cubicBezTo>
                  <a:pt x="2824" y="891"/>
                  <a:pt x="2823" y="891"/>
                  <a:pt x="2821" y="891"/>
                </a:cubicBezTo>
                <a:cubicBezTo>
                  <a:pt x="2819" y="892"/>
                  <a:pt x="2818" y="892"/>
                  <a:pt x="2816" y="892"/>
                </a:cubicBezTo>
                <a:cubicBezTo>
                  <a:pt x="2815" y="892"/>
                  <a:pt x="2813" y="892"/>
                  <a:pt x="2811" y="892"/>
                </a:cubicBezTo>
                <a:cubicBezTo>
                  <a:pt x="2810" y="891"/>
                  <a:pt x="2809" y="891"/>
                  <a:pt x="2807" y="891"/>
                </a:cubicBezTo>
                <a:cubicBezTo>
                  <a:pt x="2806" y="891"/>
                  <a:pt x="2804" y="891"/>
                  <a:pt x="2803" y="891"/>
                </a:cubicBezTo>
                <a:cubicBezTo>
                  <a:pt x="2801" y="891"/>
                  <a:pt x="2801" y="890"/>
                  <a:pt x="2800" y="889"/>
                </a:cubicBezTo>
                <a:cubicBezTo>
                  <a:pt x="2799" y="888"/>
                  <a:pt x="2798" y="887"/>
                  <a:pt x="2800" y="886"/>
                </a:cubicBezTo>
                <a:cubicBezTo>
                  <a:pt x="2800" y="885"/>
                  <a:pt x="2801" y="885"/>
                  <a:pt x="2802" y="885"/>
                </a:cubicBezTo>
                <a:cubicBezTo>
                  <a:pt x="2802" y="884"/>
                  <a:pt x="2802" y="884"/>
                  <a:pt x="2803" y="883"/>
                </a:cubicBezTo>
                <a:cubicBezTo>
                  <a:pt x="2804" y="882"/>
                  <a:pt x="2805" y="881"/>
                  <a:pt x="2807" y="880"/>
                </a:cubicBezTo>
                <a:cubicBezTo>
                  <a:pt x="2809" y="880"/>
                  <a:pt x="2810" y="879"/>
                  <a:pt x="2812" y="878"/>
                </a:cubicBezTo>
                <a:cubicBezTo>
                  <a:pt x="2813" y="878"/>
                  <a:pt x="2813" y="877"/>
                  <a:pt x="2814" y="876"/>
                </a:cubicBezTo>
                <a:cubicBezTo>
                  <a:pt x="2815" y="876"/>
                  <a:pt x="2815" y="876"/>
                  <a:pt x="2816" y="876"/>
                </a:cubicBezTo>
                <a:cubicBezTo>
                  <a:pt x="2816" y="876"/>
                  <a:pt x="2817" y="875"/>
                  <a:pt x="2818" y="875"/>
                </a:cubicBezTo>
                <a:cubicBezTo>
                  <a:pt x="2819" y="874"/>
                  <a:pt x="2820" y="874"/>
                  <a:pt x="2821" y="873"/>
                </a:cubicBezTo>
                <a:cubicBezTo>
                  <a:pt x="2821" y="872"/>
                  <a:pt x="2821" y="871"/>
                  <a:pt x="2822" y="871"/>
                </a:cubicBezTo>
                <a:cubicBezTo>
                  <a:pt x="2823" y="870"/>
                  <a:pt x="2823" y="869"/>
                  <a:pt x="2824" y="869"/>
                </a:cubicBezTo>
                <a:cubicBezTo>
                  <a:pt x="2826" y="867"/>
                  <a:pt x="2828" y="867"/>
                  <a:pt x="2830" y="866"/>
                </a:cubicBezTo>
                <a:cubicBezTo>
                  <a:pt x="2832" y="866"/>
                  <a:pt x="2833" y="865"/>
                  <a:pt x="2834" y="864"/>
                </a:cubicBezTo>
                <a:cubicBezTo>
                  <a:pt x="2835" y="863"/>
                  <a:pt x="2837" y="862"/>
                  <a:pt x="2838" y="861"/>
                </a:cubicBezTo>
                <a:cubicBezTo>
                  <a:pt x="2840" y="860"/>
                  <a:pt x="2841" y="859"/>
                  <a:pt x="2842" y="858"/>
                </a:cubicBezTo>
                <a:cubicBezTo>
                  <a:pt x="2844" y="858"/>
                  <a:pt x="2844" y="857"/>
                  <a:pt x="2846" y="856"/>
                </a:cubicBezTo>
                <a:cubicBezTo>
                  <a:pt x="2846" y="855"/>
                  <a:pt x="2847" y="855"/>
                  <a:pt x="2848" y="854"/>
                </a:cubicBezTo>
                <a:cubicBezTo>
                  <a:pt x="2849" y="853"/>
                  <a:pt x="2850" y="852"/>
                  <a:pt x="2851" y="851"/>
                </a:cubicBezTo>
                <a:cubicBezTo>
                  <a:pt x="2853" y="849"/>
                  <a:pt x="2856" y="847"/>
                  <a:pt x="2859" y="845"/>
                </a:cubicBezTo>
                <a:cubicBezTo>
                  <a:pt x="2859" y="844"/>
                  <a:pt x="2859" y="844"/>
                  <a:pt x="2859" y="843"/>
                </a:cubicBezTo>
                <a:cubicBezTo>
                  <a:pt x="2860" y="842"/>
                  <a:pt x="2859" y="843"/>
                  <a:pt x="2858" y="842"/>
                </a:cubicBezTo>
                <a:cubicBezTo>
                  <a:pt x="2857" y="841"/>
                  <a:pt x="2858" y="840"/>
                  <a:pt x="2859" y="838"/>
                </a:cubicBezTo>
                <a:cubicBezTo>
                  <a:pt x="2861" y="837"/>
                  <a:pt x="2861" y="836"/>
                  <a:pt x="2862" y="835"/>
                </a:cubicBezTo>
                <a:cubicBezTo>
                  <a:pt x="2864" y="833"/>
                  <a:pt x="2865" y="832"/>
                  <a:pt x="2866" y="831"/>
                </a:cubicBezTo>
                <a:cubicBezTo>
                  <a:pt x="2867" y="829"/>
                  <a:pt x="2869" y="828"/>
                  <a:pt x="2870" y="827"/>
                </a:cubicBezTo>
                <a:cubicBezTo>
                  <a:pt x="2872" y="826"/>
                  <a:pt x="2874" y="825"/>
                  <a:pt x="2875" y="823"/>
                </a:cubicBezTo>
                <a:cubicBezTo>
                  <a:pt x="2877" y="822"/>
                  <a:pt x="2879" y="821"/>
                  <a:pt x="2881" y="819"/>
                </a:cubicBezTo>
                <a:cubicBezTo>
                  <a:pt x="2882" y="818"/>
                  <a:pt x="2884" y="816"/>
                  <a:pt x="2885" y="814"/>
                </a:cubicBezTo>
                <a:cubicBezTo>
                  <a:pt x="2887" y="813"/>
                  <a:pt x="2889" y="812"/>
                  <a:pt x="2891" y="811"/>
                </a:cubicBezTo>
                <a:cubicBezTo>
                  <a:pt x="2893" y="810"/>
                  <a:pt x="2894" y="808"/>
                  <a:pt x="2896" y="807"/>
                </a:cubicBezTo>
                <a:cubicBezTo>
                  <a:pt x="2898" y="807"/>
                  <a:pt x="2900" y="806"/>
                  <a:pt x="2901" y="806"/>
                </a:cubicBezTo>
                <a:cubicBezTo>
                  <a:pt x="2904" y="805"/>
                  <a:pt x="2906" y="801"/>
                  <a:pt x="2907" y="798"/>
                </a:cubicBezTo>
                <a:cubicBezTo>
                  <a:pt x="2907" y="797"/>
                  <a:pt x="2908" y="795"/>
                  <a:pt x="2909" y="794"/>
                </a:cubicBezTo>
                <a:cubicBezTo>
                  <a:pt x="2909" y="792"/>
                  <a:pt x="2910" y="790"/>
                  <a:pt x="2912" y="789"/>
                </a:cubicBezTo>
                <a:cubicBezTo>
                  <a:pt x="2913" y="788"/>
                  <a:pt x="2915" y="786"/>
                  <a:pt x="2917" y="785"/>
                </a:cubicBezTo>
                <a:cubicBezTo>
                  <a:pt x="2919" y="784"/>
                  <a:pt x="2921" y="782"/>
                  <a:pt x="2922" y="781"/>
                </a:cubicBezTo>
                <a:cubicBezTo>
                  <a:pt x="2923" y="780"/>
                  <a:pt x="2924" y="779"/>
                  <a:pt x="2926" y="778"/>
                </a:cubicBezTo>
                <a:cubicBezTo>
                  <a:pt x="2927" y="777"/>
                  <a:pt x="2928" y="776"/>
                  <a:pt x="2929" y="775"/>
                </a:cubicBezTo>
                <a:cubicBezTo>
                  <a:pt x="2930" y="773"/>
                  <a:pt x="2932" y="772"/>
                  <a:pt x="2933" y="770"/>
                </a:cubicBezTo>
                <a:cubicBezTo>
                  <a:pt x="2935" y="769"/>
                  <a:pt x="2936" y="768"/>
                  <a:pt x="2938" y="767"/>
                </a:cubicBezTo>
                <a:cubicBezTo>
                  <a:pt x="2941" y="766"/>
                  <a:pt x="2943" y="764"/>
                  <a:pt x="2946" y="763"/>
                </a:cubicBezTo>
                <a:cubicBezTo>
                  <a:pt x="2948" y="763"/>
                  <a:pt x="2949" y="762"/>
                  <a:pt x="2951" y="762"/>
                </a:cubicBezTo>
                <a:cubicBezTo>
                  <a:pt x="2952" y="761"/>
                  <a:pt x="2953" y="760"/>
                  <a:pt x="2955" y="760"/>
                </a:cubicBezTo>
                <a:cubicBezTo>
                  <a:pt x="2956" y="760"/>
                  <a:pt x="2957" y="760"/>
                  <a:pt x="2959" y="760"/>
                </a:cubicBezTo>
                <a:cubicBezTo>
                  <a:pt x="2960" y="760"/>
                  <a:pt x="2961" y="761"/>
                  <a:pt x="2963" y="761"/>
                </a:cubicBezTo>
                <a:cubicBezTo>
                  <a:pt x="2964" y="761"/>
                  <a:pt x="2966" y="760"/>
                  <a:pt x="2967" y="760"/>
                </a:cubicBezTo>
                <a:cubicBezTo>
                  <a:pt x="2968" y="759"/>
                  <a:pt x="2970" y="759"/>
                  <a:pt x="2971" y="759"/>
                </a:cubicBezTo>
                <a:cubicBezTo>
                  <a:pt x="2973" y="759"/>
                  <a:pt x="2974" y="759"/>
                  <a:pt x="2976" y="759"/>
                </a:cubicBezTo>
                <a:cubicBezTo>
                  <a:pt x="2977" y="759"/>
                  <a:pt x="2978" y="759"/>
                  <a:pt x="2979" y="759"/>
                </a:cubicBezTo>
                <a:cubicBezTo>
                  <a:pt x="2980" y="759"/>
                  <a:pt x="2981" y="760"/>
                  <a:pt x="2983" y="760"/>
                </a:cubicBezTo>
                <a:cubicBezTo>
                  <a:pt x="2984" y="760"/>
                  <a:pt x="2985" y="759"/>
                  <a:pt x="2987" y="759"/>
                </a:cubicBezTo>
                <a:cubicBezTo>
                  <a:pt x="2988" y="759"/>
                  <a:pt x="2990" y="760"/>
                  <a:pt x="2991" y="760"/>
                </a:cubicBezTo>
                <a:cubicBezTo>
                  <a:pt x="2993" y="760"/>
                  <a:pt x="2995" y="759"/>
                  <a:pt x="2996" y="758"/>
                </a:cubicBezTo>
                <a:cubicBezTo>
                  <a:pt x="2998" y="758"/>
                  <a:pt x="2999" y="759"/>
                  <a:pt x="3001" y="759"/>
                </a:cubicBezTo>
                <a:cubicBezTo>
                  <a:pt x="3002" y="759"/>
                  <a:pt x="3004" y="758"/>
                  <a:pt x="3005" y="758"/>
                </a:cubicBezTo>
                <a:cubicBezTo>
                  <a:pt x="3007" y="758"/>
                  <a:pt x="3009" y="758"/>
                  <a:pt x="3010" y="759"/>
                </a:cubicBezTo>
                <a:cubicBezTo>
                  <a:pt x="3011" y="760"/>
                  <a:pt x="3010" y="761"/>
                  <a:pt x="3009" y="761"/>
                </a:cubicBezTo>
                <a:cubicBezTo>
                  <a:pt x="3009" y="762"/>
                  <a:pt x="3008" y="763"/>
                  <a:pt x="3008" y="763"/>
                </a:cubicBezTo>
                <a:cubicBezTo>
                  <a:pt x="3009" y="764"/>
                  <a:pt x="3009" y="764"/>
                  <a:pt x="3010" y="764"/>
                </a:cubicBezTo>
                <a:cubicBezTo>
                  <a:pt x="3012" y="764"/>
                  <a:pt x="3014" y="765"/>
                  <a:pt x="3016" y="765"/>
                </a:cubicBezTo>
                <a:cubicBezTo>
                  <a:pt x="3017" y="765"/>
                  <a:pt x="3019" y="765"/>
                  <a:pt x="3019" y="764"/>
                </a:cubicBezTo>
                <a:cubicBezTo>
                  <a:pt x="3020" y="762"/>
                  <a:pt x="3020" y="761"/>
                  <a:pt x="3021" y="760"/>
                </a:cubicBezTo>
                <a:cubicBezTo>
                  <a:pt x="3022" y="758"/>
                  <a:pt x="3023" y="757"/>
                  <a:pt x="3025" y="758"/>
                </a:cubicBezTo>
                <a:cubicBezTo>
                  <a:pt x="3026" y="758"/>
                  <a:pt x="3028" y="759"/>
                  <a:pt x="3030" y="759"/>
                </a:cubicBezTo>
                <a:cubicBezTo>
                  <a:pt x="3031" y="760"/>
                  <a:pt x="3033" y="760"/>
                  <a:pt x="3034" y="761"/>
                </a:cubicBezTo>
                <a:cubicBezTo>
                  <a:pt x="3035" y="762"/>
                  <a:pt x="3037" y="763"/>
                  <a:pt x="3038" y="763"/>
                </a:cubicBezTo>
                <a:cubicBezTo>
                  <a:pt x="3039" y="763"/>
                  <a:pt x="3040" y="763"/>
                  <a:pt x="3041" y="763"/>
                </a:cubicBezTo>
                <a:cubicBezTo>
                  <a:pt x="3043" y="764"/>
                  <a:pt x="3047" y="764"/>
                  <a:pt x="3049" y="763"/>
                </a:cubicBezTo>
                <a:cubicBezTo>
                  <a:pt x="3050" y="762"/>
                  <a:pt x="3052" y="761"/>
                  <a:pt x="3053" y="760"/>
                </a:cubicBezTo>
                <a:cubicBezTo>
                  <a:pt x="3057" y="758"/>
                  <a:pt x="3060" y="759"/>
                  <a:pt x="3063" y="761"/>
                </a:cubicBezTo>
                <a:cubicBezTo>
                  <a:pt x="3064" y="762"/>
                  <a:pt x="3065" y="763"/>
                  <a:pt x="3067" y="763"/>
                </a:cubicBezTo>
                <a:cubicBezTo>
                  <a:pt x="3068" y="763"/>
                  <a:pt x="3071" y="764"/>
                  <a:pt x="3071" y="762"/>
                </a:cubicBezTo>
                <a:cubicBezTo>
                  <a:pt x="3071" y="762"/>
                  <a:pt x="3070" y="761"/>
                  <a:pt x="3069" y="761"/>
                </a:cubicBezTo>
                <a:cubicBezTo>
                  <a:pt x="3069" y="760"/>
                  <a:pt x="3068" y="760"/>
                  <a:pt x="3068" y="759"/>
                </a:cubicBezTo>
                <a:cubicBezTo>
                  <a:pt x="3067" y="759"/>
                  <a:pt x="3066" y="759"/>
                  <a:pt x="3066" y="759"/>
                </a:cubicBezTo>
                <a:cubicBezTo>
                  <a:pt x="3065" y="758"/>
                  <a:pt x="3066" y="757"/>
                  <a:pt x="3067" y="757"/>
                </a:cubicBezTo>
                <a:cubicBezTo>
                  <a:pt x="3068" y="756"/>
                  <a:pt x="3070" y="756"/>
                  <a:pt x="3071" y="756"/>
                </a:cubicBezTo>
                <a:cubicBezTo>
                  <a:pt x="3072" y="756"/>
                  <a:pt x="3075" y="758"/>
                  <a:pt x="3075" y="757"/>
                </a:cubicBezTo>
                <a:cubicBezTo>
                  <a:pt x="3076" y="756"/>
                  <a:pt x="3075" y="756"/>
                  <a:pt x="3074" y="755"/>
                </a:cubicBezTo>
                <a:cubicBezTo>
                  <a:pt x="3074" y="755"/>
                  <a:pt x="3073" y="754"/>
                  <a:pt x="3073" y="753"/>
                </a:cubicBezTo>
                <a:cubicBezTo>
                  <a:pt x="3073" y="751"/>
                  <a:pt x="3075" y="751"/>
                  <a:pt x="3076" y="751"/>
                </a:cubicBezTo>
                <a:cubicBezTo>
                  <a:pt x="3077" y="751"/>
                  <a:pt x="3077" y="750"/>
                  <a:pt x="3078" y="749"/>
                </a:cubicBezTo>
                <a:cubicBezTo>
                  <a:pt x="3079" y="748"/>
                  <a:pt x="3080" y="748"/>
                  <a:pt x="3081" y="748"/>
                </a:cubicBezTo>
                <a:cubicBezTo>
                  <a:pt x="3082" y="748"/>
                  <a:pt x="3084" y="748"/>
                  <a:pt x="3085" y="748"/>
                </a:cubicBezTo>
                <a:cubicBezTo>
                  <a:pt x="3086" y="748"/>
                  <a:pt x="3086" y="749"/>
                  <a:pt x="3087" y="749"/>
                </a:cubicBezTo>
                <a:cubicBezTo>
                  <a:pt x="3089" y="750"/>
                  <a:pt x="3090" y="750"/>
                  <a:pt x="3092" y="751"/>
                </a:cubicBezTo>
                <a:cubicBezTo>
                  <a:pt x="3094" y="751"/>
                  <a:pt x="3095" y="752"/>
                  <a:pt x="3096" y="752"/>
                </a:cubicBezTo>
                <a:cubicBezTo>
                  <a:pt x="3098" y="753"/>
                  <a:pt x="3099" y="753"/>
                  <a:pt x="3101" y="753"/>
                </a:cubicBezTo>
                <a:cubicBezTo>
                  <a:pt x="3102" y="754"/>
                  <a:pt x="3102" y="755"/>
                  <a:pt x="3103" y="756"/>
                </a:cubicBezTo>
                <a:cubicBezTo>
                  <a:pt x="3104" y="758"/>
                  <a:pt x="3105" y="758"/>
                  <a:pt x="3107" y="758"/>
                </a:cubicBezTo>
                <a:cubicBezTo>
                  <a:pt x="3107" y="757"/>
                  <a:pt x="3108" y="757"/>
                  <a:pt x="3108" y="757"/>
                </a:cubicBezTo>
                <a:cubicBezTo>
                  <a:pt x="3109" y="756"/>
                  <a:pt x="3110" y="756"/>
                  <a:pt x="3110" y="755"/>
                </a:cubicBezTo>
                <a:cubicBezTo>
                  <a:pt x="3111" y="755"/>
                  <a:pt x="3111" y="754"/>
                  <a:pt x="3112" y="754"/>
                </a:cubicBezTo>
                <a:cubicBezTo>
                  <a:pt x="3112" y="754"/>
                  <a:pt x="3113" y="754"/>
                  <a:pt x="3114" y="754"/>
                </a:cubicBezTo>
                <a:cubicBezTo>
                  <a:pt x="3115" y="755"/>
                  <a:pt x="3116" y="756"/>
                  <a:pt x="3117" y="756"/>
                </a:cubicBezTo>
                <a:cubicBezTo>
                  <a:pt x="3118" y="756"/>
                  <a:pt x="3118" y="756"/>
                  <a:pt x="3119" y="756"/>
                </a:cubicBezTo>
                <a:cubicBezTo>
                  <a:pt x="3121" y="757"/>
                  <a:pt x="3122" y="757"/>
                  <a:pt x="3123" y="758"/>
                </a:cubicBezTo>
                <a:cubicBezTo>
                  <a:pt x="3124" y="759"/>
                  <a:pt x="3124" y="759"/>
                  <a:pt x="3124" y="760"/>
                </a:cubicBezTo>
                <a:cubicBezTo>
                  <a:pt x="3125" y="761"/>
                  <a:pt x="3125" y="761"/>
                  <a:pt x="3125" y="762"/>
                </a:cubicBezTo>
                <a:cubicBezTo>
                  <a:pt x="3126" y="763"/>
                  <a:pt x="3128" y="763"/>
                  <a:pt x="3129" y="763"/>
                </a:cubicBezTo>
                <a:cubicBezTo>
                  <a:pt x="3131" y="764"/>
                  <a:pt x="3133" y="763"/>
                  <a:pt x="3134" y="765"/>
                </a:cubicBezTo>
                <a:cubicBezTo>
                  <a:pt x="3134" y="765"/>
                  <a:pt x="3134" y="765"/>
                  <a:pt x="3133" y="765"/>
                </a:cubicBezTo>
                <a:cubicBezTo>
                  <a:pt x="3133" y="765"/>
                  <a:pt x="3133" y="765"/>
                  <a:pt x="3132" y="765"/>
                </a:cubicBezTo>
                <a:cubicBezTo>
                  <a:pt x="3132" y="765"/>
                  <a:pt x="3132" y="766"/>
                  <a:pt x="3132" y="766"/>
                </a:cubicBezTo>
                <a:cubicBezTo>
                  <a:pt x="3131" y="766"/>
                  <a:pt x="3130" y="766"/>
                  <a:pt x="3129" y="766"/>
                </a:cubicBezTo>
                <a:cubicBezTo>
                  <a:pt x="3127" y="766"/>
                  <a:pt x="3126" y="765"/>
                  <a:pt x="3124" y="765"/>
                </a:cubicBezTo>
                <a:cubicBezTo>
                  <a:pt x="3123" y="766"/>
                  <a:pt x="3122" y="766"/>
                  <a:pt x="3121" y="766"/>
                </a:cubicBezTo>
                <a:cubicBezTo>
                  <a:pt x="3120" y="766"/>
                  <a:pt x="3118" y="765"/>
                  <a:pt x="3117" y="766"/>
                </a:cubicBezTo>
                <a:cubicBezTo>
                  <a:pt x="3116" y="767"/>
                  <a:pt x="3116" y="767"/>
                  <a:pt x="3116" y="767"/>
                </a:cubicBezTo>
                <a:cubicBezTo>
                  <a:pt x="3115" y="768"/>
                  <a:pt x="3115" y="768"/>
                  <a:pt x="3114" y="768"/>
                </a:cubicBezTo>
                <a:cubicBezTo>
                  <a:pt x="3113" y="768"/>
                  <a:pt x="3112" y="768"/>
                  <a:pt x="3112" y="769"/>
                </a:cubicBezTo>
                <a:cubicBezTo>
                  <a:pt x="3112" y="769"/>
                  <a:pt x="3113" y="769"/>
                  <a:pt x="3114" y="770"/>
                </a:cubicBezTo>
                <a:cubicBezTo>
                  <a:pt x="3115" y="770"/>
                  <a:pt x="3115" y="772"/>
                  <a:pt x="3116" y="773"/>
                </a:cubicBezTo>
                <a:cubicBezTo>
                  <a:pt x="3117" y="774"/>
                  <a:pt x="3117" y="774"/>
                  <a:pt x="3117" y="775"/>
                </a:cubicBezTo>
                <a:cubicBezTo>
                  <a:pt x="3117" y="776"/>
                  <a:pt x="3117" y="776"/>
                  <a:pt x="3119" y="776"/>
                </a:cubicBezTo>
                <a:cubicBezTo>
                  <a:pt x="3119" y="775"/>
                  <a:pt x="3120" y="775"/>
                  <a:pt x="3121" y="774"/>
                </a:cubicBezTo>
                <a:cubicBezTo>
                  <a:pt x="3121" y="774"/>
                  <a:pt x="3122" y="774"/>
                  <a:pt x="3123" y="774"/>
                </a:cubicBezTo>
                <a:cubicBezTo>
                  <a:pt x="3125" y="774"/>
                  <a:pt x="3126" y="773"/>
                  <a:pt x="3128" y="772"/>
                </a:cubicBezTo>
                <a:cubicBezTo>
                  <a:pt x="3128" y="772"/>
                  <a:pt x="3129" y="772"/>
                  <a:pt x="3130" y="771"/>
                </a:cubicBezTo>
                <a:cubicBezTo>
                  <a:pt x="3130" y="771"/>
                  <a:pt x="3131" y="772"/>
                  <a:pt x="3132" y="771"/>
                </a:cubicBezTo>
                <a:cubicBezTo>
                  <a:pt x="3133" y="771"/>
                  <a:pt x="3135" y="770"/>
                  <a:pt x="3136" y="770"/>
                </a:cubicBezTo>
                <a:cubicBezTo>
                  <a:pt x="3138" y="769"/>
                  <a:pt x="3139" y="770"/>
                  <a:pt x="3141" y="771"/>
                </a:cubicBezTo>
                <a:cubicBezTo>
                  <a:pt x="3142" y="772"/>
                  <a:pt x="3143" y="772"/>
                  <a:pt x="3144" y="773"/>
                </a:cubicBezTo>
                <a:cubicBezTo>
                  <a:pt x="3145" y="774"/>
                  <a:pt x="3147" y="774"/>
                  <a:pt x="3148" y="773"/>
                </a:cubicBezTo>
                <a:cubicBezTo>
                  <a:pt x="3149" y="771"/>
                  <a:pt x="3149" y="770"/>
                  <a:pt x="3150" y="769"/>
                </a:cubicBezTo>
                <a:cubicBezTo>
                  <a:pt x="3151" y="767"/>
                  <a:pt x="3152" y="768"/>
                  <a:pt x="3154" y="768"/>
                </a:cubicBezTo>
                <a:cubicBezTo>
                  <a:pt x="3155" y="768"/>
                  <a:pt x="3156" y="768"/>
                  <a:pt x="3156" y="767"/>
                </a:cubicBezTo>
                <a:cubicBezTo>
                  <a:pt x="3156" y="766"/>
                  <a:pt x="3156" y="766"/>
                  <a:pt x="3156" y="765"/>
                </a:cubicBezTo>
                <a:cubicBezTo>
                  <a:pt x="3157" y="764"/>
                  <a:pt x="3160" y="764"/>
                  <a:pt x="3161" y="764"/>
                </a:cubicBezTo>
                <a:cubicBezTo>
                  <a:pt x="3161" y="765"/>
                  <a:pt x="3161" y="765"/>
                  <a:pt x="3162" y="765"/>
                </a:cubicBezTo>
                <a:cubicBezTo>
                  <a:pt x="3163" y="766"/>
                  <a:pt x="3164" y="766"/>
                  <a:pt x="3164" y="766"/>
                </a:cubicBezTo>
                <a:cubicBezTo>
                  <a:pt x="3166" y="767"/>
                  <a:pt x="3167" y="768"/>
                  <a:pt x="3168" y="769"/>
                </a:cubicBezTo>
                <a:cubicBezTo>
                  <a:pt x="3170" y="769"/>
                  <a:pt x="3171" y="769"/>
                  <a:pt x="3172" y="768"/>
                </a:cubicBezTo>
                <a:cubicBezTo>
                  <a:pt x="3173" y="767"/>
                  <a:pt x="3173" y="767"/>
                  <a:pt x="3174" y="766"/>
                </a:cubicBezTo>
                <a:cubicBezTo>
                  <a:pt x="3175" y="766"/>
                  <a:pt x="3175" y="766"/>
                  <a:pt x="3176" y="766"/>
                </a:cubicBezTo>
                <a:cubicBezTo>
                  <a:pt x="3178" y="765"/>
                  <a:pt x="3179" y="764"/>
                  <a:pt x="3180" y="764"/>
                </a:cubicBezTo>
                <a:cubicBezTo>
                  <a:pt x="3182" y="764"/>
                  <a:pt x="3183" y="764"/>
                  <a:pt x="3185" y="764"/>
                </a:cubicBezTo>
                <a:cubicBezTo>
                  <a:pt x="3186" y="765"/>
                  <a:pt x="3188" y="765"/>
                  <a:pt x="3189" y="765"/>
                </a:cubicBezTo>
                <a:cubicBezTo>
                  <a:pt x="3190" y="765"/>
                  <a:pt x="3191" y="765"/>
                  <a:pt x="3192" y="765"/>
                </a:cubicBezTo>
                <a:cubicBezTo>
                  <a:pt x="3192" y="765"/>
                  <a:pt x="3193" y="766"/>
                  <a:pt x="3193" y="766"/>
                </a:cubicBezTo>
                <a:cubicBezTo>
                  <a:pt x="3194" y="765"/>
                  <a:pt x="3193" y="764"/>
                  <a:pt x="3193" y="764"/>
                </a:cubicBezTo>
                <a:cubicBezTo>
                  <a:pt x="3193" y="763"/>
                  <a:pt x="3194" y="762"/>
                  <a:pt x="3194" y="761"/>
                </a:cubicBezTo>
                <a:cubicBezTo>
                  <a:pt x="3194" y="760"/>
                  <a:pt x="3193" y="759"/>
                  <a:pt x="3191" y="758"/>
                </a:cubicBezTo>
                <a:cubicBezTo>
                  <a:pt x="3190" y="758"/>
                  <a:pt x="3190" y="756"/>
                  <a:pt x="3188" y="756"/>
                </a:cubicBezTo>
                <a:cubicBezTo>
                  <a:pt x="3187" y="756"/>
                  <a:pt x="3185" y="756"/>
                  <a:pt x="3184" y="755"/>
                </a:cubicBezTo>
                <a:cubicBezTo>
                  <a:pt x="3183" y="755"/>
                  <a:pt x="3182" y="754"/>
                  <a:pt x="3180" y="755"/>
                </a:cubicBezTo>
                <a:cubicBezTo>
                  <a:pt x="3180" y="755"/>
                  <a:pt x="3179" y="755"/>
                  <a:pt x="3178" y="755"/>
                </a:cubicBezTo>
                <a:cubicBezTo>
                  <a:pt x="3177" y="755"/>
                  <a:pt x="3178" y="756"/>
                  <a:pt x="3178" y="756"/>
                </a:cubicBezTo>
                <a:cubicBezTo>
                  <a:pt x="3179" y="757"/>
                  <a:pt x="3179" y="758"/>
                  <a:pt x="3178" y="758"/>
                </a:cubicBezTo>
                <a:cubicBezTo>
                  <a:pt x="3178" y="757"/>
                  <a:pt x="3177" y="756"/>
                  <a:pt x="3176" y="756"/>
                </a:cubicBezTo>
                <a:cubicBezTo>
                  <a:pt x="3176" y="756"/>
                  <a:pt x="3176" y="757"/>
                  <a:pt x="3175" y="757"/>
                </a:cubicBezTo>
                <a:cubicBezTo>
                  <a:pt x="3175" y="758"/>
                  <a:pt x="3174" y="758"/>
                  <a:pt x="3173" y="758"/>
                </a:cubicBezTo>
                <a:cubicBezTo>
                  <a:pt x="3173" y="758"/>
                  <a:pt x="3173" y="756"/>
                  <a:pt x="3173" y="756"/>
                </a:cubicBezTo>
                <a:cubicBezTo>
                  <a:pt x="3173" y="755"/>
                  <a:pt x="3173" y="755"/>
                  <a:pt x="3174" y="755"/>
                </a:cubicBezTo>
                <a:cubicBezTo>
                  <a:pt x="3175" y="755"/>
                  <a:pt x="3175" y="755"/>
                  <a:pt x="3176" y="754"/>
                </a:cubicBezTo>
                <a:cubicBezTo>
                  <a:pt x="3176" y="753"/>
                  <a:pt x="3177" y="754"/>
                  <a:pt x="3177" y="752"/>
                </a:cubicBezTo>
                <a:cubicBezTo>
                  <a:pt x="3177" y="752"/>
                  <a:pt x="3176" y="751"/>
                  <a:pt x="3175" y="751"/>
                </a:cubicBezTo>
                <a:cubicBezTo>
                  <a:pt x="3175" y="750"/>
                  <a:pt x="3174" y="748"/>
                  <a:pt x="3175" y="747"/>
                </a:cubicBezTo>
                <a:cubicBezTo>
                  <a:pt x="3175" y="744"/>
                  <a:pt x="3177" y="745"/>
                  <a:pt x="3178" y="745"/>
                </a:cubicBezTo>
                <a:cubicBezTo>
                  <a:pt x="3180" y="745"/>
                  <a:pt x="3180" y="744"/>
                  <a:pt x="3180" y="743"/>
                </a:cubicBezTo>
                <a:cubicBezTo>
                  <a:pt x="3180" y="740"/>
                  <a:pt x="3183" y="739"/>
                  <a:pt x="3185" y="738"/>
                </a:cubicBezTo>
                <a:cubicBezTo>
                  <a:pt x="3186" y="737"/>
                  <a:pt x="3186" y="736"/>
                  <a:pt x="3187" y="736"/>
                </a:cubicBezTo>
                <a:cubicBezTo>
                  <a:pt x="3189" y="734"/>
                  <a:pt x="3191" y="733"/>
                  <a:pt x="3193" y="731"/>
                </a:cubicBezTo>
                <a:cubicBezTo>
                  <a:pt x="3196" y="728"/>
                  <a:pt x="3199" y="726"/>
                  <a:pt x="3202" y="723"/>
                </a:cubicBezTo>
                <a:cubicBezTo>
                  <a:pt x="3203" y="723"/>
                  <a:pt x="3204" y="722"/>
                  <a:pt x="3204" y="722"/>
                </a:cubicBezTo>
                <a:cubicBezTo>
                  <a:pt x="3205" y="721"/>
                  <a:pt x="3206" y="721"/>
                  <a:pt x="3207" y="720"/>
                </a:cubicBezTo>
                <a:cubicBezTo>
                  <a:pt x="3208" y="720"/>
                  <a:pt x="3209" y="718"/>
                  <a:pt x="3210" y="716"/>
                </a:cubicBezTo>
                <a:cubicBezTo>
                  <a:pt x="3211" y="714"/>
                  <a:pt x="3211" y="712"/>
                  <a:pt x="3213" y="711"/>
                </a:cubicBezTo>
                <a:cubicBezTo>
                  <a:pt x="3214" y="709"/>
                  <a:pt x="3216" y="709"/>
                  <a:pt x="3218" y="708"/>
                </a:cubicBezTo>
                <a:cubicBezTo>
                  <a:pt x="3221" y="707"/>
                  <a:pt x="3223" y="704"/>
                  <a:pt x="3222" y="701"/>
                </a:cubicBezTo>
                <a:cubicBezTo>
                  <a:pt x="3222" y="699"/>
                  <a:pt x="3222" y="698"/>
                  <a:pt x="3223" y="696"/>
                </a:cubicBezTo>
                <a:cubicBezTo>
                  <a:pt x="3224" y="695"/>
                  <a:pt x="3227" y="693"/>
                  <a:pt x="3229" y="693"/>
                </a:cubicBezTo>
                <a:cubicBezTo>
                  <a:pt x="3231" y="692"/>
                  <a:pt x="3233" y="692"/>
                  <a:pt x="3235" y="691"/>
                </a:cubicBezTo>
                <a:cubicBezTo>
                  <a:pt x="3237" y="691"/>
                  <a:pt x="3239" y="690"/>
                  <a:pt x="3241" y="689"/>
                </a:cubicBezTo>
                <a:cubicBezTo>
                  <a:pt x="3245" y="688"/>
                  <a:pt x="3249" y="687"/>
                  <a:pt x="3253" y="687"/>
                </a:cubicBezTo>
                <a:cubicBezTo>
                  <a:pt x="3254" y="687"/>
                  <a:pt x="3256" y="687"/>
                  <a:pt x="3258" y="687"/>
                </a:cubicBezTo>
                <a:cubicBezTo>
                  <a:pt x="3259" y="687"/>
                  <a:pt x="3261" y="687"/>
                  <a:pt x="3263" y="687"/>
                </a:cubicBezTo>
                <a:cubicBezTo>
                  <a:pt x="3264" y="687"/>
                  <a:pt x="3264" y="687"/>
                  <a:pt x="3265" y="686"/>
                </a:cubicBezTo>
                <a:cubicBezTo>
                  <a:pt x="3265" y="686"/>
                  <a:pt x="3266" y="685"/>
                  <a:pt x="3266" y="685"/>
                </a:cubicBezTo>
                <a:cubicBezTo>
                  <a:pt x="3267" y="684"/>
                  <a:pt x="3269" y="683"/>
                  <a:pt x="3270" y="683"/>
                </a:cubicBezTo>
                <a:cubicBezTo>
                  <a:pt x="3271" y="683"/>
                  <a:pt x="3273" y="684"/>
                  <a:pt x="3274" y="685"/>
                </a:cubicBezTo>
                <a:cubicBezTo>
                  <a:pt x="3274" y="686"/>
                  <a:pt x="3275" y="687"/>
                  <a:pt x="3275" y="687"/>
                </a:cubicBezTo>
                <a:cubicBezTo>
                  <a:pt x="3276" y="688"/>
                  <a:pt x="3276" y="688"/>
                  <a:pt x="3277" y="688"/>
                </a:cubicBezTo>
                <a:cubicBezTo>
                  <a:pt x="3278" y="689"/>
                  <a:pt x="3278" y="689"/>
                  <a:pt x="3278" y="690"/>
                </a:cubicBezTo>
                <a:cubicBezTo>
                  <a:pt x="3278" y="690"/>
                  <a:pt x="3279" y="691"/>
                  <a:pt x="3279" y="692"/>
                </a:cubicBezTo>
                <a:cubicBezTo>
                  <a:pt x="3280" y="692"/>
                  <a:pt x="3283" y="690"/>
                  <a:pt x="3283" y="690"/>
                </a:cubicBezTo>
                <a:cubicBezTo>
                  <a:pt x="3285" y="689"/>
                  <a:pt x="3286" y="688"/>
                  <a:pt x="3287" y="687"/>
                </a:cubicBezTo>
                <a:cubicBezTo>
                  <a:pt x="3289" y="686"/>
                  <a:pt x="3290" y="685"/>
                  <a:pt x="3291" y="685"/>
                </a:cubicBezTo>
                <a:cubicBezTo>
                  <a:pt x="3292" y="684"/>
                  <a:pt x="3294" y="683"/>
                  <a:pt x="3295" y="684"/>
                </a:cubicBezTo>
                <a:cubicBezTo>
                  <a:pt x="3296" y="685"/>
                  <a:pt x="3295" y="687"/>
                  <a:pt x="3294" y="688"/>
                </a:cubicBezTo>
                <a:cubicBezTo>
                  <a:pt x="3294" y="689"/>
                  <a:pt x="3293" y="689"/>
                  <a:pt x="3293" y="690"/>
                </a:cubicBezTo>
                <a:cubicBezTo>
                  <a:pt x="3292" y="691"/>
                  <a:pt x="3292" y="692"/>
                  <a:pt x="3292" y="692"/>
                </a:cubicBezTo>
                <a:cubicBezTo>
                  <a:pt x="3292" y="693"/>
                  <a:pt x="3293" y="694"/>
                  <a:pt x="3292" y="695"/>
                </a:cubicBezTo>
                <a:cubicBezTo>
                  <a:pt x="3291" y="695"/>
                  <a:pt x="3291" y="695"/>
                  <a:pt x="3290" y="695"/>
                </a:cubicBezTo>
                <a:cubicBezTo>
                  <a:pt x="3288" y="696"/>
                  <a:pt x="3289" y="698"/>
                  <a:pt x="3288" y="699"/>
                </a:cubicBezTo>
                <a:cubicBezTo>
                  <a:pt x="3288" y="699"/>
                  <a:pt x="3288" y="700"/>
                  <a:pt x="3288" y="700"/>
                </a:cubicBezTo>
                <a:cubicBezTo>
                  <a:pt x="3288" y="700"/>
                  <a:pt x="3287" y="700"/>
                  <a:pt x="3287" y="700"/>
                </a:cubicBezTo>
                <a:cubicBezTo>
                  <a:pt x="3287" y="701"/>
                  <a:pt x="3286" y="701"/>
                  <a:pt x="3286" y="702"/>
                </a:cubicBezTo>
                <a:cubicBezTo>
                  <a:pt x="3285" y="703"/>
                  <a:pt x="3283" y="702"/>
                  <a:pt x="3283" y="704"/>
                </a:cubicBezTo>
                <a:cubicBezTo>
                  <a:pt x="3283" y="705"/>
                  <a:pt x="3284" y="704"/>
                  <a:pt x="3285" y="704"/>
                </a:cubicBezTo>
                <a:cubicBezTo>
                  <a:pt x="3286" y="705"/>
                  <a:pt x="3287" y="705"/>
                  <a:pt x="3287" y="707"/>
                </a:cubicBezTo>
                <a:cubicBezTo>
                  <a:pt x="3287" y="708"/>
                  <a:pt x="3286" y="710"/>
                  <a:pt x="3285" y="711"/>
                </a:cubicBezTo>
                <a:cubicBezTo>
                  <a:pt x="3285" y="711"/>
                  <a:pt x="3283" y="713"/>
                  <a:pt x="3285" y="713"/>
                </a:cubicBezTo>
                <a:cubicBezTo>
                  <a:pt x="3286" y="714"/>
                  <a:pt x="3288" y="713"/>
                  <a:pt x="3289" y="713"/>
                </a:cubicBezTo>
                <a:cubicBezTo>
                  <a:pt x="3290" y="713"/>
                  <a:pt x="3292" y="713"/>
                  <a:pt x="3293" y="713"/>
                </a:cubicBezTo>
                <a:cubicBezTo>
                  <a:pt x="3294" y="714"/>
                  <a:pt x="3294" y="714"/>
                  <a:pt x="3294" y="715"/>
                </a:cubicBezTo>
                <a:cubicBezTo>
                  <a:pt x="3293" y="715"/>
                  <a:pt x="3292" y="715"/>
                  <a:pt x="3292" y="716"/>
                </a:cubicBezTo>
                <a:cubicBezTo>
                  <a:pt x="3291" y="716"/>
                  <a:pt x="3291" y="716"/>
                  <a:pt x="3291" y="717"/>
                </a:cubicBezTo>
                <a:cubicBezTo>
                  <a:pt x="3292" y="718"/>
                  <a:pt x="3293" y="718"/>
                  <a:pt x="3293" y="719"/>
                </a:cubicBezTo>
                <a:cubicBezTo>
                  <a:pt x="3292" y="720"/>
                  <a:pt x="3291" y="720"/>
                  <a:pt x="3291" y="721"/>
                </a:cubicBezTo>
                <a:cubicBezTo>
                  <a:pt x="3290" y="722"/>
                  <a:pt x="3290" y="724"/>
                  <a:pt x="3292" y="724"/>
                </a:cubicBezTo>
                <a:cubicBezTo>
                  <a:pt x="3294" y="723"/>
                  <a:pt x="3297" y="721"/>
                  <a:pt x="3300" y="721"/>
                </a:cubicBezTo>
                <a:cubicBezTo>
                  <a:pt x="3301" y="721"/>
                  <a:pt x="3303" y="721"/>
                  <a:pt x="3303" y="720"/>
                </a:cubicBezTo>
                <a:cubicBezTo>
                  <a:pt x="3304" y="718"/>
                  <a:pt x="3304" y="717"/>
                  <a:pt x="3305" y="715"/>
                </a:cubicBezTo>
                <a:cubicBezTo>
                  <a:pt x="3306" y="714"/>
                  <a:pt x="3308" y="714"/>
                  <a:pt x="3309" y="713"/>
                </a:cubicBezTo>
                <a:cubicBezTo>
                  <a:pt x="3310" y="712"/>
                  <a:pt x="3311" y="710"/>
                  <a:pt x="3313" y="709"/>
                </a:cubicBezTo>
                <a:cubicBezTo>
                  <a:pt x="3314" y="708"/>
                  <a:pt x="3316" y="708"/>
                  <a:pt x="3318" y="707"/>
                </a:cubicBezTo>
                <a:cubicBezTo>
                  <a:pt x="3319" y="706"/>
                  <a:pt x="3321" y="704"/>
                  <a:pt x="3322" y="703"/>
                </a:cubicBezTo>
                <a:cubicBezTo>
                  <a:pt x="3323" y="702"/>
                  <a:pt x="3324" y="701"/>
                  <a:pt x="3326" y="700"/>
                </a:cubicBezTo>
                <a:cubicBezTo>
                  <a:pt x="3327" y="699"/>
                  <a:pt x="3329" y="699"/>
                  <a:pt x="3330" y="698"/>
                </a:cubicBezTo>
                <a:cubicBezTo>
                  <a:pt x="3332" y="697"/>
                  <a:pt x="3333" y="695"/>
                  <a:pt x="3335" y="694"/>
                </a:cubicBezTo>
                <a:cubicBezTo>
                  <a:pt x="3336" y="693"/>
                  <a:pt x="3336" y="692"/>
                  <a:pt x="3338" y="693"/>
                </a:cubicBezTo>
                <a:cubicBezTo>
                  <a:pt x="3339" y="693"/>
                  <a:pt x="3339" y="693"/>
                  <a:pt x="3340" y="693"/>
                </a:cubicBezTo>
                <a:cubicBezTo>
                  <a:pt x="3341" y="694"/>
                  <a:pt x="3342" y="693"/>
                  <a:pt x="3342" y="692"/>
                </a:cubicBezTo>
                <a:cubicBezTo>
                  <a:pt x="3343" y="692"/>
                  <a:pt x="3344" y="691"/>
                  <a:pt x="3345" y="691"/>
                </a:cubicBezTo>
                <a:cubicBezTo>
                  <a:pt x="3346" y="690"/>
                  <a:pt x="3346" y="691"/>
                  <a:pt x="3346" y="692"/>
                </a:cubicBezTo>
                <a:cubicBezTo>
                  <a:pt x="3346" y="693"/>
                  <a:pt x="3347" y="694"/>
                  <a:pt x="3347" y="694"/>
                </a:cubicBezTo>
                <a:cubicBezTo>
                  <a:pt x="3347" y="695"/>
                  <a:pt x="3348" y="696"/>
                  <a:pt x="3349" y="695"/>
                </a:cubicBezTo>
                <a:cubicBezTo>
                  <a:pt x="3350" y="695"/>
                  <a:pt x="3350" y="694"/>
                  <a:pt x="3351" y="693"/>
                </a:cubicBezTo>
                <a:cubicBezTo>
                  <a:pt x="3352" y="693"/>
                  <a:pt x="3353" y="692"/>
                  <a:pt x="3353" y="691"/>
                </a:cubicBezTo>
                <a:cubicBezTo>
                  <a:pt x="3353" y="691"/>
                  <a:pt x="3353" y="690"/>
                  <a:pt x="3353" y="689"/>
                </a:cubicBezTo>
                <a:cubicBezTo>
                  <a:pt x="3354" y="688"/>
                  <a:pt x="3352" y="688"/>
                  <a:pt x="3351" y="689"/>
                </a:cubicBezTo>
                <a:cubicBezTo>
                  <a:pt x="3350" y="689"/>
                  <a:pt x="3348" y="689"/>
                  <a:pt x="3347" y="688"/>
                </a:cubicBezTo>
                <a:cubicBezTo>
                  <a:pt x="3347" y="687"/>
                  <a:pt x="3347" y="687"/>
                  <a:pt x="3347" y="687"/>
                </a:cubicBezTo>
                <a:cubicBezTo>
                  <a:pt x="3347" y="686"/>
                  <a:pt x="3347" y="686"/>
                  <a:pt x="3347" y="686"/>
                </a:cubicBezTo>
                <a:cubicBezTo>
                  <a:pt x="3347" y="686"/>
                  <a:pt x="3347" y="685"/>
                  <a:pt x="3347" y="685"/>
                </a:cubicBezTo>
                <a:cubicBezTo>
                  <a:pt x="3348" y="684"/>
                  <a:pt x="3349" y="683"/>
                  <a:pt x="3349" y="682"/>
                </a:cubicBezTo>
                <a:cubicBezTo>
                  <a:pt x="3350" y="681"/>
                  <a:pt x="3350" y="679"/>
                  <a:pt x="3350" y="678"/>
                </a:cubicBezTo>
                <a:cubicBezTo>
                  <a:pt x="3351" y="677"/>
                  <a:pt x="3351" y="677"/>
                  <a:pt x="3352" y="676"/>
                </a:cubicBezTo>
                <a:cubicBezTo>
                  <a:pt x="3352" y="675"/>
                  <a:pt x="3352" y="675"/>
                  <a:pt x="3353" y="674"/>
                </a:cubicBezTo>
                <a:cubicBezTo>
                  <a:pt x="3354" y="673"/>
                  <a:pt x="3354" y="672"/>
                  <a:pt x="3354" y="670"/>
                </a:cubicBezTo>
                <a:cubicBezTo>
                  <a:pt x="3353" y="669"/>
                  <a:pt x="3353" y="668"/>
                  <a:pt x="3353" y="666"/>
                </a:cubicBezTo>
                <a:cubicBezTo>
                  <a:pt x="3353" y="664"/>
                  <a:pt x="3355" y="665"/>
                  <a:pt x="3356" y="664"/>
                </a:cubicBezTo>
                <a:cubicBezTo>
                  <a:pt x="3358" y="664"/>
                  <a:pt x="3359" y="664"/>
                  <a:pt x="3361" y="663"/>
                </a:cubicBezTo>
                <a:cubicBezTo>
                  <a:pt x="3362" y="662"/>
                  <a:pt x="3363" y="662"/>
                  <a:pt x="3365" y="662"/>
                </a:cubicBezTo>
                <a:cubicBezTo>
                  <a:pt x="3367" y="662"/>
                  <a:pt x="3368" y="662"/>
                  <a:pt x="3369" y="661"/>
                </a:cubicBezTo>
                <a:cubicBezTo>
                  <a:pt x="3371" y="661"/>
                  <a:pt x="3372" y="660"/>
                  <a:pt x="3373" y="660"/>
                </a:cubicBezTo>
                <a:cubicBezTo>
                  <a:pt x="3375" y="660"/>
                  <a:pt x="3376" y="660"/>
                  <a:pt x="3377" y="660"/>
                </a:cubicBezTo>
                <a:cubicBezTo>
                  <a:pt x="3379" y="661"/>
                  <a:pt x="3379" y="662"/>
                  <a:pt x="3380" y="663"/>
                </a:cubicBezTo>
                <a:cubicBezTo>
                  <a:pt x="3381" y="665"/>
                  <a:pt x="3383" y="665"/>
                  <a:pt x="3385" y="665"/>
                </a:cubicBezTo>
                <a:cubicBezTo>
                  <a:pt x="3386" y="665"/>
                  <a:pt x="3386" y="665"/>
                  <a:pt x="3387" y="666"/>
                </a:cubicBezTo>
                <a:cubicBezTo>
                  <a:pt x="3388" y="666"/>
                  <a:pt x="3389" y="666"/>
                  <a:pt x="3390" y="667"/>
                </a:cubicBezTo>
                <a:cubicBezTo>
                  <a:pt x="3390" y="667"/>
                  <a:pt x="3388" y="667"/>
                  <a:pt x="3388" y="668"/>
                </a:cubicBezTo>
                <a:cubicBezTo>
                  <a:pt x="3389" y="668"/>
                  <a:pt x="3390" y="667"/>
                  <a:pt x="3390" y="669"/>
                </a:cubicBezTo>
                <a:cubicBezTo>
                  <a:pt x="3388" y="669"/>
                  <a:pt x="3387" y="669"/>
                  <a:pt x="3386" y="668"/>
                </a:cubicBezTo>
                <a:cubicBezTo>
                  <a:pt x="3385" y="667"/>
                  <a:pt x="3384" y="667"/>
                  <a:pt x="3382" y="667"/>
                </a:cubicBezTo>
                <a:cubicBezTo>
                  <a:pt x="3381" y="667"/>
                  <a:pt x="3380" y="666"/>
                  <a:pt x="3378" y="667"/>
                </a:cubicBezTo>
                <a:cubicBezTo>
                  <a:pt x="3377" y="667"/>
                  <a:pt x="3376" y="668"/>
                  <a:pt x="3375" y="669"/>
                </a:cubicBezTo>
                <a:cubicBezTo>
                  <a:pt x="3373" y="672"/>
                  <a:pt x="3369" y="671"/>
                  <a:pt x="3368" y="675"/>
                </a:cubicBezTo>
                <a:cubicBezTo>
                  <a:pt x="3367" y="678"/>
                  <a:pt x="3368" y="681"/>
                  <a:pt x="3368" y="684"/>
                </a:cubicBezTo>
                <a:cubicBezTo>
                  <a:pt x="3368" y="686"/>
                  <a:pt x="3368" y="689"/>
                  <a:pt x="3367" y="690"/>
                </a:cubicBezTo>
                <a:cubicBezTo>
                  <a:pt x="3365" y="691"/>
                  <a:pt x="3363" y="692"/>
                  <a:pt x="3363" y="694"/>
                </a:cubicBezTo>
                <a:cubicBezTo>
                  <a:pt x="3363" y="695"/>
                  <a:pt x="3365" y="697"/>
                  <a:pt x="3365" y="698"/>
                </a:cubicBezTo>
                <a:cubicBezTo>
                  <a:pt x="3366" y="699"/>
                  <a:pt x="3366" y="700"/>
                  <a:pt x="3366" y="702"/>
                </a:cubicBezTo>
                <a:cubicBezTo>
                  <a:pt x="3366" y="703"/>
                  <a:pt x="3366" y="703"/>
                  <a:pt x="3365" y="704"/>
                </a:cubicBezTo>
                <a:cubicBezTo>
                  <a:pt x="3365" y="704"/>
                  <a:pt x="3365" y="705"/>
                  <a:pt x="3364" y="705"/>
                </a:cubicBezTo>
                <a:cubicBezTo>
                  <a:pt x="3363" y="706"/>
                  <a:pt x="3361" y="706"/>
                  <a:pt x="3360" y="707"/>
                </a:cubicBezTo>
                <a:cubicBezTo>
                  <a:pt x="3359" y="708"/>
                  <a:pt x="3359" y="709"/>
                  <a:pt x="3359" y="711"/>
                </a:cubicBezTo>
                <a:cubicBezTo>
                  <a:pt x="3359" y="712"/>
                  <a:pt x="3359" y="713"/>
                  <a:pt x="3359" y="714"/>
                </a:cubicBezTo>
                <a:cubicBezTo>
                  <a:pt x="3360" y="715"/>
                  <a:pt x="3359" y="716"/>
                  <a:pt x="3358" y="717"/>
                </a:cubicBezTo>
                <a:cubicBezTo>
                  <a:pt x="3356" y="717"/>
                  <a:pt x="3354" y="718"/>
                  <a:pt x="3353" y="718"/>
                </a:cubicBezTo>
                <a:cubicBezTo>
                  <a:pt x="3351" y="719"/>
                  <a:pt x="3348" y="720"/>
                  <a:pt x="3346" y="720"/>
                </a:cubicBezTo>
                <a:cubicBezTo>
                  <a:pt x="3344" y="721"/>
                  <a:pt x="3342" y="722"/>
                  <a:pt x="3340" y="723"/>
                </a:cubicBezTo>
                <a:cubicBezTo>
                  <a:pt x="3338" y="724"/>
                  <a:pt x="3336" y="725"/>
                  <a:pt x="3334" y="726"/>
                </a:cubicBezTo>
                <a:cubicBezTo>
                  <a:pt x="3333" y="726"/>
                  <a:pt x="3333" y="726"/>
                  <a:pt x="3332" y="726"/>
                </a:cubicBezTo>
                <a:cubicBezTo>
                  <a:pt x="3331" y="727"/>
                  <a:pt x="3330" y="727"/>
                  <a:pt x="3329" y="727"/>
                </a:cubicBezTo>
                <a:cubicBezTo>
                  <a:pt x="3328" y="728"/>
                  <a:pt x="3327" y="728"/>
                  <a:pt x="3326" y="729"/>
                </a:cubicBezTo>
                <a:cubicBezTo>
                  <a:pt x="3326" y="729"/>
                  <a:pt x="3325" y="730"/>
                  <a:pt x="3325" y="731"/>
                </a:cubicBezTo>
                <a:cubicBezTo>
                  <a:pt x="3325" y="732"/>
                  <a:pt x="3325" y="732"/>
                  <a:pt x="3325" y="733"/>
                </a:cubicBezTo>
                <a:cubicBezTo>
                  <a:pt x="3324" y="734"/>
                  <a:pt x="3323" y="735"/>
                  <a:pt x="3322" y="736"/>
                </a:cubicBezTo>
                <a:cubicBezTo>
                  <a:pt x="3321" y="737"/>
                  <a:pt x="3320" y="738"/>
                  <a:pt x="3318" y="739"/>
                </a:cubicBezTo>
                <a:cubicBezTo>
                  <a:pt x="3316" y="741"/>
                  <a:pt x="3314" y="742"/>
                  <a:pt x="3312" y="744"/>
                </a:cubicBezTo>
                <a:cubicBezTo>
                  <a:pt x="3310" y="746"/>
                  <a:pt x="3309" y="748"/>
                  <a:pt x="3307" y="749"/>
                </a:cubicBezTo>
                <a:cubicBezTo>
                  <a:pt x="3304" y="751"/>
                  <a:pt x="3302" y="752"/>
                  <a:pt x="3300" y="754"/>
                </a:cubicBezTo>
                <a:cubicBezTo>
                  <a:pt x="3298" y="756"/>
                  <a:pt x="3295" y="758"/>
                  <a:pt x="3293" y="760"/>
                </a:cubicBezTo>
                <a:cubicBezTo>
                  <a:pt x="3291" y="762"/>
                  <a:pt x="3288" y="764"/>
                  <a:pt x="3286" y="766"/>
                </a:cubicBezTo>
                <a:cubicBezTo>
                  <a:pt x="3284" y="769"/>
                  <a:pt x="3283" y="772"/>
                  <a:pt x="3281" y="775"/>
                </a:cubicBezTo>
                <a:cubicBezTo>
                  <a:pt x="3280" y="777"/>
                  <a:pt x="3279" y="778"/>
                  <a:pt x="3277" y="779"/>
                </a:cubicBezTo>
                <a:cubicBezTo>
                  <a:pt x="3276" y="781"/>
                  <a:pt x="3275" y="782"/>
                  <a:pt x="3274" y="784"/>
                </a:cubicBezTo>
                <a:cubicBezTo>
                  <a:pt x="3273" y="785"/>
                  <a:pt x="3272" y="785"/>
                  <a:pt x="3271" y="786"/>
                </a:cubicBezTo>
                <a:cubicBezTo>
                  <a:pt x="3270" y="786"/>
                  <a:pt x="3268" y="787"/>
                  <a:pt x="3267" y="788"/>
                </a:cubicBezTo>
                <a:cubicBezTo>
                  <a:pt x="3265" y="790"/>
                  <a:pt x="3263" y="791"/>
                  <a:pt x="3261" y="793"/>
                </a:cubicBezTo>
                <a:cubicBezTo>
                  <a:pt x="3259" y="794"/>
                  <a:pt x="3258" y="795"/>
                  <a:pt x="3256" y="797"/>
                </a:cubicBezTo>
                <a:cubicBezTo>
                  <a:pt x="3255" y="797"/>
                  <a:pt x="3254" y="797"/>
                  <a:pt x="3254" y="798"/>
                </a:cubicBezTo>
                <a:cubicBezTo>
                  <a:pt x="3253" y="798"/>
                  <a:pt x="3252" y="799"/>
                  <a:pt x="3251" y="799"/>
                </a:cubicBezTo>
                <a:cubicBezTo>
                  <a:pt x="3251" y="799"/>
                  <a:pt x="3250" y="799"/>
                  <a:pt x="3250" y="799"/>
                </a:cubicBezTo>
                <a:cubicBezTo>
                  <a:pt x="3248" y="799"/>
                  <a:pt x="3246" y="799"/>
                  <a:pt x="3245" y="799"/>
                </a:cubicBezTo>
                <a:cubicBezTo>
                  <a:pt x="3243" y="799"/>
                  <a:pt x="3242" y="800"/>
                  <a:pt x="3241" y="801"/>
                </a:cubicBezTo>
                <a:cubicBezTo>
                  <a:pt x="3239" y="803"/>
                  <a:pt x="3239" y="804"/>
                  <a:pt x="3237" y="805"/>
                </a:cubicBezTo>
                <a:cubicBezTo>
                  <a:pt x="3235" y="806"/>
                  <a:pt x="3232" y="806"/>
                  <a:pt x="3229" y="806"/>
                </a:cubicBezTo>
                <a:cubicBezTo>
                  <a:pt x="3229" y="806"/>
                  <a:pt x="3228" y="806"/>
                  <a:pt x="3227" y="806"/>
                </a:cubicBezTo>
                <a:cubicBezTo>
                  <a:pt x="3226" y="806"/>
                  <a:pt x="3224" y="806"/>
                  <a:pt x="3224" y="807"/>
                </a:cubicBezTo>
                <a:cubicBezTo>
                  <a:pt x="3224" y="808"/>
                  <a:pt x="3224" y="808"/>
                  <a:pt x="3225" y="809"/>
                </a:cubicBezTo>
                <a:cubicBezTo>
                  <a:pt x="3226" y="809"/>
                  <a:pt x="3226" y="811"/>
                  <a:pt x="3227" y="812"/>
                </a:cubicBezTo>
                <a:cubicBezTo>
                  <a:pt x="3228" y="813"/>
                  <a:pt x="3228" y="815"/>
                  <a:pt x="3228" y="816"/>
                </a:cubicBezTo>
                <a:cubicBezTo>
                  <a:pt x="3228" y="818"/>
                  <a:pt x="3226" y="819"/>
                  <a:pt x="3226" y="820"/>
                </a:cubicBezTo>
                <a:cubicBezTo>
                  <a:pt x="3225" y="821"/>
                  <a:pt x="3225" y="822"/>
                  <a:pt x="3224" y="822"/>
                </a:cubicBezTo>
                <a:cubicBezTo>
                  <a:pt x="3224" y="823"/>
                  <a:pt x="3224" y="824"/>
                  <a:pt x="3223" y="825"/>
                </a:cubicBezTo>
                <a:cubicBezTo>
                  <a:pt x="3223" y="825"/>
                  <a:pt x="3222" y="825"/>
                  <a:pt x="3221" y="826"/>
                </a:cubicBezTo>
                <a:cubicBezTo>
                  <a:pt x="3219" y="826"/>
                  <a:pt x="3218" y="828"/>
                  <a:pt x="3217" y="829"/>
                </a:cubicBezTo>
                <a:cubicBezTo>
                  <a:pt x="3216" y="830"/>
                  <a:pt x="3215" y="831"/>
                  <a:pt x="3214" y="832"/>
                </a:cubicBezTo>
                <a:cubicBezTo>
                  <a:pt x="3213" y="833"/>
                  <a:pt x="3211" y="835"/>
                  <a:pt x="3210" y="836"/>
                </a:cubicBezTo>
                <a:cubicBezTo>
                  <a:pt x="3209" y="838"/>
                  <a:pt x="3208" y="839"/>
                  <a:pt x="3207" y="841"/>
                </a:cubicBezTo>
                <a:cubicBezTo>
                  <a:pt x="3207" y="843"/>
                  <a:pt x="3206" y="845"/>
                  <a:pt x="3205" y="847"/>
                </a:cubicBezTo>
                <a:cubicBezTo>
                  <a:pt x="3204" y="850"/>
                  <a:pt x="3204" y="853"/>
                  <a:pt x="3203" y="855"/>
                </a:cubicBezTo>
                <a:cubicBezTo>
                  <a:pt x="3203" y="856"/>
                  <a:pt x="3203" y="857"/>
                  <a:pt x="3203" y="858"/>
                </a:cubicBezTo>
                <a:cubicBezTo>
                  <a:pt x="3203" y="860"/>
                  <a:pt x="3202" y="861"/>
                  <a:pt x="3202" y="862"/>
                </a:cubicBezTo>
                <a:cubicBezTo>
                  <a:pt x="3202" y="864"/>
                  <a:pt x="3202" y="866"/>
                  <a:pt x="3202" y="868"/>
                </a:cubicBezTo>
                <a:cubicBezTo>
                  <a:pt x="3201" y="872"/>
                  <a:pt x="3201" y="877"/>
                  <a:pt x="3201" y="881"/>
                </a:cubicBezTo>
                <a:cubicBezTo>
                  <a:pt x="3201" y="886"/>
                  <a:pt x="3201" y="891"/>
                  <a:pt x="3202" y="896"/>
                </a:cubicBezTo>
                <a:cubicBezTo>
                  <a:pt x="3203" y="898"/>
                  <a:pt x="3204" y="901"/>
                  <a:pt x="3205" y="904"/>
                </a:cubicBezTo>
                <a:cubicBezTo>
                  <a:pt x="3205" y="906"/>
                  <a:pt x="3206" y="909"/>
                  <a:pt x="3207" y="911"/>
                </a:cubicBezTo>
                <a:cubicBezTo>
                  <a:pt x="3207" y="913"/>
                  <a:pt x="3208" y="915"/>
                  <a:pt x="3208" y="917"/>
                </a:cubicBezTo>
                <a:cubicBezTo>
                  <a:pt x="3209" y="918"/>
                  <a:pt x="3209" y="919"/>
                  <a:pt x="3209" y="920"/>
                </a:cubicBezTo>
                <a:cubicBezTo>
                  <a:pt x="3209" y="922"/>
                  <a:pt x="3209" y="925"/>
                  <a:pt x="3209" y="927"/>
                </a:cubicBezTo>
                <a:cubicBezTo>
                  <a:pt x="3210" y="929"/>
                  <a:pt x="3210" y="931"/>
                  <a:pt x="3210" y="933"/>
                </a:cubicBezTo>
                <a:cubicBezTo>
                  <a:pt x="3210" y="935"/>
                  <a:pt x="3210" y="938"/>
                  <a:pt x="3211" y="940"/>
                </a:cubicBezTo>
                <a:cubicBezTo>
                  <a:pt x="3211" y="943"/>
                  <a:pt x="3212" y="947"/>
                  <a:pt x="3215" y="949"/>
                </a:cubicBezTo>
                <a:cubicBezTo>
                  <a:pt x="3218" y="952"/>
                  <a:pt x="3217" y="955"/>
                  <a:pt x="3218" y="958"/>
                </a:cubicBezTo>
                <a:cubicBezTo>
                  <a:pt x="3218" y="960"/>
                  <a:pt x="3218" y="961"/>
                  <a:pt x="3218" y="962"/>
                </a:cubicBezTo>
                <a:cubicBezTo>
                  <a:pt x="3218" y="963"/>
                  <a:pt x="3219" y="964"/>
                  <a:pt x="3219" y="965"/>
                </a:cubicBezTo>
                <a:cubicBezTo>
                  <a:pt x="3219" y="966"/>
                  <a:pt x="3218" y="967"/>
                  <a:pt x="3219" y="968"/>
                </a:cubicBezTo>
                <a:cubicBezTo>
                  <a:pt x="3219" y="970"/>
                  <a:pt x="3219" y="971"/>
                  <a:pt x="3219" y="972"/>
                </a:cubicBezTo>
                <a:cubicBezTo>
                  <a:pt x="3219" y="974"/>
                  <a:pt x="3219" y="976"/>
                  <a:pt x="3219" y="977"/>
                </a:cubicBezTo>
                <a:cubicBezTo>
                  <a:pt x="3219" y="980"/>
                  <a:pt x="3219" y="983"/>
                  <a:pt x="3222" y="985"/>
                </a:cubicBezTo>
                <a:cubicBezTo>
                  <a:pt x="3223" y="986"/>
                  <a:pt x="3223" y="987"/>
                  <a:pt x="3223" y="989"/>
                </a:cubicBezTo>
                <a:cubicBezTo>
                  <a:pt x="3223" y="990"/>
                  <a:pt x="3223" y="990"/>
                  <a:pt x="3223" y="991"/>
                </a:cubicBezTo>
                <a:cubicBezTo>
                  <a:pt x="3223" y="992"/>
                  <a:pt x="3222" y="992"/>
                  <a:pt x="3222" y="993"/>
                </a:cubicBezTo>
                <a:cubicBezTo>
                  <a:pt x="3223" y="993"/>
                  <a:pt x="3225" y="992"/>
                  <a:pt x="3225" y="991"/>
                </a:cubicBezTo>
                <a:cubicBezTo>
                  <a:pt x="3226" y="990"/>
                  <a:pt x="3227" y="989"/>
                  <a:pt x="3229" y="988"/>
                </a:cubicBezTo>
                <a:cubicBezTo>
                  <a:pt x="3230" y="987"/>
                  <a:pt x="3231" y="986"/>
                  <a:pt x="3233" y="985"/>
                </a:cubicBezTo>
                <a:cubicBezTo>
                  <a:pt x="3234" y="984"/>
                  <a:pt x="3236" y="983"/>
                  <a:pt x="3237" y="981"/>
                </a:cubicBezTo>
                <a:cubicBezTo>
                  <a:pt x="3239" y="978"/>
                  <a:pt x="3242" y="976"/>
                  <a:pt x="3245" y="973"/>
                </a:cubicBezTo>
                <a:cubicBezTo>
                  <a:pt x="3246" y="972"/>
                  <a:pt x="3247" y="970"/>
                  <a:pt x="3248" y="968"/>
                </a:cubicBezTo>
                <a:cubicBezTo>
                  <a:pt x="3249" y="966"/>
                  <a:pt x="3251" y="965"/>
                  <a:pt x="3252" y="963"/>
                </a:cubicBezTo>
                <a:cubicBezTo>
                  <a:pt x="3253" y="963"/>
                  <a:pt x="3254" y="962"/>
                  <a:pt x="3255" y="961"/>
                </a:cubicBezTo>
                <a:cubicBezTo>
                  <a:pt x="3256" y="960"/>
                  <a:pt x="3257" y="959"/>
                  <a:pt x="3257" y="958"/>
                </a:cubicBezTo>
                <a:cubicBezTo>
                  <a:pt x="3258" y="957"/>
                  <a:pt x="3259" y="957"/>
                  <a:pt x="3260" y="956"/>
                </a:cubicBezTo>
                <a:cubicBezTo>
                  <a:pt x="3261" y="954"/>
                  <a:pt x="3259" y="953"/>
                  <a:pt x="3259" y="951"/>
                </a:cubicBezTo>
                <a:cubicBezTo>
                  <a:pt x="3258" y="951"/>
                  <a:pt x="3258" y="950"/>
                  <a:pt x="3258" y="949"/>
                </a:cubicBezTo>
                <a:cubicBezTo>
                  <a:pt x="3258" y="948"/>
                  <a:pt x="3258" y="947"/>
                  <a:pt x="3259" y="946"/>
                </a:cubicBezTo>
                <a:cubicBezTo>
                  <a:pt x="3261" y="945"/>
                  <a:pt x="3261" y="944"/>
                  <a:pt x="3261" y="942"/>
                </a:cubicBezTo>
                <a:cubicBezTo>
                  <a:pt x="3261" y="941"/>
                  <a:pt x="3261" y="939"/>
                  <a:pt x="3260" y="939"/>
                </a:cubicBezTo>
                <a:cubicBezTo>
                  <a:pt x="3259" y="939"/>
                  <a:pt x="3258" y="939"/>
                  <a:pt x="3258" y="938"/>
                </a:cubicBezTo>
                <a:cubicBezTo>
                  <a:pt x="3258" y="938"/>
                  <a:pt x="3258" y="937"/>
                  <a:pt x="3258" y="936"/>
                </a:cubicBezTo>
                <a:cubicBezTo>
                  <a:pt x="3258" y="935"/>
                  <a:pt x="3259" y="936"/>
                  <a:pt x="3259" y="936"/>
                </a:cubicBezTo>
                <a:cubicBezTo>
                  <a:pt x="3260" y="936"/>
                  <a:pt x="3261" y="936"/>
                  <a:pt x="3261" y="937"/>
                </a:cubicBezTo>
                <a:cubicBezTo>
                  <a:pt x="3262" y="937"/>
                  <a:pt x="3261" y="938"/>
                  <a:pt x="3261" y="938"/>
                </a:cubicBezTo>
                <a:cubicBezTo>
                  <a:pt x="3261" y="939"/>
                  <a:pt x="3262" y="939"/>
                  <a:pt x="3262" y="939"/>
                </a:cubicBezTo>
                <a:cubicBezTo>
                  <a:pt x="3263" y="939"/>
                  <a:pt x="3264" y="939"/>
                  <a:pt x="3264" y="939"/>
                </a:cubicBezTo>
                <a:cubicBezTo>
                  <a:pt x="3265" y="939"/>
                  <a:pt x="3265" y="938"/>
                  <a:pt x="3266" y="938"/>
                </a:cubicBezTo>
                <a:cubicBezTo>
                  <a:pt x="3267" y="937"/>
                  <a:pt x="3268" y="936"/>
                  <a:pt x="3269" y="935"/>
                </a:cubicBezTo>
                <a:cubicBezTo>
                  <a:pt x="3271" y="935"/>
                  <a:pt x="3272" y="934"/>
                  <a:pt x="3273" y="933"/>
                </a:cubicBezTo>
                <a:cubicBezTo>
                  <a:pt x="3275" y="933"/>
                  <a:pt x="3276" y="933"/>
                  <a:pt x="3277" y="932"/>
                </a:cubicBezTo>
                <a:cubicBezTo>
                  <a:pt x="3278" y="931"/>
                  <a:pt x="3280" y="931"/>
                  <a:pt x="3281" y="930"/>
                </a:cubicBezTo>
                <a:cubicBezTo>
                  <a:pt x="3282" y="930"/>
                  <a:pt x="3282" y="930"/>
                  <a:pt x="3283" y="931"/>
                </a:cubicBezTo>
                <a:cubicBezTo>
                  <a:pt x="3284" y="931"/>
                  <a:pt x="3283" y="932"/>
                  <a:pt x="3284" y="932"/>
                </a:cubicBezTo>
                <a:cubicBezTo>
                  <a:pt x="3285" y="933"/>
                  <a:pt x="3285" y="932"/>
                  <a:pt x="3286" y="933"/>
                </a:cubicBezTo>
                <a:cubicBezTo>
                  <a:pt x="3286" y="933"/>
                  <a:pt x="3287" y="934"/>
                  <a:pt x="3287" y="934"/>
                </a:cubicBezTo>
                <a:cubicBezTo>
                  <a:pt x="3287" y="934"/>
                  <a:pt x="3288" y="935"/>
                  <a:pt x="3289" y="935"/>
                </a:cubicBezTo>
                <a:cubicBezTo>
                  <a:pt x="3289" y="935"/>
                  <a:pt x="3289" y="934"/>
                  <a:pt x="3288" y="933"/>
                </a:cubicBezTo>
                <a:cubicBezTo>
                  <a:pt x="3288" y="933"/>
                  <a:pt x="3289" y="932"/>
                  <a:pt x="3289" y="931"/>
                </a:cubicBezTo>
                <a:cubicBezTo>
                  <a:pt x="3288" y="931"/>
                  <a:pt x="3288" y="930"/>
                  <a:pt x="3287" y="930"/>
                </a:cubicBezTo>
                <a:cubicBezTo>
                  <a:pt x="3287" y="929"/>
                  <a:pt x="3287" y="928"/>
                  <a:pt x="3287" y="928"/>
                </a:cubicBezTo>
                <a:cubicBezTo>
                  <a:pt x="3287" y="927"/>
                  <a:pt x="3286" y="927"/>
                  <a:pt x="3286" y="927"/>
                </a:cubicBezTo>
                <a:cubicBezTo>
                  <a:pt x="3285" y="926"/>
                  <a:pt x="3284" y="923"/>
                  <a:pt x="3286" y="923"/>
                </a:cubicBezTo>
                <a:cubicBezTo>
                  <a:pt x="3287" y="923"/>
                  <a:pt x="3288" y="924"/>
                  <a:pt x="3288" y="923"/>
                </a:cubicBezTo>
                <a:cubicBezTo>
                  <a:pt x="3288" y="922"/>
                  <a:pt x="3287" y="921"/>
                  <a:pt x="3286" y="920"/>
                </a:cubicBezTo>
                <a:cubicBezTo>
                  <a:pt x="3285" y="920"/>
                  <a:pt x="3285" y="918"/>
                  <a:pt x="3285" y="916"/>
                </a:cubicBezTo>
                <a:cubicBezTo>
                  <a:pt x="3285" y="915"/>
                  <a:pt x="3286" y="914"/>
                  <a:pt x="3287" y="913"/>
                </a:cubicBezTo>
                <a:cubicBezTo>
                  <a:pt x="3287" y="911"/>
                  <a:pt x="3287" y="910"/>
                  <a:pt x="3288" y="908"/>
                </a:cubicBezTo>
                <a:cubicBezTo>
                  <a:pt x="3288" y="907"/>
                  <a:pt x="3289" y="906"/>
                  <a:pt x="3290" y="905"/>
                </a:cubicBezTo>
                <a:cubicBezTo>
                  <a:pt x="3292" y="903"/>
                  <a:pt x="3293" y="903"/>
                  <a:pt x="3294" y="902"/>
                </a:cubicBezTo>
                <a:cubicBezTo>
                  <a:pt x="3297" y="901"/>
                  <a:pt x="3299" y="898"/>
                  <a:pt x="3302" y="897"/>
                </a:cubicBezTo>
                <a:cubicBezTo>
                  <a:pt x="3304" y="895"/>
                  <a:pt x="3306" y="895"/>
                  <a:pt x="3309" y="894"/>
                </a:cubicBezTo>
                <a:cubicBezTo>
                  <a:pt x="3311" y="894"/>
                  <a:pt x="3311" y="896"/>
                  <a:pt x="3313" y="897"/>
                </a:cubicBezTo>
                <a:cubicBezTo>
                  <a:pt x="3314" y="897"/>
                  <a:pt x="3316" y="897"/>
                  <a:pt x="3317" y="897"/>
                </a:cubicBezTo>
                <a:cubicBezTo>
                  <a:pt x="3318" y="896"/>
                  <a:pt x="3320" y="896"/>
                  <a:pt x="3321" y="896"/>
                </a:cubicBezTo>
                <a:cubicBezTo>
                  <a:pt x="3323" y="895"/>
                  <a:pt x="3324" y="895"/>
                  <a:pt x="3325" y="894"/>
                </a:cubicBezTo>
                <a:cubicBezTo>
                  <a:pt x="3326" y="893"/>
                  <a:pt x="3327" y="892"/>
                  <a:pt x="3328" y="891"/>
                </a:cubicBezTo>
                <a:cubicBezTo>
                  <a:pt x="3330" y="890"/>
                  <a:pt x="3331" y="889"/>
                  <a:pt x="3330" y="887"/>
                </a:cubicBezTo>
                <a:cubicBezTo>
                  <a:pt x="3330" y="886"/>
                  <a:pt x="3329" y="885"/>
                  <a:pt x="3328" y="884"/>
                </a:cubicBezTo>
                <a:cubicBezTo>
                  <a:pt x="3327" y="883"/>
                  <a:pt x="3327" y="883"/>
                  <a:pt x="3327" y="882"/>
                </a:cubicBezTo>
                <a:cubicBezTo>
                  <a:pt x="3326" y="882"/>
                  <a:pt x="3326" y="881"/>
                  <a:pt x="3325" y="881"/>
                </a:cubicBezTo>
                <a:cubicBezTo>
                  <a:pt x="3324" y="881"/>
                  <a:pt x="3324" y="880"/>
                  <a:pt x="3324" y="879"/>
                </a:cubicBezTo>
                <a:cubicBezTo>
                  <a:pt x="3324" y="879"/>
                  <a:pt x="3324" y="879"/>
                  <a:pt x="3324" y="878"/>
                </a:cubicBezTo>
                <a:cubicBezTo>
                  <a:pt x="3323" y="877"/>
                  <a:pt x="3323" y="875"/>
                  <a:pt x="3323" y="873"/>
                </a:cubicBezTo>
                <a:cubicBezTo>
                  <a:pt x="3323" y="871"/>
                  <a:pt x="3323" y="869"/>
                  <a:pt x="3323" y="867"/>
                </a:cubicBezTo>
                <a:cubicBezTo>
                  <a:pt x="3323" y="865"/>
                  <a:pt x="3324" y="864"/>
                  <a:pt x="3324" y="863"/>
                </a:cubicBezTo>
                <a:cubicBezTo>
                  <a:pt x="3325" y="861"/>
                  <a:pt x="3325" y="860"/>
                  <a:pt x="3326" y="858"/>
                </a:cubicBezTo>
                <a:cubicBezTo>
                  <a:pt x="3327" y="855"/>
                  <a:pt x="3329" y="853"/>
                  <a:pt x="3332" y="851"/>
                </a:cubicBezTo>
                <a:cubicBezTo>
                  <a:pt x="3333" y="850"/>
                  <a:pt x="3334" y="850"/>
                  <a:pt x="3336" y="850"/>
                </a:cubicBezTo>
                <a:cubicBezTo>
                  <a:pt x="3337" y="850"/>
                  <a:pt x="3339" y="849"/>
                  <a:pt x="3339" y="848"/>
                </a:cubicBezTo>
                <a:cubicBezTo>
                  <a:pt x="3338" y="846"/>
                  <a:pt x="3337" y="846"/>
                  <a:pt x="3337" y="844"/>
                </a:cubicBezTo>
                <a:cubicBezTo>
                  <a:pt x="3337" y="843"/>
                  <a:pt x="3339" y="843"/>
                  <a:pt x="3340" y="843"/>
                </a:cubicBezTo>
                <a:cubicBezTo>
                  <a:pt x="3342" y="843"/>
                  <a:pt x="3343" y="843"/>
                  <a:pt x="3345" y="842"/>
                </a:cubicBezTo>
                <a:cubicBezTo>
                  <a:pt x="3345" y="842"/>
                  <a:pt x="3347" y="840"/>
                  <a:pt x="3348" y="841"/>
                </a:cubicBezTo>
                <a:cubicBezTo>
                  <a:pt x="3349" y="842"/>
                  <a:pt x="3346" y="843"/>
                  <a:pt x="3345" y="844"/>
                </a:cubicBezTo>
                <a:cubicBezTo>
                  <a:pt x="3344" y="844"/>
                  <a:pt x="3344" y="845"/>
                  <a:pt x="3342" y="846"/>
                </a:cubicBezTo>
                <a:cubicBezTo>
                  <a:pt x="3341" y="846"/>
                  <a:pt x="3340" y="847"/>
                  <a:pt x="3340" y="847"/>
                </a:cubicBezTo>
                <a:cubicBezTo>
                  <a:pt x="3339" y="848"/>
                  <a:pt x="3339" y="849"/>
                  <a:pt x="3339" y="849"/>
                </a:cubicBezTo>
                <a:cubicBezTo>
                  <a:pt x="3339" y="850"/>
                  <a:pt x="3340" y="850"/>
                  <a:pt x="3340" y="850"/>
                </a:cubicBezTo>
                <a:cubicBezTo>
                  <a:pt x="3342" y="850"/>
                  <a:pt x="3341" y="853"/>
                  <a:pt x="3342" y="853"/>
                </a:cubicBezTo>
                <a:cubicBezTo>
                  <a:pt x="3343" y="854"/>
                  <a:pt x="3344" y="854"/>
                  <a:pt x="3344" y="854"/>
                </a:cubicBezTo>
                <a:cubicBezTo>
                  <a:pt x="3345" y="854"/>
                  <a:pt x="3346" y="854"/>
                  <a:pt x="3346" y="854"/>
                </a:cubicBezTo>
                <a:cubicBezTo>
                  <a:pt x="3348" y="854"/>
                  <a:pt x="3349" y="853"/>
                  <a:pt x="3351" y="852"/>
                </a:cubicBezTo>
                <a:cubicBezTo>
                  <a:pt x="3352" y="851"/>
                  <a:pt x="3354" y="851"/>
                  <a:pt x="3354" y="849"/>
                </a:cubicBezTo>
                <a:cubicBezTo>
                  <a:pt x="3355" y="848"/>
                  <a:pt x="3354" y="848"/>
                  <a:pt x="3354" y="847"/>
                </a:cubicBezTo>
                <a:cubicBezTo>
                  <a:pt x="3353" y="846"/>
                  <a:pt x="3353" y="845"/>
                  <a:pt x="3353" y="844"/>
                </a:cubicBezTo>
                <a:cubicBezTo>
                  <a:pt x="3353" y="841"/>
                  <a:pt x="3353" y="838"/>
                  <a:pt x="3351" y="836"/>
                </a:cubicBezTo>
                <a:cubicBezTo>
                  <a:pt x="3350" y="835"/>
                  <a:pt x="3349" y="835"/>
                  <a:pt x="3348" y="834"/>
                </a:cubicBezTo>
                <a:cubicBezTo>
                  <a:pt x="3347" y="834"/>
                  <a:pt x="3345" y="834"/>
                  <a:pt x="3344" y="833"/>
                </a:cubicBezTo>
                <a:cubicBezTo>
                  <a:pt x="3343" y="833"/>
                  <a:pt x="3342" y="831"/>
                  <a:pt x="3343" y="830"/>
                </a:cubicBezTo>
                <a:cubicBezTo>
                  <a:pt x="3343" y="828"/>
                  <a:pt x="3343" y="827"/>
                  <a:pt x="3343" y="825"/>
                </a:cubicBezTo>
                <a:cubicBezTo>
                  <a:pt x="3343" y="824"/>
                  <a:pt x="3343" y="824"/>
                  <a:pt x="3343" y="823"/>
                </a:cubicBezTo>
                <a:cubicBezTo>
                  <a:pt x="3343" y="822"/>
                  <a:pt x="3343" y="820"/>
                  <a:pt x="3343" y="819"/>
                </a:cubicBezTo>
                <a:cubicBezTo>
                  <a:pt x="3343" y="818"/>
                  <a:pt x="3343" y="818"/>
                  <a:pt x="3343" y="817"/>
                </a:cubicBezTo>
                <a:cubicBezTo>
                  <a:pt x="3344" y="815"/>
                  <a:pt x="3345" y="814"/>
                  <a:pt x="3346" y="813"/>
                </a:cubicBezTo>
                <a:cubicBezTo>
                  <a:pt x="3347" y="812"/>
                  <a:pt x="3348" y="811"/>
                  <a:pt x="3349" y="810"/>
                </a:cubicBezTo>
                <a:cubicBezTo>
                  <a:pt x="3350" y="808"/>
                  <a:pt x="3355" y="804"/>
                  <a:pt x="3350" y="803"/>
                </a:cubicBezTo>
                <a:cubicBezTo>
                  <a:pt x="3350" y="803"/>
                  <a:pt x="3348" y="804"/>
                  <a:pt x="3348" y="803"/>
                </a:cubicBezTo>
                <a:cubicBezTo>
                  <a:pt x="3347" y="803"/>
                  <a:pt x="3346" y="803"/>
                  <a:pt x="3346" y="802"/>
                </a:cubicBezTo>
                <a:cubicBezTo>
                  <a:pt x="3345" y="802"/>
                  <a:pt x="3344" y="802"/>
                  <a:pt x="3344" y="801"/>
                </a:cubicBezTo>
                <a:cubicBezTo>
                  <a:pt x="3343" y="800"/>
                  <a:pt x="3341" y="799"/>
                  <a:pt x="3340" y="799"/>
                </a:cubicBezTo>
                <a:cubicBezTo>
                  <a:pt x="3339" y="800"/>
                  <a:pt x="3337" y="801"/>
                  <a:pt x="3337" y="802"/>
                </a:cubicBezTo>
                <a:cubicBezTo>
                  <a:pt x="3336" y="803"/>
                  <a:pt x="3337" y="806"/>
                  <a:pt x="3336" y="807"/>
                </a:cubicBezTo>
                <a:cubicBezTo>
                  <a:pt x="3334" y="808"/>
                  <a:pt x="3335" y="804"/>
                  <a:pt x="3334" y="804"/>
                </a:cubicBezTo>
                <a:cubicBezTo>
                  <a:pt x="3333" y="803"/>
                  <a:pt x="3332" y="803"/>
                  <a:pt x="3332" y="803"/>
                </a:cubicBezTo>
                <a:cubicBezTo>
                  <a:pt x="3331" y="802"/>
                  <a:pt x="3329" y="801"/>
                  <a:pt x="3328" y="801"/>
                </a:cubicBezTo>
                <a:cubicBezTo>
                  <a:pt x="3327" y="800"/>
                  <a:pt x="3327" y="798"/>
                  <a:pt x="3327" y="797"/>
                </a:cubicBezTo>
                <a:cubicBezTo>
                  <a:pt x="3327" y="795"/>
                  <a:pt x="3327" y="794"/>
                  <a:pt x="3328" y="792"/>
                </a:cubicBezTo>
                <a:cubicBezTo>
                  <a:pt x="3329" y="790"/>
                  <a:pt x="3329" y="789"/>
                  <a:pt x="3330" y="787"/>
                </a:cubicBezTo>
                <a:cubicBezTo>
                  <a:pt x="3331" y="786"/>
                  <a:pt x="3332" y="785"/>
                  <a:pt x="3333" y="783"/>
                </a:cubicBezTo>
                <a:cubicBezTo>
                  <a:pt x="3334" y="782"/>
                  <a:pt x="3335" y="780"/>
                  <a:pt x="3336" y="779"/>
                </a:cubicBezTo>
                <a:cubicBezTo>
                  <a:pt x="3337" y="778"/>
                  <a:pt x="3339" y="777"/>
                  <a:pt x="3340" y="777"/>
                </a:cubicBezTo>
                <a:cubicBezTo>
                  <a:pt x="3341" y="776"/>
                  <a:pt x="3342" y="774"/>
                  <a:pt x="3343" y="774"/>
                </a:cubicBezTo>
                <a:cubicBezTo>
                  <a:pt x="3345" y="773"/>
                  <a:pt x="3346" y="772"/>
                  <a:pt x="3347" y="771"/>
                </a:cubicBezTo>
                <a:cubicBezTo>
                  <a:pt x="3348" y="770"/>
                  <a:pt x="3348" y="770"/>
                  <a:pt x="3348" y="769"/>
                </a:cubicBezTo>
                <a:cubicBezTo>
                  <a:pt x="3347" y="769"/>
                  <a:pt x="3346" y="769"/>
                  <a:pt x="3346" y="768"/>
                </a:cubicBezTo>
                <a:cubicBezTo>
                  <a:pt x="3346" y="768"/>
                  <a:pt x="3346" y="767"/>
                  <a:pt x="3346" y="767"/>
                </a:cubicBezTo>
                <a:cubicBezTo>
                  <a:pt x="3347" y="766"/>
                  <a:pt x="3347" y="766"/>
                  <a:pt x="3348" y="767"/>
                </a:cubicBezTo>
                <a:cubicBezTo>
                  <a:pt x="3348" y="767"/>
                  <a:pt x="3351" y="768"/>
                  <a:pt x="3351" y="767"/>
                </a:cubicBezTo>
                <a:cubicBezTo>
                  <a:pt x="3352" y="767"/>
                  <a:pt x="3351" y="766"/>
                  <a:pt x="3351" y="766"/>
                </a:cubicBezTo>
                <a:cubicBezTo>
                  <a:pt x="3350" y="765"/>
                  <a:pt x="3350" y="765"/>
                  <a:pt x="3350" y="764"/>
                </a:cubicBezTo>
                <a:cubicBezTo>
                  <a:pt x="3349" y="761"/>
                  <a:pt x="3354" y="761"/>
                  <a:pt x="3353" y="758"/>
                </a:cubicBezTo>
                <a:cubicBezTo>
                  <a:pt x="3353" y="757"/>
                  <a:pt x="3352" y="757"/>
                  <a:pt x="3352" y="756"/>
                </a:cubicBezTo>
                <a:cubicBezTo>
                  <a:pt x="3351" y="755"/>
                  <a:pt x="3351" y="753"/>
                  <a:pt x="3352" y="752"/>
                </a:cubicBezTo>
                <a:cubicBezTo>
                  <a:pt x="3352" y="750"/>
                  <a:pt x="3353" y="749"/>
                  <a:pt x="3354" y="748"/>
                </a:cubicBezTo>
                <a:cubicBezTo>
                  <a:pt x="3355" y="746"/>
                  <a:pt x="3355" y="745"/>
                  <a:pt x="3357" y="744"/>
                </a:cubicBezTo>
                <a:cubicBezTo>
                  <a:pt x="3358" y="744"/>
                  <a:pt x="3359" y="744"/>
                  <a:pt x="3360" y="743"/>
                </a:cubicBezTo>
                <a:cubicBezTo>
                  <a:pt x="3361" y="743"/>
                  <a:pt x="3363" y="742"/>
                  <a:pt x="3363" y="742"/>
                </a:cubicBezTo>
                <a:cubicBezTo>
                  <a:pt x="3362" y="741"/>
                  <a:pt x="3361" y="742"/>
                  <a:pt x="3361" y="741"/>
                </a:cubicBezTo>
                <a:cubicBezTo>
                  <a:pt x="3360" y="741"/>
                  <a:pt x="3360" y="740"/>
                  <a:pt x="3361" y="740"/>
                </a:cubicBezTo>
                <a:cubicBezTo>
                  <a:pt x="3361" y="740"/>
                  <a:pt x="3362" y="740"/>
                  <a:pt x="3363" y="740"/>
                </a:cubicBezTo>
                <a:cubicBezTo>
                  <a:pt x="3364" y="740"/>
                  <a:pt x="3364" y="740"/>
                  <a:pt x="3365" y="740"/>
                </a:cubicBezTo>
                <a:cubicBezTo>
                  <a:pt x="3366" y="740"/>
                  <a:pt x="3366" y="740"/>
                  <a:pt x="3367" y="741"/>
                </a:cubicBezTo>
                <a:cubicBezTo>
                  <a:pt x="3368" y="741"/>
                  <a:pt x="3369" y="741"/>
                  <a:pt x="3369" y="741"/>
                </a:cubicBezTo>
                <a:cubicBezTo>
                  <a:pt x="3370" y="743"/>
                  <a:pt x="3367" y="743"/>
                  <a:pt x="3367" y="744"/>
                </a:cubicBezTo>
                <a:cubicBezTo>
                  <a:pt x="3368" y="745"/>
                  <a:pt x="3369" y="746"/>
                  <a:pt x="3370" y="746"/>
                </a:cubicBezTo>
                <a:cubicBezTo>
                  <a:pt x="3370" y="745"/>
                  <a:pt x="3370" y="745"/>
                  <a:pt x="3370" y="744"/>
                </a:cubicBezTo>
                <a:cubicBezTo>
                  <a:pt x="3370" y="744"/>
                  <a:pt x="3370" y="743"/>
                  <a:pt x="3371" y="743"/>
                </a:cubicBezTo>
                <a:cubicBezTo>
                  <a:pt x="3372" y="742"/>
                  <a:pt x="3372" y="740"/>
                  <a:pt x="3374" y="740"/>
                </a:cubicBezTo>
                <a:cubicBezTo>
                  <a:pt x="3375" y="740"/>
                  <a:pt x="3375" y="740"/>
                  <a:pt x="3376" y="740"/>
                </a:cubicBezTo>
                <a:cubicBezTo>
                  <a:pt x="3377" y="740"/>
                  <a:pt x="3377" y="739"/>
                  <a:pt x="3378" y="739"/>
                </a:cubicBezTo>
                <a:cubicBezTo>
                  <a:pt x="3380" y="739"/>
                  <a:pt x="3379" y="742"/>
                  <a:pt x="3380" y="743"/>
                </a:cubicBezTo>
                <a:cubicBezTo>
                  <a:pt x="3381" y="743"/>
                  <a:pt x="3382" y="744"/>
                  <a:pt x="3382" y="744"/>
                </a:cubicBezTo>
                <a:cubicBezTo>
                  <a:pt x="3383" y="745"/>
                  <a:pt x="3383" y="745"/>
                  <a:pt x="3383" y="746"/>
                </a:cubicBezTo>
                <a:cubicBezTo>
                  <a:pt x="3383" y="747"/>
                  <a:pt x="3385" y="748"/>
                  <a:pt x="3386" y="747"/>
                </a:cubicBezTo>
                <a:cubicBezTo>
                  <a:pt x="3387" y="746"/>
                  <a:pt x="3387" y="744"/>
                  <a:pt x="3389" y="743"/>
                </a:cubicBezTo>
                <a:cubicBezTo>
                  <a:pt x="3389" y="743"/>
                  <a:pt x="3390" y="743"/>
                  <a:pt x="3390" y="742"/>
                </a:cubicBezTo>
                <a:cubicBezTo>
                  <a:pt x="3390" y="741"/>
                  <a:pt x="3389" y="740"/>
                  <a:pt x="3390" y="739"/>
                </a:cubicBezTo>
                <a:cubicBezTo>
                  <a:pt x="3391" y="739"/>
                  <a:pt x="3391" y="739"/>
                  <a:pt x="3392" y="739"/>
                </a:cubicBezTo>
                <a:cubicBezTo>
                  <a:pt x="3393" y="738"/>
                  <a:pt x="3394" y="736"/>
                  <a:pt x="3395" y="736"/>
                </a:cubicBezTo>
                <a:cubicBezTo>
                  <a:pt x="3397" y="736"/>
                  <a:pt x="3398" y="735"/>
                  <a:pt x="3399" y="734"/>
                </a:cubicBezTo>
                <a:cubicBezTo>
                  <a:pt x="3400" y="733"/>
                  <a:pt x="3402" y="733"/>
                  <a:pt x="3403" y="733"/>
                </a:cubicBezTo>
                <a:cubicBezTo>
                  <a:pt x="3404" y="732"/>
                  <a:pt x="3405" y="731"/>
                  <a:pt x="3407" y="730"/>
                </a:cubicBezTo>
                <a:cubicBezTo>
                  <a:pt x="3408" y="730"/>
                  <a:pt x="3409" y="730"/>
                  <a:pt x="3410" y="729"/>
                </a:cubicBezTo>
                <a:cubicBezTo>
                  <a:pt x="3411" y="728"/>
                  <a:pt x="3411" y="728"/>
                  <a:pt x="3412" y="728"/>
                </a:cubicBezTo>
                <a:cubicBezTo>
                  <a:pt x="3413" y="727"/>
                  <a:pt x="3413" y="727"/>
                  <a:pt x="3413" y="728"/>
                </a:cubicBezTo>
                <a:cubicBezTo>
                  <a:pt x="3413" y="730"/>
                  <a:pt x="3410" y="729"/>
                  <a:pt x="3411" y="731"/>
                </a:cubicBezTo>
                <a:cubicBezTo>
                  <a:pt x="3411" y="732"/>
                  <a:pt x="3412" y="732"/>
                  <a:pt x="3412" y="733"/>
                </a:cubicBezTo>
                <a:cubicBezTo>
                  <a:pt x="3412" y="733"/>
                  <a:pt x="3412" y="734"/>
                  <a:pt x="3411" y="735"/>
                </a:cubicBezTo>
                <a:cubicBezTo>
                  <a:pt x="3411" y="735"/>
                  <a:pt x="3410" y="735"/>
                  <a:pt x="3410" y="736"/>
                </a:cubicBezTo>
                <a:cubicBezTo>
                  <a:pt x="3410" y="737"/>
                  <a:pt x="3410" y="738"/>
                  <a:pt x="3410" y="738"/>
                </a:cubicBezTo>
                <a:cubicBezTo>
                  <a:pt x="3409" y="740"/>
                  <a:pt x="3408" y="741"/>
                  <a:pt x="3408" y="742"/>
                </a:cubicBezTo>
                <a:cubicBezTo>
                  <a:pt x="3408" y="743"/>
                  <a:pt x="3408" y="743"/>
                  <a:pt x="3409" y="744"/>
                </a:cubicBezTo>
                <a:cubicBezTo>
                  <a:pt x="3409" y="745"/>
                  <a:pt x="3409" y="746"/>
                  <a:pt x="3409" y="746"/>
                </a:cubicBezTo>
                <a:cubicBezTo>
                  <a:pt x="3411" y="748"/>
                  <a:pt x="3414" y="744"/>
                  <a:pt x="3415" y="743"/>
                </a:cubicBezTo>
                <a:cubicBezTo>
                  <a:pt x="3416" y="742"/>
                  <a:pt x="3417" y="742"/>
                  <a:pt x="3418" y="740"/>
                </a:cubicBezTo>
                <a:cubicBezTo>
                  <a:pt x="3419" y="739"/>
                  <a:pt x="3420" y="738"/>
                  <a:pt x="3421" y="737"/>
                </a:cubicBezTo>
                <a:cubicBezTo>
                  <a:pt x="3422" y="737"/>
                  <a:pt x="3423" y="736"/>
                  <a:pt x="3424" y="734"/>
                </a:cubicBezTo>
                <a:cubicBezTo>
                  <a:pt x="3425" y="733"/>
                  <a:pt x="3426" y="732"/>
                  <a:pt x="3427" y="731"/>
                </a:cubicBezTo>
                <a:cubicBezTo>
                  <a:pt x="3429" y="731"/>
                  <a:pt x="3430" y="731"/>
                  <a:pt x="3431" y="731"/>
                </a:cubicBezTo>
                <a:cubicBezTo>
                  <a:pt x="3433" y="730"/>
                  <a:pt x="3434" y="729"/>
                  <a:pt x="3435" y="728"/>
                </a:cubicBezTo>
                <a:cubicBezTo>
                  <a:pt x="3436" y="727"/>
                  <a:pt x="3438" y="727"/>
                  <a:pt x="3439" y="727"/>
                </a:cubicBezTo>
                <a:cubicBezTo>
                  <a:pt x="3440" y="726"/>
                  <a:pt x="3441" y="726"/>
                  <a:pt x="3442" y="725"/>
                </a:cubicBezTo>
                <a:cubicBezTo>
                  <a:pt x="3444" y="724"/>
                  <a:pt x="3446" y="725"/>
                  <a:pt x="3448" y="725"/>
                </a:cubicBezTo>
                <a:cubicBezTo>
                  <a:pt x="3450" y="725"/>
                  <a:pt x="3451" y="724"/>
                  <a:pt x="3453" y="724"/>
                </a:cubicBezTo>
                <a:cubicBezTo>
                  <a:pt x="3456" y="724"/>
                  <a:pt x="3459" y="724"/>
                  <a:pt x="3462" y="724"/>
                </a:cubicBezTo>
                <a:cubicBezTo>
                  <a:pt x="3464" y="723"/>
                  <a:pt x="3468" y="722"/>
                  <a:pt x="3470" y="724"/>
                </a:cubicBezTo>
                <a:cubicBezTo>
                  <a:pt x="3471" y="725"/>
                  <a:pt x="3472" y="726"/>
                  <a:pt x="3473" y="726"/>
                </a:cubicBezTo>
                <a:cubicBezTo>
                  <a:pt x="3475" y="726"/>
                  <a:pt x="3476" y="727"/>
                  <a:pt x="3477" y="728"/>
                </a:cubicBezTo>
                <a:cubicBezTo>
                  <a:pt x="3478" y="728"/>
                  <a:pt x="3479" y="729"/>
                  <a:pt x="3479" y="730"/>
                </a:cubicBezTo>
                <a:cubicBezTo>
                  <a:pt x="3480" y="732"/>
                  <a:pt x="3480" y="733"/>
                  <a:pt x="3482" y="733"/>
                </a:cubicBezTo>
                <a:cubicBezTo>
                  <a:pt x="3482" y="734"/>
                  <a:pt x="3483" y="734"/>
                  <a:pt x="3483" y="735"/>
                </a:cubicBezTo>
                <a:cubicBezTo>
                  <a:pt x="3483" y="735"/>
                  <a:pt x="3482" y="736"/>
                  <a:pt x="3482" y="737"/>
                </a:cubicBezTo>
                <a:cubicBezTo>
                  <a:pt x="3482" y="738"/>
                  <a:pt x="3484" y="738"/>
                  <a:pt x="3485" y="739"/>
                </a:cubicBezTo>
                <a:cubicBezTo>
                  <a:pt x="3485" y="739"/>
                  <a:pt x="3486" y="740"/>
                  <a:pt x="3486" y="741"/>
                </a:cubicBezTo>
                <a:cubicBezTo>
                  <a:pt x="3487" y="741"/>
                  <a:pt x="3487" y="741"/>
                  <a:pt x="3488" y="742"/>
                </a:cubicBezTo>
                <a:cubicBezTo>
                  <a:pt x="3489" y="742"/>
                  <a:pt x="3490" y="744"/>
                  <a:pt x="3491" y="744"/>
                </a:cubicBezTo>
                <a:cubicBezTo>
                  <a:pt x="3493" y="745"/>
                  <a:pt x="3493" y="743"/>
                  <a:pt x="3494" y="741"/>
                </a:cubicBezTo>
                <a:cubicBezTo>
                  <a:pt x="3494" y="741"/>
                  <a:pt x="3494" y="740"/>
                  <a:pt x="3494" y="739"/>
                </a:cubicBezTo>
                <a:cubicBezTo>
                  <a:pt x="3494" y="738"/>
                  <a:pt x="3494" y="738"/>
                  <a:pt x="3495" y="737"/>
                </a:cubicBezTo>
                <a:cubicBezTo>
                  <a:pt x="3496" y="736"/>
                  <a:pt x="3495" y="734"/>
                  <a:pt x="3496" y="733"/>
                </a:cubicBezTo>
                <a:cubicBezTo>
                  <a:pt x="3497" y="733"/>
                  <a:pt x="3498" y="733"/>
                  <a:pt x="3498" y="732"/>
                </a:cubicBezTo>
                <a:cubicBezTo>
                  <a:pt x="3499" y="732"/>
                  <a:pt x="3499" y="731"/>
                  <a:pt x="3498" y="731"/>
                </a:cubicBezTo>
                <a:cubicBezTo>
                  <a:pt x="3498" y="731"/>
                  <a:pt x="3498" y="731"/>
                  <a:pt x="3498" y="730"/>
                </a:cubicBezTo>
                <a:cubicBezTo>
                  <a:pt x="3498" y="730"/>
                  <a:pt x="3498" y="730"/>
                  <a:pt x="3498" y="729"/>
                </a:cubicBezTo>
                <a:cubicBezTo>
                  <a:pt x="3498" y="729"/>
                  <a:pt x="3499" y="729"/>
                  <a:pt x="3500" y="728"/>
                </a:cubicBezTo>
                <a:cubicBezTo>
                  <a:pt x="3502" y="728"/>
                  <a:pt x="3503" y="726"/>
                  <a:pt x="3504" y="726"/>
                </a:cubicBezTo>
                <a:cubicBezTo>
                  <a:pt x="3507" y="725"/>
                  <a:pt x="3510" y="726"/>
                  <a:pt x="3511" y="723"/>
                </a:cubicBezTo>
                <a:cubicBezTo>
                  <a:pt x="3512" y="721"/>
                  <a:pt x="3513" y="720"/>
                  <a:pt x="3515" y="719"/>
                </a:cubicBezTo>
                <a:cubicBezTo>
                  <a:pt x="3519" y="718"/>
                  <a:pt x="3523" y="718"/>
                  <a:pt x="3526" y="715"/>
                </a:cubicBezTo>
                <a:cubicBezTo>
                  <a:pt x="3526" y="715"/>
                  <a:pt x="3527" y="714"/>
                  <a:pt x="3528" y="714"/>
                </a:cubicBezTo>
                <a:cubicBezTo>
                  <a:pt x="3528" y="713"/>
                  <a:pt x="3528" y="713"/>
                  <a:pt x="3528" y="712"/>
                </a:cubicBezTo>
                <a:cubicBezTo>
                  <a:pt x="3528" y="709"/>
                  <a:pt x="3531" y="710"/>
                  <a:pt x="3533" y="710"/>
                </a:cubicBezTo>
                <a:cubicBezTo>
                  <a:pt x="3533" y="710"/>
                  <a:pt x="3535" y="710"/>
                  <a:pt x="3534" y="709"/>
                </a:cubicBezTo>
                <a:cubicBezTo>
                  <a:pt x="3534" y="708"/>
                  <a:pt x="3533" y="708"/>
                  <a:pt x="3533" y="708"/>
                </a:cubicBezTo>
                <a:cubicBezTo>
                  <a:pt x="3531" y="707"/>
                  <a:pt x="3533" y="705"/>
                  <a:pt x="3534" y="705"/>
                </a:cubicBezTo>
                <a:cubicBezTo>
                  <a:pt x="3535" y="705"/>
                  <a:pt x="3536" y="705"/>
                  <a:pt x="3537" y="705"/>
                </a:cubicBezTo>
                <a:cubicBezTo>
                  <a:pt x="3538" y="704"/>
                  <a:pt x="3538" y="703"/>
                  <a:pt x="3538" y="703"/>
                </a:cubicBezTo>
                <a:cubicBezTo>
                  <a:pt x="3539" y="702"/>
                  <a:pt x="3540" y="702"/>
                  <a:pt x="3541" y="702"/>
                </a:cubicBezTo>
                <a:cubicBezTo>
                  <a:pt x="3541" y="702"/>
                  <a:pt x="3542" y="703"/>
                  <a:pt x="3543" y="702"/>
                </a:cubicBezTo>
                <a:cubicBezTo>
                  <a:pt x="3543" y="702"/>
                  <a:pt x="3543" y="701"/>
                  <a:pt x="3542" y="700"/>
                </a:cubicBezTo>
                <a:cubicBezTo>
                  <a:pt x="3542" y="700"/>
                  <a:pt x="3539" y="698"/>
                  <a:pt x="3541" y="697"/>
                </a:cubicBezTo>
                <a:cubicBezTo>
                  <a:pt x="3542" y="697"/>
                  <a:pt x="3542" y="698"/>
                  <a:pt x="3543" y="698"/>
                </a:cubicBezTo>
                <a:cubicBezTo>
                  <a:pt x="3543" y="699"/>
                  <a:pt x="3544" y="699"/>
                  <a:pt x="3545" y="699"/>
                </a:cubicBezTo>
                <a:cubicBezTo>
                  <a:pt x="3546" y="698"/>
                  <a:pt x="3547" y="697"/>
                  <a:pt x="3548" y="697"/>
                </a:cubicBezTo>
                <a:cubicBezTo>
                  <a:pt x="3550" y="697"/>
                  <a:pt x="3551" y="697"/>
                  <a:pt x="3552" y="696"/>
                </a:cubicBezTo>
                <a:cubicBezTo>
                  <a:pt x="3554" y="695"/>
                  <a:pt x="3555" y="694"/>
                  <a:pt x="3555" y="692"/>
                </a:cubicBezTo>
                <a:cubicBezTo>
                  <a:pt x="3555" y="691"/>
                  <a:pt x="3555" y="689"/>
                  <a:pt x="3557" y="689"/>
                </a:cubicBezTo>
                <a:cubicBezTo>
                  <a:pt x="3558" y="690"/>
                  <a:pt x="3559" y="690"/>
                  <a:pt x="3560" y="690"/>
                </a:cubicBezTo>
                <a:cubicBezTo>
                  <a:pt x="3561" y="689"/>
                  <a:pt x="3562" y="688"/>
                  <a:pt x="3563" y="687"/>
                </a:cubicBezTo>
                <a:cubicBezTo>
                  <a:pt x="3564" y="687"/>
                  <a:pt x="3566" y="687"/>
                  <a:pt x="3567" y="687"/>
                </a:cubicBezTo>
                <a:cubicBezTo>
                  <a:pt x="3570" y="687"/>
                  <a:pt x="3572" y="689"/>
                  <a:pt x="3575" y="687"/>
                </a:cubicBezTo>
                <a:cubicBezTo>
                  <a:pt x="3575" y="686"/>
                  <a:pt x="3576" y="686"/>
                  <a:pt x="3576" y="686"/>
                </a:cubicBezTo>
                <a:cubicBezTo>
                  <a:pt x="3577" y="686"/>
                  <a:pt x="3578" y="686"/>
                  <a:pt x="3578" y="685"/>
                </a:cubicBezTo>
                <a:cubicBezTo>
                  <a:pt x="3578" y="684"/>
                  <a:pt x="3577" y="684"/>
                  <a:pt x="3577" y="683"/>
                </a:cubicBezTo>
                <a:cubicBezTo>
                  <a:pt x="3576" y="682"/>
                  <a:pt x="3577" y="682"/>
                  <a:pt x="3578" y="682"/>
                </a:cubicBezTo>
                <a:cubicBezTo>
                  <a:pt x="3579" y="681"/>
                  <a:pt x="3581" y="682"/>
                  <a:pt x="3582" y="682"/>
                </a:cubicBezTo>
                <a:cubicBezTo>
                  <a:pt x="3584" y="681"/>
                  <a:pt x="3586" y="681"/>
                  <a:pt x="3587" y="680"/>
                </a:cubicBezTo>
                <a:cubicBezTo>
                  <a:pt x="3589" y="679"/>
                  <a:pt x="3589" y="677"/>
                  <a:pt x="3591" y="676"/>
                </a:cubicBezTo>
                <a:cubicBezTo>
                  <a:pt x="3592" y="675"/>
                  <a:pt x="3595" y="674"/>
                  <a:pt x="3597" y="674"/>
                </a:cubicBezTo>
                <a:cubicBezTo>
                  <a:pt x="3599" y="673"/>
                  <a:pt x="3601" y="672"/>
                  <a:pt x="3603" y="671"/>
                </a:cubicBezTo>
                <a:cubicBezTo>
                  <a:pt x="3604" y="670"/>
                  <a:pt x="3605" y="670"/>
                  <a:pt x="3606" y="669"/>
                </a:cubicBezTo>
                <a:cubicBezTo>
                  <a:pt x="3608" y="668"/>
                  <a:pt x="3610" y="668"/>
                  <a:pt x="3611" y="667"/>
                </a:cubicBezTo>
                <a:cubicBezTo>
                  <a:pt x="3613" y="667"/>
                  <a:pt x="3615" y="666"/>
                  <a:pt x="3616" y="666"/>
                </a:cubicBezTo>
                <a:cubicBezTo>
                  <a:pt x="3618" y="665"/>
                  <a:pt x="3619" y="665"/>
                  <a:pt x="3621" y="665"/>
                </a:cubicBezTo>
                <a:cubicBezTo>
                  <a:pt x="3622" y="665"/>
                  <a:pt x="3623" y="665"/>
                  <a:pt x="3624" y="665"/>
                </a:cubicBezTo>
                <a:cubicBezTo>
                  <a:pt x="3625" y="664"/>
                  <a:pt x="3625" y="664"/>
                  <a:pt x="3624" y="664"/>
                </a:cubicBezTo>
                <a:cubicBezTo>
                  <a:pt x="3623" y="663"/>
                  <a:pt x="3621" y="662"/>
                  <a:pt x="3622" y="661"/>
                </a:cubicBezTo>
                <a:cubicBezTo>
                  <a:pt x="3622" y="660"/>
                  <a:pt x="3623" y="660"/>
                  <a:pt x="3623" y="659"/>
                </a:cubicBezTo>
                <a:cubicBezTo>
                  <a:pt x="3623" y="659"/>
                  <a:pt x="3623" y="659"/>
                  <a:pt x="3623" y="658"/>
                </a:cubicBezTo>
                <a:cubicBezTo>
                  <a:pt x="3623" y="658"/>
                  <a:pt x="3624" y="658"/>
                  <a:pt x="3624" y="658"/>
                </a:cubicBezTo>
                <a:cubicBezTo>
                  <a:pt x="3624" y="657"/>
                  <a:pt x="3622" y="657"/>
                  <a:pt x="3623" y="656"/>
                </a:cubicBezTo>
                <a:cubicBezTo>
                  <a:pt x="3623" y="655"/>
                  <a:pt x="3624" y="657"/>
                  <a:pt x="3624" y="657"/>
                </a:cubicBezTo>
                <a:cubicBezTo>
                  <a:pt x="3625" y="657"/>
                  <a:pt x="3627" y="657"/>
                  <a:pt x="3628" y="657"/>
                </a:cubicBezTo>
                <a:cubicBezTo>
                  <a:pt x="3629" y="657"/>
                  <a:pt x="3629" y="657"/>
                  <a:pt x="3630" y="657"/>
                </a:cubicBezTo>
                <a:cubicBezTo>
                  <a:pt x="3630" y="657"/>
                  <a:pt x="3632" y="656"/>
                  <a:pt x="3631" y="657"/>
                </a:cubicBezTo>
                <a:cubicBezTo>
                  <a:pt x="3631" y="657"/>
                  <a:pt x="3630" y="658"/>
                  <a:pt x="3630" y="658"/>
                </a:cubicBezTo>
                <a:cubicBezTo>
                  <a:pt x="3629" y="658"/>
                  <a:pt x="3629" y="659"/>
                  <a:pt x="3629" y="659"/>
                </a:cubicBezTo>
                <a:cubicBezTo>
                  <a:pt x="3628" y="661"/>
                  <a:pt x="3628" y="662"/>
                  <a:pt x="3627" y="662"/>
                </a:cubicBezTo>
                <a:cubicBezTo>
                  <a:pt x="3626" y="662"/>
                  <a:pt x="3625" y="662"/>
                  <a:pt x="3626" y="663"/>
                </a:cubicBezTo>
                <a:cubicBezTo>
                  <a:pt x="3626" y="663"/>
                  <a:pt x="3627" y="664"/>
                  <a:pt x="3627" y="664"/>
                </a:cubicBezTo>
                <a:cubicBezTo>
                  <a:pt x="3628" y="664"/>
                  <a:pt x="3628" y="663"/>
                  <a:pt x="3629" y="663"/>
                </a:cubicBezTo>
                <a:cubicBezTo>
                  <a:pt x="3630" y="663"/>
                  <a:pt x="3629" y="664"/>
                  <a:pt x="3630" y="664"/>
                </a:cubicBezTo>
                <a:cubicBezTo>
                  <a:pt x="3631" y="665"/>
                  <a:pt x="3633" y="664"/>
                  <a:pt x="3634" y="664"/>
                </a:cubicBezTo>
                <a:cubicBezTo>
                  <a:pt x="3636" y="664"/>
                  <a:pt x="3637" y="664"/>
                  <a:pt x="3639" y="664"/>
                </a:cubicBezTo>
                <a:cubicBezTo>
                  <a:pt x="3641" y="664"/>
                  <a:pt x="3642" y="665"/>
                  <a:pt x="3643" y="665"/>
                </a:cubicBezTo>
                <a:cubicBezTo>
                  <a:pt x="3645" y="665"/>
                  <a:pt x="3646" y="665"/>
                  <a:pt x="3647" y="666"/>
                </a:cubicBezTo>
                <a:cubicBezTo>
                  <a:pt x="3649" y="667"/>
                  <a:pt x="3650" y="667"/>
                  <a:pt x="3652" y="668"/>
                </a:cubicBezTo>
                <a:cubicBezTo>
                  <a:pt x="3653" y="668"/>
                  <a:pt x="3654" y="669"/>
                  <a:pt x="3656" y="669"/>
                </a:cubicBezTo>
                <a:cubicBezTo>
                  <a:pt x="3657" y="669"/>
                  <a:pt x="3658" y="670"/>
                  <a:pt x="3660" y="670"/>
                </a:cubicBezTo>
                <a:cubicBezTo>
                  <a:pt x="3660" y="670"/>
                  <a:pt x="3661" y="671"/>
                  <a:pt x="3661" y="671"/>
                </a:cubicBezTo>
                <a:cubicBezTo>
                  <a:pt x="3662" y="672"/>
                  <a:pt x="3662" y="672"/>
                  <a:pt x="3663" y="672"/>
                </a:cubicBezTo>
                <a:cubicBezTo>
                  <a:pt x="3667" y="674"/>
                  <a:pt x="3665" y="668"/>
                  <a:pt x="3667" y="666"/>
                </a:cubicBezTo>
                <a:cubicBezTo>
                  <a:pt x="3668" y="666"/>
                  <a:pt x="3669" y="666"/>
                  <a:pt x="3669" y="665"/>
                </a:cubicBezTo>
                <a:cubicBezTo>
                  <a:pt x="3670" y="665"/>
                  <a:pt x="3670" y="664"/>
                  <a:pt x="3671" y="664"/>
                </a:cubicBezTo>
                <a:cubicBezTo>
                  <a:pt x="3672" y="663"/>
                  <a:pt x="3674" y="663"/>
                  <a:pt x="3674" y="661"/>
                </a:cubicBezTo>
                <a:cubicBezTo>
                  <a:pt x="3675" y="658"/>
                  <a:pt x="3673" y="655"/>
                  <a:pt x="3671" y="654"/>
                </a:cubicBezTo>
                <a:cubicBezTo>
                  <a:pt x="3670" y="654"/>
                  <a:pt x="3668" y="653"/>
                  <a:pt x="3669" y="651"/>
                </a:cubicBezTo>
                <a:cubicBezTo>
                  <a:pt x="3669" y="650"/>
                  <a:pt x="3671" y="650"/>
                  <a:pt x="3671" y="648"/>
                </a:cubicBezTo>
                <a:cubicBezTo>
                  <a:pt x="3671" y="647"/>
                  <a:pt x="3670" y="645"/>
                  <a:pt x="3669" y="644"/>
                </a:cubicBezTo>
                <a:cubicBezTo>
                  <a:pt x="3669" y="643"/>
                  <a:pt x="3667" y="643"/>
                  <a:pt x="3666" y="643"/>
                </a:cubicBezTo>
                <a:cubicBezTo>
                  <a:pt x="3665" y="642"/>
                  <a:pt x="3664" y="642"/>
                  <a:pt x="3663" y="642"/>
                </a:cubicBezTo>
                <a:cubicBezTo>
                  <a:pt x="3662" y="641"/>
                  <a:pt x="3662" y="640"/>
                  <a:pt x="3662" y="639"/>
                </a:cubicBezTo>
                <a:cubicBezTo>
                  <a:pt x="3661" y="638"/>
                  <a:pt x="3660" y="638"/>
                  <a:pt x="3660" y="637"/>
                </a:cubicBezTo>
                <a:cubicBezTo>
                  <a:pt x="3659" y="636"/>
                  <a:pt x="3659" y="635"/>
                  <a:pt x="3659" y="634"/>
                </a:cubicBezTo>
                <a:cubicBezTo>
                  <a:pt x="3658" y="633"/>
                  <a:pt x="3658" y="633"/>
                  <a:pt x="3658" y="634"/>
                </a:cubicBezTo>
                <a:cubicBezTo>
                  <a:pt x="3658" y="635"/>
                  <a:pt x="3658" y="635"/>
                  <a:pt x="3658" y="636"/>
                </a:cubicBezTo>
                <a:cubicBezTo>
                  <a:pt x="3658" y="637"/>
                  <a:pt x="3659" y="637"/>
                  <a:pt x="3658" y="638"/>
                </a:cubicBezTo>
                <a:cubicBezTo>
                  <a:pt x="3657" y="638"/>
                  <a:pt x="3657" y="638"/>
                  <a:pt x="3656" y="638"/>
                </a:cubicBezTo>
                <a:cubicBezTo>
                  <a:pt x="3656" y="637"/>
                  <a:pt x="3657" y="636"/>
                  <a:pt x="3657" y="636"/>
                </a:cubicBezTo>
                <a:cubicBezTo>
                  <a:pt x="3657" y="635"/>
                  <a:pt x="3657" y="634"/>
                  <a:pt x="3657" y="633"/>
                </a:cubicBezTo>
                <a:cubicBezTo>
                  <a:pt x="3657" y="633"/>
                  <a:pt x="3656" y="633"/>
                  <a:pt x="3655" y="633"/>
                </a:cubicBezTo>
                <a:cubicBezTo>
                  <a:pt x="3655" y="633"/>
                  <a:pt x="3654" y="633"/>
                  <a:pt x="3653" y="633"/>
                </a:cubicBezTo>
                <a:cubicBezTo>
                  <a:pt x="3653" y="633"/>
                  <a:pt x="3652" y="634"/>
                  <a:pt x="3651" y="634"/>
                </a:cubicBezTo>
                <a:cubicBezTo>
                  <a:pt x="3651" y="634"/>
                  <a:pt x="3650" y="634"/>
                  <a:pt x="3650" y="633"/>
                </a:cubicBezTo>
                <a:cubicBezTo>
                  <a:pt x="3650" y="633"/>
                  <a:pt x="3650" y="633"/>
                  <a:pt x="3650" y="632"/>
                </a:cubicBezTo>
                <a:cubicBezTo>
                  <a:pt x="3650" y="632"/>
                  <a:pt x="3650" y="632"/>
                  <a:pt x="3651" y="631"/>
                </a:cubicBezTo>
                <a:cubicBezTo>
                  <a:pt x="3651" y="631"/>
                  <a:pt x="3652" y="631"/>
                  <a:pt x="3652" y="631"/>
                </a:cubicBezTo>
                <a:cubicBezTo>
                  <a:pt x="3654" y="632"/>
                  <a:pt x="3655" y="633"/>
                  <a:pt x="3656" y="632"/>
                </a:cubicBezTo>
                <a:cubicBezTo>
                  <a:pt x="3657" y="631"/>
                  <a:pt x="3657" y="631"/>
                  <a:pt x="3657" y="631"/>
                </a:cubicBezTo>
                <a:cubicBezTo>
                  <a:pt x="3657" y="631"/>
                  <a:pt x="3658" y="631"/>
                  <a:pt x="3658" y="630"/>
                </a:cubicBezTo>
                <a:cubicBezTo>
                  <a:pt x="3659" y="629"/>
                  <a:pt x="3658" y="628"/>
                  <a:pt x="3657" y="627"/>
                </a:cubicBezTo>
                <a:cubicBezTo>
                  <a:pt x="3657" y="626"/>
                  <a:pt x="3656" y="625"/>
                  <a:pt x="3656" y="624"/>
                </a:cubicBezTo>
                <a:cubicBezTo>
                  <a:pt x="3656" y="622"/>
                  <a:pt x="3657" y="621"/>
                  <a:pt x="3655" y="620"/>
                </a:cubicBezTo>
                <a:cubicBezTo>
                  <a:pt x="3653" y="620"/>
                  <a:pt x="3654" y="618"/>
                  <a:pt x="3654" y="617"/>
                </a:cubicBezTo>
                <a:cubicBezTo>
                  <a:pt x="3653" y="616"/>
                  <a:pt x="3652" y="615"/>
                  <a:pt x="3651" y="614"/>
                </a:cubicBezTo>
                <a:cubicBezTo>
                  <a:pt x="3651" y="613"/>
                  <a:pt x="3651" y="612"/>
                  <a:pt x="3650" y="610"/>
                </a:cubicBezTo>
                <a:cubicBezTo>
                  <a:pt x="3649" y="609"/>
                  <a:pt x="3648" y="608"/>
                  <a:pt x="3647" y="610"/>
                </a:cubicBezTo>
                <a:cubicBezTo>
                  <a:pt x="3646" y="611"/>
                  <a:pt x="3646" y="612"/>
                  <a:pt x="3644" y="613"/>
                </a:cubicBezTo>
                <a:cubicBezTo>
                  <a:pt x="3643" y="613"/>
                  <a:pt x="3641" y="612"/>
                  <a:pt x="3640" y="611"/>
                </a:cubicBezTo>
                <a:cubicBezTo>
                  <a:pt x="3639" y="611"/>
                  <a:pt x="3638" y="610"/>
                  <a:pt x="3636" y="609"/>
                </a:cubicBezTo>
                <a:cubicBezTo>
                  <a:pt x="3635" y="609"/>
                  <a:pt x="3634" y="608"/>
                  <a:pt x="3633" y="607"/>
                </a:cubicBezTo>
                <a:cubicBezTo>
                  <a:pt x="3632" y="604"/>
                  <a:pt x="3633" y="601"/>
                  <a:pt x="3632" y="598"/>
                </a:cubicBezTo>
                <a:cubicBezTo>
                  <a:pt x="3632" y="598"/>
                  <a:pt x="3631" y="597"/>
                  <a:pt x="3631" y="597"/>
                </a:cubicBezTo>
                <a:cubicBezTo>
                  <a:pt x="3631" y="596"/>
                  <a:pt x="3630" y="595"/>
                  <a:pt x="3630" y="595"/>
                </a:cubicBezTo>
                <a:cubicBezTo>
                  <a:pt x="3629" y="594"/>
                  <a:pt x="3628" y="595"/>
                  <a:pt x="3627" y="596"/>
                </a:cubicBezTo>
                <a:cubicBezTo>
                  <a:pt x="3626" y="596"/>
                  <a:pt x="3625" y="596"/>
                  <a:pt x="3624" y="596"/>
                </a:cubicBezTo>
                <a:cubicBezTo>
                  <a:pt x="3624" y="596"/>
                  <a:pt x="3623" y="597"/>
                  <a:pt x="3623" y="597"/>
                </a:cubicBezTo>
                <a:cubicBezTo>
                  <a:pt x="3621" y="597"/>
                  <a:pt x="3620" y="598"/>
                  <a:pt x="3619" y="598"/>
                </a:cubicBezTo>
                <a:cubicBezTo>
                  <a:pt x="3617" y="598"/>
                  <a:pt x="3615" y="597"/>
                  <a:pt x="3613" y="597"/>
                </a:cubicBezTo>
                <a:cubicBezTo>
                  <a:pt x="3612" y="598"/>
                  <a:pt x="3611" y="598"/>
                  <a:pt x="3611" y="599"/>
                </a:cubicBezTo>
                <a:cubicBezTo>
                  <a:pt x="3610" y="599"/>
                  <a:pt x="3609" y="600"/>
                  <a:pt x="3609" y="600"/>
                </a:cubicBezTo>
                <a:cubicBezTo>
                  <a:pt x="3608" y="600"/>
                  <a:pt x="3607" y="601"/>
                  <a:pt x="3607" y="602"/>
                </a:cubicBezTo>
                <a:cubicBezTo>
                  <a:pt x="3607" y="601"/>
                  <a:pt x="3606" y="600"/>
                  <a:pt x="3607" y="600"/>
                </a:cubicBezTo>
                <a:cubicBezTo>
                  <a:pt x="3608" y="599"/>
                  <a:pt x="3610" y="599"/>
                  <a:pt x="3610" y="598"/>
                </a:cubicBezTo>
                <a:cubicBezTo>
                  <a:pt x="3611" y="598"/>
                  <a:pt x="3610" y="598"/>
                  <a:pt x="3609" y="598"/>
                </a:cubicBezTo>
                <a:cubicBezTo>
                  <a:pt x="3609" y="597"/>
                  <a:pt x="3609" y="597"/>
                  <a:pt x="3608" y="597"/>
                </a:cubicBezTo>
                <a:cubicBezTo>
                  <a:pt x="3608" y="596"/>
                  <a:pt x="3607" y="596"/>
                  <a:pt x="3607" y="595"/>
                </a:cubicBezTo>
                <a:cubicBezTo>
                  <a:pt x="3606" y="594"/>
                  <a:pt x="3606" y="593"/>
                  <a:pt x="3606" y="592"/>
                </a:cubicBezTo>
                <a:cubicBezTo>
                  <a:pt x="3605" y="591"/>
                  <a:pt x="3604" y="591"/>
                  <a:pt x="3604" y="589"/>
                </a:cubicBezTo>
                <a:cubicBezTo>
                  <a:pt x="3605" y="589"/>
                  <a:pt x="3605" y="590"/>
                  <a:pt x="3606" y="590"/>
                </a:cubicBezTo>
                <a:cubicBezTo>
                  <a:pt x="3606" y="591"/>
                  <a:pt x="3607" y="591"/>
                  <a:pt x="3608" y="591"/>
                </a:cubicBezTo>
                <a:cubicBezTo>
                  <a:pt x="3608" y="591"/>
                  <a:pt x="3608" y="592"/>
                  <a:pt x="3609" y="592"/>
                </a:cubicBezTo>
                <a:cubicBezTo>
                  <a:pt x="3609" y="592"/>
                  <a:pt x="3610" y="592"/>
                  <a:pt x="3611" y="593"/>
                </a:cubicBezTo>
                <a:cubicBezTo>
                  <a:pt x="3612" y="593"/>
                  <a:pt x="3612" y="594"/>
                  <a:pt x="3613" y="593"/>
                </a:cubicBezTo>
                <a:cubicBezTo>
                  <a:pt x="3614" y="593"/>
                  <a:pt x="3614" y="593"/>
                  <a:pt x="3615" y="593"/>
                </a:cubicBezTo>
                <a:cubicBezTo>
                  <a:pt x="3616" y="592"/>
                  <a:pt x="3618" y="593"/>
                  <a:pt x="3619" y="593"/>
                </a:cubicBezTo>
                <a:cubicBezTo>
                  <a:pt x="3620" y="593"/>
                  <a:pt x="3620" y="593"/>
                  <a:pt x="3621" y="593"/>
                </a:cubicBezTo>
                <a:cubicBezTo>
                  <a:pt x="3622" y="594"/>
                  <a:pt x="3622" y="594"/>
                  <a:pt x="3622" y="595"/>
                </a:cubicBezTo>
                <a:cubicBezTo>
                  <a:pt x="3623" y="596"/>
                  <a:pt x="3625" y="595"/>
                  <a:pt x="3626" y="594"/>
                </a:cubicBezTo>
                <a:cubicBezTo>
                  <a:pt x="3626" y="594"/>
                  <a:pt x="3628" y="593"/>
                  <a:pt x="3627" y="591"/>
                </a:cubicBezTo>
                <a:cubicBezTo>
                  <a:pt x="3627" y="591"/>
                  <a:pt x="3627" y="590"/>
                  <a:pt x="3626" y="590"/>
                </a:cubicBezTo>
                <a:cubicBezTo>
                  <a:pt x="3626" y="589"/>
                  <a:pt x="3626" y="589"/>
                  <a:pt x="3625" y="588"/>
                </a:cubicBezTo>
                <a:cubicBezTo>
                  <a:pt x="3625" y="588"/>
                  <a:pt x="3624" y="588"/>
                  <a:pt x="3623" y="588"/>
                </a:cubicBezTo>
                <a:cubicBezTo>
                  <a:pt x="3623" y="588"/>
                  <a:pt x="3622" y="587"/>
                  <a:pt x="3622" y="587"/>
                </a:cubicBezTo>
                <a:cubicBezTo>
                  <a:pt x="3621" y="586"/>
                  <a:pt x="3620" y="587"/>
                  <a:pt x="3619" y="587"/>
                </a:cubicBezTo>
                <a:cubicBezTo>
                  <a:pt x="3619" y="586"/>
                  <a:pt x="3621" y="585"/>
                  <a:pt x="3622" y="586"/>
                </a:cubicBezTo>
                <a:cubicBezTo>
                  <a:pt x="3622" y="586"/>
                  <a:pt x="3623" y="586"/>
                  <a:pt x="3623" y="587"/>
                </a:cubicBezTo>
                <a:cubicBezTo>
                  <a:pt x="3624" y="587"/>
                  <a:pt x="3625" y="587"/>
                  <a:pt x="3625" y="587"/>
                </a:cubicBezTo>
                <a:cubicBezTo>
                  <a:pt x="3627" y="588"/>
                  <a:pt x="3627" y="589"/>
                  <a:pt x="3628" y="590"/>
                </a:cubicBezTo>
                <a:cubicBezTo>
                  <a:pt x="3629" y="590"/>
                  <a:pt x="3631" y="590"/>
                  <a:pt x="3632" y="590"/>
                </a:cubicBezTo>
                <a:cubicBezTo>
                  <a:pt x="3632" y="591"/>
                  <a:pt x="3632" y="592"/>
                  <a:pt x="3632" y="592"/>
                </a:cubicBezTo>
                <a:cubicBezTo>
                  <a:pt x="3631" y="593"/>
                  <a:pt x="3630" y="592"/>
                  <a:pt x="3630" y="593"/>
                </a:cubicBezTo>
                <a:cubicBezTo>
                  <a:pt x="3631" y="594"/>
                  <a:pt x="3632" y="593"/>
                  <a:pt x="3633" y="594"/>
                </a:cubicBezTo>
                <a:cubicBezTo>
                  <a:pt x="3633" y="595"/>
                  <a:pt x="3633" y="595"/>
                  <a:pt x="3634" y="596"/>
                </a:cubicBezTo>
                <a:cubicBezTo>
                  <a:pt x="3635" y="596"/>
                  <a:pt x="3636" y="596"/>
                  <a:pt x="3636" y="597"/>
                </a:cubicBezTo>
                <a:cubicBezTo>
                  <a:pt x="3636" y="597"/>
                  <a:pt x="3637" y="598"/>
                  <a:pt x="3637" y="598"/>
                </a:cubicBezTo>
                <a:cubicBezTo>
                  <a:pt x="3638" y="598"/>
                  <a:pt x="3639" y="597"/>
                  <a:pt x="3640" y="597"/>
                </a:cubicBezTo>
                <a:cubicBezTo>
                  <a:pt x="3641" y="597"/>
                  <a:pt x="3643" y="598"/>
                  <a:pt x="3644" y="598"/>
                </a:cubicBezTo>
                <a:cubicBezTo>
                  <a:pt x="3646" y="598"/>
                  <a:pt x="3647" y="598"/>
                  <a:pt x="3649" y="598"/>
                </a:cubicBezTo>
                <a:cubicBezTo>
                  <a:pt x="3652" y="598"/>
                  <a:pt x="3655" y="596"/>
                  <a:pt x="3659" y="595"/>
                </a:cubicBezTo>
                <a:cubicBezTo>
                  <a:pt x="3659" y="595"/>
                  <a:pt x="3660" y="594"/>
                  <a:pt x="3661" y="594"/>
                </a:cubicBezTo>
                <a:cubicBezTo>
                  <a:pt x="3662" y="594"/>
                  <a:pt x="3662" y="594"/>
                  <a:pt x="3663" y="594"/>
                </a:cubicBezTo>
                <a:cubicBezTo>
                  <a:pt x="3665" y="594"/>
                  <a:pt x="3666" y="593"/>
                  <a:pt x="3667" y="592"/>
                </a:cubicBezTo>
                <a:cubicBezTo>
                  <a:pt x="3670" y="591"/>
                  <a:pt x="3674" y="592"/>
                  <a:pt x="3677" y="590"/>
                </a:cubicBezTo>
                <a:cubicBezTo>
                  <a:pt x="3678" y="589"/>
                  <a:pt x="3679" y="588"/>
                  <a:pt x="3680" y="587"/>
                </a:cubicBezTo>
                <a:cubicBezTo>
                  <a:pt x="3681" y="586"/>
                  <a:pt x="3682" y="585"/>
                  <a:pt x="3684" y="585"/>
                </a:cubicBezTo>
                <a:cubicBezTo>
                  <a:pt x="3686" y="585"/>
                  <a:pt x="3688" y="585"/>
                  <a:pt x="3689" y="583"/>
                </a:cubicBezTo>
                <a:cubicBezTo>
                  <a:pt x="3690" y="583"/>
                  <a:pt x="3690" y="582"/>
                  <a:pt x="3690" y="581"/>
                </a:cubicBezTo>
                <a:cubicBezTo>
                  <a:pt x="3691" y="580"/>
                  <a:pt x="3691" y="579"/>
                  <a:pt x="3692" y="578"/>
                </a:cubicBezTo>
                <a:cubicBezTo>
                  <a:pt x="3693" y="576"/>
                  <a:pt x="3692" y="575"/>
                  <a:pt x="3690" y="576"/>
                </a:cubicBezTo>
                <a:cubicBezTo>
                  <a:pt x="3689" y="576"/>
                  <a:pt x="3689" y="576"/>
                  <a:pt x="3688" y="576"/>
                </a:cubicBezTo>
                <a:cubicBezTo>
                  <a:pt x="3687" y="576"/>
                  <a:pt x="3687" y="576"/>
                  <a:pt x="3686" y="576"/>
                </a:cubicBezTo>
                <a:cubicBezTo>
                  <a:pt x="3685" y="577"/>
                  <a:pt x="3683" y="577"/>
                  <a:pt x="3682" y="577"/>
                </a:cubicBezTo>
                <a:cubicBezTo>
                  <a:pt x="3681" y="577"/>
                  <a:pt x="3680" y="577"/>
                  <a:pt x="3680" y="576"/>
                </a:cubicBezTo>
                <a:cubicBezTo>
                  <a:pt x="3680" y="575"/>
                  <a:pt x="3682" y="576"/>
                  <a:pt x="3682" y="576"/>
                </a:cubicBezTo>
                <a:cubicBezTo>
                  <a:pt x="3684" y="576"/>
                  <a:pt x="3684" y="575"/>
                  <a:pt x="3685" y="574"/>
                </a:cubicBezTo>
                <a:cubicBezTo>
                  <a:pt x="3686" y="573"/>
                  <a:pt x="3688" y="573"/>
                  <a:pt x="3689" y="573"/>
                </a:cubicBezTo>
                <a:cubicBezTo>
                  <a:pt x="3691" y="573"/>
                  <a:pt x="3692" y="572"/>
                  <a:pt x="3693" y="571"/>
                </a:cubicBezTo>
                <a:cubicBezTo>
                  <a:pt x="3695" y="570"/>
                  <a:pt x="3697" y="570"/>
                  <a:pt x="3696" y="568"/>
                </a:cubicBezTo>
                <a:cubicBezTo>
                  <a:pt x="3695" y="566"/>
                  <a:pt x="3694" y="566"/>
                  <a:pt x="3693" y="565"/>
                </a:cubicBezTo>
                <a:cubicBezTo>
                  <a:pt x="3692" y="565"/>
                  <a:pt x="3691" y="564"/>
                  <a:pt x="3690" y="563"/>
                </a:cubicBezTo>
                <a:cubicBezTo>
                  <a:pt x="3688" y="562"/>
                  <a:pt x="3688" y="562"/>
                  <a:pt x="3687" y="560"/>
                </a:cubicBezTo>
                <a:cubicBezTo>
                  <a:pt x="3687" y="558"/>
                  <a:pt x="3687" y="557"/>
                  <a:pt x="3688" y="556"/>
                </a:cubicBezTo>
                <a:cubicBezTo>
                  <a:pt x="3688" y="554"/>
                  <a:pt x="3688" y="553"/>
                  <a:pt x="3688" y="551"/>
                </a:cubicBezTo>
                <a:cubicBezTo>
                  <a:pt x="3688" y="551"/>
                  <a:pt x="3688" y="550"/>
                  <a:pt x="3689" y="550"/>
                </a:cubicBezTo>
                <a:cubicBezTo>
                  <a:pt x="3689" y="550"/>
                  <a:pt x="3688" y="551"/>
                  <a:pt x="3689" y="552"/>
                </a:cubicBezTo>
                <a:cubicBezTo>
                  <a:pt x="3690" y="553"/>
                  <a:pt x="3692" y="552"/>
                  <a:pt x="3693" y="552"/>
                </a:cubicBezTo>
                <a:cubicBezTo>
                  <a:pt x="3693" y="551"/>
                  <a:pt x="3694" y="551"/>
                  <a:pt x="3695" y="550"/>
                </a:cubicBezTo>
                <a:cubicBezTo>
                  <a:pt x="3695" y="550"/>
                  <a:pt x="3696" y="550"/>
                  <a:pt x="3696" y="549"/>
                </a:cubicBezTo>
                <a:cubicBezTo>
                  <a:pt x="3698" y="548"/>
                  <a:pt x="3696" y="547"/>
                  <a:pt x="3695" y="546"/>
                </a:cubicBezTo>
                <a:cubicBezTo>
                  <a:pt x="3695" y="545"/>
                  <a:pt x="3696" y="543"/>
                  <a:pt x="3697" y="543"/>
                </a:cubicBezTo>
                <a:cubicBezTo>
                  <a:pt x="3698" y="543"/>
                  <a:pt x="3699" y="543"/>
                  <a:pt x="3699" y="544"/>
                </a:cubicBezTo>
                <a:cubicBezTo>
                  <a:pt x="3700" y="545"/>
                  <a:pt x="3700" y="545"/>
                  <a:pt x="3699" y="546"/>
                </a:cubicBezTo>
                <a:cubicBezTo>
                  <a:pt x="3699" y="547"/>
                  <a:pt x="3699" y="547"/>
                  <a:pt x="3699" y="548"/>
                </a:cubicBezTo>
                <a:cubicBezTo>
                  <a:pt x="3700" y="548"/>
                  <a:pt x="3700" y="548"/>
                  <a:pt x="3700" y="548"/>
                </a:cubicBezTo>
                <a:cubicBezTo>
                  <a:pt x="3701" y="548"/>
                  <a:pt x="3700" y="549"/>
                  <a:pt x="3701" y="549"/>
                </a:cubicBezTo>
                <a:cubicBezTo>
                  <a:pt x="3702" y="550"/>
                  <a:pt x="3703" y="549"/>
                  <a:pt x="3704" y="548"/>
                </a:cubicBezTo>
                <a:cubicBezTo>
                  <a:pt x="3705" y="547"/>
                  <a:pt x="3706" y="546"/>
                  <a:pt x="3707" y="546"/>
                </a:cubicBezTo>
                <a:cubicBezTo>
                  <a:pt x="3708" y="545"/>
                  <a:pt x="3710" y="543"/>
                  <a:pt x="3711" y="543"/>
                </a:cubicBezTo>
                <a:cubicBezTo>
                  <a:pt x="3713" y="543"/>
                  <a:pt x="3711" y="546"/>
                  <a:pt x="3711" y="547"/>
                </a:cubicBezTo>
                <a:cubicBezTo>
                  <a:pt x="3710" y="548"/>
                  <a:pt x="3711" y="550"/>
                  <a:pt x="3710" y="551"/>
                </a:cubicBezTo>
                <a:cubicBezTo>
                  <a:pt x="3708" y="552"/>
                  <a:pt x="3708" y="553"/>
                  <a:pt x="3707" y="554"/>
                </a:cubicBezTo>
                <a:cubicBezTo>
                  <a:pt x="3707" y="555"/>
                  <a:pt x="3706" y="556"/>
                  <a:pt x="3705" y="555"/>
                </a:cubicBezTo>
                <a:cubicBezTo>
                  <a:pt x="3704" y="555"/>
                  <a:pt x="3704" y="554"/>
                  <a:pt x="3703" y="554"/>
                </a:cubicBezTo>
                <a:cubicBezTo>
                  <a:pt x="3702" y="553"/>
                  <a:pt x="3702" y="555"/>
                  <a:pt x="3703" y="555"/>
                </a:cubicBezTo>
                <a:cubicBezTo>
                  <a:pt x="3703" y="556"/>
                  <a:pt x="3704" y="556"/>
                  <a:pt x="3704" y="556"/>
                </a:cubicBezTo>
                <a:cubicBezTo>
                  <a:pt x="3704" y="558"/>
                  <a:pt x="3704" y="559"/>
                  <a:pt x="3705" y="560"/>
                </a:cubicBezTo>
                <a:cubicBezTo>
                  <a:pt x="3705" y="561"/>
                  <a:pt x="3706" y="561"/>
                  <a:pt x="3707" y="561"/>
                </a:cubicBezTo>
                <a:cubicBezTo>
                  <a:pt x="3707" y="561"/>
                  <a:pt x="3708" y="562"/>
                  <a:pt x="3708" y="563"/>
                </a:cubicBezTo>
                <a:cubicBezTo>
                  <a:pt x="3709" y="563"/>
                  <a:pt x="3709" y="563"/>
                  <a:pt x="3710" y="564"/>
                </a:cubicBezTo>
                <a:cubicBezTo>
                  <a:pt x="3712" y="564"/>
                  <a:pt x="3712" y="566"/>
                  <a:pt x="3711" y="567"/>
                </a:cubicBezTo>
                <a:cubicBezTo>
                  <a:pt x="3711" y="568"/>
                  <a:pt x="3711" y="569"/>
                  <a:pt x="3712" y="569"/>
                </a:cubicBezTo>
                <a:cubicBezTo>
                  <a:pt x="3714" y="569"/>
                  <a:pt x="3715" y="570"/>
                  <a:pt x="3717" y="569"/>
                </a:cubicBezTo>
                <a:cubicBezTo>
                  <a:pt x="3718" y="569"/>
                  <a:pt x="3720" y="569"/>
                  <a:pt x="3722" y="569"/>
                </a:cubicBezTo>
                <a:cubicBezTo>
                  <a:pt x="3724" y="569"/>
                  <a:pt x="3725" y="569"/>
                  <a:pt x="3727" y="569"/>
                </a:cubicBezTo>
                <a:cubicBezTo>
                  <a:pt x="3732" y="569"/>
                  <a:pt x="3736" y="569"/>
                  <a:pt x="3740" y="569"/>
                </a:cubicBezTo>
                <a:cubicBezTo>
                  <a:pt x="3744" y="569"/>
                  <a:pt x="3748" y="571"/>
                  <a:pt x="3751" y="571"/>
                </a:cubicBezTo>
                <a:cubicBezTo>
                  <a:pt x="3753" y="571"/>
                  <a:pt x="3754" y="572"/>
                  <a:pt x="3756" y="573"/>
                </a:cubicBezTo>
                <a:cubicBezTo>
                  <a:pt x="3757" y="573"/>
                  <a:pt x="3758" y="573"/>
                  <a:pt x="3760" y="574"/>
                </a:cubicBezTo>
                <a:cubicBezTo>
                  <a:pt x="3762" y="575"/>
                  <a:pt x="3764" y="578"/>
                  <a:pt x="3764" y="580"/>
                </a:cubicBezTo>
                <a:cubicBezTo>
                  <a:pt x="3765" y="581"/>
                  <a:pt x="3765" y="582"/>
                  <a:pt x="3765" y="582"/>
                </a:cubicBezTo>
                <a:cubicBezTo>
                  <a:pt x="3765" y="583"/>
                  <a:pt x="3764" y="584"/>
                  <a:pt x="3765" y="584"/>
                </a:cubicBezTo>
                <a:cubicBezTo>
                  <a:pt x="3765" y="585"/>
                  <a:pt x="3765" y="585"/>
                  <a:pt x="3766" y="586"/>
                </a:cubicBezTo>
                <a:cubicBezTo>
                  <a:pt x="3766" y="587"/>
                  <a:pt x="3766" y="587"/>
                  <a:pt x="3766" y="588"/>
                </a:cubicBezTo>
                <a:cubicBezTo>
                  <a:pt x="3767" y="589"/>
                  <a:pt x="3768" y="590"/>
                  <a:pt x="3769" y="591"/>
                </a:cubicBezTo>
                <a:cubicBezTo>
                  <a:pt x="3770" y="592"/>
                  <a:pt x="3770" y="592"/>
                  <a:pt x="3770" y="593"/>
                </a:cubicBezTo>
                <a:cubicBezTo>
                  <a:pt x="3771" y="595"/>
                  <a:pt x="3774" y="595"/>
                  <a:pt x="3776" y="595"/>
                </a:cubicBezTo>
                <a:cubicBezTo>
                  <a:pt x="3777" y="595"/>
                  <a:pt x="3779" y="595"/>
                  <a:pt x="3780" y="595"/>
                </a:cubicBezTo>
                <a:cubicBezTo>
                  <a:pt x="3782" y="595"/>
                  <a:pt x="3783" y="595"/>
                  <a:pt x="3784" y="595"/>
                </a:cubicBezTo>
                <a:cubicBezTo>
                  <a:pt x="3785" y="596"/>
                  <a:pt x="3787" y="596"/>
                  <a:pt x="3788" y="596"/>
                </a:cubicBezTo>
                <a:cubicBezTo>
                  <a:pt x="3789" y="597"/>
                  <a:pt x="3791" y="597"/>
                  <a:pt x="3792" y="598"/>
                </a:cubicBezTo>
                <a:cubicBezTo>
                  <a:pt x="3794" y="599"/>
                  <a:pt x="3795" y="600"/>
                  <a:pt x="3796" y="601"/>
                </a:cubicBezTo>
                <a:cubicBezTo>
                  <a:pt x="3796" y="602"/>
                  <a:pt x="3797" y="602"/>
                  <a:pt x="3798" y="603"/>
                </a:cubicBezTo>
                <a:cubicBezTo>
                  <a:pt x="3798" y="603"/>
                  <a:pt x="3799" y="604"/>
                  <a:pt x="3799" y="604"/>
                </a:cubicBezTo>
                <a:cubicBezTo>
                  <a:pt x="3800" y="605"/>
                  <a:pt x="3801" y="606"/>
                  <a:pt x="3802" y="607"/>
                </a:cubicBezTo>
                <a:cubicBezTo>
                  <a:pt x="3803" y="608"/>
                  <a:pt x="3804" y="608"/>
                  <a:pt x="3806" y="609"/>
                </a:cubicBezTo>
                <a:cubicBezTo>
                  <a:pt x="3806" y="609"/>
                  <a:pt x="3807" y="609"/>
                  <a:pt x="3808" y="609"/>
                </a:cubicBezTo>
                <a:cubicBezTo>
                  <a:pt x="3808" y="609"/>
                  <a:pt x="3809" y="608"/>
                  <a:pt x="3809" y="608"/>
                </a:cubicBezTo>
                <a:cubicBezTo>
                  <a:pt x="3811" y="607"/>
                  <a:pt x="3812" y="606"/>
                  <a:pt x="3812" y="604"/>
                </a:cubicBezTo>
                <a:cubicBezTo>
                  <a:pt x="3812" y="604"/>
                  <a:pt x="3813" y="601"/>
                  <a:pt x="3814" y="602"/>
                </a:cubicBezTo>
                <a:cubicBezTo>
                  <a:pt x="3814" y="602"/>
                  <a:pt x="3814" y="603"/>
                  <a:pt x="3814" y="604"/>
                </a:cubicBezTo>
                <a:cubicBezTo>
                  <a:pt x="3813" y="604"/>
                  <a:pt x="3813" y="605"/>
                  <a:pt x="3814" y="605"/>
                </a:cubicBezTo>
                <a:cubicBezTo>
                  <a:pt x="3814" y="605"/>
                  <a:pt x="3814" y="605"/>
                  <a:pt x="3814" y="606"/>
                </a:cubicBezTo>
                <a:cubicBezTo>
                  <a:pt x="3815" y="607"/>
                  <a:pt x="3814" y="609"/>
                  <a:pt x="3815" y="610"/>
                </a:cubicBezTo>
                <a:cubicBezTo>
                  <a:pt x="3815" y="610"/>
                  <a:pt x="3816" y="610"/>
                  <a:pt x="3817" y="611"/>
                </a:cubicBezTo>
                <a:cubicBezTo>
                  <a:pt x="3817" y="611"/>
                  <a:pt x="3818" y="612"/>
                  <a:pt x="3819" y="611"/>
                </a:cubicBezTo>
                <a:cubicBezTo>
                  <a:pt x="3819" y="611"/>
                  <a:pt x="3820" y="610"/>
                  <a:pt x="3820" y="610"/>
                </a:cubicBezTo>
                <a:cubicBezTo>
                  <a:pt x="3821" y="610"/>
                  <a:pt x="3822" y="610"/>
                  <a:pt x="3822" y="609"/>
                </a:cubicBezTo>
                <a:cubicBezTo>
                  <a:pt x="3822" y="608"/>
                  <a:pt x="3822" y="608"/>
                  <a:pt x="3822" y="607"/>
                </a:cubicBezTo>
                <a:cubicBezTo>
                  <a:pt x="3822" y="607"/>
                  <a:pt x="3821" y="606"/>
                  <a:pt x="3822" y="606"/>
                </a:cubicBezTo>
                <a:cubicBezTo>
                  <a:pt x="3822" y="605"/>
                  <a:pt x="3823" y="606"/>
                  <a:pt x="3824" y="606"/>
                </a:cubicBezTo>
                <a:cubicBezTo>
                  <a:pt x="3824" y="607"/>
                  <a:pt x="3825" y="606"/>
                  <a:pt x="3825" y="607"/>
                </a:cubicBezTo>
                <a:cubicBezTo>
                  <a:pt x="3826" y="607"/>
                  <a:pt x="3826" y="607"/>
                  <a:pt x="3827" y="607"/>
                </a:cubicBezTo>
                <a:cubicBezTo>
                  <a:pt x="3828" y="607"/>
                  <a:pt x="3829" y="608"/>
                  <a:pt x="3829" y="607"/>
                </a:cubicBezTo>
                <a:cubicBezTo>
                  <a:pt x="3830" y="607"/>
                  <a:pt x="3831" y="607"/>
                  <a:pt x="3831" y="607"/>
                </a:cubicBezTo>
                <a:cubicBezTo>
                  <a:pt x="3832" y="606"/>
                  <a:pt x="3833" y="607"/>
                  <a:pt x="3833" y="606"/>
                </a:cubicBezTo>
                <a:cubicBezTo>
                  <a:pt x="3834" y="606"/>
                  <a:pt x="3833" y="605"/>
                  <a:pt x="3832" y="605"/>
                </a:cubicBezTo>
                <a:cubicBezTo>
                  <a:pt x="3831" y="605"/>
                  <a:pt x="3831" y="605"/>
                  <a:pt x="3830" y="605"/>
                </a:cubicBezTo>
                <a:cubicBezTo>
                  <a:pt x="3828" y="604"/>
                  <a:pt x="3825" y="603"/>
                  <a:pt x="3822" y="602"/>
                </a:cubicBezTo>
                <a:cubicBezTo>
                  <a:pt x="3822" y="601"/>
                  <a:pt x="3821" y="601"/>
                  <a:pt x="3821" y="600"/>
                </a:cubicBezTo>
                <a:cubicBezTo>
                  <a:pt x="3820" y="600"/>
                  <a:pt x="3820" y="600"/>
                  <a:pt x="3819" y="600"/>
                </a:cubicBezTo>
                <a:cubicBezTo>
                  <a:pt x="3819" y="599"/>
                  <a:pt x="3820" y="598"/>
                  <a:pt x="3820" y="598"/>
                </a:cubicBezTo>
                <a:cubicBezTo>
                  <a:pt x="3821" y="598"/>
                  <a:pt x="3821" y="598"/>
                  <a:pt x="3822" y="597"/>
                </a:cubicBezTo>
                <a:cubicBezTo>
                  <a:pt x="3822" y="596"/>
                  <a:pt x="3822" y="596"/>
                  <a:pt x="3823" y="595"/>
                </a:cubicBezTo>
                <a:cubicBezTo>
                  <a:pt x="3824" y="595"/>
                  <a:pt x="3824" y="595"/>
                  <a:pt x="3824" y="594"/>
                </a:cubicBezTo>
                <a:cubicBezTo>
                  <a:pt x="3823" y="593"/>
                  <a:pt x="3821" y="594"/>
                  <a:pt x="3820" y="593"/>
                </a:cubicBezTo>
                <a:cubicBezTo>
                  <a:pt x="3820" y="592"/>
                  <a:pt x="3820" y="592"/>
                  <a:pt x="3821" y="592"/>
                </a:cubicBezTo>
                <a:cubicBezTo>
                  <a:pt x="3821" y="592"/>
                  <a:pt x="3822" y="593"/>
                  <a:pt x="3822" y="593"/>
                </a:cubicBezTo>
                <a:cubicBezTo>
                  <a:pt x="3823" y="593"/>
                  <a:pt x="3824" y="593"/>
                  <a:pt x="3825" y="592"/>
                </a:cubicBezTo>
                <a:cubicBezTo>
                  <a:pt x="3825" y="592"/>
                  <a:pt x="3825" y="592"/>
                  <a:pt x="3826" y="591"/>
                </a:cubicBezTo>
                <a:cubicBezTo>
                  <a:pt x="3827" y="590"/>
                  <a:pt x="3829" y="591"/>
                  <a:pt x="3830" y="591"/>
                </a:cubicBezTo>
                <a:cubicBezTo>
                  <a:pt x="3832" y="591"/>
                  <a:pt x="3833" y="589"/>
                  <a:pt x="3834" y="588"/>
                </a:cubicBezTo>
                <a:cubicBezTo>
                  <a:pt x="3835" y="587"/>
                  <a:pt x="3835" y="587"/>
                  <a:pt x="3836" y="586"/>
                </a:cubicBezTo>
                <a:cubicBezTo>
                  <a:pt x="3836" y="585"/>
                  <a:pt x="3836" y="585"/>
                  <a:pt x="3836" y="584"/>
                </a:cubicBezTo>
                <a:cubicBezTo>
                  <a:pt x="3836" y="583"/>
                  <a:pt x="3835" y="581"/>
                  <a:pt x="3834" y="581"/>
                </a:cubicBezTo>
                <a:cubicBezTo>
                  <a:pt x="3833" y="581"/>
                  <a:pt x="3832" y="581"/>
                  <a:pt x="3832" y="581"/>
                </a:cubicBezTo>
                <a:cubicBezTo>
                  <a:pt x="3831" y="581"/>
                  <a:pt x="3830" y="581"/>
                  <a:pt x="3830" y="580"/>
                </a:cubicBezTo>
                <a:cubicBezTo>
                  <a:pt x="3829" y="580"/>
                  <a:pt x="3830" y="580"/>
                  <a:pt x="3831" y="580"/>
                </a:cubicBezTo>
                <a:cubicBezTo>
                  <a:pt x="3832" y="579"/>
                  <a:pt x="3832" y="579"/>
                  <a:pt x="3833" y="579"/>
                </a:cubicBezTo>
                <a:cubicBezTo>
                  <a:pt x="3833" y="579"/>
                  <a:pt x="3834" y="579"/>
                  <a:pt x="3835" y="578"/>
                </a:cubicBezTo>
                <a:cubicBezTo>
                  <a:pt x="3835" y="577"/>
                  <a:pt x="3835" y="576"/>
                  <a:pt x="3836" y="575"/>
                </a:cubicBezTo>
                <a:cubicBezTo>
                  <a:pt x="3836" y="574"/>
                  <a:pt x="3837" y="574"/>
                  <a:pt x="3837" y="573"/>
                </a:cubicBezTo>
                <a:cubicBezTo>
                  <a:pt x="3837" y="571"/>
                  <a:pt x="3836" y="572"/>
                  <a:pt x="3836" y="573"/>
                </a:cubicBezTo>
                <a:cubicBezTo>
                  <a:pt x="3836" y="573"/>
                  <a:pt x="3834" y="573"/>
                  <a:pt x="3834" y="573"/>
                </a:cubicBezTo>
                <a:cubicBezTo>
                  <a:pt x="3833" y="573"/>
                  <a:pt x="3833" y="574"/>
                  <a:pt x="3832" y="573"/>
                </a:cubicBezTo>
                <a:cubicBezTo>
                  <a:pt x="3831" y="573"/>
                  <a:pt x="3831" y="573"/>
                  <a:pt x="3832" y="573"/>
                </a:cubicBezTo>
                <a:cubicBezTo>
                  <a:pt x="3832" y="572"/>
                  <a:pt x="3833" y="572"/>
                  <a:pt x="3833" y="571"/>
                </a:cubicBezTo>
                <a:cubicBezTo>
                  <a:pt x="3833" y="571"/>
                  <a:pt x="3833" y="570"/>
                  <a:pt x="3832" y="570"/>
                </a:cubicBezTo>
                <a:cubicBezTo>
                  <a:pt x="3832" y="569"/>
                  <a:pt x="3832" y="569"/>
                  <a:pt x="3831" y="569"/>
                </a:cubicBezTo>
                <a:cubicBezTo>
                  <a:pt x="3831" y="568"/>
                  <a:pt x="3831" y="568"/>
                  <a:pt x="3830" y="568"/>
                </a:cubicBezTo>
                <a:cubicBezTo>
                  <a:pt x="3829" y="566"/>
                  <a:pt x="3828" y="567"/>
                  <a:pt x="3827" y="567"/>
                </a:cubicBezTo>
                <a:cubicBezTo>
                  <a:pt x="3827" y="566"/>
                  <a:pt x="3828" y="566"/>
                  <a:pt x="3828" y="566"/>
                </a:cubicBezTo>
                <a:close/>
                <a:moveTo>
                  <a:pt x="256" y="687"/>
                </a:moveTo>
                <a:cubicBezTo>
                  <a:pt x="255" y="687"/>
                  <a:pt x="254" y="689"/>
                  <a:pt x="253" y="689"/>
                </a:cubicBezTo>
                <a:cubicBezTo>
                  <a:pt x="252" y="689"/>
                  <a:pt x="255" y="687"/>
                  <a:pt x="253" y="686"/>
                </a:cubicBezTo>
                <a:cubicBezTo>
                  <a:pt x="253" y="686"/>
                  <a:pt x="253" y="687"/>
                  <a:pt x="252" y="687"/>
                </a:cubicBezTo>
                <a:cubicBezTo>
                  <a:pt x="252" y="687"/>
                  <a:pt x="252" y="686"/>
                  <a:pt x="252" y="686"/>
                </a:cubicBezTo>
                <a:cubicBezTo>
                  <a:pt x="251" y="686"/>
                  <a:pt x="251" y="686"/>
                  <a:pt x="250" y="686"/>
                </a:cubicBezTo>
                <a:cubicBezTo>
                  <a:pt x="250" y="686"/>
                  <a:pt x="249" y="686"/>
                  <a:pt x="249" y="685"/>
                </a:cubicBezTo>
                <a:cubicBezTo>
                  <a:pt x="248" y="685"/>
                  <a:pt x="248" y="685"/>
                  <a:pt x="247" y="685"/>
                </a:cubicBezTo>
                <a:cubicBezTo>
                  <a:pt x="248" y="683"/>
                  <a:pt x="251" y="685"/>
                  <a:pt x="252" y="685"/>
                </a:cubicBezTo>
                <a:cubicBezTo>
                  <a:pt x="253" y="685"/>
                  <a:pt x="254" y="685"/>
                  <a:pt x="256" y="685"/>
                </a:cubicBezTo>
                <a:cubicBezTo>
                  <a:pt x="257" y="685"/>
                  <a:pt x="260" y="684"/>
                  <a:pt x="260" y="685"/>
                </a:cubicBezTo>
                <a:cubicBezTo>
                  <a:pt x="260" y="686"/>
                  <a:pt x="257" y="686"/>
                  <a:pt x="256" y="687"/>
                </a:cubicBezTo>
                <a:close/>
                <a:moveTo>
                  <a:pt x="265" y="675"/>
                </a:moveTo>
                <a:cubicBezTo>
                  <a:pt x="265" y="674"/>
                  <a:pt x="263" y="672"/>
                  <a:pt x="264" y="672"/>
                </a:cubicBezTo>
                <a:cubicBezTo>
                  <a:pt x="264" y="672"/>
                  <a:pt x="265" y="674"/>
                  <a:pt x="265" y="674"/>
                </a:cubicBezTo>
                <a:cubicBezTo>
                  <a:pt x="266" y="675"/>
                  <a:pt x="266" y="675"/>
                  <a:pt x="266" y="676"/>
                </a:cubicBezTo>
                <a:cubicBezTo>
                  <a:pt x="265" y="676"/>
                  <a:pt x="265" y="675"/>
                  <a:pt x="265" y="675"/>
                </a:cubicBezTo>
                <a:close/>
                <a:moveTo>
                  <a:pt x="274" y="678"/>
                </a:moveTo>
                <a:cubicBezTo>
                  <a:pt x="274" y="676"/>
                  <a:pt x="275" y="676"/>
                  <a:pt x="275" y="677"/>
                </a:cubicBezTo>
                <a:cubicBezTo>
                  <a:pt x="275" y="678"/>
                  <a:pt x="274" y="678"/>
                  <a:pt x="274" y="678"/>
                </a:cubicBezTo>
                <a:close/>
                <a:moveTo>
                  <a:pt x="274" y="672"/>
                </a:moveTo>
                <a:cubicBezTo>
                  <a:pt x="274" y="672"/>
                  <a:pt x="274" y="672"/>
                  <a:pt x="274" y="672"/>
                </a:cubicBezTo>
                <a:cubicBezTo>
                  <a:pt x="275" y="672"/>
                  <a:pt x="275" y="672"/>
                  <a:pt x="275" y="672"/>
                </a:cubicBezTo>
                <a:cubicBezTo>
                  <a:pt x="276" y="673"/>
                  <a:pt x="274" y="673"/>
                  <a:pt x="274" y="672"/>
                </a:cubicBezTo>
                <a:close/>
                <a:moveTo>
                  <a:pt x="271" y="727"/>
                </a:moveTo>
                <a:cubicBezTo>
                  <a:pt x="270" y="728"/>
                  <a:pt x="269" y="729"/>
                  <a:pt x="269" y="730"/>
                </a:cubicBezTo>
                <a:cubicBezTo>
                  <a:pt x="268" y="730"/>
                  <a:pt x="267" y="731"/>
                  <a:pt x="267" y="733"/>
                </a:cubicBezTo>
                <a:cubicBezTo>
                  <a:pt x="267" y="734"/>
                  <a:pt x="266" y="735"/>
                  <a:pt x="266" y="736"/>
                </a:cubicBezTo>
                <a:cubicBezTo>
                  <a:pt x="265" y="736"/>
                  <a:pt x="266" y="733"/>
                  <a:pt x="266" y="733"/>
                </a:cubicBezTo>
                <a:cubicBezTo>
                  <a:pt x="267" y="732"/>
                  <a:pt x="268" y="731"/>
                  <a:pt x="267" y="730"/>
                </a:cubicBezTo>
                <a:cubicBezTo>
                  <a:pt x="266" y="728"/>
                  <a:pt x="264" y="730"/>
                  <a:pt x="263" y="730"/>
                </a:cubicBezTo>
                <a:cubicBezTo>
                  <a:pt x="263" y="731"/>
                  <a:pt x="262" y="732"/>
                  <a:pt x="261" y="732"/>
                </a:cubicBezTo>
                <a:cubicBezTo>
                  <a:pt x="261" y="731"/>
                  <a:pt x="262" y="731"/>
                  <a:pt x="262" y="730"/>
                </a:cubicBezTo>
                <a:cubicBezTo>
                  <a:pt x="263" y="730"/>
                  <a:pt x="263" y="729"/>
                  <a:pt x="264" y="729"/>
                </a:cubicBezTo>
                <a:cubicBezTo>
                  <a:pt x="265" y="728"/>
                  <a:pt x="265" y="728"/>
                  <a:pt x="266" y="728"/>
                </a:cubicBezTo>
                <a:cubicBezTo>
                  <a:pt x="267" y="727"/>
                  <a:pt x="268" y="727"/>
                  <a:pt x="270" y="727"/>
                </a:cubicBezTo>
                <a:cubicBezTo>
                  <a:pt x="271" y="727"/>
                  <a:pt x="273" y="726"/>
                  <a:pt x="274" y="727"/>
                </a:cubicBezTo>
                <a:cubicBezTo>
                  <a:pt x="274" y="727"/>
                  <a:pt x="272" y="727"/>
                  <a:pt x="271" y="727"/>
                </a:cubicBezTo>
                <a:close/>
                <a:moveTo>
                  <a:pt x="292" y="660"/>
                </a:moveTo>
                <a:cubicBezTo>
                  <a:pt x="291" y="660"/>
                  <a:pt x="290" y="660"/>
                  <a:pt x="289" y="660"/>
                </a:cubicBezTo>
                <a:cubicBezTo>
                  <a:pt x="290" y="659"/>
                  <a:pt x="290" y="659"/>
                  <a:pt x="291" y="659"/>
                </a:cubicBezTo>
                <a:cubicBezTo>
                  <a:pt x="292" y="659"/>
                  <a:pt x="292" y="659"/>
                  <a:pt x="293" y="659"/>
                </a:cubicBezTo>
                <a:cubicBezTo>
                  <a:pt x="293" y="659"/>
                  <a:pt x="293" y="659"/>
                  <a:pt x="293" y="658"/>
                </a:cubicBezTo>
                <a:cubicBezTo>
                  <a:pt x="293" y="658"/>
                  <a:pt x="294" y="658"/>
                  <a:pt x="294" y="658"/>
                </a:cubicBezTo>
                <a:cubicBezTo>
                  <a:pt x="294" y="659"/>
                  <a:pt x="292" y="660"/>
                  <a:pt x="292" y="660"/>
                </a:cubicBezTo>
                <a:close/>
                <a:moveTo>
                  <a:pt x="459" y="782"/>
                </a:moveTo>
                <a:cubicBezTo>
                  <a:pt x="459" y="782"/>
                  <a:pt x="457" y="781"/>
                  <a:pt x="457" y="780"/>
                </a:cubicBezTo>
                <a:cubicBezTo>
                  <a:pt x="456" y="780"/>
                  <a:pt x="459" y="780"/>
                  <a:pt x="459" y="780"/>
                </a:cubicBezTo>
                <a:cubicBezTo>
                  <a:pt x="460" y="781"/>
                  <a:pt x="460" y="782"/>
                  <a:pt x="459" y="782"/>
                </a:cubicBezTo>
                <a:close/>
                <a:moveTo>
                  <a:pt x="518" y="445"/>
                </a:moveTo>
                <a:cubicBezTo>
                  <a:pt x="518" y="445"/>
                  <a:pt x="518" y="445"/>
                  <a:pt x="518" y="444"/>
                </a:cubicBezTo>
                <a:cubicBezTo>
                  <a:pt x="517" y="444"/>
                  <a:pt x="517" y="444"/>
                  <a:pt x="517" y="443"/>
                </a:cubicBezTo>
                <a:cubicBezTo>
                  <a:pt x="516" y="443"/>
                  <a:pt x="515" y="442"/>
                  <a:pt x="515" y="442"/>
                </a:cubicBezTo>
                <a:cubicBezTo>
                  <a:pt x="516" y="441"/>
                  <a:pt x="517" y="443"/>
                  <a:pt x="518" y="443"/>
                </a:cubicBezTo>
                <a:cubicBezTo>
                  <a:pt x="518" y="444"/>
                  <a:pt x="519" y="444"/>
                  <a:pt x="519" y="444"/>
                </a:cubicBezTo>
                <a:cubicBezTo>
                  <a:pt x="519" y="445"/>
                  <a:pt x="519" y="445"/>
                  <a:pt x="518" y="445"/>
                </a:cubicBezTo>
                <a:close/>
                <a:moveTo>
                  <a:pt x="250" y="950"/>
                </a:moveTo>
                <a:cubicBezTo>
                  <a:pt x="250" y="950"/>
                  <a:pt x="250" y="949"/>
                  <a:pt x="249" y="948"/>
                </a:cubicBezTo>
                <a:cubicBezTo>
                  <a:pt x="249" y="948"/>
                  <a:pt x="248" y="948"/>
                  <a:pt x="248" y="948"/>
                </a:cubicBezTo>
                <a:cubicBezTo>
                  <a:pt x="246" y="948"/>
                  <a:pt x="245" y="948"/>
                  <a:pt x="244" y="949"/>
                </a:cubicBezTo>
                <a:cubicBezTo>
                  <a:pt x="243" y="949"/>
                  <a:pt x="243" y="949"/>
                  <a:pt x="242" y="950"/>
                </a:cubicBezTo>
                <a:cubicBezTo>
                  <a:pt x="242" y="950"/>
                  <a:pt x="241" y="950"/>
                  <a:pt x="241" y="950"/>
                </a:cubicBezTo>
                <a:cubicBezTo>
                  <a:pt x="240" y="951"/>
                  <a:pt x="240" y="951"/>
                  <a:pt x="239" y="952"/>
                </a:cubicBezTo>
                <a:cubicBezTo>
                  <a:pt x="239" y="952"/>
                  <a:pt x="238" y="952"/>
                  <a:pt x="238" y="953"/>
                </a:cubicBezTo>
                <a:cubicBezTo>
                  <a:pt x="237" y="953"/>
                  <a:pt x="237" y="953"/>
                  <a:pt x="237" y="954"/>
                </a:cubicBezTo>
                <a:cubicBezTo>
                  <a:pt x="237" y="955"/>
                  <a:pt x="238" y="955"/>
                  <a:pt x="238" y="955"/>
                </a:cubicBezTo>
                <a:cubicBezTo>
                  <a:pt x="239" y="955"/>
                  <a:pt x="240" y="955"/>
                  <a:pt x="240" y="955"/>
                </a:cubicBezTo>
                <a:cubicBezTo>
                  <a:pt x="240" y="956"/>
                  <a:pt x="241" y="957"/>
                  <a:pt x="241" y="956"/>
                </a:cubicBezTo>
                <a:cubicBezTo>
                  <a:pt x="242" y="956"/>
                  <a:pt x="242" y="955"/>
                  <a:pt x="243" y="955"/>
                </a:cubicBezTo>
                <a:cubicBezTo>
                  <a:pt x="243" y="955"/>
                  <a:pt x="244" y="956"/>
                  <a:pt x="244" y="956"/>
                </a:cubicBezTo>
                <a:cubicBezTo>
                  <a:pt x="244" y="956"/>
                  <a:pt x="244" y="955"/>
                  <a:pt x="245" y="955"/>
                </a:cubicBezTo>
                <a:cubicBezTo>
                  <a:pt x="245" y="955"/>
                  <a:pt x="245" y="955"/>
                  <a:pt x="246" y="955"/>
                </a:cubicBezTo>
                <a:cubicBezTo>
                  <a:pt x="246" y="956"/>
                  <a:pt x="245" y="956"/>
                  <a:pt x="245" y="956"/>
                </a:cubicBezTo>
                <a:cubicBezTo>
                  <a:pt x="245" y="956"/>
                  <a:pt x="244" y="957"/>
                  <a:pt x="243" y="957"/>
                </a:cubicBezTo>
                <a:cubicBezTo>
                  <a:pt x="243" y="957"/>
                  <a:pt x="242" y="957"/>
                  <a:pt x="241" y="957"/>
                </a:cubicBezTo>
                <a:cubicBezTo>
                  <a:pt x="241" y="957"/>
                  <a:pt x="240" y="956"/>
                  <a:pt x="240" y="956"/>
                </a:cubicBezTo>
                <a:cubicBezTo>
                  <a:pt x="239" y="956"/>
                  <a:pt x="238" y="956"/>
                  <a:pt x="238" y="956"/>
                </a:cubicBezTo>
                <a:cubicBezTo>
                  <a:pt x="237" y="956"/>
                  <a:pt x="237" y="955"/>
                  <a:pt x="237" y="955"/>
                </a:cubicBezTo>
                <a:cubicBezTo>
                  <a:pt x="236" y="955"/>
                  <a:pt x="236" y="955"/>
                  <a:pt x="236" y="955"/>
                </a:cubicBezTo>
                <a:cubicBezTo>
                  <a:pt x="235" y="955"/>
                  <a:pt x="235" y="955"/>
                  <a:pt x="235" y="954"/>
                </a:cubicBezTo>
                <a:cubicBezTo>
                  <a:pt x="235" y="953"/>
                  <a:pt x="235" y="953"/>
                  <a:pt x="236" y="953"/>
                </a:cubicBezTo>
                <a:cubicBezTo>
                  <a:pt x="236" y="952"/>
                  <a:pt x="236" y="952"/>
                  <a:pt x="236" y="951"/>
                </a:cubicBezTo>
                <a:cubicBezTo>
                  <a:pt x="236" y="950"/>
                  <a:pt x="236" y="949"/>
                  <a:pt x="235" y="948"/>
                </a:cubicBezTo>
                <a:cubicBezTo>
                  <a:pt x="233" y="945"/>
                  <a:pt x="241" y="947"/>
                  <a:pt x="240" y="945"/>
                </a:cubicBezTo>
                <a:cubicBezTo>
                  <a:pt x="239" y="944"/>
                  <a:pt x="239" y="944"/>
                  <a:pt x="238" y="944"/>
                </a:cubicBezTo>
                <a:cubicBezTo>
                  <a:pt x="238" y="944"/>
                  <a:pt x="237" y="944"/>
                  <a:pt x="237" y="943"/>
                </a:cubicBezTo>
                <a:cubicBezTo>
                  <a:pt x="237" y="943"/>
                  <a:pt x="236" y="943"/>
                  <a:pt x="236" y="942"/>
                </a:cubicBezTo>
                <a:cubicBezTo>
                  <a:pt x="236" y="942"/>
                  <a:pt x="236" y="941"/>
                  <a:pt x="236" y="941"/>
                </a:cubicBezTo>
                <a:cubicBezTo>
                  <a:pt x="236" y="940"/>
                  <a:pt x="235" y="940"/>
                  <a:pt x="235" y="939"/>
                </a:cubicBezTo>
                <a:cubicBezTo>
                  <a:pt x="235" y="939"/>
                  <a:pt x="235" y="939"/>
                  <a:pt x="236" y="939"/>
                </a:cubicBezTo>
                <a:cubicBezTo>
                  <a:pt x="236" y="939"/>
                  <a:pt x="236" y="938"/>
                  <a:pt x="236" y="938"/>
                </a:cubicBezTo>
                <a:cubicBezTo>
                  <a:pt x="237" y="938"/>
                  <a:pt x="238" y="937"/>
                  <a:pt x="239" y="937"/>
                </a:cubicBezTo>
                <a:cubicBezTo>
                  <a:pt x="240" y="936"/>
                  <a:pt x="241" y="937"/>
                  <a:pt x="242" y="937"/>
                </a:cubicBezTo>
                <a:cubicBezTo>
                  <a:pt x="243" y="938"/>
                  <a:pt x="242" y="940"/>
                  <a:pt x="243" y="941"/>
                </a:cubicBezTo>
                <a:cubicBezTo>
                  <a:pt x="243" y="941"/>
                  <a:pt x="243" y="941"/>
                  <a:pt x="244" y="941"/>
                </a:cubicBezTo>
                <a:cubicBezTo>
                  <a:pt x="244" y="941"/>
                  <a:pt x="244" y="942"/>
                  <a:pt x="244" y="942"/>
                </a:cubicBezTo>
                <a:cubicBezTo>
                  <a:pt x="244" y="942"/>
                  <a:pt x="245" y="942"/>
                  <a:pt x="246" y="942"/>
                </a:cubicBezTo>
                <a:cubicBezTo>
                  <a:pt x="246" y="941"/>
                  <a:pt x="247" y="941"/>
                  <a:pt x="247" y="942"/>
                </a:cubicBezTo>
                <a:cubicBezTo>
                  <a:pt x="248" y="943"/>
                  <a:pt x="247" y="943"/>
                  <a:pt x="246" y="943"/>
                </a:cubicBezTo>
                <a:cubicBezTo>
                  <a:pt x="245" y="943"/>
                  <a:pt x="246" y="944"/>
                  <a:pt x="246" y="945"/>
                </a:cubicBezTo>
                <a:cubicBezTo>
                  <a:pt x="245" y="945"/>
                  <a:pt x="245" y="946"/>
                  <a:pt x="246" y="946"/>
                </a:cubicBezTo>
                <a:cubicBezTo>
                  <a:pt x="246" y="947"/>
                  <a:pt x="247" y="946"/>
                  <a:pt x="248" y="946"/>
                </a:cubicBezTo>
                <a:cubicBezTo>
                  <a:pt x="248" y="946"/>
                  <a:pt x="248" y="947"/>
                  <a:pt x="249" y="947"/>
                </a:cubicBezTo>
                <a:cubicBezTo>
                  <a:pt x="249" y="948"/>
                  <a:pt x="250" y="947"/>
                  <a:pt x="251" y="948"/>
                </a:cubicBezTo>
                <a:cubicBezTo>
                  <a:pt x="251" y="948"/>
                  <a:pt x="251" y="950"/>
                  <a:pt x="250" y="950"/>
                </a:cubicBezTo>
                <a:close/>
                <a:moveTo>
                  <a:pt x="423" y="919"/>
                </a:moveTo>
                <a:cubicBezTo>
                  <a:pt x="423" y="919"/>
                  <a:pt x="423" y="920"/>
                  <a:pt x="422" y="920"/>
                </a:cubicBezTo>
                <a:cubicBezTo>
                  <a:pt x="421" y="920"/>
                  <a:pt x="421" y="919"/>
                  <a:pt x="421" y="919"/>
                </a:cubicBezTo>
                <a:cubicBezTo>
                  <a:pt x="420" y="918"/>
                  <a:pt x="419" y="918"/>
                  <a:pt x="419" y="918"/>
                </a:cubicBezTo>
                <a:cubicBezTo>
                  <a:pt x="418" y="918"/>
                  <a:pt x="417" y="918"/>
                  <a:pt x="416" y="918"/>
                </a:cubicBezTo>
                <a:cubicBezTo>
                  <a:pt x="416" y="918"/>
                  <a:pt x="415" y="918"/>
                  <a:pt x="414" y="918"/>
                </a:cubicBezTo>
                <a:cubicBezTo>
                  <a:pt x="414" y="917"/>
                  <a:pt x="414" y="917"/>
                  <a:pt x="413" y="917"/>
                </a:cubicBezTo>
                <a:cubicBezTo>
                  <a:pt x="413" y="916"/>
                  <a:pt x="409" y="916"/>
                  <a:pt x="410" y="915"/>
                </a:cubicBezTo>
                <a:cubicBezTo>
                  <a:pt x="410" y="915"/>
                  <a:pt x="411" y="915"/>
                  <a:pt x="412" y="914"/>
                </a:cubicBezTo>
                <a:cubicBezTo>
                  <a:pt x="412" y="914"/>
                  <a:pt x="413" y="914"/>
                  <a:pt x="413" y="914"/>
                </a:cubicBezTo>
                <a:cubicBezTo>
                  <a:pt x="414" y="913"/>
                  <a:pt x="416" y="914"/>
                  <a:pt x="416" y="914"/>
                </a:cubicBezTo>
                <a:cubicBezTo>
                  <a:pt x="417" y="915"/>
                  <a:pt x="417" y="916"/>
                  <a:pt x="418" y="915"/>
                </a:cubicBezTo>
                <a:cubicBezTo>
                  <a:pt x="419" y="915"/>
                  <a:pt x="419" y="914"/>
                  <a:pt x="419" y="914"/>
                </a:cubicBezTo>
                <a:cubicBezTo>
                  <a:pt x="420" y="914"/>
                  <a:pt x="420" y="914"/>
                  <a:pt x="420" y="914"/>
                </a:cubicBezTo>
                <a:cubicBezTo>
                  <a:pt x="421" y="915"/>
                  <a:pt x="422" y="915"/>
                  <a:pt x="422" y="915"/>
                </a:cubicBezTo>
                <a:cubicBezTo>
                  <a:pt x="424" y="915"/>
                  <a:pt x="423" y="917"/>
                  <a:pt x="423" y="919"/>
                </a:cubicBezTo>
                <a:close/>
                <a:moveTo>
                  <a:pt x="533" y="894"/>
                </a:moveTo>
                <a:cubicBezTo>
                  <a:pt x="531" y="895"/>
                  <a:pt x="529" y="897"/>
                  <a:pt x="526" y="898"/>
                </a:cubicBezTo>
                <a:cubicBezTo>
                  <a:pt x="526" y="898"/>
                  <a:pt x="525" y="898"/>
                  <a:pt x="524" y="898"/>
                </a:cubicBezTo>
                <a:cubicBezTo>
                  <a:pt x="524" y="899"/>
                  <a:pt x="523" y="899"/>
                  <a:pt x="523" y="900"/>
                </a:cubicBezTo>
                <a:cubicBezTo>
                  <a:pt x="522" y="901"/>
                  <a:pt x="521" y="901"/>
                  <a:pt x="520" y="902"/>
                </a:cubicBezTo>
                <a:cubicBezTo>
                  <a:pt x="519" y="902"/>
                  <a:pt x="518" y="903"/>
                  <a:pt x="517" y="904"/>
                </a:cubicBezTo>
                <a:cubicBezTo>
                  <a:pt x="516" y="904"/>
                  <a:pt x="515" y="904"/>
                  <a:pt x="515" y="903"/>
                </a:cubicBezTo>
                <a:cubicBezTo>
                  <a:pt x="515" y="903"/>
                  <a:pt x="516" y="901"/>
                  <a:pt x="516" y="901"/>
                </a:cubicBezTo>
                <a:cubicBezTo>
                  <a:pt x="516" y="900"/>
                  <a:pt x="519" y="900"/>
                  <a:pt x="520" y="900"/>
                </a:cubicBezTo>
                <a:cubicBezTo>
                  <a:pt x="521" y="899"/>
                  <a:pt x="522" y="899"/>
                  <a:pt x="523" y="898"/>
                </a:cubicBezTo>
                <a:cubicBezTo>
                  <a:pt x="525" y="896"/>
                  <a:pt x="526" y="895"/>
                  <a:pt x="527" y="893"/>
                </a:cubicBezTo>
                <a:cubicBezTo>
                  <a:pt x="528" y="892"/>
                  <a:pt x="529" y="891"/>
                  <a:pt x="530" y="891"/>
                </a:cubicBezTo>
                <a:cubicBezTo>
                  <a:pt x="531" y="891"/>
                  <a:pt x="531" y="892"/>
                  <a:pt x="532" y="892"/>
                </a:cubicBezTo>
                <a:cubicBezTo>
                  <a:pt x="533" y="892"/>
                  <a:pt x="534" y="892"/>
                  <a:pt x="534" y="892"/>
                </a:cubicBezTo>
                <a:cubicBezTo>
                  <a:pt x="537" y="892"/>
                  <a:pt x="535" y="893"/>
                  <a:pt x="533" y="894"/>
                </a:cubicBezTo>
                <a:close/>
                <a:moveTo>
                  <a:pt x="554" y="877"/>
                </a:moveTo>
                <a:cubicBezTo>
                  <a:pt x="554" y="878"/>
                  <a:pt x="553" y="879"/>
                  <a:pt x="553" y="879"/>
                </a:cubicBezTo>
                <a:cubicBezTo>
                  <a:pt x="553" y="880"/>
                  <a:pt x="553" y="881"/>
                  <a:pt x="553" y="881"/>
                </a:cubicBezTo>
                <a:cubicBezTo>
                  <a:pt x="553" y="883"/>
                  <a:pt x="551" y="883"/>
                  <a:pt x="550" y="884"/>
                </a:cubicBezTo>
                <a:cubicBezTo>
                  <a:pt x="548" y="884"/>
                  <a:pt x="548" y="885"/>
                  <a:pt x="546" y="885"/>
                </a:cubicBezTo>
                <a:cubicBezTo>
                  <a:pt x="545" y="885"/>
                  <a:pt x="544" y="885"/>
                  <a:pt x="544" y="885"/>
                </a:cubicBezTo>
                <a:cubicBezTo>
                  <a:pt x="543" y="885"/>
                  <a:pt x="542" y="884"/>
                  <a:pt x="541" y="884"/>
                </a:cubicBezTo>
                <a:cubicBezTo>
                  <a:pt x="540" y="883"/>
                  <a:pt x="541" y="882"/>
                  <a:pt x="542" y="882"/>
                </a:cubicBezTo>
                <a:cubicBezTo>
                  <a:pt x="543" y="881"/>
                  <a:pt x="544" y="880"/>
                  <a:pt x="545" y="879"/>
                </a:cubicBezTo>
                <a:cubicBezTo>
                  <a:pt x="547" y="878"/>
                  <a:pt x="548" y="875"/>
                  <a:pt x="550" y="874"/>
                </a:cubicBezTo>
                <a:cubicBezTo>
                  <a:pt x="551" y="873"/>
                  <a:pt x="551" y="872"/>
                  <a:pt x="552" y="871"/>
                </a:cubicBezTo>
                <a:cubicBezTo>
                  <a:pt x="552" y="870"/>
                  <a:pt x="552" y="870"/>
                  <a:pt x="552" y="869"/>
                </a:cubicBezTo>
                <a:cubicBezTo>
                  <a:pt x="552" y="868"/>
                  <a:pt x="553" y="868"/>
                  <a:pt x="553" y="869"/>
                </a:cubicBezTo>
                <a:cubicBezTo>
                  <a:pt x="554" y="870"/>
                  <a:pt x="553" y="872"/>
                  <a:pt x="554" y="873"/>
                </a:cubicBezTo>
                <a:cubicBezTo>
                  <a:pt x="554" y="874"/>
                  <a:pt x="554" y="876"/>
                  <a:pt x="554" y="877"/>
                </a:cubicBezTo>
                <a:close/>
                <a:moveTo>
                  <a:pt x="48" y="1990"/>
                </a:moveTo>
                <a:cubicBezTo>
                  <a:pt x="46" y="1990"/>
                  <a:pt x="45" y="1990"/>
                  <a:pt x="43" y="1990"/>
                </a:cubicBezTo>
                <a:cubicBezTo>
                  <a:pt x="43" y="1990"/>
                  <a:pt x="40" y="1990"/>
                  <a:pt x="41" y="1989"/>
                </a:cubicBezTo>
                <a:cubicBezTo>
                  <a:pt x="41" y="1988"/>
                  <a:pt x="44" y="1989"/>
                  <a:pt x="44" y="1989"/>
                </a:cubicBezTo>
                <a:cubicBezTo>
                  <a:pt x="46" y="1989"/>
                  <a:pt x="46" y="1989"/>
                  <a:pt x="48" y="1988"/>
                </a:cubicBezTo>
                <a:cubicBezTo>
                  <a:pt x="48" y="1988"/>
                  <a:pt x="49" y="1988"/>
                  <a:pt x="49" y="1989"/>
                </a:cubicBezTo>
                <a:cubicBezTo>
                  <a:pt x="49" y="1989"/>
                  <a:pt x="48" y="1990"/>
                  <a:pt x="48" y="1990"/>
                </a:cubicBezTo>
                <a:close/>
                <a:moveTo>
                  <a:pt x="74" y="1991"/>
                </a:moveTo>
                <a:cubicBezTo>
                  <a:pt x="73" y="1992"/>
                  <a:pt x="73" y="1992"/>
                  <a:pt x="72" y="1991"/>
                </a:cubicBezTo>
                <a:cubicBezTo>
                  <a:pt x="72" y="1991"/>
                  <a:pt x="71" y="1992"/>
                  <a:pt x="71" y="1991"/>
                </a:cubicBezTo>
                <a:cubicBezTo>
                  <a:pt x="71" y="1991"/>
                  <a:pt x="71" y="1990"/>
                  <a:pt x="71" y="1989"/>
                </a:cubicBezTo>
                <a:cubicBezTo>
                  <a:pt x="72" y="1989"/>
                  <a:pt x="72" y="1989"/>
                  <a:pt x="72" y="1988"/>
                </a:cubicBezTo>
                <a:cubicBezTo>
                  <a:pt x="72" y="1988"/>
                  <a:pt x="72" y="1987"/>
                  <a:pt x="72" y="1986"/>
                </a:cubicBezTo>
                <a:cubicBezTo>
                  <a:pt x="73" y="1986"/>
                  <a:pt x="73" y="1987"/>
                  <a:pt x="73" y="1988"/>
                </a:cubicBezTo>
                <a:cubicBezTo>
                  <a:pt x="73" y="1989"/>
                  <a:pt x="74" y="1990"/>
                  <a:pt x="74" y="1991"/>
                </a:cubicBezTo>
                <a:close/>
                <a:moveTo>
                  <a:pt x="763" y="1454"/>
                </a:moveTo>
                <a:cubicBezTo>
                  <a:pt x="763" y="1452"/>
                  <a:pt x="763" y="1451"/>
                  <a:pt x="765" y="1452"/>
                </a:cubicBezTo>
                <a:cubicBezTo>
                  <a:pt x="766" y="1452"/>
                  <a:pt x="767" y="1454"/>
                  <a:pt x="769" y="1455"/>
                </a:cubicBezTo>
                <a:cubicBezTo>
                  <a:pt x="771" y="1456"/>
                  <a:pt x="773" y="1458"/>
                  <a:pt x="769" y="1459"/>
                </a:cubicBezTo>
                <a:cubicBezTo>
                  <a:pt x="768" y="1459"/>
                  <a:pt x="768" y="1458"/>
                  <a:pt x="767" y="1458"/>
                </a:cubicBezTo>
                <a:cubicBezTo>
                  <a:pt x="766" y="1457"/>
                  <a:pt x="764" y="1457"/>
                  <a:pt x="763" y="1457"/>
                </a:cubicBezTo>
                <a:cubicBezTo>
                  <a:pt x="762" y="1456"/>
                  <a:pt x="763" y="1455"/>
                  <a:pt x="763" y="1454"/>
                </a:cubicBezTo>
                <a:close/>
                <a:moveTo>
                  <a:pt x="778" y="2090"/>
                </a:moveTo>
                <a:cubicBezTo>
                  <a:pt x="778" y="2090"/>
                  <a:pt x="779" y="2088"/>
                  <a:pt x="780" y="2090"/>
                </a:cubicBezTo>
                <a:cubicBezTo>
                  <a:pt x="780" y="2090"/>
                  <a:pt x="780" y="2091"/>
                  <a:pt x="781" y="2091"/>
                </a:cubicBezTo>
                <a:cubicBezTo>
                  <a:pt x="782" y="2091"/>
                  <a:pt x="783" y="2091"/>
                  <a:pt x="784" y="2091"/>
                </a:cubicBezTo>
                <a:cubicBezTo>
                  <a:pt x="786" y="2091"/>
                  <a:pt x="788" y="2090"/>
                  <a:pt x="789" y="2088"/>
                </a:cubicBezTo>
                <a:cubicBezTo>
                  <a:pt x="790" y="2087"/>
                  <a:pt x="790" y="2086"/>
                  <a:pt x="791" y="2085"/>
                </a:cubicBezTo>
                <a:cubicBezTo>
                  <a:pt x="791" y="2083"/>
                  <a:pt x="792" y="2083"/>
                  <a:pt x="793" y="2084"/>
                </a:cubicBezTo>
                <a:cubicBezTo>
                  <a:pt x="793" y="2086"/>
                  <a:pt x="794" y="2086"/>
                  <a:pt x="795" y="2087"/>
                </a:cubicBezTo>
                <a:cubicBezTo>
                  <a:pt x="795" y="2088"/>
                  <a:pt x="795" y="2089"/>
                  <a:pt x="796" y="2089"/>
                </a:cubicBezTo>
                <a:cubicBezTo>
                  <a:pt x="797" y="2091"/>
                  <a:pt x="798" y="2087"/>
                  <a:pt x="799" y="2086"/>
                </a:cubicBezTo>
                <a:cubicBezTo>
                  <a:pt x="800" y="2086"/>
                  <a:pt x="800" y="2089"/>
                  <a:pt x="801" y="2089"/>
                </a:cubicBezTo>
                <a:cubicBezTo>
                  <a:pt x="802" y="2090"/>
                  <a:pt x="804" y="2088"/>
                  <a:pt x="805" y="2089"/>
                </a:cubicBezTo>
                <a:cubicBezTo>
                  <a:pt x="806" y="2090"/>
                  <a:pt x="804" y="2092"/>
                  <a:pt x="805" y="2093"/>
                </a:cubicBezTo>
                <a:cubicBezTo>
                  <a:pt x="805" y="2095"/>
                  <a:pt x="807" y="2095"/>
                  <a:pt x="808" y="2096"/>
                </a:cubicBezTo>
                <a:cubicBezTo>
                  <a:pt x="808" y="2096"/>
                  <a:pt x="808" y="2096"/>
                  <a:pt x="808" y="2097"/>
                </a:cubicBezTo>
                <a:cubicBezTo>
                  <a:pt x="808" y="2097"/>
                  <a:pt x="809" y="2097"/>
                  <a:pt x="809" y="2097"/>
                </a:cubicBezTo>
                <a:cubicBezTo>
                  <a:pt x="810" y="2098"/>
                  <a:pt x="809" y="2099"/>
                  <a:pt x="810" y="2099"/>
                </a:cubicBezTo>
                <a:cubicBezTo>
                  <a:pt x="810" y="2101"/>
                  <a:pt x="812" y="2099"/>
                  <a:pt x="812" y="2098"/>
                </a:cubicBezTo>
                <a:cubicBezTo>
                  <a:pt x="813" y="2097"/>
                  <a:pt x="812" y="2095"/>
                  <a:pt x="814" y="2096"/>
                </a:cubicBezTo>
                <a:cubicBezTo>
                  <a:pt x="815" y="2096"/>
                  <a:pt x="816" y="2096"/>
                  <a:pt x="816" y="2096"/>
                </a:cubicBezTo>
                <a:cubicBezTo>
                  <a:pt x="817" y="2096"/>
                  <a:pt x="817" y="2095"/>
                  <a:pt x="818" y="2095"/>
                </a:cubicBezTo>
                <a:cubicBezTo>
                  <a:pt x="820" y="2095"/>
                  <a:pt x="820" y="2096"/>
                  <a:pt x="821" y="2097"/>
                </a:cubicBezTo>
                <a:cubicBezTo>
                  <a:pt x="821" y="2098"/>
                  <a:pt x="822" y="2098"/>
                  <a:pt x="821" y="2098"/>
                </a:cubicBezTo>
                <a:cubicBezTo>
                  <a:pt x="821" y="2099"/>
                  <a:pt x="820" y="2098"/>
                  <a:pt x="820" y="2099"/>
                </a:cubicBezTo>
                <a:cubicBezTo>
                  <a:pt x="820" y="2099"/>
                  <a:pt x="820" y="2099"/>
                  <a:pt x="819" y="2099"/>
                </a:cubicBezTo>
                <a:cubicBezTo>
                  <a:pt x="818" y="2099"/>
                  <a:pt x="818" y="2099"/>
                  <a:pt x="817" y="2099"/>
                </a:cubicBezTo>
                <a:cubicBezTo>
                  <a:pt x="817" y="2099"/>
                  <a:pt x="816" y="2098"/>
                  <a:pt x="815" y="2099"/>
                </a:cubicBezTo>
                <a:cubicBezTo>
                  <a:pt x="814" y="2099"/>
                  <a:pt x="815" y="2100"/>
                  <a:pt x="815" y="2101"/>
                </a:cubicBezTo>
                <a:cubicBezTo>
                  <a:pt x="815" y="2101"/>
                  <a:pt x="815" y="2102"/>
                  <a:pt x="814" y="2102"/>
                </a:cubicBezTo>
                <a:cubicBezTo>
                  <a:pt x="813" y="2102"/>
                  <a:pt x="814" y="2101"/>
                  <a:pt x="813" y="2101"/>
                </a:cubicBezTo>
                <a:cubicBezTo>
                  <a:pt x="813" y="2100"/>
                  <a:pt x="812" y="2101"/>
                  <a:pt x="812" y="2101"/>
                </a:cubicBezTo>
                <a:cubicBezTo>
                  <a:pt x="811" y="2101"/>
                  <a:pt x="811" y="2101"/>
                  <a:pt x="810" y="2101"/>
                </a:cubicBezTo>
                <a:cubicBezTo>
                  <a:pt x="810" y="2101"/>
                  <a:pt x="809" y="2101"/>
                  <a:pt x="809" y="2101"/>
                </a:cubicBezTo>
                <a:cubicBezTo>
                  <a:pt x="808" y="2101"/>
                  <a:pt x="808" y="2102"/>
                  <a:pt x="808" y="2102"/>
                </a:cubicBezTo>
                <a:cubicBezTo>
                  <a:pt x="808" y="2103"/>
                  <a:pt x="807" y="2103"/>
                  <a:pt x="807" y="2104"/>
                </a:cubicBezTo>
                <a:cubicBezTo>
                  <a:pt x="806" y="2105"/>
                  <a:pt x="806" y="2106"/>
                  <a:pt x="807" y="2107"/>
                </a:cubicBezTo>
                <a:cubicBezTo>
                  <a:pt x="807" y="2108"/>
                  <a:pt x="808" y="2108"/>
                  <a:pt x="809" y="2109"/>
                </a:cubicBezTo>
                <a:cubicBezTo>
                  <a:pt x="809" y="2110"/>
                  <a:pt x="809" y="2110"/>
                  <a:pt x="808" y="2111"/>
                </a:cubicBezTo>
                <a:cubicBezTo>
                  <a:pt x="808" y="2111"/>
                  <a:pt x="807" y="2111"/>
                  <a:pt x="807" y="2111"/>
                </a:cubicBezTo>
                <a:cubicBezTo>
                  <a:pt x="806" y="2112"/>
                  <a:pt x="806" y="2113"/>
                  <a:pt x="806" y="2113"/>
                </a:cubicBezTo>
                <a:cubicBezTo>
                  <a:pt x="806" y="2114"/>
                  <a:pt x="806" y="2115"/>
                  <a:pt x="806" y="2115"/>
                </a:cubicBezTo>
                <a:cubicBezTo>
                  <a:pt x="805" y="2116"/>
                  <a:pt x="805" y="2116"/>
                  <a:pt x="805" y="2117"/>
                </a:cubicBezTo>
                <a:cubicBezTo>
                  <a:pt x="805" y="2118"/>
                  <a:pt x="806" y="2118"/>
                  <a:pt x="805" y="2119"/>
                </a:cubicBezTo>
                <a:cubicBezTo>
                  <a:pt x="804" y="2119"/>
                  <a:pt x="804" y="2119"/>
                  <a:pt x="803" y="2118"/>
                </a:cubicBezTo>
                <a:cubicBezTo>
                  <a:pt x="803" y="2118"/>
                  <a:pt x="802" y="2118"/>
                  <a:pt x="801" y="2118"/>
                </a:cubicBezTo>
                <a:cubicBezTo>
                  <a:pt x="801" y="2119"/>
                  <a:pt x="802" y="2120"/>
                  <a:pt x="802" y="2120"/>
                </a:cubicBezTo>
                <a:cubicBezTo>
                  <a:pt x="803" y="2122"/>
                  <a:pt x="800" y="2121"/>
                  <a:pt x="800" y="2121"/>
                </a:cubicBezTo>
                <a:cubicBezTo>
                  <a:pt x="799" y="2122"/>
                  <a:pt x="800" y="2124"/>
                  <a:pt x="799" y="2125"/>
                </a:cubicBezTo>
                <a:cubicBezTo>
                  <a:pt x="799" y="2126"/>
                  <a:pt x="798" y="2126"/>
                  <a:pt x="798" y="2127"/>
                </a:cubicBezTo>
                <a:cubicBezTo>
                  <a:pt x="797" y="2127"/>
                  <a:pt x="797" y="2128"/>
                  <a:pt x="796" y="2128"/>
                </a:cubicBezTo>
                <a:cubicBezTo>
                  <a:pt x="795" y="2128"/>
                  <a:pt x="794" y="2127"/>
                  <a:pt x="793" y="2128"/>
                </a:cubicBezTo>
                <a:cubicBezTo>
                  <a:pt x="793" y="2128"/>
                  <a:pt x="793" y="2129"/>
                  <a:pt x="792" y="2129"/>
                </a:cubicBezTo>
                <a:cubicBezTo>
                  <a:pt x="792" y="2129"/>
                  <a:pt x="791" y="2129"/>
                  <a:pt x="791" y="2130"/>
                </a:cubicBezTo>
                <a:cubicBezTo>
                  <a:pt x="791" y="2131"/>
                  <a:pt x="793" y="2130"/>
                  <a:pt x="793" y="2130"/>
                </a:cubicBezTo>
                <a:cubicBezTo>
                  <a:pt x="795" y="2130"/>
                  <a:pt x="794" y="2131"/>
                  <a:pt x="793" y="2132"/>
                </a:cubicBezTo>
                <a:cubicBezTo>
                  <a:pt x="793" y="2133"/>
                  <a:pt x="792" y="2133"/>
                  <a:pt x="791" y="2133"/>
                </a:cubicBezTo>
                <a:cubicBezTo>
                  <a:pt x="791" y="2133"/>
                  <a:pt x="790" y="2132"/>
                  <a:pt x="789" y="2132"/>
                </a:cubicBezTo>
                <a:cubicBezTo>
                  <a:pt x="789" y="2133"/>
                  <a:pt x="790" y="2133"/>
                  <a:pt x="790" y="2134"/>
                </a:cubicBezTo>
                <a:cubicBezTo>
                  <a:pt x="791" y="2134"/>
                  <a:pt x="791" y="2134"/>
                  <a:pt x="791" y="2135"/>
                </a:cubicBezTo>
                <a:cubicBezTo>
                  <a:pt x="793" y="2135"/>
                  <a:pt x="794" y="2135"/>
                  <a:pt x="796" y="2135"/>
                </a:cubicBezTo>
                <a:cubicBezTo>
                  <a:pt x="797" y="2135"/>
                  <a:pt x="798" y="2136"/>
                  <a:pt x="800" y="2135"/>
                </a:cubicBezTo>
                <a:cubicBezTo>
                  <a:pt x="800" y="2135"/>
                  <a:pt x="801" y="2134"/>
                  <a:pt x="801" y="2134"/>
                </a:cubicBezTo>
                <a:cubicBezTo>
                  <a:pt x="802" y="2135"/>
                  <a:pt x="801" y="2135"/>
                  <a:pt x="801" y="2136"/>
                </a:cubicBezTo>
                <a:cubicBezTo>
                  <a:pt x="800" y="2136"/>
                  <a:pt x="800" y="2137"/>
                  <a:pt x="800" y="2137"/>
                </a:cubicBezTo>
                <a:cubicBezTo>
                  <a:pt x="799" y="2138"/>
                  <a:pt x="799" y="2138"/>
                  <a:pt x="798" y="2138"/>
                </a:cubicBezTo>
                <a:cubicBezTo>
                  <a:pt x="797" y="2139"/>
                  <a:pt x="796" y="2140"/>
                  <a:pt x="795" y="2141"/>
                </a:cubicBezTo>
                <a:cubicBezTo>
                  <a:pt x="795" y="2142"/>
                  <a:pt x="794" y="2143"/>
                  <a:pt x="793" y="2143"/>
                </a:cubicBezTo>
                <a:cubicBezTo>
                  <a:pt x="792" y="2143"/>
                  <a:pt x="793" y="2141"/>
                  <a:pt x="791" y="2141"/>
                </a:cubicBezTo>
                <a:cubicBezTo>
                  <a:pt x="790" y="2141"/>
                  <a:pt x="790" y="2141"/>
                  <a:pt x="789" y="2141"/>
                </a:cubicBezTo>
                <a:cubicBezTo>
                  <a:pt x="788" y="2140"/>
                  <a:pt x="787" y="2141"/>
                  <a:pt x="786" y="2140"/>
                </a:cubicBezTo>
                <a:cubicBezTo>
                  <a:pt x="785" y="2140"/>
                  <a:pt x="785" y="2140"/>
                  <a:pt x="785" y="2140"/>
                </a:cubicBezTo>
                <a:cubicBezTo>
                  <a:pt x="784" y="2140"/>
                  <a:pt x="784" y="2141"/>
                  <a:pt x="784" y="2141"/>
                </a:cubicBezTo>
                <a:cubicBezTo>
                  <a:pt x="784" y="2142"/>
                  <a:pt x="784" y="2143"/>
                  <a:pt x="784" y="2143"/>
                </a:cubicBezTo>
                <a:cubicBezTo>
                  <a:pt x="783" y="2144"/>
                  <a:pt x="783" y="2143"/>
                  <a:pt x="783" y="2143"/>
                </a:cubicBezTo>
                <a:cubicBezTo>
                  <a:pt x="782" y="2142"/>
                  <a:pt x="780" y="2144"/>
                  <a:pt x="779" y="2142"/>
                </a:cubicBezTo>
                <a:cubicBezTo>
                  <a:pt x="779" y="2141"/>
                  <a:pt x="780" y="2140"/>
                  <a:pt x="779" y="2140"/>
                </a:cubicBezTo>
                <a:cubicBezTo>
                  <a:pt x="779" y="2139"/>
                  <a:pt x="778" y="2140"/>
                  <a:pt x="778" y="2141"/>
                </a:cubicBezTo>
                <a:cubicBezTo>
                  <a:pt x="778" y="2141"/>
                  <a:pt x="777" y="2142"/>
                  <a:pt x="777" y="2141"/>
                </a:cubicBezTo>
                <a:cubicBezTo>
                  <a:pt x="776" y="2141"/>
                  <a:pt x="776" y="2141"/>
                  <a:pt x="776" y="2141"/>
                </a:cubicBezTo>
                <a:cubicBezTo>
                  <a:pt x="775" y="2141"/>
                  <a:pt x="775" y="2141"/>
                  <a:pt x="774" y="2141"/>
                </a:cubicBezTo>
                <a:cubicBezTo>
                  <a:pt x="773" y="2140"/>
                  <a:pt x="773" y="2140"/>
                  <a:pt x="773" y="2139"/>
                </a:cubicBezTo>
                <a:cubicBezTo>
                  <a:pt x="773" y="2138"/>
                  <a:pt x="773" y="2138"/>
                  <a:pt x="772" y="2138"/>
                </a:cubicBezTo>
                <a:cubicBezTo>
                  <a:pt x="771" y="2137"/>
                  <a:pt x="771" y="2137"/>
                  <a:pt x="771" y="2137"/>
                </a:cubicBezTo>
                <a:cubicBezTo>
                  <a:pt x="771" y="2137"/>
                  <a:pt x="771" y="2136"/>
                  <a:pt x="770" y="2136"/>
                </a:cubicBezTo>
                <a:cubicBezTo>
                  <a:pt x="770" y="2136"/>
                  <a:pt x="770" y="2138"/>
                  <a:pt x="769" y="2138"/>
                </a:cubicBezTo>
                <a:cubicBezTo>
                  <a:pt x="769" y="2139"/>
                  <a:pt x="769" y="2139"/>
                  <a:pt x="768" y="2139"/>
                </a:cubicBezTo>
                <a:cubicBezTo>
                  <a:pt x="768" y="2139"/>
                  <a:pt x="766" y="2138"/>
                  <a:pt x="767" y="2140"/>
                </a:cubicBezTo>
                <a:cubicBezTo>
                  <a:pt x="767" y="2140"/>
                  <a:pt x="767" y="2140"/>
                  <a:pt x="768" y="2140"/>
                </a:cubicBezTo>
                <a:cubicBezTo>
                  <a:pt x="768" y="2140"/>
                  <a:pt x="768" y="2140"/>
                  <a:pt x="768" y="2141"/>
                </a:cubicBezTo>
                <a:cubicBezTo>
                  <a:pt x="768" y="2141"/>
                  <a:pt x="769" y="2142"/>
                  <a:pt x="768" y="2142"/>
                </a:cubicBezTo>
                <a:cubicBezTo>
                  <a:pt x="768" y="2143"/>
                  <a:pt x="766" y="2140"/>
                  <a:pt x="765" y="2142"/>
                </a:cubicBezTo>
                <a:cubicBezTo>
                  <a:pt x="765" y="2143"/>
                  <a:pt x="766" y="2146"/>
                  <a:pt x="765" y="2146"/>
                </a:cubicBezTo>
                <a:cubicBezTo>
                  <a:pt x="765" y="2146"/>
                  <a:pt x="765" y="2144"/>
                  <a:pt x="764" y="2144"/>
                </a:cubicBezTo>
                <a:cubicBezTo>
                  <a:pt x="764" y="2144"/>
                  <a:pt x="764" y="2146"/>
                  <a:pt x="763" y="2146"/>
                </a:cubicBezTo>
                <a:cubicBezTo>
                  <a:pt x="763" y="2146"/>
                  <a:pt x="762" y="2145"/>
                  <a:pt x="762" y="2144"/>
                </a:cubicBezTo>
                <a:cubicBezTo>
                  <a:pt x="761" y="2144"/>
                  <a:pt x="762" y="2143"/>
                  <a:pt x="762" y="2142"/>
                </a:cubicBezTo>
                <a:cubicBezTo>
                  <a:pt x="761" y="2140"/>
                  <a:pt x="760" y="2140"/>
                  <a:pt x="760" y="2139"/>
                </a:cubicBezTo>
                <a:cubicBezTo>
                  <a:pt x="759" y="2138"/>
                  <a:pt x="760" y="2137"/>
                  <a:pt x="760" y="2136"/>
                </a:cubicBezTo>
                <a:cubicBezTo>
                  <a:pt x="760" y="2136"/>
                  <a:pt x="759" y="2135"/>
                  <a:pt x="759" y="2135"/>
                </a:cubicBezTo>
                <a:cubicBezTo>
                  <a:pt x="758" y="2133"/>
                  <a:pt x="758" y="2132"/>
                  <a:pt x="759" y="2131"/>
                </a:cubicBezTo>
                <a:cubicBezTo>
                  <a:pt x="760" y="2129"/>
                  <a:pt x="760" y="2128"/>
                  <a:pt x="761" y="2126"/>
                </a:cubicBezTo>
                <a:cubicBezTo>
                  <a:pt x="761" y="2124"/>
                  <a:pt x="762" y="2123"/>
                  <a:pt x="762" y="2121"/>
                </a:cubicBezTo>
                <a:cubicBezTo>
                  <a:pt x="762" y="2119"/>
                  <a:pt x="762" y="2117"/>
                  <a:pt x="762" y="2116"/>
                </a:cubicBezTo>
                <a:cubicBezTo>
                  <a:pt x="763" y="2114"/>
                  <a:pt x="763" y="2113"/>
                  <a:pt x="762" y="2112"/>
                </a:cubicBezTo>
                <a:cubicBezTo>
                  <a:pt x="761" y="2110"/>
                  <a:pt x="761" y="2106"/>
                  <a:pt x="762" y="2104"/>
                </a:cubicBezTo>
                <a:cubicBezTo>
                  <a:pt x="763" y="2103"/>
                  <a:pt x="764" y="2102"/>
                  <a:pt x="765" y="2101"/>
                </a:cubicBezTo>
                <a:cubicBezTo>
                  <a:pt x="766" y="2100"/>
                  <a:pt x="767" y="2099"/>
                  <a:pt x="767" y="2097"/>
                </a:cubicBezTo>
                <a:cubicBezTo>
                  <a:pt x="766" y="2096"/>
                  <a:pt x="765" y="2096"/>
                  <a:pt x="766" y="2094"/>
                </a:cubicBezTo>
                <a:cubicBezTo>
                  <a:pt x="767" y="2093"/>
                  <a:pt x="768" y="2092"/>
                  <a:pt x="769" y="2092"/>
                </a:cubicBezTo>
                <a:cubicBezTo>
                  <a:pt x="772" y="2092"/>
                  <a:pt x="776" y="2093"/>
                  <a:pt x="778" y="2090"/>
                </a:cubicBezTo>
                <a:close/>
                <a:moveTo>
                  <a:pt x="810" y="671"/>
                </a:moveTo>
                <a:cubicBezTo>
                  <a:pt x="810" y="671"/>
                  <a:pt x="811" y="672"/>
                  <a:pt x="811" y="672"/>
                </a:cubicBezTo>
                <a:cubicBezTo>
                  <a:pt x="811" y="672"/>
                  <a:pt x="812" y="673"/>
                  <a:pt x="812" y="673"/>
                </a:cubicBezTo>
                <a:cubicBezTo>
                  <a:pt x="813" y="675"/>
                  <a:pt x="812" y="676"/>
                  <a:pt x="813" y="677"/>
                </a:cubicBezTo>
                <a:cubicBezTo>
                  <a:pt x="814" y="678"/>
                  <a:pt x="815" y="678"/>
                  <a:pt x="816" y="679"/>
                </a:cubicBezTo>
                <a:cubicBezTo>
                  <a:pt x="817" y="679"/>
                  <a:pt x="819" y="681"/>
                  <a:pt x="819" y="680"/>
                </a:cubicBezTo>
                <a:cubicBezTo>
                  <a:pt x="819" y="680"/>
                  <a:pt x="818" y="679"/>
                  <a:pt x="818" y="679"/>
                </a:cubicBezTo>
                <a:cubicBezTo>
                  <a:pt x="818" y="678"/>
                  <a:pt x="818" y="678"/>
                  <a:pt x="818" y="678"/>
                </a:cubicBezTo>
                <a:cubicBezTo>
                  <a:pt x="818" y="677"/>
                  <a:pt x="818" y="677"/>
                  <a:pt x="818" y="676"/>
                </a:cubicBezTo>
                <a:cubicBezTo>
                  <a:pt x="818" y="675"/>
                  <a:pt x="819" y="676"/>
                  <a:pt x="820" y="676"/>
                </a:cubicBezTo>
                <a:cubicBezTo>
                  <a:pt x="821" y="675"/>
                  <a:pt x="820" y="675"/>
                  <a:pt x="819" y="675"/>
                </a:cubicBezTo>
                <a:cubicBezTo>
                  <a:pt x="818" y="674"/>
                  <a:pt x="818" y="674"/>
                  <a:pt x="818" y="673"/>
                </a:cubicBezTo>
                <a:cubicBezTo>
                  <a:pt x="818" y="672"/>
                  <a:pt x="817" y="671"/>
                  <a:pt x="818" y="671"/>
                </a:cubicBezTo>
                <a:cubicBezTo>
                  <a:pt x="819" y="672"/>
                  <a:pt x="821" y="675"/>
                  <a:pt x="820" y="672"/>
                </a:cubicBezTo>
                <a:cubicBezTo>
                  <a:pt x="820" y="671"/>
                  <a:pt x="820" y="671"/>
                  <a:pt x="819" y="670"/>
                </a:cubicBezTo>
                <a:cubicBezTo>
                  <a:pt x="819" y="669"/>
                  <a:pt x="819" y="669"/>
                  <a:pt x="818" y="668"/>
                </a:cubicBezTo>
                <a:cubicBezTo>
                  <a:pt x="817" y="668"/>
                  <a:pt x="815" y="666"/>
                  <a:pt x="816" y="665"/>
                </a:cubicBezTo>
                <a:cubicBezTo>
                  <a:pt x="816" y="665"/>
                  <a:pt x="816" y="665"/>
                  <a:pt x="816" y="665"/>
                </a:cubicBezTo>
                <a:cubicBezTo>
                  <a:pt x="817" y="665"/>
                  <a:pt x="818" y="667"/>
                  <a:pt x="818" y="668"/>
                </a:cubicBezTo>
                <a:cubicBezTo>
                  <a:pt x="819" y="669"/>
                  <a:pt x="820" y="669"/>
                  <a:pt x="821" y="671"/>
                </a:cubicBezTo>
                <a:cubicBezTo>
                  <a:pt x="821" y="672"/>
                  <a:pt x="821" y="673"/>
                  <a:pt x="822" y="675"/>
                </a:cubicBezTo>
                <a:cubicBezTo>
                  <a:pt x="822" y="676"/>
                  <a:pt x="823" y="677"/>
                  <a:pt x="824" y="678"/>
                </a:cubicBezTo>
                <a:cubicBezTo>
                  <a:pt x="825" y="678"/>
                  <a:pt x="825" y="679"/>
                  <a:pt x="825" y="679"/>
                </a:cubicBezTo>
                <a:cubicBezTo>
                  <a:pt x="826" y="680"/>
                  <a:pt x="826" y="680"/>
                  <a:pt x="827" y="680"/>
                </a:cubicBezTo>
                <a:cubicBezTo>
                  <a:pt x="828" y="680"/>
                  <a:pt x="828" y="681"/>
                  <a:pt x="829" y="680"/>
                </a:cubicBezTo>
                <a:cubicBezTo>
                  <a:pt x="829" y="680"/>
                  <a:pt x="829" y="679"/>
                  <a:pt x="829" y="678"/>
                </a:cubicBezTo>
                <a:cubicBezTo>
                  <a:pt x="829" y="677"/>
                  <a:pt x="828" y="677"/>
                  <a:pt x="828" y="677"/>
                </a:cubicBezTo>
                <a:cubicBezTo>
                  <a:pt x="827" y="676"/>
                  <a:pt x="826" y="676"/>
                  <a:pt x="827" y="675"/>
                </a:cubicBezTo>
                <a:cubicBezTo>
                  <a:pt x="827" y="674"/>
                  <a:pt x="828" y="674"/>
                  <a:pt x="828" y="675"/>
                </a:cubicBezTo>
                <a:cubicBezTo>
                  <a:pt x="828" y="675"/>
                  <a:pt x="829" y="676"/>
                  <a:pt x="829" y="676"/>
                </a:cubicBezTo>
                <a:cubicBezTo>
                  <a:pt x="829" y="676"/>
                  <a:pt x="830" y="676"/>
                  <a:pt x="830" y="676"/>
                </a:cubicBezTo>
                <a:cubicBezTo>
                  <a:pt x="831" y="676"/>
                  <a:pt x="831" y="677"/>
                  <a:pt x="831" y="677"/>
                </a:cubicBezTo>
                <a:cubicBezTo>
                  <a:pt x="832" y="677"/>
                  <a:pt x="831" y="678"/>
                  <a:pt x="832" y="678"/>
                </a:cubicBezTo>
                <a:cubicBezTo>
                  <a:pt x="833" y="678"/>
                  <a:pt x="833" y="676"/>
                  <a:pt x="833" y="676"/>
                </a:cubicBezTo>
                <a:cubicBezTo>
                  <a:pt x="833" y="675"/>
                  <a:pt x="834" y="674"/>
                  <a:pt x="834" y="672"/>
                </a:cubicBezTo>
                <a:cubicBezTo>
                  <a:pt x="834" y="672"/>
                  <a:pt x="834" y="671"/>
                  <a:pt x="834" y="670"/>
                </a:cubicBezTo>
                <a:cubicBezTo>
                  <a:pt x="834" y="669"/>
                  <a:pt x="835" y="668"/>
                  <a:pt x="834" y="667"/>
                </a:cubicBezTo>
                <a:cubicBezTo>
                  <a:pt x="833" y="666"/>
                  <a:pt x="832" y="665"/>
                  <a:pt x="832" y="665"/>
                </a:cubicBezTo>
                <a:cubicBezTo>
                  <a:pt x="831" y="663"/>
                  <a:pt x="831" y="664"/>
                  <a:pt x="830" y="664"/>
                </a:cubicBezTo>
                <a:cubicBezTo>
                  <a:pt x="829" y="665"/>
                  <a:pt x="827" y="665"/>
                  <a:pt x="826" y="663"/>
                </a:cubicBezTo>
                <a:cubicBezTo>
                  <a:pt x="826" y="663"/>
                  <a:pt x="825" y="661"/>
                  <a:pt x="825" y="661"/>
                </a:cubicBezTo>
                <a:cubicBezTo>
                  <a:pt x="823" y="660"/>
                  <a:pt x="824" y="662"/>
                  <a:pt x="823" y="662"/>
                </a:cubicBezTo>
                <a:cubicBezTo>
                  <a:pt x="823" y="663"/>
                  <a:pt x="824" y="663"/>
                  <a:pt x="823" y="663"/>
                </a:cubicBezTo>
                <a:cubicBezTo>
                  <a:pt x="823" y="664"/>
                  <a:pt x="822" y="663"/>
                  <a:pt x="822" y="663"/>
                </a:cubicBezTo>
                <a:cubicBezTo>
                  <a:pt x="821" y="662"/>
                  <a:pt x="820" y="661"/>
                  <a:pt x="819" y="660"/>
                </a:cubicBezTo>
                <a:cubicBezTo>
                  <a:pt x="818" y="659"/>
                  <a:pt x="818" y="658"/>
                  <a:pt x="817" y="657"/>
                </a:cubicBezTo>
                <a:cubicBezTo>
                  <a:pt x="817" y="656"/>
                  <a:pt x="817" y="656"/>
                  <a:pt x="816" y="655"/>
                </a:cubicBezTo>
                <a:cubicBezTo>
                  <a:pt x="816" y="655"/>
                  <a:pt x="815" y="654"/>
                  <a:pt x="815" y="654"/>
                </a:cubicBezTo>
                <a:cubicBezTo>
                  <a:pt x="815" y="653"/>
                  <a:pt x="816" y="653"/>
                  <a:pt x="816" y="654"/>
                </a:cubicBezTo>
                <a:cubicBezTo>
                  <a:pt x="817" y="655"/>
                  <a:pt x="818" y="655"/>
                  <a:pt x="819" y="656"/>
                </a:cubicBezTo>
                <a:cubicBezTo>
                  <a:pt x="821" y="656"/>
                  <a:pt x="822" y="657"/>
                  <a:pt x="823" y="657"/>
                </a:cubicBezTo>
                <a:cubicBezTo>
                  <a:pt x="824" y="657"/>
                  <a:pt x="825" y="658"/>
                  <a:pt x="826" y="659"/>
                </a:cubicBezTo>
                <a:cubicBezTo>
                  <a:pt x="827" y="660"/>
                  <a:pt x="829" y="661"/>
                  <a:pt x="830" y="661"/>
                </a:cubicBezTo>
                <a:cubicBezTo>
                  <a:pt x="831" y="662"/>
                  <a:pt x="832" y="662"/>
                  <a:pt x="833" y="663"/>
                </a:cubicBezTo>
                <a:cubicBezTo>
                  <a:pt x="836" y="664"/>
                  <a:pt x="839" y="665"/>
                  <a:pt x="840" y="667"/>
                </a:cubicBezTo>
                <a:cubicBezTo>
                  <a:pt x="841" y="669"/>
                  <a:pt x="841" y="670"/>
                  <a:pt x="840" y="672"/>
                </a:cubicBezTo>
                <a:cubicBezTo>
                  <a:pt x="840" y="673"/>
                  <a:pt x="841" y="675"/>
                  <a:pt x="840" y="676"/>
                </a:cubicBezTo>
                <a:cubicBezTo>
                  <a:pt x="840" y="677"/>
                  <a:pt x="838" y="678"/>
                  <a:pt x="838" y="680"/>
                </a:cubicBezTo>
                <a:cubicBezTo>
                  <a:pt x="838" y="681"/>
                  <a:pt x="840" y="682"/>
                  <a:pt x="841" y="683"/>
                </a:cubicBezTo>
                <a:cubicBezTo>
                  <a:pt x="842" y="684"/>
                  <a:pt x="842" y="685"/>
                  <a:pt x="843" y="687"/>
                </a:cubicBezTo>
                <a:cubicBezTo>
                  <a:pt x="844" y="688"/>
                  <a:pt x="845" y="689"/>
                  <a:pt x="846" y="690"/>
                </a:cubicBezTo>
                <a:cubicBezTo>
                  <a:pt x="846" y="691"/>
                  <a:pt x="847" y="692"/>
                  <a:pt x="848" y="693"/>
                </a:cubicBezTo>
                <a:cubicBezTo>
                  <a:pt x="849" y="694"/>
                  <a:pt x="850" y="696"/>
                  <a:pt x="851" y="697"/>
                </a:cubicBezTo>
                <a:cubicBezTo>
                  <a:pt x="852" y="698"/>
                  <a:pt x="852" y="699"/>
                  <a:pt x="852" y="700"/>
                </a:cubicBezTo>
                <a:cubicBezTo>
                  <a:pt x="852" y="701"/>
                  <a:pt x="851" y="702"/>
                  <a:pt x="851" y="704"/>
                </a:cubicBezTo>
                <a:cubicBezTo>
                  <a:pt x="852" y="705"/>
                  <a:pt x="853" y="705"/>
                  <a:pt x="853" y="706"/>
                </a:cubicBezTo>
                <a:cubicBezTo>
                  <a:pt x="853" y="707"/>
                  <a:pt x="852" y="707"/>
                  <a:pt x="851" y="708"/>
                </a:cubicBezTo>
                <a:cubicBezTo>
                  <a:pt x="850" y="708"/>
                  <a:pt x="849" y="709"/>
                  <a:pt x="849" y="710"/>
                </a:cubicBezTo>
                <a:cubicBezTo>
                  <a:pt x="848" y="710"/>
                  <a:pt x="847" y="710"/>
                  <a:pt x="846" y="711"/>
                </a:cubicBezTo>
                <a:cubicBezTo>
                  <a:pt x="846" y="712"/>
                  <a:pt x="845" y="712"/>
                  <a:pt x="845" y="713"/>
                </a:cubicBezTo>
                <a:cubicBezTo>
                  <a:pt x="843" y="714"/>
                  <a:pt x="842" y="714"/>
                  <a:pt x="841" y="714"/>
                </a:cubicBezTo>
                <a:cubicBezTo>
                  <a:pt x="839" y="714"/>
                  <a:pt x="838" y="713"/>
                  <a:pt x="837" y="713"/>
                </a:cubicBezTo>
                <a:cubicBezTo>
                  <a:pt x="836" y="713"/>
                  <a:pt x="836" y="714"/>
                  <a:pt x="835" y="713"/>
                </a:cubicBezTo>
                <a:cubicBezTo>
                  <a:pt x="835" y="712"/>
                  <a:pt x="835" y="711"/>
                  <a:pt x="836" y="711"/>
                </a:cubicBezTo>
                <a:cubicBezTo>
                  <a:pt x="837" y="710"/>
                  <a:pt x="838" y="709"/>
                  <a:pt x="838" y="708"/>
                </a:cubicBezTo>
                <a:cubicBezTo>
                  <a:pt x="839" y="706"/>
                  <a:pt x="837" y="706"/>
                  <a:pt x="837" y="705"/>
                </a:cubicBezTo>
                <a:cubicBezTo>
                  <a:pt x="836" y="704"/>
                  <a:pt x="835" y="703"/>
                  <a:pt x="833" y="703"/>
                </a:cubicBezTo>
                <a:cubicBezTo>
                  <a:pt x="831" y="701"/>
                  <a:pt x="830" y="699"/>
                  <a:pt x="828" y="697"/>
                </a:cubicBezTo>
                <a:cubicBezTo>
                  <a:pt x="826" y="696"/>
                  <a:pt x="825" y="696"/>
                  <a:pt x="824" y="695"/>
                </a:cubicBezTo>
                <a:cubicBezTo>
                  <a:pt x="822" y="695"/>
                  <a:pt x="821" y="695"/>
                  <a:pt x="820" y="694"/>
                </a:cubicBezTo>
                <a:cubicBezTo>
                  <a:pt x="819" y="693"/>
                  <a:pt x="818" y="692"/>
                  <a:pt x="818" y="691"/>
                </a:cubicBezTo>
                <a:cubicBezTo>
                  <a:pt x="817" y="690"/>
                  <a:pt x="816" y="690"/>
                  <a:pt x="815" y="689"/>
                </a:cubicBezTo>
                <a:cubicBezTo>
                  <a:pt x="814" y="689"/>
                  <a:pt x="812" y="687"/>
                  <a:pt x="813" y="687"/>
                </a:cubicBezTo>
                <a:cubicBezTo>
                  <a:pt x="814" y="687"/>
                  <a:pt x="815" y="688"/>
                  <a:pt x="816" y="688"/>
                </a:cubicBezTo>
                <a:cubicBezTo>
                  <a:pt x="817" y="687"/>
                  <a:pt x="816" y="685"/>
                  <a:pt x="816" y="684"/>
                </a:cubicBezTo>
                <a:cubicBezTo>
                  <a:pt x="816" y="683"/>
                  <a:pt x="816" y="683"/>
                  <a:pt x="816" y="683"/>
                </a:cubicBezTo>
                <a:cubicBezTo>
                  <a:pt x="815" y="682"/>
                  <a:pt x="816" y="681"/>
                  <a:pt x="815" y="681"/>
                </a:cubicBezTo>
                <a:cubicBezTo>
                  <a:pt x="815" y="679"/>
                  <a:pt x="813" y="679"/>
                  <a:pt x="812" y="678"/>
                </a:cubicBezTo>
                <a:cubicBezTo>
                  <a:pt x="810" y="677"/>
                  <a:pt x="812" y="675"/>
                  <a:pt x="811" y="673"/>
                </a:cubicBezTo>
                <a:cubicBezTo>
                  <a:pt x="811" y="673"/>
                  <a:pt x="811" y="672"/>
                  <a:pt x="810" y="672"/>
                </a:cubicBezTo>
                <a:cubicBezTo>
                  <a:pt x="810" y="672"/>
                  <a:pt x="808" y="671"/>
                  <a:pt x="810" y="671"/>
                </a:cubicBezTo>
                <a:close/>
                <a:moveTo>
                  <a:pt x="832" y="710"/>
                </a:moveTo>
                <a:cubicBezTo>
                  <a:pt x="831" y="710"/>
                  <a:pt x="831" y="710"/>
                  <a:pt x="830" y="710"/>
                </a:cubicBezTo>
                <a:cubicBezTo>
                  <a:pt x="830" y="710"/>
                  <a:pt x="830" y="711"/>
                  <a:pt x="829" y="711"/>
                </a:cubicBezTo>
                <a:cubicBezTo>
                  <a:pt x="828" y="712"/>
                  <a:pt x="828" y="711"/>
                  <a:pt x="827" y="710"/>
                </a:cubicBezTo>
                <a:cubicBezTo>
                  <a:pt x="827" y="709"/>
                  <a:pt x="826" y="709"/>
                  <a:pt x="825" y="709"/>
                </a:cubicBezTo>
                <a:cubicBezTo>
                  <a:pt x="824" y="709"/>
                  <a:pt x="822" y="709"/>
                  <a:pt x="822" y="708"/>
                </a:cubicBezTo>
                <a:cubicBezTo>
                  <a:pt x="821" y="708"/>
                  <a:pt x="821" y="706"/>
                  <a:pt x="822" y="705"/>
                </a:cubicBezTo>
                <a:cubicBezTo>
                  <a:pt x="823" y="705"/>
                  <a:pt x="823" y="705"/>
                  <a:pt x="824" y="706"/>
                </a:cubicBezTo>
                <a:cubicBezTo>
                  <a:pt x="824" y="706"/>
                  <a:pt x="825" y="707"/>
                  <a:pt x="825" y="707"/>
                </a:cubicBezTo>
                <a:cubicBezTo>
                  <a:pt x="827" y="707"/>
                  <a:pt x="827" y="708"/>
                  <a:pt x="828" y="708"/>
                </a:cubicBezTo>
                <a:cubicBezTo>
                  <a:pt x="829" y="709"/>
                  <a:pt x="832" y="709"/>
                  <a:pt x="832" y="710"/>
                </a:cubicBezTo>
                <a:close/>
                <a:moveTo>
                  <a:pt x="803" y="1112"/>
                </a:moveTo>
                <a:cubicBezTo>
                  <a:pt x="805" y="1112"/>
                  <a:pt x="806" y="1112"/>
                  <a:pt x="807" y="1112"/>
                </a:cubicBezTo>
                <a:cubicBezTo>
                  <a:pt x="808" y="1112"/>
                  <a:pt x="809" y="1112"/>
                  <a:pt x="809" y="1111"/>
                </a:cubicBezTo>
                <a:cubicBezTo>
                  <a:pt x="809" y="1110"/>
                  <a:pt x="807" y="1110"/>
                  <a:pt x="808" y="1110"/>
                </a:cubicBezTo>
                <a:cubicBezTo>
                  <a:pt x="808" y="1109"/>
                  <a:pt x="809" y="1109"/>
                  <a:pt x="810" y="1110"/>
                </a:cubicBezTo>
                <a:cubicBezTo>
                  <a:pt x="810" y="1110"/>
                  <a:pt x="811" y="1110"/>
                  <a:pt x="811" y="1111"/>
                </a:cubicBezTo>
                <a:cubicBezTo>
                  <a:pt x="812" y="1111"/>
                  <a:pt x="812" y="1112"/>
                  <a:pt x="812" y="1112"/>
                </a:cubicBezTo>
                <a:cubicBezTo>
                  <a:pt x="813" y="1112"/>
                  <a:pt x="814" y="1111"/>
                  <a:pt x="815" y="1112"/>
                </a:cubicBezTo>
                <a:cubicBezTo>
                  <a:pt x="815" y="1112"/>
                  <a:pt x="814" y="1113"/>
                  <a:pt x="814" y="1114"/>
                </a:cubicBezTo>
                <a:cubicBezTo>
                  <a:pt x="814" y="1114"/>
                  <a:pt x="814" y="1115"/>
                  <a:pt x="814" y="1115"/>
                </a:cubicBezTo>
                <a:cubicBezTo>
                  <a:pt x="814" y="1115"/>
                  <a:pt x="813" y="1115"/>
                  <a:pt x="813" y="1115"/>
                </a:cubicBezTo>
                <a:cubicBezTo>
                  <a:pt x="813" y="1115"/>
                  <a:pt x="812" y="1116"/>
                  <a:pt x="812" y="1116"/>
                </a:cubicBezTo>
                <a:cubicBezTo>
                  <a:pt x="813" y="1117"/>
                  <a:pt x="813" y="1116"/>
                  <a:pt x="813" y="1116"/>
                </a:cubicBezTo>
                <a:cubicBezTo>
                  <a:pt x="814" y="1116"/>
                  <a:pt x="814" y="1116"/>
                  <a:pt x="815" y="1116"/>
                </a:cubicBezTo>
                <a:cubicBezTo>
                  <a:pt x="816" y="1116"/>
                  <a:pt x="817" y="1116"/>
                  <a:pt x="817" y="1116"/>
                </a:cubicBezTo>
                <a:cubicBezTo>
                  <a:pt x="818" y="1115"/>
                  <a:pt x="817" y="1114"/>
                  <a:pt x="818" y="1113"/>
                </a:cubicBezTo>
                <a:cubicBezTo>
                  <a:pt x="819" y="1112"/>
                  <a:pt x="820" y="1114"/>
                  <a:pt x="820" y="1115"/>
                </a:cubicBezTo>
                <a:cubicBezTo>
                  <a:pt x="821" y="1116"/>
                  <a:pt x="822" y="1117"/>
                  <a:pt x="822" y="1118"/>
                </a:cubicBezTo>
                <a:cubicBezTo>
                  <a:pt x="822" y="1119"/>
                  <a:pt x="823" y="1120"/>
                  <a:pt x="824" y="1121"/>
                </a:cubicBezTo>
                <a:cubicBezTo>
                  <a:pt x="825" y="1122"/>
                  <a:pt x="825" y="1123"/>
                  <a:pt x="826" y="1124"/>
                </a:cubicBezTo>
                <a:cubicBezTo>
                  <a:pt x="827" y="1126"/>
                  <a:pt x="826" y="1126"/>
                  <a:pt x="825" y="1125"/>
                </a:cubicBezTo>
                <a:cubicBezTo>
                  <a:pt x="823" y="1124"/>
                  <a:pt x="823" y="1123"/>
                  <a:pt x="822" y="1122"/>
                </a:cubicBezTo>
                <a:cubicBezTo>
                  <a:pt x="821" y="1122"/>
                  <a:pt x="821" y="1122"/>
                  <a:pt x="820" y="1121"/>
                </a:cubicBezTo>
                <a:cubicBezTo>
                  <a:pt x="820" y="1121"/>
                  <a:pt x="820" y="1120"/>
                  <a:pt x="820" y="1119"/>
                </a:cubicBezTo>
                <a:cubicBezTo>
                  <a:pt x="819" y="1118"/>
                  <a:pt x="819" y="1120"/>
                  <a:pt x="818" y="1120"/>
                </a:cubicBezTo>
                <a:cubicBezTo>
                  <a:pt x="818" y="1121"/>
                  <a:pt x="817" y="1121"/>
                  <a:pt x="817" y="1120"/>
                </a:cubicBezTo>
                <a:cubicBezTo>
                  <a:pt x="817" y="1119"/>
                  <a:pt x="819" y="1119"/>
                  <a:pt x="818" y="1118"/>
                </a:cubicBezTo>
                <a:cubicBezTo>
                  <a:pt x="817" y="1117"/>
                  <a:pt x="817" y="1118"/>
                  <a:pt x="816" y="1118"/>
                </a:cubicBezTo>
                <a:cubicBezTo>
                  <a:pt x="816" y="1119"/>
                  <a:pt x="815" y="1119"/>
                  <a:pt x="814" y="1119"/>
                </a:cubicBezTo>
                <a:cubicBezTo>
                  <a:pt x="814" y="1119"/>
                  <a:pt x="813" y="1118"/>
                  <a:pt x="813" y="1118"/>
                </a:cubicBezTo>
                <a:cubicBezTo>
                  <a:pt x="811" y="1115"/>
                  <a:pt x="807" y="1119"/>
                  <a:pt x="805" y="1116"/>
                </a:cubicBezTo>
                <a:cubicBezTo>
                  <a:pt x="805" y="1115"/>
                  <a:pt x="805" y="1115"/>
                  <a:pt x="804" y="1114"/>
                </a:cubicBezTo>
                <a:cubicBezTo>
                  <a:pt x="804" y="1113"/>
                  <a:pt x="803" y="1113"/>
                  <a:pt x="802" y="1113"/>
                </a:cubicBezTo>
                <a:cubicBezTo>
                  <a:pt x="801" y="1112"/>
                  <a:pt x="802" y="1112"/>
                  <a:pt x="803" y="1112"/>
                </a:cubicBezTo>
                <a:close/>
                <a:moveTo>
                  <a:pt x="730" y="710"/>
                </a:moveTo>
                <a:cubicBezTo>
                  <a:pt x="729" y="709"/>
                  <a:pt x="728" y="709"/>
                  <a:pt x="727" y="708"/>
                </a:cubicBezTo>
                <a:cubicBezTo>
                  <a:pt x="725" y="707"/>
                  <a:pt x="723" y="706"/>
                  <a:pt x="725" y="704"/>
                </a:cubicBezTo>
                <a:cubicBezTo>
                  <a:pt x="726" y="702"/>
                  <a:pt x="726" y="705"/>
                  <a:pt x="727" y="705"/>
                </a:cubicBezTo>
                <a:cubicBezTo>
                  <a:pt x="729" y="705"/>
                  <a:pt x="729" y="703"/>
                  <a:pt x="729" y="702"/>
                </a:cubicBezTo>
                <a:cubicBezTo>
                  <a:pt x="730" y="700"/>
                  <a:pt x="731" y="700"/>
                  <a:pt x="731" y="699"/>
                </a:cubicBezTo>
                <a:cubicBezTo>
                  <a:pt x="731" y="698"/>
                  <a:pt x="731" y="698"/>
                  <a:pt x="731" y="697"/>
                </a:cubicBezTo>
                <a:cubicBezTo>
                  <a:pt x="731" y="696"/>
                  <a:pt x="731" y="696"/>
                  <a:pt x="732" y="696"/>
                </a:cubicBezTo>
                <a:cubicBezTo>
                  <a:pt x="733" y="696"/>
                  <a:pt x="734" y="695"/>
                  <a:pt x="736" y="696"/>
                </a:cubicBezTo>
                <a:cubicBezTo>
                  <a:pt x="737" y="696"/>
                  <a:pt x="738" y="696"/>
                  <a:pt x="739" y="695"/>
                </a:cubicBezTo>
                <a:cubicBezTo>
                  <a:pt x="740" y="694"/>
                  <a:pt x="740" y="693"/>
                  <a:pt x="741" y="692"/>
                </a:cubicBezTo>
                <a:cubicBezTo>
                  <a:pt x="742" y="691"/>
                  <a:pt x="742" y="690"/>
                  <a:pt x="742" y="689"/>
                </a:cubicBezTo>
                <a:cubicBezTo>
                  <a:pt x="743" y="688"/>
                  <a:pt x="744" y="688"/>
                  <a:pt x="744" y="689"/>
                </a:cubicBezTo>
                <a:cubicBezTo>
                  <a:pt x="745" y="689"/>
                  <a:pt x="745" y="690"/>
                  <a:pt x="745" y="690"/>
                </a:cubicBezTo>
                <a:cubicBezTo>
                  <a:pt x="747" y="691"/>
                  <a:pt x="748" y="691"/>
                  <a:pt x="750" y="692"/>
                </a:cubicBezTo>
                <a:cubicBezTo>
                  <a:pt x="752" y="694"/>
                  <a:pt x="755" y="695"/>
                  <a:pt x="758" y="697"/>
                </a:cubicBezTo>
                <a:cubicBezTo>
                  <a:pt x="759" y="698"/>
                  <a:pt x="760" y="699"/>
                  <a:pt x="761" y="700"/>
                </a:cubicBezTo>
                <a:cubicBezTo>
                  <a:pt x="762" y="701"/>
                  <a:pt x="764" y="702"/>
                  <a:pt x="765" y="702"/>
                </a:cubicBezTo>
                <a:cubicBezTo>
                  <a:pt x="768" y="704"/>
                  <a:pt x="771" y="705"/>
                  <a:pt x="773" y="707"/>
                </a:cubicBezTo>
                <a:cubicBezTo>
                  <a:pt x="774" y="709"/>
                  <a:pt x="774" y="710"/>
                  <a:pt x="775" y="711"/>
                </a:cubicBezTo>
                <a:cubicBezTo>
                  <a:pt x="776" y="712"/>
                  <a:pt x="778" y="713"/>
                  <a:pt x="779" y="714"/>
                </a:cubicBezTo>
                <a:cubicBezTo>
                  <a:pt x="780" y="715"/>
                  <a:pt x="780" y="717"/>
                  <a:pt x="781" y="718"/>
                </a:cubicBezTo>
                <a:cubicBezTo>
                  <a:pt x="782" y="719"/>
                  <a:pt x="783" y="720"/>
                  <a:pt x="783" y="721"/>
                </a:cubicBezTo>
                <a:cubicBezTo>
                  <a:pt x="783" y="722"/>
                  <a:pt x="783" y="724"/>
                  <a:pt x="782" y="725"/>
                </a:cubicBezTo>
                <a:cubicBezTo>
                  <a:pt x="782" y="726"/>
                  <a:pt x="781" y="727"/>
                  <a:pt x="781" y="726"/>
                </a:cubicBezTo>
                <a:cubicBezTo>
                  <a:pt x="780" y="726"/>
                  <a:pt x="780" y="725"/>
                  <a:pt x="779" y="725"/>
                </a:cubicBezTo>
                <a:cubicBezTo>
                  <a:pt x="777" y="725"/>
                  <a:pt x="779" y="728"/>
                  <a:pt x="779" y="728"/>
                </a:cubicBezTo>
                <a:cubicBezTo>
                  <a:pt x="779" y="730"/>
                  <a:pt x="778" y="731"/>
                  <a:pt x="778" y="732"/>
                </a:cubicBezTo>
                <a:cubicBezTo>
                  <a:pt x="778" y="734"/>
                  <a:pt x="778" y="735"/>
                  <a:pt x="776" y="735"/>
                </a:cubicBezTo>
                <a:cubicBezTo>
                  <a:pt x="775" y="736"/>
                  <a:pt x="775" y="736"/>
                  <a:pt x="774" y="736"/>
                </a:cubicBezTo>
                <a:cubicBezTo>
                  <a:pt x="773" y="735"/>
                  <a:pt x="773" y="735"/>
                  <a:pt x="772" y="735"/>
                </a:cubicBezTo>
                <a:cubicBezTo>
                  <a:pt x="771" y="734"/>
                  <a:pt x="770" y="735"/>
                  <a:pt x="768" y="735"/>
                </a:cubicBezTo>
                <a:cubicBezTo>
                  <a:pt x="767" y="735"/>
                  <a:pt x="766" y="734"/>
                  <a:pt x="764" y="734"/>
                </a:cubicBezTo>
                <a:cubicBezTo>
                  <a:pt x="763" y="734"/>
                  <a:pt x="761" y="734"/>
                  <a:pt x="760" y="735"/>
                </a:cubicBezTo>
                <a:cubicBezTo>
                  <a:pt x="759" y="735"/>
                  <a:pt x="760" y="736"/>
                  <a:pt x="759" y="737"/>
                </a:cubicBezTo>
                <a:cubicBezTo>
                  <a:pt x="759" y="737"/>
                  <a:pt x="759" y="738"/>
                  <a:pt x="758" y="738"/>
                </a:cubicBezTo>
                <a:cubicBezTo>
                  <a:pt x="757" y="739"/>
                  <a:pt x="758" y="741"/>
                  <a:pt x="757" y="742"/>
                </a:cubicBezTo>
                <a:cubicBezTo>
                  <a:pt x="756" y="743"/>
                  <a:pt x="755" y="744"/>
                  <a:pt x="754" y="744"/>
                </a:cubicBezTo>
                <a:cubicBezTo>
                  <a:pt x="753" y="744"/>
                  <a:pt x="753" y="744"/>
                  <a:pt x="752" y="743"/>
                </a:cubicBezTo>
                <a:cubicBezTo>
                  <a:pt x="751" y="743"/>
                  <a:pt x="751" y="743"/>
                  <a:pt x="750" y="743"/>
                </a:cubicBezTo>
                <a:cubicBezTo>
                  <a:pt x="748" y="743"/>
                  <a:pt x="749" y="742"/>
                  <a:pt x="749" y="740"/>
                </a:cubicBezTo>
                <a:cubicBezTo>
                  <a:pt x="749" y="739"/>
                  <a:pt x="748" y="738"/>
                  <a:pt x="747" y="737"/>
                </a:cubicBezTo>
                <a:cubicBezTo>
                  <a:pt x="746" y="736"/>
                  <a:pt x="746" y="735"/>
                  <a:pt x="746" y="734"/>
                </a:cubicBezTo>
                <a:cubicBezTo>
                  <a:pt x="745" y="731"/>
                  <a:pt x="742" y="730"/>
                  <a:pt x="741" y="727"/>
                </a:cubicBezTo>
                <a:cubicBezTo>
                  <a:pt x="741" y="726"/>
                  <a:pt x="740" y="725"/>
                  <a:pt x="740" y="723"/>
                </a:cubicBezTo>
                <a:cubicBezTo>
                  <a:pt x="740" y="722"/>
                  <a:pt x="739" y="721"/>
                  <a:pt x="739" y="720"/>
                </a:cubicBezTo>
                <a:cubicBezTo>
                  <a:pt x="739" y="719"/>
                  <a:pt x="739" y="718"/>
                  <a:pt x="738" y="718"/>
                </a:cubicBezTo>
                <a:cubicBezTo>
                  <a:pt x="737" y="717"/>
                  <a:pt x="737" y="717"/>
                  <a:pt x="736" y="716"/>
                </a:cubicBezTo>
                <a:cubicBezTo>
                  <a:pt x="736" y="715"/>
                  <a:pt x="735" y="713"/>
                  <a:pt x="733" y="712"/>
                </a:cubicBezTo>
                <a:cubicBezTo>
                  <a:pt x="732" y="712"/>
                  <a:pt x="731" y="712"/>
                  <a:pt x="730" y="710"/>
                </a:cubicBezTo>
                <a:close/>
                <a:moveTo>
                  <a:pt x="958" y="1218"/>
                </a:moveTo>
                <a:cubicBezTo>
                  <a:pt x="957" y="1219"/>
                  <a:pt x="956" y="1220"/>
                  <a:pt x="955" y="1221"/>
                </a:cubicBezTo>
                <a:cubicBezTo>
                  <a:pt x="954" y="1223"/>
                  <a:pt x="954" y="1224"/>
                  <a:pt x="953" y="1225"/>
                </a:cubicBezTo>
                <a:cubicBezTo>
                  <a:pt x="952" y="1226"/>
                  <a:pt x="950" y="1227"/>
                  <a:pt x="949" y="1227"/>
                </a:cubicBezTo>
                <a:cubicBezTo>
                  <a:pt x="947" y="1228"/>
                  <a:pt x="946" y="1229"/>
                  <a:pt x="945" y="1230"/>
                </a:cubicBezTo>
                <a:cubicBezTo>
                  <a:pt x="944" y="1231"/>
                  <a:pt x="943" y="1232"/>
                  <a:pt x="941" y="1232"/>
                </a:cubicBezTo>
                <a:cubicBezTo>
                  <a:pt x="940" y="1232"/>
                  <a:pt x="939" y="1233"/>
                  <a:pt x="938" y="1233"/>
                </a:cubicBezTo>
                <a:cubicBezTo>
                  <a:pt x="936" y="1233"/>
                  <a:pt x="936" y="1234"/>
                  <a:pt x="935" y="1235"/>
                </a:cubicBezTo>
                <a:cubicBezTo>
                  <a:pt x="934" y="1236"/>
                  <a:pt x="934" y="1236"/>
                  <a:pt x="933" y="1236"/>
                </a:cubicBezTo>
                <a:cubicBezTo>
                  <a:pt x="932" y="1237"/>
                  <a:pt x="930" y="1237"/>
                  <a:pt x="929" y="1237"/>
                </a:cubicBezTo>
                <a:cubicBezTo>
                  <a:pt x="927" y="1238"/>
                  <a:pt x="926" y="1238"/>
                  <a:pt x="924" y="1238"/>
                </a:cubicBezTo>
                <a:cubicBezTo>
                  <a:pt x="922" y="1238"/>
                  <a:pt x="921" y="1237"/>
                  <a:pt x="919" y="1237"/>
                </a:cubicBezTo>
                <a:cubicBezTo>
                  <a:pt x="918" y="1236"/>
                  <a:pt x="917" y="1236"/>
                  <a:pt x="915" y="1235"/>
                </a:cubicBezTo>
                <a:cubicBezTo>
                  <a:pt x="914" y="1234"/>
                  <a:pt x="913" y="1234"/>
                  <a:pt x="911" y="1234"/>
                </a:cubicBezTo>
                <a:cubicBezTo>
                  <a:pt x="909" y="1234"/>
                  <a:pt x="908" y="1234"/>
                  <a:pt x="907" y="1234"/>
                </a:cubicBezTo>
                <a:cubicBezTo>
                  <a:pt x="905" y="1235"/>
                  <a:pt x="903" y="1236"/>
                  <a:pt x="902" y="1236"/>
                </a:cubicBezTo>
                <a:cubicBezTo>
                  <a:pt x="900" y="1237"/>
                  <a:pt x="899" y="1237"/>
                  <a:pt x="897" y="1237"/>
                </a:cubicBezTo>
                <a:cubicBezTo>
                  <a:pt x="896" y="1238"/>
                  <a:pt x="894" y="1237"/>
                  <a:pt x="893" y="1238"/>
                </a:cubicBezTo>
                <a:cubicBezTo>
                  <a:pt x="891" y="1238"/>
                  <a:pt x="890" y="1238"/>
                  <a:pt x="888" y="1238"/>
                </a:cubicBezTo>
                <a:cubicBezTo>
                  <a:pt x="887" y="1237"/>
                  <a:pt x="886" y="1237"/>
                  <a:pt x="885" y="1237"/>
                </a:cubicBezTo>
                <a:cubicBezTo>
                  <a:pt x="884" y="1237"/>
                  <a:pt x="883" y="1237"/>
                  <a:pt x="882" y="1236"/>
                </a:cubicBezTo>
                <a:cubicBezTo>
                  <a:pt x="881" y="1236"/>
                  <a:pt x="881" y="1236"/>
                  <a:pt x="880" y="1235"/>
                </a:cubicBezTo>
                <a:cubicBezTo>
                  <a:pt x="878" y="1235"/>
                  <a:pt x="877" y="1235"/>
                  <a:pt x="875" y="1235"/>
                </a:cubicBezTo>
                <a:cubicBezTo>
                  <a:pt x="874" y="1234"/>
                  <a:pt x="872" y="1235"/>
                  <a:pt x="871" y="1234"/>
                </a:cubicBezTo>
                <a:cubicBezTo>
                  <a:pt x="869" y="1233"/>
                  <a:pt x="868" y="1233"/>
                  <a:pt x="866" y="1232"/>
                </a:cubicBezTo>
                <a:cubicBezTo>
                  <a:pt x="864" y="1230"/>
                  <a:pt x="862" y="1227"/>
                  <a:pt x="859" y="1228"/>
                </a:cubicBezTo>
                <a:cubicBezTo>
                  <a:pt x="858" y="1228"/>
                  <a:pt x="857" y="1229"/>
                  <a:pt x="855" y="1230"/>
                </a:cubicBezTo>
                <a:cubicBezTo>
                  <a:pt x="854" y="1230"/>
                  <a:pt x="853" y="1230"/>
                  <a:pt x="851" y="1229"/>
                </a:cubicBezTo>
                <a:cubicBezTo>
                  <a:pt x="850" y="1228"/>
                  <a:pt x="849" y="1227"/>
                  <a:pt x="848" y="1226"/>
                </a:cubicBezTo>
                <a:cubicBezTo>
                  <a:pt x="847" y="1225"/>
                  <a:pt x="847" y="1224"/>
                  <a:pt x="847" y="1222"/>
                </a:cubicBezTo>
                <a:cubicBezTo>
                  <a:pt x="846" y="1219"/>
                  <a:pt x="842" y="1218"/>
                  <a:pt x="840" y="1220"/>
                </a:cubicBezTo>
                <a:cubicBezTo>
                  <a:pt x="837" y="1222"/>
                  <a:pt x="834" y="1221"/>
                  <a:pt x="832" y="1220"/>
                </a:cubicBezTo>
                <a:cubicBezTo>
                  <a:pt x="830" y="1219"/>
                  <a:pt x="827" y="1217"/>
                  <a:pt x="827" y="1215"/>
                </a:cubicBezTo>
                <a:cubicBezTo>
                  <a:pt x="827" y="1213"/>
                  <a:pt x="829" y="1213"/>
                  <a:pt x="829" y="1212"/>
                </a:cubicBezTo>
                <a:cubicBezTo>
                  <a:pt x="828" y="1212"/>
                  <a:pt x="828" y="1212"/>
                  <a:pt x="827" y="1212"/>
                </a:cubicBezTo>
                <a:cubicBezTo>
                  <a:pt x="826" y="1213"/>
                  <a:pt x="825" y="1213"/>
                  <a:pt x="825" y="1213"/>
                </a:cubicBezTo>
                <a:cubicBezTo>
                  <a:pt x="823" y="1212"/>
                  <a:pt x="822" y="1212"/>
                  <a:pt x="820" y="1213"/>
                </a:cubicBezTo>
                <a:cubicBezTo>
                  <a:pt x="818" y="1213"/>
                  <a:pt x="817" y="1214"/>
                  <a:pt x="815" y="1214"/>
                </a:cubicBezTo>
                <a:cubicBezTo>
                  <a:pt x="815" y="1214"/>
                  <a:pt x="814" y="1214"/>
                  <a:pt x="813" y="1214"/>
                </a:cubicBezTo>
                <a:cubicBezTo>
                  <a:pt x="812" y="1213"/>
                  <a:pt x="811" y="1213"/>
                  <a:pt x="810" y="1213"/>
                </a:cubicBezTo>
                <a:cubicBezTo>
                  <a:pt x="808" y="1213"/>
                  <a:pt x="806" y="1213"/>
                  <a:pt x="804" y="1213"/>
                </a:cubicBezTo>
                <a:cubicBezTo>
                  <a:pt x="803" y="1213"/>
                  <a:pt x="801" y="1213"/>
                  <a:pt x="800" y="1213"/>
                </a:cubicBezTo>
                <a:cubicBezTo>
                  <a:pt x="796" y="1212"/>
                  <a:pt x="792" y="1212"/>
                  <a:pt x="789" y="1213"/>
                </a:cubicBezTo>
                <a:cubicBezTo>
                  <a:pt x="786" y="1214"/>
                  <a:pt x="784" y="1216"/>
                  <a:pt x="781" y="1216"/>
                </a:cubicBezTo>
                <a:cubicBezTo>
                  <a:pt x="779" y="1217"/>
                  <a:pt x="778" y="1217"/>
                  <a:pt x="777" y="1217"/>
                </a:cubicBezTo>
                <a:cubicBezTo>
                  <a:pt x="776" y="1217"/>
                  <a:pt x="775" y="1218"/>
                  <a:pt x="774" y="1219"/>
                </a:cubicBezTo>
                <a:cubicBezTo>
                  <a:pt x="773" y="1219"/>
                  <a:pt x="772" y="1220"/>
                  <a:pt x="770" y="1220"/>
                </a:cubicBezTo>
                <a:cubicBezTo>
                  <a:pt x="769" y="1221"/>
                  <a:pt x="767" y="1222"/>
                  <a:pt x="766" y="1223"/>
                </a:cubicBezTo>
                <a:cubicBezTo>
                  <a:pt x="764" y="1224"/>
                  <a:pt x="762" y="1225"/>
                  <a:pt x="761" y="1226"/>
                </a:cubicBezTo>
                <a:cubicBezTo>
                  <a:pt x="759" y="1227"/>
                  <a:pt x="758" y="1228"/>
                  <a:pt x="756" y="1230"/>
                </a:cubicBezTo>
                <a:cubicBezTo>
                  <a:pt x="756" y="1231"/>
                  <a:pt x="755" y="1232"/>
                  <a:pt x="754" y="1233"/>
                </a:cubicBezTo>
                <a:cubicBezTo>
                  <a:pt x="753" y="1234"/>
                  <a:pt x="751" y="1234"/>
                  <a:pt x="750" y="1234"/>
                </a:cubicBezTo>
                <a:cubicBezTo>
                  <a:pt x="747" y="1234"/>
                  <a:pt x="744" y="1235"/>
                  <a:pt x="741" y="1234"/>
                </a:cubicBezTo>
                <a:cubicBezTo>
                  <a:pt x="740" y="1233"/>
                  <a:pt x="738" y="1233"/>
                  <a:pt x="737" y="1233"/>
                </a:cubicBezTo>
                <a:cubicBezTo>
                  <a:pt x="736" y="1232"/>
                  <a:pt x="736" y="1232"/>
                  <a:pt x="735" y="1232"/>
                </a:cubicBezTo>
                <a:cubicBezTo>
                  <a:pt x="734" y="1232"/>
                  <a:pt x="734" y="1232"/>
                  <a:pt x="733" y="1232"/>
                </a:cubicBezTo>
                <a:cubicBezTo>
                  <a:pt x="730" y="1231"/>
                  <a:pt x="727" y="1232"/>
                  <a:pt x="725" y="1233"/>
                </a:cubicBezTo>
                <a:cubicBezTo>
                  <a:pt x="724" y="1233"/>
                  <a:pt x="723" y="1233"/>
                  <a:pt x="721" y="1233"/>
                </a:cubicBezTo>
                <a:cubicBezTo>
                  <a:pt x="720" y="1233"/>
                  <a:pt x="719" y="1232"/>
                  <a:pt x="718" y="1232"/>
                </a:cubicBezTo>
                <a:cubicBezTo>
                  <a:pt x="717" y="1231"/>
                  <a:pt x="715" y="1231"/>
                  <a:pt x="714" y="1231"/>
                </a:cubicBezTo>
                <a:cubicBezTo>
                  <a:pt x="712" y="1230"/>
                  <a:pt x="711" y="1231"/>
                  <a:pt x="709" y="1231"/>
                </a:cubicBezTo>
                <a:cubicBezTo>
                  <a:pt x="708" y="1231"/>
                  <a:pt x="706" y="1230"/>
                  <a:pt x="705" y="1229"/>
                </a:cubicBezTo>
                <a:cubicBezTo>
                  <a:pt x="702" y="1228"/>
                  <a:pt x="699" y="1228"/>
                  <a:pt x="696" y="1226"/>
                </a:cubicBezTo>
                <a:cubicBezTo>
                  <a:pt x="695" y="1225"/>
                  <a:pt x="694" y="1224"/>
                  <a:pt x="693" y="1224"/>
                </a:cubicBezTo>
                <a:cubicBezTo>
                  <a:pt x="691" y="1223"/>
                  <a:pt x="690" y="1222"/>
                  <a:pt x="689" y="1221"/>
                </a:cubicBezTo>
                <a:cubicBezTo>
                  <a:pt x="688" y="1219"/>
                  <a:pt x="687" y="1216"/>
                  <a:pt x="687" y="1213"/>
                </a:cubicBezTo>
                <a:cubicBezTo>
                  <a:pt x="687" y="1210"/>
                  <a:pt x="684" y="1209"/>
                  <a:pt x="683" y="1207"/>
                </a:cubicBezTo>
                <a:cubicBezTo>
                  <a:pt x="682" y="1206"/>
                  <a:pt x="682" y="1204"/>
                  <a:pt x="681" y="1203"/>
                </a:cubicBezTo>
                <a:cubicBezTo>
                  <a:pt x="681" y="1202"/>
                  <a:pt x="680" y="1202"/>
                  <a:pt x="678" y="1202"/>
                </a:cubicBezTo>
                <a:cubicBezTo>
                  <a:pt x="677" y="1202"/>
                  <a:pt x="678" y="1200"/>
                  <a:pt x="679" y="1200"/>
                </a:cubicBezTo>
                <a:cubicBezTo>
                  <a:pt x="680" y="1199"/>
                  <a:pt x="681" y="1198"/>
                  <a:pt x="683" y="1197"/>
                </a:cubicBezTo>
                <a:cubicBezTo>
                  <a:pt x="683" y="1197"/>
                  <a:pt x="684" y="1197"/>
                  <a:pt x="684" y="1196"/>
                </a:cubicBezTo>
                <a:cubicBezTo>
                  <a:pt x="685" y="1195"/>
                  <a:pt x="685" y="1193"/>
                  <a:pt x="685" y="1192"/>
                </a:cubicBezTo>
                <a:cubicBezTo>
                  <a:pt x="685" y="1191"/>
                  <a:pt x="685" y="1190"/>
                  <a:pt x="685" y="1190"/>
                </a:cubicBezTo>
                <a:cubicBezTo>
                  <a:pt x="685" y="1188"/>
                  <a:pt x="685" y="1187"/>
                  <a:pt x="686" y="1186"/>
                </a:cubicBezTo>
                <a:cubicBezTo>
                  <a:pt x="687" y="1184"/>
                  <a:pt x="687" y="1183"/>
                  <a:pt x="688" y="1182"/>
                </a:cubicBezTo>
                <a:cubicBezTo>
                  <a:pt x="689" y="1182"/>
                  <a:pt x="690" y="1182"/>
                  <a:pt x="690" y="1182"/>
                </a:cubicBezTo>
                <a:cubicBezTo>
                  <a:pt x="691" y="1181"/>
                  <a:pt x="691" y="1181"/>
                  <a:pt x="692" y="1180"/>
                </a:cubicBezTo>
                <a:cubicBezTo>
                  <a:pt x="693" y="1180"/>
                  <a:pt x="694" y="1179"/>
                  <a:pt x="695" y="1180"/>
                </a:cubicBezTo>
                <a:cubicBezTo>
                  <a:pt x="695" y="1180"/>
                  <a:pt x="695" y="1181"/>
                  <a:pt x="696" y="1181"/>
                </a:cubicBezTo>
                <a:cubicBezTo>
                  <a:pt x="697" y="1181"/>
                  <a:pt x="697" y="1180"/>
                  <a:pt x="697" y="1179"/>
                </a:cubicBezTo>
                <a:cubicBezTo>
                  <a:pt x="697" y="1178"/>
                  <a:pt x="698" y="1177"/>
                  <a:pt x="698" y="1176"/>
                </a:cubicBezTo>
                <a:cubicBezTo>
                  <a:pt x="699" y="1174"/>
                  <a:pt x="699" y="1172"/>
                  <a:pt x="699" y="1171"/>
                </a:cubicBezTo>
                <a:cubicBezTo>
                  <a:pt x="699" y="1169"/>
                  <a:pt x="699" y="1167"/>
                  <a:pt x="699" y="1165"/>
                </a:cubicBezTo>
                <a:cubicBezTo>
                  <a:pt x="699" y="1163"/>
                  <a:pt x="699" y="1161"/>
                  <a:pt x="699" y="1160"/>
                </a:cubicBezTo>
                <a:cubicBezTo>
                  <a:pt x="700" y="1157"/>
                  <a:pt x="702" y="1155"/>
                  <a:pt x="704" y="1152"/>
                </a:cubicBezTo>
                <a:cubicBezTo>
                  <a:pt x="704" y="1152"/>
                  <a:pt x="705" y="1152"/>
                  <a:pt x="705" y="1151"/>
                </a:cubicBezTo>
                <a:cubicBezTo>
                  <a:pt x="705" y="1150"/>
                  <a:pt x="704" y="1151"/>
                  <a:pt x="704" y="1151"/>
                </a:cubicBezTo>
                <a:cubicBezTo>
                  <a:pt x="703" y="1151"/>
                  <a:pt x="702" y="1152"/>
                  <a:pt x="702" y="1151"/>
                </a:cubicBezTo>
                <a:cubicBezTo>
                  <a:pt x="702" y="1151"/>
                  <a:pt x="703" y="1150"/>
                  <a:pt x="704" y="1150"/>
                </a:cubicBezTo>
                <a:cubicBezTo>
                  <a:pt x="705" y="1149"/>
                  <a:pt x="706" y="1150"/>
                  <a:pt x="706" y="1148"/>
                </a:cubicBezTo>
                <a:cubicBezTo>
                  <a:pt x="707" y="1147"/>
                  <a:pt x="706" y="1147"/>
                  <a:pt x="706" y="1148"/>
                </a:cubicBezTo>
                <a:cubicBezTo>
                  <a:pt x="705" y="1148"/>
                  <a:pt x="705" y="1149"/>
                  <a:pt x="704" y="1149"/>
                </a:cubicBezTo>
                <a:cubicBezTo>
                  <a:pt x="703" y="1149"/>
                  <a:pt x="703" y="1148"/>
                  <a:pt x="703" y="1148"/>
                </a:cubicBezTo>
                <a:cubicBezTo>
                  <a:pt x="703" y="1147"/>
                  <a:pt x="703" y="1147"/>
                  <a:pt x="704" y="1146"/>
                </a:cubicBezTo>
                <a:cubicBezTo>
                  <a:pt x="705" y="1146"/>
                  <a:pt x="705" y="1145"/>
                  <a:pt x="705" y="1144"/>
                </a:cubicBezTo>
                <a:cubicBezTo>
                  <a:pt x="705" y="1144"/>
                  <a:pt x="705" y="1143"/>
                  <a:pt x="706" y="1143"/>
                </a:cubicBezTo>
                <a:cubicBezTo>
                  <a:pt x="706" y="1142"/>
                  <a:pt x="706" y="1142"/>
                  <a:pt x="707" y="1142"/>
                </a:cubicBezTo>
                <a:cubicBezTo>
                  <a:pt x="707" y="1141"/>
                  <a:pt x="707" y="1140"/>
                  <a:pt x="708" y="1140"/>
                </a:cubicBezTo>
                <a:cubicBezTo>
                  <a:pt x="708" y="1140"/>
                  <a:pt x="709" y="1141"/>
                  <a:pt x="709" y="1142"/>
                </a:cubicBezTo>
                <a:cubicBezTo>
                  <a:pt x="709" y="1142"/>
                  <a:pt x="708" y="1142"/>
                  <a:pt x="708" y="1143"/>
                </a:cubicBezTo>
                <a:cubicBezTo>
                  <a:pt x="707" y="1144"/>
                  <a:pt x="708" y="1144"/>
                  <a:pt x="709" y="1144"/>
                </a:cubicBezTo>
                <a:cubicBezTo>
                  <a:pt x="710" y="1144"/>
                  <a:pt x="710" y="1144"/>
                  <a:pt x="711" y="1144"/>
                </a:cubicBezTo>
                <a:cubicBezTo>
                  <a:pt x="711" y="1145"/>
                  <a:pt x="712" y="1145"/>
                  <a:pt x="713" y="1145"/>
                </a:cubicBezTo>
                <a:cubicBezTo>
                  <a:pt x="713" y="1145"/>
                  <a:pt x="714" y="1145"/>
                  <a:pt x="715" y="1145"/>
                </a:cubicBezTo>
                <a:cubicBezTo>
                  <a:pt x="716" y="1145"/>
                  <a:pt x="718" y="1145"/>
                  <a:pt x="719" y="1144"/>
                </a:cubicBezTo>
                <a:cubicBezTo>
                  <a:pt x="719" y="1143"/>
                  <a:pt x="719" y="1142"/>
                  <a:pt x="719" y="1142"/>
                </a:cubicBezTo>
                <a:cubicBezTo>
                  <a:pt x="719" y="1141"/>
                  <a:pt x="720" y="1140"/>
                  <a:pt x="720" y="1140"/>
                </a:cubicBezTo>
                <a:cubicBezTo>
                  <a:pt x="721" y="1138"/>
                  <a:pt x="720" y="1135"/>
                  <a:pt x="721" y="1133"/>
                </a:cubicBezTo>
                <a:cubicBezTo>
                  <a:pt x="721" y="1132"/>
                  <a:pt x="722" y="1130"/>
                  <a:pt x="721" y="1129"/>
                </a:cubicBezTo>
                <a:cubicBezTo>
                  <a:pt x="721" y="1128"/>
                  <a:pt x="721" y="1128"/>
                  <a:pt x="721" y="1127"/>
                </a:cubicBezTo>
                <a:cubicBezTo>
                  <a:pt x="721" y="1126"/>
                  <a:pt x="720" y="1126"/>
                  <a:pt x="720" y="1125"/>
                </a:cubicBezTo>
                <a:cubicBezTo>
                  <a:pt x="719" y="1124"/>
                  <a:pt x="721" y="1123"/>
                  <a:pt x="722" y="1123"/>
                </a:cubicBezTo>
                <a:cubicBezTo>
                  <a:pt x="724" y="1123"/>
                  <a:pt x="724" y="1121"/>
                  <a:pt x="726" y="1120"/>
                </a:cubicBezTo>
                <a:cubicBezTo>
                  <a:pt x="727" y="1120"/>
                  <a:pt x="729" y="1120"/>
                  <a:pt x="730" y="1120"/>
                </a:cubicBezTo>
                <a:cubicBezTo>
                  <a:pt x="732" y="1120"/>
                  <a:pt x="732" y="1118"/>
                  <a:pt x="733" y="1117"/>
                </a:cubicBezTo>
                <a:cubicBezTo>
                  <a:pt x="733" y="1116"/>
                  <a:pt x="734" y="1116"/>
                  <a:pt x="734" y="1116"/>
                </a:cubicBezTo>
                <a:cubicBezTo>
                  <a:pt x="735" y="1116"/>
                  <a:pt x="735" y="1115"/>
                  <a:pt x="735" y="1115"/>
                </a:cubicBezTo>
                <a:cubicBezTo>
                  <a:pt x="735" y="1114"/>
                  <a:pt x="735" y="1115"/>
                  <a:pt x="734" y="1114"/>
                </a:cubicBezTo>
                <a:cubicBezTo>
                  <a:pt x="733" y="1113"/>
                  <a:pt x="733" y="1112"/>
                  <a:pt x="732" y="1111"/>
                </a:cubicBezTo>
                <a:cubicBezTo>
                  <a:pt x="731" y="1110"/>
                  <a:pt x="730" y="1110"/>
                  <a:pt x="729" y="1108"/>
                </a:cubicBezTo>
                <a:cubicBezTo>
                  <a:pt x="729" y="1108"/>
                  <a:pt x="729" y="1107"/>
                  <a:pt x="730" y="1107"/>
                </a:cubicBezTo>
                <a:cubicBezTo>
                  <a:pt x="730" y="1106"/>
                  <a:pt x="731" y="1107"/>
                  <a:pt x="731" y="1107"/>
                </a:cubicBezTo>
                <a:cubicBezTo>
                  <a:pt x="732" y="1108"/>
                  <a:pt x="732" y="1108"/>
                  <a:pt x="733" y="1108"/>
                </a:cubicBezTo>
                <a:cubicBezTo>
                  <a:pt x="733" y="1109"/>
                  <a:pt x="733" y="1110"/>
                  <a:pt x="734" y="1110"/>
                </a:cubicBezTo>
                <a:cubicBezTo>
                  <a:pt x="734" y="1111"/>
                  <a:pt x="735" y="1111"/>
                  <a:pt x="736" y="1111"/>
                </a:cubicBezTo>
                <a:cubicBezTo>
                  <a:pt x="737" y="1110"/>
                  <a:pt x="736" y="1109"/>
                  <a:pt x="737" y="1108"/>
                </a:cubicBezTo>
                <a:cubicBezTo>
                  <a:pt x="738" y="1106"/>
                  <a:pt x="740" y="1105"/>
                  <a:pt x="742" y="1104"/>
                </a:cubicBezTo>
                <a:cubicBezTo>
                  <a:pt x="744" y="1102"/>
                  <a:pt x="746" y="1101"/>
                  <a:pt x="749" y="1101"/>
                </a:cubicBezTo>
                <a:cubicBezTo>
                  <a:pt x="750" y="1101"/>
                  <a:pt x="752" y="1102"/>
                  <a:pt x="753" y="1101"/>
                </a:cubicBezTo>
                <a:cubicBezTo>
                  <a:pt x="755" y="1101"/>
                  <a:pt x="755" y="1100"/>
                  <a:pt x="756" y="1099"/>
                </a:cubicBezTo>
                <a:cubicBezTo>
                  <a:pt x="757" y="1098"/>
                  <a:pt x="758" y="1098"/>
                  <a:pt x="759" y="1099"/>
                </a:cubicBezTo>
                <a:cubicBezTo>
                  <a:pt x="760" y="1099"/>
                  <a:pt x="760" y="1099"/>
                  <a:pt x="761" y="1100"/>
                </a:cubicBezTo>
                <a:cubicBezTo>
                  <a:pt x="762" y="1100"/>
                  <a:pt x="762" y="1100"/>
                  <a:pt x="763" y="1100"/>
                </a:cubicBezTo>
                <a:cubicBezTo>
                  <a:pt x="766" y="1101"/>
                  <a:pt x="763" y="1095"/>
                  <a:pt x="765" y="1095"/>
                </a:cubicBezTo>
                <a:cubicBezTo>
                  <a:pt x="766" y="1096"/>
                  <a:pt x="765" y="1098"/>
                  <a:pt x="766" y="1099"/>
                </a:cubicBezTo>
                <a:cubicBezTo>
                  <a:pt x="766" y="1100"/>
                  <a:pt x="767" y="1099"/>
                  <a:pt x="767" y="1100"/>
                </a:cubicBezTo>
                <a:cubicBezTo>
                  <a:pt x="768" y="1100"/>
                  <a:pt x="768" y="1101"/>
                  <a:pt x="768" y="1102"/>
                </a:cubicBezTo>
                <a:cubicBezTo>
                  <a:pt x="769" y="1102"/>
                  <a:pt x="772" y="1102"/>
                  <a:pt x="773" y="1102"/>
                </a:cubicBezTo>
                <a:cubicBezTo>
                  <a:pt x="773" y="1102"/>
                  <a:pt x="774" y="1102"/>
                  <a:pt x="775" y="1102"/>
                </a:cubicBezTo>
                <a:cubicBezTo>
                  <a:pt x="775" y="1101"/>
                  <a:pt x="776" y="1101"/>
                  <a:pt x="776" y="1102"/>
                </a:cubicBezTo>
                <a:cubicBezTo>
                  <a:pt x="776" y="1103"/>
                  <a:pt x="775" y="1103"/>
                  <a:pt x="774" y="1103"/>
                </a:cubicBezTo>
                <a:cubicBezTo>
                  <a:pt x="774" y="1104"/>
                  <a:pt x="773" y="1104"/>
                  <a:pt x="772" y="1105"/>
                </a:cubicBezTo>
                <a:cubicBezTo>
                  <a:pt x="771" y="1105"/>
                  <a:pt x="769" y="1105"/>
                  <a:pt x="768" y="1104"/>
                </a:cubicBezTo>
                <a:cubicBezTo>
                  <a:pt x="767" y="1104"/>
                  <a:pt x="765" y="1104"/>
                  <a:pt x="764" y="1103"/>
                </a:cubicBezTo>
                <a:cubicBezTo>
                  <a:pt x="763" y="1103"/>
                  <a:pt x="761" y="1103"/>
                  <a:pt x="760" y="1103"/>
                </a:cubicBezTo>
                <a:cubicBezTo>
                  <a:pt x="759" y="1103"/>
                  <a:pt x="757" y="1101"/>
                  <a:pt x="756" y="1101"/>
                </a:cubicBezTo>
                <a:cubicBezTo>
                  <a:pt x="756" y="1102"/>
                  <a:pt x="757" y="1102"/>
                  <a:pt x="757" y="1102"/>
                </a:cubicBezTo>
                <a:cubicBezTo>
                  <a:pt x="758" y="1103"/>
                  <a:pt x="757" y="1104"/>
                  <a:pt x="758" y="1104"/>
                </a:cubicBezTo>
                <a:cubicBezTo>
                  <a:pt x="758" y="1105"/>
                  <a:pt x="759" y="1104"/>
                  <a:pt x="760" y="1104"/>
                </a:cubicBezTo>
                <a:cubicBezTo>
                  <a:pt x="761" y="1105"/>
                  <a:pt x="761" y="1105"/>
                  <a:pt x="762" y="1105"/>
                </a:cubicBezTo>
                <a:cubicBezTo>
                  <a:pt x="763" y="1105"/>
                  <a:pt x="765" y="1107"/>
                  <a:pt x="764" y="1107"/>
                </a:cubicBezTo>
                <a:cubicBezTo>
                  <a:pt x="763" y="1108"/>
                  <a:pt x="762" y="1107"/>
                  <a:pt x="761" y="1108"/>
                </a:cubicBezTo>
                <a:cubicBezTo>
                  <a:pt x="761" y="1108"/>
                  <a:pt x="760" y="1109"/>
                  <a:pt x="759" y="1108"/>
                </a:cubicBezTo>
                <a:cubicBezTo>
                  <a:pt x="759" y="1108"/>
                  <a:pt x="758" y="1108"/>
                  <a:pt x="757" y="1108"/>
                </a:cubicBezTo>
                <a:cubicBezTo>
                  <a:pt x="757" y="1107"/>
                  <a:pt x="757" y="1107"/>
                  <a:pt x="756" y="1106"/>
                </a:cubicBezTo>
                <a:cubicBezTo>
                  <a:pt x="755" y="1106"/>
                  <a:pt x="756" y="1107"/>
                  <a:pt x="756" y="1108"/>
                </a:cubicBezTo>
                <a:cubicBezTo>
                  <a:pt x="757" y="1108"/>
                  <a:pt x="757" y="1108"/>
                  <a:pt x="758" y="1109"/>
                </a:cubicBezTo>
                <a:cubicBezTo>
                  <a:pt x="759" y="1110"/>
                  <a:pt x="760" y="1111"/>
                  <a:pt x="761" y="1111"/>
                </a:cubicBezTo>
                <a:cubicBezTo>
                  <a:pt x="763" y="1111"/>
                  <a:pt x="764" y="1112"/>
                  <a:pt x="765" y="1112"/>
                </a:cubicBezTo>
                <a:cubicBezTo>
                  <a:pt x="766" y="1111"/>
                  <a:pt x="767" y="1111"/>
                  <a:pt x="768" y="1111"/>
                </a:cubicBezTo>
                <a:cubicBezTo>
                  <a:pt x="769" y="1112"/>
                  <a:pt x="770" y="1113"/>
                  <a:pt x="771" y="1113"/>
                </a:cubicBezTo>
                <a:cubicBezTo>
                  <a:pt x="772" y="1113"/>
                  <a:pt x="773" y="1114"/>
                  <a:pt x="774" y="1115"/>
                </a:cubicBezTo>
                <a:cubicBezTo>
                  <a:pt x="776" y="1115"/>
                  <a:pt x="778" y="1114"/>
                  <a:pt x="779" y="1114"/>
                </a:cubicBezTo>
                <a:cubicBezTo>
                  <a:pt x="782" y="1113"/>
                  <a:pt x="785" y="1112"/>
                  <a:pt x="788" y="1112"/>
                </a:cubicBezTo>
                <a:cubicBezTo>
                  <a:pt x="790" y="1111"/>
                  <a:pt x="790" y="1112"/>
                  <a:pt x="791" y="1113"/>
                </a:cubicBezTo>
                <a:cubicBezTo>
                  <a:pt x="791" y="1115"/>
                  <a:pt x="793" y="1115"/>
                  <a:pt x="794" y="1115"/>
                </a:cubicBezTo>
                <a:cubicBezTo>
                  <a:pt x="795" y="1115"/>
                  <a:pt x="795" y="1115"/>
                  <a:pt x="796" y="1115"/>
                </a:cubicBezTo>
                <a:cubicBezTo>
                  <a:pt x="797" y="1115"/>
                  <a:pt x="797" y="1114"/>
                  <a:pt x="798" y="1115"/>
                </a:cubicBezTo>
                <a:cubicBezTo>
                  <a:pt x="799" y="1115"/>
                  <a:pt x="798" y="1116"/>
                  <a:pt x="798" y="1117"/>
                </a:cubicBezTo>
                <a:cubicBezTo>
                  <a:pt x="798" y="1118"/>
                  <a:pt x="798" y="1118"/>
                  <a:pt x="799" y="1119"/>
                </a:cubicBezTo>
                <a:cubicBezTo>
                  <a:pt x="799" y="1121"/>
                  <a:pt x="796" y="1120"/>
                  <a:pt x="795" y="1120"/>
                </a:cubicBezTo>
                <a:cubicBezTo>
                  <a:pt x="794" y="1120"/>
                  <a:pt x="794" y="1120"/>
                  <a:pt x="793" y="1121"/>
                </a:cubicBezTo>
                <a:cubicBezTo>
                  <a:pt x="792" y="1121"/>
                  <a:pt x="792" y="1122"/>
                  <a:pt x="791" y="1122"/>
                </a:cubicBezTo>
                <a:cubicBezTo>
                  <a:pt x="790" y="1123"/>
                  <a:pt x="788" y="1123"/>
                  <a:pt x="787" y="1123"/>
                </a:cubicBezTo>
                <a:cubicBezTo>
                  <a:pt x="785" y="1124"/>
                  <a:pt x="784" y="1124"/>
                  <a:pt x="783" y="1126"/>
                </a:cubicBezTo>
                <a:cubicBezTo>
                  <a:pt x="782" y="1127"/>
                  <a:pt x="781" y="1128"/>
                  <a:pt x="780" y="1128"/>
                </a:cubicBezTo>
                <a:cubicBezTo>
                  <a:pt x="779" y="1128"/>
                  <a:pt x="777" y="1129"/>
                  <a:pt x="776" y="1130"/>
                </a:cubicBezTo>
                <a:cubicBezTo>
                  <a:pt x="775" y="1131"/>
                  <a:pt x="776" y="1132"/>
                  <a:pt x="777" y="1132"/>
                </a:cubicBezTo>
                <a:cubicBezTo>
                  <a:pt x="778" y="1133"/>
                  <a:pt x="778" y="1133"/>
                  <a:pt x="779" y="1134"/>
                </a:cubicBezTo>
                <a:cubicBezTo>
                  <a:pt x="779" y="1134"/>
                  <a:pt x="780" y="1134"/>
                  <a:pt x="781" y="1134"/>
                </a:cubicBezTo>
                <a:cubicBezTo>
                  <a:pt x="782" y="1135"/>
                  <a:pt x="784" y="1134"/>
                  <a:pt x="785" y="1135"/>
                </a:cubicBezTo>
                <a:cubicBezTo>
                  <a:pt x="786" y="1135"/>
                  <a:pt x="786" y="1136"/>
                  <a:pt x="787" y="1136"/>
                </a:cubicBezTo>
                <a:cubicBezTo>
                  <a:pt x="787" y="1136"/>
                  <a:pt x="788" y="1136"/>
                  <a:pt x="789" y="1136"/>
                </a:cubicBezTo>
                <a:cubicBezTo>
                  <a:pt x="790" y="1137"/>
                  <a:pt x="792" y="1137"/>
                  <a:pt x="793" y="1137"/>
                </a:cubicBezTo>
                <a:cubicBezTo>
                  <a:pt x="794" y="1137"/>
                  <a:pt x="796" y="1138"/>
                  <a:pt x="797" y="1139"/>
                </a:cubicBezTo>
                <a:cubicBezTo>
                  <a:pt x="797" y="1140"/>
                  <a:pt x="798" y="1142"/>
                  <a:pt x="797" y="1143"/>
                </a:cubicBezTo>
                <a:cubicBezTo>
                  <a:pt x="797" y="1144"/>
                  <a:pt x="797" y="1145"/>
                  <a:pt x="796" y="1145"/>
                </a:cubicBezTo>
                <a:cubicBezTo>
                  <a:pt x="796" y="1146"/>
                  <a:pt x="796" y="1147"/>
                  <a:pt x="796" y="1148"/>
                </a:cubicBezTo>
                <a:cubicBezTo>
                  <a:pt x="796" y="1149"/>
                  <a:pt x="796" y="1151"/>
                  <a:pt x="794" y="1151"/>
                </a:cubicBezTo>
                <a:cubicBezTo>
                  <a:pt x="793" y="1151"/>
                  <a:pt x="792" y="1152"/>
                  <a:pt x="793" y="1152"/>
                </a:cubicBezTo>
                <a:cubicBezTo>
                  <a:pt x="794" y="1152"/>
                  <a:pt x="795" y="1152"/>
                  <a:pt x="795" y="1152"/>
                </a:cubicBezTo>
                <a:cubicBezTo>
                  <a:pt x="795" y="1153"/>
                  <a:pt x="796" y="1153"/>
                  <a:pt x="796" y="1153"/>
                </a:cubicBezTo>
                <a:cubicBezTo>
                  <a:pt x="798" y="1155"/>
                  <a:pt x="800" y="1156"/>
                  <a:pt x="803" y="1155"/>
                </a:cubicBezTo>
                <a:cubicBezTo>
                  <a:pt x="803" y="1154"/>
                  <a:pt x="804" y="1154"/>
                  <a:pt x="805" y="1153"/>
                </a:cubicBezTo>
                <a:cubicBezTo>
                  <a:pt x="806" y="1153"/>
                  <a:pt x="807" y="1152"/>
                  <a:pt x="809" y="1152"/>
                </a:cubicBezTo>
                <a:cubicBezTo>
                  <a:pt x="810" y="1151"/>
                  <a:pt x="812" y="1150"/>
                  <a:pt x="813" y="1149"/>
                </a:cubicBezTo>
                <a:cubicBezTo>
                  <a:pt x="814" y="1149"/>
                  <a:pt x="815" y="1148"/>
                  <a:pt x="816" y="1147"/>
                </a:cubicBezTo>
                <a:cubicBezTo>
                  <a:pt x="818" y="1147"/>
                  <a:pt x="819" y="1147"/>
                  <a:pt x="821" y="1146"/>
                </a:cubicBezTo>
                <a:cubicBezTo>
                  <a:pt x="822" y="1145"/>
                  <a:pt x="823" y="1144"/>
                  <a:pt x="824" y="1143"/>
                </a:cubicBezTo>
                <a:cubicBezTo>
                  <a:pt x="826" y="1143"/>
                  <a:pt x="827" y="1142"/>
                  <a:pt x="829" y="1142"/>
                </a:cubicBezTo>
                <a:cubicBezTo>
                  <a:pt x="831" y="1142"/>
                  <a:pt x="833" y="1139"/>
                  <a:pt x="835" y="1138"/>
                </a:cubicBezTo>
                <a:cubicBezTo>
                  <a:pt x="837" y="1138"/>
                  <a:pt x="838" y="1138"/>
                  <a:pt x="839" y="1139"/>
                </a:cubicBezTo>
                <a:cubicBezTo>
                  <a:pt x="840" y="1140"/>
                  <a:pt x="840" y="1140"/>
                  <a:pt x="841" y="1140"/>
                </a:cubicBezTo>
                <a:cubicBezTo>
                  <a:pt x="841" y="1140"/>
                  <a:pt x="842" y="1141"/>
                  <a:pt x="842" y="1141"/>
                </a:cubicBezTo>
                <a:cubicBezTo>
                  <a:pt x="844" y="1142"/>
                  <a:pt x="846" y="1141"/>
                  <a:pt x="847" y="1140"/>
                </a:cubicBezTo>
                <a:cubicBezTo>
                  <a:pt x="848" y="1140"/>
                  <a:pt x="849" y="1140"/>
                  <a:pt x="849" y="1140"/>
                </a:cubicBezTo>
                <a:cubicBezTo>
                  <a:pt x="851" y="1140"/>
                  <a:pt x="852" y="1140"/>
                  <a:pt x="852" y="1138"/>
                </a:cubicBezTo>
                <a:cubicBezTo>
                  <a:pt x="852" y="1138"/>
                  <a:pt x="852" y="1137"/>
                  <a:pt x="853" y="1136"/>
                </a:cubicBezTo>
                <a:cubicBezTo>
                  <a:pt x="853" y="1136"/>
                  <a:pt x="854" y="1135"/>
                  <a:pt x="854" y="1135"/>
                </a:cubicBezTo>
                <a:cubicBezTo>
                  <a:pt x="855" y="1134"/>
                  <a:pt x="855" y="1134"/>
                  <a:pt x="855" y="1133"/>
                </a:cubicBezTo>
                <a:cubicBezTo>
                  <a:pt x="856" y="1132"/>
                  <a:pt x="857" y="1133"/>
                  <a:pt x="857" y="1133"/>
                </a:cubicBezTo>
                <a:cubicBezTo>
                  <a:pt x="858" y="1132"/>
                  <a:pt x="859" y="1132"/>
                  <a:pt x="858" y="1132"/>
                </a:cubicBezTo>
                <a:cubicBezTo>
                  <a:pt x="857" y="1131"/>
                  <a:pt x="856" y="1132"/>
                  <a:pt x="856" y="1132"/>
                </a:cubicBezTo>
                <a:cubicBezTo>
                  <a:pt x="854" y="1132"/>
                  <a:pt x="853" y="1132"/>
                  <a:pt x="851" y="1132"/>
                </a:cubicBezTo>
                <a:cubicBezTo>
                  <a:pt x="850" y="1132"/>
                  <a:pt x="848" y="1132"/>
                  <a:pt x="847" y="1132"/>
                </a:cubicBezTo>
                <a:cubicBezTo>
                  <a:pt x="846" y="1132"/>
                  <a:pt x="844" y="1132"/>
                  <a:pt x="843" y="1132"/>
                </a:cubicBezTo>
                <a:cubicBezTo>
                  <a:pt x="842" y="1131"/>
                  <a:pt x="840" y="1132"/>
                  <a:pt x="839" y="1132"/>
                </a:cubicBezTo>
                <a:cubicBezTo>
                  <a:pt x="838" y="1132"/>
                  <a:pt x="836" y="1134"/>
                  <a:pt x="835" y="1133"/>
                </a:cubicBezTo>
                <a:cubicBezTo>
                  <a:pt x="834" y="1133"/>
                  <a:pt x="834" y="1132"/>
                  <a:pt x="833" y="1132"/>
                </a:cubicBezTo>
                <a:cubicBezTo>
                  <a:pt x="832" y="1131"/>
                  <a:pt x="832" y="1130"/>
                  <a:pt x="831" y="1129"/>
                </a:cubicBezTo>
                <a:cubicBezTo>
                  <a:pt x="830" y="1128"/>
                  <a:pt x="829" y="1127"/>
                  <a:pt x="828" y="1126"/>
                </a:cubicBezTo>
                <a:cubicBezTo>
                  <a:pt x="827" y="1124"/>
                  <a:pt x="826" y="1122"/>
                  <a:pt x="824" y="1120"/>
                </a:cubicBezTo>
                <a:cubicBezTo>
                  <a:pt x="823" y="1119"/>
                  <a:pt x="820" y="1113"/>
                  <a:pt x="823" y="1111"/>
                </a:cubicBezTo>
                <a:cubicBezTo>
                  <a:pt x="823" y="1111"/>
                  <a:pt x="824" y="1111"/>
                  <a:pt x="825" y="1111"/>
                </a:cubicBezTo>
                <a:cubicBezTo>
                  <a:pt x="825" y="1110"/>
                  <a:pt x="826" y="1110"/>
                  <a:pt x="826" y="1110"/>
                </a:cubicBezTo>
                <a:cubicBezTo>
                  <a:pt x="827" y="1109"/>
                  <a:pt x="828" y="1110"/>
                  <a:pt x="828" y="1109"/>
                </a:cubicBezTo>
                <a:cubicBezTo>
                  <a:pt x="829" y="1109"/>
                  <a:pt x="829" y="1108"/>
                  <a:pt x="828" y="1107"/>
                </a:cubicBezTo>
                <a:cubicBezTo>
                  <a:pt x="828" y="1106"/>
                  <a:pt x="830" y="1104"/>
                  <a:pt x="830" y="1106"/>
                </a:cubicBezTo>
                <a:cubicBezTo>
                  <a:pt x="830" y="1107"/>
                  <a:pt x="831" y="1107"/>
                  <a:pt x="831" y="1108"/>
                </a:cubicBezTo>
                <a:cubicBezTo>
                  <a:pt x="831" y="1108"/>
                  <a:pt x="831" y="1108"/>
                  <a:pt x="831" y="1109"/>
                </a:cubicBezTo>
                <a:cubicBezTo>
                  <a:pt x="831" y="1109"/>
                  <a:pt x="830" y="1109"/>
                  <a:pt x="829" y="1110"/>
                </a:cubicBezTo>
                <a:cubicBezTo>
                  <a:pt x="828" y="1110"/>
                  <a:pt x="828" y="1111"/>
                  <a:pt x="827" y="1112"/>
                </a:cubicBezTo>
                <a:cubicBezTo>
                  <a:pt x="827" y="1113"/>
                  <a:pt x="826" y="1113"/>
                  <a:pt x="825" y="1113"/>
                </a:cubicBezTo>
                <a:cubicBezTo>
                  <a:pt x="826" y="1114"/>
                  <a:pt x="828" y="1113"/>
                  <a:pt x="828" y="1112"/>
                </a:cubicBezTo>
                <a:cubicBezTo>
                  <a:pt x="829" y="1111"/>
                  <a:pt x="829" y="1111"/>
                  <a:pt x="830" y="1110"/>
                </a:cubicBezTo>
                <a:cubicBezTo>
                  <a:pt x="832" y="1110"/>
                  <a:pt x="833" y="1109"/>
                  <a:pt x="834" y="1108"/>
                </a:cubicBezTo>
                <a:cubicBezTo>
                  <a:pt x="835" y="1107"/>
                  <a:pt x="835" y="1105"/>
                  <a:pt x="837" y="1104"/>
                </a:cubicBezTo>
                <a:cubicBezTo>
                  <a:pt x="838" y="1104"/>
                  <a:pt x="839" y="1103"/>
                  <a:pt x="839" y="1103"/>
                </a:cubicBezTo>
                <a:cubicBezTo>
                  <a:pt x="840" y="1103"/>
                  <a:pt x="840" y="1102"/>
                  <a:pt x="841" y="1102"/>
                </a:cubicBezTo>
                <a:cubicBezTo>
                  <a:pt x="842" y="1101"/>
                  <a:pt x="844" y="1100"/>
                  <a:pt x="845" y="1101"/>
                </a:cubicBezTo>
                <a:cubicBezTo>
                  <a:pt x="847" y="1101"/>
                  <a:pt x="848" y="1101"/>
                  <a:pt x="850" y="1100"/>
                </a:cubicBezTo>
                <a:cubicBezTo>
                  <a:pt x="851" y="1100"/>
                  <a:pt x="853" y="1098"/>
                  <a:pt x="854" y="1098"/>
                </a:cubicBezTo>
                <a:cubicBezTo>
                  <a:pt x="855" y="1098"/>
                  <a:pt x="855" y="1097"/>
                  <a:pt x="856" y="1097"/>
                </a:cubicBezTo>
                <a:cubicBezTo>
                  <a:pt x="857" y="1097"/>
                  <a:pt x="857" y="1096"/>
                  <a:pt x="858" y="1097"/>
                </a:cubicBezTo>
                <a:cubicBezTo>
                  <a:pt x="859" y="1097"/>
                  <a:pt x="859" y="1098"/>
                  <a:pt x="859" y="1098"/>
                </a:cubicBezTo>
                <a:cubicBezTo>
                  <a:pt x="860" y="1099"/>
                  <a:pt x="860" y="1099"/>
                  <a:pt x="860" y="1100"/>
                </a:cubicBezTo>
                <a:cubicBezTo>
                  <a:pt x="860" y="1100"/>
                  <a:pt x="860" y="1101"/>
                  <a:pt x="861" y="1101"/>
                </a:cubicBezTo>
                <a:cubicBezTo>
                  <a:pt x="862" y="1101"/>
                  <a:pt x="862" y="1100"/>
                  <a:pt x="862" y="1099"/>
                </a:cubicBezTo>
                <a:cubicBezTo>
                  <a:pt x="862" y="1098"/>
                  <a:pt x="863" y="1097"/>
                  <a:pt x="864" y="1096"/>
                </a:cubicBezTo>
                <a:cubicBezTo>
                  <a:pt x="866" y="1096"/>
                  <a:pt x="866" y="1095"/>
                  <a:pt x="868" y="1095"/>
                </a:cubicBezTo>
                <a:cubicBezTo>
                  <a:pt x="869" y="1095"/>
                  <a:pt x="870" y="1095"/>
                  <a:pt x="871" y="1094"/>
                </a:cubicBezTo>
                <a:cubicBezTo>
                  <a:pt x="872" y="1094"/>
                  <a:pt x="873" y="1093"/>
                  <a:pt x="874" y="1093"/>
                </a:cubicBezTo>
                <a:cubicBezTo>
                  <a:pt x="874" y="1092"/>
                  <a:pt x="875" y="1091"/>
                  <a:pt x="877" y="1090"/>
                </a:cubicBezTo>
                <a:cubicBezTo>
                  <a:pt x="877" y="1090"/>
                  <a:pt x="878" y="1090"/>
                  <a:pt x="879" y="1090"/>
                </a:cubicBezTo>
                <a:cubicBezTo>
                  <a:pt x="880" y="1089"/>
                  <a:pt x="882" y="1090"/>
                  <a:pt x="883" y="1090"/>
                </a:cubicBezTo>
                <a:cubicBezTo>
                  <a:pt x="884" y="1090"/>
                  <a:pt x="886" y="1090"/>
                  <a:pt x="887" y="1089"/>
                </a:cubicBezTo>
                <a:cubicBezTo>
                  <a:pt x="888" y="1089"/>
                  <a:pt x="890" y="1089"/>
                  <a:pt x="891" y="1088"/>
                </a:cubicBezTo>
                <a:cubicBezTo>
                  <a:pt x="892" y="1088"/>
                  <a:pt x="893" y="1088"/>
                  <a:pt x="893" y="1088"/>
                </a:cubicBezTo>
                <a:cubicBezTo>
                  <a:pt x="894" y="1088"/>
                  <a:pt x="895" y="1088"/>
                  <a:pt x="895" y="1088"/>
                </a:cubicBezTo>
                <a:cubicBezTo>
                  <a:pt x="896" y="1089"/>
                  <a:pt x="899" y="1089"/>
                  <a:pt x="900" y="1088"/>
                </a:cubicBezTo>
                <a:cubicBezTo>
                  <a:pt x="901" y="1088"/>
                  <a:pt x="902" y="1087"/>
                  <a:pt x="903" y="1086"/>
                </a:cubicBezTo>
                <a:cubicBezTo>
                  <a:pt x="904" y="1086"/>
                  <a:pt x="906" y="1085"/>
                  <a:pt x="907" y="1086"/>
                </a:cubicBezTo>
                <a:cubicBezTo>
                  <a:pt x="908" y="1086"/>
                  <a:pt x="909" y="1086"/>
                  <a:pt x="909" y="1086"/>
                </a:cubicBezTo>
                <a:cubicBezTo>
                  <a:pt x="909" y="1087"/>
                  <a:pt x="909" y="1088"/>
                  <a:pt x="908" y="1088"/>
                </a:cubicBezTo>
                <a:cubicBezTo>
                  <a:pt x="908" y="1089"/>
                  <a:pt x="909" y="1090"/>
                  <a:pt x="908" y="1090"/>
                </a:cubicBezTo>
                <a:cubicBezTo>
                  <a:pt x="908" y="1091"/>
                  <a:pt x="907" y="1091"/>
                  <a:pt x="906" y="1092"/>
                </a:cubicBezTo>
                <a:cubicBezTo>
                  <a:pt x="904" y="1093"/>
                  <a:pt x="900" y="1094"/>
                  <a:pt x="898" y="1095"/>
                </a:cubicBezTo>
                <a:cubicBezTo>
                  <a:pt x="897" y="1095"/>
                  <a:pt x="896" y="1095"/>
                  <a:pt x="895" y="1095"/>
                </a:cubicBezTo>
                <a:cubicBezTo>
                  <a:pt x="894" y="1095"/>
                  <a:pt x="893" y="1095"/>
                  <a:pt x="893" y="1095"/>
                </a:cubicBezTo>
                <a:cubicBezTo>
                  <a:pt x="891" y="1096"/>
                  <a:pt x="894" y="1097"/>
                  <a:pt x="894" y="1098"/>
                </a:cubicBezTo>
                <a:cubicBezTo>
                  <a:pt x="896" y="1099"/>
                  <a:pt x="895" y="1100"/>
                  <a:pt x="893" y="1100"/>
                </a:cubicBezTo>
                <a:cubicBezTo>
                  <a:pt x="892" y="1100"/>
                  <a:pt x="891" y="1100"/>
                  <a:pt x="889" y="1101"/>
                </a:cubicBezTo>
                <a:cubicBezTo>
                  <a:pt x="886" y="1101"/>
                  <a:pt x="883" y="1100"/>
                  <a:pt x="880" y="1100"/>
                </a:cubicBezTo>
                <a:cubicBezTo>
                  <a:pt x="878" y="1100"/>
                  <a:pt x="880" y="1101"/>
                  <a:pt x="880" y="1102"/>
                </a:cubicBezTo>
                <a:cubicBezTo>
                  <a:pt x="881" y="1103"/>
                  <a:pt x="881" y="1104"/>
                  <a:pt x="881" y="1104"/>
                </a:cubicBezTo>
                <a:cubicBezTo>
                  <a:pt x="881" y="1105"/>
                  <a:pt x="882" y="1105"/>
                  <a:pt x="883" y="1106"/>
                </a:cubicBezTo>
                <a:cubicBezTo>
                  <a:pt x="884" y="1107"/>
                  <a:pt x="885" y="1108"/>
                  <a:pt x="887" y="1108"/>
                </a:cubicBezTo>
                <a:cubicBezTo>
                  <a:pt x="888" y="1109"/>
                  <a:pt x="889" y="1109"/>
                  <a:pt x="890" y="1110"/>
                </a:cubicBezTo>
                <a:cubicBezTo>
                  <a:pt x="891" y="1111"/>
                  <a:pt x="891" y="1111"/>
                  <a:pt x="892" y="1111"/>
                </a:cubicBezTo>
                <a:cubicBezTo>
                  <a:pt x="893" y="1112"/>
                  <a:pt x="893" y="1112"/>
                  <a:pt x="894" y="1112"/>
                </a:cubicBezTo>
                <a:cubicBezTo>
                  <a:pt x="894" y="1113"/>
                  <a:pt x="895" y="1113"/>
                  <a:pt x="895" y="1114"/>
                </a:cubicBezTo>
                <a:cubicBezTo>
                  <a:pt x="895" y="1115"/>
                  <a:pt x="894" y="1115"/>
                  <a:pt x="893" y="1115"/>
                </a:cubicBezTo>
                <a:cubicBezTo>
                  <a:pt x="892" y="1114"/>
                  <a:pt x="891" y="1114"/>
                  <a:pt x="890" y="1113"/>
                </a:cubicBezTo>
                <a:cubicBezTo>
                  <a:pt x="888" y="1112"/>
                  <a:pt x="888" y="1114"/>
                  <a:pt x="887" y="1115"/>
                </a:cubicBezTo>
                <a:cubicBezTo>
                  <a:pt x="887" y="1115"/>
                  <a:pt x="886" y="1115"/>
                  <a:pt x="885" y="1115"/>
                </a:cubicBezTo>
                <a:cubicBezTo>
                  <a:pt x="885" y="1115"/>
                  <a:pt x="884" y="1115"/>
                  <a:pt x="883" y="1115"/>
                </a:cubicBezTo>
                <a:cubicBezTo>
                  <a:pt x="882" y="1115"/>
                  <a:pt x="882" y="1117"/>
                  <a:pt x="882" y="1118"/>
                </a:cubicBezTo>
                <a:cubicBezTo>
                  <a:pt x="881" y="1120"/>
                  <a:pt x="881" y="1121"/>
                  <a:pt x="880" y="1123"/>
                </a:cubicBezTo>
                <a:cubicBezTo>
                  <a:pt x="879" y="1123"/>
                  <a:pt x="879" y="1123"/>
                  <a:pt x="878" y="1124"/>
                </a:cubicBezTo>
                <a:cubicBezTo>
                  <a:pt x="877" y="1124"/>
                  <a:pt x="877" y="1124"/>
                  <a:pt x="876" y="1124"/>
                </a:cubicBezTo>
                <a:cubicBezTo>
                  <a:pt x="875" y="1125"/>
                  <a:pt x="877" y="1126"/>
                  <a:pt x="877" y="1127"/>
                </a:cubicBezTo>
                <a:cubicBezTo>
                  <a:pt x="877" y="1128"/>
                  <a:pt x="877" y="1128"/>
                  <a:pt x="878" y="1129"/>
                </a:cubicBezTo>
                <a:cubicBezTo>
                  <a:pt x="878" y="1129"/>
                  <a:pt x="879" y="1130"/>
                  <a:pt x="879" y="1130"/>
                </a:cubicBezTo>
                <a:cubicBezTo>
                  <a:pt x="880" y="1134"/>
                  <a:pt x="874" y="1133"/>
                  <a:pt x="872" y="1133"/>
                </a:cubicBezTo>
                <a:cubicBezTo>
                  <a:pt x="871" y="1133"/>
                  <a:pt x="870" y="1132"/>
                  <a:pt x="868" y="1132"/>
                </a:cubicBezTo>
                <a:cubicBezTo>
                  <a:pt x="867" y="1132"/>
                  <a:pt x="866" y="1131"/>
                  <a:pt x="865" y="1131"/>
                </a:cubicBezTo>
                <a:cubicBezTo>
                  <a:pt x="864" y="1131"/>
                  <a:pt x="863" y="1131"/>
                  <a:pt x="863" y="1131"/>
                </a:cubicBezTo>
                <a:cubicBezTo>
                  <a:pt x="862" y="1130"/>
                  <a:pt x="862" y="1130"/>
                  <a:pt x="861" y="1130"/>
                </a:cubicBezTo>
                <a:cubicBezTo>
                  <a:pt x="860" y="1130"/>
                  <a:pt x="858" y="1131"/>
                  <a:pt x="860" y="1132"/>
                </a:cubicBezTo>
                <a:cubicBezTo>
                  <a:pt x="861" y="1132"/>
                  <a:pt x="861" y="1132"/>
                  <a:pt x="862" y="1133"/>
                </a:cubicBezTo>
                <a:cubicBezTo>
                  <a:pt x="862" y="1133"/>
                  <a:pt x="863" y="1133"/>
                  <a:pt x="863" y="1134"/>
                </a:cubicBezTo>
                <a:cubicBezTo>
                  <a:pt x="863" y="1135"/>
                  <a:pt x="862" y="1134"/>
                  <a:pt x="861" y="1135"/>
                </a:cubicBezTo>
                <a:cubicBezTo>
                  <a:pt x="861" y="1135"/>
                  <a:pt x="860" y="1135"/>
                  <a:pt x="860" y="1136"/>
                </a:cubicBezTo>
                <a:cubicBezTo>
                  <a:pt x="859" y="1136"/>
                  <a:pt x="856" y="1136"/>
                  <a:pt x="857" y="1137"/>
                </a:cubicBezTo>
                <a:cubicBezTo>
                  <a:pt x="858" y="1137"/>
                  <a:pt x="859" y="1137"/>
                  <a:pt x="859" y="1137"/>
                </a:cubicBezTo>
                <a:cubicBezTo>
                  <a:pt x="860" y="1137"/>
                  <a:pt x="860" y="1138"/>
                  <a:pt x="861" y="1138"/>
                </a:cubicBezTo>
                <a:cubicBezTo>
                  <a:pt x="862" y="1138"/>
                  <a:pt x="862" y="1138"/>
                  <a:pt x="863" y="1139"/>
                </a:cubicBezTo>
                <a:cubicBezTo>
                  <a:pt x="863" y="1139"/>
                  <a:pt x="864" y="1139"/>
                  <a:pt x="865" y="1140"/>
                </a:cubicBezTo>
                <a:cubicBezTo>
                  <a:pt x="865" y="1140"/>
                  <a:pt x="866" y="1140"/>
                  <a:pt x="866" y="1141"/>
                </a:cubicBezTo>
                <a:cubicBezTo>
                  <a:pt x="867" y="1141"/>
                  <a:pt x="867" y="1142"/>
                  <a:pt x="867" y="1142"/>
                </a:cubicBezTo>
                <a:cubicBezTo>
                  <a:pt x="868" y="1143"/>
                  <a:pt x="869" y="1143"/>
                  <a:pt x="869" y="1143"/>
                </a:cubicBezTo>
                <a:cubicBezTo>
                  <a:pt x="870" y="1144"/>
                  <a:pt x="870" y="1145"/>
                  <a:pt x="870" y="1145"/>
                </a:cubicBezTo>
                <a:cubicBezTo>
                  <a:pt x="871" y="1146"/>
                  <a:pt x="871" y="1146"/>
                  <a:pt x="872" y="1147"/>
                </a:cubicBezTo>
                <a:cubicBezTo>
                  <a:pt x="872" y="1147"/>
                  <a:pt x="873" y="1148"/>
                  <a:pt x="873" y="1148"/>
                </a:cubicBezTo>
                <a:cubicBezTo>
                  <a:pt x="874" y="1149"/>
                  <a:pt x="876" y="1149"/>
                  <a:pt x="877" y="1149"/>
                </a:cubicBezTo>
                <a:cubicBezTo>
                  <a:pt x="879" y="1149"/>
                  <a:pt x="880" y="1148"/>
                  <a:pt x="881" y="1149"/>
                </a:cubicBezTo>
                <a:cubicBezTo>
                  <a:pt x="882" y="1149"/>
                  <a:pt x="882" y="1150"/>
                  <a:pt x="882" y="1150"/>
                </a:cubicBezTo>
                <a:cubicBezTo>
                  <a:pt x="883" y="1150"/>
                  <a:pt x="883" y="1151"/>
                  <a:pt x="884" y="1151"/>
                </a:cubicBezTo>
                <a:cubicBezTo>
                  <a:pt x="886" y="1153"/>
                  <a:pt x="887" y="1156"/>
                  <a:pt x="891" y="1157"/>
                </a:cubicBezTo>
                <a:cubicBezTo>
                  <a:pt x="893" y="1157"/>
                  <a:pt x="896" y="1157"/>
                  <a:pt x="899" y="1158"/>
                </a:cubicBezTo>
                <a:cubicBezTo>
                  <a:pt x="900" y="1159"/>
                  <a:pt x="901" y="1161"/>
                  <a:pt x="902" y="1162"/>
                </a:cubicBezTo>
                <a:cubicBezTo>
                  <a:pt x="903" y="1163"/>
                  <a:pt x="904" y="1163"/>
                  <a:pt x="905" y="1164"/>
                </a:cubicBezTo>
                <a:cubicBezTo>
                  <a:pt x="906" y="1165"/>
                  <a:pt x="907" y="1165"/>
                  <a:pt x="908" y="1166"/>
                </a:cubicBezTo>
                <a:cubicBezTo>
                  <a:pt x="909" y="1168"/>
                  <a:pt x="911" y="1168"/>
                  <a:pt x="912" y="1169"/>
                </a:cubicBezTo>
                <a:cubicBezTo>
                  <a:pt x="913" y="1170"/>
                  <a:pt x="914" y="1171"/>
                  <a:pt x="915" y="1172"/>
                </a:cubicBezTo>
                <a:cubicBezTo>
                  <a:pt x="916" y="1173"/>
                  <a:pt x="917" y="1174"/>
                  <a:pt x="918" y="1175"/>
                </a:cubicBezTo>
                <a:cubicBezTo>
                  <a:pt x="920" y="1177"/>
                  <a:pt x="922" y="1179"/>
                  <a:pt x="924" y="1181"/>
                </a:cubicBezTo>
                <a:cubicBezTo>
                  <a:pt x="927" y="1183"/>
                  <a:pt x="929" y="1184"/>
                  <a:pt x="932" y="1185"/>
                </a:cubicBezTo>
                <a:cubicBezTo>
                  <a:pt x="934" y="1186"/>
                  <a:pt x="936" y="1187"/>
                  <a:pt x="939" y="1187"/>
                </a:cubicBezTo>
                <a:cubicBezTo>
                  <a:pt x="940" y="1188"/>
                  <a:pt x="942" y="1188"/>
                  <a:pt x="944" y="1190"/>
                </a:cubicBezTo>
                <a:cubicBezTo>
                  <a:pt x="945" y="1191"/>
                  <a:pt x="945" y="1192"/>
                  <a:pt x="946" y="1194"/>
                </a:cubicBezTo>
                <a:cubicBezTo>
                  <a:pt x="948" y="1197"/>
                  <a:pt x="951" y="1195"/>
                  <a:pt x="953" y="1198"/>
                </a:cubicBezTo>
                <a:cubicBezTo>
                  <a:pt x="954" y="1199"/>
                  <a:pt x="953" y="1201"/>
                  <a:pt x="954" y="1202"/>
                </a:cubicBezTo>
                <a:cubicBezTo>
                  <a:pt x="954" y="1204"/>
                  <a:pt x="954" y="1205"/>
                  <a:pt x="955" y="1206"/>
                </a:cubicBezTo>
                <a:cubicBezTo>
                  <a:pt x="956" y="1208"/>
                  <a:pt x="957" y="1209"/>
                  <a:pt x="957" y="1210"/>
                </a:cubicBezTo>
                <a:cubicBezTo>
                  <a:pt x="958" y="1211"/>
                  <a:pt x="958" y="1212"/>
                  <a:pt x="958" y="1214"/>
                </a:cubicBezTo>
                <a:cubicBezTo>
                  <a:pt x="958" y="1215"/>
                  <a:pt x="959" y="1216"/>
                  <a:pt x="958" y="1218"/>
                </a:cubicBezTo>
                <a:close/>
                <a:moveTo>
                  <a:pt x="827" y="1128"/>
                </a:moveTo>
                <a:cubicBezTo>
                  <a:pt x="827" y="1128"/>
                  <a:pt x="827" y="1128"/>
                  <a:pt x="827" y="1127"/>
                </a:cubicBezTo>
                <a:cubicBezTo>
                  <a:pt x="828" y="1127"/>
                  <a:pt x="830" y="1130"/>
                  <a:pt x="830" y="1130"/>
                </a:cubicBezTo>
                <a:cubicBezTo>
                  <a:pt x="831" y="1131"/>
                  <a:pt x="832" y="1132"/>
                  <a:pt x="833" y="1133"/>
                </a:cubicBezTo>
                <a:cubicBezTo>
                  <a:pt x="833" y="1133"/>
                  <a:pt x="834" y="1133"/>
                  <a:pt x="834" y="1134"/>
                </a:cubicBezTo>
                <a:cubicBezTo>
                  <a:pt x="834" y="1135"/>
                  <a:pt x="833" y="1135"/>
                  <a:pt x="832" y="1134"/>
                </a:cubicBezTo>
                <a:cubicBezTo>
                  <a:pt x="832" y="1134"/>
                  <a:pt x="831" y="1134"/>
                  <a:pt x="831" y="1134"/>
                </a:cubicBezTo>
                <a:cubicBezTo>
                  <a:pt x="830" y="1134"/>
                  <a:pt x="830" y="1133"/>
                  <a:pt x="829" y="1133"/>
                </a:cubicBezTo>
                <a:cubicBezTo>
                  <a:pt x="828" y="1131"/>
                  <a:pt x="826" y="1133"/>
                  <a:pt x="827" y="1130"/>
                </a:cubicBezTo>
                <a:cubicBezTo>
                  <a:pt x="827" y="1130"/>
                  <a:pt x="827" y="1129"/>
                  <a:pt x="827" y="1128"/>
                </a:cubicBezTo>
                <a:close/>
                <a:moveTo>
                  <a:pt x="1070" y="1175"/>
                </a:moveTo>
                <a:cubicBezTo>
                  <a:pt x="1070" y="1175"/>
                  <a:pt x="1069" y="1175"/>
                  <a:pt x="1069" y="1175"/>
                </a:cubicBezTo>
                <a:cubicBezTo>
                  <a:pt x="1068" y="1175"/>
                  <a:pt x="1069" y="1175"/>
                  <a:pt x="1069" y="1174"/>
                </a:cubicBezTo>
                <a:cubicBezTo>
                  <a:pt x="1069" y="1174"/>
                  <a:pt x="1070" y="1172"/>
                  <a:pt x="1071" y="1173"/>
                </a:cubicBezTo>
                <a:cubicBezTo>
                  <a:pt x="1071" y="1173"/>
                  <a:pt x="1070" y="1175"/>
                  <a:pt x="1070" y="1175"/>
                </a:cubicBezTo>
                <a:close/>
                <a:moveTo>
                  <a:pt x="1213" y="1238"/>
                </a:moveTo>
                <a:cubicBezTo>
                  <a:pt x="1212" y="1239"/>
                  <a:pt x="1210" y="1238"/>
                  <a:pt x="1209" y="1238"/>
                </a:cubicBezTo>
                <a:cubicBezTo>
                  <a:pt x="1208" y="1239"/>
                  <a:pt x="1206" y="1239"/>
                  <a:pt x="1205" y="1240"/>
                </a:cubicBezTo>
                <a:cubicBezTo>
                  <a:pt x="1205" y="1240"/>
                  <a:pt x="1205" y="1241"/>
                  <a:pt x="1205" y="1242"/>
                </a:cubicBezTo>
                <a:cubicBezTo>
                  <a:pt x="1205" y="1242"/>
                  <a:pt x="1206" y="1242"/>
                  <a:pt x="1206" y="1243"/>
                </a:cubicBezTo>
                <a:cubicBezTo>
                  <a:pt x="1207" y="1245"/>
                  <a:pt x="1205" y="1244"/>
                  <a:pt x="1203" y="1244"/>
                </a:cubicBezTo>
                <a:cubicBezTo>
                  <a:pt x="1203" y="1244"/>
                  <a:pt x="1203" y="1243"/>
                  <a:pt x="1202" y="1243"/>
                </a:cubicBezTo>
                <a:cubicBezTo>
                  <a:pt x="1201" y="1243"/>
                  <a:pt x="1200" y="1243"/>
                  <a:pt x="1200" y="1243"/>
                </a:cubicBezTo>
                <a:cubicBezTo>
                  <a:pt x="1199" y="1244"/>
                  <a:pt x="1199" y="1244"/>
                  <a:pt x="1198" y="1244"/>
                </a:cubicBezTo>
                <a:cubicBezTo>
                  <a:pt x="1197" y="1244"/>
                  <a:pt x="1197" y="1244"/>
                  <a:pt x="1196" y="1245"/>
                </a:cubicBezTo>
                <a:cubicBezTo>
                  <a:pt x="1196" y="1245"/>
                  <a:pt x="1195" y="1245"/>
                  <a:pt x="1194" y="1245"/>
                </a:cubicBezTo>
                <a:cubicBezTo>
                  <a:pt x="1194" y="1245"/>
                  <a:pt x="1194" y="1244"/>
                  <a:pt x="1194" y="1243"/>
                </a:cubicBezTo>
                <a:cubicBezTo>
                  <a:pt x="1194" y="1242"/>
                  <a:pt x="1194" y="1242"/>
                  <a:pt x="1194" y="1241"/>
                </a:cubicBezTo>
                <a:cubicBezTo>
                  <a:pt x="1193" y="1241"/>
                  <a:pt x="1193" y="1241"/>
                  <a:pt x="1193" y="1240"/>
                </a:cubicBezTo>
                <a:cubicBezTo>
                  <a:pt x="1192" y="1240"/>
                  <a:pt x="1192" y="1238"/>
                  <a:pt x="1191" y="1239"/>
                </a:cubicBezTo>
                <a:cubicBezTo>
                  <a:pt x="1191" y="1239"/>
                  <a:pt x="1191" y="1240"/>
                  <a:pt x="1191" y="1241"/>
                </a:cubicBezTo>
                <a:cubicBezTo>
                  <a:pt x="1191" y="1242"/>
                  <a:pt x="1191" y="1241"/>
                  <a:pt x="1190" y="1242"/>
                </a:cubicBezTo>
                <a:cubicBezTo>
                  <a:pt x="1189" y="1242"/>
                  <a:pt x="1189" y="1243"/>
                  <a:pt x="1188" y="1243"/>
                </a:cubicBezTo>
                <a:cubicBezTo>
                  <a:pt x="1187" y="1243"/>
                  <a:pt x="1186" y="1242"/>
                  <a:pt x="1185" y="1242"/>
                </a:cubicBezTo>
                <a:cubicBezTo>
                  <a:pt x="1184" y="1241"/>
                  <a:pt x="1183" y="1242"/>
                  <a:pt x="1182" y="1241"/>
                </a:cubicBezTo>
                <a:cubicBezTo>
                  <a:pt x="1181" y="1240"/>
                  <a:pt x="1181" y="1239"/>
                  <a:pt x="1180" y="1238"/>
                </a:cubicBezTo>
                <a:cubicBezTo>
                  <a:pt x="1180" y="1237"/>
                  <a:pt x="1178" y="1235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6"/>
                  <a:pt x="1178" y="1236"/>
                  <a:pt x="1178" y="1237"/>
                </a:cubicBezTo>
                <a:cubicBezTo>
                  <a:pt x="1178" y="1238"/>
                  <a:pt x="1178" y="1238"/>
                  <a:pt x="1177" y="1239"/>
                </a:cubicBezTo>
                <a:cubicBezTo>
                  <a:pt x="1177" y="1240"/>
                  <a:pt x="1177" y="1241"/>
                  <a:pt x="1177" y="1243"/>
                </a:cubicBezTo>
                <a:cubicBezTo>
                  <a:pt x="1177" y="1244"/>
                  <a:pt x="1176" y="1245"/>
                  <a:pt x="1175" y="1246"/>
                </a:cubicBezTo>
                <a:cubicBezTo>
                  <a:pt x="1175" y="1246"/>
                  <a:pt x="1175" y="1247"/>
                  <a:pt x="1175" y="1248"/>
                </a:cubicBezTo>
                <a:cubicBezTo>
                  <a:pt x="1174" y="1250"/>
                  <a:pt x="1174" y="1252"/>
                  <a:pt x="1174" y="1254"/>
                </a:cubicBezTo>
                <a:cubicBezTo>
                  <a:pt x="1174" y="1255"/>
                  <a:pt x="1175" y="1255"/>
                  <a:pt x="1175" y="1256"/>
                </a:cubicBezTo>
                <a:cubicBezTo>
                  <a:pt x="1175" y="1257"/>
                  <a:pt x="1175" y="1257"/>
                  <a:pt x="1176" y="1258"/>
                </a:cubicBezTo>
                <a:cubicBezTo>
                  <a:pt x="1176" y="1260"/>
                  <a:pt x="1178" y="1260"/>
                  <a:pt x="1179" y="1260"/>
                </a:cubicBezTo>
                <a:cubicBezTo>
                  <a:pt x="1181" y="1260"/>
                  <a:pt x="1182" y="1260"/>
                  <a:pt x="1184" y="1260"/>
                </a:cubicBezTo>
                <a:cubicBezTo>
                  <a:pt x="1185" y="1261"/>
                  <a:pt x="1187" y="1260"/>
                  <a:pt x="1188" y="1261"/>
                </a:cubicBezTo>
                <a:cubicBezTo>
                  <a:pt x="1188" y="1261"/>
                  <a:pt x="1189" y="1262"/>
                  <a:pt x="1189" y="1263"/>
                </a:cubicBezTo>
                <a:cubicBezTo>
                  <a:pt x="1189" y="1264"/>
                  <a:pt x="1188" y="1264"/>
                  <a:pt x="1188" y="1265"/>
                </a:cubicBezTo>
                <a:cubicBezTo>
                  <a:pt x="1188" y="1266"/>
                  <a:pt x="1189" y="1267"/>
                  <a:pt x="1190" y="1268"/>
                </a:cubicBezTo>
                <a:cubicBezTo>
                  <a:pt x="1191" y="1268"/>
                  <a:pt x="1192" y="1269"/>
                  <a:pt x="1192" y="1269"/>
                </a:cubicBezTo>
                <a:cubicBezTo>
                  <a:pt x="1192" y="1270"/>
                  <a:pt x="1192" y="1271"/>
                  <a:pt x="1191" y="1270"/>
                </a:cubicBezTo>
                <a:cubicBezTo>
                  <a:pt x="1190" y="1270"/>
                  <a:pt x="1190" y="1269"/>
                  <a:pt x="1190" y="1269"/>
                </a:cubicBezTo>
                <a:cubicBezTo>
                  <a:pt x="1189" y="1269"/>
                  <a:pt x="1189" y="1268"/>
                  <a:pt x="1188" y="1269"/>
                </a:cubicBezTo>
                <a:cubicBezTo>
                  <a:pt x="1187" y="1269"/>
                  <a:pt x="1186" y="1271"/>
                  <a:pt x="1185" y="1270"/>
                </a:cubicBezTo>
                <a:cubicBezTo>
                  <a:pt x="1183" y="1269"/>
                  <a:pt x="1186" y="1268"/>
                  <a:pt x="1186" y="1267"/>
                </a:cubicBezTo>
                <a:cubicBezTo>
                  <a:pt x="1186" y="1266"/>
                  <a:pt x="1185" y="1266"/>
                  <a:pt x="1185" y="1267"/>
                </a:cubicBezTo>
                <a:cubicBezTo>
                  <a:pt x="1184" y="1268"/>
                  <a:pt x="1184" y="1268"/>
                  <a:pt x="1184" y="1269"/>
                </a:cubicBezTo>
                <a:cubicBezTo>
                  <a:pt x="1183" y="1270"/>
                  <a:pt x="1182" y="1271"/>
                  <a:pt x="1182" y="1273"/>
                </a:cubicBezTo>
                <a:cubicBezTo>
                  <a:pt x="1182" y="1274"/>
                  <a:pt x="1182" y="1274"/>
                  <a:pt x="1183" y="1275"/>
                </a:cubicBezTo>
                <a:cubicBezTo>
                  <a:pt x="1183" y="1275"/>
                  <a:pt x="1183" y="1276"/>
                  <a:pt x="1183" y="1277"/>
                </a:cubicBezTo>
                <a:cubicBezTo>
                  <a:pt x="1183" y="1278"/>
                  <a:pt x="1184" y="1278"/>
                  <a:pt x="1185" y="1277"/>
                </a:cubicBezTo>
                <a:cubicBezTo>
                  <a:pt x="1185" y="1277"/>
                  <a:pt x="1185" y="1276"/>
                  <a:pt x="1185" y="1275"/>
                </a:cubicBezTo>
                <a:cubicBezTo>
                  <a:pt x="1185" y="1275"/>
                  <a:pt x="1184" y="1274"/>
                  <a:pt x="1185" y="1273"/>
                </a:cubicBezTo>
                <a:cubicBezTo>
                  <a:pt x="1186" y="1273"/>
                  <a:pt x="1186" y="1274"/>
                  <a:pt x="1187" y="1275"/>
                </a:cubicBezTo>
                <a:cubicBezTo>
                  <a:pt x="1187" y="1276"/>
                  <a:pt x="1189" y="1275"/>
                  <a:pt x="1190" y="1276"/>
                </a:cubicBezTo>
                <a:cubicBezTo>
                  <a:pt x="1192" y="1277"/>
                  <a:pt x="1192" y="1279"/>
                  <a:pt x="1193" y="1280"/>
                </a:cubicBezTo>
                <a:cubicBezTo>
                  <a:pt x="1194" y="1281"/>
                  <a:pt x="1195" y="1281"/>
                  <a:pt x="1196" y="1282"/>
                </a:cubicBezTo>
                <a:cubicBezTo>
                  <a:pt x="1197" y="1283"/>
                  <a:pt x="1198" y="1285"/>
                  <a:pt x="1198" y="1286"/>
                </a:cubicBezTo>
                <a:cubicBezTo>
                  <a:pt x="1198" y="1287"/>
                  <a:pt x="1197" y="1287"/>
                  <a:pt x="1197" y="1288"/>
                </a:cubicBezTo>
                <a:cubicBezTo>
                  <a:pt x="1197" y="1289"/>
                  <a:pt x="1196" y="1290"/>
                  <a:pt x="1196" y="1291"/>
                </a:cubicBezTo>
                <a:cubicBezTo>
                  <a:pt x="1196" y="1292"/>
                  <a:pt x="1196" y="1293"/>
                  <a:pt x="1196" y="1294"/>
                </a:cubicBezTo>
                <a:cubicBezTo>
                  <a:pt x="1196" y="1296"/>
                  <a:pt x="1195" y="1297"/>
                  <a:pt x="1195" y="1299"/>
                </a:cubicBezTo>
                <a:cubicBezTo>
                  <a:pt x="1195" y="1303"/>
                  <a:pt x="1195" y="1306"/>
                  <a:pt x="1196" y="1309"/>
                </a:cubicBezTo>
                <a:cubicBezTo>
                  <a:pt x="1196" y="1311"/>
                  <a:pt x="1196" y="1313"/>
                  <a:pt x="1197" y="1316"/>
                </a:cubicBezTo>
                <a:cubicBezTo>
                  <a:pt x="1197" y="1318"/>
                  <a:pt x="1197" y="1319"/>
                  <a:pt x="1197" y="1321"/>
                </a:cubicBezTo>
                <a:cubicBezTo>
                  <a:pt x="1198" y="1323"/>
                  <a:pt x="1198" y="1325"/>
                  <a:pt x="1198" y="1326"/>
                </a:cubicBezTo>
                <a:cubicBezTo>
                  <a:pt x="1199" y="1327"/>
                  <a:pt x="1199" y="1329"/>
                  <a:pt x="1199" y="1330"/>
                </a:cubicBezTo>
                <a:cubicBezTo>
                  <a:pt x="1200" y="1332"/>
                  <a:pt x="1198" y="1333"/>
                  <a:pt x="1197" y="1333"/>
                </a:cubicBezTo>
                <a:cubicBezTo>
                  <a:pt x="1196" y="1333"/>
                  <a:pt x="1196" y="1333"/>
                  <a:pt x="1195" y="1332"/>
                </a:cubicBezTo>
                <a:cubicBezTo>
                  <a:pt x="1194" y="1332"/>
                  <a:pt x="1194" y="1332"/>
                  <a:pt x="1195" y="1331"/>
                </a:cubicBezTo>
                <a:cubicBezTo>
                  <a:pt x="1195" y="1331"/>
                  <a:pt x="1196" y="1331"/>
                  <a:pt x="1195" y="1330"/>
                </a:cubicBezTo>
                <a:cubicBezTo>
                  <a:pt x="1195" y="1330"/>
                  <a:pt x="1194" y="1330"/>
                  <a:pt x="1193" y="1330"/>
                </a:cubicBezTo>
                <a:cubicBezTo>
                  <a:pt x="1192" y="1331"/>
                  <a:pt x="1191" y="1331"/>
                  <a:pt x="1189" y="1331"/>
                </a:cubicBezTo>
                <a:cubicBezTo>
                  <a:pt x="1185" y="1330"/>
                  <a:pt x="1182" y="1333"/>
                  <a:pt x="1178" y="1334"/>
                </a:cubicBezTo>
                <a:cubicBezTo>
                  <a:pt x="1177" y="1334"/>
                  <a:pt x="1175" y="1334"/>
                  <a:pt x="1173" y="1334"/>
                </a:cubicBezTo>
                <a:cubicBezTo>
                  <a:pt x="1171" y="1335"/>
                  <a:pt x="1169" y="1335"/>
                  <a:pt x="1167" y="1336"/>
                </a:cubicBezTo>
                <a:cubicBezTo>
                  <a:pt x="1164" y="1337"/>
                  <a:pt x="1160" y="1337"/>
                  <a:pt x="1156" y="1337"/>
                </a:cubicBezTo>
                <a:cubicBezTo>
                  <a:pt x="1154" y="1337"/>
                  <a:pt x="1152" y="1336"/>
                  <a:pt x="1150" y="1336"/>
                </a:cubicBezTo>
                <a:cubicBezTo>
                  <a:pt x="1148" y="1335"/>
                  <a:pt x="1146" y="1335"/>
                  <a:pt x="1144" y="1334"/>
                </a:cubicBezTo>
                <a:cubicBezTo>
                  <a:pt x="1142" y="1333"/>
                  <a:pt x="1140" y="1333"/>
                  <a:pt x="1139" y="1332"/>
                </a:cubicBezTo>
                <a:cubicBezTo>
                  <a:pt x="1137" y="1331"/>
                  <a:pt x="1135" y="1331"/>
                  <a:pt x="1134" y="1330"/>
                </a:cubicBezTo>
                <a:cubicBezTo>
                  <a:pt x="1132" y="1330"/>
                  <a:pt x="1131" y="1329"/>
                  <a:pt x="1129" y="1328"/>
                </a:cubicBezTo>
                <a:cubicBezTo>
                  <a:pt x="1128" y="1327"/>
                  <a:pt x="1128" y="1326"/>
                  <a:pt x="1127" y="1324"/>
                </a:cubicBezTo>
                <a:cubicBezTo>
                  <a:pt x="1126" y="1323"/>
                  <a:pt x="1125" y="1322"/>
                  <a:pt x="1124" y="1321"/>
                </a:cubicBezTo>
                <a:cubicBezTo>
                  <a:pt x="1121" y="1319"/>
                  <a:pt x="1118" y="1318"/>
                  <a:pt x="1115" y="1318"/>
                </a:cubicBezTo>
                <a:cubicBezTo>
                  <a:pt x="1113" y="1317"/>
                  <a:pt x="1112" y="1317"/>
                  <a:pt x="1110" y="1316"/>
                </a:cubicBezTo>
                <a:cubicBezTo>
                  <a:pt x="1109" y="1316"/>
                  <a:pt x="1108" y="1316"/>
                  <a:pt x="1106" y="1316"/>
                </a:cubicBezTo>
                <a:cubicBezTo>
                  <a:pt x="1105" y="1315"/>
                  <a:pt x="1104" y="1315"/>
                  <a:pt x="1103" y="1314"/>
                </a:cubicBezTo>
                <a:cubicBezTo>
                  <a:pt x="1102" y="1312"/>
                  <a:pt x="1102" y="1311"/>
                  <a:pt x="1102" y="1310"/>
                </a:cubicBezTo>
                <a:cubicBezTo>
                  <a:pt x="1100" y="1307"/>
                  <a:pt x="1100" y="1304"/>
                  <a:pt x="1099" y="1301"/>
                </a:cubicBezTo>
                <a:cubicBezTo>
                  <a:pt x="1099" y="1300"/>
                  <a:pt x="1098" y="1299"/>
                  <a:pt x="1098" y="1297"/>
                </a:cubicBezTo>
                <a:cubicBezTo>
                  <a:pt x="1098" y="1296"/>
                  <a:pt x="1098" y="1294"/>
                  <a:pt x="1098" y="1293"/>
                </a:cubicBezTo>
                <a:cubicBezTo>
                  <a:pt x="1099" y="1290"/>
                  <a:pt x="1099" y="1287"/>
                  <a:pt x="1100" y="1285"/>
                </a:cubicBezTo>
                <a:cubicBezTo>
                  <a:pt x="1100" y="1283"/>
                  <a:pt x="1100" y="1282"/>
                  <a:pt x="1100" y="1280"/>
                </a:cubicBezTo>
                <a:cubicBezTo>
                  <a:pt x="1101" y="1279"/>
                  <a:pt x="1102" y="1278"/>
                  <a:pt x="1103" y="1280"/>
                </a:cubicBezTo>
                <a:cubicBezTo>
                  <a:pt x="1103" y="1281"/>
                  <a:pt x="1103" y="1281"/>
                  <a:pt x="1103" y="1282"/>
                </a:cubicBezTo>
                <a:cubicBezTo>
                  <a:pt x="1104" y="1282"/>
                  <a:pt x="1104" y="1284"/>
                  <a:pt x="1104" y="1284"/>
                </a:cubicBezTo>
                <a:cubicBezTo>
                  <a:pt x="1105" y="1282"/>
                  <a:pt x="1104" y="1282"/>
                  <a:pt x="1104" y="1280"/>
                </a:cubicBezTo>
                <a:cubicBezTo>
                  <a:pt x="1104" y="1279"/>
                  <a:pt x="1106" y="1279"/>
                  <a:pt x="1106" y="1278"/>
                </a:cubicBezTo>
                <a:cubicBezTo>
                  <a:pt x="1106" y="1277"/>
                  <a:pt x="1106" y="1275"/>
                  <a:pt x="1107" y="1275"/>
                </a:cubicBezTo>
                <a:cubicBezTo>
                  <a:pt x="1108" y="1275"/>
                  <a:pt x="1110" y="1277"/>
                  <a:pt x="1109" y="1275"/>
                </a:cubicBezTo>
                <a:cubicBezTo>
                  <a:pt x="1109" y="1274"/>
                  <a:pt x="1109" y="1274"/>
                  <a:pt x="1109" y="1274"/>
                </a:cubicBezTo>
                <a:cubicBezTo>
                  <a:pt x="1108" y="1273"/>
                  <a:pt x="1108" y="1273"/>
                  <a:pt x="1108" y="1272"/>
                </a:cubicBezTo>
                <a:cubicBezTo>
                  <a:pt x="1108" y="1271"/>
                  <a:pt x="1107" y="1271"/>
                  <a:pt x="1107" y="1270"/>
                </a:cubicBezTo>
                <a:cubicBezTo>
                  <a:pt x="1106" y="1269"/>
                  <a:pt x="1108" y="1268"/>
                  <a:pt x="1108" y="1266"/>
                </a:cubicBezTo>
                <a:cubicBezTo>
                  <a:pt x="1109" y="1265"/>
                  <a:pt x="1109" y="1264"/>
                  <a:pt x="1109" y="1263"/>
                </a:cubicBezTo>
                <a:cubicBezTo>
                  <a:pt x="1109" y="1261"/>
                  <a:pt x="1111" y="1261"/>
                  <a:pt x="1111" y="1259"/>
                </a:cubicBezTo>
                <a:cubicBezTo>
                  <a:pt x="1112" y="1258"/>
                  <a:pt x="1112" y="1256"/>
                  <a:pt x="1113" y="1255"/>
                </a:cubicBezTo>
                <a:cubicBezTo>
                  <a:pt x="1113" y="1254"/>
                  <a:pt x="1114" y="1254"/>
                  <a:pt x="1114" y="1254"/>
                </a:cubicBezTo>
                <a:cubicBezTo>
                  <a:pt x="1115" y="1254"/>
                  <a:pt x="1116" y="1254"/>
                  <a:pt x="1116" y="1253"/>
                </a:cubicBezTo>
                <a:cubicBezTo>
                  <a:pt x="1117" y="1253"/>
                  <a:pt x="1117" y="1252"/>
                  <a:pt x="1118" y="1252"/>
                </a:cubicBezTo>
                <a:cubicBezTo>
                  <a:pt x="1119" y="1252"/>
                  <a:pt x="1119" y="1252"/>
                  <a:pt x="1120" y="1252"/>
                </a:cubicBezTo>
                <a:cubicBezTo>
                  <a:pt x="1121" y="1252"/>
                  <a:pt x="1122" y="1252"/>
                  <a:pt x="1122" y="1252"/>
                </a:cubicBezTo>
                <a:cubicBezTo>
                  <a:pt x="1123" y="1252"/>
                  <a:pt x="1124" y="1252"/>
                  <a:pt x="1125" y="1252"/>
                </a:cubicBezTo>
                <a:cubicBezTo>
                  <a:pt x="1126" y="1252"/>
                  <a:pt x="1127" y="1254"/>
                  <a:pt x="1128" y="1254"/>
                </a:cubicBezTo>
                <a:cubicBezTo>
                  <a:pt x="1129" y="1254"/>
                  <a:pt x="1128" y="1253"/>
                  <a:pt x="1128" y="1253"/>
                </a:cubicBezTo>
                <a:cubicBezTo>
                  <a:pt x="1128" y="1252"/>
                  <a:pt x="1128" y="1251"/>
                  <a:pt x="1128" y="1251"/>
                </a:cubicBezTo>
                <a:cubicBezTo>
                  <a:pt x="1128" y="1251"/>
                  <a:pt x="1127" y="1250"/>
                  <a:pt x="1127" y="1250"/>
                </a:cubicBezTo>
                <a:cubicBezTo>
                  <a:pt x="1126" y="1250"/>
                  <a:pt x="1126" y="1249"/>
                  <a:pt x="1126" y="1249"/>
                </a:cubicBezTo>
                <a:cubicBezTo>
                  <a:pt x="1125" y="1247"/>
                  <a:pt x="1123" y="1247"/>
                  <a:pt x="1122" y="1246"/>
                </a:cubicBezTo>
                <a:cubicBezTo>
                  <a:pt x="1121" y="1246"/>
                  <a:pt x="1121" y="1246"/>
                  <a:pt x="1120" y="1246"/>
                </a:cubicBezTo>
                <a:cubicBezTo>
                  <a:pt x="1119" y="1246"/>
                  <a:pt x="1117" y="1246"/>
                  <a:pt x="1116" y="1246"/>
                </a:cubicBezTo>
                <a:cubicBezTo>
                  <a:pt x="1114" y="1246"/>
                  <a:pt x="1113" y="1244"/>
                  <a:pt x="1112" y="1243"/>
                </a:cubicBezTo>
                <a:cubicBezTo>
                  <a:pt x="1111" y="1242"/>
                  <a:pt x="1110" y="1241"/>
                  <a:pt x="1109" y="1240"/>
                </a:cubicBezTo>
                <a:cubicBezTo>
                  <a:pt x="1108" y="1239"/>
                  <a:pt x="1108" y="1238"/>
                  <a:pt x="1107" y="1236"/>
                </a:cubicBezTo>
                <a:cubicBezTo>
                  <a:pt x="1106" y="1235"/>
                  <a:pt x="1105" y="1234"/>
                  <a:pt x="1104" y="1233"/>
                </a:cubicBezTo>
                <a:cubicBezTo>
                  <a:pt x="1104" y="1231"/>
                  <a:pt x="1103" y="1230"/>
                  <a:pt x="1103" y="1229"/>
                </a:cubicBezTo>
                <a:cubicBezTo>
                  <a:pt x="1102" y="1227"/>
                  <a:pt x="1101" y="1226"/>
                  <a:pt x="1101" y="1225"/>
                </a:cubicBezTo>
                <a:cubicBezTo>
                  <a:pt x="1100" y="1224"/>
                  <a:pt x="1099" y="1223"/>
                  <a:pt x="1098" y="1222"/>
                </a:cubicBezTo>
                <a:cubicBezTo>
                  <a:pt x="1097" y="1221"/>
                  <a:pt x="1096" y="1220"/>
                  <a:pt x="1095" y="1218"/>
                </a:cubicBezTo>
                <a:cubicBezTo>
                  <a:pt x="1094" y="1216"/>
                  <a:pt x="1092" y="1215"/>
                  <a:pt x="1090" y="1213"/>
                </a:cubicBezTo>
                <a:cubicBezTo>
                  <a:pt x="1087" y="1211"/>
                  <a:pt x="1086" y="1208"/>
                  <a:pt x="1084" y="1205"/>
                </a:cubicBezTo>
                <a:cubicBezTo>
                  <a:pt x="1083" y="1204"/>
                  <a:pt x="1082" y="1203"/>
                  <a:pt x="1081" y="1202"/>
                </a:cubicBezTo>
                <a:cubicBezTo>
                  <a:pt x="1080" y="1201"/>
                  <a:pt x="1078" y="1200"/>
                  <a:pt x="1077" y="1198"/>
                </a:cubicBezTo>
                <a:cubicBezTo>
                  <a:pt x="1076" y="1197"/>
                  <a:pt x="1077" y="1196"/>
                  <a:pt x="1076" y="1194"/>
                </a:cubicBezTo>
                <a:cubicBezTo>
                  <a:pt x="1076" y="1193"/>
                  <a:pt x="1075" y="1192"/>
                  <a:pt x="1074" y="1191"/>
                </a:cubicBezTo>
                <a:cubicBezTo>
                  <a:pt x="1073" y="1190"/>
                  <a:pt x="1071" y="1190"/>
                  <a:pt x="1072" y="1189"/>
                </a:cubicBezTo>
                <a:cubicBezTo>
                  <a:pt x="1072" y="1188"/>
                  <a:pt x="1073" y="1187"/>
                  <a:pt x="1073" y="1186"/>
                </a:cubicBezTo>
                <a:cubicBezTo>
                  <a:pt x="1073" y="1186"/>
                  <a:pt x="1073" y="1185"/>
                  <a:pt x="1073" y="1184"/>
                </a:cubicBezTo>
                <a:cubicBezTo>
                  <a:pt x="1073" y="1183"/>
                  <a:pt x="1073" y="1181"/>
                  <a:pt x="1073" y="1180"/>
                </a:cubicBezTo>
                <a:cubicBezTo>
                  <a:pt x="1073" y="1178"/>
                  <a:pt x="1073" y="1177"/>
                  <a:pt x="1073" y="1176"/>
                </a:cubicBezTo>
                <a:cubicBezTo>
                  <a:pt x="1074" y="1174"/>
                  <a:pt x="1074" y="1173"/>
                  <a:pt x="1074" y="1172"/>
                </a:cubicBezTo>
                <a:cubicBezTo>
                  <a:pt x="1074" y="1171"/>
                  <a:pt x="1074" y="1171"/>
                  <a:pt x="1074" y="1170"/>
                </a:cubicBezTo>
                <a:cubicBezTo>
                  <a:pt x="1074" y="1170"/>
                  <a:pt x="1075" y="1169"/>
                  <a:pt x="1075" y="1169"/>
                </a:cubicBezTo>
                <a:cubicBezTo>
                  <a:pt x="1075" y="1168"/>
                  <a:pt x="1074" y="1167"/>
                  <a:pt x="1073" y="1168"/>
                </a:cubicBezTo>
                <a:cubicBezTo>
                  <a:pt x="1072" y="1168"/>
                  <a:pt x="1072" y="1170"/>
                  <a:pt x="1071" y="1169"/>
                </a:cubicBezTo>
                <a:cubicBezTo>
                  <a:pt x="1070" y="1169"/>
                  <a:pt x="1070" y="1169"/>
                  <a:pt x="1070" y="1168"/>
                </a:cubicBezTo>
                <a:cubicBezTo>
                  <a:pt x="1070" y="1168"/>
                  <a:pt x="1070" y="1168"/>
                  <a:pt x="1070" y="1167"/>
                </a:cubicBezTo>
                <a:cubicBezTo>
                  <a:pt x="1069" y="1166"/>
                  <a:pt x="1069" y="1165"/>
                  <a:pt x="1069" y="1164"/>
                </a:cubicBezTo>
                <a:cubicBezTo>
                  <a:pt x="1068" y="1163"/>
                  <a:pt x="1068" y="1162"/>
                  <a:pt x="1067" y="1161"/>
                </a:cubicBezTo>
                <a:cubicBezTo>
                  <a:pt x="1066" y="1160"/>
                  <a:pt x="1065" y="1159"/>
                  <a:pt x="1064" y="1158"/>
                </a:cubicBezTo>
                <a:cubicBezTo>
                  <a:pt x="1063" y="1157"/>
                  <a:pt x="1062" y="1157"/>
                  <a:pt x="1061" y="1156"/>
                </a:cubicBezTo>
                <a:cubicBezTo>
                  <a:pt x="1060" y="1156"/>
                  <a:pt x="1058" y="1155"/>
                  <a:pt x="1057" y="1155"/>
                </a:cubicBezTo>
                <a:cubicBezTo>
                  <a:pt x="1055" y="1154"/>
                  <a:pt x="1056" y="1153"/>
                  <a:pt x="1056" y="1152"/>
                </a:cubicBezTo>
                <a:cubicBezTo>
                  <a:pt x="1057" y="1150"/>
                  <a:pt x="1058" y="1150"/>
                  <a:pt x="1059" y="1148"/>
                </a:cubicBezTo>
                <a:cubicBezTo>
                  <a:pt x="1060" y="1147"/>
                  <a:pt x="1061" y="1146"/>
                  <a:pt x="1062" y="1145"/>
                </a:cubicBezTo>
                <a:cubicBezTo>
                  <a:pt x="1063" y="1143"/>
                  <a:pt x="1065" y="1141"/>
                  <a:pt x="1066" y="1139"/>
                </a:cubicBezTo>
                <a:cubicBezTo>
                  <a:pt x="1068" y="1137"/>
                  <a:pt x="1069" y="1134"/>
                  <a:pt x="1070" y="1131"/>
                </a:cubicBezTo>
                <a:cubicBezTo>
                  <a:pt x="1070" y="1130"/>
                  <a:pt x="1071" y="1129"/>
                  <a:pt x="1071" y="1127"/>
                </a:cubicBezTo>
                <a:cubicBezTo>
                  <a:pt x="1071" y="1127"/>
                  <a:pt x="1070" y="1124"/>
                  <a:pt x="1071" y="1123"/>
                </a:cubicBezTo>
                <a:cubicBezTo>
                  <a:pt x="1071" y="1123"/>
                  <a:pt x="1072" y="1124"/>
                  <a:pt x="1072" y="1125"/>
                </a:cubicBezTo>
                <a:cubicBezTo>
                  <a:pt x="1072" y="1126"/>
                  <a:pt x="1073" y="1126"/>
                  <a:pt x="1073" y="1127"/>
                </a:cubicBezTo>
                <a:cubicBezTo>
                  <a:pt x="1073" y="1127"/>
                  <a:pt x="1073" y="1128"/>
                  <a:pt x="1074" y="1128"/>
                </a:cubicBezTo>
                <a:cubicBezTo>
                  <a:pt x="1074" y="1128"/>
                  <a:pt x="1074" y="1127"/>
                  <a:pt x="1074" y="1127"/>
                </a:cubicBezTo>
                <a:cubicBezTo>
                  <a:pt x="1074" y="1126"/>
                  <a:pt x="1074" y="1125"/>
                  <a:pt x="1074" y="1124"/>
                </a:cubicBezTo>
                <a:cubicBezTo>
                  <a:pt x="1075" y="1123"/>
                  <a:pt x="1075" y="1124"/>
                  <a:pt x="1076" y="1125"/>
                </a:cubicBezTo>
                <a:cubicBezTo>
                  <a:pt x="1076" y="1125"/>
                  <a:pt x="1076" y="1125"/>
                  <a:pt x="1076" y="1125"/>
                </a:cubicBezTo>
                <a:cubicBezTo>
                  <a:pt x="1077" y="1125"/>
                  <a:pt x="1077" y="1125"/>
                  <a:pt x="1077" y="1126"/>
                </a:cubicBezTo>
                <a:cubicBezTo>
                  <a:pt x="1078" y="1126"/>
                  <a:pt x="1077" y="1127"/>
                  <a:pt x="1078" y="1127"/>
                </a:cubicBezTo>
                <a:cubicBezTo>
                  <a:pt x="1079" y="1127"/>
                  <a:pt x="1079" y="1126"/>
                  <a:pt x="1079" y="1125"/>
                </a:cubicBezTo>
                <a:cubicBezTo>
                  <a:pt x="1079" y="1123"/>
                  <a:pt x="1080" y="1124"/>
                  <a:pt x="1081" y="1124"/>
                </a:cubicBezTo>
                <a:cubicBezTo>
                  <a:pt x="1082" y="1124"/>
                  <a:pt x="1082" y="1123"/>
                  <a:pt x="1083" y="1123"/>
                </a:cubicBezTo>
                <a:cubicBezTo>
                  <a:pt x="1084" y="1123"/>
                  <a:pt x="1084" y="1124"/>
                  <a:pt x="1085" y="1124"/>
                </a:cubicBezTo>
                <a:cubicBezTo>
                  <a:pt x="1086" y="1124"/>
                  <a:pt x="1087" y="1123"/>
                  <a:pt x="1088" y="1122"/>
                </a:cubicBezTo>
                <a:cubicBezTo>
                  <a:pt x="1088" y="1120"/>
                  <a:pt x="1090" y="1120"/>
                  <a:pt x="1091" y="1118"/>
                </a:cubicBezTo>
                <a:cubicBezTo>
                  <a:pt x="1091" y="1118"/>
                  <a:pt x="1092" y="1117"/>
                  <a:pt x="1093" y="1117"/>
                </a:cubicBezTo>
                <a:cubicBezTo>
                  <a:pt x="1093" y="1117"/>
                  <a:pt x="1094" y="1118"/>
                  <a:pt x="1094" y="1118"/>
                </a:cubicBezTo>
                <a:cubicBezTo>
                  <a:pt x="1095" y="1119"/>
                  <a:pt x="1095" y="1119"/>
                  <a:pt x="1096" y="1119"/>
                </a:cubicBezTo>
                <a:cubicBezTo>
                  <a:pt x="1096" y="1120"/>
                  <a:pt x="1096" y="1120"/>
                  <a:pt x="1097" y="1120"/>
                </a:cubicBezTo>
                <a:cubicBezTo>
                  <a:pt x="1097" y="1120"/>
                  <a:pt x="1097" y="1120"/>
                  <a:pt x="1097" y="1119"/>
                </a:cubicBezTo>
                <a:cubicBezTo>
                  <a:pt x="1097" y="1119"/>
                  <a:pt x="1096" y="1119"/>
                  <a:pt x="1096" y="1118"/>
                </a:cubicBezTo>
                <a:cubicBezTo>
                  <a:pt x="1096" y="1118"/>
                  <a:pt x="1096" y="1117"/>
                  <a:pt x="1096" y="1116"/>
                </a:cubicBezTo>
                <a:cubicBezTo>
                  <a:pt x="1095" y="1116"/>
                  <a:pt x="1095" y="1116"/>
                  <a:pt x="1095" y="1115"/>
                </a:cubicBezTo>
                <a:cubicBezTo>
                  <a:pt x="1095" y="1114"/>
                  <a:pt x="1095" y="1114"/>
                  <a:pt x="1096" y="1114"/>
                </a:cubicBezTo>
                <a:cubicBezTo>
                  <a:pt x="1098" y="1113"/>
                  <a:pt x="1099" y="1112"/>
                  <a:pt x="1101" y="1113"/>
                </a:cubicBezTo>
                <a:cubicBezTo>
                  <a:pt x="1102" y="1113"/>
                  <a:pt x="1104" y="1113"/>
                  <a:pt x="1104" y="1111"/>
                </a:cubicBezTo>
                <a:cubicBezTo>
                  <a:pt x="1104" y="1110"/>
                  <a:pt x="1104" y="1110"/>
                  <a:pt x="1105" y="1109"/>
                </a:cubicBezTo>
                <a:cubicBezTo>
                  <a:pt x="1105" y="1109"/>
                  <a:pt x="1106" y="1110"/>
                  <a:pt x="1106" y="1110"/>
                </a:cubicBezTo>
                <a:cubicBezTo>
                  <a:pt x="1107" y="1110"/>
                  <a:pt x="1107" y="1110"/>
                  <a:pt x="1107" y="1110"/>
                </a:cubicBezTo>
                <a:cubicBezTo>
                  <a:pt x="1108" y="1109"/>
                  <a:pt x="1106" y="1109"/>
                  <a:pt x="1106" y="1108"/>
                </a:cubicBezTo>
                <a:cubicBezTo>
                  <a:pt x="1105" y="1107"/>
                  <a:pt x="1106" y="1106"/>
                  <a:pt x="1106" y="1105"/>
                </a:cubicBezTo>
                <a:cubicBezTo>
                  <a:pt x="1107" y="1105"/>
                  <a:pt x="1107" y="1105"/>
                  <a:pt x="1107" y="1104"/>
                </a:cubicBezTo>
                <a:cubicBezTo>
                  <a:pt x="1108" y="1104"/>
                  <a:pt x="1107" y="1103"/>
                  <a:pt x="1108" y="1102"/>
                </a:cubicBezTo>
                <a:cubicBezTo>
                  <a:pt x="1108" y="1102"/>
                  <a:pt x="1109" y="1102"/>
                  <a:pt x="1110" y="1102"/>
                </a:cubicBezTo>
                <a:cubicBezTo>
                  <a:pt x="1113" y="1102"/>
                  <a:pt x="1116" y="1103"/>
                  <a:pt x="1120" y="1102"/>
                </a:cubicBezTo>
                <a:cubicBezTo>
                  <a:pt x="1122" y="1101"/>
                  <a:pt x="1123" y="1100"/>
                  <a:pt x="1124" y="1098"/>
                </a:cubicBezTo>
                <a:cubicBezTo>
                  <a:pt x="1126" y="1097"/>
                  <a:pt x="1128" y="1096"/>
                  <a:pt x="1129" y="1095"/>
                </a:cubicBezTo>
                <a:cubicBezTo>
                  <a:pt x="1130" y="1095"/>
                  <a:pt x="1131" y="1095"/>
                  <a:pt x="1132" y="1095"/>
                </a:cubicBezTo>
                <a:cubicBezTo>
                  <a:pt x="1133" y="1094"/>
                  <a:pt x="1134" y="1093"/>
                  <a:pt x="1134" y="1093"/>
                </a:cubicBezTo>
                <a:cubicBezTo>
                  <a:pt x="1135" y="1092"/>
                  <a:pt x="1136" y="1093"/>
                  <a:pt x="1137" y="1092"/>
                </a:cubicBezTo>
                <a:cubicBezTo>
                  <a:pt x="1138" y="1092"/>
                  <a:pt x="1138" y="1092"/>
                  <a:pt x="1138" y="1091"/>
                </a:cubicBezTo>
                <a:cubicBezTo>
                  <a:pt x="1139" y="1090"/>
                  <a:pt x="1141" y="1091"/>
                  <a:pt x="1143" y="1090"/>
                </a:cubicBezTo>
                <a:cubicBezTo>
                  <a:pt x="1144" y="1089"/>
                  <a:pt x="1144" y="1088"/>
                  <a:pt x="1146" y="1089"/>
                </a:cubicBezTo>
                <a:cubicBezTo>
                  <a:pt x="1147" y="1089"/>
                  <a:pt x="1147" y="1089"/>
                  <a:pt x="1148" y="1090"/>
                </a:cubicBezTo>
                <a:cubicBezTo>
                  <a:pt x="1149" y="1090"/>
                  <a:pt x="1149" y="1090"/>
                  <a:pt x="1150" y="1090"/>
                </a:cubicBezTo>
                <a:cubicBezTo>
                  <a:pt x="1152" y="1090"/>
                  <a:pt x="1153" y="1091"/>
                  <a:pt x="1154" y="1091"/>
                </a:cubicBezTo>
                <a:cubicBezTo>
                  <a:pt x="1156" y="1092"/>
                  <a:pt x="1157" y="1092"/>
                  <a:pt x="1158" y="1092"/>
                </a:cubicBezTo>
                <a:cubicBezTo>
                  <a:pt x="1160" y="1093"/>
                  <a:pt x="1161" y="1094"/>
                  <a:pt x="1162" y="1095"/>
                </a:cubicBezTo>
                <a:cubicBezTo>
                  <a:pt x="1163" y="1095"/>
                  <a:pt x="1164" y="1097"/>
                  <a:pt x="1166" y="1096"/>
                </a:cubicBezTo>
                <a:cubicBezTo>
                  <a:pt x="1166" y="1095"/>
                  <a:pt x="1166" y="1095"/>
                  <a:pt x="1166" y="1095"/>
                </a:cubicBezTo>
                <a:cubicBezTo>
                  <a:pt x="1168" y="1094"/>
                  <a:pt x="1168" y="1092"/>
                  <a:pt x="1170" y="1091"/>
                </a:cubicBezTo>
                <a:cubicBezTo>
                  <a:pt x="1172" y="1091"/>
                  <a:pt x="1172" y="1093"/>
                  <a:pt x="1173" y="1094"/>
                </a:cubicBezTo>
                <a:cubicBezTo>
                  <a:pt x="1175" y="1094"/>
                  <a:pt x="1176" y="1093"/>
                  <a:pt x="1177" y="1094"/>
                </a:cubicBezTo>
                <a:cubicBezTo>
                  <a:pt x="1179" y="1095"/>
                  <a:pt x="1180" y="1096"/>
                  <a:pt x="1181" y="1097"/>
                </a:cubicBezTo>
                <a:cubicBezTo>
                  <a:pt x="1181" y="1098"/>
                  <a:pt x="1182" y="1099"/>
                  <a:pt x="1182" y="1101"/>
                </a:cubicBezTo>
                <a:cubicBezTo>
                  <a:pt x="1183" y="1101"/>
                  <a:pt x="1183" y="1102"/>
                  <a:pt x="1183" y="1102"/>
                </a:cubicBezTo>
                <a:cubicBezTo>
                  <a:pt x="1183" y="1103"/>
                  <a:pt x="1184" y="1104"/>
                  <a:pt x="1184" y="1106"/>
                </a:cubicBezTo>
                <a:cubicBezTo>
                  <a:pt x="1184" y="1107"/>
                  <a:pt x="1185" y="1108"/>
                  <a:pt x="1185" y="1109"/>
                </a:cubicBezTo>
                <a:cubicBezTo>
                  <a:pt x="1185" y="1111"/>
                  <a:pt x="1185" y="1114"/>
                  <a:pt x="1184" y="1117"/>
                </a:cubicBezTo>
                <a:cubicBezTo>
                  <a:pt x="1182" y="1119"/>
                  <a:pt x="1181" y="1122"/>
                  <a:pt x="1181" y="1125"/>
                </a:cubicBezTo>
                <a:cubicBezTo>
                  <a:pt x="1181" y="1127"/>
                  <a:pt x="1182" y="1130"/>
                  <a:pt x="1183" y="1131"/>
                </a:cubicBezTo>
                <a:cubicBezTo>
                  <a:pt x="1185" y="1132"/>
                  <a:pt x="1186" y="1132"/>
                  <a:pt x="1188" y="1132"/>
                </a:cubicBezTo>
                <a:cubicBezTo>
                  <a:pt x="1189" y="1133"/>
                  <a:pt x="1191" y="1133"/>
                  <a:pt x="1192" y="1133"/>
                </a:cubicBezTo>
                <a:cubicBezTo>
                  <a:pt x="1194" y="1132"/>
                  <a:pt x="1195" y="1132"/>
                  <a:pt x="1196" y="1131"/>
                </a:cubicBezTo>
                <a:cubicBezTo>
                  <a:pt x="1197" y="1131"/>
                  <a:pt x="1198" y="1130"/>
                  <a:pt x="1199" y="1129"/>
                </a:cubicBezTo>
                <a:cubicBezTo>
                  <a:pt x="1200" y="1128"/>
                  <a:pt x="1202" y="1128"/>
                  <a:pt x="1203" y="1129"/>
                </a:cubicBezTo>
                <a:cubicBezTo>
                  <a:pt x="1203" y="1130"/>
                  <a:pt x="1203" y="1131"/>
                  <a:pt x="1203" y="1131"/>
                </a:cubicBezTo>
                <a:cubicBezTo>
                  <a:pt x="1204" y="1132"/>
                  <a:pt x="1204" y="1132"/>
                  <a:pt x="1204" y="1133"/>
                </a:cubicBezTo>
                <a:cubicBezTo>
                  <a:pt x="1204" y="1135"/>
                  <a:pt x="1203" y="1136"/>
                  <a:pt x="1204" y="1137"/>
                </a:cubicBezTo>
                <a:cubicBezTo>
                  <a:pt x="1205" y="1138"/>
                  <a:pt x="1207" y="1139"/>
                  <a:pt x="1205" y="1140"/>
                </a:cubicBezTo>
                <a:cubicBezTo>
                  <a:pt x="1204" y="1140"/>
                  <a:pt x="1202" y="1140"/>
                  <a:pt x="1201" y="1140"/>
                </a:cubicBezTo>
                <a:cubicBezTo>
                  <a:pt x="1200" y="1141"/>
                  <a:pt x="1198" y="1141"/>
                  <a:pt x="1197" y="1142"/>
                </a:cubicBezTo>
                <a:cubicBezTo>
                  <a:pt x="1196" y="1142"/>
                  <a:pt x="1195" y="1141"/>
                  <a:pt x="1193" y="1142"/>
                </a:cubicBezTo>
                <a:cubicBezTo>
                  <a:pt x="1190" y="1143"/>
                  <a:pt x="1189" y="1147"/>
                  <a:pt x="1188" y="1149"/>
                </a:cubicBezTo>
                <a:cubicBezTo>
                  <a:pt x="1187" y="1151"/>
                  <a:pt x="1187" y="1152"/>
                  <a:pt x="1186" y="1153"/>
                </a:cubicBezTo>
                <a:cubicBezTo>
                  <a:pt x="1185" y="1155"/>
                  <a:pt x="1183" y="1155"/>
                  <a:pt x="1184" y="1153"/>
                </a:cubicBezTo>
                <a:cubicBezTo>
                  <a:pt x="1185" y="1152"/>
                  <a:pt x="1185" y="1152"/>
                  <a:pt x="1186" y="1151"/>
                </a:cubicBezTo>
                <a:cubicBezTo>
                  <a:pt x="1186" y="1150"/>
                  <a:pt x="1187" y="1150"/>
                  <a:pt x="1187" y="1149"/>
                </a:cubicBezTo>
                <a:cubicBezTo>
                  <a:pt x="1187" y="1148"/>
                  <a:pt x="1188" y="1147"/>
                  <a:pt x="1188" y="1145"/>
                </a:cubicBezTo>
                <a:cubicBezTo>
                  <a:pt x="1189" y="1143"/>
                  <a:pt x="1192" y="1141"/>
                  <a:pt x="1194" y="1140"/>
                </a:cubicBezTo>
                <a:cubicBezTo>
                  <a:pt x="1195" y="1140"/>
                  <a:pt x="1195" y="1141"/>
                  <a:pt x="1196" y="1141"/>
                </a:cubicBezTo>
                <a:cubicBezTo>
                  <a:pt x="1197" y="1141"/>
                  <a:pt x="1197" y="1141"/>
                  <a:pt x="1198" y="1140"/>
                </a:cubicBezTo>
                <a:cubicBezTo>
                  <a:pt x="1199" y="1140"/>
                  <a:pt x="1200" y="1138"/>
                  <a:pt x="1200" y="1137"/>
                </a:cubicBezTo>
                <a:cubicBezTo>
                  <a:pt x="1200" y="1136"/>
                  <a:pt x="1199" y="1134"/>
                  <a:pt x="1198" y="1134"/>
                </a:cubicBezTo>
                <a:cubicBezTo>
                  <a:pt x="1196" y="1134"/>
                  <a:pt x="1195" y="1136"/>
                  <a:pt x="1193" y="1136"/>
                </a:cubicBezTo>
                <a:cubicBezTo>
                  <a:pt x="1192" y="1137"/>
                  <a:pt x="1191" y="1135"/>
                  <a:pt x="1189" y="1135"/>
                </a:cubicBezTo>
                <a:cubicBezTo>
                  <a:pt x="1188" y="1134"/>
                  <a:pt x="1186" y="1135"/>
                  <a:pt x="1184" y="1135"/>
                </a:cubicBezTo>
                <a:cubicBezTo>
                  <a:pt x="1183" y="1135"/>
                  <a:pt x="1181" y="1135"/>
                  <a:pt x="1179" y="1134"/>
                </a:cubicBezTo>
                <a:cubicBezTo>
                  <a:pt x="1177" y="1134"/>
                  <a:pt x="1176" y="1134"/>
                  <a:pt x="1174" y="1133"/>
                </a:cubicBezTo>
                <a:cubicBezTo>
                  <a:pt x="1171" y="1133"/>
                  <a:pt x="1168" y="1133"/>
                  <a:pt x="1165" y="1133"/>
                </a:cubicBezTo>
                <a:cubicBezTo>
                  <a:pt x="1163" y="1133"/>
                  <a:pt x="1163" y="1132"/>
                  <a:pt x="1161" y="1132"/>
                </a:cubicBezTo>
                <a:cubicBezTo>
                  <a:pt x="1160" y="1132"/>
                  <a:pt x="1159" y="1132"/>
                  <a:pt x="1158" y="1131"/>
                </a:cubicBezTo>
                <a:cubicBezTo>
                  <a:pt x="1157" y="1131"/>
                  <a:pt x="1155" y="1128"/>
                  <a:pt x="1154" y="1130"/>
                </a:cubicBezTo>
                <a:cubicBezTo>
                  <a:pt x="1154" y="1131"/>
                  <a:pt x="1154" y="1132"/>
                  <a:pt x="1153" y="1132"/>
                </a:cubicBezTo>
                <a:cubicBezTo>
                  <a:pt x="1152" y="1132"/>
                  <a:pt x="1152" y="1133"/>
                  <a:pt x="1151" y="1132"/>
                </a:cubicBezTo>
                <a:cubicBezTo>
                  <a:pt x="1150" y="1132"/>
                  <a:pt x="1150" y="1132"/>
                  <a:pt x="1149" y="1132"/>
                </a:cubicBezTo>
                <a:cubicBezTo>
                  <a:pt x="1148" y="1132"/>
                  <a:pt x="1147" y="1134"/>
                  <a:pt x="1146" y="1135"/>
                </a:cubicBezTo>
                <a:cubicBezTo>
                  <a:pt x="1145" y="1136"/>
                  <a:pt x="1145" y="1138"/>
                  <a:pt x="1145" y="1139"/>
                </a:cubicBezTo>
                <a:cubicBezTo>
                  <a:pt x="1144" y="1140"/>
                  <a:pt x="1142" y="1140"/>
                  <a:pt x="1141" y="1141"/>
                </a:cubicBezTo>
                <a:cubicBezTo>
                  <a:pt x="1140" y="1141"/>
                  <a:pt x="1139" y="1142"/>
                  <a:pt x="1140" y="1144"/>
                </a:cubicBezTo>
                <a:cubicBezTo>
                  <a:pt x="1141" y="1144"/>
                  <a:pt x="1141" y="1144"/>
                  <a:pt x="1142" y="1145"/>
                </a:cubicBezTo>
                <a:cubicBezTo>
                  <a:pt x="1143" y="1145"/>
                  <a:pt x="1143" y="1146"/>
                  <a:pt x="1144" y="1146"/>
                </a:cubicBezTo>
                <a:cubicBezTo>
                  <a:pt x="1144" y="1147"/>
                  <a:pt x="1145" y="1147"/>
                  <a:pt x="1145" y="1148"/>
                </a:cubicBezTo>
                <a:cubicBezTo>
                  <a:pt x="1146" y="1149"/>
                  <a:pt x="1145" y="1149"/>
                  <a:pt x="1146" y="1150"/>
                </a:cubicBezTo>
                <a:cubicBezTo>
                  <a:pt x="1147" y="1151"/>
                  <a:pt x="1148" y="1151"/>
                  <a:pt x="1149" y="1151"/>
                </a:cubicBezTo>
                <a:cubicBezTo>
                  <a:pt x="1150" y="1151"/>
                  <a:pt x="1151" y="1151"/>
                  <a:pt x="1151" y="1152"/>
                </a:cubicBezTo>
                <a:cubicBezTo>
                  <a:pt x="1150" y="1152"/>
                  <a:pt x="1149" y="1152"/>
                  <a:pt x="1149" y="1153"/>
                </a:cubicBezTo>
                <a:cubicBezTo>
                  <a:pt x="1148" y="1153"/>
                  <a:pt x="1148" y="1153"/>
                  <a:pt x="1148" y="1153"/>
                </a:cubicBezTo>
                <a:cubicBezTo>
                  <a:pt x="1147" y="1152"/>
                  <a:pt x="1147" y="1151"/>
                  <a:pt x="1146" y="1152"/>
                </a:cubicBezTo>
                <a:cubicBezTo>
                  <a:pt x="1145" y="1152"/>
                  <a:pt x="1145" y="1152"/>
                  <a:pt x="1145" y="1153"/>
                </a:cubicBezTo>
                <a:cubicBezTo>
                  <a:pt x="1144" y="1153"/>
                  <a:pt x="1143" y="1153"/>
                  <a:pt x="1142" y="1153"/>
                </a:cubicBezTo>
                <a:cubicBezTo>
                  <a:pt x="1141" y="1153"/>
                  <a:pt x="1141" y="1152"/>
                  <a:pt x="1140" y="1151"/>
                </a:cubicBezTo>
                <a:cubicBezTo>
                  <a:pt x="1139" y="1150"/>
                  <a:pt x="1138" y="1150"/>
                  <a:pt x="1136" y="1150"/>
                </a:cubicBezTo>
                <a:cubicBezTo>
                  <a:pt x="1135" y="1150"/>
                  <a:pt x="1133" y="1150"/>
                  <a:pt x="1131" y="1150"/>
                </a:cubicBezTo>
                <a:cubicBezTo>
                  <a:pt x="1130" y="1149"/>
                  <a:pt x="1129" y="1148"/>
                  <a:pt x="1127" y="1149"/>
                </a:cubicBezTo>
                <a:cubicBezTo>
                  <a:pt x="1126" y="1150"/>
                  <a:pt x="1126" y="1151"/>
                  <a:pt x="1125" y="1152"/>
                </a:cubicBezTo>
                <a:cubicBezTo>
                  <a:pt x="1124" y="1154"/>
                  <a:pt x="1125" y="1155"/>
                  <a:pt x="1126" y="1156"/>
                </a:cubicBezTo>
                <a:cubicBezTo>
                  <a:pt x="1127" y="1157"/>
                  <a:pt x="1128" y="1158"/>
                  <a:pt x="1130" y="1158"/>
                </a:cubicBezTo>
                <a:cubicBezTo>
                  <a:pt x="1131" y="1158"/>
                  <a:pt x="1133" y="1157"/>
                  <a:pt x="1134" y="1158"/>
                </a:cubicBezTo>
                <a:cubicBezTo>
                  <a:pt x="1135" y="1159"/>
                  <a:pt x="1137" y="1161"/>
                  <a:pt x="1138" y="1162"/>
                </a:cubicBezTo>
                <a:cubicBezTo>
                  <a:pt x="1139" y="1163"/>
                  <a:pt x="1141" y="1166"/>
                  <a:pt x="1141" y="1168"/>
                </a:cubicBezTo>
                <a:cubicBezTo>
                  <a:pt x="1141" y="1169"/>
                  <a:pt x="1141" y="1170"/>
                  <a:pt x="1142" y="1171"/>
                </a:cubicBezTo>
                <a:cubicBezTo>
                  <a:pt x="1142" y="1172"/>
                  <a:pt x="1142" y="1172"/>
                  <a:pt x="1143" y="1173"/>
                </a:cubicBezTo>
                <a:cubicBezTo>
                  <a:pt x="1144" y="1176"/>
                  <a:pt x="1146" y="1179"/>
                  <a:pt x="1146" y="1183"/>
                </a:cubicBezTo>
                <a:cubicBezTo>
                  <a:pt x="1146" y="1184"/>
                  <a:pt x="1145" y="1186"/>
                  <a:pt x="1147" y="1186"/>
                </a:cubicBezTo>
                <a:cubicBezTo>
                  <a:pt x="1147" y="1186"/>
                  <a:pt x="1148" y="1185"/>
                  <a:pt x="1149" y="1185"/>
                </a:cubicBezTo>
                <a:cubicBezTo>
                  <a:pt x="1149" y="1185"/>
                  <a:pt x="1150" y="1185"/>
                  <a:pt x="1151" y="1185"/>
                </a:cubicBezTo>
                <a:cubicBezTo>
                  <a:pt x="1152" y="1185"/>
                  <a:pt x="1153" y="1185"/>
                  <a:pt x="1154" y="1187"/>
                </a:cubicBezTo>
                <a:cubicBezTo>
                  <a:pt x="1155" y="1188"/>
                  <a:pt x="1156" y="1189"/>
                  <a:pt x="1157" y="1190"/>
                </a:cubicBezTo>
                <a:cubicBezTo>
                  <a:pt x="1157" y="1191"/>
                  <a:pt x="1158" y="1193"/>
                  <a:pt x="1159" y="1193"/>
                </a:cubicBezTo>
                <a:cubicBezTo>
                  <a:pt x="1161" y="1193"/>
                  <a:pt x="1162" y="1192"/>
                  <a:pt x="1163" y="1192"/>
                </a:cubicBezTo>
                <a:cubicBezTo>
                  <a:pt x="1164" y="1192"/>
                  <a:pt x="1165" y="1194"/>
                  <a:pt x="1166" y="1194"/>
                </a:cubicBezTo>
                <a:cubicBezTo>
                  <a:pt x="1168" y="1194"/>
                  <a:pt x="1169" y="1193"/>
                  <a:pt x="1170" y="1193"/>
                </a:cubicBezTo>
                <a:cubicBezTo>
                  <a:pt x="1171" y="1194"/>
                  <a:pt x="1173" y="1194"/>
                  <a:pt x="1173" y="1196"/>
                </a:cubicBezTo>
                <a:cubicBezTo>
                  <a:pt x="1173" y="1196"/>
                  <a:pt x="1172" y="1196"/>
                  <a:pt x="1172" y="1196"/>
                </a:cubicBezTo>
                <a:cubicBezTo>
                  <a:pt x="1171" y="1197"/>
                  <a:pt x="1172" y="1197"/>
                  <a:pt x="1172" y="1198"/>
                </a:cubicBezTo>
                <a:cubicBezTo>
                  <a:pt x="1173" y="1199"/>
                  <a:pt x="1173" y="1201"/>
                  <a:pt x="1173" y="1202"/>
                </a:cubicBezTo>
                <a:cubicBezTo>
                  <a:pt x="1172" y="1203"/>
                  <a:pt x="1171" y="1204"/>
                  <a:pt x="1170" y="1206"/>
                </a:cubicBezTo>
                <a:cubicBezTo>
                  <a:pt x="1170" y="1206"/>
                  <a:pt x="1169" y="1207"/>
                  <a:pt x="1169" y="1208"/>
                </a:cubicBezTo>
                <a:cubicBezTo>
                  <a:pt x="1168" y="1209"/>
                  <a:pt x="1168" y="1210"/>
                  <a:pt x="1168" y="1211"/>
                </a:cubicBezTo>
                <a:cubicBezTo>
                  <a:pt x="1168" y="1213"/>
                  <a:pt x="1168" y="1215"/>
                  <a:pt x="1168" y="1218"/>
                </a:cubicBezTo>
                <a:cubicBezTo>
                  <a:pt x="1168" y="1219"/>
                  <a:pt x="1169" y="1220"/>
                  <a:pt x="1170" y="1221"/>
                </a:cubicBezTo>
                <a:cubicBezTo>
                  <a:pt x="1171" y="1223"/>
                  <a:pt x="1171" y="1224"/>
                  <a:pt x="1172" y="1225"/>
                </a:cubicBezTo>
                <a:cubicBezTo>
                  <a:pt x="1172" y="1227"/>
                  <a:pt x="1174" y="1228"/>
                  <a:pt x="1175" y="1230"/>
                </a:cubicBezTo>
                <a:cubicBezTo>
                  <a:pt x="1175" y="1231"/>
                  <a:pt x="1176" y="1233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4"/>
                  <a:pt x="1178" y="1233"/>
                  <a:pt x="1177" y="1232"/>
                </a:cubicBezTo>
                <a:cubicBezTo>
                  <a:pt x="1177" y="1232"/>
                  <a:pt x="1177" y="1231"/>
                  <a:pt x="1177" y="1230"/>
                </a:cubicBezTo>
                <a:cubicBezTo>
                  <a:pt x="1176" y="1229"/>
                  <a:pt x="1176" y="1227"/>
                  <a:pt x="1177" y="1226"/>
                </a:cubicBezTo>
                <a:cubicBezTo>
                  <a:pt x="1177" y="1225"/>
                  <a:pt x="1177" y="1225"/>
                  <a:pt x="1178" y="1224"/>
                </a:cubicBezTo>
                <a:cubicBezTo>
                  <a:pt x="1178" y="1224"/>
                  <a:pt x="1178" y="1223"/>
                  <a:pt x="1178" y="1222"/>
                </a:cubicBezTo>
                <a:cubicBezTo>
                  <a:pt x="1178" y="1221"/>
                  <a:pt x="1179" y="1219"/>
                  <a:pt x="1177" y="1220"/>
                </a:cubicBezTo>
                <a:cubicBezTo>
                  <a:pt x="1176" y="1221"/>
                  <a:pt x="1176" y="1221"/>
                  <a:pt x="1176" y="1220"/>
                </a:cubicBezTo>
                <a:cubicBezTo>
                  <a:pt x="1176" y="1219"/>
                  <a:pt x="1177" y="1219"/>
                  <a:pt x="1177" y="1218"/>
                </a:cubicBezTo>
                <a:cubicBezTo>
                  <a:pt x="1177" y="1218"/>
                  <a:pt x="1177" y="1217"/>
                  <a:pt x="1177" y="1216"/>
                </a:cubicBezTo>
                <a:cubicBezTo>
                  <a:pt x="1178" y="1215"/>
                  <a:pt x="1179" y="1214"/>
                  <a:pt x="1180" y="1213"/>
                </a:cubicBezTo>
                <a:cubicBezTo>
                  <a:pt x="1180" y="1213"/>
                  <a:pt x="1181" y="1212"/>
                  <a:pt x="1181" y="1212"/>
                </a:cubicBezTo>
                <a:cubicBezTo>
                  <a:pt x="1183" y="1211"/>
                  <a:pt x="1184" y="1212"/>
                  <a:pt x="1186" y="1211"/>
                </a:cubicBezTo>
                <a:cubicBezTo>
                  <a:pt x="1186" y="1211"/>
                  <a:pt x="1187" y="1211"/>
                  <a:pt x="1187" y="1210"/>
                </a:cubicBezTo>
                <a:cubicBezTo>
                  <a:pt x="1188" y="1210"/>
                  <a:pt x="1189" y="1210"/>
                  <a:pt x="1190" y="1210"/>
                </a:cubicBezTo>
                <a:cubicBezTo>
                  <a:pt x="1191" y="1210"/>
                  <a:pt x="1192" y="1209"/>
                  <a:pt x="1194" y="1209"/>
                </a:cubicBezTo>
                <a:cubicBezTo>
                  <a:pt x="1194" y="1209"/>
                  <a:pt x="1195" y="1209"/>
                  <a:pt x="1195" y="1210"/>
                </a:cubicBezTo>
                <a:cubicBezTo>
                  <a:pt x="1195" y="1210"/>
                  <a:pt x="1195" y="1210"/>
                  <a:pt x="1195" y="1210"/>
                </a:cubicBezTo>
                <a:cubicBezTo>
                  <a:pt x="1196" y="1211"/>
                  <a:pt x="1196" y="1211"/>
                  <a:pt x="1197" y="1211"/>
                </a:cubicBezTo>
                <a:cubicBezTo>
                  <a:pt x="1198" y="1212"/>
                  <a:pt x="1198" y="1214"/>
                  <a:pt x="1198" y="1216"/>
                </a:cubicBezTo>
                <a:cubicBezTo>
                  <a:pt x="1198" y="1217"/>
                  <a:pt x="1198" y="1217"/>
                  <a:pt x="1198" y="1218"/>
                </a:cubicBezTo>
                <a:cubicBezTo>
                  <a:pt x="1199" y="1219"/>
                  <a:pt x="1199" y="1220"/>
                  <a:pt x="1200" y="1220"/>
                </a:cubicBezTo>
                <a:cubicBezTo>
                  <a:pt x="1200" y="1221"/>
                  <a:pt x="1200" y="1222"/>
                  <a:pt x="1200" y="1223"/>
                </a:cubicBezTo>
                <a:cubicBezTo>
                  <a:pt x="1200" y="1225"/>
                  <a:pt x="1201" y="1225"/>
                  <a:pt x="1202" y="1226"/>
                </a:cubicBezTo>
                <a:cubicBezTo>
                  <a:pt x="1203" y="1227"/>
                  <a:pt x="1204" y="1229"/>
                  <a:pt x="1205" y="1229"/>
                </a:cubicBezTo>
                <a:cubicBezTo>
                  <a:pt x="1207" y="1230"/>
                  <a:pt x="1208" y="1230"/>
                  <a:pt x="1209" y="1231"/>
                </a:cubicBezTo>
                <a:cubicBezTo>
                  <a:pt x="1211" y="1232"/>
                  <a:pt x="1212" y="1233"/>
                  <a:pt x="1213" y="1235"/>
                </a:cubicBezTo>
                <a:cubicBezTo>
                  <a:pt x="1214" y="1236"/>
                  <a:pt x="1214" y="1237"/>
                  <a:pt x="1213" y="1238"/>
                </a:cubicBezTo>
                <a:close/>
                <a:moveTo>
                  <a:pt x="1342" y="1108"/>
                </a:moveTo>
                <a:cubicBezTo>
                  <a:pt x="1341" y="1109"/>
                  <a:pt x="1341" y="1110"/>
                  <a:pt x="1340" y="1112"/>
                </a:cubicBezTo>
                <a:cubicBezTo>
                  <a:pt x="1339" y="1113"/>
                  <a:pt x="1338" y="1113"/>
                  <a:pt x="1336" y="1113"/>
                </a:cubicBezTo>
                <a:cubicBezTo>
                  <a:pt x="1334" y="1113"/>
                  <a:pt x="1334" y="1114"/>
                  <a:pt x="1333" y="1115"/>
                </a:cubicBezTo>
                <a:cubicBezTo>
                  <a:pt x="1332" y="1116"/>
                  <a:pt x="1331" y="1117"/>
                  <a:pt x="1329" y="1118"/>
                </a:cubicBezTo>
                <a:cubicBezTo>
                  <a:pt x="1329" y="1118"/>
                  <a:pt x="1328" y="1118"/>
                  <a:pt x="1327" y="1119"/>
                </a:cubicBezTo>
                <a:cubicBezTo>
                  <a:pt x="1326" y="1120"/>
                  <a:pt x="1326" y="1121"/>
                  <a:pt x="1324" y="1122"/>
                </a:cubicBezTo>
                <a:cubicBezTo>
                  <a:pt x="1323" y="1122"/>
                  <a:pt x="1321" y="1121"/>
                  <a:pt x="1320" y="1120"/>
                </a:cubicBezTo>
                <a:cubicBezTo>
                  <a:pt x="1319" y="1120"/>
                  <a:pt x="1318" y="1120"/>
                  <a:pt x="1316" y="1120"/>
                </a:cubicBezTo>
                <a:cubicBezTo>
                  <a:pt x="1315" y="1120"/>
                  <a:pt x="1315" y="1119"/>
                  <a:pt x="1314" y="1119"/>
                </a:cubicBezTo>
                <a:cubicBezTo>
                  <a:pt x="1311" y="1119"/>
                  <a:pt x="1313" y="1120"/>
                  <a:pt x="1313" y="1121"/>
                </a:cubicBezTo>
                <a:cubicBezTo>
                  <a:pt x="1314" y="1123"/>
                  <a:pt x="1312" y="1122"/>
                  <a:pt x="1311" y="1123"/>
                </a:cubicBezTo>
                <a:cubicBezTo>
                  <a:pt x="1311" y="1124"/>
                  <a:pt x="1312" y="1125"/>
                  <a:pt x="1312" y="1126"/>
                </a:cubicBezTo>
                <a:cubicBezTo>
                  <a:pt x="1312" y="1127"/>
                  <a:pt x="1310" y="1127"/>
                  <a:pt x="1311" y="1129"/>
                </a:cubicBezTo>
                <a:cubicBezTo>
                  <a:pt x="1313" y="1130"/>
                  <a:pt x="1316" y="1128"/>
                  <a:pt x="1317" y="1129"/>
                </a:cubicBezTo>
                <a:cubicBezTo>
                  <a:pt x="1319" y="1130"/>
                  <a:pt x="1320" y="1132"/>
                  <a:pt x="1320" y="1134"/>
                </a:cubicBezTo>
                <a:cubicBezTo>
                  <a:pt x="1320" y="1136"/>
                  <a:pt x="1319" y="1138"/>
                  <a:pt x="1319" y="1140"/>
                </a:cubicBezTo>
                <a:cubicBezTo>
                  <a:pt x="1318" y="1142"/>
                  <a:pt x="1317" y="1143"/>
                  <a:pt x="1317" y="1145"/>
                </a:cubicBezTo>
                <a:cubicBezTo>
                  <a:pt x="1317" y="1146"/>
                  <a:pt x="1318" y="1147"/>
                  <a:pt x="1318" y="1148"/>
                </a:cubicBezTo>
                <a:cubicBezTo>
                  <a:pt x="1319" y="1150"/>
                  <a:pt x="1319" y="1153"/>
                  <a:pt x="1319" y="1155"/>
                </a:cubicBezTo>
                <a:cubicBezTo>
                  <a:pt x="1318" y="1156"/>
                  <a:pt x="1318" y="1157"/>
                  <a:pt x="1318" y="1158"/>
                </a:cubicBezTo>
                <a:cubicBezTo>
                  <a:pt x="1317" y="1160"/>
                  <a:pt x="1317" y="1161"/>
                  <a:pt x="1316" y="1161"/>
                </a:cubicBezTo>
                <a:cubicBezTo>
                  <a:pt x="1315" y="1162"/>
                  <a:pt x="1314" y="1162"/>
                  <a:pt x="1314" y="1163"/>
                </a:cubicBezTo>
                <a:cubicBezTo>
                  <a:pt x="1313" y="1164"/>
                  <a:pt x="1315" y="1165"/>
                  <a:pt x="1313" y="1166"/>
                </a:cubicBezTo>
                <a:cubicBezTo>
                  <a:pt x="1311" y="1166"/>
                  <a:pt x="1312" y="1164"/>
                  <a:pt x="1311" y="1164"/>
                </a:cubicBezTo>
                <a:cubicBezTo>
                  <a:pt x="1310" y="1163"/>
                  <a:pt x="1309" y="1165"/>
                  <a:pt x="1308" y="1164"/>
                </a:cubicBezTo>
                <a:cubicBezTo>
                  <a:pt x="1307" y="1164"/>
                  <a:pt x="1306" y="1163"/>
                  <a:pt x="1306" y="1162"/>
                </a:cubicBezTo>
                <a:cubicBezTo>
                  <a:pt x="1306" y="1161"/>
                  <a:pt x="1305" y="1160"/>
                  <a:pt x="1304" y="1159"/>
                </a:cubicBezTo>
                <a:cubicBezTo>
                  <a:pt x="1303" y="1157"/>
                  <a:pt x="1302" y="1155"/>
                  <a:pt x="1301" y="1154"/>
                </a:cubicBezTo>
                <a:cubicBezTo>
                  <a:pt x="1301" y="1151"/>
                  <a:pt x="1302" y="1150"/>
                  <a:pt x="1302" y="1147"/>
                </a:cubicBezTo>
                <a:cubicBezTo>
                  <a:pt x="1302" y="1145"/>
                  <a:pt x="1302" y="1144"/>
                  <a:pt x="1303" y="1142"/>
                </a:cubicBezTo>
                <a:cubicBezTo>
                  <a:pt x="1304" y="1141"/>
                  <a:pt x="1307" y="1138"/>
                  <a:pt x="1306" y="1136"/>
                </a:cubicBezTo>
                <a:cubicBezTo>
                  <a:pt x="1306" y="1135"/>
                  <a:pt x="1305" y="1136"/>
                  <a:pt x="1304" y="1135"/>
                </a:cubicBezTo>
                <a:cubicBezTo>
                  <a:pt x="1304" y="1133"/>
                  <a:pt x="1305" y="1133"/>
                  <a:pt x="1305" y="1132"/>
                </a:cubicBezTo>
                <a:cubicBezTo>
                  <a:pt x="1306" y="1129"/>
                  <a:pt x="1301" y="1127"/>
                  <a:pt x="1300" y="1124"/>
                </a:cubicBezTo>
                <a:cubicBezTo>
                  <a:pt x="1300" y="1123"/>
                  <a:pt x="1299" y="1121"/>
                  <a:pt x="1298" y="1123"/>
                </a:cubicBezTo>
                <a:cubicBezTo>
                  <a:pt x="1298" y="1123"/>
                  <a:pt x="1299" y="1125"/>
                  <a:pt x="1298" y="1126"/>
                </a:cubicBezTo>
                <a:cubicBezTo>
                  <a:pt x="1297" y="1125"/>
                  <a:pt x="1297" y="1123"/>
                  <a:pt x="1296" y="1123"/>
                </a:cubicBezTo>
                <a:cubicBezTo>
                  <a:pt x="1295" y="1126"/>
                  <a:pt x="1297" y="1128"/>
                  <a:pt x="1294" y="1129"/>
                </a:cubicBezTo>
                <a:cubicBezTo>
                  <a:pt x="1291" y="1130"/>
                  <a:pt x="1291" y="1132"/>
                  <a:pt x="1291" y="1135"/>
                </a:cubicBezTo>
                <a:cubicBezTo>
                  <a:pt x="1291" y="1137"/>
                  <a:pt x="1293" y="1139"/>
                  <a:pt x="1291" y="1141"/>
                </a:cubicBezTo>
                <a:cubicBezTo>
                  <a:pt x="1291" y="1141"/>
                  <a:pt x="1289" y="1142"/>
                  <a:pt x="1290" y="1143"/>
                </a:cubicBezTo>
                <a:cubicBezTo>
                  <a:pt x="1291" y="1145"/>
                  <a:pt x="1292" y="1142"/>
                  <a:pt x="1293" y="1142"/>
                </a:cubicBezTo>
                <a:cubicBezTo>
                  <a:pt x="1295" y="1142"/>
                  <a:pt x="1293" y="1144"/>
                  <a:pt x="1292" y="1144"/>
                </a:cubicBezTo>
                <a:cubicBezTo>
                  <a:pt x="1291" y="1146"/>
                  <a:pt x="1291" y="1146"/>
                  <a:pt x="1292" y="1147"/>
                </a:cubicBezTo>
                <a:cubicBezTo>
                  <a:pt x="1293" y="1148"/>
                  <a:pt x="1294" y="1150"/>
                  <a:pt x="1293" y="1150"/>
                </a:cubicBezTo>
                <a:cubicBezTo>
                  <a:pt x="1291" y="1150"/>
                  <a:pt x="1291" y="1149"/>
                  <a:pt x="1290" y="1148"/>
                </a:cubicBezTo>
                <a:cubicBezTo>
                  <a:pt x="1289" y="1148"/>
                  <a:pt x="1288" y="1148"/>
                  <a:pt x="1289" y="1150"/>
                </a:cubicBezTo>
                <a:cubicBezTo>
                  <a:pt x="1289" y="1150"/>
                  <a:pt x="1291" y="1150"/>
                  <a:pt x="1290" y="1152"/>
                </a:cubicBezTo>
                <a:cubicBezTo>
                  <a:pt x="1290" y="1153"/>
                  <a:pt x="1289" y="1153"/>
                  <a:pt x="1288" y="1154"/>
                </a:cubicBezTo>
                <a:cubicBezTo>
                  <a:pt x="1287" y="1155"/>
                  <a:pt x="1286" y="1157"/>
                  <a:pt x="1284" y="1157"/>
                </a:cubicBezTo>
                <a:cubicBezTo>
                  <a:pt x="1282" y="1157"/>
                  <a:pt x="1281" y="1155"/>
                  <a:pt x="1282" y="1153"/>
                </a:cubicBezTo>
                <a:cubicBezTo>
                  <a:pt x="1283" y="1152"/>
                  <a:pt x="1283" y="1151"/>
                  <a:pt x="1283" y="1150"/>
                </a:cubicBezTo>
                <a:cubicBezTo>
                  <a:pt x="1283" y="1149"/>
                  <a:pt x="1282" y="1148"/>
                  <a:pt x="1282" y="1147"/>
                </a:cubicBezTo>
                <a:cubicBezTo>
                  <a:pt x="1281" y="1145"/>
                  <a:pt x="1283" y="1143"/>
                  <a:pt x="1283" y="1141"/>
                </a:cubicBezTo>
                <a:cubicBezTo>
                  <a:pt x="1283" y="1140"/>
                  <a:pt x="1284" y="1139"/>
                  <a:pt x="1285" y="1138"/>
                </a:cubicBezTo>
                <a:cubicBezTo>
                  <a:pt x="1285" y="1137"/>
                  <a:pt x="1285" y="1136"/>
                  <a:pt x="1286" y="1136"/>
                </a:cubicBezTo>
                <a:cubicBezTo>
                  <a:pt x="1287" y="1132"/>
                  <a:pt x="1290" y="1129"/>
                  <a:pt x="1291" y="1125"/>
                </a:cubicBezTo>
                <a:cubicBezTo>
                  <a:pt x="1291" y="1122"/>
                  <a:pt x="1292" y="1120"/>
                  <a:pt x="1294" y="1120"/>
                </a:cubicBezTo>
                <a:cubicBezTo>
                  <a:pt x="1295" y="1120"/>
                  <a:pt x="1296" y="1120"/>
                  <a:pt x="1296" y="1120"/>
                </a:cubicBezTo>
                <a:cubicBezTo>
                  <a:pt x="1297" y="1120"/>
                  <a:pt x="1297" y="1120"/>
                  <a:pt x="1298" y="1120"/>
                </a:cubicBezTo>
                <a:cubicBezTo>
                  <a:pt x="1299" y="1119"/>
                  <a:pt x="1300" y="1120"/>
                  <a:pt x="1301" y="1119"/>
                </a:cubicBezTo>
                <a:cubicBezTo>
                  <a:pt x="1301" y="1119"/>
                  <a:pt x="1302" y="1119"/>
                  <a:pt x="1303" y="1119"/>
                </a:cubicBezTo>
                <a:cubicBezTo>
                  <a:pt x="1304" y="1121"/>
                  <a:pt x="1301" y="1122"/>
                  <a:pt x="1301" y="1124"/>
                </a:cubicBezTo>
                <a:cubicBezTo>
                  <a:pt x="1301" y="1125"/>
                  <a:pt x="1302" y="1126"/>
                  <a:pt x="1303" y="1125"/>
                </a:cubicBezTo>
                <a:cubicBezTo>
                  <a:pt x="1304" y="1125"/>
                  <a:pt x="1304" y="1124"/>
                  <a:pt x="1304" y="1124"/>
                </a:cubicBezTo>
                <a:cubicBezTo>
                  <a:pt x="1305" y="1124"/>
                  <a:pt x="1305" y="1125"/>
                  <a:pt x="1305" y="1126"/>
                </a:cubicBezTo>
                <a:cubicBezTo>
                  <a:pt x="1305" y="1126"/>
                  <a:pt x="1305" y="1126"/>
                  <a:pt x="1305" y="1127"/>
                </a:cubicBezTo>
                <a:cubicBezTo>
                  <a:pt x="1306" y="1127"/>
                  <a:pt x="1306" y="1126"/>
                  <a:pt x="1307" y="1126"/>
                </a:cubicBezTo>
                <a:cubicBezTo>
                  <a:pt x="1307" y="1125"/>
                  <a:pt x="1307" y="1125"/>
                  <a:pt x="1307" y="1124"/>
                </a:cubicBezTo>
                <a:cubicBezTo>
                  <a:pt x="1308" y="1124"/>
                  <a:pt x="1308" y="1124"/>
                  <a:pt x="1309" y="1124"/>
                </a:cubicBezTo>
                <a:cubicBezTo>
                  <a:pt x="1310" y="1124"/>
                  <a:pt x="1310" y="1124"/>
                  <a:pt x="1310" y="1122"/>
                </a:cubicBezTo>
                <a:cubicBezTo>
                  <a:pt x="1309" y="1121"/>
                  <a:pt x="1309" y="1120"/>
                  <a:pt x="1310" y="1119"/>
                </a:cubicBezTo>
                <a:cubicBezTo>
                  <a:pt x="1312" y="1117"/>
                  <a:pt x="1311" y="1117"/>
                  <a:pt x="1310" y="1114"/>
                </a:cubicBezTo>
                <a:cubicBezTo>
                  <a:pt x="1309" y="1113"/>
                  <a:pt x="1309" y="1113"/>
                  <a:pt x="1308" y="1112"/>
                </a:cubicBezTo>
                <a:cubicBezTo>
                  <a:pt x="1307" y="1111"/>
                  <a:pt x="1307" y="1110"/>
                  <a:pt x="1309" y="1110"/>
                </a:cubicBezTo>
                <a:cubicBezTo>
                  <a:pt x="1311" y="1111"/>
                  <a:pt x="1312" y="1112"/>
                  <a:pt x="1312" y="1115"/>
                </a:cubicBezTo>
                <a:cubicBezTo>
                  <a:pt x="1313" y="1116"/>
                  <a:pt x="1312" y="1117"/>
                  <a:pt x="1313" y="1117"/>
                </a:cubicBezTo>
                <a:cubicBezTo>
                  <a:pt x="1315" y="1118"/>
                  <a:pt x="1315" y="1117"/>
                  <a:pt x="1316" y="1117"/>
                </a:cubicBezTo>
                <a:cubicBezTo>
                  <a:pt x="1317" y="1116"/>
                  <a:pt x="1318" y="1117"/>
                  <a:pt x="1319" y="1117"/>
                </a:cubicBezTo>
                <a:cubicBezTo>
                  <a:pt x="1320" y="1117"/>
                  <a:pt x="1321" y="1117"/>
                  <a:pt x="1322" y="1116"/>
                </a:cubicBezTo>
                <a:cubicBezTo>
                  <a:pt x="1325" y="1115"/>
                  <a:pt x="1326" y="1116"/>
                  <a:pt x="1329" y="1116"/>
                </a:cubicBezTo>
                <a:cubicBezTo>
                  <a:pt x="1330" y="1116"/>
                  <a:pt x="1331" y="1116"/>
                  <a:pt x="1332" y="1115"/>
                </a:cubicBezTo>
                <a:cubicBezTo>
                  <a:pt x="1333" y="1114"/>
                  <a:pt x="1333" y="1112"/>
                  <a:pt x="1332" y="1110"/>
                </a:cubicBezTo>
                <a:cubicBezTo>
                  <a:pt x="1330" y="1107"/>
                  <a:pt x="1329" y="1111"/>
                  <a:pt x="1327" y="1111"/>
                </a:cubicBezTo>
                <a:cubicBezTo>
                  <a:pt x="1326" y="1110"/>
                  <a:pt x="1326" y="1109"/>
                  <a:pt x="1325" y="1109"/>
                </a:cubicBezTo>
                <a:cubicBezTo>
                  <a:pt x="1324" y="1108"/>
                  <a:pt x="1322" y="1108"/>
                  <a:pt x="1321" y="1109"/>
                </a:cubicBezTo>
                <a:cubicBezTo>
                  <a:pt x="1319" y="1110"/>
                  <a:pt x="1318" y="1110"/>
                  <a:pt x="1317" y="1107"/>
                </a:cubicBezTo>
                <a:cubicBezTo>
                  <a:pt x="1316" y="1104"/>
                  <a:pt x="1318" y="1104"/>
                  <a:pt x="1320" y="1102"/>
                </a:cubicBezTo>
                <a:cubicBezTo>
                  <a:pt x="1323" y="1101"/>
                  <a:pt x="1324" y="1103"/>
                  <a:pt x="1324" y="1105"/>
                </a:cubicBezTo>
                <a:cubicBezTo>
                  <a:pt x="1324" y="1106"/>
                  <a:pt x="1325" y="1107"/>
                  <a:pt x="1326" y="1106"/>
                </a:cubicBezTo>
                <a:cubicBezTo>
                  <a:pt x="1327" y="1105"/>
                  <a:pt x="1326" y="1104"/>
                  <a:pt x="1328" y="1104"/>
                </a:cubicBezTo>
                <a:cubicBezTo>
                  <a:pt x="1329" y="1105"/>
                  <a:pt x="1330" y="1105"/>
                  <a:pt x="1331" y="1104"/>
                </a:cubicBezTo>
                <a:cubicBezTo>
                  <a:pt x="1332" y="1102"/>
                  <a:pt x="1331" y="1102"/>
                  <a:pt x="1329" y="1102"/>
                </a:cubicBezTo>
                <a:cubicBezTo>
                  <a:pt x="1329" y="1101"/>
                  <a:pt x="1326" y="1101"/>
                  <a:pt x="1328" y="1100"/>
                </a:cubicBezTo>
                <a:cubicBezTo>
                  <a:pt x="1329" y="1099"/>
                  <a:pt x="1330" y="1101"/>
                  <a:pt x="1331" y="1101"/>
                </a:cubicBezTo>
                <a:cubicBezTo>
                  <a:pt x="1331" y="1102"/>
                  <a:pt x="1333" y="1101"/>
                  <a:pt x="1333" y="1102"/>
                </a:cubicBezTo>
                <a:cubicBezTo>
                  <a:pt x="1334" y="1103"/>
                  <a:pt x="1333" y="1104"/>
                  <a:pt x="1333" y="1105"/>
                </a:cubicBezTo>
                <a:cubicBezTo>
                  <a:pt x="1333" y="1107"/>
                  <a:pt x="1337" y="1108"/>
                  <a:pt x="1338" y="1108"/>
                </a:cubicBezTo>
                <a:cubicBezTo>
                  <a:pt x="1339" y="1108"/>
                  <a:pt x="1340" y="1107"/>
                  <a:pt x="1341" y="1107"/>
                </a:cubicBezTo>
                <a:cubicBezTo>
                  <a:pt x="1342" y="1106"/>
                  <a:pt x="1343" y="1104"/>
                  <a:pt x="1344" y="1104"/>
                </a:cubicBezTo>
                <a:cubicBezTo>
                  <a:pt x="1344" y="1106"/>
                  <a:pt x="1343" y="1107"/>
                  <a:pt x="1342" y="1108"/>
                </a:cubicBezTo>
                <a:close/>
                <a:moveTo>
                  <a:pt x="1694" y="1102"/>
                </a:moveTo>
                <a:cubicBezTo>
                  <a:pt x="1693" y="1103"/>
                  <a:pt x="1693" y="1104"/>
                  <a:pt x="1692" y="1105"/>
                </a:cubicBezTo>
                <a:cubicBezTo>
                  <a:pt x="1690" y="1110"/>
                  <a:pt x="1684" y="1108"/>
                  <a:pt x="1680" y="1108"/>
                </a:cubicBezTo>
                <a:cubicBezTo>
                  <a:pt x="1679" y="1108"/>
                  <a:pt x="1677" y="1108"/>
                  <a:pt x="1676" y="1108"/>
                </a:cubicBezTo>
                <a:cubicBezTo>
                  <a:pt x="1675" y="1107"/>
                  <a:pt x="1673" y="1106"/>
                  <a:pt x="1672" y="1106"/>
                </a:cubicBezTo>
                <a:cubicBezTo>
                  <a:pt x="1669" y="1105"/>
                  <a:pt x="1666" y="1106"/>
                  <a:pt x="1663" y="1105"/>
                </a:cubicBezTo>
                <a:cubicBezTo>
                  <a:pt x="1662" y="1104"/>
                  <a:pt x="1660" y="1104"/>
                  <a:pt x="1659" y="1103"/>
                </a:cubicBezTo>
                <a:cubicBezTo>
                  <a:pt x="1657" y="1103"/>
                  <a:pt x="1656" y="1103"/>
                  <a:pt x="1654" y="1103"/>
                </a:cubicBezTo>
                <a:cubicBezTo>
                  <a:pt x="1650" y="1103"/>
                  <a:pt x="1647" y="1103"/>
                  <a:pt x="1643" y="1102"/>
                </a:cubicBezTo>
                <a:cubicBezTo>
                  <a:pt x="1640" y="1102"/>
                  <a:pt x="1637" y="1102"/>
                  <a:pt x="1634" y="1102"/>
                </a:cubicBezTo>
                <a:cubicBezTo>
                  <a:pt x="1632" y="1102"/>
                  <a:pt x="1629" y="1102"/>
                  <a:pt x="1627" y="1102"/>
                </a:cubicBezTo>
                <a:cubicBezTo>
                  <a:pt x="1627" y="1102"/>
                  <a:pt x="1626" y="1102"/>
                  <a:pt x="1625" y="1102"/>
                </a:cubicBezTo>
                <a:cubicBezTo>
                  <a:pt x="1624" y="1102"/>
                  <a:pt x="1624" y="1102"/>
                  <a:pt x="1623" y="1102"/>
                </a:cubicBezTo>
                <a:cubicBezTo>
                  <a:pt x="1622" y="1101"/>
                  <a:pt x="1623" y="1104"/>
                  <a:pt x="1622" y="1104"/>
                </a:cubicBezTo>
                <a:cubicBezTo>
                  <a:pt x="1622" y="1105"/>
                  <a:pt x="1621" y="1105"/>
                  <a:pt x="1620" y="1105"/>
                </a:cubicBezTo>
                <a:cubicBezTo>
                  <a:pt x="1619" y="1105"/>
                  <a:pt x="1618" y="1105"/>
                  <a:pt x="1617" y="1105"/>
                </a:cubicBezTo>
                <a:cubicBezTo>
                  <a:pt x="1616" y="1106"/>
                  <a:pt x="1614" y="1106"/>
                  <a:pt x="1613" y="1107"/>
                </a:cubicBezTo>
                <a:cubicBezTo>
                  <a:pt x="1612" y="1108"/>
                  <a:pt x="1611" y="1110"/>
                  <a:pt x="1611" y="1111"/>
                </a:cubicBezTo>
                <a:cubicBezTo>
                  <a:pt x="1610" y="1112"/>
                  <a:pt x="1610" y="1113"/>
                  <a:pt x="1609" y="1114"/>
                </a:cubicBezTo>
                <a:cubicBezTo>
                  <a:pt x="1607" y="1115"/>
                  <a:pt x="1606" y="1115"/>
                  <a:pt x="1604" y="1116"/>
                </a:cubicBezTo>
                <a:cubicBezTo>
                  <a:pt x="1603" y="1117"/>
                  <a:pt x="1602" y="1117"/>
                  <a:pt x="1600" y="1117"/>
                </a:cubicBezTo>
                <a:cubicBezTo>
                  <a:pt x="1599" y="1117"/>
                  <a:pt x="1596" y="1117"/>
                  <a:pt x="1598" y="1118"/>
                </a:cubicBezTo>
                <a:cubicBezTo>
                  <a:pt x="1599" y="1119"/>
                  <a:pt x="1599" y="1120"/>
                  <a:pt x="1599" y="1121"/>
                </a:cubicBezTo>
                <a:cubicBezTo>
                  <a:pt x="1598" y="1123"/>
                  <a:pt x="1597" y="1123"/>
                  <a:pt x="1597" y="1125"/>
                </a:cubicBezTo>
                <a:cubicBezTo>
                  <a:pt x="1596" y="1126"/>
                  <a:pt x="1596" y="1127"/>
                  <a:pt x="1595" y="1128"/>
                </a:cubicBezTo>
                <a:cubicBezTo>
                  <a:pt x="1595" y="1129"/>
                  <a:pt x="1594" y="1131"/>
                  <a:pt x="1595" y="1132"/>
                </a:cubicBezTo>
                <a:cubicBezTo>
                  <a:pt x="1595" y="1133"/>
                  <a:pt x="1596" y="1133"/>
                  <a:pt x="1597" y="1133"/>
                </a:cubicBezTo>
                <a:cubicBezTo>
                  <a:pt x="1597" y="1134"/>
                  <a:pt x="1596" y="1135"/>
                  <a:pt x="1596" y="1135"/>
                </a:cubicBezTo>
                <a:cubicBezTo>
                  <a:pt x="1596" y="1136"/>
                  <a:pt x="1596" y="1137"/>
                  <a:pt x="1596" y="1137"/>
                </a:cubicBezTo>
                <a:cubicBezTo>
                  <a:pt x="1596" y="1138"/>
                  <a:pt x="1596" y="1141"/>
                  <a:pt x="1595" y="1141"/>
                </a:cubicBezTo>
                <a:cubicBezTo>
                  <a:pt x="1594" y="1142"/>
                  <a:pt x="1594" y="1139"/>
                  <a:pt x="1593" y="1138"/>
                </a:cubicBezTo>
                <a:cubicBezTo>
                  <a:pt x="1592" y="1137"/>
                  <a:pt x="1592" y="1136"/>
                  <a:pt x="1591" y="1135"/>
                </a:cubicBezTo>
                <a:cubicBezTo>
                  <a:pt x="1591" y="1134"/>
                  <a:pt x="1590" y="1133"/>
                  <a:pt x="1589" y="1132"/>
                </a:cubicBezTo>
                <a:cubicBezTo>
                  <a:pt x="1588" y="1131"/>
                  <a:pt x="1588" y="1130"/>
                  <a:pt x="1587" y="1129"/>
                </a:cubicBezTo>
                <a:cubicBezTo>
                  <a:pt x="1586" y="1128"/>
                  <a:pt x="1585" y="1127"/>
                  <a:pt x="1584" y="1126"/>
                </a:cubicBezTo>
                <a:cubicBezTo>
                  <a:pt x="1583" y="1126"/>
                  <a:pt x="1583" y="1126"/>
                  <a:pt x="1582" y="1126"/>
                </a:cubicBezTo>
                <a:cubicBezTo>
                  <a:pt x="1582" y="1125"/>
                  <a:pt x="1582" y="1124"/>
                  <a:pt x="1583" y="1124"/>
                </a:cubicBezTo>
                <a:cubicBezTo>
                  <a:pt x="1583" y="1122"/>
                  <a:pt x="1583" y="1121"/>
                  <a:pt x="1584" y="1120"/>
                </a:cubicBezTo>
                <a:cubicBezTo>
                  <a:pt x="1584" y="1119"/>
                  <a:pt x="1586" y="1118"/>
                  <a:pt x="1587" y="1117"/>
                </a:cubicBezTo>
                <a:cubicBezTo>
                  <a:pt x="1587" y="1117"/>
                  <a:pt x="1588" y="1117"/>
                  <a:pt x="1588" y="1116"/>
                </a:cubicBezTo>
                <a:cubicBezTo>
                  <a:pt x="1589" y="1115"/>
                  <a:pt x="1588" y="1115"/>
                  <a:pt x="1587" y="1115"/>
                </a:cubicBezTo>
                <a:cubicBezTo>
                  <a:pt x="1586" y="1114"/>
                  <a:pt x="1587" y="1113"/>
                  <a:pt x="1588" y="1112"/>
                </a:cubicBezTo>
                <a:cubicBezTo>
                  <a:pt x="1589" y="1111"/>
                  <a:pt x="1590" y="1111"/>
                  <a:pt x="1592" y="1111"/>
                </a:cubicBezTo>
                <a:cubicBezTo>
                  <a:pt x="1593" y="1112"/>
                  <a:pt x="1594" y="1111"/>
                  <a:pt x="1594" y="1109"/>
                </a:cubicBezTo>
                <a:cubicBezTo>
                  <a:pt x="1594" y="1109"/>
                  <a:pt x="1593" y="1108"/>
                  <a:pt x="1594" y="1108"/>
                </a:cubicBezTo>
                <a:cubicBezTo>
                  <a:pt x="1594" y="1107"/>
                  <a:pt x="1595" y="1107"/>
                  <a:pt x="1596" y="1106"/>
                </a:cubicBezTo>
                <a:cubicBezTo>
                  <a:pt x="1596" y="1106"/>
                  <a:pt x="1597" y="1105"/>
                  <a:pt x="1597" y="1105"/>
                </a:cubicBezTo>
                <a:cubicBezTo>
                  <a:pt x="1598" y="1104"/>
                  <a:pt x="1599" y="1103"/>
                  <a:pt x="1600" y="1103"/>
                </a:cubicBezTo>
                <a:cubicBezTo>
                  <a:pt x="1600" y="1102"/>
                  <a:pt x="1601" y="1101"/>
                  <a:pt x="1602" y="1101"/>
                </a:cubicBezTo>
                <a:cubicBezTo>
                  <a:pt x="1602" y="1100"/>
                  <a:pt x="1603" y="1100"/>
                  <a:pt x="1604" y="1099"/>
                </a:cubicBezTo>
                <a:cubicBezTo>
                  <a:pt x="1605" y="1098"/>
                  <a:pt x="1606" y="1097"/>
                  <a:pt x="1607" y="1097"/>
                </a:cubicBezTo>
                <a:cubicBezTo>
                  <a:pt x="1609" y="1097"/>
                  <a:pt x="1610" y="1098"/>
                  <a:pt x="1611" y="1098"/>
                </a:cubicBezTo>
                <a:cubicBezTo>
                  <a:pt x="1613" y="1098"/>
                  <a:pt x="1615" y="1097"/>
                  <a:pt x="1616" y="1097"/>
                </a:cubicBezTo>
                <a:cubicBezTo>
                  <a:pt x="1618" y="1097"/>
                  <a:pt x="1619" y="1098"/>
                  <a:pt x="1620" y="1097"/>
                </a:cubicBezTo>
                <a:cubicBezTo>
                  <a:pt x="1622" y="1097"/>
                  <a:pt x="1624" y="1096"/>
                  <a:pt x="1625" y="1096"/>
                </a:cubicBezTo>
                <a:cubicBezTo>
                  <a:pt x="1628" y="1095"/>
                  <a:pt x="1632" y="1095"/>
                  <a:pt x="1634" y="1097"/>
                </a:cubicBezTo>
                <a:cubicBezTo>
                  <a:pt x="1635" y="1098"/>
                  <a:pt x="1636" y="1098"/>
                  <a:pt x="1638" y="1099"/>
                </a:cubicBezTo>
                <a:cubicBezTo>
                  <a:pt x="1639" y="1099"/>
                  <a:pt x="1640" y="1100"/>
                  <a:pt x="1641" y="1100"/>
                </a:cubicBezTo>
                <a:cubicBezTo>
                  <a:pt x="1642" y="1100"/>
                  <a:pt x="1643" y="1100"/>
                  <a:pt x="1644" y="1100"/>
                </a:cubicBezTo>
                <a:cubicBezTo>
                  <a:pt x="1645" y="1100"/>
                  <a:pt x="1646" y="1100"/>
                  <a:pt x="1647" y="1100"/>
                </a:cubicBezTo>
                <a:cubicBezTo>
                  <a:pt x="1648" y="1100"/>
                  <a:pt x="1650" y="1101"/>
                  <a:pt x="1652" y="1101"/>
                </a:cubicBezTo>
                <a:cubicBezTo>
                  <a:pt x="1656" y="1101"/>
                  <a:pt x="1660" y="1101"/>
                  <a:pt x="1664" y="1101"/>
                </a:cubicBezTo>
                <a:cubicBezTo>
                  <a:pt x="1667" y="1101"/>
                  <a:pt x="1670" y="1101"/>
                  <a:pt x="1673" y="1102"/>
                </a:cubicBezTo>
                <a:cubicBezTo>
                  <a:pt x="1675" y="1102"/>
                  <a:pt x="1676" y="1102"/>
                  <a:pt x="1677" y="1103"/>
                </a:cubicBezTo>
                <a:cubicBezTo>
                  <a:pt x="1677" y="1104"/>
                  <a:pt x="1677" y="1105"/>
                  <a:pt x="1678" y="1105"/>
                </a:cubicBezTo>
                <a:cubicBezTo>
                  <a:pt x="1678" y="1105"/>
                  <a:pt x="1679" y="1105"/>
                  <a:pt x="1679" y="1104"/>
                </a:cubicBezTo>
                <a:cubicBezTo>
                  <a:pt x="1679" y="1103"/>
                  <a:pt x="1679" y="1101"/>
                  <a:pt x="1679" y="1100"/>
                </a:cubicBezTo>
                <a:cubicBezTo>
                  <a:pt x="1680" y="1099"/>
                  <a:pt x="1682" y="1100"/>
                  <a:pt x="1683" y="1099"/>
                </a:cubicBezTo>
                <a:cubicBezTo>
                  <a:pt x="1684" y="1099"/>
                  <a:pt x="1685" y="1097"/>
                  <a:pt x="1687" y="1098"/>
                </a:cubicBezTo>
                <a:cubicBezTo>
                  <a:pt x="1688" y="1099"/>
                  <a:pt x="1688" y="1100"/>
                  <a:pt x="1689" y="1101"/>
                </a:cubicBezTo>
                <a:cubicBezTo>
                  <a:pt x="1690" y="1101"/>
                  <a:pt x="1691" y="1101"/>
                  <a:pt x="1691" y="1100"/>
                </a:cubicBezTo>
                <a:cubicBezTo>
                  <a:pt x="1690" y="1100"/>
                  <a:pt x="1689" y="1099"/>
                  <a:pt x="1689" y="1099"/>
                </a:cubicBezTo>
                <a:cubicBezTo>
                  <a:pt x="1689" y="1099"/>
                  <a:pt x="1688" y="1097"/>
                  <a:pt x="1688" y="1097"/>
                </a:cubicBezTo>
                <a:cubicBezTo>
                  <a:pt x="1688" y="1096"/>
                  <a:pt x="1690" y="1097"/>
                  <a:pt x="1690" y="1097"/>
                </a:cubicBezTo>
                <a:cubicBezTo>
                  <a:pt x="1691" y="1097"/>
                  <a:pt x="1693" y="1097"/>
                  <a:pt x="1694" y="1097"/>
                </a:cubicBezTo>
                <a:cubicBezTo>
                  <a:pt x="1695" y="1097"/>
                  <a:pt x="1695" y="1097"/>
                  <a:pt x="1695" y="1098"/>
                </a:cubicBezTo>
                <a:cubicBezTo>
                  <a:pt x="1696" y="1098"/>
                  <a:pt x="1696" y="1099"/>
                  <a:pt x="1696" y="1099"/>
                </a:cubicBezTo>
                <a:cubicBezTo>
                  <a:pt x="1697" y="1101"/>
                  <a:pt x="1695" y="1101"/>
                  <a:pt x="1694" y="1102"/>
                </a:cubicBezTo>
                <a:close/>
                <a:moveTo>
                  <a:pt x="1820" y="1698"/>
                </a:moveTo>
                <a:cubicBezTo>
                  <a:pt x="1820" y="1699"/>
                  <a:pt x="1820" y="1699"/>
                  <a:pt x="1819" y="1700"/>
                </a:cubicBezTo>
                <a:cubicBezTo>
                  <a:pt x="1819" y="1700"/>
                  <a:pt x="1818" y="1700"/>
                  <a:pt x="1818" y="1700"/>
                </a:cubicBezTo>
                <a:cubicBezTo>
                  <a:pt x="1817" y="1700"/>
                  <a:pt x="1817" y="1700"/>
                  <a:pt x="1816" y="1700"/>
                </a:cubicBezTo>
                <a:cubicBezTo>
                  <a:pt x="1816" y="1700"/>
                  <a:pt x="1814" y="1701"/>
                  <a:pt x="1815" y="1700"/>
                </a:cubicBezTo>
                <a:cubicBezTo>
                  <a:pt x="1815" y="1699"/>
                  <a:pt x="1816" y="1699"/>
                  <a:pt x="1816" y="1699"/>
                </a:cubicBezTo>
                <a:cubicBezTo>
                  <a:pt x="1817" y="1698"/>
                  <a:pt x="1817" y="1698"/>
                  <a:pt x="1817" y="1697"/>
                </a:cubicBezTo>
                <a:cubicBezTo>
                  <a:pt x="1818" y="1696"/>
                  <a:pt x="1819" y="1696"/>
                  <a:pt x="1820" y="1696"/>
                </a:cubicBezTo>
                <a:cubicBezTo>
                  <a:pt x="1822" y="1696"/>
                  <a:pt x="1821" y="1698"/>
                  <a:pt x="1820" y="1698"/>
                </a:cubicBezTo>
                <a:close/>
                <a:moveTo>
                  <a:pt x="2110" y="1940"/>
                </a:moveTo>
                <a:cubicBezTo>
                  <a:pt x="2110" y="1940"/>
                  <a:pt x="2110" y="1941"/>
                  <a:pt x="2111" y="1942"/>
                </a:cubicBezTo>
                <a:cubicBezTo>
                  <a:pt x="2111" y="1942"/>
                  <a:pt x="2112" y="1942"/>
                  <a:pt x="2112" y="1943"/>
                </a:cubicBezTo>
                <a:cubicBezTo>
                  <a:pt x="2113" y="1944"/>
                  <a:pt x="2113" y="1945"/>
                  <a:pt x="2114" y="1946"/>
                </a:cubicBezTo>
                <a:cubicBezTo>
                  <a:pt x="2115" y="1947"/>
                  <a:pt x="2115" y="1947"/>
                  <a:pt x="2116" y="1949"/>
                </a:cubicBezTo>
                <a:cubicBezTo>
                  <a:pt x="2116" y="1949"/>
                  <a:pt x="2116" y="1950"/>
                  <a:pt x="2116" y="1950"/>
                </a:cubicBezTo>
                <a:cubicBezTo>
                  <a:pt x="2116" y="1951"/>
                  <a:pt x="2116" y="1951"/>
                  <a:pt x="2115" y="1951"/>
                </a:cubicBezTo>
                <a:cubicBezTo>
                  <a:pt x="2114" y="1950"/>
                  <a:pt x="2114" y="1950"/>
                  <a:pt x="2114" y="1949"/>
                </a:cubicBezTo>
                <a:cubicBezTo>
                  <a:pt x="2114" y="1949"/>
                  <a:pt x="2113" y="1948"/>
                  <a:pt x="2113" y="1947"/>
                </a:cubicBezTo>
                <a:cubicBezTo>
                  <a:pt x="2112" y="1947"/>
                  <a:pt x="2112" y="1946"/>
                  <a:pt x="2112" y="1946"/>
                </a:cubicBezTo>
                <a:cubicBezTo>
                  <a:pt x="2111" y="1945"/>
                  <a:pt x="2110" y="1945"/>
                  <a:pt x="2110" y="1944"/>
                </a:cubicBezTo>
                <a:cubicBezTo>
                  <a:pt x="2110" y="1943"/>
                  <a:pt x="2109" y="1941"/>
                  <a:pt x="2110" y="1940"/>
                </a:cubicBezTo>
                <a:close/>
                <a:moveTo>
                  <a:pt x="2217" y="1885"/>
                </a:moveTo>
                <a:cubicBezTo>
                  <a:pt x="2218" y="1886"/>
                  <a:pt x="2218" y="1887"/>
                  <a:pt x="2219" y="1888"/>
                </a:cubicBezTo>
                <a:cubicBezTo>
                  <a:pt x="2220" y="1888"/>
                  <a:pt x="2221" y="1889"/>
                  <a:pt x="2222" y="1889"/>
                </a:cubicBezTo>
                <a:cubicBezTo>
                  <a:pt x="2223" y="1889"/>
                  <a:pt x="2224" y="1889"/>
                  <a:pt x="2224" y="1889"/>
                </a:cubicBezTo>
                <a:cubicBezTo>
                  <a:pt x="2225" y="1890"/>
                  <a:pt x="2225" y="1890"/>
                  <a:pt x="2226" y="1891"/>
                </a:cubicBezTo>
                <a:cubicBezTo>
                  <a:pt x="2226" y="1891"/>
                  <a:pt x="2226" y="1892"/>
                  <a:pt x="2227" y="1892"/>
                </a:cubicBezTo>
                <a:cubicBezTo>
                  <a:pt x="2227" y="1892"/>
                  <a:pt x="2228" y="1893"/>
                  <a:pt x="2228" y="1893"/>
                </a:cubicBezTo>
                <a:cubicBezTo>
                  <a:pt x="2229" y="1894"/>
                  <a:pt x="2228" y="1894"/>
                  <a:pt x="2227" y="1893"/>
                </a:cubicBezTo>
                <a:cubicBezTo>
                  <a:pt x="2227" y="1893"/>
                  <a:pt x="2226" y="1893"/>
                  <a:pt x="2226" y="1892"/>
                </a:cubicBezTo>
                <a:cubicBezTo>
                  <a:pt x="2225" y="1891"/>
                  <a:pt x="2224" y="1891"/>
                  <a:pt x="2223" y="1890"/>
                </a:cubicBezTo>
                <a:cubicBezTo>
                  <a:pt x="2222" y="1889"/>
                  <a:pt x="2221" y="1889"/>
                  <a:pt x="2220" y="1888"/>
                </a:cubicBezTo>
                <a:cubicBezTo>
                  <a:pt x="2218" y="1888"/>
                  <a:pt x="2218" y="1887"/>
                  <a:pt x="2216" y="1886"/>
                </a:cubicBezTo>
                <a:cubicBezTo>
                  <a:pt x="2215" y="1886"/>
                  <a:pt x="2214" y="1885"/>
                  <a:pt x="2213" y="1884"/>
                </a:cubicBezTo>
                <a:cubicBezTo>
                  <a:pt x="2212" y="1884"/>
                  <a:pt x="2212" y="1883"/>
                  <a:pt x="2212" y="1882"/>
                </a:cubicBezTo>
                <a:cubicBezTo>
                  <a:pt x="2212" y="1881"/>
                  <a:pt x="2211" y="1879"/>
                  <a:pt x="2212" y="1880"/>
                </a:cubicBezTo>
                <a:cubicBezTo>
                  <a:pt x="2213" y="1881"/>
                  <a:pt x="2213" y="1881"/>
                  <a:pt x="2213" y="1882"/>
                </a:cubicBezTo>
                <a:cubicBezTo>
                  <a:pt x="2213" y="1882"/>
                  <a:pt x="2214" y="1882"/>
                  <a:pt x="2214" y="1883"/>
                </a:cubicBezTo>
                <a:cubicBezTo>
                  <a:pt x="2215" y="1883"/>
                  <a:pt x="2215" y="1884"/>
                  <a:pt x="2216" y="1884"/>
                </a:cubicBezTo>
                <a:cubicBezTo>
                  <a:pt x="2216" y="1885"/>
                  <a:pt x="2216" y="1885"/>
                  <a:pt x="2217" y="1885"/>
                </a:cubicBezTo>
                <a:close/>
                <a:moveTo>
                  <a:pt x="2300" y="866"/>
                </a:moveTo>
                <a:cubicBezTo>
                  <a:pt x="2300" y="867"/>
                  <a:pt x="2301" y="869"/>
                  <a:pt x="2300" y="870"/>
                </a:cubicBezTo>
                <a:cubicBezTo>
                  <a:pt x="2300" y="871"/>
                  <a:pt x="2300" y="871"/>
                  <a:pt x="2299" y="871"/>
                </a:cubicBezTo>
                <a:cubicBezTo>
                  <a:pt x="2299" y="872"/>
                  <a:pt x="2299" y="873"/>
                  <a:pt x="2299" y="874"/>
                </a:cubicBezTo>
                <a:cubicBezTo>
                  <a:pt x="2300" y="876"/>
                  <a:pt x="2297" y="877"/>
                  <a:pt x="2298" y="879"/>
                </a:cubicBezTo>
                <a:cubicBezTo>
                  <a:pt x="2298" y="879"/>
                  <a:pt x="2299" y="880"/>
                  <a:pt x="2299" y="880"/>
                </a:cubicBezTo>
                <a:cubicBezTo>
                  <a:pt x="2299" y="881"/>
                  <a:pt x="2299" y="881"/>
                  <a:pt x="2299" y="882"/>
                </a:cubicBezTo>
                <a:cubicBezTo>
                  <a:pt x="2298" y="884"/>
                  <a:pt x="2297" y="885"/>
                  <a:pt x="2296" y="887"/>
                </a:cubicBezTo>
                <a:cubicBezTo>
                  <a:pt x="2296" y="888"/>
                  <a:pt x="2295" y="889"/>
                  <a:pt x="2295" y="891"/>
                </a:cubicBezTo>
                <a:cubicBezTo>
                  <a:pt x="2294" y="892"/>
                  <a:pt x="2294" y="894"/>
                  <a:pt x="2293" y="895"/>
                </a:cubicBezTo>
                <a:cubicBezTo>
                  <a:pt x="2293" y="896"/>
                  <a:pt x="2293" y="898"/>
                  <a:pt x="2293" y="899"/>
                </a:cubicBezTo>
                <a:cubicBezTo>
                  <a:pt x="2293" y="901"/>
                  <a:pt x="2294" y="902"/>
                  <a:pt x="2294" y="903"/>
                </a:cubicBezTo>
                <a:cubicBezTo>
                  <a:pt x="2293" y="905"/>
                  <a:pt x="2293" y="906"/>
                  <a:pt x="2293" y="908"/>
                </a:cubicBezTo>
                <a:cubicBezTo>
                  <a:pt x="2293" y="909"/>
                  <a:pt x="2292" y="910"/>
                  <a:pt x="2291" y="911"/>
                </a:cubicBezTo>
                <a:cubicBezTo>
                  <a:pt x="2290" y="913"/>
                  <a:pt x="2290" y="914"/>
                  <a:pt x="2290" y="915"/>
                </a:cubicBezTo>
                <a:cubicBezTo>
                  <a:pt x="2289" y="917"/>
                  <a:pt x="2288" y="918"/>
                  <a:pt x="2287" y="920"/>
                </a:cubicBezTo>
                <a:cubicBezTo>
                  <a:pt x="2286" y="921"/>
                  <a:pt x="2285" y="922"/>
                  <a:pt x="2284" y="921"/>
                </a:cubicBezTo>
                <a:cubicBezTo>
                  <a:pt x="2284" y="920"/>
                  <a:pt x="2284" y="919"/>
                  <a:pt x="2284" y="919"/>
                </a:cubicBezTo>
                <a:cubicBezTo>
                  <a:pt x="2284" y="918"/>
                  <a:pt x="2285" y="918"/>
                  <a:pt x="2285" y="918"/>
                </a:cubicBezTo>
                <a:cubicBezTo>
                  <a:pt x="2285" y="917"/>
                  <a:pt x="2284" y="917"/>
                  <a:pt x="2284" y="917"/>
                </a:cubicBezTo>
                <a:cubicBezTo>
                  <a:pt x="2283" y="916"/>
                  <a:pt x="2283" y="916"/>
                  <a:pt x="2282" y="916"/>
                </a:cubicBezTo>
                <a:cubicBezTo>
                  <a:pt x="2281" y="915"/>
                  <a:pt x="2280" y="916"/>
                  <a:pt x="2279" y="917"/>
                </a:cubicBezTo>
                <a:cubicBezTo>
                  <a:pt x="2278" y="919"/>
                  <a:pt x="2278" y="920"/>
                  <a:pt x="2277" y="921"/>
                </a:cubicBezTo>
                <a:cubicBezTo>
                  <a:pt x="2276" y="921"/>
                  <a:pt x="2273" y="923"/>
                  <a:pt x="2274" y="924"/>
                </a:cubicBezTo>
                <a:cubicBezTo>
                  <a:pt x="2275" y="924"/>
                  <a:pt x="2276" y="923"/>
                  <a:pt x="2276" y="923"/>
                </a:cubicBezTo>
                <a:cubicBezTo>
                  <a:pt x="2277" y="922"/>
                  <a:pt x="2278" y="921"/>
                  <a:pt x="2279" y="921"/>
                </a:cubicBezTo>
                <a:cubicBezTo>
                  <a:pt x="2281" y="921"/>
                  <a:pt x="2282" y="922"/>
                  <a:pt x="2283" y="924"/>
                </a:cubicBezTo>
                <a:cubicBezTo>
                  <a:pt x="2283" y="925"/>
                  <a:pt x="2283" y="927"/>
                  <a:pt x="2282" y="928"/>
                </a:cubicBezTo>
                <a:cubicBezTo>
                  <a:pt x="2281" y="929"/>
                  <a:pt x="2280" y="929"/>
                  <a:pt x="2279" y="930"/>
                </a:cubicBezTo>
                <a:cubicBezTo>
                  <a:pt x="2278" y="930"/>
                  <a:pt x="2276" y="930"/>
                  <a:pt x="2275" y="931"/>
                </a:cubicBezTo>
                <a:cubicBezTo>
                  <a:pt x="2273" y="932"/>
                  <a:pt x="2272" y="933"/>
                  <a:pt x="2271" y="934"/>
                </a:cubicBezTo>
                <a:cubicBezTo>
                  <a:pt x="2270" y="935"/>
                  <a:pt x="2268" y="936"/>
                  <a:pt x="2267" y="937"/>
                </a:cubicBezTo>
                <a:cubicBezTo>
                  <a:pt x="2266" y="939"/>
                  <a:pt x="2265" y="941"/>
                  <a:pt x="2264" y="942"/>
                </a:cubicBezTo>
                <a:cubicBezTo>
                  <a:pt x="2262" y="943"/>
                  <a:pt x="2261" y="944"/>
                  <a:pt x="2259" y="945"/>
                </a:cubicBezTo>
                <a:cubicBezTo>
                  <a:pt x="2259" y="945"/>
                  <a:pt x="2258" y="945"/>
                  <a:pt x="2257" y="945"/>
                </a:cubicBezTo>
                <a:cubicBezTo>
                  <a:pt x="2257" y="946"/>
                  <a:pt x="2256" y="945"/>
                  <a:pt x="2255" y="945"/>
                </a:cubicBezTo>
                <a:cubicBezTo>
                  <a:pt x="2254" y="945"/>
                  <a:pt x="2253" y="946"/>
                  <a:pt x="2252" y="946"/>
                </a:cubicBezTo>
                <a:cubicBezTo>
                  <a:pt x="2251" y="947"/>
                  <a:pt x="2250" y="947"/>
                  <a:pt x="2249" y="948"/>
                </a:cubicBezTo>
                <a:cubicBezTo>
                  <a:pt x="2246" y="950"/>
                  <a:pt x="2244" y="954"/>
                  <a:pt x="2240" y="955"/>
                </a:cubicBezTo>
                <a:cubicBezTo>
                  <a:pt x="2238" y="955"/>
                  <a:pt x="2237" y="955"/>
                  <a:pt x="2235" y="955"/>
                </a:cubicBezTo>
                <a:cubicBezTo>
                  <a:pt x="2233" y="955"/>
                  <a:pt x="2228" y="955"/>
                  <a:pt x="2229" y="958"/>
                </a:cubicBezTo>
                <a:cubicBezTo>
                  <a:pt x="2230" y="959"/>
                  <a:pt x="2230" y="959"/>
                  <a:pt x="2230" y="960"/>
                </a:cubicBezTo>
                <a:cubicBezTo>
                  <a:pt x="2230" y="961"/>
                  <a:pt x="2229" y="962"/>
                  <a:pt x="2228" y="962"/>
                </a:cubicBezTo>
                <a:cubicBezTo>
                  <a:pt x="2227" y="963"/>
                  <a:pt x="2227" y="965"/>
                  <a:pt x="2226" y="966"/>
                </a:cubicBezTo>
                <a:cubicBezTo>
                  <a:pt x="2224" y="968"/>
                  <a:pt x="2223" y="970"/>
                  <a:pt x="2221" y="971"/>
                </a:cubicBezTo>
                <a:cubicBezTo>
                  <a:pt x="2218" y="972"/>
                  <a:pt x="2216" y="973"/>
                  <a:pt x="2214" y="973"/>
                </a:cubicBezTo>
                <a:cubicBezTo>
                  <a:pt x="2212" y="973"/>
                  <a:pt x="2210" y="974"/>
                  <a:pt x="2209" y="975"/>
                </a:cubicBezTo>
                <a:cubicBezTo>
                  <a:pt x="2206" y="976"/>
                  <a:pt x="2203" y="977"/>
                  <a:pt x="2200" y="977"/>
                </a:cubicBezTo>
                <a:cubicBezTo>
                  <a:pt x="2197" y="977"/>
                  <a:pt x="2194" y="977"/>
                  <a:pt x="2191" y="977"/>
                </a:cubicBezTo>
                <a:cubicBezTo>
                  <a:pt x="2190" y="977"/>
                  <a:pt x="2189" y="976"/>
                  <a:pt x="2187" y="975"/>
                </a:cubicBezTo>
                <a:cubicBezTo>
                  <a:pt x="2186" y="975"/>
                  <a:pt x="2184" y="974"/>
                  <a:pt x="2183" y="973"/>
                </a:cubicBezTo>
                <a:cubicBezTo>
                  <a:pt x="2182" y="973"/>
                  <a:pt x="2181" y="972"/>
                  <a:pt x="2180" y="972"/>
                </a:cubicBezTo>
                <a:cubicBezTo>
                  <a:pt x="2179" y="970"/>
                  <a:pt x="2182" y="970"/>
                  <a:pt x="2183" y="970"/>
                </a:cubicBezTo>
                <a:cubicBezTo>
                  <a:pt x="2186" y="970"/>
                  <a:pt x="2189" y="969"/>
                  <a:pt x="2193" y="969"/>
                </a:cubicBezTo>
                <a:cubicBezTo>
                  <a:pt x="2196" y="969"/>
                  <a:pt x="2200" y="967"/>
                  <a:pt x="2203" y="967"/>
                </a:cubicBezTo>
                <a:cubicBezTo>
                  <a:pt x="2205" y="966"/>
                  <a:pt x="2207" y="966"/>
                  <a:pt x="2209" y="966"/>
                </a:cubicBezTo>
                <a:cubicBezTo>
                  <a:pt x="2211" y="965"/>
                  <a:pt x="2212" y="964"/>
                  <a:pt x="2213" y="963"/>
                </a:cubicBezTo>
                <a:cubicBezTo>
                  <a:pt x="2216" y="961"/>
                  <a:pt x="2218" y="957"/>
                  <a:pt x="2220" y="955"/>
                </a:cubicBezTo>
                <a:cubicBezTo>
                  <a:pt x="2222" y="953"/>
                  <a:pt x="2223" y="952"/>
                  <a:pt x="2224" y="951"/>
                </a:cubicBezTo>
                <a:cubicBezTo>
                  <a:pt x="2226" y="950"/>
                  <a:pt x="2227" y="949"/>
                  <a:pt x="2229" y="948"/>
                </a:cubicBezTo>
                <a:cubicBezTo>
                  <a:pt x="2230" y="948"/>
                  <a:pt x="2230" y="948"/>
                  <a:pt x="2231" y="948"/>
                </a:cubicBezTo>
                <a:cubicBezTo>
                  <a:pt x="2232" y="948"/>
                  <a:pt x="2232" y="947"/>
                  <a:pt x="2233" y="947"/>
                </a:cubicBezTo>
                <a:cubicBezTo>
                  <a:pt x="2234" y="946"/>
                  <a:pt x="2235" y="945"/>
                  <a:pt x="2236" y="944"/>
                </a:cubicBezTo>
                <a:cubicBezTo>
                  <a:pt x="2238" y="944"/>
                  <a:pt x="2238" y="943"/>
                  <a:pt x="2238" y="941"/>
                </a:cubicBezTo>
                <a:cubicBezTo>
                  <a:pt x="2239" y="940"/>
                  <a:pt x="2239" y="940"/>
                  <a:pt x="2240" y="939"/>
                </a:cubicBezTo>
                <a:cubicBezTo>
                  <a:pt x="2240" y="938"/>
                  <a:pt x="2239" y="937"/>
                  <a:pt x="2239" y="936"/>
                </a:cubicBezTo>
                <a:cubicBezTo>
                  <a:pt x="2240" y="936"/>
                  <a:pt x="2240" y="935"/>
                  <a:pt x="2241" y="935"/>
                </a:cubicBezTo>
                <a:cubicBezTo>
                  <a:pt x="2242" y="934"/>
                  <a:pt x="2243" y="933"/>
                  <a:pt x="2244" y="932"/>
                </a:cubicBezTo>
                <a:cubicBezTo>
                  <a:pt x="2246" y="931"/>
                  <a:pt x="2248" y="930"/>
                  <a:pt x="2249" y="929"/>
                </a:cubicBezTo>
                <a:cubicBezTo>
                  <a:pt x="2251" y="928"/>
                  <a:pt x="2252" y="927"/>
                  <a:pt x="2254" y="926"/>
                </a:cubicBezTo>
                <a:cubicBezTo>
                  <a:pt x="2254" y="925"/>
                  <a:pt x="2255" y="924"/>
                  <a:pt x="2256" y="924"/>
                </a:cubicBezTo>
                <a:cubicBezTo>
                  <a:pt x="2256" y="923"/>
                  <a:pt x="2257" y="922"/>
                  <a:pt x="2258" y="922"/>
                </a:cubicBezTo>
                <a:cubicBezTo>
                  <a:pt x="2260" y="920"/>
                  <a:pt x="2261" y="919"/>
                  <a:pt x="2263" y="918"/>
                </a:cubicBezTo>
                <a:cubicBezTo>
                  <a:pt x="2264" y="917"/>
                  <a:pt x="2265" y="915"/>
                  <a:pt x="2267" y="913"/>
                </a:cubicBezTo>
                <a:cubicBezTo>
                  <a:pt x="2268" y="912"/>
                  <a:pt x="2269" y="910"/>
                  <a:pt x="2270" y="908"/>
                </a:cubicBezTo>
                <a:cubicBezTo>
                  <a:pt x="2271" y="907"/>
                  <a:pt x="2272" y="906"/>
                  <a:pt x="2272" y="905"/>
                </a:cubicBezTo>
                <a:cubicBezTo>
                  <a:pt x="2273" y="903"/>
                  <a:pt x="2274" y="902"/>
                  <a:pt x="2275" y="901"/>
                </a:cubicBezTo>
                <a:cubicBezTo>
                  <a:pt x="2276" y="899"/>
                  <a:pt x="2277" y="896"/>
                  <a:pt x="2278" y="894"/>
                </a:cubicBezTo>
                <a:cubicBezTo>
                  <a:pt x="2279" y="893"/>
                  <a:pt x="2279" y="892"/>
                  <a:pt x="2280" y="891"/>
                </a:cubicBezTo>
                <a:cubicBezTo>
                  <a:pt x="2280" y="889"/>
                  <a:pt x="2280" y="889"/>
                  <a:pt x="2281" y="888"/>
                </a:cubicBezTo>
                <a:cubicBezTo>
                  <a:pt x="2282" y="887"/>
                  <a:pt x="2282" y="886"/>
                  <a:pt x="2282" y="885"/>
                </a:cubicBezTo>
                <a:cubicBezTo>
                  <a:pt x="2283" y="884"/>
                  <a:pt x="2283" y="883"/>
                  <a:pt x="2283" y="882"/>
                </a:cubicBezTo>
                <a:cubicBezTo>
                  <a:pt x="2283" y="880"/>
                  <a:pt x="2284" y="879"/>
                  <a:pt x="2284" y="878"/>
                </a:cubicBezTo>
                <a:cubicBezTo>
                  <a:pt x="2284" y="877"/>
                  <a:pt x="2285" y="876"/>
                  <a:pt x="2285" y="876"/>
                </a:cubicBezTo>
                <a:cubicBezTo>
                  <a:pt x="2285" y="875"/>
                  <a:pt x="2285" y="874"/>
                  <a:pt x="2285" y="874"/>
                </a:cubicBezTo>
                <a:cubicBezTo>
                  <a:pt x="2286" y="872"/>
                  <a:pt x="2287" y="870"/>
                  <a:pt x="2288" y="869"/>
                </a:cubicBezTo>
                <a:cubicBezTo>
                  <a:pt x="2288" y="868"/>
                  <a:pt x="2289" y="868"/>
                  <a:pt x="2290" y="867"/>
                </a:cubicBezTo>
                <a:cubicBezTo>
                  <a:pt x="2290" y="866"/>
                  <a:pt x="2291" y="865"/>
                  <a:pt x="2292" y="864"/>
                </a:cubicBezTo>
                <a:cubicBezTo>
                  <a:pt x="2292" y="863"/>
                  <a:pt x="2294" y="862"/>
                  <a:pt x="2295" y="862"/>
                </a:cubicBezTo>
                <a:cubicBezTo>
                  <a:pt x="2296" y="862"/>
                  <a:pt x="2297" y="862"/>
                  <a:pt x="2298" y="862"/>
                </a:cubicBezTo>
                <a:cubicBezTo>
                  <a:pt x="2299" y="862"/>
                  <a:pt x="2300" y="862"/>
                  <a:pt x="2300" y="863"/>
                </a:cubicBezTo>
                <a:cubicBezTo>
                  <a:pt x="2301" y="863"/>
                  <a:pt x="2301" y="863"/>
                  <a:pt x="2301" y="864"/>
                </a:cubicBezTo>
                <a:cubicBezTo>
                  <a:pt x="2302" y="865"/>
                  <a:pt x="2301" y="865"/>
                  <a:pt x="2300" y="866"/>
                </a:cubicBezTo>
                <a:close/>
                <a:moveTo>
                  <a:pt x="2837" y="880"/>
                </a:moveTo>
                <a:cubicBezTo>
                  <a:pt x="2835" y="880"/>
                  <a:pt x="2835" y="881"/>
                  <a:pt x="2833" y="881"/>
                </a:cubicBezTo>
                <a:cubicBezTo>
                  <a:pt x="2833" y="882"/>
                  <a:pt x="2832" y="881"/>
                  <a:pt x="2831" y="882"/>
                </a:cubicBezTo>
                <a:cubicBezTo>
                  <a:pt x="2830" y="883"/>
                  <a:pt x="2831" y="884"/>
                  <a:pt x="2830" y="885"/>
                </a:cubicBezTo>
                <a:cubicBezTo>
                  <a:pt x="2830" y="886"/>
                  <a:pt x="2829" y="886"/>
                  <a:pt x="2830" y="886"/>
                </a:cubicBezTo>
                <a:cubicBezTo>
                  <a:pt x="2830" y="887"/>
                  <a:pt x="2830" y="887"/>
                  <a:pt x="2831" y="887"/>
                </a:cubicBezTo>
                <a:cubicBezTo>
                  <a:pt x="2832" y="887"/>
                  <a:pt x="2833" y="886"/>
                  <a:pt x="2834" y="885"/>
                </a:cubicBezTo>
                <a:cubicBezTo>
                  <a:pt x="2835" y="885"/>
                  <a:pt x="2836" y="885"/>
                  <a:pt x="2836" y="884"/>
                </a:cubicBezTo>
                <a:cubicBezTo>
                  <a:pt x="2837" y="884"/>
                  <a:pt x="2837" y="883"/>
                  <a:pt x="2838" y="882"/>
                </a:cubicBezTo>
                <a:cubicBezTo>
                  <a:pt x="2838" y="882"/>
                  <a:pt x="2838" y="882"/>
                  <a:pt x="2838" y="881"/>
                </a:cubicBezTo>
                <a:cubicBezTo>
                  <a:pt x="2838" y="880"/>
                  <a:pt x="2838" y="879"/>
                  <a:pt x="2837" y="880"/>
                </a:cubicBezTo>
                <a:close/>
                <a:moveTo>
                  <a:pt x="2846" y="890"/>
                </a:moveTo>
                <a:cubicBezTo>
                  <a:pt x="2846" y="890"/>
                  <a:pt x="2846" y="891"/>
                  <a:pt x="2847" y="891"/>
                </a:cubicBezTo>
                <a:cubicBezTo>
                  <a:pt x="2848" y="892"/>
                  <a:pt x="2847" y="892"/>
                  <a:pt x="2848" y="893"/>
                </a:cubicBezTo>
                <a:cubicBezTo>
                  <a:pt x="2848" y="895"/>
                  <a:pt x="2850" y="892"/>
                  <a:pt x="2851" y="891"/>
                </a:cubicBezTo>
                <a:cubicBezTo>
                  <a:pt x="2852" y="890"/>
                  <a:pt x="2853" y="888"/>
                  <a:pt x="2854" y="886"/>
                </a:cubicBezTo>
                <a:cubicBezTo>
                  <a:pt x="2855" y="885"/>
                  <a:pt x="2856" y="885"/>
                  <a:pt x="2857" y="884"/>
                </a:cubicBezTo>
                <a:cubicBezTo>
                  <a:pt x="2857" y="884"/>
                  <a:pt x="2859" y="883"/>
                  <a:pt x="2859" y="882"/>
                </a:cubicBezTo>
                <a:cubicBezTo>
                  <a:pt x="2859" y="881"/>
                  <a:pt x="2858" y="881"/>
                  <a:pt x="2857" y="881"/>
                </a:cubicBezTo>
                <a:cubicBezTo>
                  <a:pt x="2856" y="881"/>
                  <a:pt x="2856" y="882"/>
                  <a:pt x="2855" y="882"/>
                </a:cubicBezTo>
                <a:cubicBezTo>
                  <a:pt x="2855" y="881"/>
                  <a:pt x="2854" y="881"/>
                  <a:pt x="2854" y="880"/>
                </a:cubicBezTo>
                <a:cubicBezTo>
                  <a:pt x="2852" y="879"/>
                  <a:pt x="2851" y="879"/>
                  <a:pt x="2850" y="879"/>
                </a:cubicBezTo>
                <a:cubicBezTo>
                  <a:pt x="2849" y="879"/>
                  <a:pt x="2849" y="878"/>
                  <a:pt x="2848" y="878"/>
                </a:cubicBezTo>
                <a:cubicBezTo>
                  <a:pt x="2847" y="877"/>
                  <a:pt x="2846" y="878"/>
                  <a:pt x="2846" y="878"/>
                </a:cubicBezTo>
                <a:cubicBezTo>
                  <a:pt x="2844" y="879"/>
                  <a:pt x="2845" y="881"/>
                  <a:pt x="2844" y="882"/>
                </a:cubicBezTo>
                <a:cubicBezTo>
                  <a:pt x="2843" y="883"/>
                  <a:pt x="2842" y="883"/>
                  <a:pt x="2842" y="884"/>
                </a:cubicBezTo>
                <a:cubicBezTo>
                  <a:pt x="2842" y="884"/>
                  <a:pt x="2842" y="885"/>
                  <a:pt x="2841" y="886"/>
                </a:cubicBezTo>
                <a:cubicBezTo>
                  <a:pt x="2841" y="886"/>
                  <a:pt x="2838" y="888"/>
                  <a:pt x="2840" y="889"/>
                </a:cubicBezTo>
                <a:cubicBezTo>
                  <a:pt x="2841" y="890"/>
                  <a:pt x="2842" y="887"/>
                  <a:pt x="2843" y="887"/>
                </a:cubicBezTo>
                <a:cubicBezTo>
                  <a:pt x="2844" y="887"/>
                  <a:pt x="2845" y="888"/>
                  <a:pt x="2846" y="889"/>
                </a:cubicBezTo>
                <a:cubicBezTo>
                  <a:pt x="2846" y="889"/>
                  <a:pt x="2846" y="889"/>
                  <a:pt x="2846" y="890"/>
                </a:cubicBezTo>
                <a:close/>
                <a:moveTo>
                  <a:pt x="162" y="1286"/>
                </a:moveTo>
                <a:cubicBezTo>
                  <a:pt x="163" y="1288"/>
                  <a:pt x="164" y="1285"/>
                  <a:pt x="165" y="1285"/>
                </a:cubicBezTo>
                <a:cubicBezTo>
                  <a:pt x="165" y="1284"/>
                  <a:pt x="166" y="1283"/>
                  <a:pt x="167" y="1282"/>
                </a:cubicBezTo>
                <a:cubicBezTo>
                  <a:pt x="167" y="1282"/>
                  <a:pt x="168" y="1282"/>
                  <a:pt x="168" y="1281"/>
                </a:cubicBezTo>
                <a:cubicBezTo>
                  <a:pt x="168" y="1281"/>
                  <a:pt x="167" y="1281"/>
                  <a:pt x="166" y="1280"/>
                </a:cubicBezTo>
                <a:cubicBezTo>
                  <a:pt x="166" y="1280"/>
                  <a:pt x="166" y="1280"/>
                  <a:pt x="165" y="1279"/>
                </a:cubicBezTo>
                <a:cubicBezTo>
                  <a:pt x="164" y="1279"/>
                  <a:pt x="163" y="1281"/>
                  <a:pt x="163" y="1281"/>
                </a:cubicBezTo>
                <a:cubicBezTo>
                  <a:pt x="162" y="1282"/>
                  <a:pt x="161" y="1282"/>
                  <a:pt x="161" y="1283"/>
                </a:cubicBezTo>
                <a:cubicBezTo>
                  <a:pt x="160" y="1284"/>
                  <a:pt x="161" y="1284"/>
                  <a:pt x="161" y="1284"/>
                </a:cubicBezTo>
                <a:cubicBezTo>
                  <a:pt x="162" y="1285"/>
                  <a:pt x="162" y="1285"/>
                  <a:pt x="162" y="1286"/>
                </a:cubicBezTo>
                <a:close/>
                <a:moveTo>
                  <a:pt x="3212" y="997"/>
                </a:moveTo>
                <a:cubicBezTo>
                  <a:pt x="3212" y="995"/>
                  <a:pt x="3210" y="996"/>
                  <a:pt x="3209" y="996"/>
                </a:cubicBezTo>
                <a:cubicBezTo>
                  <a:pt x="3207" y="996"/>
                  <a:pt x="3207" y="997"/>
                  <a:pt x="3206" y="999"/>
                </a:cubicBezTo>
                <a:cubicBezTo>
                  <a:pt x="3206" y="1001"/>
                  <a:pt x="3205" y="1002"/>
                  <a:pt x="3204" y="1003"/>
                </a:cubicBezTo>
                <a:cubicBezTo>
                  <a:pt x="3204" y="1005"/>
                  <a:pt x="3203" y="1007"/>
                  <a:pt x="3201" y="1007"/>
                </a:cubicBezTo>
                <a:cubicBezTo>
                  <a:pt x="3200" y="1007"/>
                  <a:pt x="3199" y="1006"/>
                  <a:pt x="3198" y="1006"/>
                </a:cubicBezTo>
                <a:cubicBezTo>
                  <a:pt x="3197" y="1007"/>
                  <a:pt x="3197" y="1007"/>
                  <a:pt x="3196" y="1008"/>
                </a:cubicBezTo>
                <a:cubicBezTo>
                  <a:pt x="3195" y="1008"/>
                  <a:pt x="3193" y="1009"/>
                  <a:pt x="3194" y="1010"/>
                </a:cubicBezTo>
                <a:cubicBezTo>
                  <a:pt x="3196" y="1011"/>
                  <a:pt x="3193" y="1012"/>
                  <a:pt x="3194" y="1013"/>
                </a:cubicBezTo>
                <a:cubicBezTo>
                  <a:pt x="3194" y="1014"/>
                  <a:pt x="3194" y="1014"/>
                  <a:pt x="3195" y="1015"/>
                </a:cubicBezTo>
                <a:cubicBezTo>
                  <a:pt x="3196" y="1015"/>
                  <a:pt x="3195" y="1016"/>
                  <a:pt x="3196" y="1016"/>
                </a:cubicBezTo>
                <a:cubicBezTo>
                  <a:pt x="3197" y="1018"/>
                  <a:pt x="3198" y="1016"/>
                  <a:pt x="3199" y="1015"/>
                </a:cubicBezTo>
                <a:cubicBezTo>
                  <a:pt x="3200" y="1014"/>
                  <a:pt x="3201" y="1013"/>
                  <a:pt x="3202" y="1012"/>
                </a:cubicBezTo>
                <a:cubicBezTo>
                  <a:pt x="3202" y="1011"/>
                  <a:pt x="3204" y="1009"/>
                  <a:pt x="3205" y="1008"/>
                </a:cubicBezTo>
                <a:cubicBezTo>
                  <a:pt x="3207" y="1006"/>
                  <a:pt x="3212" y="1006"/>
                  <a:pt x="3211" y="1002"/>
                </a:cubicBezTo>
                <a:cubicBezTo>
                  <a:pt x="3211" y="1001"/>
                  <a:pt x="3211" y="1000"/>
                  <a:pt x="3211" y="1000"/>
                </a:cubicBezTo>
                <a:cubicBezTo>
                  <a:pt x="3212" y="999"/>
                  <a:pt x="3212" y="998"/>
                  <a:pt x="3212" y="997"/>
                </a:cubicBezTo>
                <a:close/>
                <a:moveTo>
                  <a:pt x="3784" y="967"/>
                </a:moveTo>
                <a:cubicBezTo>
                  <a:pt x="3784" y="966"/>
                  <a:pt x="3785" y="965"/>
                  <a:pt x="3783" y="965"/>
                </a:cubicBezTo>
                <a:cubicBezTo>
                  <a:pt x="3783" y="965"/>
                  <a:pt x="3782" y="966"/>
                  <a:pt x="3782" y="967"/>
                </a:cubicBezTo>
                <a:cubicBezTo>
                  <a:pt x="3782" y="967"/>
                  <a:pt x="3783" y="967"/>
                  <a:pt x="3784" y="967"/>
                </a:cubicBezTo>
                <a:close/>
                <a:moveTo>
                  <a:pt x="3793" y="965"/>
                </a:moveTo>
                <a:cubicBezTo>
                  <a:pt x="3794" y="965"/>
                  <a:pt x="3794" y="964"/>
                  <a:pt x="3795" y="964"/>
                </a:cubicBezTo>
                <a:cubicBezTo>
                  <a:pt x="3796" y="963"/>
                  <a:pt x="3796" y="962"/>
                  <a:pt x="3796" y="961"/>
                </a:cubicBezTo>
                <a:cubicBezTo>
                  <a:pt x="3796" y="960"/>
                  <a:pt x="3794" y="960"/>
                  <a:pt x="3793" y="960"/>
                </a:cubicBezTo>
                <a:cubicBezTo>
                  <a:pt x="3792" y="959"/>
                  <a:pt x="3792" y="959"/>
                  <a:pt x="3792" y="959"/>
                </a:cubicBezTo>
                <a:cubicBezTo>
                  <a:pt x="3791" y="959"/>
                  <a:pt x="3790" y="960"/>
                  <a:pt x="3790" y="961"/>
                </a:cubicBezTo>
                <a:cubicBezTo>
                  <a:pt x="3790" y="962"/>
                  <a:pt x="3789" y="962"/>
                  <a:pt x="3788" y="962"/>
                </a:cubicBezTo>
                <a:cubicBezTo>
                  <a:pt x="3786" y="963"/>
                  <a:pt x="3788" y="963"/>
                  <a:pt x="3789" y="963"/>
                </a:cubicBezTo>
                <a:cubicBezTo>
                  <a:pt x="3791" y="963"/>
                  <a:pt x="3791" y="964"/>
                  <a:pt x="3791" y="964"/>
                </a:cubicBezTo>
                <a:cubicBezTo>
                  <a:pt x="3791" y="964"/>
                  <a:pt x="3791" y="964"/>
                  <a:pt x="3791" y="965"/>
                </a:cubicBezTo>
                <a:cubicBezTo>
                  <a:pt x="3791" y="966"/>
                  <a:pt x="3789" y="966"/>
                  <a:pt x="3788" y="966"/>
                </a:cubicBezTo>
                <a:cubicBezTo>
                  <a:pt x="3787" y="965"/>
                  <a:pt x="3785" y="967"/>
                  <a:pt x="3785" y="968"/>
                </a:cubicBezTo>
                <a:cubicBezTo>
                  <a:pt x="3784" y="969"/>
                  <a:pt x="3784" y="969"/>
                  <a:pt x="3783" y="968"/>
                </a:cubicBezTo>
                <a:cubicBezTo>
                  <a:pt x="3782" y="968"/>
                  <a:pt x="3781" y="969"/>
                  <a:pt x="3780" y="969"/>
                </a:cubicBezTo>
                <a:cubicBezTo>
                  <a:pt x="3780" y="969"/>
                  <a:pt x="3779" y="970"/>
                  <a:pt x="3778" y="969"/>
                </a:cubicBezTo>
                <a:cubicBezTo>
                  <a:pt x="3777" y="969"/>
                  <a:pt x="3777" y="970"/>
                  <a:pt x="3776" y="970"/>
                </a:cubicBezTo>
                <a:cubicBezTo>
                  <a:pt x="3775" y="971"/>
                  <a:pt x="3774" y="971"/>
                  <a:pt x="3774" y="971"/>
                </a:cubicBezTo>
                <a:cubicBezTo>
                  <a:pt x="3773" y="970"/>
                  <a:pt x="3772" y="970"/>
                  <a:pt x="3772" y="971"/>
                </a:cubicBezTo>
                <a:cubicBezTo>
                  <a:pt x="3771" y="971"/>
                  <a:pt x="3769" y="972"/>
                  <a:pt x="3769" y="972"/>
                </a:cubicBezTo>
                <a:cubicBezTo>
                  <a:pt x="3769" y="973"/>
                  <a:pt x="3771" y="973"/>
                  <a:pt x="3771" y="972"/>
                </a:cubicBezTo>
                <a:cubicBezTo>
                  <a:pt x="3772" y="972"/>
                  <a:pt x="3773" y="972"/>
                  <a:pt x="3774" y="972"/>
                </a:cubicBezTo>
                <a:cubicBezTo>
                  <a:pt x="3775" y="972"/>
                  <a:pt x="3776" y="972"/>
                  <a:pt x="3776" y="971"/>
                </a:cubicBezTo>
                <a:cubicBezTo>
                  <a:pt x="3777" y="971"/>
                  <a:pt x="3779" y="971"/>
                  <a:pt x="3779" y="971"/>
                </a:cubicBezTo>
                <a:cubicBezTo>
                  <a:pt x="3780" y="972"/>
                  <a:pt x="3781" y="971"/>
                  <a:pt x="3781" y="971"/>
                </a:cubicBezTo>
                <a:cubicBezTo>
                  <a:pt x="3781" y="970"/>
                  <a:pt x="3782" y="970"/>
                  <a:pt x="3783" y="970"/>
                </a:cubicBezTo>
                <a:cubicBezTo>
                  <a:pt x="3784" y="971"/>
                  <a:pt x="3784" y="970"/>
                  <a:pt x="3785" y="970"/>
                </a:cubicBezTo>
                <a:cubicBezTo>
                  <a:pt x="3786" y="969"/>
                  <a:pt x="3786" y="970"/>
                  <a:pt x="3787" y="971"/>
                </a:cubicBezTo>
                <a:cubicBezTo>
                  <a:pt x="3787" y="971"/>
                  <a:pt x="3788" y="969"/>
                  <a:pt x="3789" y="969"/>
                </a:cubicBezTo>
                <a:cubicBezTo>
                  <a:pt x="3789" y="968"/>
                  <a:pt x="3790" y="968"/>
                  <a:pt x="3791" y="968"/>
                </a:cubicBezTo>
                <a:cubicBezTo>
                  <a:pt x="3791" y="969"/>
                  <a:pt x="3793" y="969"/>
                  <a:pt x="3793" y="969"/>
                </a:cubicBezTo>
                <a:cubicBezTo>
                  <a:pt x="3794" y="968"/>
                  <a:pt x="3794" y="967"/>
                  <a:pt x="3793" y="967"/>
                </a:cubicBezTo>
                <a:cubicBezTo>
                  <a:pt x="3792" y="967"/>
                  <a:pt x="3792" y="966"/>
                  <a:pt x="3793" y="965"/>
                </a:cubicBezTo>
                <a:close/>
                <a:moveTo>
                  <a:pt x="3827" y="959"/>
                </a:moveTo>
                <a:cubicBezTo>
                  <a:pt x="3826" y="958"/>
                  <a:pt x="3826" y="959"/>
                  <a:pt x="3826" y="959"/>
                </a:cubicBezTo>
                <a:cubicBezTo>
                  <a:pt x="3824" y="959"/>
                  <a:pt x="3824" y="960"/>
                  <a:pt x="3823" y="961"/>
                </a:cubicBezTo>
                <a:cubicBezTo>
                  <a:pt x="3822" y="962"/>
                  <a:pt x="3823" y="963"/>
                  <a:pt x="3824" y="963"/>
                </a:cubicBezTo>
                <a:cubicBezTo>
                  <a:pt x="3825" y="963"/>
                  <a:pt x="3825" y="962"/>
                  <a:pt x="3826" y="961"/>
                </a:cubicBezTo>
                <a:cubicBezTo>
                  <a:pt x="3826" y="961"/>
                  <a:pt x="3827" y="961"/>
                  <a:pt x="3828" y="961"/>
                </a:cubicBezTo>
                <a:cubicBezTo>
                  <a:pt x="3829" y="961"/>
                  <a:pt x="3829" y="960"/>
                  <a:pt x="3829" y="959"/>
                </a:cubicBezTo>
                <a:cubicBezTo>
                  <a:pt x="3829" y="958"/>
                  <a:pt x="3828" y="959"/>
                  <a:pt x="3827" y="959"/>
                </a:cubicBezTo>
                <a:close/>
                <a:moveTo>
                  <a:pt x="3765" y="972"/>
                </a:moveTo>
                <a:cubicBezTo>
                  <a:pt x="3765" y="972"/>
                  <a:pt x="3765" y="972"/>
                  <a:pt x="3765" y="973"/>
                </a:cubicBezTo>
                <a:cubicBezTo>
                  <a:pt x="3765" y="974"/>
                  <a:pt x="3766" y="973"/>
                  <a:pt x="3766" y="973"/>
                </a:cubicBezTo>
                <a:cubicBezTo>
                  <a:pt x="3766" y="972"/>
                  <a:pt x="3766" y="971"/>
                  <a:pt x="3765" y="972"/>
                </a:cubicBezTo>
                <a:close/>
                <a:moveTo>
                  <a:pt x="3811" y="967"/>
                </a:moveTo>
                <a:cubicBezTo>
                  <a:pt x="3809" y="968"/>
                  <a:pt x="3807" y="967"/>
                  <a:pt x="3807" y="967"/>
                </a:cubicBezTo>
                <a:cubicBezTo>
                  <a:pt x="3806" y="967"/>
                  <a:pt x="3805" y="967"/>
                  <a:pt x="3805" y="967"/>
                </a:cubicBezTo>
                <a:cubicBezTo>
                  <a:pt x="3804" y="966"/>
                  <a:pt x="3803" y="967"/>
                  <a:pt x="3801" y="967"/>
                </a:cubicBezTo>
                <a:cubicBezTo>
                  <a:pt x="3800" y="968"/>
                  <a:pt x="3799" y="968"/>
                  <a:pt x="3798" y="968"/>
                </a:cubicBezTo>
                <a:cubicBezTo>
                  <a:pt x="3797" y="968"/>
                  <a:pt x="3797" y="967"/>
                  <a:pt x="3795" y="967"/>
                </a:cubicBezTo>
                <a:cubicBezTo>
                  <a:pt x="3794" y="968"/>
                  <a:pt x="3796" y="968"/>
                  <a:pt x="3797" y="969"/>
                </a:cubicBezTo>
                <a:cubicBezTo>
                  <a:pt x="3798" y="970"/>
                  <a:pt x="3799" y="970"/>
                  <a:pt x="3801" y="969"/>
                </a:cubicBezTo>
                <a:cubicBezTo>
                  <a:pt x="3802" y="969"/>
                  <a:pt x="3804" y="969"/>
                  <a:pt x="3805" y="970"/>
                </a:cubicBezTo>
                <a:cubicBezTo>
                  <a:pt x="3805" y="970"/>
                  <a:pt x="3809" y="969"/>
                  <a:pt x="3810" y="968"/>
                </a:cubicBezTo>
                <a:cubicBezTo>
                  <a:pt x="3812" y="968"/>
                  <a:pt x="3814" y="968"/>
                  <a:pt x="3816" y="968"/>
                </a:cubicBezTo>
                <a:cubicBezTo>
                  <a:pt x="3817" y="967"/>
                  <a:pt x="3816" y="967"/>
                  <a:pt x="3815" y="967"/>
                </a:cubicBezTo>
                <a:cubicBezTo>
                  <a:pt x="3814" y="967"/>
                  <a:pt x="3813" y="967"/>
                  <a:pt x="3811" y="967"/>
                </a:cubicBezTo>
                <a:close/>
                <a:moveTo>
                  <a:pt x="3565" y="943"/>
                </a:moveTo>
                <a:cubicBezTo>
                  <a:pt x="3565" y="943"/>
                  <a:pt x="3564" y="943"/>
                  <a:pt x="3564" y="944"/>
                </a:cubicBezTo>
                <a:cubicBezTo>
                  <a:pt x="3564" y="945"/>
                  <a:pt x="3565" y="944"/>
                  <a:pt x="3566" y="945"/>
                </a:cubicBezTo>
                <a:cubicBezTo>
                  <a:pt x="3566" y="946"/>
                  <a:pt x="3567" y="945"/>
                  <a:pt x="3566" y="944"/>
                </a:cubicBezTo>
                <a:cubicBezTo>
                  <a:pt x="3566" y="943"/>
                  <a:pt x="3565" y="943"/>
                  <a:pt x="3565" y="943"/>
                </a:cubicBezTo>
                <a:close/>
                <a:moveTo>
                  <a:pt x="3597" y="957"/>
                </a:moveTo>
                <a:cubicBezTo>
                  <a:pt x="3597" y="957"/>
                  <a:pt x="3597" y="957"/>
                  <a:pt x="3597" y="959"/>
                </a:cubicBezTo>
                <a:cubicBezTo>
                  <a:pt x="3598" y="960"/>
                  <a:pt x="3599" y="960"/>
                  <a:pt x="3599" y="959"/>
                </a:cubicBezTo>
                <a:cubicBezTo>
                  <a:pt x="3599" y="958"/>
                  <a:pt x="3599" y="957"/>
                  <a:pt x="3597" y="957"/>
                </a:cubicBezTo>
                <a:close/>
                <a:moveTo>
                  <a:pt x="3640" y="970"/>
                </a:moveTo>
                <a:cubicBezTo>
                  <a:pt x="3640" y="970"/>
                  <a:pt x="3639" y="969"/>
                  <a:pt x="3639" y="969"/>
                </a:cubicBezTo>
                <a:cubicBezTo>
                  <a:pt x="3637" y="969"/>
                  <a:pt x="3638" y="971"/>
                  <a:pt x="3638" y="971"/>
                </a:cubicBezTo>
                <a:cubicBezTo>
                  <a:pt x="3639" y="972"/>
                  <a:pt x="3640" y="971"/>
                  <a:pt x="3640" y="970"/>
                </a:cubicBezTo>
                <a:close/>
                <a:moveTo>
                  <a:pt x="3561" y="941"/>
                </a:moveTo>
                <a:cubicBezTo>
                  <a:pt x="3561" y="941"/>
                  <a:pt x="3560" y="942"/>
                  <a:pt x="3561" y="943"/>
                </a:cubicBezTo>
                <a:cubicBezTo>
                  <a:pt x="3561" y="943"/>
                  <a:pt x="3561" y="943"/>
                  <a:pt x="3562" y="943"/>
                </a:cubicBezTo>
                <a:cubicBezTo>
                  <a:pt x="3562" y="943"/>
                  <a:pt x="3562" y="942"/>
                  <a:pt x="3562" y="941"/>
                </a:cubicBezTo>
                <a:cubicBezTo>
                  <a:pt x="3562" y="941"/>
                  <a:pt x="3561" y="941"/>
                  <a:pt x="3561" y="941"/>
                </a:cubicBezTo>
                <a:close/>
                <a:moveTo>
                  <a:pt x="3627" y="971"/>
                </a:moveTo>
                <a:cubicBezTo>
                  <a:pt x="3626" y="970"/>
                  <a:pt x="3629" y="969"/>
                  <a:pt x="3629" y="969"/>
                </a:cubicBezTo>
                <a:cubicBezTo>
                  <a:pt x="3631" y="968"/>
                  <a:pt x="3628" y="967"/>
                  <a:pt x="3627" y="968"/>
                </a:cubicBezTo>
                <a:cubicBezTo>
                  <a:pt x="3625" y="969"/>
                  <a:pt x="3625" y="970"/>
                  <a:pt x="3624" y="971"/>
                </a:cubicBezTo>
                <a:cubicBezTo>
                  <a:pt x="3623" y="972"/>
                  <a:pt x="3620" y="973"/>
                  <a:pt x="3619" y="974"/>
                </a:cubicBezTo>
                <a:cubicBezTo>
                  <a:pt x="3618" y="975"/>
                  <a:pt x="3620" y="975"/>
                  <a:pt x="3621" y="975"/>
                </a:cubicBezTo>
                <a:cubicBezTo>
                  <a:pt x="3622" y="976"/>
                  <a:pt x="3622" y="975"/>
                  <a:pt x="3622" y="974"/>
                </a:cubicBezTo>
                <a:cubicBezTo>
                  <a:pt x="3623" y="973"/>
                  <a:pt x="3624" y="973"/>
                  <a:pt x="3624" y="973"/>
                </a:cubicBezTo>
                <a:cubicBezTo>
                  <a:pt x="3625" y="974"/>
                  <a:pt x="3625" y="973"/>
                  <a:pt x="3626" y="973"/>
                </a:cubicBezTo>
                <a:cubicBezTo>
                  <a:pt x="3627" y="974"/>
                  <a:pt x="3629" y="973"/>
                  <a:pt x="3630" y="972"/>
                </a:cubicBezTo>
                <a:cubicBezTo>
                  <a:pt x="3630" y="971"/>
                  <a:pt x="3628" y="971"/>
                  <a:pt x="3627" y="971"/>
                </a:cubicBezTo>
                <a:close/>
                <a:moveTo>
                  <a:pt x="3641" y="976"/>
                </a:moveTo>
                <a:cubicBezTo>
                  <a:pt x="3640" y="976"/>
                  <a:pt x="3640" y="975"/>
                  <a:pt x="3639" y="975"/>
                </a:cubicBezTo>
                <a:cubicBezTo>
                  <a:pt x="3639" y="975"/>
                  <a:pt x="3639" y="977"/>
                  <a:pt x="3639" y="977"/>
                </a:cubicBezTo>
                <a:cubicBezTo>
                  <a:pt x="3640" y="977"/>
                  <a:pt x="3641" y="978"/>
                  <a:pt x="3642" y="978"/>
                </a:cubicBezTo>
                <a:cubicBezTo>
                  <a:pt x="3643" y="979"/>
                  <a:pt x="3643" y="978"/>
                  <a:pt x="3642" y="977"/>
                </a:cubicBezTo>
                <a:cubicBezTo>
                  <a:pt x="3642" y="976"/>
                  <a:pt x="3641" y="976"/>
                  <a:pt x="3641" y="976"/>
                </a:cubicBezTo>
                <a:close/>
                <a:moveTo>
                  <a:pt x="3418" y="887"/>
                </a:moveTo>
                <a:cubicBezTo>
                  <a:pt x="3417" y="886"/>
                  <a:pt x="3417" y="886"/>
                  <a:pt x="3417" y="886"/>
                </a:cubicBezTo>
                <a:cubicBezTo>
                  <a:pt x="3416" y="885"/>
                  <a:pt x="3415" y="885"/>
                  <a:pt x="3415" y="884"/>
                </a:cubicBezTo>
                <a:cubicBezTo>
                  <a:pt x="3414" y="882"/>
                  <a:pt x="3414" y="882"/>
                  <a:pt x="3413" y="881"/>
                </a:cubicBezTo>
                <a:cubicBezTo>
                  <a:pt x="3413" y="881"/>
                  <a:pt x="3413" y="880"/>
                  <a:pt x="3412" y="880"/>
                </a:cubicBezTo>
                <a:cubicBezTo>
                  <a:pt x="3412" y="879"/>
                  <a:pt x="3412" y="879"/>
                  <a:pt x="3411" y="879"/>
                </a:cubicBezTo>
                <a:cubicBezTo>
                  <a:pt x="3411" y="878"/>
                  <a:pt x="3411" y="877"/>
                  <a:pt x="3411" y="876"/>
                </a:cubicBezTo>
                <a:cubicBezTo>
                  <a:pt x="3411" y="875"/>
                  <a:pt x="3412" y="875"/>
                  <a:pt x="3411" y="874"/>
                </a:cubicBezTo>
                <a:cubicBezTo>
                  <a:pt x="3411" y="874"/>
                  <a:pt x="3410" y="874"/>
                  <a:pt x="3410" y="874"/>
                </a:cubicBezTo>
                <a:cubicBezTo>
                  <a:pt x="3408" y="875"/>
                  <a:pt x="3406" y="874"/>
                  <a:pt x="3404" y="875"/>
                </a:cubicBezTo>
                <a:cubicBezTo>
                  <a:pt x="3404" y="875"/>
                  <a:pt x="3403" y="875"/>
                  <a:pt x="3403" y="875"/>
                </a:cubicBezTo>
                <a:cubicBezTo>
                  <a:pt x="3403" y="875"/>
                  <a:pt x="3402" y="875"/>
                  <a:pt x="3402" y="875"/>
                </a:cubicBezTo>
                <a:cubicBezTo>
                  <a:pt x="3402" y="876"/>
                  <a:pt x="3404" y="876"/>
                  <a:pt x="3404" y="876"/>
                </a:cubicBezTo>
                <a:cubicBezTo>
                  <a:pt x="3405" y="877"/>
                  <a:pt x="3405" y="877"/>
                  <a:pt x="3405" y="877"/>
                </a:cubicBezTo>
                <a:cubicBezTo>
                  <a:pt x="3405" y="878"/>
                  <a:pt x="3406" y="878"/>
                  <a:pt x="3406" y="878"/>
                </a:cubicBezTo>
                <a:cubicBezTo>
                  <a:pt x="3406" y="879"/>
                  <a:pt x="3407" y="879"/>
                  <a:pt x="3407" y="879"/>
                </a:cubicBezTo>
                <a:cubicBezTo>
                  <a:pt x="3407" y="880"/>
                  <a:pt x="3407" y="880"/>
                  <a:pt x="3407" y="880"/>
                </a:cubicBezTo>
                <a:cubicBezTo>
                  <a:pt x="3408" y="881"/>
                  <a:pt x="3408" y="881"/>
                  <a:pt x="3408" y="881"/>
                </a:cubicBezTo>
                <a:cubicBezTo>
                  <a:pt x="3408" y="882"/>
                  <a:pt x="3408" y="882"/>
                  <a:pt x="3409" y="883"/>
                </a:cubicBezTo>
                <a:cubicBezTo>
                  <a:pt x="3409" y="883"/>
                  <a:pt x="3410" y="883"/>
                  <a:pt x="3410" y="884"/>
                </a:cubicBezTo>
                <a:cubicBezTo>
                  <a:pt x="3411" y="884"/>
                  <a:pt x="3412" y="885"/>
                  <a:pt x="3412" y="886"/>
                </a:cubicBezTo>
                <a:cubicBezTo>
                  <a:pt x="3412" y="886"/>
                  <a:pt x="3413" y="887"/>
                  <a:pt x="3413" y="888"/>
                </a:cubicBezTo>
                <a:cubicBezTo>
                  <a:pt x="3413" y="888"/>
                  <a:pt x="3413" y="888"/>
                  <a:pt x="3414" y="889"/>
                </a:cubicBezTo>
                <a:cubicBezTo>
                  <a:pt x="3414" y="889"/>
                  <a:pt x="3415" y="889"/>
                  <a:pt x="3415" y="889"/>
                </a:cubicBezTo>
                <a:cubicBezTo>
                  <a:pt x="3416" y="889"/>
                  <a:pt x="3417" y="889"/>
                  <a:pt x="3417" y="890"/>
                </a:cubicBezTo>
                <a:cubicBezTo>
                  <a:pt x="3417" y="890"/>
                  <a:pt x="3417" y="891"/>
                  <a:pt x="3418" y="891"/>
                </a:cubicBezTo>
                <a:cubicBezTo>
                  <a:pt x="3418" y="891"/>
                  <a:pt x="3419" y="892"/>
                  <a:pt x="3419" y="891"/>
                </a:cubicBezTo>
                <a:cubicBezTo>
                  <a:pt x="3420" y="891"/>
                  <a:pt x="3419" y="891"/>
                  <a:pt x="3419" y="890"/>
                </a:cubicBezTo>
                <a:cubicBezTo>
                  <a:pt x="3420" y="889"/>
                  <a:pt x="3420" y="889"/>
                  <a:pt x="3419" y="888"/>
                </a:cubicBezTo>
                <a:cubicBezTo>
                  <a:pt x="3418" y="887"/>
                  <a:pt x="3418" y="887"/>
                  <a:pt x="3418" y="887"/>
                </a:cubicBezTo>
                <a:close/>
                <a:moveTo>
                  <a:pt x="3379" y="766"/>
                </a:moveTo>
                <a:cubicBezTo>
                  <a:pt x="3379" y="766"/>
                  <a:pt x="3379" y="765"/>
                  <a:pt x="3379" y="764"/>
                </a:cubicBezTo>
                <a:cubicBezTo>
                  <a:pt x="3379" y="763"/>
                  <a:pt x="3378" y="763"/>
                  <a:pt x="3377" y="764"/>
                </a:cubicBezTo>
                <a:cubicBezTo>
                  <a:pt x="3376" y="764"/>
                  <a:pt x="3376" y="764"/>
                  <a:pt x="3375" y="765"/>
                </a:cubicBezTo>
                <a:cubicBezTo>
                  <a:pt x="3375" y="765"/>
                  <a:pt x="3374" y="765"/>
                  <a:pt x="3374" y="766"/>
                </a:cubicBezTo>
                <a:cubicBezTo>
                  <a:pt x="3372" y="766"/>
                  <a:pt x="3371" y="767"/>
                  <a:pt x="3370" y="768"/>
                </a:cubicBezTo>
                <a:cubicBezTo>
                  <a:pt x="3369" y="768"/>
                  <a:pt x="3368" y="768"/>
                  <a:pt x="3367" y="768"/>
                </a:cubicBezTo>
                <a:cubicBezTo>
                  <a:pt x="3366" y="769"/>
                  <a:pt x="3366" y="769"/>
                  <a:pt x="3365" y="769"/>
                </a:cubicBezTo>
                <a:cubicBezTo>
                  <a:pt x="3364" y="769"/>
                  <a:pt x="3363" y="769"/>
                  <a:pt x="3363" y="769"/>
                </a:cubicBezTo>
                <a:cubicBezTo>
                  <a:pt x="3362" y="769"/>
                  <a:pt x="3361" y="770"/>
                  <a:pt x="3362" y="770"/>
                </a:cubicBezTo>
                <a:cubicBezTo>
                  <a:pt x="3363" y="771"/>
                  <a:pt x="3364" y="771"/>
                  <a:pt x="3363" y="772"/>
                </a:cubicBezTo>
                <a:cubicBezTo>
                  <a:pt x="3362" y="773"/>
                  <a:pt x="3361" y="774"/>
                  <a:pt x="3361" y="776"/>
                </a:cubicBezTo>
                <a:cubicBezTo>
                  <a:pt x="3360" y="778"/>
                  <a:pt x="3359" y="781"/>
                  <a:pt x="3356" y="782"/>
                </a:cubicBezTo>
                <a:cubicBezTo>
                  <a:pt x="3356" y="782"/>
                  <a:pt x="3355" y="783"/>
                  <a:pt x="3355" y="783"/>
                </a:cubicBezTo>
                <a:cubicBezTo>
                  <a:pt x="3355" y="784"/>
                  <a:pt x="3355" y="784"/>
                  <a:pt x="3356" y="784"/>
                </a:cubicBezTo>
                <a:cubicBezTo>
                  <a:pt x="3356" y="785"/>
                  <a:pt x="3355" y="787"/>
                  <a:pt x="3356" y="786"/>
                </a:cubicBezTo>
                <a:cubicBezTo>
                  <a:pt x="3357" y="786"/>
                  <a:pt x="3357" y="785"/>
                  <a:pt x="3358" y="784"/>
                </a:cubicBezTo>
                <a:cubicBezTo>
                  <a:pt x="3359" y="784"/>
                  <a:pt x="3359" y="784"/>
                  <a:pt x="3359" y="784"/>
                </a:cubicBezTo>
                <a:cubicBezTo>
                  <a:pt x="3360" y="784"/>
                  <a:pt x="3361" y="783"/>
                  <a:pt x="3361" y="783"/>
                </a:cubicBezTo>
                <a:cubicBezTo>
                  <a:pt x="3362" y="783"/>
                  <a:pt x="3363" y="782"/>
                  <a:pt x="3364" y="782"/>
                </a:cubicBezTo>
                <a:cubicBezTo>
                  <a:pt x="3365" y="781"/>
                  <a:pt x="3367" y="781"/>
                  <a:pt x="3368" y="780"/>
                </a:cubicBezTo>
                <a:cubicBezTo>
                  <a:pt x="3371" y="779"/>
                  <a:pt x="3373" y="776"/>
                  <a:pt x="3376" y="775"/>
                </a:cubicBezTo>
                <a:cubicBezTo>
                  <a:pt x="3377" y="775"/>
                  <a:pt x="3379" y="775"/>
                  <a:pt x="3380" y="774"/>
                </a:cubicBezTo>
                <a:cubicBezTo>
                  <a:pt x="3381" y="773"/>
                  <a:pt x="3381" y="771"/>
                  <a:pt x="3381" y="770"/>
                </a:cubicBezTo>
                <a:cubicBezTo>
                  <a:pt x="3381" y="768"/>
                  <a:pt x="3379" y="767"/>
                  <a:pt x="3379" y="766"/>
                </a:cubicBezTo>
                <a:close/>
                <a:moveTo>
                  <a:pt x="3551" y="940"/>
                </a:moveTo>
                <a:cubicBezTo>
                  <a:pt x="3552" y="940"/>
                  <a:pt x="3553" y="940"/>
                  <a:pt x="3553" y="940"/>
                </a:cubicBezTo>
                <a:cubicBezTo>
                  <a:pt x="3553" y="941"/>
                  <a:pt x="3554" y="941"/>
                  <a:pt x="3554" y="939"/>
                </a:cubicBezTo>
                <a:cubicBezTo>
                  <a:pt x="3553" y="938"/>
                  <a:pt x="3553" y="938"/>
                  <a:pt x="3552" y="938"/>
                </a:cubicBezTo>
                <a:cubicBezTo>
                  <a:pt x="3552" y="937"/>
                  <a:pt x="3551" y="937"/>
                  <a:pt x="3550" y="937"/>
                </a:cubicBezTo>
                <a:cubicBezTo>
                  <a:pt x="3548" y="937"/>
                  <a:pt x="3549" y="936"/>
                  <a:pt x="3549" y="935"/>
                </a:cubicBezTo>
                <a:cubicBezTo>
                  <a:pt x="3548" y="935"/>
                  <a:pt x="3549" y="934"/>
                  <a:pt x="3549" y="934"/>
                </a:cubicBezTo>
                <a:cubicBezTo>
                  <a:pt x="3549" y="934"/>
                  <a:pt x="3548" y="933"/>
                  <a:pt x="3547" y="934"/>
                </a:cubicBezTo>
                <a:cubicBezTo>
                  <a:pt x="3546" y="934"/>
                  <a:pt x="3545" y="934"/>
                  <a:pt x="3545" y="934"/>
                </a:cubicBezTo>
                <a:cubicBezTo>
                  <a:pt x="3544" y="934"/>
                  <a:pt x="3543" y="934"/>
                  <a:pt x="3542" y="933"/>
                </a:cubicBezTo>
                <a:cubicBezTo>
                  <a:pt x="3541" y="932"/>
                  <a:pt x="3538" y="933"/>
                  <a:pt x="3536" y="933"/>
                </a:cubicBezTo>
                <a:cubicBezTo>
                  <a:pt x="3534" y="934"/>
                  <a:pt x="3535" y="935"/>
                  <a:pt x="3536" y="935"/>
                </a:cubicBezTo>
                <a:cubicBezTo>
                  <a:pt x="3536" y="936"/>
                  <a:pt x="3537" y="935"/>
                  <a:pt x="3538" y="935"/>
                </a:cubicBezTo>
                <a:cubicBezTo>
                  <a:pt x="3539" y="935"/>
                  <a:pt x="3538" y="936"/>
                  <a:pt x="3538" y="936"/>
                </a:cubicBezTo>
                <a:cubicBezTo>
                  <a:pt x="3538" y="937"/>
                  <a:pt x="3539" y="937"/>
                  <a:pt x="3540" y="937"/>
                </a:cubicBezTo>
                <a:cubicBezTo>
                  <a:pt x="3541" y="937"/>
                  <a:pt x="3540" y="938"/>
                  <a:pt x="3540" y="939"/>
                </a:cubicBezTo>
                <a:cubicBezTo>
                  <a:pt x="3540" y="939"/>
                  <a:pt x="3540" y="939"/>
                  <a:pt x="3541" y="939"/>
                </a:cubicBezTo>
                <a:cubicBezTo>
                  <a:pt x="3542" y="939"/>
                  <a:pt x="3543" y="940"/>
                  <a:pt x="3543" y="940"/>
                </a:cubicBezTo>
                <a:cubicBezTo>
                  <a:pt x="3543" y="941"/>
                  <a:pt x="3544" y="940"/>
                  <a:pt x="3545" y="940"/>
                </a:cubicBezTo>
                <a:cubicBezTo>
                  <a:pt x="3545" y="939"/>
                  <a:pt x="3546" y="939"/>
                  <a:pt x="3547" y="940"/>
                </a:cubicBezTo>
                <a:cubicBezTo>
                  <a:pt x="3548" y="941"/>
                  <a:pt x="3548" y="940"/>
                  <a:pt x="3549" y="939"/>
                </a:cubicBezTo>
                <a:cubicBezTo>
                  <a:pt x="3549" y="939"/>
                  <a:pt x="3551" y="940"/>
                  <a:pt x="3551" y="940"/>
                </a:cubicBezTo>
                <a:close/>
                <a:moveTo>
                  <a:pt x="3555" y="949"/>
                </a:moveTo>
                <a:cubicBezTo>
                  <a:pt x="3555" y="949"/>
                  <a:pt x="3554" y="950"/>
                  <a:pt x="3553" y="951"/>
                </a:cubicBezTo>
                <a:cubicBezTo>
                  <a:pt x="3552" y="951"/>
                  <a:pt x="3551" y="950"/>
                  <a:pt x="3550" y="950"/>
                </a:cubicBezTo>
                <a:cubicBezTo>
                  <a:pt x="3549" y="950"/>
                  <a:pt x="3549" y="951"/>
                  <a:pt x="3549" y="951"/>
                </a:cubicBezTo>
                <a:cubicBezTo>
                  <a:pt x="3549" y="952"/>
                  <a:pt x="3550" y="952"/>
                  <a:pt x="3552" y="952"/>
                </a:cubicBezTo>
                <a:cubicBezTo>
                  <a:pt x="3553" y="953"/>
                  <a:pt x="3553" y="953"/>
                  <a:pt x="3553" y="954"/>
                </a:cubicBezTo>
                <a:cubicBezTo>
                  <a:pt x="3554" y="955"/>
                  <a:pt x="3554" y="954"/>
                  <a:pt x="3555" y="954"/>
                </a:cubicBezTo>
                <a:cubicBezTo>
                  <a:pt x="3556" y="953"/>
                  <a:pt x="3556" y="953"/>
                  <a:pt x="3556" y="952"/>
                </a:cubicBezTo>
                <a:cubicBezTo>
                  <a:pt x="3556" y="952"/>
                  <a:pt x="3556" y="951"/>
                  <a:pt x="3557" y="951"/>
                </a:cubicBezTo>
                <a:cubicBezTo>
                  <a:pt x="3558" y="950"/>
                  <a:pt x="3558" y="949"/>
                  <a:pt x="3557" y="949"/>
                </a:cubicBezTo>
                <a:cubicBezTo>
                  <a:pt x="3556" y="948"/>
                  <a:pt x="3555" y="949"/>
                  <a:pt x="3555" y="949"/>
                </a:cubicBezTo>
                <a:close/>
                <a:moveTo>
                  <a:pt x="3701" y="984"/>
                </a:moveTo>
                <a:cubicBezTo>
                  <a:pt x="3699" y="984"/>
                  <a:pt x="3700" y="985"/>
                  <a:pt x="3700" y="985"/>
                </a:cubicBezTo>
                <a:cubicBezTo>
                  <a:pt x="3701" y="986"/>
                  <a:pt x="3702" y="986"/>
                  <a:pt x="3703" y="985"/>
                </a:cubicBezTo>
                <a:cubicBezTo>
                  <a:pt x="3703" y="984"/>
                  <a:pt x="3701" y="984"/>
                  <a:pt x="3701" y="984"/>
                </a:cubicBezTo>
                <a:close/>
                <a:moveTo>
                  <a:pt x="3697" y="986"/>
                </a:moveTo>
                <a:cubicBezTo>
                  <a:pt x="3695" y="986"/>
                  <a:pt x="3696" y="987"/>
                  <a:pt x="3697" y="987"/>
                </a:cubicBezTo>
                <a:cubicBezTo>
                  <a:pt x="3698" y="987"/>
                  <a:pt x="3698" y="987"/>
                  <a:pt x="3698" y="987"/>
                </a:cubicBezTo>
                <a:cubicBezTo>
                  <a:pt x="3698" y="986"/>
                  <a:pt x="3697" y="986"/>
                  <a:pt x="3697" y="986"/>
                </a:cubicBezTo>
                <a:close/>
                <a:moveTo>
                  <a:pt x="3720" y="978"/>
                </a:moveTo>
                <a:cubicBezTo>
                  <a:pt x="3722" y="978"/>
                  <a:pt x="3719" y="978"/>
                  <a:pt x="3718" y="978"/>
                </a:cubicBezTo>
                <a:cubicBezTo>
                  <a:pt x="3716" y="977"/>
                  <a:pt x="3716" y="976"/>
                  <a:pt x="3716" y="976"/>
                </a:cubicBezTo>
                <a:cubicBezTo>
                  <a:pt x="3716" y="976"/>
                  <a:pt x="3716" y="975"/>
                  <a:pt x="3715" y="975"/>
                </a:cubicBezTo>
                <a:cubicBezTo>
                  <a:pt x="3714" y="976"/>
                  <a:pt x="3713" y="975"/>
                  <a:pt x="3712" y="975"/>
                </a:cubicBezTo>
                <a:cubicBezTo>
                  <a:pt x="3711" y="975"/>
                  <a:pt x="3710" y="976"/>
                  <a:pt x="3710" y="977"/>
                </a:cubicBezTo>
                <a:cubicBezTo>
                  <a:pt x="3710" y="978"/>
                  <a:pt x="3712" y="977"/>
                  <a:pt x="3712" y="978"/>
                </a:cubicBezTo>
                <a:cubicBezTo>
                  <a:pt x="3712" y="980"/>
                  <a:pt x="3713" y="980"/>
                  <a:pt x="3714" y="980"/>
                </a:cubicBezTo>
                <a:cubicBezTo>
                  <a:pt x="3716" y="980"/>
                  <a:pt x="3715" y="980"/>
                  <a:pt x="3715" y="981"/>
                </a:cubicBezTo>
                <a:cubicBezTo>
                  <a:pt x="3715" y="982"/>
                  <a:pt x="3713" y="981"/>
                  <a:pt x="3712" y="982"/>
                </a:cubicBezTo>
                <a:cubicBezTo>
                  <a:pt x="3711" y="982"/>
                  <a:pt x="3711" y="983"/>
                  <a:pt x="3711" y="983"/>
                </a:cubicBezTo>
                <a:cubicBezTo>
                  <a:pt x="3712" y="983"/>
                  <a:pt x="3713" y="983"/>
                  <a:pt x="3714" y="984"/>
                </a:cubicBezTo>
                <a:cubicBezTo>
                  <a:pt x="3714" y="985"/>
                  <a:pt x="3715" y="985"/>
                  <a:pt x="3715" y="984"/>
                </a:cubicBezTo>
                <a:cubicBezTo>
                  <a:pt x="3715" y="984"/>
                  <a:pt x="3715" y="983"/>
                  <a:pt x="3717" y="982"/>
                </a:cubicBezTo>
                <a:cubicBezTo>
                  <a:pt x="3719" y="982"/>
                  <a:pt x="3717" y="981"/>
                  <a:pt x="3718" y="980"/>
                </a:cubicBezTo>
                <a:cubicBezTo>
                  <a:pt x="3718" y="979"/>
                  <a:pt x="3719" y="979"/>
                  <a:pt x="3720" y="978"/>
                </a:cubicBezTo>
                <a:close/>
                <a:moveTo>
                  <a:pt x="3699" y="977"/>
                </a:moveTo>
                <a:cubicBezTo>
                  <a:pt x="3697" y="977"/>
                  <a:pt x="3697" y="977"/>
                  <a:pt x="3697" y="978"/>
                </a:cubicBezTo>
                <a:cubicBezTo>
                  <a:pt x="3697" y="978"/>
                  <a:pt x="3696" y="979"/>
                  <a:pt x="3697" y="979"/>
                </a:cubicBezTo>
                <a:cubicBezTo>
                  <a:pt x="3697" y="980"/>
                  <a:pt x="3698" y="982"/>
                  <a:pt x="3699" y="981"/>
                </a:cubicBezTo>
                <a:cubicBezTo>
                  <a:pt x="3699" y="980"/>
                  <a:pt x="3698" y="980"/>
                  <a:pt x="3699" y="979"/>
                </a:cubicBezTo>
                <a:cubicBezTo>
                  <a:pt x="3700" y="978"/>
                  <a:pt x="3700" y="977"/>
                  <a:pt x="3699" y="977"/>
                </a:cubicBezTo>
                <a:close/>
                <a:moveTo>
                  <a:pt x="3707" y="988"/>
                </a:moveTo>
                <a:cubicBezTo>
                  <a:pt x="3707" y="988"/>
                  <a:pt x="3706" y="989"/>
                  <a:pt x="3707" y="989"/>
                </a:cubicBezTo>
                <a:cubicBezTo>
                  <a:pt x="3707" y="990"/>
                  <a:pt x="3708" y="989"/>
                  <a:pt x="3708" y="989"/>
                </a:cubicBezTo>
                <a:cubicBezTo>
                  <a:pt x="3709" y="988"/>
                  <a:pt x="3708" y="987"/>
                  <a:pt x="3707" y="988"/>
                </a:cubicBezTo>
                <a:close/>
                <a:moveTo>
                  <a:pt x="3647" y="972"/>
                </a:moveTo>
                <a:cubicBezTo>
                  <a:pt x="3645" y="972"/>
                  <a:pt x="3645" y="971"/>
                  <a:pt x="3644" y="972"/>
                </a:cubicBezTo>
                <a:cubicBezTo>
                  <a:pt x="3644" y="972"/>
                  <a:pt x="3643" y="973"/>
                  <a:pt x="3644" y="974"/>
                </a:cubicBezTo>
                <a:cubicBezTo>
                  <a:pt x="3644" y="974"/>
                  <a:pt x="3645" y="975"/>
                  <a:pt x="3645" y="975"/>
                </a:cubicBezTo>
                <a:cubicBezTo>
                  <a:pt x="3646" y="974"/>
                  <a:pt x="3646" y="974"/>
                  <a:pt x="3647" y="973"/>
                </a:cubicBezTo>
                <a:cubicBezTo>
                  <a:pt x="3648" y="973"/>
                  <a:pt x="3648" y="972"/>
                  <a:pt x="3647" y="972"/>
                </a:cubicBezTo>
                <a:close/>
                <a:moveTo>
                  <a:pt x="3669" y="972"/>
                </a:moveTo>
                <a:cubicBezTo>
                  <a:pt x="3669" y="972"/>
                  <a:pt x="3668" y="972"/>
                  <a:pt x="3668" y="972"/>
                </a:cubicBezTo>
                <a:cubicBezTo>
                  <a:pt x="3668" y="971"/>
                  <a:pt x="3666" y="973"/>
                  <a:pt x="3665" y="973"/>
                </a:cubicBezTo>
                <a:cubicBezTo>
                  <a:pt x="3665" y="974"/>
                  <a:pt x="3664" y="975"/>
                  <a:pt x="3665" y="975"/>
                </a:cubicBezTo>
                <a:cubicBezTo>
                  <a:pt x="3666" y="976"/>
                  <a:pt x="3666" y="976"/>
                  <a:pt x="3668" y="976"/>
                </a:cubicBezTo>
                <a:cubicBezTo>
                  <a:pt x="3670" y="976"/>
                  <a:pt x="3669" y="975"/>
                  <a:pt x="3670" y="976"/>
                </a:cubicBezTo>
                <a:cubicBezTo>
                  <a:pt x="3671" y="976"/>
                  <a:pt x="3671" y="975"/>
                  <a:pt x="3671" y="974"/>
                </a:cubicBezTo>
                <a:cubicBezTo>
                  <a:pt x="3671" y="973"/>
                  <a:pt x="3670" y="973"/>
                  <a:pt x="3669" y="972"/>
                </a:cubicBezTo>
                <a:close/>
                <a:moveTo>
                  <a:pt x="3661" y="989"/>
                </a:moveTo>
                <a:cubicBezTo>
                  <a:pt x="3661" y="989"/>
                  <a:pt x="3660" y="989"/>
                  <a:pt x="3659" y="989"/>
                </a:cubicBezTo>
                <a:cubicBezTo>
                  <a:pt x="3658" y="989"/>
                  <a:pt x="3657" y="989"/>
                  <a:pt x="3657" y="988"/>
                </a:cubicBezTo>
                <a:cubicBezTo>
                  <a:pt x="3657" y="987"/>
                  <a:pt x="3655" y="987"/>
                  <a:pt x="3655" y="986"/>
                </a:cubicBezTo>
                <a:cubicBezTo>
                  <a:pt x="3654" y="984"/>
                  <a:pt x="3653" y="983"/>
                  <a:pt x="3653" y="983"/>
                </a:cubicBezTo>
                <a:cubicBezTo>
                  <a:pt x="3652" y="983"/>
                  <a:pt x="3651" y="982"/>
                  <a:pt x="3650" y="982"/>
                </a:cubicBezTo>
                <a:cubicBezTo>
                  <a:pt x="3649" y="982"/>
                  <a:pt x="3648" y="982"/>
                  <a:pt x="3648" y="981"/>
                </a:cubicBezTo>
                <a:cubicBezTo>
                  <a:pt x="3648" y="981"/>
                  <a:pt x="3647" y="981"/>
                  <a:pt x="3647" y="982"/>
                </a:cubicBezTo>
                <a:cubicBezTo>
                  <a:pt x="3647" y="983"/>
                  <a:pt x="3648" y="983"/>
                  <a:pt x="3650" y="984"/>
                </a:cubicBezTo>
                <a:cubicBezTo>
                  <a:pt x="3651" y="984"/>
                  <a:pt x="3652" y="985"/>
                  <a:pt x="3653" y="986"/>
                </a:cubicBezTo>
                <a:cubicBezTo>
                  <a:pt x="3654" y="987"/>
                  <a:pt x="3654" y="988"/>
                  <a:pt x="3655" y="988"/>
                </a:cubicBezTo>
                <a:cubicBezTo>
                  <a:pt x="3656" y="989"/>
                  <a:pt x="3656" y="990"/>
                  <a:pt x="3656" y="991"/>
                </a:cubicBezTo>
                <a:cubicBezTo>
                  <a:pt x="3656" y="993"/>
                  <a:pt x="3657" y="992"/>
                  <a:pt x="3657" y="991"/>
                </a:cubicBezTo>
                <a:cubicBezTo>
                  <a:pt x="3657" y="991"/>
                  <a:pt x="3658" y="991"/>
                  <a:pt x="3659" y="991"/>
                </a:cubicBezTo>
                <a:cubicBezTo>
                  <a:pt x="3660" y="992"/>
                  <a:pt x="3661" y="991"/>
                  <a:pt x="3662" y="991"/>
                </a:cubicBezTo>
                <a:cubicBezTo>
                  <a:pt x="3663" y="990"/>
                  <a:pt x="3662" y="990"/>
                  <a:pt x="3661" y="989"/>
                </a:cubicBezTo>
                <a:close/>
                <a:moveTo>
                  <a:pt x="3695" y="990"/>
                </a:moveTo>
                <a:cubicBezTo>
                  <a:pt x="3695" y="990"/>
                  <a:pt x="3694" y="989"/>
                  <a:pt x="3693" y="990"/>
                </a:cubicBezTo>
                <a:cubicBezTo>
                  <a:pt x="3692" y="991"/>
                  <a:pt x="3693" y="992"/>
                  <a:pt x="3693" y="993"/>
                </a:cubicBezTo>
                <a:cubicBezTo>
                  <a:pt x="3692" y="994"/>
                  <a:pt x="3693" y="994"/>
                  <a:pt x="3694" y="993"/>
                </a:cubicBezTo>
                <a:cubicBezTo>
                  <a:pt x="3695" y="993"/>
                  <a:pt x="3695" y="993"/>
                  <a:pt x="3695" y="992"/>
                </a:cubicBezTo>
                <a:cubicBezTo>
                  <a:pt x="3694" y="991"/>
                  <a:pt x="3695" y="990"/>
                  <a:pt x="3695" y="990"/>
                </a:cubicBezTo>
                <a:close/>
                <a:moveTo>
                  <a:pt x="3690" y="994"/>
                </a:moveTo>
                <a:cubicBezTo>
                  <a:pt x="3690" y="994"/>
                  <a:pt x="3689" y="995"/>
                  <a:pt x="3689" y="995"/>
                </a:cubicBezTo>
                <a:cubicBezTo>
                  <a:pt x="3689" y="996"/>
                  <a:pt x="3690" y="996"/>
                  <a:pt x="3691" y="995"/>
                </a:cubicBezTo>
                <a:cubicBezTo>
                  <a:pt x="3691" y="994"/>
                  <a:pt x="3692" y="994"/>
                  <a:pt x="3691" y="993"/>
                </a:cubicBezTo>
                <a:cubicBezTo>
                  <a:pt x="3691" y="993"/>
                  <a:pt x="3690" y="993"/>
                  <a:pt x="3690" y="99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white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3546" y="1828977"/>
            <a:ext cx="7317105" cy="3048001"/>
          </a:xfrm>
        </p:spPr>
        <p:txBody>
          <a:bodyPr>
            <a:normAutofit/>
          </a:bodyPr>
          <a:lstStyle>
            <a:lvl1pPr latinLnBrk="0">
              <a:defRPr lang="zh-TW" sz="4400">
                <a:latin typeface="Microsoft JhengHei" pitchFamily="34" charset="-120"/>
                <a:ea typeface="Microsoft JhengHei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13449" y="5029200"/>
            <a:ext cx="5887983" cy="11430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defRPr>
            </a:lvl1pPr>
            <a:lvl2pPr marL="457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03392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2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547" y="3429181"/>
            <a:ext cx="7317105" cy="2362199"/>
          </a:xfrm>
        </p:spPr>
        <p:txBody>
          <a:bodyPr anchor="b">
            <a:normAutofit/>
          </a:bodyPr>
          <a:lstStyle>
            <a:lvl1pPr algn="l" latinLnBrk="0">
              <a:defRPr lang="zh-TW" sz="4400" b="0" cap="all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0102" y="685982"/>
            <a:ext cx="5891331" cy="1142999"/>
          </a:xfrm>
        </p:spPr>
        <p:txBody>
          <a:bodyPr anchor="t"/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7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25200" y="1828800"/>
            <a:ext cx="3532470" cy="43434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 baseline="0"/>
            </a:lvl7pPr>
            <a:lvl8pPr latinLnBrk="0">
              <a:defRPr lang="zh-TW" sz="1600" baseline="0"/>
            </a:lvl8pPr>
            <a:lvl9pPr latinLnBrk="0">
              <a:defRPr lang="zh-TW" sz="1600"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98084" y="1828800"/>
            <a:ext cx="3532470" cy="43434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0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547" y="274638"/>
            <a:ext cx="7317105" cy="1325562"/>
          </a:xfrm>
        </p:spPr>
        <p:txBody>
          <a:bodyPr/>
          <a:lstStyle>
            <a:lvl1pPr latinLnBrk="0">
              <a:defRPr lang="zh-TW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3448" y="1828978"/>
            <a:ext cx="3532790" cy="838201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zh-TW"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13448" y="2743378"/>
            <a:ext cx="3532790" cy="3428999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97764" y="1828978"/>
            <a:ext cx="3532790" cy="838201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zh-TW"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97764" y="2743378"/>
            <a:ext cx="3532790" cy="3428999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 baseline="0"/>
            </a:lvl8pPr>
            <a:lvl9pPr latinLnBrk="0">
              <a:defRPr lang="zh-TW" sz="1400"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8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5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2023/3/1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731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9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 latinLnBrk="0">
              <a:defRPr lang="zh-TW" sz="4000" b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00506" y="685800"/>
            <a:ext cx="4230202" cy="54864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8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8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 latinLnBrk="0">
              <a:defRPr lang="zh-TW" sz="4000" b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00506" y="685800"/>
            <a:ext cx="4230202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8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4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7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98" y="685800"/>
            <a:ext cx="1601153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3448" y="685800"/>
            <a:ext cx="5563552" cy="5486400"/>
          </a:xfrm>
        </p:spPr>
        <p:txBody>
          <a:bodyPr vert="eaVert"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TW">
                <a:solidFill>
                  <a:srgbClr val="545454"/>
                </a:solidFill>
              </a:rPr>
              <a:pPr/>
              <a:t>3/1/2023</a:t>
            </a:fld>
            <a:endParaRPr altLang="en-US">
              <a:solidFill>
                <a:srgbClr val="54545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545454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>
                <a:solidFill>
                  <a:srgbClr val="545454"/>
                </a:solidFill>
              </a:rPr>
              <a:pPr/>
              <a:t>‹#›</a:t>
            </a:fld>
            <a:endParaRPr alt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9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  <a:ea typeface="標楷體" panose="03000509000000000000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1498134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solidFill>
                  <a:schemeClr val="accent1">
                    <a:lumMod val="75000"/>
                  </a:schemeClr>
                </a:solidFill>
                <a:latin typeface="Goudy Old Style" panose="02020502050305020303" pitchFamily="18" charset="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accent6">
                  <a:lumMod val="75000"/>
                </a:schemeClr>
              </a:buClr>
              <a:buFont typeface="Times New Roman" panose="02020603050405020304" pitchFamily="18" charset="0"/>
              <a:buChar char="►"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l"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1238954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1549835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2023/3/1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3396532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2023/3/1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9619211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2023/3/1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407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2023/3/1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4667444"/>
      </p:ext>
    </p:extLst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2023/3/1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40086"/>
      </p:ext>
    </p:extLst>
  </p:cSld>
  <p:clrMapOvr>
    <a:masterClrMapping/>
  </p:clrMapOvr>
  <p:transition spd="med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2023/3/1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508169"/>
      </p:ext>
    </p:extLst>
  </p:cSld>
  <p:clrMapOvr>
    <a:masterClrMapping/>
  </p:clrMapOvr>
  <p:transition spd="med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2023/3/1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872678"/>
      </p:ext>
    </p:extLst>
  </p:cSld>
  <p:clrMapOvr>
    <a:masterClrMapping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8009090"/>
      </p:ext>
    </p:extLst>
  </p:cSld>
  <p:clrMapOvr>
    <a:masterClrMapping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0058170"/>
      </p:ext>
    </p:extLst>
  </p:cSld>
  <p:clrMapOvr>
    <a:masterClrMapping/>
  </p:clrMapOvr>
  <p:transition spd="med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及物件">
  <p:cSld name="1_標題及物件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/>
          <p:nvPr/>
        </p:nvSpPr>
        <p:spPr>
          <a:xfrm>
            <a:off x="0" y="6116637"/>
            <a:ext cx="9140825" cy="741363"/>
          </a:xfrm>
          <a:custGeom>
            <a:avLst/>
            <a:gdLst/>
            <a:ahLst/>
            <a:cxnLst/>
            <a:rect l="l" t="t" r="r" b="b"/>
            <a:pathLst>
              <a:path w="11516" h="933" extrusionOk="0">
                <a:moveTo>
                  <a:pt x="11516" y="0"/>
                </a:moveTo>
                <a:lnTo>
                  <a:pt x="0" y="507"/>
                </a:lnTo>
                <a:lnTo>
                  <a:pt x="0" y="933"/>
                </a:lnTo>
                <a:lnTo>
                  <a:pt x="11516" y="933"/>
                </a:lnTo>
                <a:lnTo>
                  <a:pt x="11516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" name="Google Shape;49;p3"/>
          <p:cNvGrpSpPr/>
          <p:nvPr/>
        </p:nvGrpSpPr>
        <p:grpSpPr>
          <a:xfrm>
            <a:off x="286883" y="5877272"/>
            <a:ext cx="2156724" cy="896048"/>
            <a:chOff x="1560380" y="3933056"/>
            <a:chExt cx="6020066" cy="2501141"/>
          </a:xfrm>
        </p:grpSpPr>
        <p:sp>
          <p:nvSpPr>
            <p:cNvPr id="50" name="Google Shape;50;p3"/>
            <p:cNvSpPr/>
            <p:nvPr/>
          </p:nvSpPr>
          <p:spPr>
            <a:xfrm>
              <a:off x="2354263" y="4246725"/>
              <a:ext cx="4433888" cy="1230313"/>
            </a:xfrm>
            <a:custGeom>
              <a:avLst/>
              <a:gdLst/>
              <a:ahLst/>
              <a:cxnLst/>
              <a:rect l="l" t="t" r="r" b="b"/>
              <a:pathLst>
                <a:path w="5585" h="1550" extrusionOk="0">
                  <a:moveTo>
                    <a:pt x="5585" y="1550"/>
                  </a:moveTo>
                  <a:lnTo>
                    <a:pt x="5585" y="1550"/>
                  </a:lnTo>
                  <a:lnTo>
                    <a:pt x="5557" y="1506"/>
                  </a:lnTo>
                  <a:lnTo>
                    <a:pt x="5528" y="1464"/>
                  </a:lnTo>
                  <a:lnTo>
                    <a:pt x="5499" y="1421"/>
                  </a:lnTo>
                  <a:lnTo>
                    <a:pt x="5471" y="1380"/>
                  </a:lnTo>
                  <a:lnTo>
                    <a:pt x="5439" y="1338"/>
                  </a:lnTo>
                  <a:lnTo>
                    <a:pt x="5409" y="1297"/>
                  </a:lnTo>
                  <a:lnTo>
                    <a:pt x="5377" y="1256"/>
                  </a:lnTo>
                  <a:lnTo>
                    <a:pt x="5345" y="1216"/>
                  </a:lnTo>
                  <a:lnTo>
                    <a:pt x="5313" y="1177"/>
                  </a:lnTo>
                  <a:lnTo>
                    <a:pt x="5279" y="1138"/>
                  </a:lnTo>
                  <a:lnTo>
                    <a:pt x="5246" y="1100"/>
                  </a:lnTo>
                  <a:lnTo>
                    <a:pt x="5211" y="1062"/>
                  </a:lnTo>
                  <a:lnTo>
                    <a:pt x="5176" y="1024"/>
                  </a:lnTo>
                  <a:lnTo>
                    <a:pt x="5141" y="987"/>
                  </a:lnTo>
                  <a:lnTo>
                    <a:pt x="5104" y="951"/>
                  </a:lnTo>
                  <a:lnTo>
                    <a:pt x="5067" y="915"/>
                  </a:lnTo>
                  <a:lnTo>
                    <a:pt x="5030" y="881"/>
                  </a:lnTo>
                  <a:lnTo>
                    <a:pt x="4992" y="846"/>
                  </a:lnTo>
                  <a:lnTo>
                    <a:pt x="4954" y="812"/>
                  </a:lnTo>
                  <a:lnTo>
                    <a:pt x="4915" y="778"/>
                  </a:lnTo>
                  <a:lnTo>
                    <a:pt x="4876" y="746"/>
                  </a:lnTo>
                  <a:lnTo>
                    <a:pt x="4836" y="714"/>
                  </a:lnTo>
                  <a:lnTo>
                    <a:pt x="4795" y="681"/>
                  </a:lnTo>
                  <a:lnTo>
                    <a:pt x="4755" y="651"/>
                  </a:lnTo>
                  <a:lnTo>
                    <a:pt x="4714" y="620"/>
                  </a:lnTo>
                  <a:lnTo>
                    <a:pt x="4671" y="590"/>
                  </a:lnTo>
                  <a:lnTo>
                    <a:pt x="4630" y="562"/>
                  </a:lnTo>
                  <a:lnTo>
                    <a:pt x="4586" y="534"/>
                  </a:lnTo>
                  <a:lnTo>
                    <a:pt x="4543" y="506"/>
                  </a:lnTo>
                  <a:lnTo>
                    <a:pt x="4499" y="479"/>
                  </a:lnTo>
                  <a:lnTo>
                    <a:pt x="4454" y="452"/>
                  </a:lnTo>
                  <a:lnTo>
                    <a:pt x="4411" y="427"/>
                  </a:lnTo>
                  <a:lnTo>
                    <a:pt x="4365" y="401"/>
                  </a:lnTo>
                  <a:lnTo>
                    <a:pt x="4320" y="377"/>
                  </a:lnTo>
                  <a:lnTo>
                    <a:pt x="4274" y="353"/>
                  </a:lnTo>
                  <a:lnTo>
                    <a:pt x="4228" y="330"/>
                  </a:lnTo>
                  <a:lnTo>
                    <a:pt x="4180" y="308"/>
                  </a:lnTo>
                  <a:lnTo>
                    <a:pt x="4133" y="286"/>
                  </a:lnTo>
                  <a:lnTo>
                    <a:pt x="4086" y="265"/>
                  </a:lnTo>
                  <a:lnTo>
                    <a:pt x="4037" y="246"/>
                  </a:lnTo>
                  <a:lnTo>
                    <a:pt x="3989" y="226"/>
                  </a:lnTo>
                  <a:lnTo>
                    <a:pt x="3941" y="208"/>
                  </a:lnTo>
                  <a:lnTo>
                    <a:pt x="3892" y="189"/>
                  </a:lnTo>
                  <a:lnTo>
                    <a:pt x="3843" y="173"/>
                  </a:lnTo>
                  <a:lnTo>
                    <a:pt x="3792" y="156"/>
                  </a:lnTo>
                  <a:lnTo>
                    <a:pt x="3743" y="141"/>
                  </a:lnTo>
                  <a:lnTo>
                    <a:pt x="3692" y="126"/>
                  </a:lnTo>
                  <a:lnTo>
                    <a:pt x="3641" y="112"/>
                  </a:lnTo>
                  <a:lnTo>
                    <a:pt x="3590" y="98"/>
                  </a:lnTo>
                  <a:lnTo>
                    <a:pt x="3539" y="87"/>
                  </a:lnTo>
                  <a:lnTo>
                    <a:pt x="3487" y="75"/>
                  </a:lnTo>
                  <a:lnTo>
                    <a:pt x="3435" y="64"/>
                  </a:lnTo>
                  <a:lnTo>
                    <a:pt x="3382" y="55"/>
                  </a:lnTo>
                  <a:lnTo>
                    <a:pt x="3330" y="45"/>
                  </a:lnTo>
                  <a:lnTo>
                    <a:pt x="3277" y="37"/>
                  </a:lnTo>
                  <a:lnTo>
                    <a:pt x="3224" y="29"/>
                  </a:lnTo>
                  <a:lnTo>
                    <a:pt x="3170" y="22"/>
                  </a:lnTo>
                  <a:lnTo>
                    <a:pt x="3117" y="17"/>
                  </a:lnTo>
                  <a:lnTo>
                    <a:pt x="3063" y="12"/>
                  </a:lnTo>
                  <a:lnTo>
                    <a:pt x="3009" y="9"/>
                  </a:lnTo>
                  <a:lnTo>
                    <a:pt x="2953" y="5"/>
                  </a:lnTo>
                  <a:lnTo>
                    <a:pt x="2899" y="3"/>
                  </a:lnTo>
                  <a:lnTo>
                    <a:pt x="2844" y="2"/>
                  </a:lnTo>
                  <a:lnTo>
                    <a:pt x="2789" y="0"/>
                  </a:lnTo>
                  <a:lnTo>
                    <a:pt x="2789" y="0"/>
                  </a:lnTo>
                  <a:lnTo>
                    <a:pt x="2735" y="2"/>
                  </a:lnTo>
                  <a:lnTo>
                    <a:pt x="2679" y="3"/>
                  </a:lnTo>
                  <a:lnTo>
                    <a:pt x="2625" y="5"/>
                  </a:lnTo>
                  <a:lnTo>
                    <a:pt x="2571" y="9"/>
                  </a:lnTo>
                  <a:lnTo>
                    <a:pt x="2517" y="12"/>
                  </a:lnTo>
                  <a:lnTo>
                    <a:pt x="2463" y="17"/>
                  </a:lnTo>
                  <a:lnTo>
                    <a:pt x="2410" y="22"/>
                  </a:lnTo>
                  <a:lnTo>
                    <a:pt x="2356" y="29"/>
                  </a:lnTo>
                  <a:lnTo>
                    <a:pt x="2303" y="36"/>
                  </a:lnTo>
                  <a:lnTo>
                    <a:pt x="2251" y="44"/>
                  </a:lnTo>
                  <a:lnTo>
                    <a:pt x="2198" y="53"/>
                  </a:lnTo>
                  <a:lnTo>
                    <a:pt x="2146" y="64"/>
                  </a:lnTo>
                  <a:lnTo>
                    <a:pt x="2094" y="74"/>
                  </a:lnTo>
                  <a:lnTo>
                    <a:pt x="2042" y="86"/>
                  </a:lnTo>
                  <a:lnTo>
                    <a:pt x="1990" y="98"/>
                  </a:lnTo>
                  <a:lnTo>
                    <a:pt x="1940" y="111"/>
                  </a:lnTo>
                  <a:lnTo>
                    <a:pt x="1889" y="125"/>
                  </a:lnTo>
                  <a:lnTo>
                    <a:pt x="1839" y="140"/>
                  </a:lnTo>
                  <a:lnTo>
                    <a:pt x="1789" y="156"/>
                  </a:lnTo>
                  <a:lnTo>
                    <a:pt x="1739" y="172"/>
                  </a:lnTo>
                  <a:lnTo>
                    <a:pt x="1690" y="188"/>
                  </a:lnTo>
                  <a:lnTo>
                    <a:pt x="1641" y="207"/>
                  </a:lnTo>
                  <a:lnTo>
                    <a:pt x="1593" y="225"/>
                  </a:lnTo>
                  <a:lnTo>
                    <a:pt x="1545" y="245"/>
                  </a:lnTo>
                  <a:lnTo>
                    <a:pt x="1496" y="264"/>
                  </a:lnTo>
                  <a:lnTo>
                    <a:pt x="1449" y="285"/>
                  </a:lnTo>
                  <a:lnTo>
                    <a:pt x="1402" y="306"/>
                  </a:lnTo>
                  <a:lnTo>
                    <a:pt x="1356" y="329"/>
                  </a:lnTo>
                  <a:lnTo>
                    <a:pt x="1310" y="351"/>
                  </a:lnTo>
                  <a:lnTo>
                    <a:pt x="1263" y="375"/>
                  </a:lnTo>
                  <a:lnTo>
                    <a:pt x="1217" y="399"/>
                  </a:lnTo>
                  <a:lnTo>
                    <a:pt x="1172" y="423"/>
                  </a:lnTo>
                  <a:lnTo>
                    <a:pt x="1129" y="450"/>
                  </a:lnTo>
                  <a:lnTo>
                    <a:pt x="1084" y="475"/>
                  </a:lnTo>
                  <a:lnTo>
                    <a:pt x="1040" y="503"/>
                  </a:lnTo>
                  <a:lnTo>
                    <a:pt x="997" y="530"/>
                  </a:lnTo>
                  <a:lnTo>
                    <a:pt x="955" y="558"/>
                  </a:lnTo>
                  <a:lnTo>
                    <a:pt x="912" y="587"/>
                  </a:lnTo>
                  <a:lnTo>
                    <a:pt x="871" y="617"/>
                  </a:lnTo>
                  <a:lnTo>
                    <a:pt x="829" y="647"/>
                  </a:lnTo>
                  <a:lnTo>
                    <a:pt x="788" y="678"/>
                  </a:lnTo>
                  <a:lnTo>
                    <a:pt x="747" y="709"/>
                  </a:lnTo>
                  <a:lnTo>
                    <a:pt x="708" y="741"/>
                  </a:lnTo>
                  <a:lnTo>
                    <a:pt x="669" y="774"/>
                  </a:lnTo>
                  <a:lnTo>
                    <a:pt x="630" y="807"/>
                  </a:lnTo>
                  <a:lnTo>
                    <a:pt x="592" y="840"/>
                  </a:lnTo>
                  <a:lnTo>
                    <a:pt x="554" y="875"/>
                  </a:lnTo>
                  <a:lnTo>
                    <a:pt x="517" y="910"/>
                  </a:lnTo>
                  <a:lnTo>
                    <a:pt x="480" y="945"/>
                  </a:lnTo>
                  <a:lnTo>
                    <a:pt x="443" y="981"/>
                  </a:lnTo>
                  <a:lnTo>
                    <a:pt x="409" y="1018"/>
                  </a:lnTo>
                  <a:lnTo>
                    <a:pt x="373" y="1055"/>
                  </a:lnTo>
                  <a:lnTo>
                    <a:pt x="338" y="1093"/>
                  </a:lnTo>
                  <a:lnTo>
                    <a:pt x="305" y="1131"/>
                  </a:lnTo>
                  <a:lnTo>
                    <a:pt x="272" y="1170"/>
                  </a:lnTo>
                  <a:lnTo>
                    <a:pt x="239" y="1209"/>
                  </a:lnTo>
                  <a:lnTo>
                    <a:pt x="207" y="1248"/>
                  </a:lnTo>
                  <a:lnTo>
                    <a:pt x="175" y="1289"/>
                  </a:lnTo>
                  <a:lnTo>
                    <a:pt x="145" y="1330"/>
                  </a:lnTo>
                  <a:lnTo>
                    <a:pt x="114" y="1370"/>
                  </a:lnTo>
                  <a:lnTo>
                    <a:pt x="85" y="1413"/>
                  </a:lnTo>
                  <a:lnTo>
                    <a:pt x="56" y="1455"/>
                  </a:lnTo>
                  <a:lnTo>
                    <a:pt x="27" y="1497"/>
                  </a:lnTo>
                  <a:lnTo>
                    <a:pt x="0" y="1541"/>
                  </a:lnTo>
                </a:path>
              </a:pathLst>
            </a:custGeom>
            <a:noFill/>
            <a:ln w="19050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51;p3"/>
            <p:cNvGrpSpPr/>
            <p:nvPr/>
          </p:nvGrpSpPr>
          <p:grpSpPr>
            <a:xfrm>
              <a:off x="1560380" y="5699768"/>
              <a:ext cx="6020066" cy="734428"/>
              <a:chOff x="1995488" y="3649829"/>
              <a:chExt cx="5153025" cy="628651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011363" y="3891129"/>
                <a:ext cx="5121275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6454" h="467" extrusionOk="0">
                    <a:moveTo>
                      <a:pt x="6451" y="390"/>
                    </a:moveTo>
                    <a:lnTo>
                      <a:pt x="6451" y="390"/>
                    </a:lnTo>
                    <a:lnTo>
                      <a:pt x="6454" y="393"/>
                    </a:lnTo>
                    <a:lnTo>
                      <a:pt x="6454" y="396"/>
                    </a:lnTo>
                    <a:lnTo>
                      <a:pt x="6454" y="396"/>
                    </a:lnTo>
                    <a:lnTo>
                      <a:pt x="6451" y="399"/>
                    </a:lnTo>
                    <a:lnTo>
                      <a:pt x="6449" y="400"/>
                    </a:lnTo>
                    <a:lnTo>
                      <a:pt x="3518" y="400"/>
                    </a:lnTo>
                    <a:lnTo>
                      <a:pt x="3518" y="400"/>
                    </a:lnTo>
                    <a:lnTo>
                      <a:pt x="3516" y="400"/>
                    </a:lnTo>
                    <a:lnTo>
                      <a:pt x="3514" y="401"/>
                    </a:lnTo>
                    <a:lnTo>
                      <a:pt x="3514" y="401"/>
                    </a:lnTo>
                    <a:lnTo>
                      <a:pt x="3507" y="408"/>
                    </a:lnTo>
                    <a:lnTo>
                      <a:pt x="3498" y="415"/>
                    </a:lnTo>
                    <a:lnTo>
                      <a:pt x="3486" y="420"/>
                    </a:lnTo>
                    <a:lnTo>
                      <a:pt x="3473" y="427"/>
                    </a:lnTo>
                    <a:lnTo>
                      <a:pt x="3460" y="433"/>
                    </a:lnTo>
                    <a:lnTo>
                      <a:pt x="3444" y="438"/>
                    </a:lnTo>
                    <a:lnTo>
                      <a:pt x="3426" y="443"/>
                    </a:lnTo>
                    <a:lnTo>
                      <a:pt x="3409" y="448"/>
                    </a:lnTo>
                    <a:lnTo>
                      <a:pt x="3369" y="456"/>
                    </a:lnTo>
                    <a:lnTo>
                      <a:pt x="3325" y="462"/>
                    </a:lnTo>
                    <a:lnTo>
                      <a:pt x="3277" y="465"/>
                    </a:lnTo>
                    <a:lnTo>
                      <a:pt x="3227" y="467"/>
                    </a:lnTo>
                    <a:lnTo>
                      <a:pt x="3227" y="467"/>
                    </a:lnTo>
                    <a:lnTo>
                      <a:pt x="3176" y="465"/>
                    </a:lnTo>
                    <a:lnTo>
                      <a:pt x="3129" y="462"/>
                    </a:lnTo>
                    <a:lnTo>
                      <a:pt x="3085" y="456"/>
                    </a:lnTo>
                    <a:lnTo>
                      <a:pt x="3045" y="448"/>
                    </a:lnTo>
                    <a:lnTo>
                      <a:pt x="3027" y="443"/>
                    </a:lnTo>
                    <a:lnTo>
                      <a:pt x="3010" y="438"/>
                    </a:lnTo>
                    <a:lnTo>
                      <a:pt x="2994" y="433"/>
                    </a:lnTo>
                    <a:lnTo>
                      <a:pt x="2981" y="427"/>
                    </a:lnTo>
                    <a:lnTo>
                      <a:pt x="2968" y="420"/>
                    </a:lnTo>
                    <a:lnTo>
                      <a:pt x="2956" y="415"/>
                    </a:lnTo>
                    <a:lnTo>
                      <a:pt x="2947" y="408"/>
                    </a:lnTo>
                    <a:lnTo>
                      <a:pt x="2940" y="401"/>
                    </a:lnTo>
                    <a:lnTo>
                      <a:pt x="2940" y="401"/>
                    </a:lnTo>
                    <a:lnTo>
                      <a:pt x="2938" y="400"/>
                    </a:lnTo>
                    <a:lnTo>
                      <a:pt x="2936" y="400"/>
                    </a:lnTo>
                    <a:lnTo>
                      <a:pt x="5" y="400"/>
                    </a:lnTo>
                    <a:lnTo>
                      <a:pt x="5" y="400"/>
                    </a:lnTo>
                    <a:lnTo>
                      <a:pt x="3" y="399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3"/>
                    </a:lnTo>
                    <a:lnTo>
                      <a:pt x="3" y="390"/>
                    </a:lnTo>
                    <a:lnTo>
                      <a:pt x="325" y="185"/>
                    </a:lnTo>
                    <a:lnTo>
                      <a:pt x="2428" y="0"/>
                    </a:lnTo>
                    <a:lnTo>
                      <a:pt x="3227" y="185"/>
                    </a:lnTo>
                    <a:lnTo>
                      <a:pt x="3956" y="28"/>
                    </a:lnTo>
                    <a:lnTo>
                      <a:pt x="6129" y="185"/>
                    </a:lnTo>
                    <a:lnTo>
                      <a:pt x="6451" y="390"/>
                    </a:lnTo>
                    <a:close/>
                  </a:path>
                </a:pathLst>
              </a:custGeom>
              <a:solidFill>
                <a:srgbClr val="646D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95488" y="3876842"/>
                <a:ext cx="5153025" cy="401638"/>
              </a:xfrm>
              <a:custGeom>
                <a:avLst/>
                <a:gdLst/>
                <a:ahLst/>
                <a:cxnLst/>
                <a:rect l="l" t="t" r="r" b="b"/>
                <a:pathLst>
                  <a:path w="6492" h="506" extrusionOk="0">
                    <a:moveTo>
                      <a:pt x="3246" y="506"/>
                    </a:moveTo>
                    <a:lnTo>
                      <a:pt x="3246" y="506"/>
                    </a:lnTo>
                    <a:lnTo>
                      <a:pt x="3196" y="504"/>
                    </a:lnTo>
                    <a:lnTo>
                      <a:pt x="3149" y="500"/>
                    </a:lnTo>
                    <a:lnTo>
                      <a:pt x="3106" y="495"/>
                    </a:lnTo>
                    <a:lnTo>
                      <a:pt x="3064" y="488"/>
                    </a:lnTo>
                    <a:lnTo>
                      <a:pt x="3046" y="483"/>
                    </a:lnTo>
                    <a:lnTo>
                      <a:pt x="3027" y="477"/>
                    </a:lnTo>
                    <a:lnTo>
                      <a:pt x="3011" y="472"/>
                    </a:lnTo>
                    <a:lnTo>
                      <a:pt x="2996" y="466"/>
                    </a:lnTo>
                    <a:lnTo>
                      <a:pt x="2982" y="460"/>
                    </a:lnTo>
                    <a:lnTo>
                      <a:pt x="2970" y="453"/>
                    </a:lnTo>
                    <a:lnTo>
                      <a:pt x="2959" y="446"/>
                    </a:lnTo>
                    <a:lnTo>
                      <a:pt x="2950" y="438"/>
                    </a:lnTo>
                    <a:lnTo>
                      <a:pt x="24" y="438"/>
                    </a:lnTo>
                    <a:lnTo>
                      <a:pt x="24" y="438"/>
                    </a:lnTo>
                    <a:lnTo>
                      <a:pt x="17" y="437"/>
                    </a:lnTo>
                    <a:lnTo>
                      <a:pt x="10" y="434"/>
                    </a:lnTo>
                    <a:lnTo>
                      <a:pt x="4" y="428"/>
                    </a:lnTo>
                    <a:lnTo>
                      <a:pt x="1" y="421"/>
                    </a:lnTo>
                    <a:lnTo>
                      <a:pt x="1" y="421"/>
                    </a:lnTo>
                    <a:lnTo>
                      <a:pt x="0" y="413"/>
                    </a:lnTo>
                    <a:lnTo>
                      <a:pt x="2" y="406"/>
                    </a:lnTo>
                    <a:lnTo>
                      <a:pt x="5" y="399"/>
                    </a:lnTo>
                    <a:lnTo>
                      <a:pt x="11" y="394"/>
                    </a:lnTo>
                    <a:lnTo>
                      <a:pt x="338" y="187"/>
                    </a:lnTo>
                    <a:lnTo>
                      <a:pt x="343" y="187"/>
                    </a:lnTo>
                    <a:lnTo>
                      <a:pt x="2448" y="0"/>
                    </a:lnTo>
                    <a:lnTo>
                      <a:pt x="3246" y="186"/>
                    </a:lnTo>
                    <a:lnTo>
                      <a:pt x="3974" y="28"/>
                    </a:lnTo>
                    <a:lnTo>
                      <a:pt x="3976" y="28"/>
                    </a:lnTo>
                    <a:lnTo>
                      <a:pt x="6154" y="187"/>
                    </a:lnTo>
                    <a:lnTo>
                      <a:pt x="6481" y="394"/>
                    </a:lnTo>
                    <a:lnTo>
                      <a:pt x="6481" y="394"/>
                    </a:lnTo>
                    <a:lnTo>
                      <a:pt x="6487" y="399"/>
                    </a:lnTo>
                    <a:lnTo>
                      <a:pt x="6490" y="406"/>
                    </a:lnTo>
                    <a:lnTo>
                      <a:pt x="6492" y="413"/>
                    </a:lnTo>
                    <a:lnTo>
                      <a:pt x="6491" y="421"/>
                    </a:lnTo>
                    <a:lnTo>
                      <a:pt x="6491" y="421"/>
                    </a:lnTo>
                    <a:lnTo>
                      <a:pt x="6490" y="424"/>
                    </a:lnTo>
                    <a:lnTo>
                      <a:pt x="6488" y="428"/>
                    </a:lnTo>
                    <a:lnTo>
                      <a:pt x="6481" y="436"/>
                    </a:lnTo>
                    <a:lnTo>
                      <a:pt x="6470" y="443"/>
                    </a:lnTo>
                    <a:lnTo>
                      <a:pt x="6454" y="452"/>
                    </a:lnTo>
                    <a:lnTo>
                      <a:pt x="3529" y="452"/>
                    </a:lnTo>
                    <a:lnTo>
                      <a:pt x="3529" y="452"/>
                    </a:lnTo>
                    <a:lnTo>
                      <a:pt x="3522" y="457"/>
                    </a:lnTo>
                    <a:lnTo>
                      <a:pt x="3513" y="462"/>
                    </a:lnTo>
                    <a:lnTo>
                      <a:pt x="3503" y="467"/>
                    </a:lnTo>
                    <a:lnTo>
                      <a:pt x="3490" y="472"/>
                    </a:lnTo>
                    <a:lnTo>
                      <a:pt x="3461" y="481"/>
                    </a:lnTo>
                    <a:lnTo>
                      <a:pt x="3426" y="489"/>
                    </a:lnTo>
                    <a:lnTo>
                      <a:pt x="3386" y="496"/>
                    </a:lnTo>
                    <a:lnTo>
                      <a:pt x="3343" y="502"/>
                    </a:lnTo>
                    <a:lnTo>
                      <a:pt x="3296" y="504"/>
                    </a:lnTo>
                    <a:lnTo>
                      <a:pt x="3246" y="506"/>
                    </a:lnTo>
                    <a:lnTo>
                      <a:pt x="3246" y="506"/>
                    </a:lnTo>
                    <a:close/>
                    <a:moveTo>
                      <a:pt x="71" y="401"/>
                    </a:moveTo>
                    <a:lnTo>
                      <a:pt x="2955" y="401"/>
                    </a:lnTo>
                    <a:lnTo>
                      <a:pt x="2955" y="401"/>
                    </a:lnTo>
                    <a:lnTo>
                      <a:pt x="2959" y="401"/>
                    </a:lnTo>
                    <a:lnTo>
                      <a:pt x="2964" y="402"/>
                    </a:lnTo>
                    <a:lnTo>
                      <a:pt x="2968" y="405"/>
                    </a:lnTo>
                    <a:lnTo>
                      <a:pt x="2972" y="408"/>
                    </a:lnTo>
                    <a:lnTo>
                      <a:pt x="2972" y="408"/>
                    </a:lnTo>
                    <a:lnTo>
                      <a:pt x="2979" y="414"/>
                    </a:lnTo>
                    <a:lnTo>
                      <a:pt x="2986" y="420"/>
                    </a:lnTo>
                    <a:lnTo>
                      <a:pt x="2996" y="424"/>
                    </a:lnTo>
                    <a:lnTo>
                      <a:pt x="3008" y="430"/>
                    </a:lnTo>
                    <a:lnTo>
                      <a:pt x="3020" y="435"/>
                    </a:lnTo>
                    <a:lnTo>
                      <a:pt x="3034" y="440"/>
                    </a:lnTo>
                    <a:lnTo>
                      <a:pt x="3068" y="449"/>
                    </a:lnTo>
                    <a:lnTo>
                      <a:pt x="3106" y="457"/>
                    </a:lnTo>
                    <a:lnTo>
                      <a:pt x="3148" y="462"/>
                    </a:lnTo>
                    <a:lnTo>
                      <a:pt x="3195" y="467"/>
                    </a:lnTo>
                    <a:lnTo>
                      <a:pt x="3221" y="468"/>
                    </a:lnTo>
                    <a:lnTo>
                      <a:pt x="3246" y="468"/>
                    </a:lnTo>
                    <a:lnTo>
                      <a:pt x="3246" y="468"/>
                    </a:lnTo>
                    <a:lnTo>
                      <a:pt x="3271" y="468"/>
                    </a:lnTo>
                    <a:lnTo>
                      <a:pt x="3297" y="467"/>
                    </a:lnTo>
                    <a:lnTo>
                      <a:pt x="3344" y="462"/>
                    </a:lnTo>
                    <a:lnTo>
                      <a:pt x="3386" y="457"/>
                    </a:lnTo>
                    <a:lnTo>
                      <a:pt x="3424" y="449"/>
                    </a:lnTo>
                    <a:lnTo>
                      <a:pt x="3458" y="440"/>
                    </a:lnTo>
                    <a:lnTo>
                      <a:pt x="3472" y="435"/>
                    </a:lnTo>
                    <a:lnTo>
                      <a:pt x="3484" y="430"/>
                    </a:lnTo>
                    <a:lnTo>
                      <a:pt x="3496" y="424"/>
                    </a:lnTo>
                    <a:lnTo>
                      <a:pt x="3505" y="420"/>
                    </a:lnTo>
                    <a:lnTo>
                      <a:pt x="3513" y="414"/>
                    </a:lnTo>
                    <a:lnTo>
                      <a:pt x="3520" y="408"/>
                    </a:lnTo>
                    <a:lnTo>
                      <a:pt x="3520" y="408"/>
                    </a:lnTo>
                    <a:lnTo>
                      <a:pt x="3524" y="405"/>
                    </a:lnTo>
                    <a:lnTo>
                      <a:pt x="3528" y="402"/>
                    </a:lnTo>
                    <a:lnTo>
                      <a:pt x="3533" y="401"/>
                    </a:lnTo>
                    <a:lnTo>
                      <a:pt x="3537" y="401"/>
                    </a:lnTo>
                    <a:lnTo>
                      <a:pt x="6421" y="401"/>
                    </a:lnTo>
                    <a:lnTo>
                      <a:pt x="6142" y="224"/>
                    </a:lnTo>
                    <a:lnTo>
                      <a:pt x="3976" y="66"/>
                    </a:lnTo>
                    <a:lnTo>
                      <a:pt x="3246" y="225"/>
                    </a:lnTo>
                    <a:lnTo>
                      <a:pt x="2446" y="38"/>
                    </a:lnTo>
                    <a:lnTo>
                      <a:pt x="350" y="224"/>
                    </a:lnTo>
                    <a:lnTo>
                      <a:pt x="71" y="401"/>
                    </a:lnTo>
                    <a:close/>
                  </a:path>
                </a:pathLst>
              </a:custGeom>
              <a:solidFill>
                <a:srgbClr val="A9B2B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2089151" y="3649829"/>
                <a:ext cx="4965700" cy="544513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686" extrusionOk="0">
                    <a:moveTo>
                      <a:pt x="6256" y="660"/>
                    </a:moveTo>
                    <a:lnTo>
                      <a:pt x="6256" y="660"/>
                    </a:lnTo>
                    <a:lnTo>
                      <a:pt x="6099" y="660"/>
                    </a:lnTo>
                    <a:lnTo>
                      <a:pt x="5901" y="659"/>
                    </a:lnTo>
                    <a:lnTo>
                      <a:pt x="5789" y="656"/>
                    </a:lnTo>
                    <a:lnTo>
                      <a:pt x="5670" y="654"/>
                    </a:lnTo>
                    <a:lnTo>
                      <a:pt x="5544" y="649"/>
                    </a:lnTo>
                    <a:lnTo>
                      <a:pt x="5413" y="644"/>
                    </a:lnTo>
                    <a:lnTo>
                      <a:pt x="5277" y="634"/>
                    </a:lnTo>
                    <a:lnTo>
                      <a:pt x="5139" y="624"/>
                    </a:lnTo>
                    <a:lnTo>
                      <a:pt x="5070" y="618"/>
                    </a:lnTo>
                    <a:lnTo>
                      <a:pt x="4999" y="610"/>
                    </a:lnTo>
                    <a:lnTo>
                      <a:pt x="4929" y="603"/>
                    </a:lnTo>
                    <a:lnTo>
                      <a:pt x="4859" y="594"/>
                    </a:lnTo>
                    <a:lnTo>
                      <a:pt x="4789" y="585"/>
                    </a:lnTo>
                    <a:lnTo>
                      <a:pt x="4718" y="575"/>
                    </a:lnTo>
                    <a:lnTo>
                      <a:pt x="4648" y="563"/>
                    </a:lnTo>
                    <a:lnTo>
                      <a:pt x="4579" y="551"/>
                    </a:lnTo>
                    <a:lnTo>
                      <a:pt x="4510" y="538"/>
                    </a:lnTo>
                    <a:lnTo>
                      <a:pt x="4443" y="524"/>
                    </a:lnTo>
                    <a:lnTo>
                      <a:pt x="4375" y="509"/>
                    </a:lnTo>
                    <a:lnTo>
                      <a:pt x="4310" y="493"/>
                    </a:lnTo>
                    <a:lnTo>
                      <a:pt x="4310" y="493"/>
                    </a:lnTo>
                    <a:lnTo>
                      <a:pt x="4250" y="478"/>
                    </a:lnTo>
                    <a:lnTo>
                      <a:pt x="4193" y="466"/>
                    </a:lnTo>
                    <a:lnTo>
                      <a:pt x="4139" y="457"/>
                    </a:lnTo>
                    <a:lnTo>
                      <a:pt x="4086" y="451"/>
                    </a:lnTo>
                    <a:lnTo>
                      <a:pt x="4037" y="447"/>
                    </a:lnTo>
                    <a:lnTo>
                      <a:pt x="3989" y="444"/>
                    </a:lnTo>
                    <a:lnTo>
                      <a:pt x="3943" y="443"/>
                    </a:lnTo>
                    <a:lnTo>
                      <a:pt x="3901" y="445"/>
                    </a:lnTo>
                    <a:lnTo>
                      <a:pt x="3859" y="448"/>
                    </a:lnTo>
                    <a:lnTo>
                      <a:pt x="3821" y="454"/>
                    </a:lnTo>
                    <a:lnTo>
                      <a:pt x="3784" y="459"/>
                    </a:lnTo>
                    <a:lnTo>
                      <a:pt x="3750" y="466"/>
                    </a:lnTo>
                    <a:lnTo>
                      <a:pt x="3716" y="475"/>
                    </a:lnTo>
                    <a:lnTo>
                      <a:pt x="3687" y="485"/>
                    </a:lnTo>
                    <a:lnTo>
                      <a:pt x="3657" y="496"/>
                    </a:lnTo>
                    <a:lnTo>
                      <a:pt x="3630" y="507"/>
                    </a:lnTo>
                    <a:lnTo>
                      <a:pt x="3605" y="519"/>
                    </a:lnTo>
                    <a:lnTo>
                      <a:pt x="3582" y="532"/>
                    </a:lnTo>
                    <a:lnTo>
                      <a:pt x="3560" y="545"/>
                    </a:lnTo>
                    <a:lnTo>
                      <a:pt x="3540" y="557"/>
                    </a:lnTo>
                    <a:lnTo>
                      <a:pt x="3522" y="570"/>
                    </a:lnTo>
                    <a:lnTo>
                      <a:pt x="3505" y="584"/>
                    </a:lnTo>
                    <a:lnTo>
                      <a:pt x="3490" y="596"/>
                    </a:lnTo>
                    <a:lnTo>
                      <a:pt x="3476" y="609"/>
                    </a:lnTo>
                    <a:lnTo>
                      <a:pt x="3453" y="632"/>
                    </a:lnTo>
                    <a:lnTo>
                      <a:pt x="3435" y="653"/>
                    </a:lnTo>
                    <a:lnTo>
                      <a:pt x="3423" y="669"/>
                    </a:lnTo>
                    <a:lnTo>
                      <a:pt x="3416" y="681"/>
                    </a:lnTo>
                    <a:lnTo>
                      <a:pt x="3416" y="681"/>
                    </a:lnTo>
                    <a:lnTo>
                      <a:pt x="3414" y="682"/>
                    </a:lnTo>
                    <a:lnTo>
                      <a:pt x="3412" y="683"/>
                    </a:lnTo>
                    <a:lnTo>
                      <a:pt x="3412" y="683"/>
                    </a:lnTo>
                    <a:lnTo>
                      <a:pt x="3410" y="683"/>
                    </a:lnTo>
                    <a:lnTo>
                      <a:pt x="3408" y="682"/>
                    </a:lnTo>
                    <a:lnTo>
                      <a:pt x="3408" y="682"/>
                    </a:lnTo>
                    <a:lnTo>
                      <a:pt x="3400" y="676"/>
                    </a:lnTo>
                    <a:lnTo>
                      <a:pt x="3389" y="669"/>
                    </a:lnTo>
                    <a:lnTo>
                      <a:pt x="3364" y="656"/>
                    </a:lnTo>
                    <a:lnTo>
                      <a:pt x="3333" y="644"/>
                    </a:lnTo>
                    <a:lnTo>
                      <a:pt x="3296" y="631"/>
                    </a:lnTo>
                    <a:lnTo>
                      <a:pt x="3257" y="621"/>
                    </a:lnTo>
                    <a:lnTo>
                      <a:pt x="3236" y="616"/>
                    </a:lnTo>
                    <a:lnTo>
                      <a:pt x="3216" y="613"/>
                    </a:lnTo>
                    <a:lnTo>
                      <a:pt x="3194" y="609"/>
                    </a:lnTo>
                    <a:lnTo>
                      <a:pt x="3172" y="607"/>
                    </a:lnTo>
                    <a:lnTo>
                      <a:pt x="3150" y="606"/>
                    </a:lnTo>
                    <a:lnTo>
                      <a:pt x="3128" y="606"/>
                    </a:lnTo>
                    <a:lnTo>
                      <a:pt x="3128" y="606"/>
                    </a:lnTo>
                    <a:lnTo>
                      <a:pt x="3105" y="606"/>
                    </a:lnTo>
                    <a:lnTo>
                      <a:pt x="3083" y="607"/>
                    </a:lnTo>
                    <a:lnTo>
                      <a:pt x="3060" y="609"/>
                    </a:lnTo>
                    <a:lnTo>
                      <a:pt x="3038" y="613"/>
                    </a:lnTo>
                    <a:lnTo>
                      <a:pt x="3016" y="617"/>
                    </a:lnTo>
                    <a:lnTo>
                      <a:pt x="2996" y="622"/>
                    </a:lnTo>
                    <a:lnTo>
                      <a:pt x="2975" y="626"/>
                    </a:lnTo>
                    <a:lnTo>
                      <a:pt x="2955" y="632"/>
                    </a:lnTo>
                    <a:lnTo>
                      <a:pt x="2918" y="645"/>
                    </a:lnTo>
                    <a:lnTo>
                      <a:pt x="2887" y="659"/>
                    </a:lnTo>
                    <a:lnTo>
                      <a:pt x="2875" y="666"/>
                    </a:lnTo>
                    <a:lnTo>
                      <a:pt x="2863" y="671"/>
                    </a:lnTo>
                    <a:lnTo>
                      <a:pt x="2853" y="678"/>
                    </a:lnTo>
                    <a:lnTo>
                      <a:pt x="2845" y="685"/>
                    </a:lnTo>
                    <a:lnTo>
                      <a:pt x="2845" y="685"/>
                    </a:lnTo>
                    <a:lnTo>
                      <a:pt x="2842" y="686"/>
                    </a:lnTo>
                    <a:lnTo>
                      <a:pt x="2840" y="686"/>
                    </a:lnTo>
                    <a:lnTo>
                      <a:pt x="2840" y="686"/>
                    </a:lnTo>
                    <a:lnTo>
                      <a:pt x="2838" y="685"/>
                    </a:lnTo>
                    <a:lnTo>
                      <a:pt x="2837" y="684"/>
                    </a:lnTo>
                    <a:lnTo>
                      <a:pt x="2837" y="684"/>
                    </a:lnTo>
                    <a:lnTo>
                      <a:pt x="2829" y="672"/>
                    </a:lnTo>
                    <a:lnTo>
                      <a:pt x="2817" y="655"/>
                    </a:lnTo>
                    <a:lnTo>
                      <a:pt x="2800" y="634"/>
                    </a:lnTo>
                    <a:lnTo>
                      <a:pt x="2777" y="610"/>
                    </a:lnTo>
                    <a:lnTo>
                      <a:pt x="2763" y="598"/>
                    </a:lnTo>
                    <a:lnTo>
                      <a:pt x="2748" y="585"/>
                    </a:lnTo>
                    <a:lnTo>
                      <a:pt x="2731" y="572"/>
                    </a:lnTo>
                    <a:lnTo>
                      <a:pt x="2712" y="558"/>
                    </a:lnTo>
                    <a:lnTo>
                      <a:pt x="2693" y="546"/>
                    </a:lnTo>
                    <a:lnTo>
                      <a:pt x="2671" y="533"/>
                    </a:lnTo>
                    <a:lnTo>
                      <a:pt x="2648" y="520"/>
                    </a:lnTo>
                    <a:lnTo>
                      <a:pt x="2622" y="508"/>
                    </a:lnTo>
                    <a:lnTo>
                      <a:pt x="2596" y="496"/>
                    </a:lnTo>
                    <a:lnTo>
                      <a:pt x="2567" y="486"/>
                    </a:lnTo>
                    <a:lnTo>
                      <a:pt x="2537" y="477"/>
                    </a:lnTo>
                    <a:lnTo>
                      <a:pt x="2504" y="467"/>
                    </a:lnTo>
                    <a:lnTo>
                      <a:pt x="2469" y="460"/>
                    </a:lnTo>
                    <a:lnTo>
                      <a:pt x="2434" y="454"/>
                    </a:lnTo>
                    <a:lnTo>
                      <a:pt x="2394" y="449"/>
                    </a:lnTo>
                    <a:lnTo>
                      <a:pt x="2354" y="445"/>
                    </a:lnTo>
                    <a:lnTo>
                      <a:pt x="2312" y="444"/>
                    </a:lnTo>
                    <a:lnTo>
                      <a:pt x="2265" y="444"/>
                    </a:lnTo>
                    <a:lnTo>
                      <a:pt x="2218" y="447"/>
                    </a:lnTo>
                    <a:lnTo>
                      <a:pt x="2169" y="451"/>
                    </a:lnTo>
                    <a:lnTo>
                      <a:pt x="2117" y="457"/>
                    </a:lnTo>
                    <a:lnTo>
                      <a:pt x="2063" y="466"/>
                    </a:lnTo>
                    <a:lnTo>
                      <a:pt x="2005" y="478"/>
                    </a:lnTo>
                    <a:lnTo>
                      <a:pt x="1946" y="493"/>
                    </a:lnTo>
                    <a:lnTo>
                      <a:pt x="1946" y="493"/>
                    </a:lnTo>
                    <a:lnTo>
                      <a:pt x="1881" y="509"/>
                    </a:lnTo>
                    <a:lnTo>
                      <a:pt x="1814" y="524"/>
                    </a:lnTo>
                    <a:lnTo>
                      <a:pt x="1746" y="538"/>
                    </a:lnTo>
                    <a:lnTo>
                      <a:pt x="1677" y="551"/>
                    </a:lnTo>
                    <a:lnTo>
                      <a:pt x="1608" y="563"/>
                    </a:lnTo>
                    <a:lnTo>
                      <a:pt x="1538" y="575"/>
                    </a:lnTo>
                    <a:lnTo>
                      <a:pt x="1467" y="585"/>
                    </a:lnTo>
                    <a:lnTo>
                      <a:pt x="1397" y="594"/>
                    </a:lnTo>
                    <a:lnTo>
                      <a:pt x="1327" y="603"/>
                    </a:lnTo>
                    <a:lnTo>
                      <a:pt x="1257" y="610"/>
                    </a:lnTo>
                    <a:lnTo>
                      <a:pt x="1186" y="618"/>
                    </a:lnTo>
                    <a:lnTo>
                      <a:pt x="1117" y="624"/>
                    </a:lnTo>
                    <a:lnTo>
                      <a:pt x="979" y="634"/>
                    </a:lnTo>
                    <a:lnTo>
                      <a:pt x="843" y="644"/>
                    </a:lnTo>
                    <a:lnTo>
                      <a:pt x="713" y="649"/>
                    </a:lnTo>
                    <a:lnTo>
                      <a:pt x="586" y="654"/>
                    </a:lnTo>
                    <a:lnTo>
                      <a:pt x="467" y="656"/>
                    </a:lnTo>
                    <a:lnTo>
                      <a:pt x="355" y="659"/>
                    </a:lnTo>
                    <a:lnTo>
                      <a:pt x="157" y="660"/>
                    </a:lnTo>
                    <a:lnTo>
                      <a:pt x="0" y="660"/>
                    </a:lnTo>
                    <a:lnTo>
                      <a:pt x="256" y="413"/>
                    </a:lnTo>
                    <a:lnTo>
                      <a:pt x="256" y="413"/>
                    </a:lnTo>
                    <a:lnTo>
                      <a:pt x="387" y="412"/>
                    </a:lnTo>
                    <a:lnTo>
                      <a:pt x="512" y="409"/>
                    </a:lnTo>
                    <a:lnTo>
                      <a:pt x="628" y="403"/>
                    </a:lnTo>
                    <a:lnTo>
                      <a:pt x="737" y="395"/>
                    </a:lnTo>
                    <a:lnTo>
                      <a:pt x="840" y="386"/>
                    </a:lnTo>
                    <a:lnTo>
                      <a:pt x="937" y="375"/>
                    </a:lnTo>
                    <a:lnTo>
                      <a:pt x="1026" y="363"/>
                    </a:lnTo>
                    <a:lnTo>
                      <a:pt x="1110" y="349"/>
                    </a:lnTo>
                    <a:lnTo>
                      <a:pt x="1190" y="334"/>
                    </a:lnTo>
                    <a:lnTo>
                      <a:pt x="1264" y="318"/>
                    </a:lnTo>
                    <a:lnTo>
                      <a:pt x="1333" y="300"/>
                    </a:lnTo>
                    <a:lnTo>
                      <a:pt x="1397" y="282"/>
                    </a:lnTo>
                    <a:lnTo>
                      <a:pt x="1458" y="263"/>
                    </a:lnTo>
                    <a:lnTo>
                      <a:pt x="1515" y="245"/>
                    </a:lnTo>
                    <a:lnTo>
                      <a:pt x="1569" y="225"/>
                    </a:lnTo>
                    <a:lnTo>
                      <a:pt x="1619" y="206"/>
                    </a:lnTo>
                    <a:lnTo>
                      <a:pt x="1667" y="187"/>
                    </a:lnTo>
                    <a:lnTo>
                      <a:pt x="1713" y="168"/>
                    </a:lnTo>
                    <a:lnTo>
                      <a:pt x="1798" y="130"/>
                    </a:lnTo>
                    <a:lnTo>
                      <a:pt x="1879" y="95"/>
                    </a:lnTo>
                    <a:lnTo>
                      <a:pt x="1918" y="79"/>
                    </a:lnTo>
                    <a:lnTo>
                      <a:pt x="1957" y="64"/>
                    </a:lnTo>
                    <a:lnTo>
                      <a:pt x="1995" y="50"/>
                    </a:lnTo>
                    <a:lnTo>
                      <a:pt x="2034" y="38"/>
                    </a:lnTo>
                    <a:lnTo>
                      <a:pt x="2074" y="26"/>
                    </a:lnTo>
                    <a:lnTo>
                      <a:pt x="2116" y="17"/>
                    </a:lnTo>
                    <a:lnTo>
                      <a:pt x="2158" y="10"/>
                    </a:lnTo>
                    <a:lnTo>
                      <a:pt x="2202" y="4"/>
                    </a:lnTo>
                    <a:lnTo>
                      <a:pt x="2248" y="1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346" y="1"/>
                    </a:lnTo>
                    <a:lnTo>
                      <a:pt x="2394" y="4"/>
                    </a:lnTo>
                    <a:lnTo>
                      <a:pt x="2442" y="10"/>
                    </a:lnTo>
                    <a:lnTo>
                      <a:pt x="2487" y="17"/>
                    </a:lnTo>
                    <a:lnTo>
                      <a:pt x="2530" y="26"/>
                    </a:lnTo>
                    <a:lnTo>
                      <a:pt x="2572" y="38"/>
                    </a:lnTo>
                    <a:lnTo>
                      <a:pt x="2613" y="50"/>
                    </a:lnTo>
                    <a:lnTo>
                      <a:pt x="2652" y="64"/>
                    </a:lnTo>
                    <a:lnTo>
                      <a:pt x="2690" y="79"/>
                    </a:lnTo>
                    <a:lnTo>
                      <a:pt x="2727" y="95"/>
                    </a:lnTo>
                    <a:lnTo>
                      <a:pt x="2762" y="112"/>
                    </a:lnTo>
                    <a:lnTo>
                      <a:pt x="2795" y="130"/>
                    </a:lnTo>
                    <a:lnTo>
                      <a:pt x="2826" y="148"/>
                    </a:lnTo>
                    <a:lnTo>
                      <a:pt x="2857" y="168"/>
                    </a:lnTo>
                    <a:lnTo>
                      <a:pt x="2886" y="187"/>
                    </a:lnTo>
                    <a:lnTo>
                      <a:pt x="2913" y="206"/>
                    </a:lnTo>
                    <a:lnTo>
                      <a:pt x="2939" y="225"/>
                    </a:lnTo>
                    <a:lnTo>
                      <a:pt x="2962" y="245"/>
                    </a:lnTo>
                    <a:lnTo>
                      <a:pt x="2985" y="263"/>
                    </a:lnTo>
                    <a:lnTo>
                      <a:pt x="3006" y="282"/>
                    </a:lnTo>
                    <a:lnTo>
                      <a:pt x="3043" y="318"/>
                    </a:lnTo>
                    <a:lnTo>
                      <a:pt x="3074" y="349"/>
                    </a:lnTo>
                    <a:lnTo>
                      <a:pt x="3097" y="375"/>
                    </a:lnTo>
                    <a:lnTo>
                      <a:pt x="3114" y="395"/>
                    </a:lnTo>
                    <a:lnTo>
                      <a:pt x="3128" y="413"/>
                    </a:lnTo>
                    <a:lnTo>
                      <a:pt x="3128" y="413"/>
                    </a:lnTo>
                    <a:lnTo>
                      <a:pt x="3142" y="395"/>
                    </a:lnTo>
                    <a:lnTo>
                      <a:pt x="3159" y="375"/>
                    </a:lnTo>
                    <a:lnTo>
                      <a:pt x="3182" y="349"/>
                    </a:lnTo>
                    <a:lnTo>
                      <a:pt x="3213" y="318"/>
                    </a:lnTo>
                    <a:lnTo>
                      <a:pt x="3250" y="282"/>
                    </a:lnTo>
                    <a:lnTo>
                      <a:pt x="3271" y="263"/>
                    </a:lnTo>
                    <a:lnTo>
                      <a:pt x="3294" y="245"/>
                    </a:lnTo>
                    <a:lnTo>
                      <a:pt x="3317" y="225"/>
                    </a:lnTo>
                    <a:lnTo>
                      <a:pt x="3343" y="206"/>
                    </a:lnTo>
                    <a:lnTo>
                      <a:pt x="3370" y="187"/>
                    </a:lnTo>
                    <a:lnTo>
                      <a:pt x="3399" y="168"/>
                    </a:lnTo>
                    <a:lnTo>
                      <a:pt x="3430" y="148"/>
                    </a:lnTo>
                    <a:lnTo>
                      <a:pt x="3461" y="130"/>
                    </a:lnTo>
                    <a:lnTo>
                      <a:pt x="3494" y="112"/>
                    </a:lnTo>
                    <a:lnTo>
                      <a:pt x="3530" y="95"/>
                    </a:lnTo>
                    <a:lnTo>
                      <a:pt x="3566" y="79"/>
                    </a:lnTo>
                    <a:lnTo>
                      <a:pt x="3604" y="64"/>
                    </a:lnTo>
                    <a:lnTo>
                      <a:pt x="3643" y="50"/>
                    </a:lnTo>
                    <a:lnTo>
                      <a:pt x="3684" y="38"/>
                    </a:lnTo>
                    <a:lnTo>
                      <a:pt x="3726" y="26"/>
                    </a:lnTo>
                    <a:lnTo>
                      <a:pt x="3769" y="17"/>
                    </a:lnTo>
                    <a:lnTo>
                      <a:pt x="3816" y="10"/>
                    </a:lnTo>
                    <a:lnTo>
                      <a:pt x="3862" y="4"/>
                    </a:lnTo>
                    <a:lnTo>
                      <a:pt x="3910" y="1"/>
                    </a:lnTo>
                    <a:lnTo>
                      <a:pt x="3959" y="0"/>
                    </a:lnTo>
                    <a:lnTo>
                      <a:pt x="3959" y="0"/>
                    </a:lnTo>
                    <a:lnTo>
                      <a:pt x="4008" y="1"/>
                    </a:lnTo>
                    <a:lnTo>
                      <a:pt x="4054" y="4"/>
                    </a:lnTo>
                    <a:lnTo>
                      <a:pt x="4099" y="10"/>
                    </a:lnTo>
                    <a:lnTo>
                      <a:pt x="4140" y="17"/>
                    </a:lnTo>
                    <a:lnTo>
                      <a:pt x="4182" y="26"/>
                    </a:lnTo>
                    <a:lnTo>
                      <a:pt x="4222" y="38"/>
                    </a:lnTo>
                    <a:lnTo>
                      <a:pt x="4261" y="50"/>
                    </a:lnTo>
                    <a:lnTo>
                      <a:pt x="4299" y="64"/>
                    </a:lnTo>
                    <a:lnTo>
                      <a:pt x="4338" y="79"/>
                    </a:lnTo>
                    <a:lnTo>
                      <a:pt x="4377" y="95"/>
                    </a:lnTo>
                    <a:lnTo>
                      <a:pt x="4458" y="130"/>
                    </a:lnTo>
                    <a:lnTo>
                      <a:pt x="4543" y="168"/>
                    </a:lnTo>
                    <a:lnTo>
                      <a:pt x="4589" y="187"/>
                    </a:lnTo>
                    <a:lnTo>
                      <a:pt x="4637" y="206"/>
                    </a:lnTo>
                    <a:lnTo>
                      <a:pt x="4687" y="225"/>
                    </a:lnTo>
                    <a:lnTo>
                      <a:pt x="4741" y="245"/>
                    </a:lnTo>
                    <a:lnTo>
                      <a:pt x="4798" y="263"/>
                    </a:lnTo>
                    <a:lnTo>
                      <a:pt x="4859" y="282"/>
                    </a:lnTo>
                    <a:lnTo>
                      <a:pt x="4923" y="300"/>
                    </a:lnTo>
                    <a:lnTo>
                      <a:pt x="4992" y="318"/>
                    </a:lnTo>
                    <a:lnTo>
                      <a:pt x="5066" y="334"/>
                    </a:lnTo>
                    <a:lnTo>
                      <a:pt x="5146" y="349"/>
                    </a:lnTo>
                    <a:lnTo>
                      <a:pt x="5230" y="363"/>
                    </a:lnTo>
                    <a:lnTo>
                      <a:pt x="5319" y="375"/>
                    </a:lnTo>
                    <a:lnTo>
                      <a:pt x="5416" y="386"/>
                    </a:lnTo>
                    <a:lnTo>
                      <a:pt x="5519" y="395"/>
                    </a:lnTo>
                    <a:lnTo>
                      <a:pt x="5628" y="403"/>
                    </a:lnTo>
                    <a:lnTo>
                      <a:pt x="5744" y="409"/>
                    </a:lnTo>
                    <a:lnTo>
                      <a:pt x="5869" y="412"/>
                    </a:lnTo>
                    <a:lnTo>
                      <a:pt x="6001" y="413"/>
                    </a:lnTo>
                    <a:lnTo>
                      <a:pt x="6256" y="660"/>
                    </a:lnTo>
                    <a:close/>
                  </a:path>
                </a:pathLst>
              </a:custGeom>
              <a:solidFill>
                <a:srgbClr val="F7F2D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4325938" y="4114967"/>
                <a:ext cx="492125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37" extrusionOk="0">
                    <a:moveTo>
                      <a:pt x="19" y="137"/>
                    </a:moveTo>
                    <a:lnTo>
                      <a:pt x="19" y="137"/>
                    </a:lnTo>
                    <a:lnTo>
                      <a:pt x="13" y="136"/>
                    </a:lnTo>
                    <a:lnTo>
                      <a:pt x="7" y="133"/>
                    </a:lnTo>
                    <a:lnTo>
                      <a:pt x="7" y="133"/>
                    </a:lnTo>
                    <a:lnTo>
                      <a:pt x="4" y="130"/>
                    </a:lnTo>
                    <a:lnTo>
                      <a:pt x="3" y="127"/>
                    </a:lnTo>
                    <a:lnTo>
                      <a:pt x="1" y="123"/>
                    </a:lnTo>
                    <a:lnTo>
                      <a:pt x="0" y="120"/>
                    </a:lnTo>
                    <a:lnTo>
                      <a:pt x="0" y="116"/>
                    </a:lnTo>
                    <a:lnTo>
                      <a:pt x="1" y="113"/>
                    </a:lnTo>
                    <a:lnTo>
                      <a:pt x="3" y="109"/>
                    </a:lnTo>
                    <a:lnTo>
                      <a:pt x="5" y="106"/>
                    </a:lnTo>
                    <a:lnTo>
                      <a:pt x="5" y="106"/>
                    </a:lnTo>
                    <a:lnTo>
                      <a:pt x="13" y="98"/>
                    </a:lnTo>
                    <a:lnTo>
                      <a:pt x="23" y="90"/>
                    </a:lnTo>
                    <a:lnTo>
                      <a:pt x="36" y="81"/>
                    </a:lnTo>
                    <a:lnTo>
                      <a:pt x="51" y="71"/>
                    </a:lnTo>
                    <a:lnTo>
                      <a:pt x="67" y="63"/>
                    </a:lnTo>
                    <a:lnTo>
                      <a:pt x="84" y="54"/>
                    </a:lnTo>
                    <a:lnTo>
                      <a:pt x="104" y="46"/>
                    </a:lnTo>
                    <a:lnTo>
                      <a:pt x="123" y="38"/>
                    </a:lnTo>
                    <a:lnTo>
                      <a:pt x="145" y="30"/>
                    </a:lnTo>
                    <a:lnTo>
                      <a:pt x="167" y="23"/>
                    </a:lnTo>
                    <a:lnTo>
                      <a:pt x="190" y="16"/>
                    </a:lnTo>
                    <a:lnTo>
                      <a:pt x="214" y="12"/>
                    </a:lnTo>
                    <a:lnTo>
                      <a:pt x="237" y="7"/>
                    </a:lnTo>
                    <a:lnTo>
                      <a:pt x="262" y="3"/>
                    </a:lnTo>
                    <a:lnTo>
                      <a:pt x="286" y="1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34" y="1"/>
                    </a:lnTo>
                    <a:lnTo>
                      <a:pt x="357" y="3"/>
                    </a:lnTo>
                    <a:lnTo>
                      <a:pt x="381" y="7"/>
                    </a:lnTo>
                    <a:lnTo>
                      <a:pt x="406" y="12"/>
                    </a:lnTo>
                    <a:lnTo>
                      <a:pt x="429" y="17"/>
                    </a:lnTo>
                    <a:lnTo>
                      <a:pt x="452" y="24"/>
                    </a:lnTo>
                    <a:lnTo>
                      <a:pt x="474" y="31"/>
                    </a:lnTo>
                    <a:lnTo>
                      <a:pt x="494" y="39"/>
                    </a:lnTo>
                    <a:lnTo>
                      <a:pt x="515" y="47"/>
                    </a:lnTo>
                    <a:lnTo>
                      <a:pt x="533" y="56"/>
                    </a:lnTo>
                    <a:lnTo>
                      <a:pt x="552" y="65"/>
                    </a:lnTo>
                    <a:lnTo>
                      <a:pt x="568" y="74"/>
                    </a:lnTo>
                    <a:lnTo>
                      <a:pt x="582" y="82"/>
                    </a:lnTo>
                    <a:lnTo>
                      <a:pt x="594" y="90"/>
                    </a:lnTo>
                    <a:lnTo>
                      <a:pt x="606" y="98"/>
                    </a:lnTo>
                    <a:lnTo>
                      <a:pt x="614" y="105"/>
                    </a:lnTo>
                    <a:lnTo>
                      <a:pt x="614" y="105"/>
                    </a:lnTo>
                    <a:lnTo>
                      <a:pt x="616" y="108"/>
                    </a:lnTo>
                    <a:lnTo>
                      <a:pt x="619" y="111"/>
                    </a:lnTo>
                    <a:lnTo>
                      <a:pt x="620" y="114"/>
                    </a:lnTo>
                    <a:lnTo>
                      <a:pt x="620" y="119"/>
                    </a:lnTo>
                    <a:lnTo>
                      <a:pt x="620" y="122"/>
                    </a:lnTo>
                    <a:lnTo>
                      <a:pt x="619" y="126"/>
                    </a:lnTo>
                    <a:lnTo>
                      <a:pt x="617" y="129"/>
                    </a:lnTo>
                    <a:lnTo>
                      <a:pt x="615" y="131"/>
                    </a:lnTo>
                    <a:lnTo>
                      <a:pt x="615" y="131"/>
                    </a:lnTo>
                    <a:lnTo>
                      <a:pt x="612" y="134"/>
                    </a:lnTo>
                    <a:lnTo>
                      <a:pt x="608" y="136"/>
                    </a:lnTo>
                    <a:lnTo>
                      <a:pt x="605" y="137"/>
                    </a:lnTo>
                    <a:lnTo>
                      <a:pt x="601" y="137"/>
                    </a:lnTo>
                    <a:lnTo>
                      <a:pt x="598" y="137"/>
                    </a:lnTo>
                    <a:lnTo>
                      <a:pt x="594" y="136"/>
                    </a:lnTo>
                    <a:lnTo>
                      <a:pt x="591" y="135"/>
                    </a:lnTo>
                    <a:lnTo>
                      <a:pt x="589" y="133"/>
                    </a:lnTo>
                    <a:lnTo>
                      <a:pt x="589" y="133"/>
                    </a:lnTo>
                    <a:lnTo>
                      <a:pt x="582" y="127"/>
                    </a:lnTo>
                    <a:lnTo>
                      <a:pt x="573" y="120"/>
                    </a:lnTo>
                    <a:lnTo>
                      <a:pt x="548" y="106"/>
                    </a:lnTo>
                    <a:lnTo>
                      <a:pt x="517" y="90"/>
                    </a:lnTo>
                    <a:lnTo>
                      <a:pt x="482" y="75"/>
                    </a:lnTo>
                    <a:lnTo>
                      <a:pt x="462" y="67"/>
                    </a:lnTo>
                    <a:lnTo>
                      <a:pt x="441" y="60"/>
                    </a:lnTo>
                    <a:lnTo>
                      <a:pt x="421" y="54"/>
                    </a:lnTo>
                    <a:lnTo>
                      <a:pt x="399" y="48"/>
                    </a:lnTo>
                    <a:lnTo>
                      <a:pt x="377" y="44"/>
                    </a:lnTo>
                    <a:lnTo>
                      <a:pt x="355" y="42"/>
                    </a:lnTo>
                    <a:lnTo>
                      <a:pt x="332" y="39"/>
                    </a:lnTo>
                    <a:lnTo>
                      <a:pt x="310" y="38"/>
                    </a:lnTo>
                    <a:lnTo>
                      <a:pt x="310" y="38"/>
                    </a:lnTo>
                    <a:lnTo>
                      <a:pt x="286" y="39"/>
                    </a:lnTo>
                    <a:lnTo>
                      <a:pt x="260" y="43"/>
                    </a:lnTo>
                    <a:lnTo>
                      <a:pt x="235" y="47"/>
                    </a:lnTo>
                    <a:lnTo>
                      <a:pt x="211" y="54"/>
                    </a:lnTo>
                    <a:lnTo>
                      <a:pt x="187" y="61"/>
                    </a:lnTo>
                    <a:lnTo>
                      <a:pt x="163" y="70"/>
                    </a:lnTo>
                    <a:lnTo>
                      <a:pt x="141" y="78"/>
                    </a:lnTo>
                    <a:lnTo>
                      <a:pt x="120" y="88"/>
                    </a:lnTo>
                    <a:lnTo>
                      <a:pt x="83" y="106"/>
                    </a:lnTo>
                    <a:lnTo>
                      <a:pt x="54" y="120"/>
                    </a:lnTo>
                    <a:lnTo>
                      <a:pt x="37" y="130"/>
                    </a:lnTo>
                    <a:lnTo>
                      <a:pt x="34" y="131"/>
                    </a:lnTo>
                    <a:lnTo>
                      <a:pt x="32" y="131"/>
                    </a:lnTo>
                    <a:lnTo>
                      <a:pt x="34" y="131"/>
                    </a:lnTo>
                    <a:lnTo>
                      <a:pt x="34" y="131"/>
                    </a:lnTo>
                    <a:lnTo>
                      <a:pt x="30" y="134"/>
                    </a:lnTo>
                    <a:lnTo>
                      <a:pt x="27" y="136"/>
                    </a:lnTo>
                    <a:lnTo>
                      <a:pt x="23" y="137"/>
                    </a:lnTo>
                    <a:lnTo>
                      <a:pt x="19" y="137"/>
                    </a:lnTo>
                    <a:lnTo>
                      <a:pt x="19" y="137"/>
                    </a:lnTo>
                    <a:close/>
                  </a:path>
                </a:pathLst>
              </a:custGeom>
              <a:solidFill>
                <a:srgbClr val="A9B2B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414588" y="3829217"/>
                <a:ext cx="2033588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382" extrusionOk="0">
                    <a:moveTo>
                      <a:pt x="0" y="381"/>
                    </a:moveTo>
                    <a:lnTo>
                      <a:pt x="0" y="381"/>
                    </a:lnTo>
                    <a:lnTo>
                      <a:pt x="87" y="378"/>
                    </a:lnTo>
                    <a:lnTo>
                      <a:pt x="172" y="375"/>
                    </a:lnTo>
                    <a:lnTo>
                      <a:pt x="257" y="370"/>
                    </a:lnTo>
                    <a:lnTo>
                      <a:pt x="341" y="364"/>
                    </a:lnTo>
                    <a:lnTo>
                      <a:pt x="341" y="364"/>
                    </a:lnTo>
                    <a:lnTo>
                      <a:pt x="426" y="358"/>
                    </a:lnTo>
                    <a:lnTo>
                      <a:pt x="512" y="350"/>
                    </a:lnTo>
                    <a:lnTo>
                      <a:pt x="596" y="339"/>
                    </a:lnTo>
                    <a:lnTo>
                      <a:pt x="680" y="326"/>
                    </a:lnTo>
                    <a:lnTo>
                      <a:pt x="680" y="326"/>
                    </a:lnTo>
                    <a:lnTo>
                      <a:pt x="764" y="311"/>
                    </a:lnTo>
                    <a:lnTo>
                      <a:pt x="848" y="295"/>
                    </a:lnTo>
                    <a:lnTo>
                      <a:pt x="889" y="286"/>
                    </a:lnTo>
                    <a:lnTo>
                      <a:pt x="930" y="276"/>
                    </a:lnTo>
                    <a:lnTo>
                      <a:pt x="971" y="265"/>
                    </a:lnTo>
                    <a:lnTo>
                      <a:pt x="1012" y="254"/>
                    </a:lnTo>
                    <a:lnTo>
                      <a:pt x="1012" y="254"/>
                    </a:lnTo>
                    <a:lnTo>
                      <a:pt x="1053" y="241"/>
                    </a:lnTo>
                    <a:lnTo>
                      <a:pt x="1093" y="229"/>
                    </a:lnTo>
                    <a:lnTo>
                      <a:pt x="1133" y="215"/>
                    </a:lnTo>
                    <a:lnTo>
                      <a:pt x="1173" y="200"/>
                    </a:lnTo>
                    <a:lnTo>
                      <a:pt x="1213" y="185"/>
                    </a:lnTo>
                    <a:lnTo>
                      <a:pt x="1252" y="169"/>
                    </a:lnTo>
                    <a:lnTo>
                      <a:pt x="1330" y="135"/>
                    </a:lnTo>
                    <a:lnTo>
                      <a:pt x="1330" y="135"/>
                    </a:lnTo>
                    <a:lnTo>
                      <a:pt x="1409" y="101"/>
                    </a:lnTo>
                    <a:lnTo>
                      <a:pt x="1448" y="85"/>
                    </a:lnTo>
                    <a:lnTo>
                      <a:pt x="1488" y="68"/>
                    </a:lnTo>
                    <a:lnTo>
                      <a:pt x="1528" y="52"/>
                    </a:lnTo>
                    <a:lnTo>
                      <a:pt x="1569" y="40"/>
                    </a:lnTo>
                    <a:lnTo>
                      <a:pt x="1610" y="27"/>
                    </a:lnTo>
                    <a:lnTo>
                      <a:pt x="1653" y="18"/>
                    </a:lnTo>
                    <a:lnTo>
                      <a:pt x="1653" y="18"/>
                    </a:lnTo>
                    <a:lnTo>
                      <a:pt x="1695" y="10"/>
                    </a:lnTo>
                    <a:lnTo>
                      <a:pt x="1738" y="4"/>
                    </a:lnTo>
                    <a:lnTo>
                      <a:pt x="1781" y="2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67" y="2"/>
                    </a:lnTo>
                    <a:lnTo>
                      <a:pt x="1911" y="5"/>
                    </a:lnTo>
                    <a:lnTo>
                      <a:pt x="1953" y="11"/>
                    </a:lnTo>
                    <a:lnTo>
                      <a:pt x="1996" y="19"/>
                    </a:lnTo>
                    <a:lnTo>
                      <a:pt x="1996" y="19"/>
                    </a:lnTo>
                    <a:lnTo>
                      <a:pt x="2037" y="28"/>
                    </a:lnTo>
                    <a:lnTo>
                      <a:pt x="2079" y="40"/>
                    </a:lnTo>
                    <a:lnTo>
                      <a:pt x="2120" y="53"/>
                    </a:lnTo>
                    <a:lnTo>
                      <a:pt x="2161" y="70"/>
                    </a:lnTo>
                    <a:lnTo>
                      <a:pt x="2200" y="87"/>
                    </a:lnTo>
                    <a:lnTo>
                      <a:pt x="2238" y="105"/>
                    </a:lnTo>
                    <a:lnTo>
                      <a:pt x="2276" y="126"/>
                    </a:lnTo>
                    <a:lnTo>
                      <a:pt x="2313" y="149"/>
                    </a:lnTo>
                    <a:lnTo>
                      <a:pt x="2348" y="173"/>
                    </a:lnTo>
                    <a:lnTo>
                      <a:pt x="2383" y="199"/>
                    </a:lnTo>
                    <a:lnTo>
                      <a:pt x="2416" y="225"/>
                    </a:lnTo>
                    <a:lnTo>
                      <a:pt x="2449" y="254"/>
                    </a:lnTo>
                    <a:lnTo>
                      <a:pt x="2478" y="284"/>
                    </a:lnTo>
                    <a:lnTo>
                      <a:pt x="2508" y="315"/>
                    </a:lnTo>
                    <a:lnTo>
                      <a:pt x="2536" y="347"/>
                    </a:lnTo>
                    <a:lnTo>
                      <a:pt x="2563" y="381"/>
                    </a:lnTo>
                    <a:lnTo>
                      <a:pt x="2563" y="381"/>
                    </a:lnTo>
                    <a:lnTo>
                      <a:pt x="2535" y="348"/>
                    </a:lnTo>
                    <a:lnTo>
                      <a:pt x="2506" y="317"/>
                    </a:lnTo>
                    <a:lnTo>
                      <a:pt x="2475" y="287"/>
                    </a:lnTo>
                    <a:lnTo>
                      <a:pt x="2444" y="258"/>
                    </a:lnTo>
                    <a:lnTo>
                      <a:pt x="2411" y="232"/>
                    </a:lnTo>
                    <a:lnTo>
                      <a:pt x="2377" y="207"/>
                    </a:lnTo>
                    <a:lnTo>
                      <a:pt x="2341" y="182"/>
                    </a:lnTo>
                    <a:lnTo>
                      <a:pt x="2306" y="159"/>
                    </a:lnTo>
                    <a:lnTo>
                      <a:pt x="2306" y="159"/>
                    </a:lnTo>
                    <a:lnTo>
                      <a:pt x="2269" y="138"/>
                    </a:lnTo>
                    <a:lnTo>
                      <a:pt x="2232" y="118"/>
                    </a:lnTo>
                    <a:lnTo>
                      <a:pt x="2194" y="99"/>
                    </a:lnTo>
                    <a:lnTo>
                      <a:pt x="2155" y="83"/>
                    </a:lnTo>
                    <a:lnTo>
                      <a:pt x="2115" y="70"/>
                    </a:lnTo>
                    <a:lnTo>
                      <a:pt x="2074" y="57"/>
                    </a:lnTo>
                    <a:lnTo>
                      <a:pt x="2034" y="46"/>
                    </a:lnTo>
                    <a:lnTo>
                      <a:pt x="1992" y="37"/>
                    </a:lnTo>
                    <a:lnTo>
                      <a:pt x="1992" y="37"/>
                    </a:lnTo>
                    <a:lnTo>
                      <a:pt x="1951" y="32"/>
                    </a:lnTo>
                    <a:lnTo>
                      <a:pt x="1908" y="26"/>
                    </a:lnTo>
                    <a:lnTo>
                      <a:pt x="1867" y="23"/>
                    </a:lnTo>
                    <a:lnTo>
                      <a:pt x="1824" y="22"/>
                    </a:lnTo>
                    <a:lnTo>
                      <a:pt x="1782" y="23"/>
                    </a:lnTo>
                    <a:lnTo>
                      <a:pt x="1740" y="27"/>
                    </a:lnTo>
                    <a:lnTo>
                      <a:pt x="1699" y="32"/>
                    </a:lnTo>
                    <a:lnTo>
                      <a:pt x="1657" y="40"/>
                    </a:lnTo>
                    <a:lnTo>
                      <a:pt x="1657" y="40"/>
                    </a:lnTo>
                    <a:lnTo>
                      <a:pt x="1616" y="49"/>
                    </a:lnTo>
                    <a:lnTo>
                      <a:pt x="1576" y="61"/>
                    </a:lnTo>
                    <a:lnTo>
                      <a:pt x="1536" y="75"/>
                    </a:lnTo>
                    <a:lnTo>
                      <a:pt x="1496" y="90"/>
                    </a:lnTo>
                    <a:lnTo>
                      <a:pt x="1457" y="106"/>
                    </a:lnTo>
                    <a:lnTo>
                      <a:pt x="1418" y="124"/>
                    </a:lnTo>
                    <a:lnTo>
                      <a:pt x="1341" y="158"/>
                    </a:lnTo>
                    <a:lnTo>
                      <a:pt x="1341" y="158"/>
                    </a:lnTo>
                    <a:lnTo>
                      <a:pt x="1261" y="192"/>
                    </a:lnTo>
                    <a:lnTo>
                      <a:pt x="1221" y="207"/>
                    </a:lnTo>
                    <a:lnTo>
                      <a:pt x="1182" y="223"/>
                    </a:lnTo>
                    <a:lnTo>
                      <a:pt x="1141" y="237"/>
                    </a:lnTo>
                    <a:lnTo>
                      <a:pt x="1100" y="250"/>
                    </a:lnTo>
                    <a:lnTo>
                      <a:pt x="1060" y="263"/>
                    </a:lnTo>
                    <a:lnTo>
                      <a:pt x="1018" y="276"/>
                    </a:lnTo>
                    <a:lnTo>
                      <a:pt x="1018" y="276"/>
                    </a:lnTo>
                    <a:lnTo>
                      <a:pt x="977" y="287"/>
                    </a:lnTo>
                    <a:lnTo>
                      <a:pt x="935" y="298"/>
                    </a:lnTo>
                    <a:lnTo>
                      <a:pt x="894" y="307"/>
                    </a:lnTo>
                    <a:lnTo>
                      <a:pt x="851" y="316"/>
                    </a:lnTo>
                    <a:lnTo>
                      <a:pt x="810" y="325"/>
                    </a:lnTo>
                    <a:lnTo>
                      <a:pt x="767" y="332"/>
                    </a:lnTo>
                    <a:lnTo>
                      <a:pt x="726" y="339"/>
                    </a:lnTo>
                    <a:lnTo>
                      <a:pt x="683" y="346"/>
                    </a:lnTo>
                    <a:lnTo>
                      <a:pt x="683" y="346"/>
                    </a:lnTo>
                    <a:lnTo>
                      <a:pt x="598" y="356"/>
                    </a:lnTo>
                    <a:lnTo>
                      <a:pt x="513" y="364"/>
                    </a:lnTo>
                    <a:lnTo>
                      <a:pt x="427" y="371"/>
                    </a:lnTo>
                    <a:lnTo>
                      <a:pt x="342" y="377"/>
                    </a:lnTo>
                    <a:lnTo>
                      <a:pt x="342" y="377"/>
                    </a:lnTo>
                    <a:lnTo>
                      <a:pt x="257" y="379"/>
                    </a:lnTo>
                    <a:lnTo>
                      <a:pt x="172" y="382"/>
                    </a:lnTo>
                    <a:lnTo>
                      <a:pt x="87" y="382"/>
                    </a:lnTo>
                    <a:lnTo>
                      <a:pt x="0" y="381"/>
                    </a:lnTo>
                    <a:lnTo>
                      <a:pt x="0" y="381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3424238" y="3735554"/>
                <a:ext cx="1023938" cy="303213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381" extrusionOk="0">
                    <a:moveTo>
                      <a:pt x="0" y="174"/>
                    </a:moveTo>
                    <a:lnTo>
                      <a:pt x="0" y="174"/>
                    </a:lnTo>
                    <a:lnTo>
                      <a:pt x="81" y="136"/>
                    </a:lnTo>
                    <a:lnTo>
                      <a:pt x="162" y="97"/>
                    </a:lnTo>
                    <a:lnTo>
                      <a:pt x="203" y="78"/>
                    </a:lnTo>
                    <a:lnTo>
                      <a:pt x="245" y="61"/>
                    </a:lnTo>
                    <a:lnTo>
                      <a:pt x="286" y="46"/>
                    </a:lnTo>
                    <a:lnTo>
                      <a:pt x="330" y="32"/>
                    </a:lnTo>
                    <a:lnTo>
                      <a:pt x="330" y="32"/>
                    </a:lnTo>
                    <a:lnTo>
                      <a:pt x="352" y="25"/>
                    </a:lnTo>
                    <a:lnTo>
                      <a:pt x="374" y="19"/>
                    </a:lnTo>
                    <a:lnTo>
                      <a:pt x="419" y="11"/>
                    </a:lnTo>
                    <a:lnTo>
                      <a:pt x="464" y="4"/>
                    </a:lnTo>
                    <a:lnTo>
                      <a:pt x="509" y="1"/>
                    </a:lnTo>
                    <a:lnTo>
                      <a:pt x="509" y="1"/>
                    </a:lnTo>
                    <a:lnTo>
                      <a:pt x="555" y="0"/>
                    </a:lnTo>
                    <a:lnTo>
                      <a:pt x="600" y="1"/>
                    </a:lnTo>
                    <a:lnTo>
                      <a:pt x="644" y="4"/>
                    </a:lnTo>
                    <a:lnTo>
                      <a:pt x="691" y="10"/>
                    </a:lnTo>
                    <a:lnTo>
                      <a:pt x="691" y="10"/>
                    </a:lnTo>
                    <a:lnTo>
                      <a:pt x="734" y="18"/>
                    </a:lnTo>
                    <a:lnTo>
                      <a:pt x="779" y="29"/>
                    </a:lnTo>
                    <a:lnTo>
                      <a:pt x="823" y="41"/>
                    </a:lnTo>
                    <a:lnTo>
                      <a:pt x="866" y="56"/>
                    </a:lnTo>
                    <a:lnTo>
                      <a:pt x="866" y="56"/>
                    </a:lnTo>
                    <a:lnTo>
                      <a:pt x="907" y="74"/>
                    </a:lnTo>
                    <a:lnTo>
                      <a:pt x="949" y="93"/>
                    </a:lnTo>
                    <a:lnTo>
                      <a:pt x="989" y="114"/>
                    </a:lnTo>
                    <a:lnTo>
                      <a:pt x="1028" y="137"/>
                    </a:lnTo>
                    <a:lnTo>
                      <a:pt x="1028" y="137"/>
                    </a:lnTo>
                    <a:lnTo>
                      <a:pt x="1066" y="162"/>
                    </a:lnTo>
                    <a:lnTo>
                      <a:pt x="1102" y="189"/>
                    </a:lnTo>
                    <a:lnTo>
                      <a:pt x="1137" y="216"/>
                    </a:lnTo>
                    <a:lnTo>
                      <a:pt x="1171" y="246"/>
                    </a:lnTo>
                    <a:lnTo>
                      <a:pt x="1204" y="278"/>
                    </a:lnTo>
                    <a:lnTo>
                      <a:pt x="1234" y="311"/>
                    </a:lnTo>
                    <a:lnTo>
                      <a:pt x="1264" y="344"/>
                    </a:lnTo>
                    <a:lnTo>
                      <a:pt x="1291" y="381"/>
                    </a:lnTo>
                    <a:lnTo>
                      <a:pt x="1291" y="381"/>
                    </a:lnTo>
                    <a:lnTo>
                      <a:pt x="1261" y="347"/>
                    </a:lnTo>
                    <a:lnTo>
                      <a:pt x="1229" y="316"/>
                    </a:lnTo>
                    <a:lnTo>
                      <a:pt x="1197" y="284"/>
                    </a:lnTo>
                    <a:lnTo>
                      <a:pt x="1163" y="256"/>
                    </a:lnTo>
                    <a:lnTo>
                      <a:pt x="1163" y="256"/>
                    </a:lnTo>
                    <a:lnTo>
                      <a:pt x="1128" y="228"/>
                    </a:lnTo>
                    <a:lnTo>
                      <a:pt x="1092" y="202"/>
                    </a:lnTo>
                    <a:lnTo>
                      <a:pt x="1056" y="177"/>
                    </a:lnTo>
                    <a:lnTo>
                      <a:pt x="1018" y="154"/>
                    </a:lnTo>
                    <a:lnTo>
                      <a:pt x="1018" y="154"/>
                    </a:lnTo>
                    <a:lnTo>
                      <a:pt x="978" y="132"/>
                    </a:lnTo>
                    <a:lnTo>
                      <a:pt x="939" y="113"/>
                    </a:lnTo>
                    <a:lnTo>
                      <a:pt x="899" y="94"/>
                    </a:lnTo>
                    <a:lnTo>
                      <a:pt x="858" y="78"/>
                    </a:lnTo>
                    <a:lnTo>
                      <a:pt x="815" y="64"/>
                    </a:lnTo>
                    <a:lnTo>
                      <a:pt x="772" y="53"/>
                    </a:lnTo>
                    <a:lnTo>
                      <a:pt x="730" y="42"/>
                    </a:lnTo>
                    <a:lnTo>
                      <a:pt x="686" y="34"/>
                    </a:lnTo>
                    <a:lnTo>
                      <a:pt x="686" y="34"/>
                    </a:lnTo>
                    <a:lnTo>
                      <a:pt x="642" y="29"/>
                    </a:lnTo>
                    <a:lnTo>
                      <a:pt x="598" y="25"/>
                    </a:lnTo>
                    <a:lnTo>
                      <a:pt x="554" y="24"/>
                    </a:lnTo>
                    <a:lnTo>
                      <a:pt x="510" y="24"/>
                    </a:lnTo>
                    <a:lnTo>
                      <a:pt x="466" y="28"/>
                    </a:lnTo>
                    <a:lnTo>
                      <a:pt x="422" y="33"/>
                    </a:lnTo>
                    <a:lnTo>
                      <a:pt x="378" y="40"/>
                    </a:lnTo>
                    <a:lnTo>
                      <a:pt x="335" y="51"/>
                    </a:lnTo>
                    <a:lnTo>
                      <a:pt x="335" y="51"/>
                    </a:lnTo>
                    <a:lnTo>
                      <a:pt x="292" y="62"/>
                    </a:lnTo>
                    <a:lnTo>
                      <a:pt x="251" y="77"/>
                    </a:lnTo>
                    <a:lnTo>
                      <a:pt x="208" y="92"/>
                    </a:lnTo>
                    <a:lnTo>
                      <a:pt x="167" y="108"/>
                    </a:lnTo>
                    <a:lnTo>
                      <a:pt x="167" y="108"/>
                    </a:lnTo>
                    <a:lnTo>
                      <a:pt x="84" y="142"/>
                    </a:lnTo>
                    <a:lnTo>
                      <a:pt x="42" y="158"/>
                    </a:lnTo>
                    <a:lnTo>
                      <a:pt x="0" y="174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2354263" y="3905417"/>
                <a:ext cx="106997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210" extrusionOk="0">
                    <a:moveTo>
                      <a:pt x="0" y="206"/>
                    </a:moveTo>
                    <a:lnTo>
                      <a:pt x="0" y="206"/>
                    </a:lnTo>
                    <a:lnTo>
                      <a:pt x="171" y="198"/>
                    </a:lnTo>
                    <a:lnTo>
                      <a:pt x="257" y="192"/>
                    </a:lnTo>
                    <a:lnTo>
                      <a:pt x="342" y="187"/>
                    </a:lnTo>
                    <a:lnTo>
                      <a:pt x="342" y="187"/>
                    </a:lnTo>
                    <a:lnTo>
                      <a:pt x="427" y="181"/>
                    </a:lnTo>
                    <a:lnTo>
                      <a:pt x="513" y="173"/>
                    </a:lnTo>
                    <a:lnTo>
                      <a:pt x="598" y="164"/>
                    </a:lnTo>
                    <a:lnTo>
                      <a:pt x="682" y="153"/>
                    </a:lnTo>
                    <a:lnTo>
                      <a:pt x="682" y="153"/>
                    </a:lnTo>
                    <a:lnTo>
                      <a:pt x="767" y="141"/>
                    </a:lnTo>
                    <a:lnTo>
                      <a:pt x="851" y="127"/>
                    </a:lnTo>
                    <a:lnTo>
                      <a:pt x="935" y="112"/>
                    </a:lnTo>
                    <a:lnTo>
                      <a:pt x="1019" y="95"/>
                    </a:lnTo>
                    <a:lnTo>
                      <a:pt x="1019" y="95"/>
                    </a:lnTo>
                    <a:lnTo>
                      <a:pt x="1102" y="75"/>
                    </a:lnTo>
                    <a:lnTo>
                      <a:pt x="1185" y="52"/>
                    </a:lnTo>
                    <a:lnTo>
                      <a:pt x="1226" y="40"/>
                    </a:lnTo>
                    <a:lnTo>
                      <a:pt x="1267" y="28"/>
                    </a:lnTo>
                    <a:lnTo>
                      <a:pt x="1307" y="14"/>
                    </a:lnTo>
                    <a:lnTo>
                      <a:pt x="1348" y="0"/>
                    </a:lnTo>
                    <a:lnTo>
                      <a:pt x="1348" y="0"/>
                    </a:lnTo>
                    <a:lnTo>
                      <a:pt x="1308" y="17"/>
                    </a:lnTo>
                    <a:lnTo>
                      <a:pt x="1269" y="33"/>
                    </a:lnTo>
                    <a:lnTo>
                      <a:pt x="1229" y="50"/>
                    </a:lnTo>
                    <a:lnTo>
                      <a:pt x="1189" y="65"/>
                    </a:lnTo>
                    <a:lnTo>
                      <a:pt x="1147" y="77"/>
                    </a:lnTo>
                    <a:lnTo>
                      <a:pt x="1107" y="90"/>
                    </a:lnTo>
                    <a:lnTo>
                      <a:pt x="1065" y="103"/>
                    </a:lnTo>
                    <a:lnTo>
                      <a:pt x="1024" y="113"/>
                    </a:lnTo>
                    <a:lnTo>
                      <a:pt x="1024" y="113"/>
                    </a:lnTo>
                    <a:lnTo>
                      <a:pt x="981" y="123"/>
                    </a:lnTo>
                    <a:lnTo>
                      <a:pt x="940" y="134"/>
                    </a:lnTo>
                    <a:lnTo>
                      <a:pt x="856" y="151"/>
                    </a:lnTo>
                    <a:lnTo>
                      <a:pt x="771" y="165"/>
                    </a:lnTo>
                    <a:lnTo>
                      <a:pt x="685" y="177"/>
                    </a:lnTo>
                    <a:lnTo>
                      <a:pt x="685" y="177"/>
                    </a:lnTo>
                    <a:lnTo>
                      <a:pt x="600" y="188"/>
                    </a:lnTo>
                    <a:lnTo>
                      <a:pt x="515" y="196"/>
                    </a:lnTo>
                    <a:lnTo>
                      <a:pt x="429" y="203"/>
                    </a:lnTo>
                    <a:lnTo>
                      <a:pt x="343" y="206"/>
                    </a:lnTo>
                    <a:lnTo>
                      <a:pt x="343" y="206"/>
                    </a:lnTo>
                    <a:lnTo>
                      <a:pt x="257" y="210"/>
                    </a:lnTo>
                    <a:lnTo>
                      <a:pt x="172" y="210"/>
                    </a:lnTo>
                    <a:lnTo>
                      <a:pt x="85" y="209"/>
                    </a:lnTo>
                    <a:lnTo>
                      <a:pt x="0" y="206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4695826" y="3829217"/>
                <a:ext cx="2033588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382" extrusionOk="0">
                    <a:moveTo>
                      <a:pt x="2563" y="381"/>
                    </a:moveTo>
                    <a:lnTo>
                      <a:pt x="2563" y="381"/>
                    </a:lnTo>
                    <a:lnTo>
                      <a:pt x="2476" y="382"/>
                    </a:lnTo>
                    <a:lnTo>
                      <a:pt x="2391" y="382"/>
                    </a:lnTo>
                    <a:lnTo>
                      <a:pt x="2306" y="379"/>
                    </a:lnTo>
                    <a:lnTo>
                      <a:pt x="2221" y="377"/>
                    </a:lnTo>
                    <a:lnTo>
                      <a:pt x="2221" y="377"/>
                    </a:lnTo>
                    <a:lnTo>
                      <a:pt x="2136" y="371"/>
                    </a:lnTo>
                    <a:lnTo>
                      <a:pt x="2050" y="364"/>
                    </a:lnTo>
                    <a:lnTo>
                      <a:pt x="1965" y="356"/>
                    </a:lnTo>
                    <a:lnTo>
                      <a:pt x="1880" y="346"/>
                    </a:lnTo>
                    <a:lnTo>
                      <a:pt x="1880" y="346"/>
                    </a:lnTo>
                    <a:lnTo>
                      <a:pt x="1837" y="339"/>
                    </a:lnTo>
                    <a:lnTo>
                      <a:pt x="1796" y="332"/>
                    </a:lnTo>
                    <a:lnTo>
                      <a:pt x="1753" y="325"/>
                    </a:lnTo>
                    <a:lnTo>
                      <a:pt x="1712" y="316"/>
                    </a:lnTo>
                    <a:lnTo>
                      <a:pt x="1669" y="307"/>
                    </a:lnTo>
                    <a:lnTo>
                      <a:pt x="1628" y="298"/>
                    </a:lnTo>
                    <a:lnTo>
                      <a:pt x="1586" y="287"/>
                    </a:lnTo>
                    <a:lnTo>
                      <a:pt x="1545" y="276"/>
                    </a:lnTo>
                    <a:lnTo>
                      <a:pt x="1545" y="276"/>
                    </a:lnTo>
                    <a:lnTo>
                      <a:pt x="1503" y="263"/>
                    </a:lnTo>
                    <a:lnTo>
                      <a:pt x="1463" y="250"/>
                    </a:lnTo>
                    <a:lnTo>
                      <a:pt x="1422" y="237"/>
                    </a:lnTo>
                    <a:lnTo>
                      <a:pt x="1381" y="223"/>
                    </a:lnTo>
                    <a:lnTo>
                      <a:pt x="1342" y="207"/>
                    </a:lnTo>
                    <a:lnTo>
                      <a:pt x="1302" y="192"/>
                    </a:lnTo>
                    <a:lnTo>
                      <a:pt x="1222" y="158"/>
                    </a:lnTo>
                    <a:lnTo>
                      <a:pt x="1222" y="158"/>
                    </a:lnTo>
                    <a:lnTo>
                      <a:pt x="1145" y="124"/>
                    </a:lnTo>
                    <a:lnTo>
                      <a:pt x="1106" y="106"/>
                    </a:lnTo>
                    <a:lnTo>
                      <a:pt x="1067" y="90"/>
                    </a:lnTo>
                    <a:lnTo>
                      <a:pt x="1027" y="75"/>
                    </a:lnTo>
                    <a:lnTo>
                      <a:pt x="987" y="61"/>
                    </a:lnTo>
                    <a:lnTo>
                      <a:pt x="947" y="49"/>
                    </a:lnTo>
                    <a:lnTo>
                      <a:pt x="906" y="40"/>
                    </a:lnTo>
                    <a:lnTo>
                      <a:pt x="906" y="40"/>
                    </a:lnTo>
                    <a:lnTo>
                      <a:pt x="864" y="32"/>
                    </a:lnTo>
                    <a:lnTo>
                      <a:pt x="823" y="27"/>
                    </a:lnTo>
                    <a:lnTo>
                      <a:pt x="781" y="23"/>
                    </a:lnTo>
                    <a:lnTo>
                      <a:pt x="739" y="22"/>
                    </a:lnTo>
                    <a:lnTo>
                      <a:pt x="696" y="23"/>
                    </a:lnTo>
                    <a:lnTo>
                      <a:pt x="655" y="26"/>
                    </a:lnTo>
                    <a:lnTo>
                      <a:pt x="612" y="32"/>
                    </a:lnTo>
                    <a:lnTo>
                      <a:pt x="571" y="37"/>
                    </a:lnTo>
                    <a:lnTo>
                      <a:pt x="571" y="37"/>
                    </a:lnTo>
                    <a:lnTo>
                      <a:pt x="529" y="46"/>
                    </a:lnTo>
                    <a:lnTo>
                      <a:pt x="489" y="57"/>
                    </a:lnTo>
                    <a:lnTo>
                      <a:pt x="448" y="70"/>
                    </a:lnTo>
                    <a:lnTo>
                      <a:pt x="408" y="83"/>
                    </a:lnTo>
                    <a:lnTo>
                      <a:pt x="369" y="99"/>
                    </a:lnTo>
                    <a:lnTo>
                      <a:pt x="331" y="118"/>
                    </a:lnTo>
                    <a:lnTo>
                      <a:pt x="294" y="138"/>
                    </a:lnTo>
                    <a:lnTo>
                      <a:pt x="257" y="159"/>
                    </a:lnTo>
                    <a:lnTo>
                      <a:pt x="257" y="159"/>
                    </a:lnTo>
                    <a:lnTo>
                      <a:pt x="222" y="182"/>
                    </a:lnTo>
                    <a:lnTo>
                      <a:pt x="186" y="207"/>
                    </a:lnTo>
                    <a:lnTo>
                      <a:pt x="152" y="232"/>
                    </a:lnTo>
                    <a:lnTo>
                      <a:pt x="119" y="258"/>
                    </a:lnTo>
                    <a:lnTo>
                      <a:pt x="88" y="287"/>
                    </a:lnTo>
                    <a:lnTo>
                      <a:pt x="57" y="317"/>
                    </a:lnTo>
                    <a:lnTo>
                      <a:pt x="28" y="348"/>
                    </a:lnTo>
                    <a:lnTo>
                      <a:pt x="0" y="381"/>
                    </a:lnTo>
                    <a:lnTo>
                      <a:pt x="0" y="381"/>
                    </a:lnTo>
                    <a:lnTo>
                      <a:pt x="27" y="347"/>
                    </a:lnTo>
                    <a:lnTo>
                      <a:pt x="55" y="315"/>
                    </a:lnTo>
                    <a:lnTo>
                      <a:pt x="85" y="284"/>
                    </a:lnTo>
                    <a:lnTo>
                      <a:pt x="114" y="254"/>
                    </a:lnTo>
                    <a:lnTo>
                      <a:pt x="147" y="225"/>
                    </a:lnTo>
                    <a:lnTo>
                      <a:pt x="180" y="199"/>
                    </a:lnTo>
                    <a:lnTo>
                      <a:pt x="215" y="173"/>
                    </a:lnTo>
                    <a:lnTo>
                      <a:pt x="250" y="149"/>
                    </a:lnTo>
                    <a:lnTo>
                      <a:pt x="287" y="126"/>
                    </a:lnTo>
                    <a:lnTo>
                      <a:pt x="325" y="105"/>
                    </a:lnTo>
                    <a:lnTo>
                      <a:pt x="363" y="87"/>
                    </a:lnTo>
                    <a:lnTo>
                      <a:pt x="402" y="70"/>
                    </a:lnTo>
                    <a:lnTo>
                      <a:pt x="443" y="53"/>
                    </a:lnTo>
                    <a:lnTo>
                      <a:pt x="484" y="40"/>
                    </a:lnTo>
                    <a:lnTo>
                      <a:pt x="526" y="28"/>
                    </a:lnTo>
                    <a:lnTo>
                      <a:pt x="567" y="19"/>
                    </a:lnTo>
                    <a:lnTo>
                      <a:pt x="567" y="19"/>
                    </a:lnTo>
                    <a:lnTo>
                      <a:pt x="610" y="11"/>
                    </a:lnTo>
                    <a:lnTo>
                      <a:pt x="652" y="5"/>
                    </a:lnTo>
                    <a:lnTo>
                      <a:pt x="696" y="2"/>
                    </a:lnTo>
                    <a:lnTo>
                      <a:pt x="739" y="0"/>
                    </a:lnTo>
                    <a:lnTo>
                      <a:pt x="739" y="0"/>
                    </a:lnTo>
                    <a:lnTo>
                      <a:pt x="782" y="2"/>
                    </a:lnTo>
                    <a:lnTo>
                      <a:pt x="825" y="4"/>
                    </a:lnTo>
                    <a:lnTo>
                      <a:pt x="868" y="10"/>
                    </a:lnTo>
                    <a:lnTo>
                      <a:pt x="910" y="18"/>
                    </a:lnTo>
                    <a:lnTo>
                      <a:pt x="910" y="18"/>
                    </a:lnTo>
                    <a:lnTo>
                      <a:pt x="953" y="27"/>
                    </a:lnTo>
                    <a:lnTo>
                      <a:pt x="994" y="40"/>
                    </a:lnTo>
                    <a:lnTo>
                      <a:pt x="1035" y="52"/>
                    </a:lnTo>
                    <a:lnTo>
                      <a:pt x="1075" y="68"/>
                    </a:lnTo>
                    <a:lnTo>
                      <a:pt x="1115" y="85"/>
                    </a:lnTo>
                    <a:lnTo>
                      <a:pt x="1154" y="101"/>
                    </a:lnTo>
                    <a:lnTo>
                      <a:pt x="1233" y="135"/>
                    </a:lnTo>
                    <a:lnTo>
                      <a:pt x="1233" y="135"/>
                    </a:lnTo>
                    <a:lnTo>
                      <a:pt x="1311" y="169"/>
                    </a:lnTo>
                    <a:lnTo>
                      <a:pt x="1350" y="185"/>
                    </a:lnTo>
                    <a:lnTo>
                      <a:pt x="1390" y="200"/>
                    </a:lnTo>
                    <a:lnTo>
                      <a:pt x="1430" y="215"/>
                    </a:lnTo>
                    <a:lnTo>
                      <a:pt x="1470" y="229"/>
                    </a:lnTo>
                    <a:lnTo>
                      <a:pt x="1510" y="241"/>
                    </a:lnTo>
                    <a:lnTo>
                      <a:pt x="1551" y="254"/>
                    </a:lnTo>
                    <a:lnTo>
                      <a:pt x="1551" y="254"/>
                    </a:lnTo>
                    <a:lnTo>
                      <a:pt x="1592" y="265"/>
                    </a:lnTo>
                    <a:lnTo>
                      <a:pt x="1633" y="276"/>
                    </a:lnTo>
                    <a:lnTo>
                      <a:pt x="1674" y="286"/>
                    </a:lnTo>
                    <a:lnTo>
                      <a:pt x="1715" y="295"/>
                    </a:lnTo>
                    <a:lnTo>
                      <a:pt x="1799" y="311"/>
                    </a:lnTo>
                    <a:lnTo>
                      <a:pt x="1883" y="326"/>
                    </a:lnTo>
                    <a:lnTo>
                      <a:pt x="1883" y="326"/>
                    </a:lnTo>
                    <a:lnTo>
                      <a:pt x="1967" y="339"/>
                    </a:lnTo>
                    <a:lnTo>
                      <a:pt x="2051" y="350"/>
                    </a:lnTo>
                    <a:lnTo>
                      <a:pt x="2137" y="358"/>
                    </a:lnTo>
                    <a:lnTo>
                      <a:pt x="2222" y="364"/>
                    </a:lnTo>
                    <a:lnTo>
                      <a:pt x="2222" y="364"/>
                    </a:lnTo>
                    <a:lnTo>
                      <a:pt x="2306" y="370"/>
                    </a:lnTo>
                    <a:lnTo>
                      <a:pt x="2391" y="375"/>
                    </a:lnTo>
                    <a:lnTo>
                      <a:pt x="2476" y="378"/>
                    </a:lnTo>
                    <a:lnTo>
                      <a:pt x="2563" y="381"/>
                    </a:lnTo>
                    <a:lnTo>
                      <a:pt x="2563" y="381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4695826" y="3735554"/>
                <a:ext cx="1023938" cy="303213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381" extrusionOk="0">
                    <a:moveTo>
                      <a:pt x="1291" y="174"/>
                    </a:moveTo>
                    <a:lnTo>
                      <a:pt x="1291" y="174"/>
                    </a:lnTo>
                    <a:lnTo>
                      <a:pt x="1249" y="158"/>
                    </a:lnTo>
                    <a:lnTo>
                      <a:pt x="1207" y="142"/>
                    </a:lnTo>
                    <a:lnTo>
                      <a:pt x="1124" y="108"/>
                    </a:lnTo>
                    <a:lnTo>
                      <a:pt x="1124" y="108"/>
                    </a:lnTo>
                    <a:lnTo>
                      <a:pt x="1083" y="92"/>
                    </a:lnTo>
                    <a:lnTo>
                      <a:pt x="1040" y="77"/>
                    </a:lnTo>
                    <a:lnTo>
                      <a:pt x="999" y="62"/>
                    </a:lnTo>
                    <a:lnTo>
                      <a:pt x="956" y="51"/>
                    </a:lnTo>
                    <a:lnTo>
                      <a:pt x="956" y="51"/>
                    </a:lnTo>
                    <a:lnTo>
                      <a:pt x="913" y="40"/>
                    </a:lnTo>
                    <a:lnTo>
                      <a:pt x="869" y="33"/>
                    </a:lnTo>
                    <a:lnTo>
                      <a:pt x="825" y="28"/>
                    </a:lnTo>
                    <a:lnTo>
                      <a:pt x="781" y="24"/>
                    </a:lnTo>
                    <a:lnTo>
                      <a:pt x="737" y="24"/>
                    </a:lnTo>
                    <a:lnTo>
                      <a:pt x="693" y="25"/>
                    </a:lnTo>
                    <a:lnTo>
                      <a:pt x="649" y="29"/>
                    </a:lnTo>
                    <a:lnTo>
                      <a:pt x="605" y="34"/>
                    </a:lnTo>
                    <a:lnTo>
                      <a:pt x="605" y="34"/>
                    </a:lnTo>
                    <a:lnTo>
                      <a:pt x="561" y="42"/>
                    </a:lnTo>
                    <a:lnTo>
                      <a:pt x="519" y="53"/>
                    </a:lnTo>
                    <a:lnTo>
                      <a:pt x="476" y="64"/>
                    </a:lnTo>
                    <a:lnTo>
                      <a:pt x="433" y="78"/>
                    </a:lnTo>
                    <a:lnTo>
                      <a:pt x="392" y="94"/>
                    </a:lnTo>
                    <a:lnTo>
                      <a:pt x="352" y="113"/>
                    </a:lnTo>
                    <a:lnTo>
                      <a:pt x="313" y="132"/>
                    </a:lnTo>
                    <a:lnTo>
                      <a:pt x="273" y="154"/>
                    </a:lnTo>
                    <a:lnTo>
                      <a:pt x="273" y="154"/>
                    </a:lnTo>
                    <a:lnTo>
                      <a:pt x="235" y="177"/>
                    </a:lnTo>
                    <a:lnTo>
                      <a:pt x="199" y="202"/>
                    </a:lnTo>
                    <a:lnTo>
                      <a:pt x="163" y="228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94" y="284"/>
                    </a:lnTo>
                    <a:lnTo>
                      <a:pt x="62" y="316"/>
                    </a:lnTo>
                    <a:lnTo>
                      <a:pt x="30" y="347"/>
                    </a:lnTo>
                    <a:lnTo>
                      <a:pt x="0" y="381"/>
                    </a:lnTo>
                    <a:lnTo>
                      <a:pt x="0" y="381"/>
                    </a:lnTo>
                    <a:lnTo>
                      <a:pt x="27" y="344"/>
                    </a:lnTo>
                    <a:lnTo>
                      <a:pt x="57" y="311"/>
                    </a:lnTo>
                    <a:lnTo>
                      <a:pt x="87" y="278"/>
                    </a:lnTo>
                    <a:lnTo>
                      <a:pt x="119" y="246"/>
                    </a:lnTo>
                    <a:lnTo>
                      <a:pt x="154" y="216"/>
                    </a:lnTo>
                    <a:lnTo>
                      <a:pt x="189" y="189"/>
                    </a:lnTo>
                    <a:lnTo>
                      <a:pt x="225" y="162"/>
                    </a:lnTo>
                    <a:lnTo>
                      <a:pt x="263" y="137"/>
                    </a:lnTo>
                    <a:lnTo>
                      <a:pt x="263" y="137"/>
                    </a:lnTo>
                    <a:lnTo>
                      <a:pt x="302" y="114"/>
                    </a:lnTo>
                    <a:lnTo>
                      <a:pt x="342" y="93"/>
                    </a:lnTo>
                    <a:lnTo>
                      <a:pt x="384" y="74"/>
                    </a:lnTo>
                    <a:lnTo>
                      <a:pt x="425" y="56"/>
                    </a:lnTo>
                    <a:lnTo>
                      <a:pt x="425" y="56"/>
                    </a:lnTo>
                    <a:lnTo>
                      <a:pt x="468" y="41"/>
                    </a:lnTo>
                    <a:lnTo>
                      <a:pt x="512" y="29"/>
                    </a:lnTo>
                    <a:lnTo>
                      <a:pt x="557" y="18"/>
                    </a:lnTo>
                    <a:lnTo>
                      <a:pt x="600" y="10"/>
                    </a:lnTo>
                    <a:lnTo>
                      <a:pt x="600" y="10"/>
                    </a:lnTo>
                    <a:lnTo>
                      <a:pt x="647" y="4"/>
                    </a:lnTo>
                    <a:lnTo>
                      <a:pt x="691" y="1"/>
                    </a:lnTo>
                    <a:lnTo>
                      <a:pt x="736" y="0"/>
                    </a:lnTo>
                    <a:lnTo>
                      <a:pt x="782" y="1"/>
                    </a:lnTo>
                    <a:lnTo>
                      <a:pt x="782" y="1"/>
                    </a:lnTo>
                    <a:lnTo>
                      <a:pt x="827" y="4"/>
                    </a:lnTo>
                    <a:lnTo>
                      <a:pt x="872" y="11"/>
                    </a:lnTo>
                    <a:lnTo>
                      <a:pt x="917" y="19"/>
                    </a:lnTo>
                    <a:lnTo>
                      <a:pt x="939" y="25"/>
                    </a:lnTo>
                    <a:lnTo>
                      <a:pt x="961" y="32"/>
                    </a:lnTo>
                    <a:lnTo>
                      <a:pt x="961" y="32"/>
                    </a:lnTo>
                    <a:lnTo>
                      <a:pt x="1005" y="46"/>
                    </a:lnTo>
                    <a:lnTo>
                      <a:pt x="1046" y="61"/>
                    </a:lnTo>
                    <a:lnTo>
                      <a:pt x="1088" y="78"/>
                    </a:lnTo>
                    <a:lnTo>
                      <a:pt x="1129" y="97"/>
                    </a:lnTo>
                    <a:lnTo>
                      <a:pt x="1210" y="136"/>
                    </a:lnTo>
                    <a:lnTo>
                      <a:pt x="1291" y="174"/>
                    </a:lnTo>
                    <a:lnTo>
                      <a:pt x="1291" y="174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719763" y="3905417"/>
                <a:ext cx="106997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210" extrusionOk="0">
                    <a:moveTo>
                      <a:pt x="1348" y="206"/>
                    </a:moveTo>
                    <a:lnTo>
                      <a:pt x="1348" y="206"/>
                    </a:lnTo>
                    <a:lnTo>
                      <a:pt x="1263" y="209"/>
                    </a:lnTo>
                    <a:lnTo>
                      <a:pt x="1176" y="210"/>
                    </a:lnTo>
                    <a:lnTo>
                      <a:pt x="1091" y="210"/>
                    </a:lnTo>
                    <a:lnTo>
                      <a:pt x="1005" y="206"/>
                    </a:lnTo>
                    <a:lnTo>
                      <a:pt x="1005" y="206"/>
                    </a:lnTo>
                    <a:lnTo>
                      <a:pt x="919" y="203"/>
                    </a:lnTo>
                    <a:lnTo>
                      <a:pt x="833" y="196"/>
                    </a:lnTo>
                    <a:lnTo>
                      <a:pt x="748" y="188"/>
                    </a:lnTo>
                    <a:lnTo>
                      <a:pt x="663" y="177"/>
                    </a:lnTo>
                    <a:lnTo>
                      <a:pt x="663" y="177"/>
                    </a:lnTo>
                    <a:lnTo>
                      <a:pt x="577" y="165"/>
                    </a:lnTo>
                    <a:lnTo>
                      <a:pt x="492" y="151"/>
                    </a:lnTo>
                    <a:lnTo>
                      <a:pt x="408" y="134"/>
                    </a:lnTo>
                    <a:lnTo>
                      <a:pt x="367" y="123"/>
                    </a:lnTo>
                    <a:lnTo>
                      <a:pt x="324" y="113"/>
                    </a:lnTo>
                    <a:lnTo>
                      <a:pt x="324" y="113"/>
                    </a:lnTo>
                    <a:lnTo>
                      <a:pt x="283" y="103"/>
                    </a:lnTo>
                    <a:lnTo>
                      <a:pt x="241" y="90"/>
                    </a:lnTo>
                    <a:lnTo>
                      <a:pt x="201" y="77"/>
                    </a:lnTo>
                    <a:lnTo>
                      <a:pt x="159" y="65"/>
                    </a:lnTo>
                    <a:lnTo>
                      <a:pt x="119" y="50"/>
                    </a:lnTo>
                    <a:lnTo>
                      <a:pt x="79" y="33"/>
                    </a:lnTo>
                    <a:lnTo>
                      <a:pt x="40" y="1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1" y="14"/>
                    </a:lnTo>
                    <a:lnTo>
                      <a:pt x="81" y="28"/>
                    </a:lnTo>
                    <a:lnTo>
                      <a:pt x="122" y="40"/>
                    </a:lnTo>
                    <a:lnTo>
                      <a:pt x="163" y="52"/>
                    </a:lnTo>
                    <a:lnTo>
                      <a:pt x="246" y="75"/>
                    </a:lnTo>
                    <a:lnTo>
                      <a:pt x="329" y="95"/>
                    </a:lnTo>
                    <a:lnTo>
                      <a:pt x="329" y="95"/>
                    </a:lnTo>
                    <a:lnTo>
                      <a:pt x="413" y="112"/>
                    </a:lnTo>
                    <a:lnTo>
                      <a:pt x="497" y="127"/>
                    </a:lnTo>
                    <a:lnTo>
                      <a:pt x="581" y="141"/>
                    </a:lnTo>
                    <a:lnTo>
                      <a:pt x="666" y="153"/>
                    </a:lnTo>
                    <a:lnTo>
                      <a:pt x="666" y="153"/>
                    </a:lnTo>
                    <a:lnTo>
                      <a:pt x="750" y="164"/>
                    </a:lnTo>
                    <a:lnTo>
                      <a:pt x="835" y="173"/>
                    </a:lnTo>
                    <a:lnTo>
                      <a:pt x="921" y="181"/>
                    </a:lnTo>
                    <a:lnTo>
                      <a:pt x="1006" y="187"/>
                    </a:lnTo>
                    <a:lnTo>
                      <a:pt x="1006" y="187"/>
                    </a:lnTo>
                    <a:lnTo>
                      <a:pt x="1091" y="192"/>
                    </a:lnTo>
                    <a:lnTo>
                      <a:pt x="1177" y="198"/>
                    </a:lnTo>
                    <a:lnTo>
                      <a:pt x="1348" y="206"/>
                    </a:lnTo>
                    <a:lnTo>
                      <a:pt x="1348" y="206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Google Shape;62;p3"/>
            <p:cNvSpPr/>
            <p:nvPr/>
          </p:nvSpPr>
          <p:spPr>
            <a:xfrm>
              <a:off x="4211565" y="3933056"/>
              <a:ext cx="711000" cy="711000"/>
            </a:xfrm>
            <a:custGeom>
              <a:avLst/>
              <a:gdLst/>
              <a:ahLst/>
              <a:cxnLst/>
              <a:rect l="l" t="t" r="r" b="b"/>
              <a:pathLst>
                <a:path w="1600" h="1600" extrusionOk="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A1D46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057500" y="5125377"/>
              <a:ext cx="711000" cy="711000"/>
            </a:xfrm>
            <a:custGeom>
              <a:avLst/>
              <a:gdLst/>
              <a:ahLst/>
              <a:cxnLst/>
              <a:rect l="l" t="t" r="r" b="b"/>
              <a:pathLst>
                <a:path w="1600" h="1600" extrusionOk="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FA75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372326" y="5139664"/>
              <a:ext cx="711000" cy="711000"/>
            </a:xfrm>
            <a:custGeom>
              <a:avLst/>
              <a:gdLst/>
              <a:ahLst/>
              <a:cxnLst/>
              <a:rect l="l" t="t" r="r" b="b"/>
              <a:pathLst>
                <a:path w="1600" h="1600" extrusionOk="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874729" y="4253493"/>
              <a:ext cx="711000" cy="711000"/>
            </a:xfrm>
            <a:custGeom>
              <a:avLst/>
              <a:gdLst/>
              <a:ahLst/>
              <a:cxnLst/>
              <a:rect l="l" t="t" r="r" b="b"/>
              <a:pathLst>
                <a:path w="1600" h="1600" extrusionOk="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548406" y="4319071"/>
              <a:ext cx="711001" cy="710995"/>
            </a:xfrm>
            <a:custGeom>
              <a:avLst/>
              <a:gdLst/>
              <a:ahLst/>
              <a:cxnLst/>
              <a:rect l="l" t="t" r="r" b="b"/>
              <a:pathLst>
                <a:path w="1600" h="1600" extrusionOk="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7" name="Google Shape;67;p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501117" y="4411372"/>
              <a:ext cx="747959" cy="517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27868" y="5172423"/>
              <a:ext cx="933521" cy="645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99784" y="5200080"/>
              <a:ext cx="825507" cy="570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80291" y="4023025"/>
              <a:ext cx="773987" cy="535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84160" y="4358722"/>
              <a:ext cx="801569" cy="5543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" name="Google Shape;72;p3"/>
          <p:cNvSpPr txBox="1">
            <a:spLocks noGrp="1"/>
          </p:cNvSpPr>
          <p:nvPr>
            <p:ph type="ft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"/>
          <p:cNvSpPr>
            <a:spLocks noGrp="1"/>
          </p:cNvSpPr>
          <p:nvPr>
            <p:ph type="sldNum" idx="12"/>
          </p:nvPr>
        </p:nvSpPr>
        <p:spPr>
          <a:xfrm>
            <a:off x="8461438" y="6247810"/>
            <a:ext cx="502920" cy="50292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5" tIns="9125" rIns="9125" bIns="9125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" name="Google Shape;74;p3"/>
          <p:cNvSpPr txBox="1"/>
          <p:nvPr/>
        </p:nvSpPr>
        <p:spPr>
          <a:xfrm>
            <a:off x="2433366" y="6470267"/>
            <a:ext cx="23391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技職傾向學生升學管道介紹</a:t>
            </a:r>
            <a:endParaRPr sz="1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9281071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>
  <p:cSld name="1_標題投影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0" y="0"/>
            <a:ext cx="9140825" cy="6858000"/>
          </a:xfrm>
          <a:prstGeom prst="rect">
            <a:avLst/>
          </a:prstGeom>
          <a:gradFill>
            <a:gsLst>
              <a:gs pos="0">
                <a:srgbClr val="CCFFCC"/>
              </a:gs>
              <a:gs pos="25000">
                <a:srgbClr val="C1EFFF"/>
              </a:gs>
              <a:gs pos="54000">
                <a:srgbClr val="F2F2F2"/>
              </a:gs>
              <a:gs pos="78000">
                <a:schemeClr val="lt1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0" y="6116637"/>
            <a:ext cx="9140825" cy="741363"/>
          </a:xfrm>
          <a:custGeom>
            <a:avLst/>
            <a:gdLst/>
            <a:ahLst/>
            <a:cxnLst/>
            <a:rect l="l" t="t" r="r" b="b"/>
            <a:pathLst>
              <a:path w="11516" h="933" extrusionOk="0">
                <a:moveTo>
                  <a:pt x="11516" y="0"/>
                </a:moveTo>
                <a:lnTo>
                  <a:pt x="0" y="507"/>
                </a:lnTo>
                <a:lnTo>
                  <a:pt x="0" y="933"/>
                </a:lnTo>
                <a:lnTo>
                  <a:pt x="11516" y="933"/>
                </a:lnTo>
                <a:lnTo>
                  <a:pt x="11516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354263" y="4246725"/>
            <a:ext cx="4433888" cy="1230313"/>
          </a:xfrm>
          <a:custGeom>
            <a:avLst/>
            <a:gdLst/>
            <a:ahLst/>
            <a:cxnLst/>
            <a:rect l="l" t="t" r="r" b="b"/>
            <a:pathLst>
              <a:path w="5585" h="1550" extrusionOk="0">
                <a:moveTo>
                  <a:pt x="5585" y="1550"/>
                </a:moveTo>
                <a:lnTo>
                  <a:pt x="5585" y="1550"/>
                </a:lnTo>
                <a:lnTo>
                  <a:pt x="5557" y="1506"/>
                </a:lnTo>
                <a:lnTo>
                  <a:pt x="5528" y="1464"/>
                </a:lnTo>
                <a:lnTo>
                  <a:pt x="5499" y="1421"/>
                </a:lnTo>
                <a:lnTo>
                  <a:pt x="5471" y="1380"/>
                </a:lnTo>
                <a:lnTo>
                  <a:pt x="5439" y="1338"/>
                </a:lnTo>
                <a:lnTo>
                  <a:pt x="5409" y="1297"/>
                </a:lnTo>
                <a:lnTo>
                  <a:pt x="5377" y="1256"/>
                </a:lnTo>
                <a:lnTo>
                  <a:pt x="5345" y="1216"/>
                </a:lnTo>
                <a:lnTo>
                  <a:pt x="5313" y="1177"/>
                </a:lnTo>
                <a:lnTo>
                  <a:pt x="5279" y="1138"/>
                </a:lnTo>
                <a:lnTo>
                  <a:pt x="5246" y="1100"/>
                </a:lnTo>
                <a:lnTo>
                  <a:pt x="5211" y="1062"/>
                </a:lnTo>
                <a:lnTo>
                  <a:pt x="5176" y="1024"/>
                </a:lnTo>
                <a:lnTo>
                  <a:pt x="5141" y="987"/>
                </a:lnTo>
                <a:lnTo>
                  <a:pt x="5104" y="951"/>
                </a:lnTo>
                <a:lnTo>
                  <a:pt x="5067" y="915"/>
                </a:lnTo>
                <a:lnTo>
                  <a:pt x="5030" y="881"/>
                </a:lnTo>
                <a:lnTo>
                  <a:pt x="4992" y="846"/>
                </a:lnTo>
                <a:lnTo>
                  <a:pt x="4954" y="812"/>
                </a:lnTo>
                <a:lnTo>
                  <a:pt x="4915" y="778"/>
                </a:lnTo>
                <a:lnTo>
                  <a:pt x="4876" y="746"/>
                </a:lnTo>
                <a:lnTo>
                  <a:pt x="4836" y="714"/>
                </a:lnTo>
                <a:lnTo>
                  <a:pt x="4795" y="681"/>
                </a:lnTo>
                <a:lnTo>
                  <a:pt x="4755" y="651"/>
                </a:lnTo>
                <a:lnTo>
                  <a:pt x="4714" y="620"/>
                </a:lnTo>
                <a:lnTo>
                  <a:pt x="4671" y="590"/>
                </a:lnTo>
                <a:lnTo>
                  <a:pt x="4630" y="562"/>
                </a:lnTo>
                <a:lnTo>
                  <a:pt x="4586" y="534"/>
                </a:lnTo>
                <a:lnTo>
                  <a:pt x="4543" y="506"/>
                </a:lnTo>
                <a:lnTo>
                  <a:pt x="4499" y="479"/>
                </a:lnTo>
                <a:lnTo>
                  <a:pt x="4454" y="452"/>
                </a:lnTo>
                <a:lnTo>
                  <a:pt x="4411" y="427"/>
                </a:lnTo>
                <a:lnTo>
                  <a:pt x="4365" y="401"/>
                </a:lnTo>
                <a:lnTo>
                  <a:pt x="4320" y="377"/>
                </a:lnTo>
                <a:lnTo>
                  <a:pt x="4274" y="353"/>
                </a:lnTo>
                <a:lnTo>
                  <a:pt x="4228" y="330"/>
                </a:lnTo>
                <a:lnTo>
                  <a:pt x="4180" y="308"/>
                </a:lnTo>
                <a:lnTo>
                  <a:pt x="4133" y="286"/>
                </a:lnTo>
                <a:lnTo>
                  <a:pt x="4086" y="265"/>
                </a:lnTo>
                <a:lnTo>
                  <a:pt x="4037" y="246"/>
                </a:lnTo>
                <a:lnTo>
                  <a:pt x="3989" y="226"/>
                </a:lnTo>
                <a:lnTo>
                  <a:pt x="3941" y="208"/>
                </a:lnTo>
                <a:lnTo>
                  <a:pt x="3892" y="189"/>
                </a:lnTo>
                <a:lnTo>
                  <a:pt x="3843" y="173"/>
                </a:lnTo>
                <a:lnTo>
                  <a:pt x="3792" y="156"/>
                </a:lnTo>
                <a:lnTo>
                  <a:pt x="3743" y="141"/>
                </a:lnTo>
                <a:lnTo>
                  <a:pt x="3692" y="126"/>
                </a:lnTo>
                <a:lnTo>
                  <a:pt x="3641" y="112"/>
                </a:lnTo>
                <a:lnTo>
                  <a:pt x="3590" y="98"/>
                </a:lnTo>
                <a:lnTo>
                  <a:pt x="3539" y="87"/>
                </a:lnTo>
                <a:lnTo>
                  <a:pt x="3487" y="75"/>
                </a:lnTo>
                <a:lnTo>
                  <a:pt x="3435" y="64"/>
                </a:lnTo>
                <a:lnTo>
                  <a:pt x="3382" y="55"/>
                </a:lnTo>
                <a:lnTo>
                  <a:pt x="3330" y="45"/>
                </a:lnTo>
                <a:lnTo>
                  <a:pt x="3277" y="37"/>
                </a:lnTo>
                <a:lnTo>
                  <a:pt x="3224" y="29"/>
                </a:lnTo>
                <a:lnTo>
                  <a:pt x="3170" y="22"/>
                </a:lnTo>
                <a:lnTo>
                  <a:pt x="3117" y="17"/>
                </a:lnTo>
                <a:lnTo>
                  <a:pt x="3063" y="12"/>
                </a:lnTo>
                <a:lnTo>
                  <a:pt x="3009" y="9"/>
                </a:lnTo>
                <a:lnTo>
                  <a:pt x="2953" y="5"/>
                </a:lnTo>
                <a:lnTo>
                  <a:pt x="2899" y="3"/>
                </a:lnTo>
                <a:lnTo>
                  <a:pt x="2844" y="2"/>
                </a:lnTo>
                <a:lnTo>
                  <a:pt x="2789" y="0"/>
                </a:lnTo>
                <a:lnTo>
                  <a:pt x="2789" y="0"/>
                </a:lnTo>
                <a:lnTo>
                  <a:pt x="2735" y="2"/>
                </a:lnTo>
                <a:lnTo>
                  <a:pt x="2679" y="3"/>
                </a:lnTo>
                <a:lnTo>
                  <a:pt x="2625" y="5"/>
                </a:lnTo>
                <a:lnTo>
                  <a:pt x="2571" y="9"/>
                </a:lnTo>
                <a:lnTo>
                  <a:pt x="2517" y="12"/>
                </a:lnTo>
                <a:lnTo>
                  <a:pt x="2463" y="17"/>
                </a:lnTo>
                <a:lnTo>
                  <a:pt x="2410" y="22"/>
                </a:lnTo>
                <a:lnTo>
                  <a:pt x="2356" y="29"/>
                </a:lnTo>
                <a:lnTo>
                  <a:pt x="2303" y="36"/>
                </a:lnTo>
                <a:lnTo>
                  <a:pt x="2251" y="44"/>
                </a:lnTo>
                <a:lnTo>
                  <a:pt x="2198" y="53"/>
                </a:lnTo>
                <a:lnTo>
                  <a:pt x="2146" y="64"/>
                </a:lnTo>
                <a:lnTo>
                  <a:pt x="2094" y="74"/>
                </a:lnTo>
                <a:lnTo>
                  <a:pt x="2042" y="86"/>
                </a:lnTo>
                <a:lnTo>
                  <a:pt x="1990" y="98"/>
                </a:lnTo>
                <a:lnTo>
                  <a:pt x="1940" y="111"/>
                </a:lnTo>
                <a:lnTo>
                  <a:pt x="1889" y="125"/>
                </a:lnTo>
                <a:lnTo>
                  <a:pt x="1839" y="140"/>
                </a:lnTo>
                <a:lnTo>
                  <a:pt x="1789" y="156"/>
                </a:lnTo>
                <a:lnTo>
                  <a:pt x="1739" y="172"/>
                </a:lnTo>
                <a:lnTo>
                  <a:pt x="1690" y="188"/>
                </a:lnTo>
                <a:lnTo>
                  <a:pt x="1641" y="207"/>
                </a:lnTo>
                <a:lnTo>
                  <a:pt x="1593" y="225"/>
                </a:lnTo>
                <a:lnTo>
                  <a:pt x="1545" y="245"/>
                </a:lnTo>
                <a:lnTo>
                  <a:pt x="1496" y="264"/>
                </a:lnTo>
                <a:lnTo>
                  <a:pt x="1449" y="285"/>
                </a:lnTo>
                <a:lnTo>
                  <a:pt x="1402" y="306"/>
                </a:lnTo>
                <a:lnTo>
                  <a:pt x="1356" y="329"/>
                </a:lnTo>
                <a:lnTo>
                  <a:pt x="1310" y="351"/>
                </a:lnTo>
                <a:lnTo>
                  <a:pt x="1263" y="375"/>
                </a:lnTo>
                <a:lnTo>
                  <a:pt x="1217" y="399"/>
                </a:lnTo>
                <a:lnTo>
                  <a:pt x="1172" y="423"/>
                </a:lnTo>
                <a:lnTo>
                  <a:pt x="1129" y="450"/>
                </a:lnTo>
                <a:lnTo>
                  <a:pt x="1084" y="475"/>
                </a:lnTo>
                <a:lnTo>
                  <a:pt x="1040" y="503"/>
                </a:lnTo>
                <a:lnTo>
                  <a:pt x="997" y="530"/>
                </a:lnTo>
                <a:lnTo>
                  <a:pt x="955" y="558"/>
                </a:lnTo>
                <a:lnTo>
                  <a:pt x="912" y="587"/>
                </a:lnTo>
                <a:lnTo>
                  <a:pt x="871" y="617"/>
                </a:lnTo>
                <a:lnTo>
                  <a:pt x="829" y="647"/>
                </a:lnTo>
                <a:lnTo>
                  <a:pt x="788" y="678"/>
                </a:lnTo>
                <a:lnTo>
                  <a:pt x="747" y="709"/>
                </a:lnTo>
                <a:lnTo>
                  <a:pt x="708" y="741"/>
                </a:lnTo>
                <a:lnTo>
                  <a:pt x="669" y="774"/>
                </a:lnTo>
                <a:lnTo>
                  <a:pt x="630" y="807"/>
                </a:lnTo>
                <a:lnTo>
                  <a:pt x="592" y="840"/>
                </a:lnTo>
                <a:lnTo>
                  <a:pt x="554" y="875"/>
                </a:lnTo>
                <a:lnTo>
                  <a:pt x="517" y="910"/>
                </a:lnTo>
                <a:lnTo>
                  <a:pt x="480" y="945"/>
                </a:lnTo>
                <a:lnTo>
                  <a:pt x="443" y="981"/>
                </a:lnTo>
                <a:lnTo>
                  <a:pt x="409" y="1018"/>
                </a:lnTo>
                <a:lnTo>
                  <a:pt x="373" y="1055"/>
                </a:lnTo>
                <a:lnTo>
                  <a:pt x="338" y="1093"/>
                </a:lnTo>
                <a:lnTo>
                  <a:pt x="305" y="1131"/>
                </a:lnTo>
                <a:lnTo>
                  <a:pt x="272" y="1170"/>
                </a:lnTo>
                <a:lnTo>
                  <a:pt x="239" y="1209"/>
                </a:lnTo>
                <a:lnTo>
                  <a:pt x="207" y="1248"/>
                </a:lnTo>
                <a:lnTo>
                  <a:pt x="175" y="1289"/>
                </a:lnTo>
                <a:lnTo>
                  <a:pt x="145" y="1330"/>
                </a:lnTo>
                <a:lnTo>
                  <a:pt x="114" y="1370"/>
                </a:lnTo>
                <a:lnTo>
                  <a:pt x="85" y="1413"/>
                </a:lnTo>
                <a:lnTo>
                  <a:pt x="56" y="1455"/>
                </a:lnTo>
                <a:lnTo>
                  <a:pt x="27" y="1497"/>
                </a:lnTo>
                <a:lnTo>
                  <a:pt x="0" y="1541"/>
                </a:lnTo>
              </a:path>
            </a:pathLst>
          </a:custGeom>
          <a:noFill/>
          <a:ln w="19050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1560380" y="5699768"/>
            <a:ext cx="6020066" cy="734428"/>
            <a:chOff x="1995488" y="3649829"/>
            <a:chExt cx="5153025" cy="628651"/>
          </a:xfrm>
        </p:grpSpPr>
        <p:sp>
          <p:nvSpPr>
            <p:cNvPr id="25" name="Google Shape;25;p2"/>
            <p:cNvSpPr/>
            <p:nvPr/>
          </p:nvSpPr>
          <p:spPr>
            <a:xfrm>
              <a:off x="2011363" y="3891129"/>
              <a:ext cx="5121275" cy="371475"/>
            </a:xfrm>
            <a:custGeom>
              <a:avLst/>
              <a:gdLst/>
              <a:ahLst/>
              <a:cxnLst/>
              <a:rect l="l" t="t" r="r" b="b"/>
              <a:pathLst>
                <a:path w="6454" h="467" extrusionOk="0">
                  <a:moveTo>
                    <a:pt x="6451" y="390"/>
                  </a:moveTo>
                  <a:lnTo>
                    <a:pt x="6451" y="390"/>
                  </a:lnTo>
                  <a:lnTo>
                    <a:pt x="6454" y="393"/>
                  </a:lnTo>
                  <a:lnTo>
                    <a:pt x="6454" y="396"/>
                  </a:lnTo>
                  <a:lnTo>
                    <a:pt x="6454" y="396"/>
                  </a:lnTo>
                  <a:lnTo>
                    <a:pt x="6451" y="399"/>
                  </a:lnTo>
                  <a:lnTo>
                    <a:pt x="6449" y="400"/>
                  </a:lnTo>
                  <a:lnTo>
                    <a:pt x="3518" y="400"/>
                  </a:lnTo>
                  <a:lnTo>
                    <a:pt x="3518" y="400"/>
                  </a:lnTo>
                  <a:lnTo>
                    <a:pt x="3516" y="400"/>
                  </a:lnTo>
                  <a:lnTo>
                    <a:pt x="3514" y="401"/>
                  </a:lnTo>
                  <a:lnTo>
                    <a:pt x="3514" y="401"/>
                  </a:lnTo>
                  <a:lnTo>
                    <a:pt x="3507" y="408"/>
                  </a:lnTo>
                  <a:lnTo>
                    <a:pt x="3498" y="415"/>
                  </a:lnTo>
                  <a:lnTo>
                    <a:pt x="3486" y="420"/>
                  </a:lnTo>
                  <a:lnTo>
                    <a:pt x="3473" y="427"/>
                  </a:lnTo>
                  <a:lnTo>
                    <a:pt x="3460" y="433"/>
                  </a:lnTo>
                  <a:lnTo>
                    <a:pt x="3444" y="438"/>
                  </a:lnTo>
                  <a:lnTo>
                    <a:pt x="3426" y="443"/>
                  </a:lnTo>
                  <a:lnTo>
                    <a:pt x="3409" y="448"/>
                  </a:lnTo>
                  <a:lnTo>
                    <a:pt x="3369" y="456"/>
                  </a:lnTo>
                  <a:lnTo>
                    <a:pt x="3325" y="462"/>
                  </a:lnTo>
                  <a:lnTo>
                    <a:pt x="3277" y="465"/>
                  </a:lnTo>
                  <a:lnTo>
                    <a:pt x="3227" y="467"/>
                  </a:lnTo>
                  <a:lnTo>
                    <a:pt x="3227" y="467"/>
                  </a:lnTo>
                  <a:lnTo>
                    <a:pt x="3176" y="465"/>
                  </a:lnTo>
                  <a:lnTo>
                    <a:pt x="3129" y="462"/>
                  </a:lnTo>
                  <a:lnTo>
                    <a:pt x="3085" y="456"/>
                  </a:lnTo>
                  <a:lnTo>
                    <a:pt x="3045" y="448"/>
                  </a:lnTo>
                  <a:lnTo>
                    <a:pt x="3027" y="443"/>
                  </a:lnTo>
                  <a:lnTo>
                    <a:pt x="3010" y="438"/>
                  </a:lnTo>
                  <a:lnTo>
                    <a:pt x="2994" y="433"/>
                  </a:lnTo>
                  <a:lnTo>
                    <a:pt x="2981" y="427"/>
                  </a:lnTo>
                  <a:lnTo>
                    <a:pt x="2968" y="420"/>
                  </a:lnTo>
                  <a:lnTo>
                    <a:pt x="2956" y="415"/>
                  </a:lnTo>
                  <a:lnTo>
                    <a:pt x="2947" y="408"/>
                  </a:lnTo>
                  <a:lnTo>
                    <a:pt x="2940" y="401"/>
                  </a:lnTo>
                  <a:lnTo>
                    <a:pt x="2940" y="401"/>
                  </a:lnTo>
                  <a:lnTo>
                    <a:pt x="2938" y="400"/>
                  </a:lnTo>
                  <a:lnTo>
                    <a:pt x="2936" y="400"/>
                  </a:lnTo>
                  <a:lnTo>
                    <a:pt x="5" y="400"/>
                  </a:lnTo>
                  <a:lnTo>
                    <a:pt x="5" y="400"/>
                  </a:lnTo>
                  <a:lnTo>
                    <a:pt x="3" y="399"/>
                  </a:lnTo>
                  <a:lnTo>
                    <a:pt x="0" y="396"/>
                  </a:lnTo>
                  <a:lnTo>
                    <a:pt x="0" y="396"/>
                  </a:lnTo>
                  <a:lnTo>
                    <a:pt x="0" y="393"/>
                  </a:lnTo>
                  <a:lnTo>
                    <a:pt x="3" y="390"/>
                  </a:lnTo>
                  <a:lnTo>
                    <a:pt x="325" y="185"/>
                  </a:lnTo>
                  <a:lnTo>
                    <a:pt x="2428" y="0"/>
                  </a:lnTo>
                  <a:lnTo>
                    <a:pt x="3227" y="185"/>
                  </a:lnTo>
                  <a:lnTo>
                    <a:pt x="3956" y="28"/>
                  </a:lnTo>
                  <a:lnTo>
                    <a:pt x="6129" y="185"/>
                  </a:lnTo>
                  <a:lnTo>
                    <a:pt x="6451" y="390"/>
                  </a:lnTo>
                  <a:close/>
                </a:path>
              </a:pathLst>
            </a:custGeom>
            <a:solidFill>
              <a:srgbClr val="646D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995488" y="3876842"/>
              <a:ext cx="5153025" cy="401638"/>
            </a:xfrm>
            <a:custGeom>
              <a:avLst/>
              <a:gdLst/>
              <a:ahLst/>
              <a:cxnLst/>
              <a:rect l="l" t="t" r="r" b="b"/>
              <a:pathLst>
                <a:path w="6492" h="506" extrusionOk="0">
                  <a:moveTo>
                    <a:pt x="3246" y="506"/>
                  </a:moveTo>
                  <a:lnTo>
                    <a:pt x="3246" y="506"/>
                  </a:lnTo>
                  <a:lnTo>
                    <a:pt x="3196" y="504"/>
                  </a:lnTo>
                  <a:lnTo>
                    <a:pt x="3149" y="500"/>
                  </a:lnTo>
                  <a:lnTo>
                    <a:pt x="3106" y="495"/>
                  </a:lnTo>
                  <a:lnTo>
                    <a:pt x="3064" y="488"/>
                  </a:lnTo>
                  <a:lnTo>
                    <a:pt x="3046" y="483"/>
                  </a:lnTo>
                  <a:lnTo>
                    <a:pt x="3027" y="477"/>
                  </a:lnTo>
                  <a:lnTo>
                    <a:pt x="3011" y="472"/>
                  </a:lnTo>
                  <a:lnTo>
                    <a:pt x="2996" y="466"/>
                  </a:lnTo>
                  <a:lnTo>
                    <a:pt x="2982" y="460"/>
                  </a:lnTo>
                  <a:lnTo>
                    <a:pt x="2970" y="453"/>
                  </a:lnTo>
                  <a:lnTo>
                    <a:pt x="2959" y="446"/>
                  </a:lnTo>
                  <a:lnTo>
                    <a:pt x="2950" y="438"/>
                  </a:lnTo>
                  <a:lnTo>
                    <a:pt x="24" y="438"/>
                  </a:lnTo>
                  <a:lnTo>
                    <a:pt x="24" y="438"/>
                  </a:lnTo>
                  <a:lnTo>
                    <a:pt x="17" y="437"/>
                  </a:lnTo>
                  <a:lnTo>
                    <a:pt x="10" y="434"/>
                  </a:lnTo>
                  <a:lnTo>
                    <a:pt x="4" y="428"/>
                  </a:lnTo>
                  <a:lnTo>
                    <a:pt x="1" y="421"/>
                  </a:lnTo>
                  <a:lnTo>
                    <a:pt x="1" y="421"/>
                  </a:lnTo>
                  <a:lnTo>
                    <a:pt x="0" y="413"/>
                  </a:lnTo>
                  <a:lnTo>
                    <a:pt x="2" y="406"/>
                  </a:lnTo>
                  <a:lnTo>
                    <a:pt x="5" y="399"/>
                  </a:lnTo>
                  <a:lnTo>
                    <a:pt x="11" y="394"/>
                  </a:lnTo>
                  <a:lnTo>
                    <a:pt x="338" y="187"/>
                  </a:lnTo>
                  <a:lnTo>
                    <a:pt x="343" y="187"/>
                  </a:lnTo>
                  <a:lnTo>
                    <a:pt x="2448" y="0"/>
                  </a:lnTo>
                  <a:lnTo>
                    <a:pt x="3246" y="186"/>
                  </a:lnTo>
                  <a:lnTo>
                    <a:pt x="3974" y="28"/>
                  </a:lnTo>
                  <a:lnTo>
                    <a:pt x="3976" y="28"/>
                  </a:lnTo>
                  <a:lnTo>
                    <a:pt x="6154" y="187"/>
                  </a:lnTo>
                  <a:lnTo>
                    <a:pt x="6481" y="394"/>
                  </a:lnTo>
                  <a:lnTo>
                    <a:pt x="6481" y="394"/>
                  </a:lnTo>
                  <a:lnTo>
                    <a:pt x="6487" y="399"/>
                  </a:lnTo>
                  <a:lnTo>
                    <a:pt x="6490" y="406"/>
                  </a:lnTo>
                  <a:lnTo>
                    <a:pt x="6492" y="413"/>
                  </a:lnTo>
                  <a:lnTo>
                    <a:pt x="6491" y="421"/>
                  </a:lnTo>
                  <a:lnTo>
                    <a:pt x="6491" y="421"/>
                  </a:lnTo>
                  <a:lnTo>
                    <a:pt x="6490" y="424"/>
                  </a:lnTo>
                  <a:lnTo>
                    <a:pt x="6488" y="428"/>
                  </a:lnTo>
                  <a:lnTo>
                    <a:pt x="6481" y="436"/>
                  </a:lnTo>
                  <a:lnTo>
                    <a:pt x="6470" y="443"/>
                  </a:lnTo>
                  <a:lnTo>
                    <a:pt x="6454" y="452"/>
                  </a:lnTo>
                  <a:lnTo>
                    <a:pt x="3529" y="452"/>
                  </a:lnTo>
                  <a:lnTo>
                    <a:pt x="3529" y="452"/>
                  </a:lnTo>
                  <a:lnTo>
                    <a:pt x="3522" y="457"/>
                  </a:lnTo>
                  <a:lnTo>
                    <a:pt x="3513" y="462"/>
                  </a:lnTo>
                  <a:lnTo>
                    <a:pt x="3503" y="467"/>
                  </a:lnTo>
                  <a:lnTo>
                    <a:pt x="3490" y="472"/>
                  </a:lnTo>
                  <a:lnTo>
                    <a:pt x="3461" y="481"/>
                  </a:lnTo>
                  <a:lnTo>
                    <a:pt x="3426" y="489"/>
                  </a:lnTo>
                  <a:lnTo>
                    <a:pt x="3386" y="496"/>
                  </a:lnTo>
                  <a:lnTo>
                    <a:pt x="3343" y="502"/>
                  </a:lnTo>
                  <a:lnTo>
                    <a:pt x="3296" y="504"/>
                  </a:lnTo>
                  <a:lnTo>
                    <a:pt x="3246" y="506"/>
                  </a:lnTo>
                  <a:lnTo>
                    <a:pt x="3246" y="506"/>
                  </a:lnTo>
                  <a:close/>
                  <a:moveTo>
                    <a:pt x="71" y="401"/>
                  </a:moveTo>
                  <a:lnTo>
                    <a:pt x="2955" y="401"/>
                  </a:lnTo>
                  <a:lnTo>
                    <a:pt x="2955" y="401"/>
                  </a:lnTo>
                  <a:lnTo>
                    <a:pt x="2959" y="401"/>
                  </a:lnTo>
                  <a:lnTo>
                    <a:pt x="2964" y="402"/>
                  </a:lnTo>
                  <a:lnTo>
                    <a:pt x="2968" y="405"/>
                  </a:lnTo>
                  <a:lnTo>
                    <a:pt x="2972" y="408"/>
                  </a:lnTo>
                  <a:lnTo>
                    <a:pt x="2972" y="408"/>
                  </a:lnTo>
                  <a:lnTo>
                    <a:pt x="2979" y="414"/>
                  </a:lnTo>
                  <a:lnTo>
                    <a:pt x="2986" y="420"/>
                  </a:lnTo>
                  <a:lnTo>
                    <a:pt x="2996" y="424"/>
                  </a:lnTo>
                  <a:lnTo>
                    <a:pt x="3008" y="430"/>
                  </a:lnTo>
                  <a:lnTo>
                    <a:pt x="3020" y="435"/>
                  </a:lnTo>
                  <a:lnTo>
                    <a:pt x="3034" y="440"/>
                  </a:lnTo>
                  <a:lnTo>
                    <a:pt x="3068" y="449"/>
                  </a:lnTo>
                  <a:lnTo>
                    <a:pt x="3106" y="457"/>
                  </a:lnTo>
                  <a:lnTo>
                    <a:pt x="3148" y="462"/>
                  </a:lnTo>
                  <a:lnTo>
                    <a:pt x="3195" y="467"/>
                  </a:lnTo>
                  <a:lnTo>
                    <a:pt x="3221" y="468"/>
                  </a:lnTo>
                  <a:lnTo>
                    <a:pt x="3246" y="468"/>
                  </a:lnTo>
                  <a:lnTo>
                    <a:pt x="3246" y="468"/>
                  </a:lnTo>
                  <a:lnTo>
                    <a:pt x="3271" y="468"/>
                  </a:lnTo>
                  <a:lnTo>
                    <a:pt x="3297" y="467"/>
                  </a:lnTo>
                  <a:lnTo>
                    <a:pt x="3344" y="462"/>
                  </a:lnTo>
                  <a:lnTo>
                    <a:pt x="3386" y="457"/>
                  </a:lnTo>
                  <a:lnTo>
                    <a:pt x="3424" y="449"/>
                  </a:lnTo>
                  <a:lnTo>
                    <a:pt x="3458" y="440"/>
                  </a:lnTo>
                  <a:lnTo>
                    <a:pt x="3472" y="435"/>
                  </a:lnTo>
                  <a:lnTo>
                    <a:pt x="3484" y="430"/>
                  </a:lnTo>
                  <a:lnTo>
                    <a:pt x="3496" y="424"/>
                  </a:lnTo>
                  <a:lnTo>
                    <a:pt x="3505" y="420"/>
                  </a:lnTo>
                  <a:lnTo>
                    <a:pt x="3513" y="414"/>
                  </a:lnTo>
                  <a:lnTo>
                    <a:pt x="3520" y="408"/>
                  </a:lnTo>
                  <a:lnTo>
                    <a:pt x="3520" y="408"/>
                  </a:lnTo>
                  <a:lnTo>
                    <a:pt x="3524" y="405"/>
                  </a:lnTo>
                  <a:lnTo>
                    <a:pt x="3528" y="402"/>
                  </a:lnTo>
                  <a:lnTo>
                    <a:pt x="3533" y="401"/>
                  </a:lnTo>
                  <a:lnTo>
                    <a:pt x="3537" y="401"/>
                  </a:lnTo>
                  <a:lnTo>
                    <a:pt x="6421" y="401"/>
                  </a:lnTo>
                  <a:lnTo>
                    <a:pt x="6142" y="224"/>
                  </a:lnTo>
                  <a:lnTo>
                    <a:pt x="3976" y="66"/>
                  </a:lnTo>
                  <a:lnTo>
                    <a:pt x="3246" y="225"/>
                  </a:lnTo>
                  <a:lnTo>
                    <a:pt x="2446" y="38"/>
                  </a:lnTo>
                  <a:lnTo>
                    <a:pt x="350" y="224"/>
                  </a:lnTo>
                  <a:lnTo>
                    <a:pt x="71" y="401"/>
                  </a:lnTo>
                  <a:close/>
                </a:path>
              </a:pathLst>
            </a:custGeom>
            <a:solidFill>
              <a:srgbClr val="A9B2B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89151" y="3649829"/>
              <a:ext cx="4965700" cy="544513"/>
            </a:xfrm>
            <a:custGeom>
              <a:avLst/>
              <a:gdLst/>
              <a:ahLst/>
              <a:cxnLst/>
              <a:rect l="l" t="t" r="r" b="b"/>
              <a:pathLst>
                <a:path w="6256" h="686" extrusionOk="0">
                  <a:moveTo>
                    <a:pt x="6256" y="660"/>
                  </a:moveTo>
                  <a:lnTo>
                    <a:pt x="6256" y="660"/>
                  </a:lnTo>
                  <a:lnTo>
                    <a:pt x="6099" y="660"/>
                  </a:lnTo>
                  <a:lnTo>
                    <a:pt x="5901" y="659"/>
                  </a:lnTo>
                  <a:lnTo>
                    <a:pt x="5789" y="656"/>
                  </a:lnTo>
                  <a:lnTo>
                    <a:pt x="5670" y="654"/>
                  </a:lnTo>
                  <a:lnTo>
                    <a:pt x="5544" y="649"/>
                  </a:lnTo>
                  <a:lnTo>
                    <a:pt x="5413" y="644"/>
                  </a:lnTo>
                  <a:lnTo>
                    <a:pt x="5277" y="634"/>
                  </a:lnTo>
                  <a:lnTo>
                    <a:pt x="5139" y="624"/>
                  </a:lnTo>
                  <a:lnTo>
                    <a:pt x="5070" y="618"/>
                  </a:lnTo>
                  <a:lnTo>
                    <a:pt x="4999" y="610"/>
                  </a:lnTo>
                  <a:lnTo>
                    <a:pt x="4929" y="603"/>
                  </a:lnTo>
                  <a:lnTo>
                    <a:pt x="4859" y="594"/>
                  </a:lnTo>
                  <a:lnTo>
                    <a:pt x="4789" y="585"/>
                  </a:lnTo>
                  <a:lnTo>
                    <a:pt x="4718" y="575"/>
                  </a:lnTo>
                  <a:lnTo>
                    <a:pt x="4648" y="563"/>
                  </a:lnTo>
                  <a:lnTo>
                    <a:pt x="4579" y="551"/>
                  </a:lnTo>
                  <a:lnTo>
                    <a:pt x="4510" y="538"/>
                  </a:lnTo>
                  <a:lnTo>
                    <a:pt x="4443" y="524"/>
                  </a:lnTo>
                  <a:lnTo>
                    <a:pt x="4375" y="509"/>
                  </a:lnTo>
                  <a:lnTo>
                    <a:pt x="4310" y="493"/>
                  </a:lnTo>
                  <a:lnTo>
                    <a:pt x="4310" y="493"/>
                  </a:lnTo>
                  <a:lnTo>
                    <a:pt x="4250" y="478"/>
                  </a:lnTo>
                  <a:lnTo>
                    <a:pt x="4193" y="466"/>
                  </a:lnTo>
                  <a:lnTo>
                    <a:pt x="4139" y="457"/>
                  </a:lnTo>
                  <a:lnTo>
                    <a:pt x="4086" y="451"/>
                  </a:lnTo>
                  <a:lnTo>
                    <a:pt x="4037" y="447"/>
                  </a:lnTo>
                  <a:lnTo>
                    <a:pt x="3989" y="444"/>
                  </a:lnTo>
                  <a:lnTo>
                    <a:pt x="3943" y="443"/>
                  </a:lnTo>
                  <a:lnTo>
                    <a:pt x="3901" y="445"/>
                  </a:lnTo>
                  <a:lnTo>
                    <a:pt x="3859" y="448"/>
                  </a:lnTo>
                  <a:lnTo>
                    <a:pt x="3821" y="454"/>
                  </a:lnTo>
                  <a:lnTo>
                    <a:pt x="3784" y="459"/>
                  </a:lnTo>
                  <a:lnTo>
                    <a:pt x="3750" y="466"/>
                  </a:lnTo>
                  <a:lnTo>
                    <a:pt x="3716" y="475"/>
                  </a:lnTo>
                  <a:lnTo>
                    <a:pt x="3687" y="485"/>
                  </a:lnTo>
                  <a:lnTo>
                    <a:pt x="3657" y="496"/>
                  </a:lnTo>
                  <a:lnTo>
                    <a:pt x="3630" y="507"/>
                  </a:lnTo>
                  <a:lnTo>
                    <a:pt x="3605" y="519"/>
                  </a:lnTo>
                  <a:lnTo>
                    <a:pt x="3582" y="532"/>
                  </a:lnTo>
                  <a:lnTo>
                    <a:pt x="3560" y="545"/>
                  </a:lnTo>
                  <a:lnTo>
                    <a:pt x="3540" y="557"/>
                  </a:lnTo>
                  <a:lnTo>
                    <a:pt x="3522" y="570"/>
                  </a:lnTo>
                  <a:lnTo>
                    <a:pt x="3505" y="584"/>
                  </a:lnTo>
                  <a:lnTo>
                    <a:pt x="3490" y="596"/>
                  </a:lnTo>
                  <a:lnTo>
                    <a:pt x="3476" y="609"/>
                  </a:lnTo>
                  <a:lnTo>
                    <a:pt x="3453" y="632"/>
                  </a:lnTo>
                  <a:lnTo>
                    <a:pt x="3435" y="653"/>
                  </a:lnTo>
                  <a:lnTo>
                    <a:pt x="3423" y="669"/>
                  </a:lnTo>
                  <a:lnTo>
                    <a:pt x="3416" y="681"/>
                  </a:lnTo>
                  <a:lnTo>
                    <a:pt x="3416" y="681"/>
                  </a:lnTo>
                  <a:lnTo>
                    <a:pt x="3414" y="682"/>
                  </a:lnTo>
                  <a:lnTo>
                    <a:pt x="3412" y="683"/>
                  </a:lnTo>
                  <a:lnTo>
                    <a:pt x="3412" y="683"/>
                  </a:lnTo>
                  <a:lnTo>
                    <a:pt x="3410" y="683"/>
                  </a:lnTo>
                  <a:lnTo>
                    <a:pt x="3408" y="682"/>
                  </a:lnTo>
                  <a:lnTo>
                    <a:pt x="3408" y="682"/>
                  </a:lnTo>
                  <a:lnTo>
                    <a:pt x="3400" y="676"/>
                  </a:lnTo>
                  <a:lnTo>
                    <a:pt x="3389" y="669"/>
                  </a:lnTo>
                  <a:lnTo>
                    <a:pt x="3364" y="656"/>
                  </a:lnTo>
                  <a:lnTo>
                    <a:pt x="3333" y="644"/>
                  </a:lnTo>
                  <a:lnTo>
                    <a:pt x="3296" y="631"/>
                  </a:lnTo>
                  <a:lnTo>
                    <a:pt x="3257" y="621"/>
                  </a:lnTo>
                  <a:lnTo>
                    <a:pt x="3236" y="616"/>
                  </a:lnTo>
                  <a:lnTo>
                    <a:pt x="3216" y="613"/>
                  </a:lnTo>
                  <a:lnTo>
                    <a:pt x="3194" y="609"/>
                  </a:lnTo>
                  <a:lnTo>
                    <a:pt x="3172" y="607"/>
                  </a:lnTo>
                  <a:lnTo>
                    <a:pt x="3150" y="606"/>
                  </a:lnTo>
                  <a:lnTo>
                    <a:pt x="3128" y="606"/>
                  </a:lnTo>
                  <a:lnTo>
                    <a:pt x="3128" y="606"/>
                  </a:lnTo>
                  <a:lnTo>
                    <a:pt x="3105" y="606"/>
                  </a:lnTo>
                  <a:lnTo>
                    <a:pt x="3083" y="607"/>
                  </a:lnTo>
                  <a:lnTo>
                    <a:pt x="3060" y="609"/>
                  </a:lnTo>
                  <a:lnTo>
                    <a:pt x="3038" y="613"/>
                  </a:lnTo>
                  <a:lnTo>
                    <a:pt x="3016" y="617"/>
                  </a:lnTo>
                  <a:lnTo>
                    <a:pt x="2996" y="622"/>
                  </a:lnTo>
                  <a:lnTo>
                    <a:pt x="2975" y="626"/>
                  </a:lnTo>
                  <a:lnTo>
                    <a:pt x="2955" y="632"/>
                  </a:lnTo>
                  <a:lnTo>
                    <a:pt x="2918" y="645"/>
                  </a:lnTo>
                  <a:lnTo>
                    <a:pt x="2887" y="659"/>
                  </a:lnTo>
                  <a:lnTo>
                    <a:pt x="2875" y="666"/>
                  </a:lnTo>
                  <a:lnTo>
                    <a:pt x="2863" y="671"/>
                  </a:lnTo>
                  <a:lnTo>
                    <a:pt x="2853" y="678"/>
                  </a:lnTo>
                  <a:lnTo>
                    <a:pt x="2845" y="685"/>
                  </a:lnTo>
                  <a:lnTo>
                    <a:pt x="2845" y="685"/>
                  </a:lnTo>
                  <a:lnTo>
                    <a:pt x="2842" y="686"/>
                  </a:lnTo>
                  <a:lnTo>
                    <a:pt x="2840" y="686"/>
                  </a:lnTo>
                  <a:lnTo>
                    <a:pt x="2840" y="686"/>
                  </a:lnTo>
                  <a:lnTo>
                    <a:pt x="2838" y="685"/>
                  </a:lnTo>
                  <a:lnTo>
                    <a:pt x="2837" y="684"/>
                  </a:lnTo>
                  <a:lnTo>
                    <a:pt x="2837" y="684"/>
                  </a:lnTo>
                  <a:lnTo>
                    <a:pt x="2829" y="672"/>
                  </a:lnTo>
                  <a:lnTo>
                    <a:pt x="2817" y="655"/>
                  </a:lnTo>
                  <a:lnTo>
                    <a:pt x="2800" y="634"/>
                  </a:lnTo>
                  <a:lnTo>
                    <a:pt x="2777" y="610"/>
                  </a:lnTo>
                  <a:lnTo>
                    <a:pt x="2763" y="598"/>
                  </a:lnTo>
                  <a:lnTo>
                    <a:pt x="2748" y="585"/>
                  </a:lnTo>
                  <a:lnTo>
                    <a:pt x="2731" y="572"/>
                  </a:lnTo>
                  <a:lnTo>
                    <a:pt x="2712" y="558"/>
                  </a:lnTo>
                  <a:lnTo>
                    <a:pt x="2693" y="546"/>
                  </a:lnTo>
                  <a:lnTo>
                    <a:pt x="2671" y="533"/>
                  </a:lnTo>
                  <a:lnTo>
                    <a:pt x="2648" y="520"/>
                  </a:lnTo>
                  <a:lnTo>
                    <a:pt x="2622" y="508"/>
                  </a:lnTo>
                  <a:lnTo>
                    <a:pt x="2596" y="496"/>
                  </a:lnTo>
                  <a:lnTo>
                    <a:pt x="2567" y="486"/>
                  </a:lnTo>
                  <a:lnTo>
                    <a:pt x="2537" y="477"/>
                  </a:lnTo>
                  <a:lnTo>
                    <a:pt x="2504" y="467"/>
                  </a:lnTo>
                  <a:lnTo>
                    <a:pt x="2469" y="460"/>
                  </a:lnTo>
                  <a:lnTo>
                    <a:pt x="2434" y="454"/>
                  </a:lnTo>
                  <a:lnTo>
                    <a:pt x="2394" y="449"/>
                  </a:lnTo>
                  <a:lnTo>
                    <a:pt x="2354" y="445"/>
                  </a:lnTo>
                  <a:lnTo>
                    <a:pt x="2312" y="444"/>
                  </a:lnTo>
                  <a:lnTo>
                    <a:pt x="2265" y="444"/>
                  </a:lnTo>
                  <a:lnTo>
                    <a:pt x="2218" y="447"/>
                  </a:lnTo>
                  <a:lnTo>
                    <a:pt x="2169" y="451"/>
                  </a:lnTo>
                  <a:lnTo>
                    <a:pt x="2117" y="457"/>
                  </a:lnTo>
                  <a:lnTo>
                    <a:pt x="2063" y="466"/>
                  </a:lnTo>
                  <a:lnTo>
                    <a:pt x="2005" y="478"/>
                  </a:lnTo>
                  <a:lnTo>
                    <a:pt x="1946" y="493"/>
                  </a:lnTo>
                  <a:lnTo>
                    <a:pt x="1946" y="493"/>
                  </a:lnTo>
                  <a:lnTo>
                    <a:pt x="1881" y="509"/>
                  </a:lnTo>
                  <a:lnTo>
                    <a:pt x="1814" y="524"/>
                  </a:lnTo>
                  <a:lnTo>
                    <a:pt x="1746" y="538"/>
                  </a:lnTo>
                  <a:lnTo>
                    <a:pt x="1677" y="551"/>
                  </a:lnTo>
                  <a:lnTo>
                    <a:pt x="1608" y="563"/>
                  </a:lnTo>
                  <a:lnTo>
                    <a:pt x="1538" y="575"/>
                  </a:lnTo>
                  <a:lnTo>
                    <a:pt x="1467" y="585"/>
                  </a:lnTo>
                  <a:lnTo>
                    <a:pt x="1397" y="594"/>
                  </a:lnTo>
                  <a:lnTo>
                    <a:pt x="1327" y="603"/>
                  </a:lnTo>
                  <a:lnTo>
                    <a:pt x="1257" y="610"/>
                  </a:lnTo>
                  <a:lnTo>
                    <a:pt x="1186" y="618"/>
                  </a:lnTo>
                  <a:lnTo>
                    <a:pt x="1117" y="624"/>
                  </a:lnTo>
                  <a:lnTo>
                    <a:pt x="979" y="634"/>
                  </a:lnTo>
                  <a:lnTo>
                    <a:pt x="843" y="644"/>
                  </a:lnTo>
                  <a:lnTo>
                    <a:pt x="713" y="649"/>
                  </a:lnTo>
                  <a:lnTo>
                    <a:pt x="586" y="654"/>
                  </a:lnTo>
                  <a:lnTo>
                    <a:pt x="467" y="656"/>
                  </a:lnTo>
                  <a:lnTo>
                    <a:pt x="355" y="659"/>
                  </a:lnTo>
                  <a:lnTo>
                    <a:pt x="157" y="660"/>
                  </a:lnTo>
                  <a:lnTo>
                    <a:pt x="0" y="660"/>
                  </a:lnTo>
                  <a:lnTo>
                    <a:pt x="256" y="413"/>
                  </a:lnTo>
                  <a:lnTo>
                    <a:pt x="256" y="413"/>
                  </a:lnTo>
                  <a:lnTo>
                    <a:pt x="387" y="412"/>
                  </a:lnTo>
                  <a:lnTo>
                    <a:pt x="512" y="409"/>
                  </a:lnTo>
                  <a:lnTo>
                    <a:pt x="628" y="403"/>
                  </a:lnTo>
                  <a:lnTo>
                    <a:pt x="737" y="395"/>
                  </a:lnTo>
                  <a:lnTo>
                    <a:pt x="840" y="386"/>
                  </a:lnTo>
                  <a:lnTo>
                    <a:pt x="937" y="375"/>
                  </a:lnTo>
                  <a:lnTo>
                    <a:pt x="1026" y="363"/>
                  </a:lnTo>
                  <a:lnTo>
                    <a:pt x="1110" y="349"/>
                  </a:lnTo>
                  <a:lnTo>
                    <a:pt x="1190" y="334"/>
                  </a:lnTo>
                  <a:lnTo>
                    <a:pt x="1264" y="318"/>
                  </a:lnTo>
                  <a:lnTo>
                    <a:pt x="1333" y="300"/>
                  </a:lnTo>
                  <a:lnTo>
                    <a:pt x="1397" y="282"/>
                  </a:lnTo>
                  <a:lnTo>
                    <a:pt x="1458" y="263"/>
                  </a:lnTo>
                  <a:lnTo>
                    <a:pt x="1515" y="245"/>
                  </a:lnTo>
                  <a:lnTo>
                    <a:pt x="1569" y="225"/>
                  </a:lnTo>
                  <a:lnTo>
                    <a:pt x="1619" y="206"/>
                  </a:lnTo>
                  <a:lnTo>
                    <a:pt x="1667" y="187"/>
                  </a:lnTo>
                  <a:lnTo>
                    <a:pt x="1713" y="168"/>
                  </a:lnTo>
                  <a:lnTo>
                    <a:pt x="1798" y="130"/>
                  </a:lnTo>
                  <a:lnTo>
                    <a:pt x="1879" y="95"/>
                  </a:lnTo>
                  <a:lnTo>
                    <a:pt x="1918" y="79"/>
                  </a:lnTo>
                  <a:lnTo>
                    <a:pt x="1957" y="64"/>
                  </a:lnTo>
                  <a:lnTo>
                    <a:pt x="1995" y="50"/>
                  </a:lnTo>
                  <a:lnTo>
                    <a:pt x="2034" y="38"/>
                  </a:lnTo>
                  <a:lnTo>
                    <a:pt x="2074" y="26"/>
                  </a:lnTo>
                  <a:lnTo>
                    <a:pt x="2116" y="17"/>
                  </a:lnTo>
                  <a:lnTo>
                    <a:pt x="2158" y="10"/>
                  </a:lnTo>
                  <a:lnTo>
                    <a:pt x="2202" y="4"/>
                  </a:lnTo>
                  <a:lnTo>
                    <a:pt x="2248" y="1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346" y="1"/>
                  </a:lnTo>
                  <a:lnTo>
                    <a:pt x="2394" y="4"/>
                  </a:lnTo>
                  <a:lnTo>
                    <a:pt x="2442" y="10"/>
                  </a:lnTo>
                  <a:lnTo>
                    <a:pt x="2487" y="17"/>
                  </a:lnTo>
                  <a:lnTo>
                    <a:pt x="2530" y="26"/>
                  </a:lnTo>
                  <a:lnTo>
                    <a:pt x="2572" y="38"/>
                  </a:lnTo>
                  <a:lnTo>
                    <a:pt x="2613" y="50"/>
                  </a:lnTo>
                  <a:lnTo>
                    <a:pt x="2652" y="64"/>
                  </a:lnTo>
                  <a:lnTo>
                    <a:pt x="2690" y="79"/>
                  </a:lnTo>
                  <a:lnTo>
                    <a:pt x="2727" y="95"/>
                  </a:lnTo>
                  <a:lnTo>
                    <a:pt x="2762" y="112"/>
                  </a:lnTo>
                  <a:lnTo>
                    <a:pt x="2795" y="130"/>
                  </a:lnTo>
                  <a:lnTo>
                    <a:pt x="2826" y="148"/>
                  </a:lnTo>
                  <a:lnTo>
                    <a:pt x="2857" y="168"/>
                  </a:lnTo>
                  <a:lnTo>
                    <a:pt x="2886" y="187"/>
                  </a:lnTo>
                  <a:lnTo>
                    <a:pt x="2913" y="206"/>
                  </a:lnTo>
                  <a:lnTo>
                    <a:pt x="2939" y="225"/>
                  </a:lnTo>
                  <a:lnTo>
                    <a:pt x="2962" y="245"/>
                  </a:lnTo>
                  <a:lnTo>
                    <a:pt x="2985" y="263"/>
                  </a:lnTo>
                  <a:lnTo>
                    <a:pt x="3006" y="282"/>
                  </a:lnTo>
                  <a:lnTo>
                    <a:pt x="3043" y="318"/>
                  </a:lnTo>
                  <a:lnTo>
                    <a:pt x="3074" y="349"/>
                  </a:lnTo>
                  <a:lnTo>
                    <a:pt x="3097" y="375"/>
                  </a:lnTo>
                  <a:lnTo>
                    <a:pt x="3114" y="395"/>
                  </a:lnTo>
                  <a:lnTo>
                    <a:pt x="3128" y="413"/>
                  </a:lnTo>
                  <a:lnTo>
                    <a:pt x="3128" y="413"/>
                  </a:lnTo>
                  <a:lnTo>
                    <a:pt x="3142" y="395"/>
                  </a:lnTo>
                  <a:lnTo>
                    <a:pt x="3159" y="375"/>
                  </a:lnTo>
                  <a:lnTo>
                    <a:pt x="3182" y="349"/>
                  </a:lnTo>
                  <a:lnTo>
                    <a:pt x="3213" y="318"/>
                  </a:lnTo>
                  <a:lnTo>
                    <a:pt x="3250" y="282"/>
                  </a:lnTo>
                  <a:lnTo>
                    <a:pt x="3271" y="263"/>
                  </a:lnTo>
                  <a:lnTo>
                    <a:pt x="3294" y="245"/>
                  </a:lnTo>
                  <a:lnTo>
                    <a:pt x="3317" y="225"/>
                  </a:lnTo>
                  <a:lnTo>
                    <a:pt x="3343" y="206"/>
                  </a:lnTo>
                  <a:lnTo>
                    <a:pt x="3370" y="187"/>
                  </a:lnTo>
                  <a:lnTo>
                    <a:pt x="3399" y="168"/>
                  </a:lnTo>
                  <a:lnTo>
                    <a:pt x="3430" y="148"/>
                  </a:lnTo>
                  <a:lnTo>
                    <a:pt x="3461" y="130"/>
                  </a:lnTo>
                  <a:lnTo>
                    <a:pt x="3494" y="112"/>
                  </a:lnTo>
                  <a:lnTo>
                    <a:pt x="3530" y="95"/>
                  </a:lnTo>
                  <a:lnTo>
                    <a:pt x="3566" y="79"/>
                  </a:lnTo>
                  <a:lnTo>
                    <a:pt x="3604" y="64"/>
                  </a:lnTo>
                  <a:lnTo>
                    <a:pt x="3643" y="50"/>
                  </a:lnTo>
                  <a:lnTo>
                    <a:pt x="3684" y="38"/>
                  </a:lnTo>
                  <a:lnTo>
                    <a:pt x="3726" y="26"/>
                  </a:lnTo>
                  <a:lnTo>
                    <a:pt x="3769" y="17"/>
                  </a:lnTo>
                  <a:lnTo>
                    <a:pt x="3816" y="10"/>
                  </a:lnTo>
                  <a:lnTo>
                    <a:pt x="3862" y="4"/>
                  </a:lnTo>
                  <a:lnTo>
                    <a:pt x="3910" y="1"/>
                  </a:lnTo>
                  <a:lnTo>
                    <a:pt x="3959" y="0"/>
                  </a:lnTo>
                  <a:lnTo>
                    <a:pt x="3959" y="0"/>
                  </a:lnTo>
                  <a:lnTo>
                    <a:pt x="4008" y="1"/>
                  </a:lnTo>
                  <a:lnTo>
                    <a:pt x="4054" y="4"/>
                  </a:lnTo>
                  <a:lnTo>
                    <a:pt x="4099" y="10"/>
                  </a:lnTo>
                  <a:lnTo>
                    <a:pt x="4140" y="17"/>
                  </a:lnTo>
                  <a:lnTo>
                    <a:pt x="4182" y="26"/>
                  </a:lnTo>
                  <a:lnTo>
                    <a:pt x="4222" y="38"/>
                  </a:lnTo>
                  <a:lnTo>
                    <a:pt x="4261" y="50"/>
                  </a:lnTo>
                  <a:lnTo>
                    <a:pt x="4299" y="64"/>
                  </a:lnTo>
                  <a:lnTo>
                    <a:pt x="4338" y="79"/>
                  </a:lnTo>
                  <a:lnTo>
                    <a:pt x="4377" y="95"/>
                  </a:lnTo>
                  <a:lnTo>
                    <a:pt x="4458" y="130"/>
                  </a:lnTo>
                  <a:lnTo>
                    <a:pt x="4543" y="168"/>
                  </a:lnTo>
                  <a:lnTo>
                    <a:pt x="4589" y="187"/>
                  </a:lnTo>
                  <a:lnTo>
                    <a:pt x="4637" y="206"/>
                  </a:lnTo>
                  <a:lnTo>
                    <a:pt x="4687" y="225"/>
                  </a:lnTo>
                  <a:lnTo>
                    <a:pt x="4741" y="245"/>
                  </a:lnTo>
                  <a:lnTo>
                    <a:pt x="4798" y="263"/>
                  </a:lnTo>
                  <a:lnTo>
                    <a:pt x="4859" y="282"/>
                  </a:lnTo>
                  <a:lnTo>
                    <a:pt x="4923" y="300"/>
                  </a:lnTo>
                  <a:lnTo>
                    <a:pt x="4992" y="318"/>
                  </a:lnTo>
                  <a:lnTo>
                    <a:pt x="5066" y="334"/>
                  </a:lnTo>
                  <a:lnTo>
                    <a:pt x="5146" y="349"/>
                  </a:lnTo>
                  <a:lnTo>
                    <a:pt x="5230" y="363"/>
                  </a:lnTo>
                  <a:lnTo>
                    <a:pt x="5319" y="375"/>
                  </a:lnTo>
                  <a:lnTo>
                    <a:pt x="5416" y="386"/>
                  </a:lnTo>
                  <a:lnTo>
                    <a:pt x="5519" y="395"/>
                  </a:lnTo>
                  <a:lnTo>
                    <a:pt x="5628" y="403"/>
                  </a:lnTo>
                  <a:lnTo>
                    <a:pt x="5744" y="409"/>
                  </a:lnTo>
                  <a:lnTo>
                    <a:pt x="5869" y="412"/>
                  </a:lnTo>
                  <a:lnTo>
                    <a:pt x="6001" y="413"/>
                  </a:lnTo>
                  <a:lnTo>
                    <a:pt x="6256" y="660"/>
                  </a:lnTo>
                  <a:close/>
                </a:path>
              </a:pathLst>
            </a:custGeom>
            <a:solidFill>
              <a:srgbClr val="F7F2D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25938" y="4114967"/>
              <a:ext cx="492125" cy="109538"/>
            </a:xfrm>
            <a:custGeom>
              <a:avLst/>
              <a:gdLst/>
              <a:ahLst/>
              <a:cxnLst/>
              <a:rect l="l" t="t" r="r" b="b"/>
              <a:pathLst>
                <a:path w="620" h="137" extrusionOk="0">
                  <a:moveTo>
                    <a:pt x="19" y="137"/>
                  </a:moveTo>
                  <a:lnTo>
                    <a:pt x="19" y="137"/>
                  </a:lnTo>
                  <a:lnTo>
                    <a:pt x="13" y="136"/>
                  </a:lnTo>
                  <a:lnTo>
                    <a:pt x="7" y="133"/>
                  </a:lnTo>
                  <a:lnTo>
                    <a:pt x="7" y="133"/>
                  </a:lnTo>
                  <a:lnTo>
                    <a:pt x="4" y="130"/>
                  </a:lnTo>
                  <a:lnTo>
                    <a:pt x="3" y="127"/>
                  </a:lnTo>
                  <a:lnTo>
                    <a:pt x="1" y="123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1" y="113"/>
                  </a:lnTo>
                  <a:lnTo>
                    <a:pt x="3" y="109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13" y="98"/>
                  </a:lnTo>
                  <a:lnTo>
                    <a:pt x="23" y="90"/>
                  </a:lnTo>
                  <a:lnTo>
                    <a:pt x="36" y="81"/>
                  </a:lnTo>
                  <a:lnTo>
                    <a:pt x="51" y="71"/>
                  </a:lnTo>
                  <a:lnTo>
                    <a:pt x="67" y="63"/>
                  </a:lnTo>
                  <a:lnTo>
                    <a:pt x="84" y="54"/>
                  </a:lnTo>
                  <a:lnTo>
                    <a:pt x="104" y="46"/>
                  </a:lnTo>
                  <a:lnTo>
                    <a:pt x="123" y="38"/>
                  </a:lnTo>
                  <a:lnTo>
                    <a:pt x="145" y="30"/>
                  </a:lnTo>
                  <a:lnTo>
                    <a:pt x="167" y="23"/>
                  </a:lnTo>
                  <a:lnTo>
                    <a:pt x="190" y="16"/>
                  </a:lnTo>
                  <a:lnTo>
                    <a:pt x="214" y="12"/>
                  </a:lnTo>
                  <a:lnTo>
                    <a:pt x="237" y="7"/>
                  </a:lnTo>
                  <a:lnTo>
                    <a:pt x="262" y="3"/>
                  </a:lnTo>
                  <a:lnTo>
                    <a:pt x="286" y="1"/>
                  </a:lnTo>
                  <a:lnTo>
                    <a:pt x="310" y="0"/>
                  </a:lnTo>
                  <a:lnTo>
                    <a:pt x="310" y="0"/>
                  </a:lnTo>
                  <a:lnTo>
                    <a:pt x="334" y="1"/>
                  </a:lnTo>
                  <a:lnTo>
                    <a:pt x="357" y="3"/>
                  </a:lnTo>
                  <a:lnTo>
                    <a:pt x="381" y="7"/>
                  </a:lnTo>
                  <a:lnTo>
                    <a:pt x="406" y="12"/>
                  </a:lnTo>
                  <a:lnTo>
                    <a:pt x="429" y="17"/>
                  </a:lnTo>
                  <a:lnTo>
                    <a:pt x="452" y="24"/>
                  </a:lnTo>
                  <a:lnTo>
                    <a:pt x="474" y="31"/>
                  </a:lnTo>
                  <a:lnTo>
                    <a:pt x="494" y="39"/>
                  </a:lnTo>
                  <a:lnTo>
                    <a:pt x="515" y="47"/>
                  </a:lnTo>
                  <a:lnTo>
                    <a:pt x="533" y="56"/>
                  </a:lnTo>
                  <a:lnTo>
                    <a:pt x="552" y="65"/>
                  </a:lnTo>
                  <a:lnTo>
                    <a:pt x="568" y="74"/>
                  </a:lnTo>
                  <a:lnTo>
                    <a:pt x="582" y="82"/>
                  </a:lnTo>
                  <a:lnTo>
                    <a:pt x="594" y="90"/>
                  </a:lnTo>
                  <a:lnTo>
                    <a:pt x="606" y="98"/>
                  </a:lnTo>
                  <a:lnTo>
                    <a:pt x="614" y="105"/>
                  </a:lnTo>
                  <a:lnTo>
                    <a:pt x="614" y="105"/>
                  </a:lnTo>
                  <a:lnTo>
                    <a:pt x="616" y="108"/>
                  </a:lnTo>
                  <a:lnTo>
                    <a:pt x="619" y="111"/>
                  </a:lnTo>
                  <a:lnTo>
                    <a:pt x="620" y="114"/>
                  </a:lnTo>
                  <a:lnTo>
                    <a:pt x="620" y="119"/>
                  </a:lnTo>
                  <a:lnTo>
                    <a:pt x="620" y="122"/>
                  </a:lnTo>
                  <a:lnTo>
                    <a:pt x="619" y="126"/>
                  </a:lnTo>
                  <a:lnTo>
                    <a:pt x="617" y="129"/>
                  </a:lnTo>
                  <a:lnTo>
                    <a:pt x="615" y="131"/>
                  </a:lnTo>
                  <a:lnTo>
                    <a:pt x="615" y="131"/>
                  </a:lnTo>
                  <a:lnTo>
                    <a:pt x="612" y="134"/>
                  </a:lnTo>
                  <a:lnTo>
                    <a:pt x="608" y="136"/>
                  </a:lnTo>
                  <a:lnTo>
                    <a:pt x="605" y="137"/>
                  </a:lnTo>
                  <a:lnTo>
                    <a:pt x="601" y="137"/>
                  </a:lnTo>
                  <a:lnTo>
                    <a:pt x="598" y="137"/>
                  </a:lnTo>
                  <a:lnTo>
                    <a:pt x="594" y="136"/>
                  </a:lnTo>
                  <a:lnTo>
                    <a:pt x="591" y="135"/>
                  </a:lnTo>
                  <a:lnTo>
                    <a:pt x="589" y="133"/>
                  </a:lnTo>
                  <a:lnTo>
                    <a:pt x="589" y="133"/>
                  </a:lnTo>
                  <a:lnTo>
                    <a:pt x="582" y="127"/>
                  </a:lnTo>
                  <a:lnTo>
                    <a:pt x="573" y="120"/>
                  </a:lnTo>
                  <a:lnTo>
                    <a:pt x="548" y="106"/>
                  </a:lnTo>
                  <a:lnTo>
                    <a:pt x="517" y="90"/>
                  </a:lnTo>
                  <a:lnTo>
                    <a:pt x="482" y="75"/>
                  </a:lnTo>
                  <a:lnTo>
                    <a:pt x="462" y="67"/>
                  </a:lnTo>
                  <a:lnTo>
                    <a:pt x="441" y="60"/>
                  </a:lnTo>
                  <a:lnTo>
                    <a:pt x="421" y="54"/>
                  </a:lnTo>
                  <a:lnTo>
                    <a:pt x="399" y="48"/>
                  </a:lnTo>
                  <a:lnTo>
                    <a:pt x="377" y="44"/>
                  </a:lnTo>
                  <a:lnTo>
                    <a:pt x="355" y="42"/>
                  </a:lnTo>
                  <a:lnTo>
                    <a:pt x="332" y="39"/>
                  </a:lnTo>
                  <a:lnTo>
                    <a:pt x="310" y="38"/>
                  </a:lnTo>
                  <a:lnTo>
                    <a:pt x="310" y="38"/>
                  </a:lnTo>
                  <a:lnTo>
                    <a:pt x="286" y="39"/>
                  </a:lnTo>
                  <a:lnTo>
                    <a:pt x="260" y="43"/>
                  </a:lnTo>
                  <a:lnTo>
                    <a:pt x="235" y="47"/>
                  </a:lnTo>
                  <a:lnTo>
                    <a:pt x="211" y="54"/>
                  </a:lnTo>
                  <a:lnTo>
                    <a:pt x="187" y="61"/>
                  </a:lnTo>
                  <a:lnTo>
                    <a:pt x="163" y="70"/>
                  </a:lnTo>
                  <a:lnTo>
                    <a:pt x="141" y="78"/>
                  </a:lnTo>
                  <a:lnTo>
                    <a:pt x="120" y="88"/>
                  </a:lnTo>
                  <a:lnTo>
                    <a:pt x="83" y="106"/>
                  </a:lnTo>
                  <a:lnTo>
                    <a:pt x="54" y="120"/>
                  </a:lnTo>
                  <a:lnTo>
                    <a:pt x="37" y="130"/>
                  </a:lnTo>
                  <a:lnTo>
                    <a:pt x="34" y="131"/>
                  </a:lnTo>
                  <a:lnTo>
                    <a:pt x="32" y="131"/>
                  </a:lnTo>
                  <a:lnTo>
                    <a:pt x="34" y="131"/>
                  </a:lnTo>
                  <a:lnTo>
                    <a:pt x="34" y="131"/>
                  </a:lnTo>
                  <a:lnTo>
                    <a:pt x="30" y="134"/>
                  </a:lnTo>
                  <a:lnTo>
                    <a:pt x="27" y="136"/>
                  </a:lnTo>
                  <a:lnTo>
                    <a:pt x="23" y="137"/>
                  </a:lnTo>
                  <a:lnTo>
                    <a:pt x="19" y="137"/>
                  </a:lnTo>
                  <a:lnTo>
                    <a:pt x="19" y="137"/>
                  </a:lnTo>
                  <a:close/>
                </a:path>
              </a:pathLst>
            </a:custGeom>
            <a:solidFill>
              <a:srgbClr val="A9B2B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14588" y="3829217"/>
              <a:ext cx="2033588" cy="301625"/>
            </a:xfrm>
            <a:custGeom>
              <a:avLst/>
              <a:gdLst/>
              <a:ahLst/>
              <a:cxnLst/>
              <a:rect l="l" t="t" r="r" b="b"/>
              <a:pathLst>
                <a:path w="2563" h="382" extrusionOk="0">
                  <a:moveTo>
                    <a:pt x="0" y="381"/>
                  </a:moveTo>
                  <a:lnTo>
                    <a:pt x="0" y="381"/>
                  </a:lnTo>
                  <a:lnTo>
                    <a:pt x="87" y="378"/>
                  </a:lnTo>
                  <a:lnTo>
                    <a:pt x="172" y="375"/>
                  </a:lnTo>
                  <a:lnTo>
                    <a:pt x="257" y="370"/>
                  </a:lnTo>
                  <a:lnTo>
                    <a:pt x="341" y="364"/>
                  </a:lnTo>
                  <a:lnTo>
                    <a:pt x="341" y="364"/>
                  </a:lnTo>
                  <a:lnTo>
                    <a:pt x="426" y="358"/>
                  </a:lnTo>
                  <a:lnTo>
                    <a:pt x="512" y="350"/>
                  </a:lnTo>
                  <a:lnTo>
                    <a:pt x="596" y="339"/>
                  </a:lnTo>
                  <a:lnTo>
                    <a:pt x="680" y="326"/>
                  </a:lnTo>
                  <a:lnTo>
                    <a:pt x="680" y="326"/>
                  </a:lnTo>
                  <a:lnTo>
                    <a:pt x="764" y="311"/>
                  </a:lnTo>
                  <a:lnTo>
                    <a:pt x="848" y="295"/>
                  </a:lnTo>
                  <a:lnTo>
                    <a:pt x="889" y="286"/>
                  </a:lnTo>
                  <a:lnTo>
                    <a:pt x="930" y="276"/>
                  </a:lnTo>
                  <a:lnTo>
                    <a:pt x="971" y="265"/>
                  </a:lnTo>
                  <a:lnTo>
                    <a:pt x="1012" y="254"/>
                  </a:lnTo>
                  <a:lnTo>
                    <a:pt x="1012" y="254"/>
                  </a:lnTo>
                  <a:lnTo>
                    <a:pt x="1053" y="241"/>
                  </a:lnTo>
                  <a:lnTo>
                    <a:pt x="1093" y="229"/>
                  </a:lnTo>
                  <a:lnTo>
                    <a:pt x="1133" y="215"/>
                  </a:lnTo>
                  <a:lnTo>
                    <a:pt x="1173" y="200"/>
                  </a:lnTo>
                  <a:lnTo>
                    <a:pt x="1213" y="185"/>
                  </a:lnTo>
                  <a:lnTo>
                    <a:pt x="1252" y="169"/>
                  </a:lnTo>
                  <a:lnTo>
                    <a:pt x="1330" y="135"/>
                  </a:lnTo>
                  <a:lnTo>
                    <a:pt x="1330" y="135"/>
                  </a:lnTo>
                  <a:lnTo>
                    <a:pt x="1409" y="101"/>
                  </a:lnTo>
                  <a:lnTo>
                    <a:pt x="1448" y="85"/>
                  </a:lnTo>
                  <a:lnTo>
                    <a:pt x="1488" y="68"/>
                  </a:lnTo>
                  <a:lnTo>
                    <a:pt x="1528" y="52"/>
                  </a:lnTo>
                  <a:lnTo>
                    <a:pt x="1569" y="40"/>
                  </a:lnTo>
                  <a:lnTo>
                    <a:pt x="1610" y="27"/>
                  </a:lnTo>
                  <a:lnTo>
                    <a:pt x="1653" y="18"/>
                  </a:lnTo>
                  <a:lnTo>
                    <a:pt x="1653" y="18"/>
                  </a:lnTo>
                  <a:lnTo>
                    <a:pt x="1695" y="10"/>
                  </a:lnTo>
                  <a:lnTo>
                    <a:pt x="1738" y="4"/>
                  </a:lnTo>
                  <a:lnTo>
                    <a:pt x="1781" y="2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67" y="2"/>
                  </a:lnTo>
                  <a:lnTo>
                    <a:pt x="1911" y="5"/>
                  </a:lnTo>
                  <a:lnTo>
                    <a:pt x="1953" y="11"/>
                  </a:lnTo>
                  <a:lnTo>
                    <a:pt x="1996" y="19"/>
                  </a:lnTo>
                  <a:lnTo>
                    <a:pt x="1996" y="19"/>
                  </a:lnTo>
                  <a:lnTo>
                    <a:pt x="2037" y="28"/>
                  </a:lnTo>
                  <a:lnTo>
                    <a:pt x="2079" y="40"/>
                  </a:lnTo>
                  <a:lnTo>
                    <a:pt x="2120" y="53"/>
                  </a:lnTo>
                  <a:lnTo>
                    <a:pt x="2161" y="70"/>
                  </a:lnTo>
                  <a:lnTo>
                    <a:pt x="2200" y="87"/>
                  </a:lnTo>
                  <a:lnTo>
                    <a:pt x="2238" y="105"/>
                  </a:lnTo>
                  <a:lnTo>
                    <a:pt x="2276" y="126"/>
                  </a:lnTo>
                  <a:lnTo>
                    <a:pt x="2313" y="149"/>
                  </a:lnTo>
                  <a:lnTo>
                    <a:pt x="2348" y="173"/>
                  </a:lnTo>
                  <a:lnTo>
                    <a:pt x="2383" y="199"/>
                  </a:lnTo>
                  <a:lnTo>
                    <a:pt x="2416" y="225"/>
                  </a:lnTo>
                  <a:lnTo>
                    <a:pt x="2449" y="254"/>
                  </a:lnTo>
                  <a:lnTo>
                    <a:pt x="2478" y="284"/>
                  </a:lnTo>
                  <a:lnTo>
                    <a:pt x="2508" y="315"/>
                  </a:lnTo>
                  <a:lnTo>
                    <a:pt x="2536" y="347"/>
                  </a:lnTo>
                  <a:lnTo>
                    <a:pt x="2563" y="381"/>
                  </a:lnTo>
                  <a:lnTo>
                    <a:pt x="2563" y="381"/>
                  </a:lnTo>
                  <a:lnTo>
                    <a:pt x="2535" y="348"/>
                  </a:lnTo>
                  <a:lnTo>
                    <a:pt x="2506" y="317"/>
                  </a:lnTo>
                  <a:lnTo>
                    <a:pt x="2475" y="287"/>
                  </a:lnTo>
                  <a:lnTo>
                    <a:pt x="2444" y="258"/>
                  </a:lnTo>
                  <a:lnTo>
                    <a:pt x="2411" y="232"/>
                  </a:lnTo>
                  <a:lnTo>
                    <a:pt x="2377" y="207"/>
                  </a:lnTo>
                  <a:lnTo>
                    <a:pt x="2341" y="182"/>
                  </a:lnTo>
                  <a:lnTo>
                    <a:pt x="2306" y="159"/>
                  </a:lnTo>
                  <a:lnTo>
                    <a:pt x="2306" y="159"/>
                  </a:lnTo>
                  <a:lnTo>
                    <a:pt x="2269" y="138"/>
                  </a:lnTo>
                  <a:lnTo>
                    <a:pt x="2232" y="118"/>
                  </a:lnTo>
                  <a:lnTo>
                    <a:pt x="2194" y="99"/>
                  </a:lnTo>
                  <a:lnTo>
                    <a:pt x="2155" y="83"/>
                  </a:lnTo>
                  <a:lnTo>
                    <a:pt x="2115" y="70"/>
                  </a:lnTo>
                  <a:lnTo>
                    <a:pt x="2074" y="57"/>
                  </a:lnTo>
                  <a:lnTo>
                    <a:pt x="2034" y="46"/>
                  </a:lnTo>
                  <a:lnTo>
                    <a:pt x="1992" y="37"/>
                  </a:lnTo>
                  <a:lnTo>
                    <a:pt x="1992" y="37"/>
                  </a:lnTo>
                  <a:lnTo>
                    <a:pt x="1951" y="32"/>
                  </a:lnTo>
                  <a:lnTo>
                    <a:pt x="1908" y="26"/>
                  </a:lnTo>
                  <a:lnTo>
                    <a:pt x="1867" y="23"/>
                  </a:lnTo>
                  <a:lnTo>
                    <a:pt x="1824" y="22"/>
                  </a:lnTo>
                  <a:lnTo>
                    <a:pt x="1782" y="23"/>
                  </a:lnTo>
                  <a:lnTo>
                    <a:pt x="1740" y="27"/>
                  </a:lnTo>
                  <a:lnTo>
                    <a:pt x="1699" y="32"/>
                  </a:lnTo>
                  <a:lnTo>
                    <a:pt x="1657" y="40"/>
                  </a:lnTo>
                  <a:lnTo>
                    <a:pt x="1657" y="40"/>
                  </a:lnTo>
                  <a:lnTo>
                    <a:pt x="1616" y="49"/>
                  </a:lnTo>
                  <a:lnTo>
                    <a:pt x="1576" y="61"/>
                  </a:lnTo>
                  <a:lnTo>
                    <a:pt x="1536" y="75"/>
                  </a:lnTo>
                  <a:lnTo>
                    <a:pt x="1496" y="90"/>
                  </a:lnTo>
                  <a:lnTo>
                    <a:pt x="1457" y="106"/>
                  </a:lnTo>
                  <a:lnTo>
                    <a:pt x="1418" y="124"/>
                  </a:lnTo>
                  <a:lnTo>
                    <a:pt x="1341" y="158"/>
                  </a:lnTo>
                  <a:lnTo>
                    <a:pt x="1341" y="158"/>
                  </a:lnTo>
                  <a:lnTo>
                    <a:pt x="1261" y="192"/>
                  </a:lnTo>
                  <a:lnTo>
                    <a:pt x="1221" y="207"/>
                  </a:lnTo>
                  <a:lnTo>
                    <a:pt x="1182" y="223"/>
                  </a:lnTo>
                  <a:lnTo>
                    <a:pt x="1141" y="237"/>
                  </a:lnTo>
                  <a:lnTo>
                    <a:pt x="1100" y="250"/>
                  </a:lnTo>
                  <a:lnTo>
                    <a:pt x="1060" y="263"/>
                  </a:lnTo>
                  <a:lnTo>
                    <a:pt x="1018" y="276"/>
                  </a:lnTo>
                  <a:lnTo>
                    <a:pt x="1018" y="276"/>
                  </a:lnTo>
                  <a:lnTo>
                    <a:pt x="977" y="287"/>
                  </a:lnTo>
                  <a:lnTo>
                    <a:pt x="935" y="298"/>
                  </a:lnTo>
                  <a:lnTo>
                    <a:pt x="894" y="307"/>
                  </a:lnTo>
                  <a:lnTo>
                    <a:pt x="851" y="316"/>
                  </a:lnTo>
                  <a:lnTo>
                    <a:pt x="810" y="325"/>
                  </a:lnTo>
                  <a:lnTo>
                    <a:pt x="767" y="332"/>
                  </a:lnTo>
                  <a:lnTo>
                    <a:pt x="726" y="339"/>
                  </a:lnTo>
                  <a:lnTo>
                    <a:pt x="683" y="346"/>
                  </a:lnTo>
                  <a:lnTo>
                    <a:pt x="683" y="346"/>
                  </a:lnTo>
                  <a:lnTo>
                    <a:pt x="598" y="356"/>
                  </a:lnTo>
                  <a:lnTo>
                    <a:pt x="513" y="364"/>
                  </a:lnTo>
                  <a:lnTo>
                    <a:pt x="427" y="371"/>
                  </a:lnTo>
                  <a:lnTo>
                    <a:pt x="342" y="377"/>
                  </a:lnTo>
                  <a:lnTo>
                    <a:pt x="342" y="377"/>
                  </a:lnTo>
                  <a:lnTo>
                    <a:pt x="257" y="379"/>
                  </a:lnTo>
                  <a:lnTo>
                    <a:pt x="172" y="382"/>
                  </a:lnTo>
                  <a:lnTo>
                    <a:pt x="87" y="382"/>
                  </a:lnTo>
                  <a:lnTo>
                    <a:pt x="0" y="381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EAE4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424238" y="3735554"/>
              <a:ext cx="1023938" cy="303213"/>
            </a:xfrm>
            <a:custGeom>
              <a:avLst/>
              <a:gdLst/>
              <a:ahLst/>
              <a:cxnLst/>
              <a:rect l="l" t="t" r="r" b="b"/>
              <a:pathLst>
                <a:path w="1291" h="381" extrusionOk="0">
                  <a:moveTo>
                    <a:pt x="0" y="174"/>
                  </a:moveTo>
                  <a:lnTo>
                    <a:pt x="0" y="174"/>
                  </a:lnTo>
                  <a:lnTo>
                    <a:pt x="81" y="136"/>
                  </a:lnTo>
                  <a:lnTo>
                    <a:pt x="162" y="97"/>
                  </a:lnTo>
                  <a:lnTo>
                    <a:pt x="203" y="78"/>
                  </a:lnTo>
                  <a:lnTo>
                    <a:pt x="245" y="61"/>
                  </a:lnTo>
                  <a:lnTo>
                    <a:pt x="286" y="46"/>
                  </a:lnTo>
                  <a:lnTo>
                    <a:pt x="330" y="32"/>
                  </a:lnTo>
                  <a:lnTo>
                    <a:pt x="330" y="32"/>
                  </a:lnTo>
                  <a:lnTo>
                    <a:pt x="352" y="25"/>
                  </a:lnTo>
                  <a:lnTo>
                    <a:pt x="374" y="19"/>
                  </a:lnTo>
                  <a:lnTo>
                    <a:pt x="419" y="11"/>
                  </a:lnTo>
                  <a:lnTo>
                    <a:pt x="464" y="4"/>
                  </a:lnTo>
                  <a:lnTo>
                    <a:pt x="509" y="1"/>
                  </a:lnTo>
                  <a:lnTo>
                    <a:pt x="509" y="1"/>
                  </a:lnTo>
                  <a:lnTo>
                    <a:pt x="555" y="0"/>
                  </a:lnTo>
                  <a:lnTo>
                    <a:pt x="600" y="1"/>
                  </a:lnTo>
                  <a:lnTo>
                    <a:pt x="644" y="4"/>
                  </a:lnTo>
                  <a:lnTo>
                    <a:pt x="691" y="10"/>
                  </a:lnTo>
                  <a:lnTo>
                    <a:pt x="691" y="10"/>
                  </a:lnTo>
                  <a:lnTo>
                    <a:pt x="734" y="18"/>
                  </a:lnTo>
                  <a:lnTo>
                    <a:pt x="779" y="29"/>
                  </a:lnTo>
                  <a:lnTo>
                    <a:pt x="823" y="41"/>
                  </a:lnTo>
                  <a:lnTo>
                    <a:pt x="866" y="56"/>
                  </a:lnTo>
                  <a:lnTo>
                    <a:pt x="866" y="56"/>
                  </a:lnTo>
                  <a:lnTo>
                    <a:pt x="907" y="74"/>
                  </a:lnTo>
                  <a:lnTo>
                    <a:pt x="949" y="93"/>
                  </a:lnTo>
                  <a:lnTo>
                    <a:pt x="989" y="114"/>
                  </a:lnTo>
                  <a:lnTo>
                    <a:pt x="1028" y="137"/>
                  </a:lnTo>
                  <a:lnTo>
                    <a:pt x="1028" y="137"/>
                  </a:lnTo>
                  <a:lnTo>
                    <a:pt x="1066" y="162"/>
                  </a:lnTo>
                  <a:lnTo>
                    <a:pt x="1102" y="189"/>
                  </a:lnTo>
                  <a:lnTo>
                    <a:pt x="1137" y="216"/>
                  </a:lnTo>
                  <a:lnTo>
                    <a:pt x="1171" y="246"/>
                  </a:lnTo>
                  <a:lnTo>
                    <a:pt x="1204" y="278"/>
                  </a:lnTo>
                  <a:lnTo>
                    <a:pt x="1234" y="311"/>
                  </a:lnTo>
                  <a:lnTo>
                    <a:pt x="1264" y="344"/>
                  </a:lnTo>
                  <a:lnTo>
                    <a:pt x="1291" y="381"/>
                  </a:lnTo>
                  <a:lnTo>
                    <a:pt x="1291" y="381"/>
                  </a:lnTo>
                  <a:lnTo>
                    <a:pt x="1261" y="347"/>
                  </a:lnTo>
                  <a:lnTo>
                    <a:pt x="1229" y="316"/>
                  </a:lnTo>
                  <a:lnTo>
                    <a:pt x="1197" y="284"/>
                  </a:lnTo>
                  <a:lnTo>
                    <a:pt x="1163" y="256"/>
                  </a:lnTo>
                  <a:lnTo>
                    <a:pt x="1163" y="256"/>
                  </a:lnTo>
                  <a:lnTo>
                    <a:pt x="1128" y="228"/>
                  </a:lnTo>
                  <a:lnTo>
                    <a:pt x="1092" y="202"/>
                  </a:lnTo>
                  <a:lnTo>
                    <a:pt x="1056" y="177"/>
                  </a:lnTo>
                  <a:lnTo>
                    <a:pt x="1018" y="154"/>
                  </a:lnTo>
                  <a:lnTo>
                    <a:pt x="1018" y="154"/>
                  </a:lnTo>
                  <a:lnTo>
                    <a:pt x="978" y="132"/>
                  </a:lnTo>
                  <a:lnTo>
                    <a:pt x="939" y="113"/>
                  </a:lnTo>
                  <a:lnTo>
                    <a:pt x="899" y="94"/>
                  </a:lnTo>
                  <a:lnTo>
                    <a:pt x="858" y="78"/>
                  </a:lnTo>
                  <a:lnTo>
                    <a:pt x="815" y="64"/>
                  </a:lnTo>
                  <a:lnTo>
                    <a:pt x="772" y="53"/>
                  </a:lnTo>
                  <a:lnTo>
                    <a:pt x="730" y="42"/>
                  </a:lnTo>
                  <a:lnTo>
                    <a:pt x="686" y="34"/>
                  </a:lnTo>
                  <a:lnTo>
                    <a:pt x="686" y="34"/>
                  </a:lnTo>
                  <a:lnTo>
                    <a:pt x="642" y="29"/>
                  </a:lnTo>
                  <a:lnTo>
                    <a:pt x="598" y="25"/>
                  </a:lnTo>
                  <a:lnTo>
                    <a:pt x="554" y="24"/>
                  </a:lnTo>
                  <a:lnTo>
                    <a:pt x="510" y="24"/>
                  </a:lnTo>
                  <a:lnTo>
                    <a:pt x="466" y="28"/>
                  </a:lnTo>
                  <a:lnTo>
                    <a:pt x="422" y="33"/>
                  </a:lnTo>
                  <a:lnTo>
                    <a:pt x="378" y="40"/>
                  </a:lnTo>
                  <a:lnTo>
                    <a:pt x="335" y="51"/>
                  </a:lnTo>
                  <a:lnTo>
                    <a:pt x="335" y="51"/>
                  </a:lnTo>
                  <a:lnTo>
                    <a:pt x="292" y="62"/>
                  </a:lnTo>
                  <a:lnTo>
                    <a:pt x="251" y="77"/>
                  </a:lnTo>
                  <a:lnTo>
                    <a:pt x="208" y="92"/>
                  </a:lnTo>
                  <a:lnTo>
                    <a:pt x="167" y="108"/>
                  </a:lnTo>
                  <a:lnTo>
                    <a:pt x="167" y="108"/>
                  </a:lnTo>
                  <a:lnTo>
                    <a:pt x="84" y="142"/>
                  </a:lnTo>
                  <a:lnTo>
                    <a:pt x="42" y="158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EAE4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54263" y="3905417"/>
              <a:ext cx="1069975" cy="165100"/>
            </a:xfrm>
            <a:custGeom>
              <a:avLst/>
              <a:gdLst/>
              <a:ahLst/>
              <a:cxnLst/>
              <a:rect l="l" t="t" r="r" b="b"/>
              <a:pathLst>
                <a:path w="1348" h="210" extrusionOk="0">
                  <a:moveTo>
                    <a:pt x="0" y="206"/>
                  </a:moveTo>
                  <a:lnTo>
                    <a:pt x="0" y="206"/>
                  </a:lnTo>
                  <a:lnTo>
                    <a:pt x="171" y="198"/>
                  </a:lnTo>
                  <a:lnTo>
                    <a:pt x="257" y="192"/>
                  </a:lnTo>
                  <a:lnTo>
                    <a:pt x="342" y="187"/>
                  </a:lnTo>
                  <a:lnTo>
                    <a:pt x="342" y="187"/>
                  </a:lnTo>
                  <a:lnTo>
                    <a:pt x="427" y="181"/>
                  </a:lnTo>
                  <a:lnTo>
                    <a:pt x="513" y="173"/>
                  </a:lnTo>
                  <a:lnTo>
                    <a:pt x="598" y="164"/>
                  </a:lnTo>
                  <a:lnTo>
                    <a:pt x="682" y="153"/>
                  </a:lnTo>
                  <a:lnTo>
                    <a:pt x="682" y="153"/>
                  </a:lnTo>
                  <a:lnTo>
                    <a:pt x="767" y="141"/>
                  </a:lnTo>
                  <a:lnTo>
                    <a:pt x="851" y="127"/>
                  </a:lnTo>
                  <a:lnTo>
                    <a:pt x="935" y="112"/>
                  </a:lnTo>
                  <a:lnTo>
                    <a:pt x="1019" y="95"/>
                  </a:lnTo>
                  <a:lnTo>
                    <a:pt x="1019" y="95"/>
                  </a:lnTo>
                  <a:lnTo>
                    <a:pt x="1102" y="75"/>
                  </a:lnTo>
                  <a:lnTo>
                    <a:pt x="1185" y="52"/>
                  </a:lnTo>
                  <a:lnTo>
                    <a:pt x="1226" y="40"/>
                  </a:lnTo>
                  <a:lnTo>
                    <a:pt x="1267" y="28"/>
                  </a:lnTo>
                  <a:lnTo>
                    <a:pt x="1307" y="14"/>
                  </a:lnTo>
                  <a:lnTo>
                    <a:pt x="1348" y="0"/>
                  </a:lnTo>
                  <a:lnTo>
                    <a:pt x="1348" y="0"/>
                  </a:lnTo>
                  <a:lnTo>
                    <a:pt x="1308" y="17"/>
                  </a:lnTo>
                  <a:lnTo>
                    <a:pt x="1269" y="33"/>
                  </a:lnTo>
                  <a:lnTo>
                    <a:pt x="1229" y="50"/>
                  </a:lnTo>
                  <a:lnTo>
                    <a:pt x="1189" y="65"/>
                  </a:lnTo>
                  <a:lnTo>
                    <a:pt x="1147" y="77"/>
                  </a:lnTo>
                  <a:lnTo>
                    <a:pt x="1107" y="90"/>
                  </a:lnTo>
                  <a:lnTo>
                    <a:pt x="1065" y="103"/>
                  </a:lnTo>
                  <a:lnTo>
                    <a:pt x="1024" y="113"/>
                  </a:lnTo>
                  <a:lnTo>
                    <a:pt x="1024" y="113"/>
                  </a:lnTo>
                  <a:lnTo>
                    <a:pt x="981" y="123"/>
                  </a:lnTo>
                  <a:lnTo>
                    <a:pt x="940" y="134"/>
                  </a:lnTo>
                  <a:lnTo>
                    <a:pt x="856" y="151"/>
                  </a:lnTo>
                  <a:lnTo>
                    <a:pt x="771" y="165"/>
                  </a:lnTo>
                  <a:lnTo>
                    <a:pt x="685" y="177"/>
                  </a:lnTo>
                  <a:lnTo>
                    <a:pt x="685" y="177"/>
                  </a:lnTo>
                  <a:lnTo>
                    <a:pt x="600" y="188"/>
                  </a:lnTo>
                  <a:lnTo>
                    <a:pt x="515" y="196"/>
                  </a:lnTo>
                  <a:lnTo>
                    <a:pt x="429" y="203"/>
                  </a:lnTo>
                  <a:lnTo>
                    <a:pt x="343" y="206"/>
                  </a:lnTo>
                  <a:lnTo>
                    <a:pt x="343" y="206"/>
                  </a:lnTo>
                  <a:lnTo>
                    <a:pt x="257" y="210"/>
                  </a:lnTo>
                  <a:lnTo>
                    <a:pt x="172" y="210"/>
                  </a:lnTo>
                  <a:lnTo>
                    <a:pt x="85" y="209"/>
                  </a:lnTo>
                  <a:lnTo>
                    <a:pt x="0" y="206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EAE4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95826" y="3829217"/>
              <a:ext cx="2033588" cy="301625"/>
            </a:xfrm>
            <a:custGeom>
              <a:avLst/>
              <a:gdLst/>
              <a:ahLst/>
              <a:cxnLst/>
              <a:rect l="l" t="t" r="r" b="b"/>
              <a:pathLst>
                <a:path w="2563" h="382" extrusionOk="0">
                  <a:moveTo>
                    <a:pt x="2563" y="381"/>
                  </a:moveTo>
                  <a:lnTo>
                    <a:pt x="2563" y="381"/>
                  </a:lnTo>
                  <a:lnTo>
                    <a:pt x="2476" y="382"/>
                  </a:lnTo>
                  <a:lnTo>
                    <a:pt x="2391" y="382"/>
                  </a:lnTo>
                  <a:lnTo>
                    <a:pt x="2306" y="379"/>
                  </a:lnTo>
                  <a:lnTo>
                    <a:pt x="2221" y="377"/>
                  </a:lnTo>
                  <a:lnTo>
                    <a:pt x="2221" y="377"/>
                  </a:lnTo>
                  <a:lnTo>
                    <a:pt x="2136" y="371"/>
                  </a:lnTo>
                  <a:lnTo>
                    <a:pt x="2050" y="364"/>
                  </a:lnTo>
                  <a:lnTo>
                    <a:pt x="1965" y="356"/>
                  </a:lnTo>
                  <a:lnTo>
                    <a:pt x="1880" y="346"/>
                  </a:lnTo>
                  <a:lnTo>
                    <a:pt x="1880" y="346"/>
                  </a:lnTo>
                  <a:lnTo>
                    <a:pt x="1837" y="339"/>
                  </a:lnTo>
                  <a:lnTo>
                    <a:pt x="1796" y="332"/>
                  </a:lnTo>
                  <a:lnTo>
                    <a:pt x="1753" y="325"/>
                  </a:lnTo>
                  <a:lnTo>
                    <a:pt x="1712" y="316"/>
                  </a:lnTo>
                  <a:lnTo>
                    <a:pt x="1669" y="307"/>
                  </a:lnTo>
                  <a:lnTo>
                    <a:pt x="1628" y="298"/>
                  </a:lnTo>
                  <a:lnTo>
                    <a:pt x="1586" y="287"/>
                  </a:lnTo>
                  <a:lnTo>
                    <a:pt x="1545" y="276"/>
                  </a:lnTo>
                  <a:lnTo>
                    <a:pt x="1545" y="276"/>
                  </a:lnTo>
                  <a:lnTo>
                    <a:pt x="1503" y="263"/>
                  </a:lnTo>
                  <a:lnTo>
                    <a:pt x="1463" y="250"/>
                  </a:lnTo>
                  <a:lnTo>
                    <a:pt x="1422" y="237"/>
                  </a:lnTo>
                  <a:lnTo>
                    <a:pt x="1381" y="223"/>
                  </a:lnTo>
                  <a:lnTo>
                    <a:pt x="1342" y="207"/>
                  </a:lnTo>
                  <a:lnTo>
                    <a:pt x="1302" y="192"/>
                  </a:lnTo>
                  <a:lnTo>
                    <a:pt x="1222" y="158"/>
                  </a:lnTo>
                  <a:lnTo>
                    <a:pt x="1222" y="158"/>
                  </a:lnTo>
                  <a:lnTo>
                    <a:pt x="1145" y="124"/>
                  </a:lnTo>
                  <a:lnTo>
                    <a:pt x="1106" y="106"/>
                  </a:lnTo>
                  <a:lnTo>
                    <a:pt x="1067" y="90"/>
                  </a:lnTo>
                  <a:lnTo>
                    <a:pt x="1027" y="75"/>
                  </a:lnTo>
                  <a:lnTo>
                    <a:pt x="987" y="61"/>
                  </a:lnTo>
                  <a:lnTo>
                    <a:pt x="947" y="49"/>
                  </a:lnTo>
                  <a:lnTo>
                    <a:pt x="906" y="40"/>
                  </a:lnTo>
                  <a:lnTo>
                    <a:pt x="906" y="40"/>
                  </a:lnTo>
                  <a:lnTo>
                    <a:pt x="864" y="32"/>
                  </a:lnTo>
                  <a:lnTo>
                    <a:pt x="823" y="27"/>
                  </a:lnTo>
                  <a:lnTo>
                    <a:pt x="781" y="23"/>
                  </a:lnTo>
                  <a:lnTo>
                    <a:pt x="739" y="22"/>
                  </a:lnTo>
                  <a:lnTo>
                    <a:pt x="696" y="23"/>
                  </a:lnTo>
                  <a:lnTo>
                    <a:pt x="655" y="26"/>
                  </a:lnTo>
                  <a:lnTo>
                    <a:pt x="612" y="32"/>
                  </a:lnTo>
                  <a:lnTo>
                    <a:pt x="571" y="37"/>
                  </a:lnTo>
                  <a:lnTo>
                    <a:pt x="571" y="37"/>
                  </a:lnTo>
                  <a:lnTo>
                    <a:pt x="529" y="46"/>
                  </a:lnTo>
                  <a:lnTo>
                    <a:pt x="489" y="57"/>
                  </a:lnTo>
                  <a:lnTo>
                    <a:pt x="448" y="70"/>
                  </a:lnTo>
                  <a:lnTo>
                    <a:pt x="408" y="83"/>
                  </a:lnTo>
                  <a:lnTo>
                    <a:pt x="369" y="99"/>
                  </a:lnTo>
                  <a:lnTo>
                    <a:pt x="331" y="118"/>
                  </a:lnTo>
                  <a:lnTo>
                    <a:pt x="294" y="138"/>
                  </a:lnTo>
                  <a:lnTo>
                    <a:pt x="257" y="159"/>
                  </a:lnTo>
                  <a:lnTo>
                    <a:pt x="257" y="159"/>
                  </a:lnTo>
                  <a:lnTo>
                    <a:pt x="222" y="182"/>
                  </a:lnTo>
                  <a:lnTo>
                    <a:pt x="186" y="207"/>
                  </a:lnTo>
                  <a:lnTo>
                    <a:pt x="152" y="232"/>
                  </a:lnTo>
                  <a:lnTo>
                    <a:pt x="119" y="258"/>
                  </a:lnTo>
                  <a:lnTo>
                    <a:pt x="88" y="287"/>
                  </a:lnTo>
                  <a:lnTo>
                    <a:pt x="57" y="317"/>
                  </a:lnTo>
                  <a:lnTo>
                    <a:pt x="28" y="348"/>
                  </a:lnTo>
                  <a:lnTo>
                    <a:pt x="0" y="381"/>
                  </a:lnTo>
                  <a:lnTo>
                    <a:pt x="0" y="381"/>
                  </a:lnTo>
                  <a:lnTo>
                    <a:pt x="27" y="347"/>
                  </a:lnTo>
                  <a:lnTo>
                    <a:pt x="55" y="315"/>
                  </a:lnTo>
                  <a:lnTo>
                    <a:pt x="85" y="284"/>
                  </a:lnTo>
                  <a:lnTo>
                    <a:pt x="114" y="254"/>
                  </a:lnTo>
                  <a:lnTo>
                    <a:pt x="147" y="225"/>
                  </a:lnTo>
                  <a:lnTo>
                    <a:pt x="180" y="199"/>
                  </a:lnTo>
                  <a:lnTo>
                    <a:pt x="215" y="173"/>
                  </a:lnTo>
                  <a:lnTo>
                    <a:pt x="250" y="149"/>
                  </a:lnTo>
                  <a:lnTo>
                    <a:pt x="287" y="126"/>
                  </a:lnTo>
                  <a:lnTo>
                    <a:pt x="325" y="105"/>
                  </a:lnTo>
                  <a:lnTo>
                    <a:pt x="363" y="87"/>
                  </a:lnTo>
                  <a:lnTo>
                    <a:pt x="402" y="70"/>
                  </a:lnTo>
                  <a:lnTo>
                    <a:pt x="443" y="53"/>
                  </a:lnTo>
                  <a:lnTo>
                    <a:pt x="484" y="40"/>
                  </a:lnTo>
                  <a:lnTo>
                    <a:pt x="526" y="28"/>
                  </a:lnTo>
                  <a:lnTo>
                    <a:pt x="567" y="19"/>
                  </a:lnTo>
                  <a:lnTo>
                    <a:pt x="567" y="19"/>
                  </a:lnTo>
                  <a:lnTo>
                    <a:pt x="610" y="11"/>
                  </a:lnTo>
                  <a:lnTo>
                    <a:pt x="652" y="5"/>
                  </a:lnTo>
                  <a:lnTo>
                    <a:pt x="696" y="2"/>
                  </a:lnTo>
                  <a:lnTo>
                    <a:pt x="739" y="0"/>
                  </a:lnTo>
                  <a:lnTo>
                    <a:pt x="739" y="0"/>
                  </a:lnTo>
                  <a:lnTo>
                    <a:pt x="782" y="2"/>
                  </a:lnTo>
                  <a:lnTo>
                    <a:pt x="825" y="4"/>
                  </a:lnTo>
                  <a:lnTo>
                    <a:pt x="868" y="10"/>
                  </a:lnTo>
                  <a:lnTo>
                    <a:pt x="910" y="18"/>
                  </a:lnTo>
                  <a:lnTo>
                    <a:pt x="910" y="18"/>
                  </a:lnTo>
                  <a:lnTo>
                    <a:pt x="953" y="27"/>
                  </a:lnTo>
                  <a:lnTo>
                    <a:pt x="994" y="40"/>
                  </a:lnTo>
                  <a:lnTo>
                    <a:pt x="1035" y="52"/>
                  </a:lnTo>
                  <a:lnTo>
                    <a:pt x="1075" y="68"/>
                  </a:lnTo>
                  <a:lnTo>
                    <a:pt x="1115" y="85"/>
                  </a:lnTo>
                  <a:lnTo>
                    <a:pt x="1154" y="101"/>
                  </a:lnTo>
                  <a:lnTo>
                    <a:pt x="1233" y="135"/>
                  </a:lnTo>
                  <a:lnTo>
                    <a:pt x="1233" y="135"/>
                  </a:lnTo>
                  <a:lnTo>
                    <a:pt x="1311" y="169"/>
                  </a:lnTo>
                  <a:lnTo>
                    <a:pt x="1350" y="185"/>
                  </a:lnTo>
                  <a:lnTo>
                    <a:pt x="1390" y="200"/>
                  </a:lnTo>
                  <a:lnTo>
                    <a:pt x="1430" y="215"/>
                  </a:lnTo>
                  <a:lnTo>
                    <a:pt x="1470" y="229"/>
                  </a:lnTo>
                  <a:lnTo>
                    <a:pt x="1510" y="241"/>
                  </a:lnTo>
                  <a:lnTo>
                    <a:pt x="1551" y="254"/>
                  </a:lnTo>
                  <a:lnTo>
                    <a:pt x="1551" y="254"/>
                  </a:lnTo>
                  <a:lnTo>
                    <a:pt x="1592" y="265"/>
                  </a:lnTo>
                  <a:lnTo>
                    <a:pt x="1633" y="276"/>
                  </a:lnTo>
                  <a:lnTo>
                    <a:pt x="1674" y="286"/>
                  </a:lnTo>
                  <a:lnTo>
                    <a:pt x="1715" y="295"/>
                  </a:lnTo>
                  <a:lnTo>
                    <a:pt x="1799" y="311"/>
                  </a:lnTo>
                  <a:lnTo>
                    <a:pt x="1883" y="326"/>
                  </a:lnTo>
                  <a:lnTo>
                    <a:pt x="1883" y="326"/>
                  </a:lnTo>
                  <a:lnTo>
                    <a:pt x="1967" y="339"/>
                  </a:lnTo>
                  <a:lnTo>
                    <a:pt x="2051" y="350"/>
                  </a:lnTo>
                  <a:lnTo>
                    <a:pt x="2137" y="358"/>
                  </a:lnTo>
                  <a:lnTo>
                    <a:pt x="2222" y="364"/>
                  </a:lnTo>
                  <a:lnTo>
                    <a:pt x="2222" y="364"/>
                  </a:lnTo>
                  <a:lnTo>
                    <a:pt x="2306" y="370"/>
                  </a:lnTo>
                  <a:lnTo>
                    <a:pt x="2391" y="375"/>
                  </a:lnTo>
                  <a:lnTo>
                    <a:pt x="2476" y="378"/>
                  </a:lnTo>
                  <a:lnTo>
                    <a:pt x="2563" y="381"/>
                  </a:lnTo>
                  <a:lnTo>
                    <a:pt x="2563" y="381"/>
                  </a:lnTo>
                  <a:close/>
                </a:path>
              </a:pathLst>
            </a:custGeom>
            <a:solidFill>
              <a:srgbClr val="EAE4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695826" y="3735554"/>
              <a:ext cx="1023938" cy="303213"/>
            </a:xfrm>
            <a:custGeom>
              <a:avLst/>
              <a:gdLst/>
              <a:ahLst/>
              <a:cxnLst/>
              <a:rect l="l" t="t" r="r" b="b"/>
              <a:pathLst>
                <a:path w="1291" h="381" extrusionOk="0">
                  <a:moveTo>
                    <a:pt x="1291" y="174"/>
                  </a:moveTo>
                  <a:lnTo>
                    <a:pt x="1291" y="174"/>
                  </a:lnTo>
                  <a:lnTo>
                    <a:pt x="1249" y="158"/>
                  </a:lnTo>
                  <a:lnTo>
                    <a:pt x="1207" y="142"/>
                  </a:lnTo>
                  <a:lnTo>
                    <a:pt x="1124" y="108"/>
                  </a:lnTo>
                  <a:lnTo>
                    <a:pt x="1124" y="108"/>
                  </a:lnTo>
                  <a:lnTo>
                    <a:pt x="1083" y="92"/>
                  </a:lnTo>
                  <a:lnTo>
                    <a:pt x="1040" y="77"/>
                  </a:lnTo>
                  <a:lnTo>
                    <a:pt x="999" y="62"/>
                  </a:lnTo>
                  <a:lnTo>
                    <a:pt x="956" y="51"/>
                  </a:lnTo>
                  <a:lnTo>
                    <a:pt x="956" y="51"/>
                  </a:lnTo>
                  <a:lnTo>
                    <a:pt x="913" y="40"/>
                  </a:lnTo>
                  <a:lnTo>
                    <a:pt x="869" y="33"/>
                  </a:lnTo>
                  <a:lnTo>
                    <a:pt x="825" y="28"/>
                  </a:lnTo>
                  <a:lnTo>
                    <a:pt x="781" y="24"/>
                  </a:lnTo>
                  <a:lnTo>
                    <a:pt x="737" y="24"/>
                  </a:lnTo>
                  <a:lnTo>
                    <a:pt x="693" y="25"/>
                  </a:lnTo>
                  <a:lnTo>
                    <a:pt x="649" y="29"/>
                  </a:lnTo>
                  <a:lnTo>
                    <a:pt x="605" y="34"/>
                  </a:lnTo>
                  <a:lnTo>
                    <a:pt x="605" y="34"/>
                  </a:lnTo>
                  <a:lnTo>
                    <a:pt x="561" y="42"/>
                  </a:lnTo>
                  <a:lnTo>
                    <a:pt x="519" y="53"/>
                  </a:lnTo>
                  <a:lnTo>
                    <a:pt x="476" y="64"/>
                  </a:lnTo>
                  <a:lnTo>
                    <a:pt x="433" y="78"/>
                  </a:lnTo>
                  <a:lnTo>
                    <a:pt x="392" y="94"/>
                  </a:lnTo>
                  <a:lnTo>
                    <a:pt x="352" y="113"/>
                  </a:lnTo>
                  <a:lnTo>
                    <a:pt x="313" y="132"/>
                  </a:lnTo>
                  <a:lnTo>
                    <a:pt x="273" y="154"/>
                  </a:lnTo>
                  <a:lnTo>
                    <a:pt x="273" y="154"/>
                  </a:lnTo>
                  <a:lnTo>
                    <a:pt x="235" y="177"/>
                  </a:lnTo>
                  <a:lnTo>
                    <a:pt x="199" y="202"/>
                  </a:lnTo>
                  <a:lnTo>
                    <a:pt x="163" y="228"/>
                  </a:lnTo>
                  <a:lnTo>
                    <a:pt x="128" y="256"/>
                  </a:lnTo>
                  <a:lnTo>
                    <a:pt x="128" y="256"/>
                  </a:lnTo>
                  <a:lnTo>
                    <a:pt x="94" y="284"/>
                  </a:lnTo>
                  <a:lnTo>
                    <a:pt x="62" y="316"/>
                  </a:lnTo>
                  <a:lnTo>
                    <a:pt x="30" y="347"/>
                  </a:lnTo>
                  <a:lnTo>
                    <a:pt x="0" y="381"/>
                  </a:lnTo>
                  <a:lnTo>
                    <a:pt x="0" y="381"/>
                  </a:lnTo>
                  <a:lnTo>
                    <a:pt x="27" y="344"/>
                  </a:lnTo>
                  <a:lnTo>
                    <a:pt x="57" y="311"/>
                  </a:lnTo>
                  <a:lnTo>
                    <a:pt x="87" y="278"/>
                  </a:lnTo>
                  <a:lnTo>
                    <a:pt x="119" y="246"/>
                  </a:lnTo>
                  <a:lnTo>
                    <a:pt x="154" y="216"/>
                  </a:lnTo>
                  <a:lnTo>
                    <a:pt x="189" y="189"/>
                  </a:lnTo>
                  <a:lnTo>
                    <a:pt x="225" y="162"/>
                  </a:lnTo>
                  <a:lnTo>
                    <a:pt x="263" y="137"/>
                  </a:lnTo>
                  <a:lnTo>
                    <a:pt x="263" y="137"/>
                  </a:lnTo>
                  <a:lnTo>
                    <a:pt x="302" y="114"/>
                  </a:lnTo>
                  <a:lnTo>
                    <a:pt x="342" y="93"/>
                  </a:lnTo>
                  <a:lnTo>
                    <a:pt x="384" y="74"/>
                  </a:lnTo>
                  <a:lnTo>
                    <a:pt x="425" y="56"/>
                  </a:lnTo>
                  <a:lnTo>
                    <a:pt x="425" y="56"/>
                  </a:lnTo>
                  <a:lnTo>
                    <a:pt x="468" y="41"/>
                  </a:lnTo>
                  <a:lnTo>
                    <a:pt x="512" y="29"/>
                  </a:lnTo>
                  <a:lnTo>
                    <a:pt x="557" y="18"/>
                  </a:lnTo>
                  <a:lnTo>
                    <a:pt x="600" y="10"/>
                  </a:lnTo>
                  <a:lnTo>
                    <a:pt x="600" y="10"/>
                  </a:lnTo>
                  <a:lnTo>
                    <a:pt x="647" y="4"/>
                  </a:lnTo>
                  <a:lnTo>
                    <a:pt x="691" y="1"/>
                  </a:lnTo>
                  <a:lnTo>
                    <a:pt x="736" y="0"/>
                  </a:lnTo>
                  <a:lnTo>
                    <a:pt x="782" y="1"/>
                  </a:lnTo>
                  <a:lnTo>
                    <a:pt x="782" y="1"/>
                  </a:lnTo>
                  <a:lnTo>
                    <a:pt x="827" y="4"/>
                  </a:lnTo>
                  <a:lnTo>
                    <a:pt x="872" y="11"/>
                  </a:lnTo>
                  <a:lnTo>
                    <a:pt x="917" y="19"/>
                  </a:lnTo>
                  <a:lnTo>
                    <a:pt x="939" y="25"/>
                  </a:lnTo>
                  <a:lnTo>
                    <a:pt x="961" y="32"/>
                  </a:lnTo>
                  <a:lnTo>
                    <a:pt x="961" y="32"/>
                  </a:lnTo>
                  <a:lnTo>
                    <a:pt x="1005" y="46"/>
                  </a:lnTo>
                  <a:lnTo>
                    <a:pt x="1046" y="61"/>
                  </a:lnTo>
                  <a:lnTo>
                    <a:pt x="1088" y="78"/>
                  </a:lnTo>
                  <a:lnTo>
                    <a:pt x="1129" y="97"/>
                  </a:lnTo>
                  <a:lnTo>
                    <a:pt x="1210" y="136"/>
                  </a:lnTo>
                  <a:lnTo>
                    <a:pt x="1291" y="174"/>
                  </a:lnTo>
                  <a:lnTo>
                    <a:pt x="1291" y="174"/>
                  </a:lnTo>
                  <a:close/>
                </a:path>
              </a:pathLst>
            </a:custGeom>
            <a:solidFill>
              <a:srgbClr val="EAE4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19763" y="3905417"/>
              <a:ext cx="1069975" cy="165100"/>
            </a:xfrm>
            <a:custGeom>
              <a:avLst/>
              <a:gdLst/>
              <a:ahLst/>
              <a:cxnLst/>
              <a:rect l="l" t="t" r="r" b="b"/>
              <a:pathLst>
                <a:path w="1348" h="210" extrusionOk="0">
                  <a:moveTo>
                    <a:pt x="1348" y="206"/>
                  </a:moveTo>
                  <a:lnTo>
                    <a:pt x="1348" y="206"/>
                  </a:lnTo>
                  <a:lnTo>
                    <a:pt x="1263" y="209"/>
                  </a:lnTo>
                  <a:lnTo>
                    <a:pt x="1176" y="210"/>
                  </a:lnTo>
                  <a:lnTo>
                    <a:pt x="1091" y="210"/>
                  </a:lnTo>
                  <a:lnTo>
                    <a:pt x="1005" y="206"/>
                  </a:lnTo>
                  <a:lnTo>
                    <a:pt x="1005" y="206"/>
                  </a:lnTo>
                  <a:lnTo>
                    <a:pt x="919" y="203"/>
                  </a:lnTo>
                  <a:lnTo>
                    <a:pt x="833" y="196"/>
                  </a:lnTo>
                  <a:lnTo>
                    <a:pt x="748" y="188"/>
                  </a:lnTo>
                  <a:lnTo>
                    <a:pt x="663" y="177"/>
                  </a:lnTo>
                  <a:lnTo>
                    <a:pt x="663" y="177"/>
                  </a:lnTo>
                  <a:lnTo>
                    <a:pt x="577" y="165"/>
                  </a:lnTo>
                  <a:lnTo>
                    <a:pt x="492" y="151"/>
                  </a:lnTo>
                  <a:lnTo>
                    <a:pt x="408" y="134"/>
                  </a:lnTo>
                  <a:lnTo>
                    <a:pt x="367" y="123"/>
                  </a:lnTo>
                  <a:lnTo>
                    <a:pt x="324" y="113"/>
                  </a:lnTo>
                  <a:lnTo>
                    <a:pt x="324" y="113"/>
                  </a:lnTo>
                  <a:lnTo>
                    <a:pt x="283" y="103"/>
                  </a:lnTo>
                  <a:lnTo>
                    <a:pt x="241" y="90"/>
                  </a:lnTo>
                  <a:lnTo>
                    <a:pt x="201" y="77"/>
                  </a:lnTo>
                  <a:lnTo>
                    <a:pt x="159" y="65"/>
                  </a:lnTo>
                  <a:lnTo>
                    <a:pt x="119" y="50"/>
                  </a:lnTo>
                  <a:lnTo>
                    <a:pt x="79" y="33"/>
                  </a:lnTo>
                  <a:lnTo>
                    <a:pt x="40" y="1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1" y="14"/>
                  </a:lnTo>
                  <a:lnTo>
                    <a:pt x="81" y="28"/>
                  </a:lnTo>
                  <a:lnTo>
                    <a:pt x="122" y="40"/>
                  </a:lnTo>
                  <a:lnTo>
                    <a:pt x="163" y="52"/>
                  </a:lnTo>
                  <a:lnTo>
                    <a:pt x="246" y="75"/>
                  </a:lnTo>
                  <a:lnTo>
                    <a:pt x="329" y="95"/>
                  </a:lnTo>
                  <a:lnTo>
                    <a:pt x="329" y="95"/>
                  </a:lnTo>
                  <a:lnTo>
                    <a:pt x="413" y="112"/>
                  </a:lnTo>
                  <a:lnTo>
                    <a:pt x="497" y="127"/>
                  </a:lnTo>
                  <a:lnTo>
                    <a:pt x="581" y="141"/>
                  </a:lnTo>
                  <a:lnTo>
                    <a:pt x="666" y="153"/>
                  </a:lnTo>
                  <a:lnTo>
                    <a:pt x="666" y="153"/>
                  </a:lnTo>
                  <a:lnTo>
                    <a:pt x="750" y="164"/>
                  </a:lnTo>
                  <a:lnTo>
                    <a:pt x="835" y="173"/>
                  </a:lnTo>
                  <a:lnTo>
                    <a:pt x="921" y="181"/>
                  </a:lnTo>
                  <a:lnTo>
                    <a:pt x="1006" y="187"/>
                  </a:lnTo>
                  <a:lnTo>
                    <a:pt x="1006" y="187"/>
                  </a:lnTo>
                  <a:lnTo>
                    <a:pt x="1091" y="192"/>
                  </a:lnTo>
                  <a:lnTo>
                    <a:pt x="1177" y="198"/>
                  </a:lnTo>
                  <a:lnTo>
                    <a:pt x="1348" y="206"/>
                  </a:lnTo>
                  <a:lnTo>
                    <a:pt x="1348" y="206"/>
                  </a:lnTo>
                  <a:close/>
                </a:path>
              </a:pathLst>
            </a:custGeom>
            <a:solidFill>
              <a:srgbClr val="EAE4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4211565" y="3933056"/>
            <a:ext cx="711000" cy="711000"/>
          </a:xfrm>
          <a:custGeom>
            <a:avLst/>
            <a:gdLst/>
            <a:ahLst/>
            <a:cxnLst/>
            <a:rect l="l" t="t" r="r" b="b"/>
            <a:pathLst>
              <a:path w="1600" h="1600" extrusionOk="0">
                <a:moveTo>
                  <a:pt x="1600" y="800"/>
                </a:moveTo>
                <a:cubicBezTo>
                  <a:pt x="1600" y="1240"/>
                  <a:pt x="1240" y="1600"/>
                  <a:pt x="800" y="1600"/>
                </a:cubicBezTo>
                <a:cubicBezTo>
                  <a:pt x="360" y="1600"/>
                  <a:pt x="0" y="1240"/>
                  <a:pt x="0" y="800"/>
                </a:cubicBezTo>
                <a:cubicBezTo>
                  <a:pt x="0" y="800"/>
                  <a:pt x="0" y="800"/>
                  <a:pt x="0" y="800"/>
                </a:cubicBezTo>
                <a:cubicBezTo>
                  <a:pt x="0" y="360"/>
                  <a:pt x="360" y="0"/>
                  <a:pt x="800" y="0"/>
                </a:cubicBezTo>
                <a:cubicBezTo>
                  <a:pt x="1240" y="0"/>
                  <a:pt x="1600" y="360"/>
                  <a:pt x="1600" y="800"/>
                </a:cubicBezTo>
                <a:close/>
              </a:path>
            </a:pathLst>
          </a:custGeom>
          <a:solidFill>
            <a:srgbClr val="A1D4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2057500" y="5125377"/>
            <a:ext cx="711000" cy="711000"/>
          </a:xfrm>
          <a:custGeom>
            <a:avLst/>
            <a:gdLst/>
            <a:ahLst/>
            <a:cxnLst/>
            <a:rect l="l" t="t" r="r" b="b"/>
            <a:pathLst>
              <a:path w="1600" h="1600" extrusionOk="0">
                <a:moveTo>
                  <a:pt x="1600" y="800"/>
                </a:moveTo>
                <a:cubicBezTo>
                  <a:pt x="1600" y="1240"/>
                  <a:pt x="1240" y="1600"/>
                  <a:pt x="800" y="1600"/>
                </a:cubicBezTo>
                <a:cubicBezTo>
                  <a:pt x="800" y="1600"/>
                  <a:pt x="800" y="1600"/>
                  <a:pt x="800" y="1600"/>
                </a:cubicBezTo>
                <a:cubicBezTo>
                  <a:pt x="360" y="1600"/>
                  <a:pt x="0" y="1240"/>
                  <a:pt x="0" y="800"/>
                </a:cubicBezTo>
                <a:cubicBezTo>
                  <a:pt x="0" y="800"/>
                  <a:pt x="0" y="800"/>
                  <a:pt x="0" y="800"/>
                </a:cubicBezTo>
                <a:cubicBezTo>
                  <a:pt x="0" y="360"/>
                  <a:pt x="360" y="0"/>
                  <a:pt x="800" y="0"/>
                </a:cubicBezTo>
                <a:cubicBezTo>
                  <a:pt x="800" y="0"/>
                  <a:pt x="800" y="0"/>
                  <a:pt x="800" y="0"/>
                </a:cubicBezTo>
                <a:cubicBezTo>
                  <a:pt x="1240" y="0"/>
                  <a:pt x="1600" y="360"/>
                  <a:pt x="1600" y="800"/>
                </a:cubicBezTo>
                <a:close/>
              </a:path>
            </a:pathLst>
          </a:custGeom>
          <a:solidFill>
            <a:srgbClr val="FA754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6372326" y="5139664"/>
            <a:ext cx="711000" cy="711000"/>
          </a:xfrm>
          <a:custGeom>
            <a:avLst/>
            <a:gdLst/>
            <a:ahLst/>
            <a:cxnLst/>
            <a:rect l="l" t="t" r="r" b="b"/>
            <a:pathLst>
              <a:path w="1600" h="1600" extrusionOk="0">
                <a:moveTo>
                  <a:pt x="1600" y="800"/>
                </a:moveTo>
                <a:cubicBezTo>
                  <a:pt x="1600" y="1240"/>
                  <a:pt x="1240" y="1600"/>
                  <a:pt x="800" y="1600"/>
                </a:cubicBezTo>
                <a:cubicBezTo>
                  <a:pt x="800" y="1600"/>
                  <a:pt x="800" y="1600"/>
                  <a:pt x="800" y="1600"/>
                </a:cubicBezTo>
                <a:cubicBezTo>
                  <a:pt x="360" y="1600"/>
                  <a:pt x="0" y="1240"/>
                  <a:pt x="0" y="800"/>
                </a:cubicBezTo>
                <a:cubicBezTo>
                  <a:pt x="0" y="360"/>
                  <a:pt x="360" y="0"/>
                  <a:pt x="800" y="0"/>
                </a:cubicBezTo>
                <a:cubicBezTo>
                  <a:pt x="800" y="0"/>
                  <a:pt x="800" y="0"/>
                  <a:pt x="800" y="0"/>
                </a:cubicBezTo>
                <a:cubicBezTo>
                  <a:pt x="1240" y="0"/>
                  <a:pt x="1600" y="360"/>
                  <a:pt x="1600" y="8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874729" y="4253493"/>
            <a:ext cx="711000" cy="711000"/>
          </a:xfrm>
          <a:custGeom>
            <a:avLst/>
            <a:gdLst/>
            <a:ahLst/>
            <a:cxnLst/>
            <a:rect l="l" t="t" r="r" b="b"/>
            <a:pathLst>
              <a:path w="1600" h="1600" extrusionOk="0">
                <a:moveTo>
                  <a:pt x="1600" y="800"/>
                </a:moveTo>
                <a:cubicBezTo>
                  <a:pt x="1600" y="1240"/>
                  <a:pt x="1240" y="1600"/>
                  <a:pt x="800" y="1600"/>
                </a:cubicBezTo>
                <a:cubicBezTo>
                  <a:pt x="800" y="1600"/>
                  <a:pt x="800" y="1600"/>
                  <a:pt x="800" y="1600"/>
                </a:cubicBezTo>
                <a:cubicBezTo>
                  <a:pt x="360" y="1600"/>
                  <a:pt x="0" y="1240"/>
                  <a:pt x="0" y="800"/>
                </a:cubicBezTo>
                <a:cubicBezTo>
                  <a:pt x="0" y="360"/>
                  <a:pt x="360" y="0"/>
                  <a:pt x="800" y="0"/>
                </a:cubicBezTo>
                <a:cubicBezTo>
                  <a:pt x="800" y="0"/>
                  <a:pt x="800" y="0"/>
                  <a:pt x="800" y="0"/>
                </a:cubicBezTo>
                <a:cubicBezTo>
                  <a:pt x="1240" y="0"/>
                  <a:pt x="1600" y="360"/>
                  <a:pt x="1600" y="800"/>
                </a:cubicBez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5548406" y="4319071"/>
            <a:ext cx="711001" cy="710995"/>
          </a:xfrm>
          <a:custGeom>
            <a:avLst/>
            <a:gdLst/>
            <a:ahLst/>
            <a:cxnLst/>
            <a:rect l="l" t="t" r="r" b="b"/>
            <a:pathLst>
              <a:path w="1600" h="1600" extrusionOk="0">
                <a:moveTo>
                  <a:pt x="1600" y="800"/>
                </a:moveTo>
                <a:cubicBezTo>
                  <a:pt x="1600" y="1240"/>
                  <a:pt x="1240" y="1600"/>
                  <a:pt x="800" y="1600"/>
                </a:cubicBezTo>
                <a:cubicBezTo>
                  <a:pt x="800" y="1600"/>
                  <a:pt x="800" y="1600"/>
                  <a:pt x="800" y="1600"/>
                </a:cubicBezTo>
                <a:cubicBezTo>
                  <a:pt x="360" y="1600"/>
                  <a:pt x="0" y="1240"/>
                  <a:pt x="0" y="800"/>
                </a:cubicBezTo>
                <a:cubicBezTo>
                  <a:pt x="0" y="800"/>
                  <a:pt x="0" y="800"/>
                  <a:pt x="0" y="800"/>
                </a:cubicBezTo>
                <a:cubicBezTo>
                  <a:pt x="0" y="360"/>
                  <a:pt x="360" y="0"/>
                  <a:pt x="800" y="0"/>
                </a:cubicBezTo>
                <a:cubicBezTo>
                  <a:pt x="800" y="0"/>
                  <a:pt x="800" y="0"/>
                  <a:pt x="800" y="0"/>
                </a:cubicBezTo>
                <a:cubicBezTo>
                  <a:pt x="1240" y="0"/>
                  <a:pt x="1600" y="360"/>
                  <a:pt x="1600" y="800"/>
                </a:cubicBez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Google Shape;4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1117" y="4411372"/>
            <a:ext cx="747959" cy="51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7868" y="5172423"/>
            <a:ext cx="933521" cy="645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9784" y="5200080"/>
            <a:ext cx="825507" cy="57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0291" y="4023025"/>
            <a:ext cx="773987" cy="535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4160" y="4358722"/>
            <a:ext cx="801569" cy="554356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2"/>
          <p:cNvSpPr txBox="1">
            <a:spLocks noGrp="1"/>
          </p:cNvSpPr>
          <p:nvPr>
            <p:ph type="ft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"/>
          <p:cNvSpPr>
            <a:spLocks noGrp="1"/>
          </p:cNvSpPr>
          <p:nvPr>
            <p:ph type="sldNum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5" tIns="9125" rIns="9125" bIns="9125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475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83436" y="1358011"/>
            <a:ext cx="1037590" cy="4934585"/>
          </a:xfrm>
          <a:custGeom>
            <a:avLst/>
            <a:gdLst/>
            <a:ahLst/>
            <a:cxnLst/>
            <a:rect l="l" t="t" r="r" b="b"/>
            <a:pathLst>
              <a:path w="1037589" h="4934585">
                <a:moveTo>
                  <a:pt x="15239" y="0"/>
                </a:moveTo>
                <a:lnTo>
                  <a:pt x="49305" y="34529"/>
                </a:lnTo>
                <a:lnTo>
                  <a:pt x="82793" y="69411"/>
                </a:lnTo>
                <a:lnTo>
                  <a:pt x="115703" y="104639"/>
                </a:lnTo>
                <a:lnTo>
                  <a:pt x="148037" y="140208"/>
                </a:lnTo>
                <a:lnTo>
                  <a:pt x="179792" y="176112"/>
                </a:lnTo>
                <a:lnTo>
                  <a:pt x="210971" y="212344"/>
                </a:lnTo>
                <a:lnTo>
                  <a:pt x="241572" y="248899"/>
                </a:lnTo>
                <a:lnTo>
                  <a:pt x="271596" y="285770"/>
                </a:lnTo>
                <a:lnTo>
                  <a:pt x="301042" y="322952"/>
                </a:lnTo>
                <a:lnTo>
                  <a:pt x="329911" y="360438"/>
                </a:lnTo>
                <a:lnTo>
                  <a:pt x="358202" y="398222"/>
                </a:lnTo>
                <a:lnTo>
                  <a:pt x="385917" y="436299"/>
                </a:lnTo>
                <a:lnTo>
                  <a:pt x="413053" y="474663"/>
                </a:lnTo>
                <a:lnTo>
                  <a:pt x="439613" y="513306"/>
                </a:lnTo>
                <a:lnTo>
                  <a:pt x="465595" y="552224"/>
                </a:lnTo>
                <a:lnTo>
                  <a:pt x="491000" y="591411"/>
                </a:lnTo>
                <a:lnTo>
                  <a:pt x="515827" y="630859"/>
                </a:lnTo>
                <a:lnTo>
                  <a:pt x="540077" y="670564"/>
                </a:lnTo>
                <a:lnTo>
                  <a:pt x="563749" y="710519"/>
                </a:lnTo>
                <a:lnTo>
                  <a:pt x="586844" y="750718"/>
                </a:lnTo>
                <a:lnTo>
                  <a:pt x="609362" y="791155"/>
                </a:lnTo>
                <a:lnTo>
                  <a:pt x="631303" y="831824"/>
                </a:lnTo>
                <a:lnTo>
                  <a:pt x="652666" y="872720"/>
                </a:lnTo>
                <a:lnTo>
                  <a:pt x="673451" y="913835"/>
                </a:lnTo>
                <a:lnTo>
                  <a:pt x="693659" y="955164"/>
                </a:lnTo>
                <a:lnTo>
                  <a:pt x="713290" y="996702"/>
                </a:lnTo>
                <a:lnTo>
                  <a:pt x="732344" y="1038441"/>
                </a:lnTo>
                <a:lnTo>
                  <a:pt x="750820" y="1080376"/>
                </a:lnTo>
                <a:lnTo>
                  <a:pt x="768719" y="1122502"/>
                </a:lnTo>
                <a:lnTo>
                  <a:pt x="786040" y="1164811"/>
                </a:lnTo>
                <a:lnTo>
                  <a:pt x="802784" y="1207298"/>
                </a:lnTo>
                <a:lnTo>
                  <a:pt x="818951" y="1249956"/>
                </a:lnTo>
                <a:lnTo>
                  <a:pt x="834540" y="1292781"/>
                </a:lnTo>
                <a:lnTo>
                  <a:pt x="849552" y="1335765"/>
                </a:lnTo>
                <a:lnTo>
                  <a:pt x="863986" y="1378903"/>
                </a:lnTo>
                <a:lnTo>
                  <a:pt x="877843" y="1422189"/>
                </a:lnTo>
                <a:lnTo>
                  <a:pt x="891123" y="1465617"/>
                </a:lnTo>
                <a:lnTo>
                  <a:pt x="903825" y="1509180"/>
                </a:lnTo>
                <a:lnTo>
                  <a:pt x="915950" y="1552872"/>
                </a:lnTo>
                <a:lnTo>
                  <a:pt x="927498" y="1596689"/>
                </a:lnTo>
                <a:lnTo>
                  <a:pt x="938468" y="1640623"/>
                </a:lnTo>
                <a:lnTo>
                  <a:pt x="948861" y="1684668"/>
                </a:lnTo>
                <a:lnTo>
                  <a:pt x="958676" y="1728819"/>
                </a:lnTo>
                <a:lnTo>
                  <a:pt x="967914" y="1773070"/>
                </a:lnTo>
                <a:lnTo>
                  <a:pt x="976575" y="1817413"/>
                </a:lnTo>
                <a:lnTo>
                  <a:pt x="984658" y="1861845"/>
                </a:lnTo>
                <a:lnTo>
                  <a:pt x="992164" y="1906357"/>
                </a:lnTo>
                <a:lnTo>
                  <a:pt x="999093" y="1950946"/>
                </a:lnTo>
                <a:lnTo>
                  <a:pt x="1005444" y="1995603"/>
                </a:lnTo>
                <a:lnTo>
                  <a:pt x="1011218" y="2040324"/>
                </a:lnTo>
                <a:lnTo>
                  <a:pt x="1016414" y="2085102"/>
                </a:lnTo>
                <a:lnTo>
                  <a:pt x="1021033" y="2129931"/>
                </a:lnTo>
                <a:lnTo>
                  <a:pt x="1025075" y="2174806"/>
                </a:lnTo>
                <a:lnTo>
                  <a:pt x="1028539" y="2219719"/>
                </a:lnTo>
                <a:lnTo>
                  <a:pt x="1031426" y="2264666"/>
                </a:lnTo>
                <a:lnTo>
                  <a:pt x="1033736" y="2309640"/>
                </a:lnTo>
                <a:lnTo>
                  <a:pt x="1035468" y="2354635"/>
                </a:lnTo>
                <a:lnTo>
                  <a:pt x="1036622" y="2399646"/>
                </a:lnTo>
                <a:lnTo>
                  <a:pt x="1037200" y="2444665"/>
                </a:lnTo>
                <a:lnTo>
                  <a:pt x="1037200" y="2489687"/>
                </a:lnTo>
                <a:lnTo>
                  <a:pt x="1036622" y="2534707"/>
                </a:lnTo>
                <a:lnTo>
                  <a:pt x="1035468" y="2579717"/>
                </a:lnTo>
                <a:lnTo>
                  <a:pt x="1033736" y="2624712"/>
                </a:lnTo>
                <a:lnTo>
                  <a:pt x="1031426" y="2669686"/>
                </a:lnTo>
                <a:lnTo>
                  <a:pt x="1028539" y="2714634"/>
                </a:lnTo>
                <a:lnTo>
                  <a:pt x="1025075" y="2759547"/>
                </a:lnTo>
                <a:lnTo>
                  <a:pt x="1021033" y="2804422"/>
                </a:lnTo>
                <a:lnTo>
                  <a:pt x="1016414" y="2849252"/>
                </a:lnTo>
                <a:lnTo>
                  <a:pt x="1011218" y="2894030"/>
                </a:lnTo>
                <a:lnTo>
                  <a:pt x="1005444" y="2938751"/>
                </a:lnTo>
                <a:lnTo>
                  <a:pt x="999093" y="2983409"/>
                </a:lnTo>
                <a:lnTo>
                  <a:pt x="992164" y="3027998"/>
                </a:lnTo>
                <a:lnTo>
                  <a:pt x="984658" y="3072511"/>
                </a:lnTo>
                <a:lnTo>
                  <a:pt x="976575" y="3116943"/>
                </a:lnTo>
                <a:lnTo>
                  <a:pt x="967914" y="3161287"/>
                </a:lnTo>
                <a:lnTo>
                  <a:pt x="958676" y="3205538"/>
                </a:lnTo>
                <a:lnTo>
                  <a:pt x="948861" y="3249690"/>
                </a:lnTo>
                <a:lnTo>
                  <a:pt x="938468" y="3293736"/>
                </a:lnTo>
                <a:lnTo>
                  <a:pt x="927498" y="3337671"/>
                </a:lnTo>
                <a:lnTo>
                  <a:pt x="915950" y="3381488"/>
                </a:lnTo>
                <a:lnTo>
                  <a:pt x="903825" y="3425181"/>
                </a:lnTo>
                <a:lnTo>
                  <a:pt x="891123" y="3468745"/>
                </a:lnTo>
                <a:lnTo>
                  <a:pt x="877843" y="3512173"/>
                </a:lnTo>
                <a:lnTo>
                  <a:pt x="863986" y="3555460"/>
                </a:lnTo>
                <a:lnTo>
                  <a:pt x="849552" y="3598599"/>
                </a:lnTo>
                <a:lnTo>
                  <a:pt x="834540" y="3641584"/>
                </a:lnTo>
                <a:lnTo>
                  <a:pt x="818951" y="3684410"/>
                </a:lnTo>
                <a:lnTo>
                  <a:pt x="802784" y="3727070"/>
                </a:lnTo>
                <a:lnTo>
                  <a:pt x="786040" y="3769558"/>
                </a:lnTo>
                <a:lnTo>
                  <a:pt x="768719" y="3811868"/>
                </a:lnTo>
                <a:lnTo>
                  <a:pt x="750820" y="3853994"/>
                </a:lnTo>
                <a:lnTo>
                  <a:pt x="732344" y="3895931"/>
                </a:lnTo>
                <a:lnTo>
                  <a:pt x="713290" y="3937672"/>
                </a:lnTo>
                <a:lnTo>
                  <a:pt x="693659" y="3979210"/>
                </a:lnTo>
                <a:lnTo>
                  <a:pt x="673451" y="4020541"/>
                </a:lnTo>
                <a:lnTo>
                  <a:pt x="652666" y="4061658"/>
                </a:lnTo>
                <a:lnTo>
                  <a:pt x="631303" y="4102555"/>
                </a:lnTo>
                <a:lnTo>
                  <a:pt x="609362" y="4143225"/>
                </a:lnTo>
                <a:lnTo>
                  <a:pt x="586844" y="4183664"/>
                </a:lnTo>
                <a:lnTo>
                  <a:pt x="563749" y="4223864"/>
                </a:lnTo>
                <a:lnTo>
                  <a:pt x="540077" y="4263821"/>
                </a:lnTo>
                <a:lnTo>
                  <a:pt x="515827" y="4303527"/>
                </a:lnTo>
                <a:lnTo>
                  <a:pt x="491000" y="4342977"/>
                </a:lnTo>
                <a:lnTo>
                  <a:pt x="465595" y="4382165"/>
                </a:lnTo>
                <a:lnTo>
                  <a:pt x="439613" y="4421085"/>
                </a:lnTo>
                <a:lnTo>
                  <a:pt x="413053" y="4459730"/>
                </a:lnTo>
                <a:lnTo>
                  <a:pt x="385917" y="4498095"/>
                </a:lnTo>
                <a:lnTo>
                  <a:pt x="358202" y="4536174"/>
                </a:lnTo>
                <a:lnTo>
                  <a:pt x="329911" y="4573960"/>
                </a:lnTo>
                <a:lnTo>
                  <a:pt x="301042" y="4611449"/>
                </a:lnTo>
                <a:lnTo>
                  <a:pt x="271596" y="4648632"/>
                </a:lnTo>
                <a:lnTo>
                  <a:pt x="241572" y="4685505"/>
                </a:lnTo>
                <a:lnTo>
                  <a:pt x="210971" y="4722062"/>
                </a:lnTo>
                <a:lnTo>
                  <a:pt x="179792" y="4758296"/>
                </a:lnTo>
                <a:lnTo>
                  <a:pt x="148037" y="4794202"/>
                </a:lnTo>
                <a:lnTo>
                  <a:pt x="115703" y="4829773"/>
                </a:lnTo>
                <a:lnTo>
                  <a:pt x="82793" y="4865004"/>
                </a:lnTo>
                <a:lnTo>
                  <a:pt x="49305" y="4899888"/>
                </a:lnTo>
                <a:lnTo>
                  <a:pt x="15239" y="4934419"/>
                </a:lnTo>
                <a:lnTo>
                  <a:pt x="0" y="4919116"/>
                </a:lnTo>
                <a:lnTo>
                  <a:pt x="33852" y="4884802"/>
                </a:lnTo>
                <a:lnTo>
                  <a:pt x="67131" y="4850137"/>
                </a:lnTo>
                <a:lnTo>
                  <a:pt x="99836" y="4815128"/>
                </a:lnTo>
                <a:lnTo>
                  <a:pt x="131967" y="4779780"/>
                </a:lnTo>
                <a:lnTo>
                  <a:pt x="163525" y="4744099"/>
                </a:lnTo>
                <a:lnTo>
                  <a:pt x="194509" y="4708092"/>
                </a:lnTo>
                <a:lnTo>
                  <a:pt x="224919" y="4671765"/>
                </a:lnTo>
                <a:lnTo>
                  <a:pt x="254755" y="4635122"/>
                </a:lnTo>
                <a:lnTo>
                  <a:pt x="284017" y="4598172"/>
                </a:lnTo>
                <a:lnTo>
                  <a:pt x="312706" y="4560918"/>
                </a:lnTo>
                <a:lnTo>
                  <a:pt x="340821" y="4523368"/>
                </a:lnTo>
                <a:lnTo>
                  <a:pt x="368362" y="4485528"/>
                </a:lnTo>
                <a:lnTo>
                  <a:pt x="395329" y="4447402"/>
                </a:lnTo>
                <a:lnTo>
                  <a:pt x="421723" y="4408999"/>
                </a:lnTo>
                <a:lnTo>
                  <a:pt x="447543" y="4370322"/>
                </a:lnTo>
                <a:lnTo>
                  <a:pt x="472789" y="4331379"/>
                </a:lnTo>
                <a:lnTo>
                  <a:pt x="497461" y="4292175"/>
                </a:lnTo>
                <a:lnTo>
                  <a:pt x="521560" y="4252716"/>
                </a:lnTo>
                <a:lnTo>
                  <a:pt x="545084" y="4213009"/>
                </a:lnTo>
                <a:lnTo>
                  <a:pt x="568035" y="4173059"/>
                </a:lnTo>
                <a:lnTo>
                  <a:pt x="590412" y="4132873"/>
                </a:lnTo>
                <a:lnTo>
                  <a:pt x="612216" y="4092455"/>
                </a:lnTo>
                <a:lnTo>
                  <a:pt x="633445" y="4051813"/>
                </a:lnTo>
                <a:lnTo>
                  <a:pt x="654101" y="4010953"/>
                </a:lnTo>
                <a:lnTo>
                  <a:pt x="674183" y="3969879"/>
                </a:lnTo>
                <a:lnTo>
                  <a:pt x="693692" y="3928599"/>
                </a:lnTo>
                <a:lnTo>
                  <a:pt x="712626" y="3887118"/>
                </a:lnTo>
                <a:lnTo>
                  <a:pt x="730987" y="3845442"/>
                </a:lnTo>
                <a:lnTo>
                  <a:pt x="748774" y="3803578"/>
                </a:lnTo>
                <a:lnTo>
                  <a:pt x="765987" y="3761530"/>
                </a:lnTo>
                <a:lnTo>
                  <a:pt x="782627" y="3719306"/>
                </a:lnTo>
                <a:lnTo>
                  <a:pt x="798692" y="3676912"/>
                </a:lnTo>
                <a:lnTo>
                  <a:pt x="814184" y="3634352"/>
                </a:lnTo>
                <a:lnTo>
                  <a:pt x="829102" y="3591634"/>
                </a:lnTo>
                <a:lnTo>
                  <a:pt x="843446" y="3548762"/>
                </a:lnTo>
                <a:lnTo>
                  <a:pt x="857217" y="3505744"/>
                </a:lnTo>
                <a:lnTo>
                  <a:pt x="870414" y="3462585"/>
                </a:lnTo>
                <a:lnTo>
                  <a:pt x="883037" y="3419292"/>
                </a:lnTo>
                <a:lnTo>
                  <a:pt x="895086" y="3375869"/>
                </a:lnTo>
                <a:lnTo>
                  <a:pt x="906562" y="3332324"/>
                </a:lnTo>
                <a:lnTo>
                  <a:pt x="917463" y="3288661"/>
                </a:lnTo>
                <a:lnTo>
                  <a:pt x="927791" y="3244888"/>
                </a:lnTo>
                <a:lnTo>
                  <a:pt x="937545" y="3201010"/>
                </a:lnTo>
                <a:lnTo>
                  <a:pt x="946726" y="3157033"/>
                </a:lnTo>
                <a:lnTo>
                  <a:pt x="955332" y="3112964"/>
                </a:lnTo>
                <a:lnTo>
                  <a:pt x="963365" y="3068807"/>
                </a:lnTo>
                <a:lnTo>
                  <a:pt x="970824" y="3024569"/>
                </a:lnTo>
                <a:lnTo>
                  <a:pt x="977709" y="2980257"/>
                </a:lnTo>
                <a:lnTo>
                  <a:pt x="984021" y="2935875"/>
                </a:lnTo>
                <a:lnTo>
                  <a:pt x="989759" y="2891431"/>
                </a:lnTo>
                <a:lnTo>
                  <a:pt x="994923" y="2846930"/>
                </a:lnTo>
                <a:lnTo>
                  <a:pt x="999513" y="2802377"/>
                </a:lnTo>
                <a:lnTo>
                  <a:pt x="1003529" y="2757780"/>
                </a:lnTo>
                <a:lnTo>
                  <a:pt x="1006972" y="2713144"/>
                </a:lnTo>
                <a:lnTo>
                  <a:pt x="1009841" y="2668475"/>
                </a:lnTo>
                <a:lnTo>
                  <a:pt x="1012136" y="2623778"/>
                </a:lnTo>
                <a:lnTo>
                  <a:pt x="1013857" y="2579061"/>
                </a:lnTo>
                <a:lnTo>
                  <a:pt x="1015005" y="2534329"/>
                </a:lnTo>
                <a:lnTo>
                  <a:pt x="1015579" y="2489588"/>
                </a:lnTo>
                <a:lnTo>
                  <a:pt x="1015579" y="2444844"/>
                </a:lnTo>
                <a:lnTo>
                  <a:pt x="1015005" y="2400102"/>
                </a:lnTo>
                <a:lnTo>
                  <a:pt x="1013857" y="2355370"/>
                </a:lnTo>
                <a:lnTo>
                  <a:pt x="1012136" y="2310653"/>
                </a:lnTo>
                <a:lnTo>
                  <a:pt x="1009841" y="2265957"/>
                </a:lnTo>
                <a:lnTo>
                  <a:pt x="1006972" y="2221287"/>
                </a:lnTo>
                <a:lnTo>
                  <a:pt x="1003529" y="2176651"/>
                </a:lnTo>
                <a:lnTo>
                  <a:pt x="999513" y="2132053"/>
                </a:lnTo>
                <a:lnTo>
                  <a:pt x="994923" y="2087500"/>
                </a:lnTo>
                <a:lnTo>
                  <a:pt x="989759" y="2042999"/>
                </a:lnTo>
                <a:lnTo>
                  <a:pt x="984021" y="1998554"/>
                </a:lnTo>
                <a:lnTo>
                  <a:pt x="977709" y="1954172"/>
                </a:lnTo>
                <a:lnTo>
                  <a:pt x="970824" y="1909859"/>
                </a:lnTo>
                <a:lnTo>
                  <a:pt x="963365" y="1865621"/>
                </a:lnTo>
                <a:lnTo>
                  <a:pt x="955332" y="1821463"/>
                </a:lnTo>
                <a:lnTo>
                  <a:pt x="946726" y="1777393"/>
                </a:lnTo>
                <a:lnTo>
                  <a:pt x="937545" y="1733415"/>
                </a:lnTo>
                <a:lnTo>
                  <a:pt x="927791" y="1689537"/>
                </a:lnTo>
                <a:lnTo>
                  <a:pt x="917463" y="1645763"/>
                </a:lnTo>
                <a:lnTo>
                  <a:pt x="906562" y="1602100"/>
                </a:lnTo>
                <a:lnTo>
                  <a:pt x="895086" y="1558553"/>
                </a:lnTo>
                <a:lnTo>
                  <a:pt x="883037" y="1515130"/>
                </a:lnTo>
                <a:lnTo>
                  <a:pt x="870414" y="1471835"/>
                </a:lnTo>
                <a:lnTo>
                  <a:pt x="857217" y="1428675"/>
                </a:lnTo>
                <a:lnTo>
                  <a:pt x="843446" y="1385656"/>
                </a:lnTo>
                <a:lnTo>
                  <a:pt x="829102" y="1342784"/>
                </a:lnTo>
                <a:lnTo>
                  <a:pt x="814184" y="1300065"/>
                </a:lnTo>
                <a:lnTo>
                  <a:pt x="798692" y="1257504"/>
                </a:lnTo>
                <a:lnTo>
                  <a:pt x="782627" y="1215108"/>
                </a:lnTo>
                <a:lnTo>
                  <a:pt x="765987" y="1172882"/>
                </a:lnTo>
                <a:lnTo>
                  <a:pt x="748774" y="1130834"/>
                </a:lnTo>
                <a:lnTo>
                  <a:pt x="730987" y="1088968"/>
                </a:lnTo>
                <a:lnTo>
                  <a:pt x="712626" y="1047291"/>
                </a:lnTo>
                <a:lnTo>
                  <a:pt x="693692" y="1005809"/>
                </a:lnTo>
                <a:lnTo>
                  <a:pt x="674183" y="964527"/>
                </a:lnTo>
                <a:lnTo>
                  <a:pt x="654101" y="923452"/>
                </a:lnTo>
                <a:lnTo>
                  <a:pt x="633445" y="882590"/>
                </a:lnTo>
                <a:lnTo>
                  <a:pt x="612216" y="841946"/>
                </a:lnTo>
                <a:lnTo>
                  <a:pt x="590412" y="801527"/>
                </a:lnTo>
                <a:lnTo>
                  <a:pt x="568035" y="761339"/>
                </a:lnTo>
                <a:lnTo>
                  <a:pt x="545084" y="721387"/>
                </a:lnTo>
                <a:lnTo>
                  <a:pt x="521560" y="681678"/>
                </a:lnTo>
                <a:lnTo>
                  <a:pt x="497461" y="642218"/>
                </a:lnTo>
                <a:lnTo>
                  <a:pt x="472789" y="603012"/>
                </a:lnTo>
                <a:lnTo>
                  <a:pt x="447543" y="564067"/>
                </a:lnTo>
                <a:lnTo>
                  <a:pt x="421723" y="525389"/>
                </a:lnTo>
                <a:lnTo>
                  <a:pt x="395329" y="486983"/>
                </a:lnTo>
                <a:lnTo>
                  <a:pt x="368362" y="448855"/>
                </a:lnTo>
                <a:lnTo>
                  <a:pt x="340821" y="411013"/>
                </a:lnTo>
                <a:lnTo>
                  <a:pt x="312706" y="373461"/>
                </a:lnTo>
                <a:lnTo>
                  <a:pt x="284017" y="336205"/>
                </a:lnTo>
                <a:lnTo>
                  <a:pt x="254755" y="299252"/>
                </a:lnTo>
                <a:lnTo>
                  <a:pt x="224919" y="262608"/>
                </a:lnTo>
                <a:lnTo>
                  <a:pt x="194509" y="226278"/>
                </a:lnTo>
                <a:lnTo>
                  <a:pt x="163525" y="190268"/>
                </a:lnTo>
                <a:lnTo>
                  <a:pt x="131967" y="154586"/>
                </a:lnTo>
                <a:lnTo>
                  <a:pt x="99836" y="119235"/>
                </a:lnTo>
                <a:lnTo>
                  <a:pt x="67131" y="84224"/>
                </a:lnTo>
                <a:lnTo>
                  <a:pt x="33852" y="49556"/>
                </a:lnTo>
                <a:lnTo>
                  <a:pt x="0" y="15239"/>
                </a:lnTo>
                <a:lnTo>
                  <a:pt x="15239" y="0"/>
                </a:lnTo>
                <a:close/>
              </a:path>
            </a:pathLst>
          </a:custGeom>
          <a:ln w="6350">
            <a:solidFill>
              <a:srgbClr val="3441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919985" y="1506143"/>
            <a:ext cx="6447155" cy="546100"/>
          </a:xfrm>
          <a:custGeom>
            <a:avLst/>
            <a:gdLst/>
            <a:ahLst/>
            <a:cxnLst/>
            <a:rect l="l" t="t" r="r" b="b"/>
            <a:pathLst>
              <a:path w="6447155" h="546100">
                <a:moveTo>
                  <a:pt x="0" y="545795"/>
                </a:moveTo>
                <a:lnTo>
                  <a:pt x="6446773" y="545795"/>
                </a:lnTo>
                <a:lnTo>
                  <a:pt x="6446773" y="0"/>
                </a:lnTo>
                <a:lnTo>
                  <a:pt x="0" y="0"/>
                </a:lnTo>
                <a:lnTo>
                  <a:pt x="0" y="54579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pc="5" dirty="0"/>
              <a:t>技職傾向學生</a:t>
            </a:r>
            <a:r>
              <a:rPr spc="-10" dirty="0"/>
              <a:t>升</a:t>
            </a:r>
            <a:r>
              <a:rPr spc="5" dirty="0"/>
              <a:t>學</a:t>
            </a:r>
            <a:r>
              <a:rPr spc="-10" dirty="0"/>
              <a:t>管</a:t>
            </a:r>
            <a:r>
              <a:rPr spc="5" dirty="0"/>
              <a:t>道</a:t>
            </a:r>
            <a:r>
              <a:rPr spc="-10" dirty="0"/>
              <a:t>介</a:t>
            </a:r>
            <a:r>
              <a:rPr spc="5" dirty="0"/>
              <a:t>紹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pPr marL="8636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156919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950189"/>
            <a:ext cx="7772400" cy="10105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NAME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672699"/>
            <a:ext cx="6400800" cy="7961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3285362785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2023/3/1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45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mplateswise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6661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792226"/>
            <a:ext cx="8229600" cy="480512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 err="1"/>
              <a:t>Lorem</a:t>
            </a:r>
            <a:r>
              <a:rPr lang="en-US" noProof="0" dirty="0"/>
              <a:t> </a:t>
            </a:r>
            <a:r>
              <a:rPr lang="en-US" noProof="0" dirty="0" err="1"/>
              <a:t>ipsum</a:t>
            </a:r>
            <a:r>
              <a:rPr lang="en-US" noProof="0" dirty="0"/>
              <a:t>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r>
              <a:rPr lang="en-US" noProof="0" dirty="0"/>
              <a:t> </a:t>
            </a:r>
            <a:r>
              <a:rPr lang="en-US" noProof="0" dirty="0" err="1"/>
              <a:t>adipiscing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. </a:t>
            </a:r>
            <a:r>
              <a:rPr lang="en-US" noProof="0" dirty="0" err="1"/>
              <a:t>Vivamus</a:t>
            </a:r>
            <a:r>
              <a:rPr lang="en-US" noProof="0" dirty="0"/>
              <a:t> et magna. </a:t>
            </a:r>
            <a:r>
              <a:rPr lang="en-US" noProof="0" dirty="0" err="1"/>
              <a:t>Fusce</a:t>
            </a:r>
            <a:r>
              <a:rPr lang="en-US" noProof="0" dirty="0"/>
              <a:t> </a:t>
            </a:r>
            <a:r>
              <a:rPr lang="en-US" noProof="0" dirty="0" err="1"/>
              <a:t>sed</a:t>
            </a:r>
            <a:r>
              <a:rPr lang="en-US" noProof="0" dirty="0"/>
              <a:t> </a:t>
            </a:r>
            <a:r>
              <a:rPr lang="en-US" noProof="0" dirty="0" err="1"/>
              <a:t>sem</a:t>
            </a:r>
            <a:r>
              <a:rPr lang="en-US" noProof="0" dirty="0"/>
              <a:t> </a:t>
            </a:r>
            <a:r>
              <a:rPr lang="en-US" noProof="0" dirty="0" err="1"/>
              <a:t>sed</a:t>
            </a:r>
            <a:r>
              <a:rPr lang="en-US" noProof="0" dirty="0"/>
              <a:t> magna </a:t>
            </a:r>
            <a:r>
              <a:rPr lang="en-US" noProof="0" dirty="0" err="1"/>
              <a:t>suscipit</a:t>
            </a:r>
            <a:r>
              <a:rPr lang="en-US" noProof="0" dirty="0"/>
              <a:t> </a:t>
            </a:r>
            <a:r>
              <a:rPr lang="en-US" noProof="0" dirty="0" err="1"/>
              <a:t>egestas</a:t>
            </a:r>
            <a:r>
              <a:rPr lang="en-US" noProof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23016736"/>
      </p:ext>
    </p:extLst>
  </p:cSld>
  <p:clrMapOvr>
    <a:masterClrMapping/>
  </p:clrMapOvr>
  <p:transition spd="med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- Templateswise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555776" y="471257"/>
            <a:ext cx="6131024" cy="11430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1796824"/>
            <a:ext cx="6131024" cy="480512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 err="1"/>
              <a:t>Lorem</a:t>
            </a:r>
            <a:r>
              <a:rPr lang="en-US" noProof="0" dirty="0"/>
              <a:t> </a:t>
            </a:r>
            <a:r>
              <a:rPr lang="en-US" noProof="0" dirty="0" err="1"/>
              <a:t>ipsum</a:t>
            </a:r>
            <a:r>
              <a:rPr lang="en-US" noProof="0" dirty="0"/>
              <a:t>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r>
              <a:rPr lang="en-US" noProof="0" dirty="0"/>
              <a:t> </a:t>
            </a:r>
            <a:r>
              <a:rPr lang="en-US" noProof="0" dirty="0" err="1"/>
              <a:t>adipiscing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. </a:t>
            </a:r>
            <a:r>
              <a:rPr lang="en-US" noProof="0" dirty="0" err="1"/>
              <a:t>Vivamus</a:t>
            </a:r>
            <a:r>
              <a:rPr lang="en-US" noProof="0" dirty="0"/>
              <a:t> et magna. </a:t>
            </a:r>
            <a:r>
              <a:rPr lang="en-US" noProof="0" dirty="0" err="1"/>
              <a:t>Fusce</a:t>
            </a:r>
            <a:r>
              <a:rPr lang="en-US" noProof="0" dirty="0"/>
              <a:t> </a:t>
            </a:r>
            <a:r>
              <a:rPr lang="en-US" noProof="0" dirty="0" err="1"/>
              <a:t>sed</a:t>
            </a:r>
            <a:r>
              <a:rPr lang="en-US" noProof="0" dirty="0"/>
              <a:t> </a:t>
            </a:r>
            <a:r>
              <a:rPr lang="en-US" noProof="0" dirty="0" err="1"/>
              <a:t>sem</a:t>
            </a:r>
            <a:r>
              <a:rPr lang="en-US" noProof="0" dirty="0"/>
              <a:t> </a:t>
            </a:r>
            <a:r>
              <a:rPr lang="en-US" noProof="0" dirty="0" err="1"/>
              <a:t>sed</a:t>
            </a:r>
            <a:r>
              <a:rPr lang="en-US" noProof="0" dirty="0"/>
              <a:t> magna </a:t>
            </a:r>
            <a:r>
              <a:rPr lang="en-US" noProof="0" dirty="0" err="1"/>
              <a:t>suscipit</a:t>
            </a:r>
            <a:r>
              <a:rPr lang="en-US" noProof="0" dirty="0"/>
              <a:t> </a:t>
            </a:r>
            <a:r>
              <a:rPr lang="en-US" noProof="0" dirty="0" err="1"/>
              <a:t>egestas</a:t>
            </a:r>
            <a:r>
              <a:rPr lang="en-US" noProof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2783443"/>
      </p:ext>
    </p:extLst>
  </p:cSld>
  <p:clrMapOvr>
    <a:masterClrMapping/>
  </p:clrMapOvr>
  <p:transition spd="med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 - Templateswise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6661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792226"/>
            <a:ext cx="8229600" cy="480512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 err="1"/>
              <a:t>Lorem</a:t>
            </a:r>
            <a:r>
              <a:rPr lang="en-US" noProof="0" dirty="0"/>
              <a:t> </a:t>
            </a:r>
            <a:r>
              <a:rPr lang="en-US" noProof="0" dirty="0" err="1"/>
              <a:t>ipsum</a:t>
            </a:r>
            <a:r>
              <a:rPr lang="en-US" noProof="0" dirty="0"/>
              <a:t>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r>
              <a:rPr lang="en-US" noProof="0" dirty="0"/>
              <a:t> </a:t>
            </a:r>
            <a:r>
              <a:rPr lang="en-US" noProof="0" dirty="0" err="1"/>
              <a:t>adipiscing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. </a:t>
            </a:r>
            <a:r>
              <a:rPr lang="en-US" noProof="0" dirty="0" err="1"/>
              <a:t>Vivamus</a:t>
            </a:r>
            <a:r>
              <a:rPr lang="en-US" noProof="0" dirty="0"/>
              <a:t> et magna. </a:t>
            </a:r>
            <a:r>
              <a:rPr lang="en-US" noProof="0" dirty="0" err="1"/>
              <a:t>Fusce</a:t>
            </a:r>
            <a:r>
              <a:rPr lang="en-US" noProof="0" dirty="0"/>
              <a:t> </a:t>
            </a:r>
            <a:r>
              <a:rPr lang="en-US" noProof="0" dirty="0" err="1"/>
              <a:t>sed</a:t>
            </a:r>
            <a:r>
              <a:rPr lang="en-US" noProof="0" dirty="0"/>
              <a:t> </a:t>
            </a:r>
            <a:r>
              <a:rPr lang="en-US" noProof="0" dirty="0" err="1"/>
              <a:t>sem</a:t>
            </a:r>
            <a:r>
              <a:rPr lang="en-US" noProof="0" dirty="0"/>
              <a:t> </a:t>
            </a:r>
            <a:r>
              <a:rPr lang="en-US" noProof="0" dirty="0" err="1"/>
              <a:t>sed</a:t>
            </a:r>
            <a:r>
              <a:rPr lang="en-US" noProof="0" dirty="0"/>
              <a:t> magna </a:t>
            </a:r>
            <a:r>
              <a:rPr lang="en-US" noProof="0" dirty="0" err="1"/>
              <a:t>suscipit</a:t>
            </a:r>
            <a:r>
              <a:rPr lang="en-US" noProof="0" dirty="0"/>
              <a:t> </a:t>
            </a:r>
            <a:r>
              <a:rPr lang="en-US" noProof="0" dirty="0" err="1"/>
              <a:t>egestas</a:t>
            </a:r>
            <a:r>
              <a:rPr lang="en-US" noProof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5005290"/>
      </p:ext>
    </p:extLst>
  </p:cSld>
  <p:clrMapOvr>
    <a:masterClrMapping/>
  </p:clrMapOvr>
  <p:transition spd="med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2023/3/1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4220757"/>
      </p:ext>
    </p:extLst>
  </p:cSld>
  <p:clrMapOvr>
    <a:masterClrMapping/>
  </p:clrMapOvr>
  <p:transition spd="med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及物件">
  <p:cSld name="標題及物件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/>
          <p:nvPr/>
        </p:nvSpPr>
        <p:spPr>
          <a:xfrm>
            <a:off x="0" y="6116637"/>
            <a:ext cx="9140825" cy="741363"/>
          </a:xfrm>
          <a:custGeom>
            <a:avLst/>
            <a:gdLst/>
            <a:ahLst/>
            <a:cxnLst/>
            <a:rect l="l" t="t" r="r" b="b"/>
            <a:pathLst>
              <a:path w="11516" h="933" extrusionOk="0">
                <a:moveTo>
                  <a:pt x="11516" y="0"/>
                </a:moveTo>
                <a:lnTo>
                  <a:pt x="0" y="507"/>
                </a:lnTo>
                <a:lnTo>
                  <a:pt x="0" y="933"/>
                </a:lnTo>
                <a:lnTo>
                  <a:pt x="11516" y="933"/>
                </a:lnTo>
                <a:lnTo>
                  <a:pt x="11516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" name="Google Shape;49;p3"/>
          <p:cNvGrpSpPr/>
          <p:nvPr/>
        </p:nvGrpSpPr>
        <p:grpSpPr>
          <a:xfrm>
            <a:off x="286883" y="5877272"/>
            <a:ext cx="2156724" cy="896048"/>
            <a:chOff x="1560380" y="3933056"/>
            <a:chExt cx="6020066" cy="2501141"/>
          </a:xfrm>
        </p:grpSpPr>
        <p:sp>
          <p:nvSpPr>
            <p:cNvPr id="50" name="Google Shape;50;p3"/>
            <p:cNvSpPr/>
            <p:nvPr/>
          </p:nvSpPr>
          <p:spPr>
            <a:xfrm>
              <a:off x="2354263" y="4246725"/>
              <a:ext cx="4433888" cy="1230313"/>
            </a:xfrm>
            <a:custGeom>
              <a:avLst/>
              <a:gdLst/>
              <a:ahLst/>
              <a:cxnLst/>
              <a:rect l="l" t="t" r="r" b="b"/>
              <a:pathLst>
                <a:path w="5585" h="1550" extrusionOk="0">
                  <a:moveTo>
                    <a:pt x="5585" y="1550"/>
                  </a:moveTo>
                  <a:lnTo>
                    <a:pt x="5585" y="1550"/>
                  </a:lnTo>
                  <a:lnTo>
                    <a:pt x="5557" y="1506"/>
                  </a:lnTo>
                  <a:lnTo>
                    <a:pt x="5528" y="1464"/>
                  </a:lnTo>
                  <a:lnTo>
                    <a:pt x="5499" y="1421"/>
                  </a:lnTo>
                  <a:lnTo>
                    <a:pt x="5471" y="1380"/>
                  </a:lnTo>
                  <a:lnTo>
                    <a:pt x="5439" y="1338"/>
                  </a:lnTo>
                  <a:lnTo>
                    <a:pt x="5409" y="1297"/>
                  </a:lnTo>
                  <a:lnTo>
                    <a:pt x="5377" y="1256"/>
                  </a:lnTo>
                  <a:lnTo>
                    <a:pt x="5345" y="1216"/>
                  </a:lnTo>
                  <a:lnTo>
                    <a:pt x="5313" y="1177"/>
                  </a:lnTo>
                  <a:lnTo>
                    <a:pt x="5279" y="1138"/>
                  </a:lnTo>
                  <a:lnTo>
                    <a:pt x="5246" y="1100"/>
                  </a:lnTo>
                  <a:lnTo>
                    <a:pt x="5211" y="1062"/>
                  </a:lnTo>
                  <a:lnTo>
                    <a:pt x="5176" y="1024"/>
                  </a:lnTo>
                  <a:lnTo>
                    <a:pt x="5141" y="987"/>
                  </a:lnTo>
                  <a:lnTo>
                    <a:pt x="5104" y="951"/>
                  </a:lnTo>
                  <a:lnTo>
                    <a:pt x="5067" y="915"/>
                  </a:lnTo>
                  <a:lnTo>
                    <a:pt x="5030" y="881"/>
                  </a:lnTo>
                  <a:lnTo>
                    <a:pt x="4992" y="846"/>
                  </a:lnTo>
                  <a:lnTo>
                    <a:pt x="4954" y="812"/>
                  </a:lnTo>
                  <a:lnTo>
                    <a:pt x="4915" y="778"/>
                  </a:lnTo>
                  <a:lnTo>
                    <a:pt x="4876" y="746"/>
                  </a:lnTo>
                  <a:lnTo>
                    <a:pt x="4836" y="714"/>
                  </a:lnTo>
                  <a:lnTo>
                    <a:pt x="4795" y="681"/>
                  </a:lnTo>
                  <a:lnTo>
                    <a:pt x="4755" y="651"/>
                  </a:lnTo>
                  <a:lnTo>
                    <a:pt x="4714" y="620"/>
                  </a:lnTo>
                  <a:lnTo>
                    <a:pt x="4671" y="590"/>
                  </a:lnTo>
                  <a:lnTo>
                    <a:pt x="4630" y="562"/>
                  </a:lnTo>
                  <a:lnTo>
                    <a:pt x="4586" y="534"/>
                  </a:lnTo>
                  <a:lnTo>
                    <a:pt x="4543" y="506"/>
                  </a:lnTo>
                  <a:lnTo>
                    <a:pt x="4499" y="479"/>
                  </a:lnTo>
                  <a:lnTo>
                    <a:pt x="4454" y="452"/>
                  </a:lnTo>
                  <a:lnTo>
                    <a:pt x="4411" y="427"/>
                  </a:lnTo>
                  <a:lnTo>
                    <a:pt x="4365" y="401"/>
                  </a:lnTo>
                  <a:lnTo>
                    <a:pt x="4320" y="377"/>
                  </a:lnTo>
                  <a:lnTo>
                    <a:pt x="4274" y="353"/>
                  </a:lnTo>
                  <a:lnTo>
                    <a:pt x="4228" y="330"/>
                  </a:lnTo>
                  <a:lnTo>
                    <a:pt x="4180" y="308"/>
                  </a:lnTo>
                  <a:lnTo>
                    <a:pt x="4133" y="286"/>
                  </a:lnTo>
                  <a:lnTo>
                    <a:pt x="4086" y="265"/>
                  </a:lnTo>
                  <a:lnTo>
                    <a:pt x="4037" y="246"/>
                  </a:lnTo>
                  <a:lnTo>
                    <a:pt x="3989" y="226"/>
                  </a:lnTo>
                  <a:lnTo>
                    <a:pt x="3941" y="208"/>
                  </a:lnTo>
                  <a:lnTo>
                    <a:pt x="3892" y="189"/>
                  </a:lnTo>
                  <a:lnTo>
                    <a:pt x="3843" y="173"/>
                  </a:lnTo>
                  <a:lnTo>
                    <a:pt x="3792" y="156"/>
                  </a:lnTo>
                  <a:lnTo>
                    <a:pt x="3743" y="141"/>
                  </a:lnTo>
                  <a:lnTo>
                    <a:pt x="3692" y="126"/>
                  </a:lnTo>
                  <a:lnTo>
                    <a:pt x="3641" y="112"/>
                  </a:lnTo>
                  <a:lnTo>
                    <a:pt x="3590" y="98"/>
                  </a:lnTo>
                  <a:lnTo>
                    <a:pt x="3539" y="87"/>
                  </a:lnTo>
                  <a:lnTo>
                    <a:pt x="3487" y="75"/>
                  </a:lnTo>
                  <a:lnTo>
                    <a:pt x="3435" y="64"/>
                  </a:lnTo>
                  <a:lnTo>
                    <a:pt x="3382" y="55"/>
                  </a:lnTo>
                  <a:lnTo>
                    <a:pt x="3330" y="45"/>
                  </a:lnTo>
                  <a:lnTo>
                    <a:pt x="3277" y="37"/>
                  </a:lnTo>
                  <a:lnTo>
                    <a:pt x="3224" y="29"/>
                  </a:lnTo>
                  <a:lnTo>
                    <a:pt x="3170" y="22"/>
                  </a:lnTo>
                  <a:lnTo>
                    <a:pt x="3117" y="17"/>
                  </a:lnTo>
                  <a:lnTo>
                    <a:pt x="3063" y="12"/>
                  </a:lnTo>
                  <a:lnTo>
                    <a:pt x="3009" y="9"/>
                  </a:lnTo>
                  <a:lnTo>
                    <a:pt x="2953" y="5"/>
                  </a:lnTo>
                  <a:lnTo>
                    <a:pt x="2899" y="3"/>
                  </a:lnTo>
                  <a:lnTo>
                    <a:pt x="2844" y="2"/>
                  </a:lnTo>
                  <a:lnTo>
                    <a:pt x="2789" y="0"/>
                  </a:lnTo>
                  <a:lnTo>
                    <a:pt x="2789" y="0"/>
                  </a:lnTo>
                  <a:lnTo>
                    <a:pt x="2735" y="2"/>
                  </a:lnTo>
                  <a:lnTo>
                    <a:pt x="2679" y="3"/>
                  </a:lnTo>
                  <a:lnTo>
                    <a:pt x="2625" y="5"/>
                  </a:lnTo>
                  <a:lnTo>
                    <a:pt x="2571" y="9"/>
                  </a:lnTo>
                  <a:lnTo>
                    <a:pt x="2517" y="12"/>
                  </a:lnTo>
                  <a:lnTo>
                    <a:pt x="2463" y="17"/>
                  </a:lnTo>
                  <a:lnTo>
                    <a:pt x="2410" y="22"/>
                  </a:lnTo>
                  <a:lnTo>
                    <a:pt x="2356" y="29"/>
                  </a:lnTo>
                  <a:lnTo>
                    <a:pt x="2303" y="36"/>
                  </a:lnTo>
                  <a:lnTo>
                    <a:pt x="2251" y="44"/>
                  </a:lnTo>
                  <a:lnTo>
                    <a:pt x="2198" y="53"/>
                  </a:lnTo>
                  <a:lnTo>
                    <a:pt x="2146" y="64"/>
                  </a:lnTo>
                  <a:lnTo>
                    <a:pt x="2094" y="74"/>
                  </a:lnTo>
                  <a:lnTo>
                    <a:pt x="2042" y="86"/>
                  </a:lnTo>
                  <a:lnTo>
                    <a:pt x="1990" y="98"/>
                  </a:lnTo>
                  <a:lnTo>
                    <a:pt x="1940" y="111"/>
                  </a:lnTo>
                  <a:lnTo>
                    <a:pt x="1889" y="125"/>
                  </a:lnTo>
                  <a:lnTo>
                    <a:pt x="1839" y="140"/>
                  </a:lnTo>
                  <a:lnTo>
                    <a:pt x="1789" y="156"/>
                  </a:lnTo>
                  <a:lnTo>
                    <a:pt x="1739" y="172"/>
                  </a:lnTo>
                  <a:lnTo>
                    <a:pt x="1690" y="188"/>
                  </a:lnTo>
                  <a:lnTo>
                    <a:pt x="1641" y="207"/>
                  </a:lnTo>
                  <a:lnTo>
                    <a:pt x="1593" y="225"/>
                  </a:lnTo>
                  <a:lnTo>
                    <a:pt x="1545" y="245"/>
                  </a:lnTo>
                  <a:lnTo>
                    <a:pt x="1496" y="264"/>
                  </a:lnTo>
                  <a:lnTo>
                    <a:pt x="1449" y="285"/>
                  </a:lnTo>
                  <a:lnTo>
                    <a:pt x="1402" y="306"/>
                  </a:lnTo>
                  <a:lnTo>
                    <a:pt x="1356" y="329"/>
                  </a:lnTo>
                  <a:lnTo>
                    <a:pt x="1310" y="351"/>
                  </a:lnTo>
                  <a:lnTo>
                    <a:pt x="1263" y="375"/>
                  </a:lnTo>
                  <a:lnTo>
                    <a:pt x="1217" y="399"/>
                  </a:lnTo>
                  <a:lnTo>
                    <a:pt x="1172" y="423"/>
                  </a:lnTo>
                  <a:lnTo>
                    <a:pt x="1129" y="450"/>
                  </a:lnTo>
                  <a:lnTo>
                    <a:pt x="1084" y="475"/>
                  </a:lnTo>
                  <a:lnTo>
                    <a:pt x="1040" y="503"/>
                  </a:lnTo>
                  <a:lnTo>
                    <a:pt x="997" y="530"/>
                  </a:lnTo>
                  <a:lnTo>
                    <a:pt x="955" y="558"/>
                  </a:lnTo>
                  <a:lnTo>
                    <a:pt x="912" y="587"/>
                  </a:lnTo>
                  <a:lnTo>
                    <a:pt x="871" y="617"/>
                  </a:lnTo>
                  <a:lnTo>
                    <a:pt x="829" y="647"/>
                  </a:lnTo>
                  <a:lnTo>
                    <a:pt x="788" y="678"/>
                  </a:lnTo>
                  <a:lnTo>
                    <a:pt x="747" y="709"/>
                  </a:lnTo>
                  <a:lnTo>
                    <a:pt x="708" y="741"/>
                  </a:lnTo>
                  <a:lnTo>
                    <a:pt x="669" y="774"/>
                  </a:lnTo>
                  <a:lnTo>
                    <a:pt x="630" y="807"/>
                  </a:lnTo>
                  <a:lnTo>
                    <a:pt x="592" y="840"/>
                  </a:lnTo>
                  <a:lnTo>
                    <a:pt x="554" y="875"/>
                  </a:lnTo>
                  <a:lnTo>
                    <a:pt x="517" y="910"/>
                  </a:lnTo>
                  <a:lnTo>
                    <a:pt x="480" y="945"/>
                  </a:lnTo>
                  <a:lnTo>
                    <a:pt x="443" y="981"/>
                  </a:lnTo>
                  <a:lnTo>
                    <a:pt x="409" y="1018"/>
                  </a:lnTo>
                  <a:lnTo>
                    <a:pt x="373" y="1055"/>
                  </a:lnTo>
                  <a:lnTo>
                    <a:pt x="338" y="1093"/>
                  </a:lnTo>
                  <a:lnTo>
                    <a:pt x="305" y="1131"/>
                  </a:lnTo>
                  <a:lnTo>
                    <a:pt x="272" y="1170"/>
                  </a:lnTo>
                  <a:lnTo>
                    <a:pt x="239" y="1209"/>
                  </a:lnTo>
                  <a:lnTo>
                    <a:pt x="207" y="1248"/>
                  </a:lnTo>
                  <a:lnTo>
                    <a:pt x="175" y="1289"/>
                  </a:lnTo>
                  <a:lnTo>
                    <a:pt x="145" y="1330"/>
                  </a:lnTo>
                  <a:lnTo>
                    <a:pt x="114" y="1370"/>
                  </a:lnTo>
                  <a:lnTo>
                    <a:pt x="85" y="1413"/>
                  </a:lnTo>
                  <a:lnTo>
                    <a:pt x="56" y="1455"/>
                  </a:lnTo>
                  <a:lnTo>
                    <a:pt x="27" y="1497"/>
                  </a:lnTo>
                  <a:lnTo>
                    <a:pt x="0" y="1541"/>
                  </a:lnTo>
                </a:path>
              </a:pathLst>
            </a:custGeom>
            <a:noFill/>
            <a:ln w="19050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51;p3"/>
            <p:cNvGrpSpPr/>
            <p:nvPr/>
          </p:nvGrpSpPr>
          <p:grpSpPr>
            <a:xfrm>
              <a:off x="1560380" y="5699768"/>
              <a:ext cx="6020066" cy="734428"/>
              <a:chOff x="1995488" y="3649829"/>
              <a:chExt cx="5153025" cy="628651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011363" y="3891129"/>
                <a:ext cx="5121275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6454" h="467" extrusionOk="0">
                    <a:moveTo>
                      <a:pt x="6451" y="390"/>
                    </a:moveTo>
                    <a:lnTo>
                      <a:pt x="6451" y="390"/>
                    </a:lnTo>
                    <a:lnTo>
                      <a:pt x="6454" y="393"/>
                    </a:lnTo>
                    <a:lnTo>
                      <a:pt x="6454" y="396"/>
                    </a:lnTo>
                    <a:lnTo>
                      <a:pt x="6454" y="396"/>
                    </a:lnTo>
                    <a:lnTo>
                      <a:pt x="6451" y="399"/>
                    </a:lnTo>
                    <a:lnTo>
                      <a:pt x="6449" y="400"/>
                    </a:lnTo>
                    <a:lnTo>
                      <a:pt x="3518" y="400"/>
                    </a:lnTo>
                    <a:lnTo>
                      <a:pt x="3518" y="400"/>
                    </a:lnTo>
                    <a:lnTo>
                      <a:pt x="3516" y="400"/>
                    </a:lnTo>
                    <a:lnTo>
                      <a:pt x="3514" y="401"/>
                    </a:lnTo>
                    <a:lnTo>
                      <a:pt x="3514" y="401"/>
                    </a:lnTo>
                    <a:lnTo>
                      <a:pt x="3507" y="408"/>
                    </a:lnTo>
                    <a:lnTo>
                      <a:pt x="3498" y="415"/>
                    </a:lnTo>
                    <a:lnTo>
                      <a:pt x="3486" y="420"/>
                    </a:lnTo>
                    <a:lnTo>
                      <a:pt x="3473" y="427"/>
                    </a:lnTo>
                    <a:lnTo>
                      <a:pt x="3460" y="433"/>
                    </a:lnTo>
                    <a:lnTo>
                      <a:pt x="3444" y="438"/>
                    </a:lnTo>
                    <a:lnTo>
                      <a:pt x="3426" y="443"/>
                    </a:lnTo>
                    <a:lnTo>
                      <a:pt x="3409" y="448"/>
                    </a:lnTo>
                    <a:lnTo>
                      <a:pt x="3369" y="456"/>
                    </a:lnTo>
                    <a:lnTo>
                      <a:pt x="3325" y="462"/>
                    </a:lnTo>
                    <a:lnTo>
                      <a:pt x="3277" y="465"/>
                    </a:lnTo>
                    <a:lnTo>
                      <a:pt x="3227" y="467"/>
                    </a:lnTo>
                    <a:lnTo>
                      <a:pt x="3227" y="467"/>
                    </a:lnTo>
                    <a:lnTo>
                      <a:pt x="3176" y="465"/>
                    </a:lnTo>
                    <a:lnTo>
                      <a:pt x="3129" y="462"/>
                    </a:lnTo>
                    <a:lnTo>
                      <a:pt x="3085" y="456"/>
                    </a:lnTo>
                    <a:lnTo>
                      <a:pt x="3045" y="448"/>
                    </a:lnTo>
                    <a:lnTo>
                      <a:pt x="3027" y="443"/>
                    </a:lnTo>
                    <a:lnTo>
                      <a:pt x="3010" y="438"/>
                    </a:lnTo>
                    <a:lnTo>
                      <a:pt x="2994" y="433"/>
                    </a:lnTo>
                    <a:lnTo>
                      <a:pt x="2981" y="427"/>
                    </a:lnTo>
                    <a:lnTo>
                      <a:pt x="2968" y="420"/>
                    </a:lnTo>
                    <a:lnTo>
                      <a:pt x="2956" y="415"/>
                    </a:lnTo>
                    <a:lnTo>
                      <a:pt x="2947" y="408"/>
                    </a:lnTo>
                    <a:lnTo>
                      <a:pt x="2940" y="401"/>
                    </a:lnTo>
                    <a:lnTo>
                      <a:pt x="2940" y="401"/>
                    </a:lnTo>
                    <a:lnTo>
                      <a:pt x="2938" y="400"/>
                    </a:lnTo>
                    <a:lnTo>
                      <a:pt x="2936" y="400"/>
                    </a:lnTo>
                    <a:lnTo>
                      <a:pt x="5" y="400"/>
                    </a:lnTo>
                    <a:lnTo>
                      <a:pt x="5" y="400"/>
                    </a:lnTo>
                    <a:lnTo>
                      <a:pt x="3" y="399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3"/>
                    </a:lnTo>
                    <a:lnTo>
                      <a:pt x="3" y="390"/>
                    </a:lnTo>
                    <a:lnTo>
                      <a:pt x="325" y="185"/>
                    </a:lnTo>
                    <a:lnTo>
                      <a:pt x="2428" y="0"/>
                    </a:lnTo>
                    <a:lnTo>
                      <a:pt x="3227" y="185"/>
                    </a:lnTo>
                    <a:lnTo>
                      <a:pt x="3956" y="28"/>
                    </a:lnTo>
                    <a:lnTo>
                      <a:pt x="6129" y="185"/>
                    </a:lnTo>
                    <a:lnTo>
                      <a:pt x="6451" y="390"/>
                    </a:lnTo>
                    <a:close/>
                  </a:path>
                </a:pathLst>
              </a:custGeom>
              <a:solidFill>
                <a:srgbClr val="646D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95488" y="3876842"/>
                <a:ext cx="5153025" cy="401638"/>
              </a:xfrm>
              <a:custGeom>
                <a:avLst/>
                <a:gdLst/>
                <a:ahLst/>
                <a:cxnLst/>
                <a:rect l="l" t="t" r="r" b="b"/>
                <a:pathLst>
                  <a:path w="6492" h="506" extrusionOk="0">
                    <a:moveTo>
                      <a:pt x="3246" y="506"/>
                    </a:moveTo>
                    <a:lnTo>
                      <a:pt x="3246" y="506"/>
                    </a:lnTo>
                    <a:lnTo>
                      <a:pt x="3196" y="504"/>
                    </a:lnTo>
                    <a:lnTo>
                      <a:pt x="3149" y="500"/>
                    </a:lnTo>
                    <a:lnTo>
                      <a:pt x="3106" y="495"/>
                    </a:lnTo>
                    <a:lnTo>
                      <a:pt x="3064" y="488"/>
                    </a:lnTo>
                    <a:lnTo>
                      <a:pt x="3046" y="483"/>
                    </a:lnTo>
                    <a:lnTo>
                      <a:pt x="3027" y="477"/>
                    </a:lnTo>
                    <a:lnTo>
                      <a:pt x="3011" y="472"/>
                    </a:lnTo>
                    <a:lnTo>
                      <a:pt x="2996" y="466"/>
                    </a:lnTo>
                    <a:lnTo>
                      <a:pt x="2982" y="460"/>
                    </a:lnTo>
                    <a:lnTo>
                      <a:pt x="2970" y="453"/>
                    </a:lnTo>
                    <a:lnTo>
                      <a:pt x="2959" y="446"/>
                    </a:lnTo>
                    <a:lnTo>
                      <a:pt x="2950" y="438"/>
                    </a:lnTo>
                    <a:lnTo>
                      <a:pt x="24" y="438"/>
                    </a:lnTo>
                    <a:lnTo>
                      <a:pt x="24" y="438"/>
                    </a:lnTo>
                    <a:lnTo>
                      <a:pt x="17" y="437"/>
                    </a:lnTo>
                    <a:lnTo>
                      <a:pt x="10" y="434"/>
                    </a:lnTo>
                    <a:lnTo>
                      <a:pt x="4" y="428"/>
                    </a:lnTo>
                    <a:lnTo>
                      <a:pt x="1" y="421"/>
                    </a:lnTo>
                    <a:lnTo>
                      <a:pt x="1" y="421"/>
                    </a:lnTo>
                    <a:lnTo>
                      <a:pt x="0" y="413"/>
                    </a:lnTo>
                    <a:lnTo>
                      <a:pt x="2" y="406"/>
                    </a:lnTo>
                    <a:lnTo>
                      <a:pt x="5" y="399"/>
                    </a:lnTo>
                    <a:lnTo>
                      <a:pt x="11" y="394"/>
                    </a:lnTo>
                    <a:lnTo>
                      <a:pt x="338" y="187"/>
                    </a:lnTo>
                    <a:lnTo>
                      <a:pt x="343" y="187"/>
                    </a:lnTo>
                    <a:lnTo>
                      <a:pt x="2448" y="0"/>
                    </a:lnTo>
                    <a:lnTo>
                      <a:pt x="3246" y="186"/>
                    </a:lnTo>
                    <a:lnTo>
                      <a:pt x="3974" y="28"/>
                    </a:lnTo>
                    <a:lnTo>
                      <a:pt x="3976" y="28"/>
                    </a:lnTo>
                    <a:lnTo>
                      <a:pt x="6154" y="187"/>
                    </a:lnTo>
                    <a:lnTo>
                      <a:pt x="6481" y="394"/>
                    </a:lnTo>
                    <a:lnTo>
                      <a:pt x="6481" y="394"/>
                    </a:lnTo>
                    <a:lnTo>
                      <a:pt x="6487" y="399"/>
                    </a:lnTo>
                    <a:lnTo>
                      <a:pt x="6490" y="406"/>
                    </a:lnTo>
                    <a:lnTo>
                      <a:pt x="6492" y="413"/>
                    </a:lnTo>
                    <a:lnTo>
                      <a:pt x="6491" y="421"/>
                    </a:lnTo>
                    <a:lnTo>
                      <a:pt x="6491" y="421"/>
                    </a:lnTo>
                    <a:lnTo>
                      <a:pt x="6490" y="424"/>
                    </a:lnTo>
                    <a:lnTo>
                      <a:pt x="6488" y="428"/>
                    </a:lnTo>
                    <a:lnTo>
                      <a:pt x="6481" y="436"/>
                    </a:lnTo>
                    <a:lnTo>
                      <a:pt x="6470" y="443"/>
                    </a:lnTo>
                    <a:lnTo>
                      <a:pt x="6454" y="452"/>
                    </a:lnTo>
                    <a:lnTo>
                      <a:pt x="3529" y="452"/>
                    </a:lnTo>
                    <a:lnTo>
                      <a:pt x="3529" y="452"/>
                    </a:lnTo>
                    <a:lnTo>
                      <a:pt x="3522" y="457"/>
                    </a:lnTo>
                    <a:lnTo>
                      <a:pt x="3513" y="462"/>
                    </a:lnTo>
                    <a:lnTo>
                      <a:pt x="3503" y="467"/>
                    </a:lnTo>
                    <a:lnTo>
                      <a:pt x="3490" y="472"/>
                    </a:lnTo>
                    <a:lnTo>
                      <a:pt x="3461" y="481"/>
                    </a:lnTo>
                    <a:lnTo>
                      <a:pt x="3426" y="489"/>
                    </a:lnTo>
                    <a:lnTo>
                      <a:pt x="3386" y="496"/>
                    </a:lnTo>
                    <a:lnTo>
                      <a:pt x="3343" y="502"/>
                    </a:lnTo>
                    <a:lnTo>
                      <a:pt x="3296" y="504"/>
                    </a:lnTo>
                    <a:lnTo>
                      <a:pt x="3246" y="506"/>
                    </a:lnTo>
                    <a:lnTo>
                      <a:pt x="3246" y="506"/>
                    </a:lnTo>
                    <a:close/>
                    <a:moveTo>
                      <a:pt x="71" y="401"/>
                    </a:moveTo>
                    <a:lnTo>
                      <a:pt x="2955" y="401"/>
                    </a:lnTo>
                    <a:lnTo>
                      <a:pt x="2955" y="401"/>
                    </a:lnTo>
                    <a:lnTo>
                      <a:pt x="2959" y="401"/>
                    </a:lnTo>
                    <a:lnTo>
                      <a:pt x="2964" y="402"/>
                    </a:lnTo>
                    <a:lnTo>
                      <a:pt x="2968" y="405"/>
                    </a:lnTo>
                    <a:lnTo>
                      <a:pt x="2972" y="408"/>
                    </a:lnTo>
                    <a:lnTo>
                      <a:pt x="2972" y="408"/>
                    </a:lnTo>
                    <a:lnTo>
                      <a:pt x="2979" y="414"/>
                    </a:lnTo>
                    <a:lnTo>
                      <a:pt x="2986" y="420"/>
                    </a:lnTo>
                    <a:lnTo>
                      <a:pt x="2996" y="424"/>
                    </a:lnTo>
                    <a:lnTo>
                      <a:pt x="3008" y="430"/>
                    </a:lnTo>
                    <a:lnTo>
                      <a:pt x="3020" y="435"/>
                    </a:lnTo>
                    <a:lnTo>
                      <a:pt x="3034" y="440"/>
                    </a:lnTo>
                    <a:lnTo>
                      <a:pt x="3068" y="449"/>
                    </a:lnTo>
                    <a:lnTo>
                      <a:pt x="3106" y="457"/>
                    </a:lnTo>
                    <a:lnTo>
                      <a:pt x="3148" y="462"/>
                    </a:lnTo>
                    <a:lnTo>
                      <a:pt x="3195" y="467"/>
                    </a:lnTo>
                    <a:lnTo>
                      <a:pt x="3221" y="468"/>
                    </a:lnTo>
                    <a:lnTo>
                      <a:pt x="3246" y="468"/>
                    </a:lnTo>
                    <a:lnTo>
                      <a:pt x="3246" y="468"/>
                    </a:lnTo>
                    <a:lnTo>
                      <a:pt x="3271" y="468"/>
                    </a:lnTo>
                    <a:lnTo>
                      <a:pt x="3297" y="467"/>
                    </a:lnTo>
                    <a:lnTo>
                      <a:pt x="3344" y="462"/>
                    </a:lnTo>
                    <a:lnTo>
                      <a:pt x="3386" y="457"/>
                    </a:lnTo>
                    <a:lnTo>
                      <a:pt x="3424" y="449"/>
                    </a:lnTo>
                    <a:lnTo>
                      <a:pt x="3458" y="440"/>
                    </a:lnTo>
                    <a:lnTo>
                      <a:pt x="3472" y="435"/>
                    </a:lnTo>
                    <a:lnTo>
                      <a:pt x="3484" y="430"/>
                    </a:lnTo>
                    <a:lnTo>
                      <a:pt x="3496" y="424"/>
                    </a:lnTo>
                    <a:lnTo>
                      <a:pt x="3505" y="420"/>
                    </a:lnTo>
                    <a:lnTo>
                      <a:pt x="3513" y="414"/>
                    </a:lnTo>
                    <a:lnTo>
                      <a:pt x="3520" y="408"/>
                    </a:lnTo>
                    <a:lnTo>
                      <a:pt x="3520" y="408"/>
                    </a:lnTo>
                    <a:lnTo>
                      <a:pt x="3524" y="405"/>
                    </a:lnTo>
                    <a:lnTo>
                      <a:pt x="3528" y="402"/>
                    </a:lnTo>
                    <a:lnTo>
                      <a:pt x="3533" y="401"/>
                    </a:lnTo>
                    <a:lnTo>
                      <a:pt x="3537" y="401"/>
                    </a:lnTo>
                    <a:lnTo>
                      <a:pt x="6421" y="401"/>
                    </a:lnTo>
                    <a:lnTo>
                      <a:pt x="6142" y="224"/>
                    </a:lnTo>
                    <a:lnTo>
                      <a:pt x="3976" y="66"/>
                    </a:lnTo>
                    <a:lnTo>
                      <a:pt x="3246" y="225"/>
                    </a:lnTo>
                    <a:lnTo>
                      <a:pt x="2446" y="38"/>
                    </a:lnTo>
                    <a:lnTo>
                      <a:pt x="350" y="224"/>
                    </a:lnTo>
                    <a:lnTo>
                      <a:pt x="71" y="401"/>
                    </a:lnTo>
                    <a:close/>
                  </a:path>
                </a:pathLst>
              </a:custGeom>
              <a:solidFill>
                <a:srgbClr val="A9B2B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2089151" y="3649829"/>
                <a:ext cx="4965700" cy="544513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686" extrusionOk="0">
                    <a:moveTo>
                      <a:pt x="6256" y="660"/>
                    </a:moveTo>
                    <a:lnTo>
                      <a:pt x="6256" y="660"/>
                    </a:lnTo>
                    <a:lnTo>
                      <a:pt x="6099" y="660"/>
                    </a:lnTo>
                    <a:lnTo>
                      <a:pt x="5901" y="659"/>
                    </a:lnTo>
                    <a:lnTo>
                      <a:pt x="5789" y="656"/>
                    </a:lnTo>
                    <a:lnTo>
                      <a:pt x="5670" y="654"/>
                    </a:lnTo>
                    <a:lnTo>
                      <a:pt x="5544" y="649"/>
                    </a:lnTo>
                    <a:lnTo>
                      <a:pt x="5413" y="644"/>
                    </a:lnTo>
                    <a:lnTo>
                      <a:pt x="5277" y="634"/>
                    </a:lnTo>
                    <a:lnTo>
                      <a:pt x="5139" y="624"/>
                    </a:lnTo>
                    <a:lnTo>
                      <a:pt x="5070" y="618"/>
                    </a:lnTo>
                    <a:lnTo>
                      <a:pt x="4999" y="610"/>
                    </a:lnTo>
                    <a:lnTo>
                      <a:pt x="4929" y="603"/>
                    </a:lnTo>
                    <a:lnTo>
                      <a:pt x="4859" y="594"/>
                    </a:lnTo>
                    <a:lnTo>
                      <a:pt x="4789" y="585"/>
                    </a:lnTo>
                    <a:lnTo>
                      <a:pt x="4718" y="575"/>
                    </a:lnTo>
                    <a:lnTo>
                      <a:pt x="4648" y="563"/>
                    </a:lnTo>
                    <a:lnTo>
                      <a:pt x="4579" y="551"/>
                    </a:lnTo>
                    <a:lnTo>
                      <a:pt x="4510" y="538"/>
                    </a:lnTo>
                    <a:lnTo>
                      <a:pt x="4443" y="524"/>
                    </a:lnTo>
                    <a:lnTo>
                      <a:pt x="4375" y="509"/>
                    </a:lnTo>
                    <a:lnTo>
                      <a:pt x="4310" y="493"/>
                    </a:lnTo>
                    <a:lnTo>
                      <a:pt x="4310" y="493"/>
                    </a:lnTo>
                    <a:lnTo>
                      <a:pt x="4250" y="478"/>
                    </a:lnTo>
                    <a:lnTo>
                      <a:pt x="4193" y="466"/>
                    </a:lnTo>
                    <a:lnTo>
                      <a:pt x="4139" y="457"/>
                    </a:lnTo>
                    <a:lnTo>
                      <a:pt x="4086" y="451"/>
                    </a:lnTo>
                    <a:lnTo>
                      <a:pt x="4037" y="447"/>
                    </a:lnTo>
                    <a:lnTo>
                      <a:pt x="3989" y="444"/>
                    </a:lnTo>
                    <a:lnTo>
                      <a:pt x="3943" y="443"/>
                    </a:lnTo>
                    <a:lnTo>
                      <a:pt x="3901" y="445"/>
                    </a:lnTo>
                    <a:lnTo>
                      <a:pt x="3859" y="448"/>
                    </a:lnTo>
                    <a:lnTo>
                      <a:pt x="3821" y="454"/>
                    </a:lnTo>
                    <a:lnTo>
                      <a:pt x="3784" y="459"/>
                    </a:lnTo>
                    <a:lnTo>
                      <a:pt x="3750" y="466"/>
                    </a:lnTo>
                    <a:lnTo>
                      <a:pt x="3716" y="475"/>
                    </a:lnTo>
                    <a:lnTo>
                      <a:pt x="3687" y="485"/>
                    </a:lnTo>
                    <a:lnTo>
                      <a:pt x="3657" y="496"/>
                    </a:lnTo>
                    <a:lnTo>
                      <a:pt x="3630" y="507"/>
                    </a:lnTo>
                    <a:lnTo>
                      <a:pt x="3605" y="519"/>
                    </a:lnTo>
                    <a:lnTo>
                      <a:pt x="3582" y="532"/>
                    </a:lnTo>
                    <a:lnTo>
                      <a:pt x="3560" y="545"/>
                    </a:lnTo>
                    <a:lnTo>
                      <a:pt x="3540" y="557"/>
                    </a:lnTo>
                    <a:lnTo>
                      <a:pt x="3522" y="570"/>
                    </a:lnTo>
                    <a:lnTo>
                      <a:pt x="3505" y="584"/>
                    </a:lnTo>
                    <a:lnTo>
                      <a:pt x="3490" y="596"/>
                    </a:lnTo>
                    <a:lnTo>
                      <a:pt x="3476" y="609"/>
                    </a:lnTo>
                    <a:lnTo>
                      <a:pt x="3453" y="632"/>
                    </a:lnTo>
                    <a:lnTo>
                      <a:pt x="3435" y="653"/>
                    </a:lnTo>
                    <a:lnTo>
                      <a:pt x="3423" y="669"/>
                    </a:lnTo>
                    <a:lnTo>
                      <a:pt x="3416" y="681"/>
                    </a:lnTo>
                    <a:lnTo>
                      <a:pt x="3416" y="681"/>
                    </a:lnTo>
                    <a:lnTo>
                      <a:pt x="3414" y="682"/>
                    </a:lnTo>
                    <a:lnTo>
                      <a:pt x="3412" y="683"/>
                    </a:lnTo>
                    <a:lnTo>
                      <a:pt x="3412" y="683"/>
                    </a:lnTo>
                    <a:lnTo>
                      <a:pt x="3410" y="683"/>
                    </a:lnTo>
                    <a:lnTo>
                      <a:pt x="3408" y="682"/>
                    </a:lnTo>
                    <a:lnTo>
                      <a:pt x="3408" y="682"/>
                    </a:lnTo>
                    <a:lnTo>
                      <a:pt x="3400" y="676"/>
                    </a:lnTo>
                    <a:lnTo>
                      <a:pt x="3389" y="669"/>
                    </a:lnTo>
                    <a:lnTo>
                      <a:pt x="3364" y="656"/>
                    </a:lnTo>
                    <a:lnTo>
                      <a:pt x="3333" y="644"/>
                    </a:lnTo>
                    <a:lnTo>
                      <a:pt x="3296" y="631"/>
                    </a:lnTo>
                    <a:lnTo>
                      <a:pt x="3257" y="621"/>
                    </a:lnTo>
                    <a:lnTo>
                      <a:pt x="3236" y="616"/>
                    </a:lnTo>
                    <a:lnTo>
                      <a:pt x="3216" y="613"/>
                    </a:lnTo>
                    <a:lnTo>
                      <a:pt x="3194" y="609"/>
                    </a:lnTo>
                    <a:lnTo>
                      <a:pt x="3172" y="607"/>
                    </a:lnTo>
                    <a:lnTo>
                      <a:pt x="3150" y="606"/>
                    </a:lnTo>
                    <a:lnTo>
                      <a:pt x="3128" y="606"/>
                    </a:lnTo>
                    <a:lnTo>
                      <a:pt x="3128" y="606"/>
                    </a:lnTo>
                    <a:lnTo>
                      <a:pt x="3105" y="606"/>
                    </a:lnTo>
                    <a:lnTo>
                      <a:pt x="3083" y="607"/>
                    </a:lnTo>
                    <a:lnTo>
                      <a:pt x="3060" y="609"/>
                    </a:lnTo>
                    <a:lnTo>
                      <a:pt x="3038" y="613"/>
                    </a:lnTo>
                    <a:lnTo>
                      <a:pt x="3016" y="617"/>
                    </a:lnTo>
                    <a:lnTo>
                      <a:pt x="2996" y="622"/>
                    </a:lnTo>
                    <a:lnTo>
                      <a:pt x="2975" y="626"/>
                    </a:lnTo>
                    <a:lnTo>
                      <a:pt x="2955" y="632"/>
                    </a:lnTo>
                    <a:lnTo>
                      <a:pt x="2918" y="645"/>
                    </a:lnTo>
                    <a:lnTo>
                      <a:pt x="2887" y="659"/>
                    </a:lnTo>
                    <a:lnTo>
                      <a:pt x="2875" y="666"/>
                    </a:lnTo>
                    <a:lnTo>
                      <a:pt x="2863" y="671"/>
                    </a:lnTo>
                    <a:lnTo>
                      <a:pt x="2853" y="678"/>
                    </a:lnTo>
                    <a:lnTo>
                      <a:pt x="2845" y="685"/>
                    </a:lnTo>
                    <a:lnTo>
                      <a:pt x="2845" y="685"/>
                    </a:lnTo>
                    <a:lnTo>
                      <a:pt x="2842" y="686"/>
                    </a:lnTo>
                    <a:lnTo>
                      <a:pt x="2840" y="686"/>
                    </a:lnTo>
                    <a:lnTo>
                      <a:pt x="2840" y="686"/>
                    </a:lnTo>
                    <a:lnTo>
                      <a:pt x="2838" y="685"/>
                    </a:lnTo>
                    <a:lnTo>
                      <a:pt x="2837" y="684"/>
                    </a:lnTo>
                    <a:lnTo>
                      <a:pt x="2837" y="684"/>
                    </a:lnTo>
                    <a:lnTo>
                      <a:pt x="2829" y="672"/>
                    </a:lnTo>
                    <a:lnTo>
                      <a:pt x="2817" y="655"/>
                    </a:lnTo>
                    <a:lnTo>
                      <a:pt x="2800" y="634"/>
                    </a:lnTo>
                    <a:lnTo>
                      <a:pt x="2777" y="610"/>
                    </a:lnTo>
                    <a:lnTo>
                      <a:pt x="2763" y="598"/>
                    </a:lnTo>
                    <a:lnTo>
                      <a:pt x="2748" y="585"/>
                    </a:lnTo>
                    <a:lnTo>
                      <a:pt x="2731" y="572"/>
                    </a:lnTo>
                    <a:lnTo>
                      <a:pt x="2712" y="558"/>
                    </a:lnTo>
                    <a:lnTo>
                      <a:pt x="2693" y="546"/>
                    </a:lnTo>
                    <a:lnTo>
                      <a:pt x="2671" y="533"/>
                    </a:lnTo>
                    <a:lnTo>
                      <a:pt x="2648" y="520"/>
                    </a:lnTo>
                    <a:lnTo>
                      <a:pt x="2622" y="508"/>
                    </a:lnTo>
                    <a:lnTo>
                      <a:pt x="2596" y="496"/>
                    </a:lnTo>
                    <a:lnTo>
                      <a:pt x="2567" y="486"/>
                    </a:lnTo>
                    <a:lnTo>
                      <a:pt x="2537" y="477"/>
                    </a:lnTo>
                    <a:lnTo>
                      <a:pt x="2504" y="467"/>
                    </a:lnTo>
                    <a:lnTo>
                      <a:pt x="2469" y="460"/>
                    </a:lnTo>
                    <a:lnTo>
                      <a:pt x="2434" y="454"/>
                    </a:lnTo>
                    <a:lnTo>
                      <a:pt x="2394" y="449"/>
                    </a:lnTo>
                    <a:lnTo>
                      <a:pt x="2354" y="445"/>
                    </a:lnTo>
                    <a:lnTo>
                      <a:pt x="2312" y="444"/>
                    </a:lnTo>
                    <a:lnTo>
                      <a:pt x="2265" y="444"/>
                    </a:lnTo>
                    <a:lnTo>
                      <a:pt x="2218" y="447"/>
                    </a:lnTo>
                    <a:lnTo>
                      <a:pt x="2169" y="451"/>
                    </a:lnTo>
                    <a:lnTo>
                      <a:pt x="2117" y="457"/>
                    </a:lnTo>
                    <a:lnTo>
                      <a:pt x="2063" y="466"/>
                    </a:lnTo>
                    <a:lnTo>
                      <a:pt x="2005" y="478"/>
                    </a:lnTo>
                    <a:lnTo>
                      <a:pt x="1946" y="493"/>
                    </a:lnTo>
                    <a:lnTo>
                      <a:pt x="1946" y="493"/>
                    </a:lnTo>
                    <a:lnTo>
                      <a:pt x="1881" y="509"/>
                    </a:lnTo>
                    <a:lnTo>
                      <a:pt x="1814" y="524"/>
                    </a:lnTo>
                    <a:lnTo>
                      <a:pt x="1746" y="538"/>
                    </a:lnTo>
                    <a:lnTo>
                      <a:pt x="1677" y="551"/>
                    </a:lnTo>
                    <a:lnTo>
                      <a:pt x="1608" y="563"/>
                    </a:lnTo>
                    <a:lnTo>
                      <a:pt x="1538" y="575"/>
                    </a:lnTo>
                    <a:lnTo>
                      <a:pt x="1467" y="585"/>
                    </a:lnTo>
                    <a:lnTo>
                      <a:pt x="1397" y="594"/>
                    </a:lnTo>
                    <a:lnTo>
                      <a:pt x="1327" y="603"/>
                    </a:lnTo>
                    <a:lnTo>
                      <a:pt x="1257" y="610"/>
                    </a:lnTo>
                    <a:lnTo>
                      <a:pt x="1186" y="618"/>
                    </a:lnTo>
                    <a:lnTo>
                      <a:pt x="1117" y="624"/>
                    </a:lnTo>
                    <a:lnTo>
                      <a:pt x="979" y="634"/>
                    </a:lnTo>
                    <a:lnTo>
                      <a:pt x="843" y="644"/>
                    </a:lnTo>
                    <a:lnTo>
                      <a:pt x="713" y="649"/>
                    </a:lnTo>
                    <a:lnTo>
                      <a:pt x="586" y="654"/>
                    </a:lnTo>
                    <a:lnTo>
                      <a:pt x="467" y="656"/>
                    </a:lnTo>
                    <a:lnTo>
                      <a:pt x="355" y="659"/>
                    </a:lnTo>
                    <a:lnTo>
                      <a:pt x="157" y="660"/>
                    </a:lnTo>
                    <a:lnTo>
                      <a:pt x="0" y="660"/>
                    </a:lnTo>
                    <a:lnTo>
                      <a:pt x="256" y="413"/>
                    </a:lnTo>
                    <a:lnTo>
                      <a:pt x="256" y="413"/>
                    </a:lnTo>
                    <a:lnTo>
                      <a:pt x="387" y="412"/>
                    </a:lnTo>
                    <a:lnTo>
                      <a:pt x="512" y="409"/>
                    </a:lnTo>
                    <a:lnTo>
                      <a:pt x="628" y="403"/>
                    </a:lnTo>
                    <a:lnTo>
                      <a:pt x="737" y="395"/>
                    </a:lnTo>
                    <a:lnTo>
                      <a:pt x="840" y="386"/>
                    </a:lnTo>
                    <a:lnTo>
                      <a:pt x="937" y="375"/>
                    </a:lnTo>
                    <a:lnTo>
                      <a:pt x="1026" y="363"/>
                    </a:lnTo>
                    <a:lnTo>
                      <a:pt x="1110" y="349"/>
                    </a:lnTo>
                    <a:lnTo>
                      <a:pt x="1190" y="334"/>
                    </a:lnTo>
                    <a:lnTo>
                      <a:pt x="1264" y="318"/>
                    </a:lnTo>
                    <a:lnTo>
                      <a:pt x="1333" y="300"/>
                    </a:lnTo>
                    <a:lnTo>
                      <a:pt x="1397" y="282"/>
                    </a:lnTo>
                    <a:lnTo>
                      <a:pt x="1458" y="263"/>
                    </a:lnTo>
                    <a:lnTo>
                      <a:pt x="1515" y="245"/>
                    </a:lnTo>
                    <a:lnTo>
                      <a:pt x="1569" y="225"/>
                    </a:lnTo>
                    <a:lnTo>
                      <a:pt x="1619" y="206"/>
                    </a:lnTo>
                    <a:lnTo>
                      <a:pt x="1667" y="187"/>
                    </a:lnTo>
                    <a:lnTo>
                      <a:pt x="1713" y="168"/>
                    </a:lnTo>
                    <a:lnTo>
                      <a:pt x="1798" y="130"/>
                    </a:lnTo>
                    <a:lnTo>
                      <a:pt x="1879" y="95"/>
                    </a:lnTo>
                    <a:lnTo>
                      <a:pt x="1918" y="79"/>
                    </a:lnTo>
                    <a:lnTo>
                      <a:pt x="1957" y="64"/>
                    </a:lnTo>
                    <a:lnTo>
                      <a:pt x="1995" y="50"/>
                    </a:lnTo>
                    <a:lnTo>
                      <a:pt x="2034" y="38"/>
                    </a:lnTo>
                    <a:lnTo>
                      <a:pt x="2074" y="26"/>
                    </a:lnTo>
                    <a:lnTo>
                      <a:pt x="2116" y="17"/>
                    </a:lnTo>
                    <a:lnTo>
                      <a:pt x="2158" y="10"/>
                    </a:lnTo>
                    <a:lnTo>
                      <a:pt x="2202" y="4"/>
                    </a:lnTo>
                    <a:lnTo>
                      <a:pt x="2248" y="1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346" y="1"/>
                    </a:lnTo>
                    <a:lnTo>
                      <a:pt x="2394" y="4"/>
                    </a:lnTo>
                    <a:lnTo>
                      <a:pt x="2442" y="10"/>
                    </a:lnTo>
                    <a:lnTo>
                      <a:pt x="2487" y="17"/>
                    </a:lnTo>
                    <a:lnTo>
                      <a:pt x="2530" y="26"/>
                    </a:lnTo>
                    <a:lnTo>
                      <a:pt x="2572" y="38"/>
                    </a:lnTo>
                    <a:lnTo>
                      <a:pt x="2613" y="50"/>
                    </a:lnTo>
                    <a:lnTo>
                      <a:pt x="2652" y="64"/>
                    </a:lnTo>
                    <a:lnTo>
                      <a:pt x="2690" y="79"/>
                    </a:lnTo>
                    <a:lnTo>
                      <a:pt x="2727" y="95"/>
                    </a:lnTo>
                    <a:lnTo>
                      <a:pt x="2762" y="112"/>
                    </a:lnTo>
                    <a:lnTo>
                      <a:pt x="2795" y="130"/>
                    </a:lnTo>
                    <a:lnTo>
                      <a:pt x="2826" y="148"/>
                    </a:lnTo>
                    <a:lnTo>
                      <a:pt x="2857" y="168"/>
                    </a:lnTo>
                    <a:lnTo>
                      <a:pt x="2886" y="187"/>
                    </a:lnTo>
                    <a:lnTo>
                      <a:pt x="2913" y="206"/>
                    </a:lnTo>
                    <a:lnTo>
                      <a:pt x="2939" y="225"/>
                    </a:lnTo>
                    <a:lnTo>
                      <a:pt x="2962" y="245"/>
                    </a:lnTo>
                    <a:lnTo>
                      <a:pt x="2985" y="263"/>
                    </a:lnTo>
                    <a:lnTo>
                      <a:pt x="3006" y="282"/>
                    </a:lnTo>
                    <a:lnTo>
                      <a:pt x="3043" y="318"/>
                    </a:lnTo>
                    <a:lnTo>
                      <a:pt x="3074" y="349"/>
                    </a:lnTo>
                    <a:lnTo>
                      <a:pt x="3097" y="375"/>
                    </a:lnTo>
                    <a:lnTo>
                      <a:pt x="3114" y="395"/>
                    </a:lnTo>
                    <a:lnTo>
                      <a:pt x="3128" y="413"/>
                    </a:lnTo>
                    <a:lnTo>
                      <a:pt x="3128" y="413"/>
                    </a:lnTo>
                    <a:lnTo>
                      <a:pt x="3142" y="395"/>
                    </a:lnTo>
                    <a:lnTo>
                      <a:pt x="3159" y="375"/>
                    </a:lnTo>
                    <a:lnTo>
                      <a:pt x="3182" y="349"/>
                    </a:lnTo>
                    <a:lnTo>
                      <a:pt x="3213" y="318"/>
                    </a:lnTo>
                    <a:lnTo>
                      <a:pt x="3250" y="282"/>
                    </a:lnTo>
                    <a:lnTo>
                      <a:pt x="3271" y="263"/>
                    </a:lnTo>
                    <a:lnTo>
                      <a:pt x="3294" y="245"/>
                    </a:lnTo>
                    <a:lnTo>
                      <a:pt x="3317" y="225"/>
                    </a:lnTo>
                    <a:lnTo>
                      <a:pt x="3343" y="206"/>
                    </a:lnTo>
                    <a:lnTo>
                      <a:pt x="3370" y="187"/>
                    </a:lnTo>
                    <a:lnTo>
                      <a:pt x="3399" y="168"/>
                    </a:lnTo>
                    <a:lnTo>
                      <a:pt x="3430" y="148"/>
                    </a:lnTo>
                    <a:lnTo>
                      <a:pt x="3461" y="130"/>
                    </a:lnTo>
                    <a:lnTo>
                      <a:pt x="3494" y="112"/>
                    </a:lnTo>
                    <a:lnTo>
                      <a:pt x="3530" y="95"/>
                    </a:lnTo>
                    <a:lnTo>
                      <a:pt x="3566" y="79"/>
                    </a:lnTo>
                    <a:lnTo>
                      <a:pt x="3604" y="64"/>
                    </a:lnTo>
                    <a:lnTo>
                      <a:pt x="3643" y="50"/>
                    </a:lnTo>
                    <a:lnTo>
                      <a:pt x="3684" y="38"/>
                    </a:lnTo>
                    <a:lnTo>
                      <a:pt x="3726" y="26"/>
                    </a:lnTo>
                    <a:lnTo>
                      <a:pt x="3769" y="17"/>
                    </a:lnTo>
                    <a:lnTo>
                      <a:pt x="3816" y="10"/>
                    </a:lnTo>
                    <a:lnTo>
                      <a:pt x="3862" y="4"/>
                    </a:lnTo>
                    <a:lnTo>
                      <a:pt x="3910" y="1"/>
                    </a:lnTo>
                    <a:lnTo>
                      <a:pt x="3959" y="0"/>
                    </a:lnTo>
                    <a:lnTo>
                      <a:pt x="3959" y="0"/>
                    </a:lnTo>
                    <a:lnTo>
                      <a:pt x="4008" y="1"/>
                    </a:lnTo>
                    <a:lnTo>
                      <a:pt x="4054" y="4"/>
                    </a:lnTo>
                    <a:lnTo>
                      <a:pt x="4099" y="10"/>
                    </a:lnTo>
                    <a:lnTo>
                      <a:pt x="4140" y="17"/>
                    </a:lnTo>
                    <a:lnTo>
                      <a:pt x="4182" y="26"/>
                    </a:lnTo>
                    <a:lnTo>
                      <a:pt x="4222" y="38"/>
                    </a:lnTo>
                    <a:lnTo>
                      <a:pt x="4261" y="50"/>
                    </a:lnTo>
                    <a:lnTo>
                      <a:pt x="4299" y="64"/>
                    </a:lnTo>
                    <a:lnTo>
                      <a:pt x="4338" y="79"/>
                    </a:lnTo>
                    <a:lnTo>
                      <a:pt x="4377" y="95"/>
                    </a:lnTo>
                    <a:lnTo>
                      <a:pt x="4458" y="130"/>
                    </a:lnTo>
                    <a:lnTo>
                      <a:pt x="4543" y="168"/>
                    </a:lnTo>
                    <a:lnTo>
                      <a:pt x="4589" y="187"/>
                    </a:lnTo>
                    <a:lnTo>
                      <a:pt x="4637" y="206"/>
                    </a:lnTo>
                    <a:lnTo>
                      <a:pt x="4687" y="225"/>
                    </a:lnTo>
                    <a:lnTo>
                      <a:pt x="4741" y="245"/>
                    </a:lnTo>
                    <a:lnTo>
                      <a:pt x="4798" y="263"/>
                    </a:lnTo>
                    <a:lnTo>
                      <a:pt x="4859" y="282"/>
                    </a:lnTo>
                    <a:lnTo>
                      <a:pt x="4923" y="300"/>
                    </a:lnTo>
                    <a:lnTo>
                      <a:pt x="4992" y="318"/>
                    </a:lnTo>
                    <a:lnTo>
                      <a:pt x="5066" y="334"/>
                    </a:lnTo>
                    <a:lnTo>
                      <a:pt x="5146" y="349"/>
                    </a:lnTo>
                    <a:lnTo>
                      <a:pt x="5230" y="363"/>
                    </a:lnTo>
                    <a:lnTo>
                      <a:pt x="5319" y="375"/>
                    </a:lnTo>
                    <a:lnTo>
                      <a:pt x="5416" y="386"/>
                    </a:lnTo>
                    <a:lnTo>
                      <a:pt x="5519" y="395"/>
                    </a:lnTo>
                    <a:lnTo>
                      <a:pt x="5628" y="403"/>
                    </a:lnTo>
                    <a:lnTo>
                      <a:pt x="5744" y="409"/>
                    </a:lnTo>
                    <a:lnTo>
                      <a:pt x="5869" y="412"/>
                    </a:lnTo>
                    <a:lnTo>
                      <a:pt x="6001" y="413"/>
                    </a:lnTo>
                    <a:lnTo>
                      <a:pt x="6256" y="660"/>
                    </a:lnTo>
                    <a:close/>
                  </a:path>
                </a:pathLst>
              </a:custGeom>
              <a:solidFill>
                <a:srgbClr val="F7F2D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4325938" y="4114967"/>
                <a:ext cx="492125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37" extrusionOk="0">
                    <a:moveTo>
                      <a:pt x="19" y="137"/>
                    </a:moveTo>
                    <a:lnTo>
                      <a:pt x="19" y="137"/>
                    </a:lnTo>
                    <a:lnTo>
                      <a:pt x="13" y="136"/>
                    </a:lnTo>
                    <a:lnTo>
                      <a:pt x="7" y="133"/>
                    </a:lnTo>
                    <a:lnTo>
                      <a:pt x="7" y="133"/>
                    </a:lnTo>
                    <a:lnTo>
                      <a:pt x="4" y="130"/>
                    </a:lnTo>
                    <a:lnTo>
                      <a:pt x="3" y="127"/>
                    </a:lnTo>
                    <a:lnTo>
                      <a:pt x="1" y="123"/>
                    </a:lnTo>
                    <a:lnTo>
                      <a:pt x="0" y="120"/>
                    </a:lnTo>
                    <a:lnTo>
                      <a:pt x="0" y="116"/>
                    </a:lnTo>
                    <a:lnTo>
                      <a:pt x="1" y="113"/>
                    </a:lnTo>
                    <a:lnTo>
                      <a:pt x="3" y="109"/>
                    </a:lnTo>
                    <a:lnTo>
                      <a:pt x="5" y="106"/>
                    </a:lnTo>
                    <a:lnTo>
                      <a:pt x="5" y="106"/>
                    </a:lnTo>
                    <a:lnTo>
                      <a:pt x="13" y="98"/>
                    </a:lnTo>
                    <a:lnTo>
                      <a:pt x="23" y="90"/>
                    </a:lnTo>
                    <a:lnTo>
                      <a:pt x="36" y="81"/>
                    </a:lnTo>
                    <a:lnTo>
                      <a:pt x="51" y="71"/>
                    </a:lnTo>
                    <a:lnTo>
                      <a:pt x="67" y="63"/>
                    </a:lnTo>
                    <a:lnTo>
                      <a:pt x="84" y="54"/>
                    </a:lnTo>
                    <a:lnTo>
                      <a:pt x="104" y="46"/>
                    </a:lnTo>
                    <a:lnTo>
                      <a:pt x="123" y="38"/>
                    </a:lnTo>
                    <a:lnTo>
                      <a:pt x="145" y="30"/>
                    </a:lnTo>
                    <a:lnTo>
                      <a:pt x="167" y="23"/>
                    </a:lnTo>
                    <a:lnTo>
                      <a:pt x="190" y="16"/>
                    </a:lnTo>
                    <a:lnTo>
                      <a:pt x="214" y="12"/>
                    </a:lnTo>
                    <a:lnTo>
                      <a:pt x="237" y="7"/>
                    </a:lnTo>
                    <a:lnTo>
                      <a:pt x="262" y="3"/>
                    </a:lnTo>
                    <a:lnTo>
                      <a:pt x="286" y="1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34" y="1"/>
                    </a:lnTo>
                    <a:lnTo>
                      <a:pt x="357" y="3"/>
                    </a:lnTo>
                    <a:lnTo>
                      <a:pt x="381" y="7"/>
                    </a:lnTo>
                    <a:lnTo>
                      <a:pt x="406" y="12"/>
                    </a:lnTo>
                    <a:lnTo>
                      <a:pt x="429" y="17"/>
                    </a:lnTo>
                    <a:lnTo>
                      <a:pt x="452" y="24"/>
                    </a:lnTo>
                    <a:lnTo>
                      <a:pt x="474" y="31"/>
                    </a:lnTo>
                    <a:lnTo>
                      <a:pt x="494" y="39"/>
                    </a:lnTo>
                    <a:lnTo>
                      <a:pt x="515" y="47"/>
                    </a:lnTo>
                    <a:lnTo>
                      <a:pt x="533" y="56"/>
                    </a:lnTo>
                    <a:lnTo>
                      <a:pt x="552" y="65"/>
                    </a:lnTo>
                    <a:lnTo>
                      <a:pt x="568" y="74"/>
                    </a:lnTo>
                    <a:lnTo>
                      <a:pt x="582" y="82"/>
                    </a:lnTo>
                    <a:lnTo>
                      <a:pt x="594" y="90"/>
                    </a:lnTo>
                    <a:lnTo>
                      <a:pt x="606" y="98"/>
                    </a:lnTo>
                    <a:lnTo>
                      <a:pt x="614" y="105"/>
                    </a:lnTo>
                    <a:lnTo>
                      <a:pt x="614" y="105"/>
                    </a:lnTo>
                    <a:lnTo>
                      <a:pt x="616" y="108"/>
                    </a:lnTo>
                    <a:lnTo>
                      <a:pt x="619" y="111"/>
                    </a:lnTo>
                    <a:lnTo>
                      <a:pt x="620" y="114"/>
                    </a:lnTo>
                    <a:lnTo>
                      <a:pt x="620" y="119"/>
                    </a:lnTo>
                    <a:lnTo>
                      <a:pt x="620" y="122"/>
                    </a:lnTo>
                    <a:lnTo>
                      <a:pt x="619" y="126"/>
                    </a:lnTo>
                    <a:lnTo>
                      <a:pt x="617" y="129"/>
                    </a:lnTo>
                    <a:lnTo>
                      <a:pt x="615" y="131"/>
                    </a:lnTo>
                    <a:lnTo>
                      <a:pt x="615" y="131"/>
                    </a:lnTo>
                    <a:lnTo>
                      <a:pt x="612" y="134"/>
                    </a:lnTo>
                    <a:lnTo>
                      <a:pt x="608" y="136"/>
                    </a:lnTo>
                    <a:lnTo>
                      <a:pt x="605" y="137"/>
                    </a:lnTo>
                    <a:lnTo>
                      <a:pt x="601" y="137"/>
                    </a:lnTo>
                    <a:lnTo>
                      <a:pt x="598" y="137"/>
                    </a:lnTo>
                    <a:lnTo>
                      <a:pt x="594" y="136"/>
                    </a:lnTo>
                    <a:lnTo>
                      <a:pt x="591" y="135"/>
                    </a:lnTo>
                    <a:lnTo>
                      <a:pt x="589" y="133"/>
                    </a:lnTo>
                    <a:lnTo>
                      <a:pt x="589" y="133"/>
                    </a:lnTo>
                    <a:lnTo>
                      <a:pt x="582" y="127"/>
                    </a:lnTo>
                    <a:lnTo>
                      <a:pt x="573" y="120"/>
                    </a:lnTo>
                    <a:lnTo>
                      <a:pt x="548" y="106"/>
                    </a:lnTo>
                    <a:lnTo>
                      <a:pt x="517" y="90"/>
                    </a:lnTo>
                    <a:lnTo>
                      <a:pt x="482" y="75"/>
                    </a:lnTo>
                    <a:lnTo>
                      <a:pt x="462" y="67"/>
                    </a:lnTo>
                    <a:lnTo>
                      <a:pt x="441" y="60"/>
                    </a:lnTo>
                    <a:lnTo>
                      <a:pt x="421" y="54"/>
                    </a:lnTo>
                    <a:lnTo>
                      <a:pt x="399" y="48"/>
                    </a:lnTo>
                    <a:lnTo>
                      <a:pt x="377" y="44"/>
                    </a:lnTo>
                    <a:lnTo>
                      <a:pt x="355" y="42"/>
                    </a:lnTo>
                    <a:lnTo>
                      <a:pt x="332" y="39"/>
                    </a:lnTo>
                    <a:lnTo>
                      <a:pt x="310" y="38"/>
                    </a:lnTo>
                    <a:lnTo>
                      <a:pt x="310" y="38"/>
                    </a:lnTo>
                    <a:lnTo>
                      <a:pt x="286" y="39"/>
                    </a:lnTo>
                    <a:lnTo>
                      <a:pt x="260" y="43"/>
                    </a:lnTo>
                    <a:lnTo>
                      <a:pt x="235" y="47"/>
                    </a:lnTo>
                    <a:lnTo>
                      <a:pt x="211" y="54"/>
                    </a:lnTo>
                    <a:lnTo>
                      <a:pt x="187" y="61"/>
                    </a:lnTo>
                    <a:lnTo>
                      <a:pt x="163" y="70"/>
                    </a:lnTo>
                    <a:lnTo>
                      <a:pt x="141" y="78"/>
                    </a:lnTo>
                    <a:lnTo>
                      <a:pt x="120" y="88"/>
                    </a:lnTo>
                    <a:lnTo>
                      <a:pt x="83" y="106"/>
                    </a:lnTo>
                    <a:lnTo>
                      <a:pt x="54" y="120"/>
                    </a:lnTo>
                    <a:lnTo>
                      <a:pt x="37" y="130"/>
                    </a:lnTo>
                    <a:lnTo>
                      <a:pt x="34" y="131"/>
                    </a:lnTo>
                    <a:lnTo>
                      <a:pt x="32" y="131"/>
                    </a:lnTo>
                    <a:lnTo>
                      <a:pt x="34" y="131"/>
                    </a:lnTo>
                    <a:lnTo>
                      <a:pt x="34" y="131"/>
                    </a:lnTo>
                    <a:lnTo>
                      <a:pt x="30" y="134"/>
                    </a:lnTo>
                    <a:lnTo>
                      <a:pt x="27" y="136"/>
                    </a:lnTo>
                    <a:lnTo>
                      <a:pt x="23" y="137"/>
                    </a:lnTo>
                    <a:lnTo>
                      <a:pt x="19" y="137"/>
                    </a:lnTo>
                    <a:lnTo>
                      <a:pt x="19" y="137"/>
                    </a:lnTo>
                    <a:close/>
                  </a:path>
                </a:pathLst>
              </a:custGeom>
              <a:solidFill>
                <a:srgbClr val="A9B2B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414588" y="3829217"/>
                <a:ext cx="2033588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382" extrusionOk="0">
                    <a:moveTo>
                      <a:pt x="0" y="381"/>
                    </a:moveTo>
                    <a:lnTo>
                      <a:pt x="0" y="381"/>
                    </a:lnTo>
                    <a:lnTo>
                      <a:pt x="87" y="378"/>
                    </a:lnTo>
                    <a:lnTo>
                      <a:pt x="172" y="375"/>
                    </a:lnTo>
                    <a:lnTo>
                      <a:pt x="257" y="370"/>
                    </a:lnTo>
                    <a:lnTo>
                      <a:pt x="341" y="364"/>
                    </a:lnTo>
                    <a:lnTo>
                      <a:pt x="341" y="364"/>
                    </a:lnTo>
                    <a:lnTo>
                      <a:pt x="426" y="358"/>
                    </a:lnTo>
                    <a:lnTo>
                      <a:pt x="512" y="350"/>
                    </a:lnTo>
                    <a:lnTo>
                      <a:pt x="596" y="339"/>
                    </a:lnTo>
                    <a:lnTo>
                      <a:pt x="680" y="326"/>
                    </a:lnTo>
                    <a:lnTo>
                      <a:pt x="680" y="326"/>
                    </a:lnTo>
                    <a:lnTo>
                      <a:pt x="764" y="311"/>
                    </a:lnTo>
                    <a:lnTo>
                      <a:pt x="848" y="295"/>
                    </a:lnTo>
                    <a:lnTo>
                      <a:pt x="889" y="286"/>
                    </a:lnTo>
                    <a:lnTo>
                      <a:pt x="930" y="276"/>
                    </a:lnTo>
                    <a:lnTo>
                      <a:pt x="971" y="265"/>
                    </a:lnTo>
                    <a:lnTo>
                      <a:pt x="1012" y="254"/>
                    </a:lnTo>
                    <a:lnTo>
                      <a:pt x="1012" y="254"/>
                    </a:lnTo>
                    <a:lnTo>
                      <a:pt x="1053" y="241"/>
                    </a:lnTo>
                    <a:lnTo>
                      <a:pt x="1093" y="229"/>
                    </a:lnTo>
                    <a:lnTo>
                      <a:pt x="1133" y="215"/>
                    </a:lnTo>
                    <a:lnTo>
                      <a:pt x="1173" y="200"/>
                    </a:lnTo>
                    <a:lnTo>
                      <a:pt x="1213" y="185"/>
                    </a:lnTo>
                    <a:lnTo>
                      <a:pt x="1252" y="169"/>
                    </a:lnTo>
                    <a:lnTo>
                      <a:pt x="1330" y="135"/>
                    </a:lnTo>
                    <a:lnTo>
                      <a:pt x="1330" y="135"/>
                    </a:lnTo>
                    <a:lnTo>
                      <a:pt x="1409" y="101"/>
                    </a:lnTo>
                    <a:lnTo>
                      <a:pt x="1448" y="85"/>
                    </a:lnTo>
                    <a:lnTo>
                      <a:pt x="1488" y="68"/>
                    </a:lnTo>
                    <a:lnTo>
                      <a:pt x="1528" y="52"/>
                    </a:lnTo>
                    <a:lnTo>
                      <a:pt x="1569" y="40"/>
                    </a:lnTo>
                    <a:lnTo>
                      <a:pt x="1610" y="27"/>
                    </a:lnTo>
                    <a:lnTo>
                      <a:pt x="1653" y="18"/>
                    </a:lnTo>
                    <a:lnTo>
                      <a:pt x="1653" y="18"/>
                    </a:lnTo>
                    <a:lnTo>
                      <a:pt x="1695" y="10"/>
                    </a:lnTo>
                    <a:lnTo>
                      <a:pt x="1738" y="4"/>
                    </a:lnTo>
                    <a:lnTo>
                      <a:pt x="1781" y="2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67" y="2"/>
                    </a:lnTo>
                    <a:lnTo>
                      <a:pt x="1911" y="5"/>
                    </a:lnTo>
                    <a:lnTo>
                      <a:pt x="1953" y="11"/>
                    </a:lnTo>
                    <a:lnTo>
                      <a:pt x="1996" y="19"/>
                    </a:lnTo>
                    <a:lnTo>
                      <a:pt x="1996" y="19"/>
                    </a:lnTo>
                    <a:lnTo>
                      <a:pt x="2037" y="28"/>
                    </a:lnTo>
                    <a:lnTo>
                      <a:pt x="2079" y="40"/>
                    </a:lnTo>
                    <a:lnTo>
                      <a:pt x="2120" y="53"/>
                    </a:lnTo>
                    <a:lnTo>
                      <a:pt x="2161" y="70"/>
                    </a:lnTo>
                    <a:lnTo>
                      <a:pt x="2200" y="87"/>
                    </a:lnTo>
                    <a:lnTo>
                      <a:pt x="2238" y="105"/>
                    </a:lnTo>
                    <a:lnTo>
                      <a:pt x="2276" y="126"/>
                    </a:lnTo>
                    <a:lnTo>
                      <a:pt x="2313" y="149"/>
                    </a:lnTo>
                    <a:lnTo>
                      <a:pt x="2348" y="173"/>
                    </a:lnTo>
                    <a:lnTo>
                      <a:pt x="2383" y="199"/>
                    </a:lnTo>
                    <a:lnTo>
                      <a:pt x="2416" y="225"/>
                    </a:lnTo>
                    <a:lnTo>
                      <a:pt x="2449" y="254"/>
                    </a:lnTo>
                    <a:lnTo>
                      <a:pt x="2478" y="284"/>
                    </a:lnTo>
                    <a:lnTo>
                      <a:pt x="2508" y="315"/>
                    </a:lnTo>
                    <a:lnTo>
                      <a:pt x="2536" y="347"/>
                    </a:lnTo>
                    <a:lnTo>
                      <a:pt x="2563" y="381"/>
                    </a:lnTo>
                    <a:lnTo>
                      <a:pt x="2563" y="381"/>
                    </a:lnTo>
                    <a:lnTo>
                      <a:pt x="2535" y="348"/>
                    </a:lnTo>
                    <a:lnTo>
                      <a:pt x="2506" y="317"/>
                    </a:lnTo>
                    <a:lnTo>
                      <a:pt x="2475" y="287"/>
                    </a:lnTo>
                    <a:lnTo>
                      <a:pt x="2444" y="258"/>
                    </a:lnTo>
                    <a:lnTo>
                      <a:pt x="2411" y="232"/>
                    </a:lnTo>
                    <a:lnTo>
                      <a:pt x="2377" y="207"/>
                    </a:lnTo>
                    <a:lnTo>
                      <a:pt x="2341" y="182"/>
                    </a:lnTo>
                    <a:lnTo>
                      <a:pt x="2306" y="159"/>
                    </a:lnTo>
                    <a:lnTo>
                      <a:pt x="2306" y="159"/>
                    </a:lnTo>
                    <a:lnTo>
                      <a:pt x="2269" y="138"/>
                    </a:lnTo>
                    <a:lnTo>
                      <a:pt x="2232" y="118"/>
                    </a:lnTo>
                    <a:lnTo>
                      <a:pt x="2194" y="99"/>
                    </a:lnTo>
                    <a:lnTo>
                      <a:pt x="2155" y="83"/>
                    </a:lnTo>
                    <a:lnTo>
                      <a:pt x="2115" y="70"/>
                    </a:lnTo>
                    <a:lnTo>
                      <a:pt x="2074" y="57"/>
                    </a:lnTo>
                    <a:lnTo>
                      <a:pt x="2034" y="46"/>
                    </a:lnTo>
                    <a:lnTo>
                      <a:pt x="1992" y="37"/>
                    </a:lnTo>
                    <a:lnTo>
                      <a:pt x="1992" y="37"/>
                    </a:lnTo>
                    <a:lnTo>
                      <a:pt x="1951" y="32"/>
                    </a:lnTo>
                    <a:lnTo>
                      <a:pt x="1908" y="26"/>
                    </a:lnTo>
                    <a:lnTo>
                      <a:pt x="1867" y="23"/>
                    </a:lnTo>
                    <a:lnTo>
                      <a:pt x="1824" y="22"/>
                    </a:lnTo>
                    <a:lnTo>
                      <a:pt x="1782" y="23"/>
                    </a:lnTo>
                    <a:lnTo>
                      <a:pt x="1740" y="27"/>
                    </a:lnTo>
                    <a:lnTo>
                      <a:pt x="1699" y="32"/>
                    </a:lnTo>
                    <a:lnTo>
                      <a:pt x="1657" y="40"/>
                    </a:lnTo>
                    <a:lnTo>
                      <a:pt x="1657" y="40"/>
                    </a:lnTo>
                    <a:lnTo>
                      <a:pt x="1616" y="49"/>
                    </a:lnTo>
                    <a:lnTo>
                      <a:pt x="1576" y="61"/>
                    </a:lnTo>
                    <a:lnTo>
                      <a:pt x="1536" y="75"/>
                    </a:lnTo>
                    <a:lnTo>
                      <a:pt x="1496" y="90"/>
                    </a:lnTo>
                    <a:lnTo>
                      <a:pt x="1457" y="106"/>
                    </a:lnTo>
                    <a:lnTo>
                      <a:pt x="1418" y="124"/>
                    </a:lnTo>
                    <a:lnTo>
                      <a:pt x="1341" y="158"/>
                    </a:lnTo>
                    <a:lnTo>
                      <a:pt x="1341" y="158"/>
                    </a:lnTo>
                    <a:lnTo>
                      <a:pt x="1261" y="192"/>
                    </a:lnTo>
                    <a:lnTo>
                      <a:pt x="1221" y="207"/>
                    </a:lnTo>
                    <a:lnTo>
                      <a:pt x="1182" y="223"/>
                    </a:lnTo>
                    <a:lnTo>
                      <a:pt x="1141" y="237"/>
                    </a:lnTo>
                    <a:lnTo>
                      <a:pt x="1100" y="250"/>
                    </a:lnTo>
                    <a:lnTo>
                      <a:pt x="1060" y="263"/>
                    </a:lnTo>
                    <a:lnTo>
                      <a:pt x="1018" y="276"/>
                    </a:lnTo>
                    <a:lnTo>
                      <a:pt x="1018" y="276"/>
                    </a:lnTo>
                    <a:lnTo>
                      <a:pt x="977" y="287"/>
                    </a:lnTo>
                    <a:lnTo>
                      <a:pt x="935" y="298"/>
                    </a:lnTo>
                    <a:lnTo>
                      <a:pt x="894" y="307"/>
                    </a:lnTo>
                    <a:lnTo>
                      <a:pt x="851" y="316"/>
                    </a:lnTo>
                    <a:lnTo>
                      <a:pt x="810" y="325"/>
                    </a:lnTo>
                    <a:lnTo>
                      <a:pt x="767" y="332"/>
                    </a:lnTo>
                    <a:lnTo>
                      <a:pt x="726" y="339"/>
                    </a:lnTo>
                    <a:lnTo>
                      <a:pt x="683" y="346"/>
                    </a:lnTo>
                    <a:lnTo>
                      <a:pt x="683" y="346"/>
                    </a:lnTo>
                    <a:lnTo>
                      <a:pt x="598" y="356"/>
                    </a:lnTo>
                    <a:lnTo>
                      <a:pt x="513" y="364"/>
                    </a:lnTo>
                    <a:lnTo>
                      <a:pt x="427" y="371"/>
                    </a:lnTo>
                    <a:lnTo>
                      <a:pt x="342" y="377"/>
                    </a:lnTo>
                    <a:lnTo>
                      <a:pt x="342" y="377"/>
                    </a:lnTo>
                    <a:lnTo>
                      <a:pt x="257" y="379"/>
                    </a:lnTo>
                    <a:lnTo>
                      <a:pt x="172" y="382"/>
                    </a:lnTo>
                    <a:lnTo>
                      <a:pt x="87" y="382"/>
                    </a:lnTo>
                    <a:lnTo>
                      <a:pt x="0" y="381"/>
                    </a:lnTo>
                    <a:lnTo>
                      <a:pt x="0" y="381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3424238" y="3735554"/>
                <a:ext cx="1023938" cy="303213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381" extrusionOk="0">
                    <a:moveTo>
                      <a:pt x="0" y="174"/>
                    </a:moveTo>
                    <a:lnTo>
                      <a:pt x="0" y="174"/>
                    </a:lnTo>
                    <a:lnTo>
                      <a:pt x="81" y="136"/>
                    </a:lnTo>
                    <a:lnTo>
                      <a:pt x="162" y="97"/>
                    </a:lnTo>
                    <a:lnTo>
                      <a:pt x="203" y="78"/>
                    </a:lnTo>
                    <a:lnTo>
                      <a:pt x="245" y="61"/>
                    </a:lnTo>
                    <a:lnTo>
                      <a:pt x="286" y="46"/>
                    </a:lnTo>
                    <a:lnTo>
                      <a:pt x="330" y="32"/>
                    </a:lnTo>
                    <a:lnTo>
                      <a:pt x="330" y="32"/>
                    </a:lnTo>
                    <a:lnTo>
                      <a:pt x="352" y="25"/>
                    </a:lnTo>
                    <a:lnTo>
                      <a:pt x="374" y="19"/>
                    </a:lnTo>
                    <a:lnTo>
                      <a:pt x="419" y="11"/>
                    </a:lnTo>
                    <a:lnTo>
                      <a:pt x="464" y="4"/>
                    </a:lnTo>
                    <a:lnTo>
                      <a:pt x="509" y="1"/>
                    </a:lnTo>
                    <a:lnTo>
                      <a:pt x="509" y="1"/>
                    </a:lnTo>
                    <a:lnTo>
                      <a:pt x="555" y="0"/>
                    </a:lnTo>
                    <a:lnTo>
                      <a:pt x="600" y="1"/>
                    </a:lnTo>
                    <a:lnTo>
                      <a:pt x="644" y="4"/>
                    </a:lnTo>
                    <a:lnTo>
                      <a:pt x="691" y="10"/>
                    </a:lnTo>
                    <a:lnTo>
                      <a:pt x="691" y="10"/>
                    </a:lnTo>
                    <a:lnTo>
                      <a:pt x="734" y="18"/>
                    </a:lnTo>
                    <a:lnTo>
                      <a:pt x="779" y="29"/>
                    </a:lnTo>
                    <a:lnTo>
                      <a:pt x="823" y="41"/>
                    </a:lnTo>
                    <a:lnTo>
                      <a:pt x="866" y="56"/>
                    </a:lnTo>
                    <a:lnTo>
                      <a:pt x="866" y="56"/>
                    </a:lnTo>
                    <a:lnTo>
                      <a:pt x="907" y="74"/>
                    </a:lnTo>
                    <a:lnTo>
                      <a:pt x="949" y="93"/>
                    </a:lnTo>
                    <a:lnTo>
                      <a:pt x="989" y="114"/>
                    </a:lnTo>
                    <a:lnTo>
                      <a:pt x="1028" y="137"/>
                    </a:lnTo>
                    <a:lnTo>
                      <a:pt x="1028" y="137"/>
                    </a:lnTo>
                    <a:lnTo>
                      <a:pt x="1066" y="162"/>
                    </a:lnTo>
                    <a:lnTo>
                      <a:pt x="1102" y="189"/>
                    </a:lnTo>
                    <a:lnTo>
                      <a:pt x="1137" y="216"/>
                    </a:lnTo>
                    <a:lnTo>
                      <a:pt x="1171" y="246"/>
                    </a:lnTo>
                    <a:lnTo>
                      <a:pt x="1204" y="278"/>
                    </a:lnTo>
                    <a:lnTo>
                      <a:pt x="1234" y="311"/>
                    </a:lnTo>
                    <a:lnTo>
                      <a:pt x="1264" y="344"/>
                    </a:lnTo>
                    <a:lnTo>
                      <a:pt x="1291" y="381"/>
                    </a:lnTo>
                    <a:lnTo>
                      <a:pt x="1291" y="381"/>
                    </a:lnTo>
                    <a:lnTo>
                      <a:pt x="1261" y="347"/>
                    </a:lnTo>
                    <a:lnTo>
                      <a:pt x="1229" y="316"/>
                    </a:lnTo>
                    <a:lnTo>
                      <a:pt x="1197" y="284"/>
                    </a:lnTo>
                    <a:lnTo>
                      <a:pt x="1163" y="256"/>
                    </a:lnTo>
                    <a:lnTo>
                      <a:pt x="1163" y="256"/>
                    </a:lnTo>
                    <a:lnTo>
                      <a:pt x="1128" y="228"/>
                    </a:lnTo>
                    <a:lnTo>
                      <a:pt x="1092" y="202"/>
                    </a:lnTo>
                    <a:lnTo>
                      <a:pt x="1056" y="177"/>
                    </a:lnTo>
                    <a:lnTo>
                      <a:pt x="1018" y="154"/>
                    </a:lnTo>
                    <a:lnTo>
                      <a:pt x="1018" y="154"/>
                    </a:lnTo>
                    <a:lnTo>
                      <a:pt x="978" y="132"/>
                    </a:lnTo>
                    <a:lnTo>
                      <a:pt x="939" y="113"/>
                    </a:lnTo>
                    <a:lnTo>
                      <a:pt x="899" y="94"/>
                    </a:lnTo>
                    <a:lnTo>
                      <a:pt x="858" y="78"/>
                    </a:lnTo>
                    <a:lnTo>
                      <a:pt x="815" y="64"/>
                    </a:lnTo>
                    <a:lnTo>
                      <a:pt x="772" y="53"/>
                    </a:lnTo>
                    <a:lnTo>
                      <a:pt x="730" y="42"/>
                    </a:lnTo>
                    <a:lnTo>
                      <a:pt x="686" y="34"/>
                    </a:lnTo>
                    <a:lnTo>
                      <a:pt x="686" y="34"/>
                    </a:lnTo>
                    <a:lnTo>
                      <a:pt x="642" y="29"/>
                    </a:lnTo>
                    <a:lnTo>
                      <a:pt x="598" y="25"/>
                    </a:lnTo>
                    <a:lnTo>
                      <a:pt x="554" y="24"/>
                    </a:lnTo>
                    <a:lnTo>
                      <a:pt x="510" y="24"/>
                    </a:lnTo>
                    <a:lnTo>
                      <a:pt x="466" y="28"/>
                    </a:lnTo>
                    <a:lnTo>
                      <a:pt x="422" y="33"/>
                    </a:lnTo>
                    <a:lnTo>
                      <a:pt x="378" y="40"/>
                    </a:lnTo>
                    <a:lnTo>
                      <a:pt x="335" y="51"/>
                    </a:lnTo>
                    <a:lnTo>
                      <a:pt x="335" y="51"/>
                    </a:lnTo>
                    <a:lnTo>
                      <a:pt x="292" y="62"/>
                    </a:lnTo>
                    <a:lnTo>
                      <a:pt x="251" y="77"/>
                    </a:lnTo>
                    <a:lnTo>
                      <a:pt x="208" y="92"/>
                    </a:lnTo>
                    <a:lnTo>
                      <a:pt x="167" y="108"/>
                    </a:lnTo>
                    <a:lnTo>
                      <a:pt x="167" y="108"/>
                    </a:lnTo>
                    <a:lnTo>
                      <a:pt x="84" y="142"/>
                    </a:lnTo>
                    <a:lnTo>
                      <a:pt x="42" y="158"/>
                    </a:lnTo>
                    <a:lnTo>
                      <a:pt x="0" y="174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2354263" y="3905417"/>
                <a:ext cx="106997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210" extrusionOk="0">
                    <a:moveTo>
                      <a:pt x="0" y="206"/>
                    </a:moveTo>
                    <a:lnTo>
                      <a:pt x="0" y="206"/>
                    </a:lnTo>
                    <a:lnTo>
                      <a:pt x="171" y="198"/>
                    </a:lnTo>
                    <a:lnTo>
                      <a:pt x="257" y="192"/>
                    </a:lnTo>
                    <a:lnTo>
                      <a:pt x="342" y="187"/>
                    </a:lnTo>
                    <a:lnTo>
                      <a:pt x="342" y="187"/>
                    </a:lnTo>
                    <a:lnTo>
                      <a:pt x="427" y="181"/>
                    </a:lnTo>
                    <a:lnTo>
                      <a:pt x="513" y="173"/>
                    </a:lnTo>
                    <a:lnTo>
                      <a:pt x="598" y="164"/>
                    </a:lnTo>
                    <a:lnTo>
                      <a:pt x="682" y="153"/>
                    </a:lnTo>
                    <a:lnTo>
                      <a:pt x="682" y="153"/>
                    </a:lnTo>
                    <a:lnTo>
                      <a:pt x="767" y="141"/>
                    </a:lnTo>
                    <a:lnTo>
                      <a:pt x="851" y="127"/>
                    </a:lnTo>
                    <a:lnTo>
                      <a:pt x="935" y="112"/>
                    </a:lnTo>
                    <a:lnTo>
                      <a:pt x="1019" y="95"/>
                    </a:lnTo>
                    <a:lnTo>
                      <a:pt x="1019" y="95"/>
                    </a:lnTo>
                    <a:lnTo>
                      <a:pt x="1102" y="75"/>
                    </a:lnTo>
                    <a:lnTo>
                      <a:pt x="1185" y="52"/>
                    </a:lnTo>
                    <a:lnTo>
                      <a:pt x="1226" y="40"/>
                    </a:lnTo>
                    <a:lnTo>
                      <a:pt x="1267" y="28"/>
                    </a:lnTo>
                    <a:lnTo>
                      <a:pt x="1307" y="14"/>
                    </a:lnTo>
                    <a:lnTo>
                      <a:pt x="1348" y="0"/>
                    </a:lnTo>
                    <a:lnTo>
                      <a:pt x="1348" y="0"/>
                    </a:lnTo>
                    <a:lnTo>
                      <a:pt x="1308" y="17"/>
                    </a:lnTo>
                    <a:lnTo>
                      <a:pt x="1269" y="33"/>
                    </a:lnTo>
                    <a:lnTo>
                      <a:pt x="1229" y="50"/>
                    </a:lnTo>
                    <a:lnTo>
                      <a:pt x="1189" y="65"/>
                    </a:lnTo>
                    <a:lnTo>
                      <a:pt x="1147" y="77"/>
                    </a:lnTo>
                    <a:lnTo>
                      <a:pt x="1107" y="90"/>
                    </a:lnTo>
                    <a:lnTo>
                      <a:pt x="1065" y="103"/>
                    </a:lnTo>
                    <a:lnTo>
                      <a:pt x="1024" y="113"/>
                    </a:lnTo>
                    <a:lnTo>
                      <a:pt x="1024" y="113"/>
                    </a:lnTo>
                    <a:lnTo>
                      <a:pt x="981" y="123"/>
                    </a:lnTo>
                    <a:lnTo>
                      <a:pt x="940" y="134"/>
                    </a:lnTo>
                    <a:lnTo>
                      <a:pt x="856" y="151"/>
                    </a:lnTo>
                    <a:lnTo>
                      <a:pt x="771" y="165"/>
                    </a:lnTo>
                    <a:lnTo>
                      <a:pt x="685" y="177"/>
                    </a:lnTo>
                    <a:lnTo>
                      <a:pt x="685" y="177"/>
                    </a:lnTo>
                    <a:lnTo>
                      <a:pt x="600" y="188"/>
                    </a:lnTo>
                    <a:lnTo>
                      <a:pt x="515" y="196"/>
                    </a:lnTo>
                    <a:lnTo>
                      <a:pt x="429" y="203"/>
                    </a:lnTo>
                    <a:lnTo>
                      <a:pt x="343" y="206"/>
                    </a:lnTo>
                    <a:lnTo>
                      <a:pt x="343" y="206"/>
                    </a:lnTo>
                    <a:lnTo>
                      <a:pt x="257" y="210"/>
                    </a:lnTo>
                    <a:lnTo>
                      <a:pt x="172" y="210"/>
                    </a:lnTo>
                    <a:lnTo>
                      <a:pt x="85" y="209"/>
                    </a:lnTo>
                    <a:lnTo>
                      <a:pt x="0" y="206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4695826" y="3829217"/>
                <a:ext cx="2033588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382" extrusionOk="0">
                    <a:moveTo>
                      <a:pt x="2563" y="381"/>
                    </a:moveTo>
                    <a:lnTo>
                      <a:pt x="2563" y="381"/>
                    </a:lnTo>
                    <a:lnTo>
                      <a:pt x="2476" y="382"/>
                    </a:lnTo>
                    <a:lnTo>
                      <a:pt x="2391" y="382"/>
                    </a:lnTo>
                    <a:lnTo>
                      <a:pt x="2306" y="379"/>
                    </a:lnTo>
                    <a:lnTo>
                      <a:pt x="2221" y="377"/>
                    </a:lnTo>
                    <a:lnTo>
                      <a:pt x="2221" y="377"/>
                    </a:lnTo>
                    <a:lnTo>
                      <a:pt x="2136" y="371"/>
                    </a:lnTo>
                    <a:lnTo>
                      <a:pt x="2050" y="364"/>
                    </a:lnTo>
                    <a:lnTo>
                      <a:pt x="1965" y="356"/>
                    </a:lnTo>
                    <a:lnTo>
                      <a:pt x="1880" y="346"/>
                    </a:lnTo>
                    <a:lnTo>
                      <a:pt x="1880" y="346"/>
                    </a:lnTo>
                    <a:lnTo>
                      <a:pt x="1837" y="339"/>
                    </a:lnTo>
                    <a:lnTo>
                      <a:pt x="1796" y="332"/>
                    </a:lnTo>
                    <a:lnTo>
                      <a:pt x="1753" y="325"/>
                    </a:lnTo>
                    <a:lnTo>
                      <a:pt x="1712" y="316"/>
                    </a:lnTo>
                    <a:lnTo>
                      <a:pt x="1669" y="307"/>
                    </a:lnTo>
                    <a:lnTo>
                      <a:pt x="1628" y="298"/>
                    </a:lnTo>
                    <a:lnTo>
                      <a:pt x="1586" y="287"/>
                    </a:lnTo>
                    <a:lnTo>
                      <a:pt x="1545" y="276"/>
                    </a:lnTo>
                    <a:lnTo>
                      <a:pt x="1545" y="276"/>
                    </a:lnTo>
                    <a:lnTo>
                      <a:pt x="1503" y="263"/>
                    </a:lnTo>
                    <a:lnTo>
                      <a:pt x="1463" y="250"/>
                    </a:lnTo>
                    <a:lnTo>
                      <a:pt x="1422" y="237"/>
                    </a:lnTo>
                    <a:lnTo>
                      <a:pt x="1381" y="223"/>
                    </a:lnTo>
                    <a:lnTo>
                      <a:pt x="1342" y="207"/>
                    </a:lnTo>
                    <a:lnTo>
                      <a:pt x="1302" y="192"/>
                    </a:lnTo>
                    <a:lnTo>
                      <a:pt x="1222" y="158"/>
                    </a:lnTo>
                    <a:lnTo>
                      <a:pt x="1222" y="158"/>
                    </a:lnTo>
                    <a:lnTo>
                      <a:pt x="1145" y="124"/>
                    </a:lnTo>
                    <a:lnTo>
                      <a:pt x="1106" y="106"/>
                    </a:lnTo>
                    <a:lnTo>
                      <a:pt x="1067" y="90"/>
                    </a:lnTo>
                    <a:lnTo>
                      <a:pt x="1027" y="75"/>
                    </a:lnTo>
                    <a:lnTo>
                      <a:pt x="987" y="61"/>
                    </a:lnTo>
                    <a:lnTo>
                      <a:pt x="947" y="49"/>
                    </a:lnTo>
                    <a:lnTo>
                      <a:pt x="906" y="40"/>
                    </a:lnTo>
                    <a:lnTo>
                      <a:pt x="906" y="40"/>
                    </a:lnTo>
                    <a:lnTo>
                      <a:pt x="864" y="32"/>
                    </a:lnTo>
                    <a:lnTo>
                      <a:pt x="823" y="27"/>
                    </a:lnTo>
                    <a:lnTo>
                      <a:pt x="781" y="23"/>
                    </a:lnTo>
                    <a:lnTo>
                      <a:pt x="739" y="22"/>
                    </a:lnTo>
                    <a:lnTo>
                      <a:pt x="696" y="23"/>
                    </a:lnTo>
                    <a:lnTo>
                      <a:pt x="655" y="26"/>
                    </a:lnTo>
                    <a:lnTo>
                      <a:pt x="612" y="32"/>
                    </a:lnTo>
                    <a:lnTo>
                      <a:pt x="571" y="37"/>
                    </a:lnTo>
                    <a:lnTo>
                      <a:pt x="571" y="37"/>
                    </a:lnTo>
                    <a:lnTo>
                      <a:pt x="529" y="46"/>
                    </a:lnTo>
                    <a:lnTo>
                      <a:pt x="489" y="57"/>
                    </a:lnTo>
                    <a:lnTo>
                      <a:pt x="448" y="70"/>
                    </a:lnTo>
                    <a:lnTo>
                      <a:pt x="408" y="83"/>
                    </a:lnTo>
                    <a:lnTo>
                      <a:pt x="369" y="99"/>
                    </a:lnTo>
                    <a:lnTo>
                      <a:pt x="331" y="118"/>
                    </a:lnTo>
                    <a:lnTo>
                      <a:pt x="294" y="138"/>
                    </a:lnTo>
                    <a:lnTo>
                      <a:pt x="257" y="159"/>
                    </a:lnTo>
                    <a:lnTo>
                      <a:pt x="257" y="159"/>
                    </a:lnTo>
                    <a:lnTo>
                      <a:pt x="222" y="182"/>
                    </a:lnTo>
                    <a:lnTo>
                      <a:pt x="186" y="207"/>
                    </a:lnTo>
                    <a:lnTo>
                      <a:pt x="152" y="232"/>
                    </a:lnTo>
                    <a:lnTo>
                      <a:pt x="119" y="258"/>
                    </a:lnTo>
                    <a:lnTo>
                      <a:pt x="88" y="287"/>
                    </a:lnTo>
                    <a:lnTo>
                      <a:pt x="57" y="317"/>
                    </a:lnTo>
                    <a:lnTo>
                      <a:pt x="28" y="348"/>
                    </a:lnTo>
                    <a:lnTo>
                      <a:pt x="0" y="381"/>
                    </a:lnTo>
                    <a:lnTo>
                      <a:pt x="0" y="381"/>
                    </a:lnTo>
                    <a:lnTo>
                      <a:pt x="27" y="347"/>
                    </a:lnTo>
                    <a:lnTo>
                      <a:pt x="55" y="315"/>
                    </a:lnTo>
                    <a:lnTo>
                      <a:pt x="85" y="284"/>
                    </a:lnTo>
                    <a:lnTo>
                      <a:pt x="114" y="254"/>
                    </a:lnTo>
                    <a:lnTo>
                      <a:pt x="147" y="225"/>
                    </a:lnTo>
                    <a:lnTo>
                      <a:pt x="180" y="199"/>
                    </a:lnTo>
                    <a:lnTo>
                      <a:pt x="215" y="173"/>
                    </a:lnTo>
                    <a:lnTo>
                      <a:pt x="250" y="149"/>
                    </a:lnTo>
                    <a:lnTo>
                      <a:pt x="287" y="126"/>
                    </a:lnTo>
                    <a:lnTo>
                      <a:pt x="325" y="105"/>
                    </a:lnTo>
                    <a:lnTo>
                      <a:pt x="363" y="87"/>
                    </a:lnTo>
                    <a:lnTo>
                      <a:pt x="402" y="70"/>
                    </a:lnTo>
                    <a:lnTo>
                      <a:pt x="443" y="53"/>
                    </a:lnTo>
                    <a:lnTo>
                      <a:pt x="484" y="40"/>
                    </a:lnTo>
                    <a:lnTo>
                      <a:pt x="526" y="28"/>
                    </a:lnTo>
                    <a:lnTo>
                      <a:pt x="567" y="19"/>
                    </a:lnTo>
                    <a:lnTo>
                      <a:pt x="567" y="19"/>
                    </a:lnTo>
                    <a:lnTo>
                      <a:pt x="610" y="11"/>
                    </a:lnTo>
                    <a:lnTo>
                      <a:pt x="652" y="5"/>
                    </a:lnTo>
                    <a:lnTo>
                      <a:pt x="696" y="2"/>
                    </a:lnTo>
                    <a:lnTo>
                      <a:pt x="739" y="0"/>
                    </a:lnTo>
                    <a:lnTo>
                      <a:pt x="739" y="0"/>
                    </a:lnTo>
                    <a:lnTo>
                      <a:pt x="782" y="2"/>
                    </a:lnTo>
                    <a:lnTo>
                      <a:pt x="825" y="4"/>
                    </a:lnTo>
                    <a:lnTo>
                      <a:pt x="868" y="10"/>
                    </a:lnTo>
                    <a:lnTo>
                      <a:pt x="910" y="18"/>
                    </a:lnTo>
                    <a:lnTo>
                      <a:pt x="910" y="18"/>
                    </a:lnTo>
                    <a:lnTo>
                      <a:pt x="953" y="27"/>
                    </a:lnTo>
                    <a:lnTo>
                      <a:pt x="994" y="40"/>
                    </a:lnTo>
                    <a:lnTo>
                      <a:pt x="1035" y="52"/>
                    </a:lnTo>
                    <a:lnTo>
                      <a:pt x="1075" y="68"/>
                    </a:lnTo>
                    <a:lnTo>
                      <a:pt x="1115" y="85"/>
                    </a:lnTo>
                    <a:lnTo>
                      <a:pt x="1154" y="101"/>
                    </a:lnTo>
                    <a:lnTo>
                      <a:pt x="1233" y="135"/>
                    </a:lnTo>
                    <a:lnTo>
                      <a:pt x="1233" y="135"/>
                    </a:lnTo>
                    <a:lnTo>
                      <a:pt x="1311" y="169"/>
                    </a:lnTo>
                    <a:lnTo>
                      <a:pt x="1350" y="185"/>
                    </a:lnTo>
                    <a:lnTo>
                      <a:pt x="1390" y="200"/>
                    </a:lnTo>
                    <a:lnTo>
                      <a:pt x="1430" y="215"/>
                    </a:lnTo>
                    <a:lnTo>
                      <a:pt x="1470" y="229"/>
                    </a:lnTo>
                    <a:lnTo>
                      <a:pt x="1510" y="241"/>
                    </a:lnTo>
                    <a:lnTo>
                      <a:pt x="1551" y="254"/>
                    </a:lnTo>
                    <a:lnTo>
                      <a:pt x="1551" y="254"/>
                    </a:lnTo>
                    <a:lnTo>
                      <a:pt x="1592" y="265"/>
                    </a:lnTo>
                    <a:lnTo>
                      <a:pt x="1633" y="276"/>
                    </a:lnTo>
                    <a:lnTo>
                      <a:pt x="1674" y="286"/>
                    </a:lnTo>
                    <a:lnTo>
                      <a:pt x="1715" y="295"/>
                    </a:lnTo>
                    <a:lnTo>
                      <a:pt x="1799" y="311"/>
                    </a:lnTo>
                    <a:lnTo>
                      <a:pt x="1883" y="326"/>
                    </a:lnTo>
                    <a:lnTo>
                      <a:pt x="1883" y="326"/>
                    </a:lnTo>
                    <a:lnTo>
                      <a:pt x="1967" y="339"/>
                    </a:lnTo>
                    <a:lnTo>
                      <a:pt x="2051" y="350"/>
                    </a:lnTo>
                    <a:lnTo>
                      <a:pt x="2137" y="358"/>
                    </a:lnTo>
                    <a:lnTo>
                      <a:pt x="2222" y="364"/>
                    </a:lnTo>
                    <a:lnTo>
                      <a:pt x="2222" y="364"/>
                    </a:lnTo>
                    <a:lnTo>
                      <a:pt x="2306" y="370"/>
                    </a:lnTo>
                    <a:lnTo>
                      <a:pt x="2391" y="375"/>
                    </a:lnTo>
                    <a:lnTo>
                      <a:pt x="2476" y="378"/>
                    </a:lnTo>
                    <a:lnTo>
                      <a:pt x="2563" y="381"/>
                    </a:lnTo>
                    <a:lnTo>
                      <a:pt x="2563" y="381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4695826" y="3735554"/>
                <a:ext cx="1023938" cy="303213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381" extrusionOk="0">
                    <a:moveTo>
                      <a:pt x="1291" y="174"/>
                    </a:moveTo>
                    <a:lnTo>
                      <a:pt x="1291" y="174"/>
                    </a:lnTo>
                    <a:lnTo>
                      <a:pt x="1249" y="158"/>
                    </a:lnTo>
                    <a:lnTo>
                      <a:pt x="1207" y="142"/>
                    </a:lnTo>
                    <a:lnTo>
                      <a:pt x="1124" y="108"/>
                    </a:lnTo>
                    <a:lnTo>
                      <a:pt x="1124" y="108"/>
                    </a:lnTo>
                    <a:lnTo>
                      <a:pt x="1083" y="92"/>
                    </a:lnTo>
                    <a:lnTo>
                      <a:pt x="1040" y="77"/>
                    </a:lnTo>
                    <a:lnTo>
                      <a:pt x="999" y="62"/>
                    </a:lnTo>
                    <a:lnTo>
                      <a:pt x="956" y="51"/>
                    </a:lnTo>
                    <a:lnTo>
                      <a:pt x="956" y="51"/>
                    </a:lnTo>
                    <a:lnTo>
                      <a:pt x="913" y="40"/>
                    </a:lnTo>
                    <a:lnTo>
                      <a:pt x="869" y="33"/>
                    </a:lnTo>
                    <a:lnTo>
                      <a:pt x="825" y="28"/>
                    </a:lnTo>
                    <a:lnTo>
                      <a:pt x="781" y="24"/>
                    </a:lnTo>
                    <a:lnTo>
                      <a:pt x="737" y="24"/>
                    </a:lnTo>
                    <a:lnTo>
                      <a:pt x="693" y="25"/>
                    </a:lnTo>
                    <a:lnTo>
                      <a:pt x="649" y="29"/>
                    </a:lnTo>
                    <a:lnTo>
                      <a:pt x="605" y="34"/>
                    </a:lnTo>
                    <a:lnTo>
                      <a:pt x="605" y="34"/>
                    </a:lnTo>
                    <a:lnTo>
                      <a:pt x="561" y="42"/>
                    </a:lnTo>
                    <a:lnTo>
                      <a:pt x="519" y="53"/>
                    </a:lnTo>
                    <a:lnTo>
                      <a:pt x="476" y="64"/>
                    </a:lnTo>
                    <a:lnTo>
                      <a:pt x="433" y="78"/>
                    </a:lnTo>
                    <a:lnTo>
                      <a:pt x="392" y="94"/>
                    </a:lnTo>
                    <a:lnTo>
                      <a:pt x="352" y="113"/>
                    </a:lnTo>
                    <a:lnTo>
                      <a:pt x="313" y="132"/>
                    </a:lnTo>
                    <a:lnTo>
                      <a:pt x="273" y="154"/>
                    </a:lnTo>
                    <a:lnTo>
                      <a:pt x="273" y="154"/>
                    </a:lnTo>
                    <a:lnTo>
                      <a:pt x="235" y="177"/>
                    </a:lnTo>
                    <a:lnTo>
                      <a:pt x="199" y="202"/>
                    </a:lnTo>
                    <a:lnTo>
                      <a:pt x="163" y="228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94" y="284"/>
                    </a:lnTo>
                    <a:lnTo>
                      <a:pt x="62" y="316"/>
                    </a:lnTo>
                    <a:lnTo>
                      <a:pt x="30" y="347"/>
                    </a:lnTo>
                    <a:lnTo>
                      <a:pt x="0" y="381"/>
                    </a:lnTo>
                    <a:lnTo>
                      <a:pt x="0" y="381"/>
                    </a:lnTo>
                    <a:lnTo>
                      <a:pt x="27" y="344"/>
                    </a:lnTo>
                    <a:lnTo>
                      <a:pt x="57" y="311"/>
                    </a:lnTo>
                    <a:lnTo>
                      <a:pt x="87" y="278"/>
                    </a:lnTo>
                    <a:lnTo>
                      <a:pt x="119" y="246"/>
                    </a:lnTo>
                    <a:lnTo>
                      <a:pt x="154" y="216"/>
                    </a:lnTo>
                    <a:lnTo>
                      <a:pt x="189" y="189"/>
                    </a:lnTo>
                    <a:lnTo>
                      <a:pt x="225" y="162"/>
                    </a:lnTo>
                    <a:lnTo>
                      <a:pt x="263" y="137"/>
                    </a:lnTo>
                    <a:lnTo>
                      <a:pt x="263" y="137"/>
                    </a:lnTo>
                    <a:lnTo>
                      <a:pt x="302" y="114"/>
                    </a:lnTo>
                    <a:lnTo>
                      <a:pt x="342" y="93"/>
                    </a:lnTo>
                    <a:lnTo>
                      <a:pt x="384" y="74"/>
                    </a:lnTo>
                    <a:lnTo>
                      <a:pt x="425" y="56"/>
                    </a:lnTo>
                    <a:lnTo>
                      <a:pt x="425" y="56"/>
                    </a:lnTo>
                    <a:lnTo>
                      <a:pt x="468" y="41"/>
                    </a:lnTo>
                    <a:lnTo>
                      <a:pt x="512" y="29"/>
                    </a:lnTo>
                    <a:lnTo>
                      <a:pt x="557" y="18"/>
                    </a:lnTo>
                    <a:lnTo>
                      <a:pt x="600" y="10"/>
                    </a:lnTo>
                    <a:lnTo>
                      <a:pt x="600" y="10"/>
                    </a:lnTo>
                    <a:lnTo>
                      <a:pt x="647" y="4"/>
                    </a:lnTo>
                    <a:lnTo>
                      <a:pt x="691" y="1"/>
                    </a:lnTo>
                    <a:lnTo>
                      <a:pt x="736" y="0"/>
                    </a:lnTo>
                    <a:lnTo>
                      <a:pt x="782" y="1"/>
                    </a:lnTo>
                    <a:lnTo>
                      <a:pt x="782" y="1"/>
                    </a:lnTo>
                    <a:lnTo>
                      <a:pt x="827" y="4"/>
                    </a:lnTo>
                    <a:lnTo>
                      <a:pt x="872" y="11"/>
                    </a:lnTo>
                    <a:lnTo>
                      <a:pt x="917" y="19"/>
                    </a:lnTo>
                    <a:lnTo>
                      <a:pt x="939" y="25"/>
                    </a:lnTo>
                    <a:lnTo>
                      <a:pt x="961" y="32"/>
                    </a:lnTo>
                    <a:lnTo>
                      <a:pt x="961" y="32"/>
                    </a:lnTo>
                    <a:lnTo>
                      <a:pt x="1005" y="46"/>
                    </a:lnTo>
                    <a:lnTo>
                      <a:pt x="1046" y="61"/>
                    </a:lnTo>
                    <a:lnTo>
                      <a:pt x="1088" y="78"/>
                    </a:lnTo>
                    <a:lnTo>
                      <a:pt x="1129" y="97"/>
                    </a:lnTo>
                    <a:lnTo>
                      <a:pt x="1210" y="136"/>
                    </a:lnTo>
                    <a:lnTo>
                      <a:pt x="1291" y="174"/>
                    </a:lnTo>
                    <a:lnTo>
                      <a:pt x="1291" y="174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719763" y="3905417"/>
                <a:ext cx="106997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210" extrusionOk="0">
                    <a:moveTo>
                      <a:pt x="1348" y="206"/>
                    </a:moveTo>
                    <a:lnTo>
                      <a:pt x="1348" y="206"/>
                    </a:lnTo>
                    <a:lnTo>
                      <a:pt x="1263" y="209"/>
                    </a:lnTo>
                    <a:lnTo>
                      <a:pt x="1176" y="210"/>
                    </a:lnTo>
                    <a:lnTo>
                      <a:pt x="1091" y="210"/>
                    </a:lnTo>
                    <a:lnTo>
                      <a:pt x="1005" y="206"/>
                    </a:lnTo>
                    <a:lnTo>
                      <a:pt x="1005" y="206"/>
                    </a:lnTo>
                    <a:lnTo>
                      <a:pt x="919" y="203"/>
                    </a:lnTo>
                    <a:lnTo>
                      <a:pt x="833" y="196"/>
                    </a:lnTo>
                    <a:lnTo>
                      <a:pt x="748" y="188"/>
                    </a:lnTo>
                    <a:lnTo>
                      <a:pt x="663" y="177"/>
                    </a:lnTo>
                    <a:lnTo>
                      <a:pt x="663" y="177"/>
                    </a:lnTo>
                    <a:lnTo>
                      <a:pt x="577" y="165"/>
                    </a:lnTo>
                    <a:lnTo>
                      <a:pt x="492" y="151"/>
                    </a:lnTo>
                    <a:lnTo>
                      <a:pt x="408" y="134"/>
                    </a:lnTo>
                    <a:lnTo>
                      <a:pt x="367" y="123"/>
                    </a:lnTo>
                    <a:lnTo>
                      <a:pt x="324" y="113"/>
                    </a:lnTo>
                    <a:lnTo>
                      <a:pt x="324" y="113"/>
                    </a:lnTo>
                    <a:lnTo>
                      <a:pt x="283" y="103"/>
                    </a:lnTo>
                    <a:lnTo>
                      <a:pt x="241" y="90"/>
                    </a:lnTo>
                    <a:lnTo>
                      <a:pt x="201" y="77"/>
                    </a:lnTo>
                    <a:lnTo>
                      <a:pt x="159" y="65"/>
                    </a:lnTo>
                    <a:lnTo>
                      <a:pt x="119" y="50"/>
                    </a:lnTo>
                    <a:lnTo>
                      <a:pt x="79" y="33"/>
                    </a:lnTo>
                    <a:lnTo>
                      <a:pt x="40" y="1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1" y="14"/>
                    </a:lnTo>
                    <a:lnTo>
                      <a:pt x="81" y="28"/>
                    </a:lnTo>
                    <a:lnTo>
                      <a:pt x="122" y="40"/>
                    </a:lnTo>
                    <a:lnTo>
                      <a:pt x="163" y="52"/>
                    </a:lnTo>
                    <a:lnTo>
                      <a:pt x="246" y="75"/>
                    </a:lnTo>
                    <a:lnTo>
                      <a:pt x="329" y="95"/>
                    </a:lnTo>
                    <a:lnTo>
                      <a:pt x="329" y="95"/>
                    </a:lnTo>
                    <a:lnTo>
                      <a:pt x="413" y="112"/>
                    </a:lnTo>
                    <a:lnTo>
                      <a:pt x="497" y="127"/>
                    </a:lnTo>
                    <a:lnTo>
                      <a:pt x="581" y="141"/>
                    </a:lnTo>
                    <a:lnTo>
                      <a:pt x="666" y="153"/>
                    </a:lnTo>
                    <a:lnTo>
                      <a:pt x="666" y="153"/>
                    </a:lnTo>
                    <a:lnTo>
                      <a:pt x="750" y="164"/>
                    </a:lnTo>
                    <a:lnTo>
                      <a:pt x="835" y="173"/>
                    </a:lnTo>
                    <a:lnTo>
                      <a:pt x="921" y="181"/>
                    </a:lnTo>
                    <a:lnTo>
                      <a:pt x="1006" y="187"/>
                    </a:lnTo>
                    <a:lnTo>
                      <a:pt x="1006" y="187"/>
                    </a:lnTo>
                    <a:lnTo>
                      <a:pt x="1091" y="192"/>
                    </a:lnTo>
                    <a:lnTo>
                      <a:pt x="1177" y="198"/>
                    </a:lnTo>
                    <a:lnTo>
                      <a:pt x="1348" y="206"/>
                    </a:lnTo>
                    <a:lnTo>
                      <a:pt x="1348" y="206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Google Shape;62;p3"/>
            <p:cNvSpPr/>
            <p:nvPr/>
          </p:nvSpPr>
          <p:spPr>
            <a:xfrm>
              <a:off x="4211565" y="3933056"/>
              <a:ext cx="711000" cy="711000"/>
            </a:xfrm>
            <a:custGeom>
              <a:avLst/>
              <a:gdLst/>
              <a:ahLst/>
              <a:cxnLst/>
              <a:rect l="l" t="t" r="r" b="b"/>
              <a:pathLst>
                <a:path w="1600" h="1600" extrusionOk="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A1D46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057500" y="5125377"/>
              <a:ext cx="711000" cy="711000"/>
            </a:xfrm>
            <a:custGeom>
              <a:avLst/>
              <a:gdLst/>
              <a:ahLst/>
              <a:cxnLst/>
              <a:rect l="l" t="t" r="r" b="b"/>
              <a:pathLst>
                <a:path w="1600" h="1600" extrusionOk="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FA75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372326" y="5139664"/>
              <a:ext cx="711000" cy="711000"/>
            </a:xfrm>
            <a:custGeom>
              <a:avLst/>
              <a:gdLst/>
              <a:ahLst/>
              <a:cxnLst/>
              <a:rect l="l" t="t" r="r" b="b"/>
              <a:pathLst>
                <a:path w="1600" h="1600" extrusionOk="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874729" y="4253493"/>
              <a:ext cx="711000" cy="711000"/>
            </a:xfrm>
            <a:custGeom>
              <a:avLst/>
              <a:gdLst/>
              <a:ahLst/>
              <a:cxnLst/>
              <a:rect l="l" t="t" r="r" b="b"/>
              <a:pathLst>
                <a:path w="1600" h="1600" extrusionOk="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548406" y="4319071"/>
              <a:ext cx="711001" cy="710995"/>
            </a:xfrm>
            <a:custGeom>
              <a:avLst/>
              <a:gdLst/>
              <a:ahLst/>
              <a:cxnLst/>
              <a:rect l="l" t="t" r="r" b="b"/>
              <a:pathLst>
                <a:path w="1600" h="1600" extrusionOk="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7" name="Google Shape;67;p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501117" y="4411372"/>
              <a:ext cx="747959" cy="517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27868" y="5172423"/>
              <a:ext cx="933521" cy="645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99784" y="5200080"/>
              <a:ext cx="825507" cy="570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80291" y="4023025"/>
              <a:ext cx="773987" cy="535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84160" y="4358722"/>
              <a:ext cx="801569" cy="5543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" name="Google Shape;72;p3"/>
          <p:cNvSpPr txBox="1">
            <a:spLocks noGrp="1"/>
          </p:cNvSpPr>
          <p:nvPr>
            <p:ph type="ft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"/>
          <p:cNvSpPr>
            <a:spLocks noGrp="1"/>
          </p:cNvSpPr>
          <p:nvPr>
            <p:ph type="sldNum" idx="12"/>
          </p:nvPr>
        </p:nvSpPr>
        <p:spPr>
          <a:xfrm>
            <a:off x="8461438" y="6247810"/>
            <a:ext cx="502920" cy="50292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5" tIns="9125" rIns="9125" bIns="9125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" name="Google Shape;74;p3"/>
          <p:cNvSpPr txBox="1"/>
          <p:nvPr/>
        </p:nvSpPr>
        <p:spPr>
          <a:xfrm>
            <a:off x="2433366" y="6470267"/>
            <a:ext cx="23391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技職傾向學生升學管道介紹</a:t>
            </a:r>
            <a:endParaRPr sz="1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98068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2023/3/1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4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2023/3/1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49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2023/3/1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2023/3/1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 eaLnBrk="1" fontAlgn="auto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</a:pPr>
            <a:endParaRPr kumimoji="0" lang="en-US" sz="320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9" name="流程圖: 程序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流程圖: 程序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10300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" name="甜甜圈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  <a:latin typeface="Gill Sans MT"/>
                <a:ea typeface="微軟正黑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2023/3/1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  <a:latin typeface="Gill Sans MT"/>
              <a:ea typeface="微軟正黑體"/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  <a:latin typeface="Gill Sans MT"/>
              <a:ea typeface="微軟正黑體"/>
            </a:endParaRPr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  <a:latin typeface="Gill Sans MT"/>
                <a:ea typeface="微軟正黑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  <a:latin typeface="Gill Sans MT"/>
              <a:ea typeface="微軟正黑體"/>
            </a:endParaRPr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8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913483" y="274638"/>
            <a:ext cx="7317105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3483" y="1828800"/>
            <a:ext cx="731710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115486" y="6448427"/>
            <a:ext cx="1047467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100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defRPr>
            </a:lvl1pPr>
          </a:lstStyle>
          <a:p>
            <a:fld id="{EDF33987-6305-4E2A-BF18-EF013ECE927B}" type="datetimeFigureOut">
              <a:rPr lang="en-US" altLang="zh-CN" smtClean="0">
                <a:solidFill>
                  <a:srgbClr val="545454"/>
                </a:solidFill>
              </a:rPr>
              <a:pPr/>
              <a:t>3/1/2023</a:t>
            </a:fld>
            <a:endParaRPr lang="en-US" altLang="zh-CN">
              <a:solidFill>
                <a:srgbClr val="54545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1000" cap="all" baseline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defRPr>
            </a:lvl1pPr>
          </a:lstStyle>
          <a:p>
            <a:endParaRPr lang="zh-CN" altLang="en-US">
              <a:solidFill>
                <a:srgbClr val="545454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100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defRPr>
            </a:lvl1pPr>
          </a:lstStyle>
          <a:p>
            <a:fld id="{F36C87F6-986D-49E6-AF40-1B3A1EE8064D}" type="slidenum">
              <a:rPr lang="en-US" altLang="zh-CN" smtClean="0">
                <a:solidFill>
                  <a:srgbClr val="545454"/>
                </a:solidFill>
              </a:rPr>
              <a:pPr/>
              <a:t>‹#›</a:t>
            </a:fld>
            <a:endParaRPr lang="en-US" altLang="zh-CN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1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4000" kern="1200" cap="all" baseline="0">
          <a:solidFill>
            <a:schemeClr val="tx1">
              <a:lumMod val="50000"/>
            </a:schemeClr>
          </a:solidFill>
          <a:latin typeface="Microsoft JhengHei" pitchFamily="34" charset="-120"/>
          <a:ea typeface="Microsoft JhengHei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lang="zh-TW" sz="2400" kern="1200">
          <a:solidFill>
            <a:schemeClr val="tx1"/>
          </a:solidFill>
          <a:latin typeface="Microsoft JhengHei" pitchFamily="34" charset="-120"/>
          <a:ea typeface="Microsoft JhengHei" pitchFamily="34" charset="-120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zh-TW" sz="2000" kern="1200">
          <a:solidFill>
            <a:schemeClr val="tx1"/>
          </a:solidFill>
          <a:latin typeface="Microsoft JhengHei" pitchFamily="34" charset="-120"/>
          <a:ea typeface="Microsoft JhengHei" pitchFamily="34" charset="-120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zh-TW" sz="1800" kern="1200">
          <a:solidFill>
            <a:schemeClr val="tx1"/>
          </a:solidFill>
          <a:latin typeface="Microsoft JhengHei" pitchFamily="34" charset="-120"/>
          <a:ea typeface="Microsoft JhengHei" pitchFamily="34" charset="-120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zh-TW" sz="1600" kern="1200">
          <a:solidFill>
            <a:schemeClr val="tx1"/>
          </a:solidFill>
          <a:latin typeface="Microsoft JhengHei" pitchFamily="34" charset="-120"/>
          <a:ea typeface="Microsoft JhengHei" pitchFamily="34" charset="-120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zh-TW" sz="1600" kern="1200">
          <a:solidFill>
            <a:schemeClr val="tx1"/>
          </a:solidFill>
          <a:latin typeface="Microsoft JhengHei" pitchFamily="34" charset="-120"/>
          <a:ea typeface="Microsoft JhengHei" pitchFamily="34" charset="-120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lang="zh-TW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913547" y="274638"/>
            <a:ext cx="7317105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3547" y="1828800"/>
            <a:ext cx="731710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115550" y="6448427"/>
            <a:ext cx="1047467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100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defRPr>
            </a:lvl1pPr>
          </a:lstStyle>
          <a:p>
            <a:fld id="{EDF33987-6305-4E2A-BF18-EF013ECE927B}" type="datetimeFigureOut">
              <a:rPr lang="en-US" altLang="zh-CN" smtClean="0">
                <a:solidFill>
                  <a:srgbClr val="545454"/>
                </a:solidFill>
              </a:rPr>
              <a:pPr/>
              <a:t>3/1/2023</a:t>
            </a:fld>
            <a:endParaRPr lang="en-US" altLang="zh-CN">
              <a:solidFill>
                <a:srgbClr val="54545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1000" cap="all" baseline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defRPr>
            </a:lvl1pPr>
          </a:lstStyle>
          <a:p>
            <a:endParaRPr lang="zh-CN" altLang="en-US">
              <a:solidFill>
                <a:srgbClr val="545454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100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defRPr>
            </a:lvl1pPr>
          </a:lstStyle>
          <a:p>
            <a:fld id="{F36C87F6-986D-49E6-AF40-1B3A1EE8064D}" type="slidenum">
              <a:rPr lang="en-US" altLang="zh-CN" smtClean="0">
                <a:solidFill>
                  <a:srgbClr val="545454"/>
                </a:solidFill>
              </a:rPr>
              <a:pPr/>
              <a:t>‹#›</a:t>
            </a:fld>
            <a:endParaRPr lang="en-US" altLang="zh-CN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4000" kern="1200" cap="all" baseline="0">
          <a:solidFill>
            <a:schemeClr val="tx1">
              <a:lumMod val="50000"/>
            </a:schemeClr>
          </a:solidFill>
          <a:latin typeface="Microsoft JhengHei" pitchFamily="34" charset="-120"/>
          <a:ea typeface="Microsoft JhengHei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lang="zh-TW" sz="2400" kern="1200">
          <a:solidFill>
            <a:schemeClr val="tx1"/>
          </a:solidFill>
          <a:latin typeface="Microsoft JhengHei" pitchFamily="34" charset="-120"/>
          <a:ea typeface="Microsoft JhengHei" pitchFamily="34" charset="-120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zh-TW" sz="2000" kern="1200">
          <a:solidFill>
            <a:schemeClr val="tx1"/>
          </a:solidFill>
          <a:latin typeface="Microsoft JhengHei" pitchFamily="34" charset="-120"/>
          <a:ea typeface="Microsoft JhengHei" pitchFamily="34" charset="-120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zh-TW" sz="1800" kern="1200">
          <a:solidFill>
            <a:schemeClr val="tx1"/>
          </a:solidFill>
          <a:latin typeface="Microsoft JhengHei" pitchFamily="34" charset="-120"/>
          <a:ea typeface="Microsoft JhengHei" pitchFamily="34" charset="-120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zh-TW" sz="1600" kern="1200">
          <a:solidFill>
            <a:schemeClr val="tx1"/>
          </a:solidFill>
          <a:latin typeface="Microsoft JhengHei" pitchFamily="34" charset="-120"/>
          <a:ea typeface="Microsoft JhengHei" pitchFamily="34" charset="-120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lang="zh-TW" sz="1600" kern="1200">
          <a:solidFill>
            <a:schemeClr val="tx1"/>
          </a:solidFill>
          <a:latin typeface="Microsoft JhengHei" pitchFamily="34" charset="-120"/>
          <a:ea typeface="Microsoft JhengHei" pitchFamily="34" charset="-120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lang="zh-TW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ACA19-B544-4ED9-8BC1-CC07DF570886}" type="datetimeFigureOut">
              <a:rPr lang="zh-TW" altLang="en-US" smtClean="0"/>
              <a:t>2023/3/1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五邊形 7"/>
          <p:cNvSpPr/>
          <p:nvPr/>
        </p:nvSpPr>
        <p:spPr>
          <a:xfrm rot="5400000">
            <a:off x="8326760" y="72008"/>
            <a:ext cx="720080" cy="576064"/>
          </a:xfrm>
          <a:prstGeom prst="homePlate">
            <a:avLst>
              <a:gd name="adj" fmla="val 30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fld id="{38C67D74-167B-4A1D-9CAF-944C5A797330}" type="slidenum">
              <a:rPr lang="en-US" altLang="zh-TW" smtClean="0">
                <a:latin typeface="Broadway BT" panose="04040905080B02020502" pitchFamily="82" charset="0"/>
              </a:rPr>
              <a:pPr algn="ctr"/>
              <a:t>‹#›</a:t>
            </a:fld>
            <a:endParaRPr lang="zh-TW" altLang="en-US" dirty="0">
              <a:latin typeface="Broadway BT" panose="04040905080B02020502" pitchFamily="82" charset="0"/>
            </a:endParaRPr>
          </a:p>
        </p:txBody>
      </p:sp>
      <p:pic>
        <p:nvPicPr>
          <p:cNvPr id="10" name="內容版面配置區 9" descr="DALI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21588" y="6159863"/>
            <a:ext cx="730424" cy="58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882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schemeClr val="tx2">
                <a:lumMod val="60000"/>
                <a:lumOff val="40000"/>
                <a:alpha val="40000"/>
              </a:scheme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Wingdings 3" panose="05040102010807070707" pitchFamily="18" charset="2"/>
        <a:buChar char="u"/>
        <a:defRPr sz="32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95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90000"/>
        <a:buFont typeface="Wingdings" panose="05000000000000000000" pitchFamily="2" charset="2"/>
        <a:buChar char="n"/>
        <a:defRPr sz="24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Wingdings" panose="05000000000000000000" pitchFamily="2" charset="2"/>
        <a:buChar char="Ø"/>
        <a:defRPr sz="20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Wingdings" panose="05000000000000000000" pitchFamily="2" charset="2"/>
        <a:buChar char="ü"/>
        <a:defRPr sz="20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noProof="0"/>
              <a:t>按一下以編輯母片標題樣式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7B31B-1D7E-40C7-8996-0952FE991D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5A671-CE41-4363-A714-D97DE2A65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7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</p:sldLayoutIdLst>
  <p:transition spd="med">
    <p:pull/>
  </p:transition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標題 1"/>
          <p:cNvSpPr>
            <a:spLocks noGrp="1"/>
          </p:cNvSpPr>
          <p:nvPr>
            <p:ph type="ctrTitle"/>
          </p:nvPr>
        </p:nvSpPr>
        <p:spPr>
          <a:xfrm>
            <a:off x="539552" y="370549"/>
            <a:ext cx="9144000" cy="3671887"/>
          </a:xfrm>
        </p:spPr>
        <p:txBody>
          <a:bodyPr/>
          <a:lstStyle/>
          <a:p>
            <a:pPr algn="ctr" eaLnBrk="1" hangingPunct="1"/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嘉義縣立梅山國民中學</a:t>
            </a:r>
            <a:r>
              <a:rPr lang="en-US" altLang="zh-TW" sz="67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7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67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67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年國教宣導</a:t>
            </a:r>
            <a:endParaRPr lang="zh-TW" altLang="en-US" sz="6600" dirty="0" smtClean="0"/>
          </a:p>
        </p:txBody>
      </p:sp>
      <p:sp>
        <p:nvSpPr>
          <p:cNvPr id="2052" name="矩形 5"/>
          <p:cNvSpPr>
            <a:spLocks noChangeArrowheads="1"/>
          </p:cNvSpPr>
          <p:nvPr/>
        </p:nvSpPr>
        <p:spPr bwMode="auto">
          <a:xfrm>
            <a:off x="971352" y="4509120"/>
            <a:ext cx="8280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中黑體" pitchFamily="49" charset="-120"/>
              </a:rPr>
              <a:t>報告人：校長劉彥碩</a:t>
            </a:r>
            <a:endParaRPr kumimoji="0" lang="zh-TW" altLang="en-US" sz="5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華康中黑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/>
          </p:cNvSpPr>
          <p:nvPr>
            <p:ph type="ctrTitle" idx="4294967295"/>
          </p:nvPr>
        </p:nvSpPr>
        <p:spPr>
          <a:xfrm>
            <a:off x="476457" y="-207551"/>
            <a:ext cx="7886700" cy="95885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zh-TW" altLang="en-US" sz="3000" dirty="0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嘉義區免試入學超額比序運作及同分參酌模式</a:t>
            </a:r>
          </a:p>
        </p:txBody>
      </p:sp>
      <p:grpSp>
        <p:nvGrpSpPr>
          <p:cNvPr id="126978" name="Group 43"/>
          <p:cNvGrpSpPr>
            <a:grpSpLocks/>
          </p:cNvGrpSpPr>
          <p:nvPr/>
        </p:nvGrpSpPr>
        <p:grpSpPr bwMode="auto">
          <a:xfrm>
            <a:off x="1335743" y="1628055"/>
            <a:ext cx="6461168" cy="2551374"/>
            <a:chOff x="869" y="2108"/>
            <a:chExt cx="3356" cy="1057"/>
          </a:xfrm>
        </p:grpSpPr>
        <p:grpSp>
          <p:nvGrpSpPr>
            <p:cNvPr id="126989" name="Group 19"/>
            <p:cNvGrpSpPr>
              <a:grpSpLocks/>
            </p:cNvGrpSpPr>
            <p:nvPr/>
          </p:nvGrpSpPr>
          <p:grpSpPr bwMode="auto">
            <a:xfrm>
              <a:off x="875" y="2108"/>
              <a:ext cx="3344" cy="379"/>
              <a:chOff x="1522" y="11739"/>
              <a:chExt cx="7411" cy="946"/>
            </a:xfrm>
          </p:grpSpPr>
          <p:sp>
            <p:nvSpPr>
              <p:cNvPr id="155" name="Text Box 98"/>
              <p:cNvSpPr txBox="1">
                <a:spLocks noChangeArrowheads="1"/>
              </p:cNvSpPr>
              <p:nvPr/>
            </p:nvSpPr>
            <p:spPr bwMode="auto">
              <a:xfrm>
                <a:off x="2741" y="11797"/>
                <a:ext cx="806" cy="86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70961" tIns="36671" rIns="70961" bIns="3667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志願序分數</a:t>
                </a:r>
              </a:p>
            </p:txBody>
          </p:sp>
          <p:sp>
            <p:nvSpPr>
              <p:cNvPr id="156" name="Text Box 99"/>
              <p:cNvSpPr txBox="1">
                <a:spLocks noChangeArrowheads="1"/>
              </p:cNvSpPr>
              <p:nvPr/>
            </p:nvSpPr>
            <p:spPr bwMode="auto">
              <a:xfrm>
                <a:off x="1522" y="11792"/>
                <a:ext cx="852" cy="77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70961" tIns="36671" rIns="70961" bIns="3667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總積分</a:t>
                </a:r>
              </a:p>
            </p:txBody>
          </p:sp>
          <p:cxnSp>
            <p:nvCxnSpPr>
              <p:cNvPr id="127005" name="AutoShape 105"/>
              <p:cNvCxnSpPr>
                <a:cxnSpLocks noChangeShapeType="1"/>
              </p:cNvCxnSpPr>
              <p:nvPr/>
            </p:nvCxnSpPr>
            <p:spPr bwMode="auto">
              <a:xfrm>
                <a:off x="2375" y="12215"/>
                <a:ext cx="328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27006" name="AutoShape 106"/>
              <p:cNvCxnSpPr>
                <a:cxnSpLocks noChangeShapeType="1"/>
              </p:cNvCxnSpPr>
              <p:nvPr/>
            </p:nvCxnSpPr>
            <p:spPr bwMode="auto">
              <a:xfrm>
                <a:off x="3570" y="12241"/>
                <a:ext cx="328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27007" name="AutoShape 107"/>
              <p:cNvCxnSpPr>
                <a:cxnSpLocks noChangeShapeType="1"/>
              </p:cNvCxnSpPr>
              <p:nvPr/>
            </p:nvCxnSpPr>
            <p:spPr bwMode="auto">
              <a:xfrm>
                <a:off x="4796" y="12326"/>
                <a:ext cx="328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27008" name="AutoShape 108"/>
              <p:cNvCxnSpPr>
                <a:cxnSpLocks noChangeShapeType="1"/>
              </p:cNvCxnSpPr>
              <p:nvPr/>
            </p:nvCxnSpPr>
            <p:spPr bwMode="auto">
              <a:xfrm>
                <a:off x="6007" y="12279"/>
                <a:ext cx="328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27009" name="AutoShape 109"/>
              <p:cNvCxnSpPr>
                <a:cxnSpLocks noChangeShapeType="1"/>
              </p:cNvCxnSpPr>
              <p:nvPr/>
            </p:nvCxnSpPr>
            <p:spPr bwMode="auto">
              <a:xfrm>
                <a:off x="7380" y="12242"/>
                <a:ext cx="328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27010" name="AutoShape 110"/>
              <p:cNvCxnSpPr>
                <a:cxnSpLocks noChangeShapeType="1"/>
              </p:cNvCxnSpPr>
              <p:nvPr/>
            </p:nvCxnSpPr>
            <p:spPr bwMode="auto">
              <a:xfrm>
                <a:off x="8605" y="12245"/>
                <a:ext cx="328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32" name="Text Box 102"/>
              <p:cNvSpPr txBox="1">
                <a:spLocks noChangeArrowheads="1"/>
              </p:cNvSpPr>
              <p:nvPr/>
            </p:nvSpPr>
            <p:spPr bwMode="auto">
              <a:xfrm>
                <a:off x="7767" y="11739"/>
                <a:ext cx="843" cy="86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70961" tIns="36671" rIns="70961" bIns="3667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會考三等級總</a:t>
                </a:r>
                <a:r>
                  <a:rPr kumimoji="0" lang="zh-TW" alt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分</a:t>
                </a:r>
              </a:p>
            </p:txBody>
          </p:sp>
          <p:sp>
            <p:nvSpPr>
              <p:cNvPr id="33" name="Text Box 100"/>
              <p:cNvSpPr txBox="1">
                <a:spLocks noChangeArrowheads="1"/>
              </p:cNvSpPr>
              <p:nvPr/>
            </p:nvSpPr>
            <p:spPr bwMode="auto">
              <a:xfrm>
                <a:off x="3950" y="11792"/>
                <a:ext cx="847" cy="86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lIns="70961" tIns="36671" rIns="70961" bIns="3667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均衡學習</a:t>
                </a:r>
                <a:endPara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4" name="Text Box 103"/>
              <p:cNvSpPr txBox="1">
                <a:spLocks noChangeArrowheads="1"/>
              </p:cNvSpPr>
              <p:nvPr/>
            </p:nvSpPr>
            <p:spPr bwMode="auto">
              <a:xfrm>
                <a:off x="6343" y="11814"/>
                <a:ext cx="998" cy="86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0961" tIns="36671" rIns="70961" bIns="3667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多元學習總分</a:t>
                </a:r>
              </a:p>
            </p:txBody>
          </p:sp>
          <p:sp>
            <p:nvSpPr>
              <p:cNvPr id="35" name="Text Box 104"/>
              <p:cNvSpPr txBox="1">
                <a:spLocks noChangeArrowheads="1"/>
              </p:cNvSpPr>
              <p:nvPr/>
            </p:nvSpPr>
            <p:spPr bwMode="auto">
              <a:xfrm>
                <a:off x="5165" y="11826"/>
                <a:ext cx="842" cy="86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70961" tIns="36671" rIns="70961" bIns="3667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適性輔導</a:t>
                </a:r>
              </a:p>
            </p:txBody>
          </p:sp>
        </p:grpSp>
        <p:sp>
          <p:nvSpPr>
            <p:cNvPr id="319520" name="文字方塊 145"/>
            <p:cNvSpPr txBox="1">
              <a:spLocks noChangeArrowheads="1"/>
            </p:cNvSpPr>
            <p:nvPr/>
          </p:nvSpPr>
          <p:spPr bwMode="auto">
            <a:xfrm>
              <a:off x="1839" y="2651"/>
              <a:ext cx="471" cy="4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70961" tIns="36671" rIns="70961" bIns="36671"/>
            <a:lstStyle>
              <a:lvl1pPr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三等級四標示總積分</a:t>
              </a:r>
            </a:p>
          </p:txBody>
        </p:sp>
        <p:sp>
          <p:nvSpPr>
            <p:cNvPr id="319521" name="文字方塊 44"/>
            <p:cNvSpPr txBox="1">
              <a:spLocks noChangeArrowheads="1"/>
            </p:cNvSpPr>
            <p:nvPr/>
          </p:nvSpPr>
          <p:spPr bwMode="auto">
            <a:xfrm>
              <a:off x="869" y="2646"/>
              <a:ext cx="385" cy="49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0961" tIns="36671" rIns="70961" bIns="3667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品德表現</a:t>
              </a:r>
            </a:p>
          </p:txBody>
        </p:sp>
        <p:sp>
          <p:nvSpPr>
            <p:cNvPr id="319522" name="文字方塊 45"/>
            <p:cNvSpPr txBox="1">
              <a:spLocks noChangeArrowheads="1"/>
            </p:cNvSpPr>
            <p:nvPr/>
          </p:nvSpPr>
          <p:spPr bwMode="auto">
            <a:xfrm>
              <a:off x="1365" y="2662"/>
              <a:ext cx="385" cy="4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70961" tIns="36671" rIns="70961" bIns="3667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服務學習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126995" name="直線單箭頭接點 153"/>
            <p:cNvCxnSpPr>
              <a:cxnSpLocks noChangeShapeType="1"/>
            </p:cNvCxnSpPr>
            <p:nvPr/>
          </p:nvCxnSpPr>
          <p:spPr bwMode="auto">
            <a:xfrm>
              <a:off x="1254" y="2901"/>
              <a:ext cx="1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6996" name="直線單箭頭接點 147"/>
            <p:cNvCxnSpPr>
              <a:cxnSpLocks noChangeShapeType="1"/>
            </p:cNvCxnSpPr>
            <p:nvPr/>
          </p:nvCxnSpPr>
          <p:spPr bwMode="auto">
            <a:xfrm>
              <a:off x="2296" y="2924"/>
              <a:ext cx="11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6997" name="直線單箭頭接點 148"/>
            <p:cNvCxnSpPr>
              <a:cxnSpLocks noChangeShapeType="1"/>
            </p:cNvCxnSpPr>
            <p:nvPr/>
          </p:nvCxnSpPr>
          <p:spPr bwMode="auto">
            <a:xfrm>
              <a:off x="2819" y="2928"/>
              <a:ext cx="113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6998" name="直線單箭頭接點 149"/>
            <p:cNvCxnSpPr>
              <a:cxnSpLocks noChangeShapeType="1"/>
            </p:cNvCxnSpPr>
            <p:nvPr/>
          </p:nvCxnSpPr>
          <p:spPr bwMode="auto">
            <a:xfrm>
              <a:off x="3693" y="2924"/>
              <a:ext cx="101" cy="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319529" name="文字方塊 145"/>
            <p:cNvSpPr txBox="1">
              <a:spLocks noChangeArrowheads="1"/>
            </p:cNvSpPr>
            <p:nvPr/>
          </p:nvSpPr>
          <p:spPr bwMode="auto">
            <a:xfrm>
              <a:off x="2419" y="2666"/>
              <a:ext cx="421" cy="4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70961" tIns="36671" rIns="70961" bIns="36671"/>
            <a:lstStyle>
              <a:lvl1pPr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三等級四標示總數量</a:t>
              </a:r>
            </a:p>
          </p:txBody>
        </p:sp>
        <p:cxnSp>
          <p:nvCxnSpPr>
            <p:cNvPr id="127000" name="直線單箭頭接點 149"/>
            <p:cNvCxnSpPr>
              <a:cxnSpLocks noChangeShapeType="1"/>
            </p:cNvCxnSpPr>
            <p:nvPr/>
          </p:nvCxnSpPr>
          <p:spPr bwMode="auto">
            <a:xfrm>
              <a:off x="1754" y="2915"/>
              <a:ext cx="91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6" name="文字方塊 46"/>
            <p:cNvSpPr txBox="1">
              <a:spLocks noChangeArrowheads="1"/>
            </p:cNvSpPr>
            <p:nvPr/>
          </p:nvSpPr>
          <p:spPr bwMode="auto">
            <a:xfrm>
              <a:off x="3891" y="2659"/>
              <a:ext cx="334" cy="4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70961" tIns="36671" rIns="70961" bIns="3667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體適能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7" name="文字方塊 143"/>
            <p:cNvSpPr txBox="1">
              <a:spLocks noChangeArrowheads="1"/>
            </p:cNvSpPr>
            <p:nvPr/>
          </p:nvSpPr>
          <p:spPr bwMode="auto">
            <a:xfrm>
              <a:off x="3432" y="2655"/>
              <a:ext cx="356" cy="4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70961" tIns="36671" rIns="70961" bIns="3667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競賽成績</a:t>
              </a:r>
            </a:p>
          </p:txBody>
        </p:sp>
      </p:grpSp>
      <p:sp>
        <p:nvSpPr>
          <p:cNvPr id="38" name="文字方塊 143"/>
          <p:cNvSpPr txBox="1">
            <a:spLocks noChangeArrowheads="1"/>
          </p:cNvSpPr>
          <p:nvPr/>
        </p:nvSpPr>
        <p:spPr bwMode="auto">
          <a:xfrm>
            <a:off x="5389680" y="3287650"/>
            <a:ext cx="725091" cy="89177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0961" tIns="36671" rIns="70961" bIns="3667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科目標示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 panose="03000509000000000000" pitchFamily="65" charset="-120"/>
              <a:cs typeface="+mn-cs"/>
            </a:endParaRPr>
          </a:p>
        </p:txBody>
      </p:sp>
      <p:cxnSp>
        <p:nvCxnSpPr>
          <p:cNvPr id="126980" name="直線單箭頭接點 148"/>
          <p:cNvCxnSpPr>
            <a:cxnSpLocks noChangeShapeType="1"/>
          </p:cNvCxnSpPr>
          <p:nvPr/>
        </p:nvCxnSpPr>
        <p:spPr bwMode="auto">
          <a:xfrm>
            <a:off x="6114771" y="3657750"/>
            <a:ext cx="217884" cy="119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26981" name="直線單箭頭接點 148"/>
          <p:cNvCxnSpPr>
            <a:cxnSpLocks noChangeShapeType="1"/>
          </p:cNvCxnSpPr>
          <p:nvPr/>
        </p:nvCxnSpPr>
        <p:spPr bwMode="auto">
          <a:xfrm>
            <a:off x="6936525" y="3664950"/>
            <a:ext cx="217884" cy="238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" name="直線接點 4"/>
          <p:cNvCxnSpPr/>
          <p:nvPr/>
        </p:nvCxnSpPr>
        <p:spPr>
          <a:xfrm>
            <a:off x="7824551" y="2152706"/>
            <a:ext cx="0" cy="6734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H="1" flipV="1">
            <a:off x="1206801" y="2751425"/>
            <a:ext cx="6590110" cy="214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1205179" y="2791695"/>
            <a:ext cx="14478" cy="7529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1208106" y="3546847"/>
            <a:ext cx="232172" cy="5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3300" name="Rectangle 36"/>
          <p:cNvSpPr>
            <a:spLocks noChangeArrowheads="1"/>
          </p:cNvSpPr>
          <p:nvPr/>
        </p:nvSpPr>
        <p:spPr bwMode="auto">
          <a:xfrm>
            <a:off x="784887" y="1028904"/>
            <a:ext cx="4493538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/>
                <a:ea typeface="標楷體" pitchFamily="65" charset="-120"/>
                <a:cs typeface="+mn-cs"/>
              </a:rPr>
              <a:t>申請人數超額時比序順序示意圖</a:t>
            </a:r>
          </a:p>
        </p:txBody>
      </p:sp>
      <p:sp>
        <p:nvSpPr>
          <p:cNvPr id="523301" name="Rectangle 37"/>
          <p:cNvSpPr>
            <a:spLocks noChangeArrowheads="1"/>
          </p:cNvSpPr>
          <p:nvPr/>
        </p:nvSpPr>
        <p:spPr bwMode="auto">
          <a:xfrm>
            <a:off x="25330" y="5279434"/>
            <a:ext cx="9144000" cy="173637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注意事項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:1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.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比到最後一項仍同分則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增額錄取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           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雖然超額比序有最高採計分數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，但同分參酌時仍是要依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              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原始分數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去比高低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標楷體" pitchFamily="65" charset="-120"/>
              <a:cs typeface="+mn-cs"/>
            </a:endParaRPr>
          </a:p>
        </p:txBody>
      </p:sp>
      <p:sp>
        <p:nvSpPr>
          <p:cNvPr id="39" name="Rectangle 35"/>
          <p:cNvSpPr>
            <a:spLocks noChangeArrowheads="1"/>
          </p:cNvSpPr>
          <p:nvPr/>
        </p:nvSpPr>
        <p:spPr bwMode="auto">
          <a:xfrm>
            <a:off x="1256277" y="4261103"/>
            <a:ext cx="7531653" cy="8811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總積分＝ 志  願 序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+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扶助弱勢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+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均衡學習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+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適性輔導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+</a:t>
            </a:r>
          </a:p>
          <a:p>
            <a:pPr marL="0" marR="0" lvl="0" indent="0" algn="l" defTabSz="914400" rtl="0" eaLnBrk="0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               多元學習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+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會考三等級</a:t>
            </a:r>
          </a:p>
        </p:txBody>
      </p:sp>
    </p:spTree>
    <p:extLst>
      <p:ext uri="{BB962C8B-B14F-4D97-AF65-F5344CB8AC3E}">
        <p14:creationId xmlns:p14="http://schemas.microsoft.com/office/powerpoint/2010/main" val="15876796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725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074475"/>
              </p:ext>
            </p:extLst>
          </p:nvPr>
        </p:nvGraphicFramePr>
        <p:xfrm>
          <a:off x="1295648" y="1484784"/>
          <a:ext cx="7416800" cy="4321175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3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5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??PL????Uni"/>
                        </a:rPr>
                        <a:t>比序項目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4C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??PL????Uni"/>
                        </a:rPr>
                        <a:t>現況概述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4C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??PL????Uni"/>
                        </a:rPr>
                        <a:t>最高分數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4C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??PL????Uni"/>
                        </a:rPr>
                        <a:t>備註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4C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六</a:t>
                      </a: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國中教育會考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國中教育會考評量結果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達精熟者每科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達基礎者每科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待加強者每科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寫作測驗：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6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級分得  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4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級分得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1.5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2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級分得  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37267" name="AutoShape 19"/>
          <p:cNvSpPr>
            <a:spLocks noChangeArrowheads="1"/>
          </p:cNvSpPr>
          <p:nvPr/>
        </p:nvSpPr>
        <p:spPr bwMode="auto">
          <a:xfrm>
            <a:off x="5004048" y="257009"/>
            <a:ext cx="3168352" cy="936650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27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分</a:t>
            </a:r>
          </a:p>
        </p:txBody>
      </p:sp>
      <p:sp>
        <p:nvSpPr>
          <p:cNvPr id="437268" name="AutoShape 20"/>
          <p:cNvSpPr>
            <a:spLocks noChangeArrowheads="1"/>
          </p:cNvSpPr>
          <p:nvPr/>
        </p:nvSpPr>
        <p:spPr bwMode="auto">
          <a:xfrm>
            <a:off x="1331640" y="261278"/>
            <a:ext cx="3167955" cy="936650"/>
          </a:xfrm>
          <a:prstGeom prst="homePlate">
            <a:avLst>
              <a:gd name="adj" fmla="val 77254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zh-TW" altLang="en-US" sz="2800" dirty="0">
                <a:ea typeface="微軟正黑體" pitchFamily="34" charset="-120"/>
              </a:rPr>
              <a:t>教育會考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國</a:t>
            </a:r>
            <a:r>
              <a:rPr lang="en-US" altLang="zh-TW" dirty="0" smtClean="0"/>
              <a:t>85.7</a:t>
            </a:r>
            <a:r>
              <a:rPr lang="zh-TW" altLang="en-US" dirty="0" smtClean="0"/>
              <a:t>、社</a:t>
            </a:r>
            <a:r>
              <a:rPr lang="en-US" altLang="zh-TW" dirty="0" smtClean="0"/>
              <a:t>88.9</a:t>
            </a:r>
            <a:r>
              <a:rPr lang="zh-TW" altLang="en-US" dirty="0" smtClean="0"/>
              <a:t>、自</a:t>
            </a:r>
            <a:r>
              <a:rPr lang="en-US" altLang="zh-TW" dirty="0" smtClean="0"/>
              <a:t>86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47800"/>
            <a:ext cx="7675690" cy="41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53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英文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988840"/>
            <a:ext cx="7376889" cy="40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27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數學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17638"/>
            <a:ext cx="8031536" cy="445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7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47664" y="1556792"/>
            <a:ext cx="7498080" cy="4800600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96" y="1772816"/>
            <a:ext cx="8826184" cy="345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44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-246434"/>
            <a:ext cx="7498080" cy="1143000"/>
          </a:xfrm>
        </p:spPr>
        <p:txBody>
          <a:bodyPr/>
          <a:lstStyle/>
          <a:p>
            <a:pPr algn="ctr"/>
            <a:r>
              <a:rPr lang="en-US" altLang="zh-TW" dirty="0" smtClean="0"/>
              <a:t>111</a:t>
            </a:r>
            <a:r>
              <a:rPr lang="zh-TW" altLang="en-US" dirty="0" smtClean="0"/>
              <a:t>年作文題目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852693"/>
            <a:ext cx="5904656" cy="59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58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88640"/>
            <a:ext cx="6381108" cy="747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5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31" t="4043" r="3351" b="13094"/>
          <a:stretch/>
        </p:blipFill>
        <p:spPr>
          <a:xfrm>
            <a:off x="179512" y="249452"/>
            <a:ext cx="9075333" cy="599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4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會考作文題目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417638"/>
            <a:ext cx="749808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altLang="zh-TW" dirty="0" smtClean="0"/>
              <a:t>109</a:t>
            </a:r>
            <a:r>
              <a:rPr lang="en-US" altLang="zh-TW" dirty="0"/>
              <a:t>	</a:t>
            </a:r>
            <a:r>
              <a:rPr lang="zh-TW" altLang="en-US" dirty="0"/>
              <a:t>我想開設一家這樣的店</a:t>
            </a:r>
          </a:p>
          <a:p>
            <a:pPr marL="82296" indent="0">
              <a:buNone/>
            </a:pPr>
            <a:r>
              <a:rPr lang="en-US" altLang="zh-TW" dirty="0"/>
              <a:t>108	</a:t>
            </a:r>
            <a:r>
              <a:rPr lang="zh-TW" altLang="en-US" dirty="0"/>
              <a:t>青銀共居</a:t>
            </a:r>
          </a:p>
          <a:p>
            <a:pPr marL="82296" indent="0">
              <a:buNone/>
            </a:pPr>
            <a:r>
              <a:rPr lang="en-US" altLang="zh-TW" dirty="0"/>
              <a:t>107	</a:t>
            </a:r>
            <a:r>
              <a:rPr lang="zh-TW" altLang="en-US" dirty="0"/>
              <a:t>我們這個世代</a:t>
            </a:r>
          </a:p>
          <a:p>
            <a:pPr marL="82296" indent="0">
              <a:buNone/>
            </a:pPr>
            <a:r>
              <a:rPr lang="en-US" altLang="zh-TW" dirty="0"/>
              <a:t>106	</a:t>
            </a:r>
            <a:r>
              <a:rPr lang="zh-TW" altLang="en-US" dirty="0"/>
              <a:t>在這樣的傳統習俗裡，我看見</a:t>
            </a:r>
          </a:p>
          <a:p>
            <a:pPr marL="82296" indent="0">
              <a:buNone/>
            </a:pPr>
            <a:r>
              <a:rPr lang="en-US" altLang="zh-TW" dirty="0"/>
              <a:t>105	</a:t>
            </a:r>
            <a:r>
              <a:rPr lang="zh-TW" altLang="en-US" dirty="0"/>
              <a:t>從陌生到熟悉</a:t>
            </a:r>
          </a:p>
          <a:p>
            <a:pPr marL="82296" indent="0">
              <a:buNone/>
            </a:pPr>
            <a:r>
              <a:rPr lang="en-US" altLang="zh-TW" dirty="0"/>
              <a:t>104	</a:t>
            </a:r>
            <a:r>
              <a:rPr lang="zh-TW" altLang="en-US" dirty="0"/>
              <a:t>捨不得</a:t>
            </a:r>
          </a:p>
          <a:p>
            <a:pPr marL="82296" indent="0">
              <a:buNone/>
            </a:pPr>
            <a:r>
              <a:rPr lang="en-US" altLang="zh-TW" dirty="0"/>
              <a:t>103	</a:t>
            </a:r>
            <a:r>
              <a:rPr lang="zh-TW" altLang="en-US" dirty="0"/>
              <a:t>面對未來，我應該具備的能力</a:t>
            </a:r>
          </a:p>
          <a:p>
            <a:pPr marL="82296" indent="0">
              <a:buNone/>
            </a:pPr>
            <a:r>
              <a:rPr lang="en-US" altLang="zh-TW" dirty="0"/>
              <a:t>102	</a:t>
            </a:r>
            <a:r>
              <a:rPr lang="zh-TW" altLang="en-US" dirty="0" smtClean="0"/>
              <a:t>來不及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395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27032" cy="6395274"/>
          </a:xfrm>
        </p:spPr>
      </p:pic>
    </p:spTree>
    <p:extLst>
      <p:ext uri="{BB962C8B-B14F-4D97-AF65-F5344CB8AC3E}">
        <p14:creationId xmlns:p14="http://schemas.microsoft.com/office/powerpoint/2010/main" val="312846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476672"/>
            <a:ext cx="7886700" cy="2572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zh-TW" dirty="0"/>
              <a:t>6. </a:t>
            </a:r>
            <a:r>
              <a:rPr lang="zh-TW" altLang="en-US" dirty="0"/>
              <a:t>住在英國的大介到紐西蘭</a:t>
            </a:r>
            <a:r>
              <a:rPr lang="zh-TW" altLang="en-US" dirty="0" smtClean="0"/>
              <a:t>歡度聖誕節</a:t>
            </a:r>
            <a:r>
              <a:rPr lang="en-US" altLang="zh-TW" dirty="0"/>
              <a:t>(12/25)</a:t>
            </a:r>
            <a:r>
              <a:rPr lang="zh-TW" altLang="en-US" dirty="0"/>
              <a:t>，他發現</a:t>
            </a:r>
            <a:r>
              <a:rPr lang="zh-TW" altLang="en-US" dirty="0" smtClean="0"/>
              <a:t>此時紐西蘭</a:t>
            </a:r>
            <a:r>
              <a:rPr lang="zh-TW" altLang="en-US" dirty="0"/>
              <a:t>的氣候型態與常見</a:t>
            </a:r>
            <a:r>
              <a:rPr lang="zh-TW" altLang="en-US" dirty="0" smtClean="0"/>
              <a:t>慶祝活動</a:t>
            </a:r>
            <a:r>
              <a:rPr lang="zh-TW" altLang="en-US" dirty="0"/>
              <a:t>和英國大不相同，其</a:t>
            </a:r>
            <a:r>
              <a:rPr lang="zh-TW" altLang="en-US" dirty="0" smtClean="0"/>
              <a:t>比較如</a:t>
            </a:r>
            <a:r>
              <a:rPr lang="zh-TW" altLang="en-US" dirty="0"/>
              <a:t>表</a:t>
            </a:r>
            <a:r>
              <a:rPr lang="en-US" altLang="zh-TW" dirty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)</a:t>
            </a:r>
            <a:r>
              <a:rPr lang="zh-TW" altLang="en-US" dirty="0"/>
              <a:t>。根據表中資訊，</a:t>
            </a:r>
            <a:r>
              <a:rPr lang="zh-TW" altLang="en-US" dirty="0" smtClean="0"/>
              <a:t>下列何</a:t>
            </a:r>
            <a:r>
              <a:rPr lang="zh-TW" altLang="en-US" dirty="0"/>
              <a:t>者也是大介當時在紐西蘭</a:t>
            </a:r>
            <a:r>
              <a:rPr lang="zh-TW" altLang="en-US" dirty="0" smtClean="0"/>
              <a:t>可發現</a:t>
            </a:r>
            <a:r>
              <a:rPr lang="zh-TW" altLang="en-US" dirty="0"/>
              <a:t>的現象？</a:t>
            </a:r>
          </a:p>
          <a:p>
            <a:pPr marL="0" indent="0">
              <a:buNone/>
            </a:pPr>
            <a:r>
              <a:rPr lang="en-US" altLang="zh-TW" dirty="0"/>
              <a:t>(A)</a:t>
            </a:r>
            <a:r>
              <a:rPr lang="zh-TW" altLang="en-US" dirty="0"/>
              <a:t>紐西蘭的夜晚長度比英國長</a:t>
            </a:r>
          </a:p>
          <a:p>
            <a:pPr marL="0" indent="0">
              <a:buNone/>
            </a:pPr>
            <a:r>
              <a:rPr lang="en-US" altLang="zh-TW" dirty="0"/>
              <a:t>(B)</a:t>
            </a:r>
            <a:r>
              <a:rPr lang="zh-TW" altLang="en-US" dirty="0"/>
              <a:t>紐西蘭的白晝長度比英國長</a:t>
            </a:r>
          </a:p>
          <a:p>
            <a:pPr marL="0" indent="0">
              <a:buNone/>
            </a:pPr>
            <a:r>
              <a:rPr lang="en-US" altLang="zh-TW" dirty="0"/>
              <a:t>(C)</a:t>
            </a:r>
            <a:r>
              <a:rPr lang="zh-TW" altLang="en-US" dirty="0"/>
              <a:t>紐西蘭的白晝與夜晚長度大約相同</a:t>
            </a:r>
          </a:p>
          <a:p>
            <a:pPr marL="0" indent="0">
              <a:buNone/>
            </a:pPr>
            <a:r>
              <a:rPr lang="en-US" altLang="zh-TW" dirty="0"/>
              <a:t>(D)</a:t>
            </a:r>
            <a:r>
              <a:rPr lang="zh-TW" altLang="en-US" dirty="0"/>
              <a:t>紐西蘭的白晝與夜晚長度都和英國大約相同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14545" r="12980" b="68350"/>
          <a:stretch/>
        </p:blipFill>
        <p:spPr>
          <a:xfrm>
            <a:off x="2838046" y="3501008"/>
            <a:ext cx="4585855" cy="18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0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052736"/>
            <a:ext cx="6554571" cy="430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6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741" t="13424" r="1582" b="65434"/>
          <a:stretch/>
        </p:blipFill>
        <p:spPr>
          <a:xfrm>
            <a:off x="971600" y="980728"/>
            <a:ext cx="8067576" cy="385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1" y="764704"/>
            <a:ext cx="729845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5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943" t="34125" r="1303" b="50419"/>
          <a:stretch/>
        </p:blipFill>
        <p:spPr>
          <a:xfrm>
            <a:off x="755576" y="1556792"/>
            <a:ext cx="8526171" cy="26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7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30213" t="1785" r="20295" b="3090"/>
          <a:stretch/>
        </p:blipFill>
        <p:spPr>
          <a:xfrm>
            <a:off x="2771800" y="620688"/>
            <a:ext cx="4248472" cy="543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6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文字方塊 1"/>
          <p:cNvSpPr txBox="1">
            <a:spLocks noChangeArrowheads="1"/>
          </p:cNvSpPr>
          <p:nvPr/>
        </p:nvSpPr>
        <p:spPr bwMode="auto">
          <a:xfrm>
            <a:off x="2257486" y="692696"/>
            <a:ext cx="50768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嘉義 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53735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雲林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共同就學區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444208" y="2420888"/>
            <a:ext cx="2520279" cy="391645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標楷體" pitchFamily="65" charset="-120"/>
                <a:cs typeface="+mn-cs"/>
              </a:rPr>
              <a:t> 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標楷體" pitchFamily="65" charset="-120"/>
                <a:cs typeface="+mn-cs"/>
              </a:rPr>
              <a:t>可選擇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新細明體" pitchFamily="18" charset="-120"/>
                <a:cs typeface="+mn-cs"/>
              </a:rPr>
              <a:t>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嘉義縣市各高中職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標楷體" pitchFamily="65" charset="-120"/>
                <a:cs typeface="+mn-cs"/>
              </a:rPr>
              <a:t>                 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標楷體" pitchFamily="65" charset="-120"/>
                <a:cs typeface="+mn-cs"/>
              </a:rPr>
              <a:t>與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標楷體" pitchFamily="65" charset="-120"/>
                <a:cs typeface="+mn-cs"/>
              </a:rPr>
              <a:t>下列雲林縣四所高中職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國立北港高中</a:t>
            </a:r>
            <a:endParaRPr kumimoji="0" lang="en-US" altLang="zh-TW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國立北港農工</a:t>
            </a:r>
            <a:endParaRPr kumimoji="0" lang="en-US" altLang="zh-TW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私立文生高中</a:t>
            </a:r>
            <a:endParaRPr kumimoji="0" lang="en-US" altLang="zh-TW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私立巨人高中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新細明體" pitchFamily="18" charset="-120"/>
                <a:cs typeface="+mn-cs"/>
              </a:rPr>
              <a:t>	</a:t>
            </a:r>
          </a:p>
        </p:txBody>
      </p:sp>
      <p:sp>
        <p:nvSpPr>
          <p:cNvPr id="6" name="五邊形 5"/>
          <p:cNvSpPr/>
          <p:nvPr/>
        </p:nvSpPr>
        <p:spPr>
          <a:xfrm>
            <a:off x="4932040" y="3235016"/>
            <a:ext cx="1417043" cy="1273969"/>
          </a:xfrm>
          <a:prstGeom prst="homePlat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選擇</a:t>
            </a:r>
            <a:endParaRPr kumimoji="0" lang="en-US" altLang="zh-TW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嘉義</a:t>
            </a:r>
            <a:endParaRPr kumimoji="0" lang="en-US" altLang="zh-TW" sz="21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就學區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36277" y="2420888"/>
            <a:ext cx="4559621" cy="39395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嘉義縣立大吉國中    嘉義縣立太保國中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嘉義縣立溪口國中    嘉義縣立嘉新國中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嘉義縣立梅山國中    嘉義縣立六嘉國中 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嘉義縣立過溝國中    嘉義縣立東榮國中 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嘉義縣立大林國中   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嘉義縣立朴子國中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嘉義縣立新港國中    嘉義縣立東石國中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嘉義縣立民雄國中    同濟高中附設國中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永慶高中附設國中    協同高中附設國中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嘉義縣立阿里山國中小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嘉義縣立豐山實驗教育學校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1" name="流程圖: 換頁接點 10"/>
          <p:cNvSpPr/>
          <p:nvPr/>
        </p:nvSpPr>
        <p:spPr>
          <a:xfrm>
            <a:off x="1897590" y="1719616"/>
            <a:ext cx="1838288" cy="502444"/>
          </a:xfrm>
          <a:prstGeom prst="flowChartOffpage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嘉義縣國中</a:t>
            </a:r>
          </a:p>
        </p:txBody>
      </p:sp>
    </p:spTree>
    <p:extLst>
      <p:ext uri="{BB962C8B-B14F-4D97-AF65-F5344CB8AC3E}">
        <p14:creationId xmlns:p14="http://schemas.microsoft.com/office/powerpoint/2010/main" val="2645939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文字方塊 1"/>
          <p:cNvSpPr txBox="1">
            <a:spLocks noChangeArrowheads="1"/>
          </p:cNvSpPr>
          <p:nvPr/>
        </p:nvSpPr>
        <p:spPr bwMode="auto">
          <a:xfrm>
            <a:off x="2489939" y="853682"/>
            <a:ext cx="52292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嘉義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735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雲林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共同就學區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795963" y="2104598"/>
            <a:ext cx="2040731" cy="40934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可選擇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雲林縣各高中職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           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與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嘉義區以下高中職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縣立永慶高中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國立民雄農工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私立協同中學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國立新港藝高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私立同濟中學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國立東石高中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6" name="五邊形 5"/>
          <p:cNvSpPr/>
          <p:nvPr/>
        </p:nvSpPr>
        <p:spPr>
          <a:xfrm>
            <a:off x="5364088" y="3031232"/>
            <a:ext cx="1400175" cy="1273969"/>
          </a:xfrm>
          <a:prstGeom prst="homePlat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選擇</a:t>
            </a:r>
            <a:endParaRPr kumimoji="0" lang="en-US" altLang="zh-TW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雲林</a:t>
            </a:r>
            <a:endParaRPr kumimoji="0" lang="en-US" altLang="zh-TW" sz="21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就學區</a:t>
            </a:r>
          </a:p>
        </p:txBody>
      </p:sp>
      <p:sp>
        <p:nvSpPr>
          <p:cNvPr id="11" name="流程圖: 換頁接點 10"/>
          <p:cNvSpPr/>
          <p:nvPr/>
        </p:nvSpPr>
        <p:spPr>
          <a:xfrm>
            <a:off x="1475656" y="1697832"/>
            <a:ext cx="1944216" cy="502444"/>
          </a:xfrm>
          <a:prstGeom prst="flowChartOffpage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嘉義縣國中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36277" y="2420888"/>
            <a:ext cx="4559621" cy="39395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嘉義縣立大吉國中    嘉義縣立太保國中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嘉義縣立溪口國中    嘉義縣立嘉新國中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嘉義縣立梅山國中    嘉義縣立六嘉國中 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嘉義縣立過溝國中    嘉義縣立東榮國中 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嘉義縣立大林國中   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嘉義縣立朴子國中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嘉義縣立新港國中    嘉義縣立東石國中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嘉義縣立民雄國中    同濟高中附設國中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永慶高中附設國中    協同高中附設國中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嘉義縣立阿里山國中小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嘉義縣立豐山實驗教育學校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501197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/>
        </p:nvGraphicFramePr>
        <p:xfrm>
          <a:off x="683568" y="-603448"/>
          <a:ext cx="8064896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資料庫圖表 6"/>
          <p:cNvGraphicFramePr/>
          <p:nvPr/>
        </p:nvGraphicFramePr>
        <p:xfrm>
          <a:off x="1331640" y="4581128"/>
          <a:ext cx="604867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557750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500763" y="72839"/>
            <a:ext cx="8184909" cy="857251"/>
          </a:xfrm>
        </p:spPr>
        <p:txBody>
          <a:bodyPr>
            <a:noAutofit/>
          </a:bodyPr>
          <a:lstStyle/>
          <a:p>
            <a:r>
              <a:rPr lang="en-US" altLang="zh-TW" sz="426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112</a:t>
            </a:r>
            <a:r>
              <a:rPr lang="zh-TW" altLang="en-US" sz="426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學年度高級中等學校適性入學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139930" y="1124744"/>
            <a:ext cx="9112590" cy="5608231"/>
            <a:chOff x="1118410" y="758666"/>
            <a:chExt cx="6941183" cy="4279899"/>
          </a:xfrm>
        </p:grpSpPr>
        <p:sp>
          <p:nvSpPr>
            <p:cNvPr id="8" name="向右箭號 7"/>
            <p:cNvSpPr/>
            <p:nvPr/>
          </p:nvSpPr>
          <p:spPr>
            <a:xfrm>
              <a:off x="1118410" y="758666"/>
              <a:ext cx="6941183" cy="4196108"/>
            </a:xfrm>
            <a:prstGeom prst="rightArrow">
              <a:avLst>
                <a:gd name="adj1" fmla="val 82415"/>
                <a:gd name="adj2" fmla="val 500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9" name="群組 8"/>
            <p:cNvGrpSpPr/>
            <p:nvPr/>
          </p:nvGrpSpPr>
          <p:grpSpPr>
            <a:xfrm>
              <a:off x="1191918" y="829903"/>
              <a:ext cx="6330968" cy="4208662"/>
              <a:chOff x="1191918" y="829903"/>
              <a:chExt cx="6330968" cy="4208662"/>
            </a:xfrm>
          </p:grpSpPr>
          <p:cxnSp>
            <p:nvCxnSpPr>
              <p:cNvPr id="10" name="直線接點 9"/>
              <p:cNvCxnSpPr/>
              <p:nvPr/>
            </p:nvCxnSpPr>
            <p:spPr>
              <a:xfrm flipH="1">
                <a:off x="6388620" y="831512"/>
                <a:ext cx="7754" cy="4207053"/>
              </a:xfrm>
              <a:prstGeom prst="line">
                <a:avLst/>
              </a:prstGeom>
              <a:ln w="254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4763446" y="829904"/>
                <a:ext cx="22868" cy="4152879"/>
              </a:xfrm>
              <a:prstGeom prst="line">
                <a:avLst/>
              </a:prstGeom>
              <a:ln w="254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接點 11"/>
              <p:cNvCxnSpPr/>
              <p:nvPr/>
            </p:nvCxnSpPr>
            <p:spPr>
              <a:xfrm flipH="1">
                <a:off x="2589000" y="829903"/>
                <a:ext cx="31204" cy="4153475"/>
              </a:xfrm>
              <a:prstGeom prst="line">
                <a:avLst/>
              </a:prstGeom>
              <a:ln w="254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圓角矩形 12"/>
              <p:cNvSpPr/>
              <p:nvPr/>
            </p:nvSpPr>
            <p:spPr>
              <a:xfrm>
                <a:off x="2329998" y="1201759"/>
                <a:ext cx="1409746" cy="325742"/>
              </a:xfrm>
              <a:prstGeom prst="round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直升入學</a:t>
                </a:r>
              </a:p>
            </p:txBody>
          </p:sp>
          <p:sp>
            <p:nvSpPr>
              <p:cNvPr id="14" name="圓角矩形 13"/>
              <p:cNvSpPr/>
              <p:nvPr/>
            </p:nvSpPr>
            <p:spPr>
              <a:xfrm>
                <a:off x="4273389" y="1352374"/>
                <a:ext cx="1689319" cy="1450801"/>
              </a:xfrm>
              <a:prstGeom prst="round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分區免試入學</a:t>
                </a:r>
              </a:p>
            </p:txBody>
          </p:sp>
          <p:sp>
            <p:nvSpPr>
              <p:cNvPr id="15" name="圓角矩形 14"/>
              <p:cNvSpPr/>
              <p:nvPr/>
            </p:nvSpPr>
            <p:spPr>
              <a:xfrm>
                <a:off x="6298902" y="1353506"/>
                <a:ext cx="721531" cy="3063113"/>
              </a:xfrm>
              <a:prstGeom prst="roundRect">
                <a:avLst/>
              </a:prstGeom>
              <a:solidFill>
                <a:schemeClr val="tx2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免試續招</a:t>
                </a:r>
              </a:p>
            </p:txBody>
          </p:sp>
          <p:sp>
            <p:nvSpPr>
              <p:cNvPr id="16" name="圓角矩形 15"/>
              <p:cNvSpPr/>
              <p:nvPr/>
            </p:nvSpPr>
            <p:spPr>
              <a:xfrm>
                <a:off x="2329998" y="3418837"/>
                <a:ext cx="3478847" cy="536312"/>
              </a:xfrm>
              <a:prstGeom prst="round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單獨辦理免試招生 </a:t>
                </a:r>
                <a:endPara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(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技術型、單科型、進修部或進修學校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)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+mn-cs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266782" y="1353506"/>
                <a:ext cx="994127" cy="25766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國中教育會考</a:t>
                </a: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4263667" y="2870661"/>
                <a:ext cx="1672872" cy="455052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特色招生考試</a:t>
                </a:r>
                <a:endPara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分發入學</a:t>
                </a: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244685" y="4022635"/>
                <a:ext cx="4564160" cy="413354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標楷體" panose="03000509000000000000" pitchFamily="65" charset="-120"/>
                    <a:cs typeface="+mn-cs"/>
                  </a:rPr>
                  <a:t>特色招生甄選入學</a:t>
                </a:r>
              </a:p>
            </p:txBody>
          </p:sp>
          <p:sp>
            <p:nvSpPr>
              <p:cNvPr id="20" name="文字方塊 19"/>
              <p:cNvSpPr txBox="1"/>
              <p:nvPr/>
            </p:nvSpPr>
            <p:spPr>
              <a:xfrm>
                <a:off x="1191918" y="4547732"/>
                <a:ext cx="863219" cy="289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112</a:t>
                </a:r>
                <a:r>
                  <a:rPr kumimoji="0" lang="zh-TW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年</a:t>
                </a:r>
                <a:r>
                  <a:rPr kumimoji="0" lang="en-US" altLang="zh-TW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5</a:t>
                </a:r>
                <a:r>
                  <a:rPr kumimoji="0" lang="zh-TW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月</a:t>
                </a:r>
                <a:endParaRPr kumimoji="0" lang="en-US" altLang="zh-TW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+mn-cs"/>
                </a:endParaRPr>
              </a:p>
            </p:txBody>
          </p:sp>
          <p:sp>
            <p:nvSpPr>
              <p:cNvPr id="21" name="文字方塊 20"/>
              <p:cNvSpPr txBox="1"/>
              <p:nvPr/>
            </p:nvSpPr>
            <p:spPr>
              <a:xfrm>
                <a:off x="3009602" y="4543141"/>
                <a:ext cx="863219" cy="289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112</a:t>
                </a:r>
                <a:r>
                  <a:rPr kumimoji="0" lang="zh-TW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年</a:t>
                </a:r>
                <a:r>
                  <a:rPr kumimoji="0" lang="en-US" altLang="zh-TW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6</a:t>
                </a:r>
                <a:r>
                  <a:rPr kumimoji="0" lang="zh-TW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月</a:t>
                </a:r>
              </a:p>
            </p:txBody>
          </p:sp>
          <p:sp>
            <p:nvSpPr>
              <p:cNvPr id="22" name="文字方塊 21"/>
              <p:cNvSpPr txBox="1"/>
              <p:nvPr/>
            </p:nvSpPr>
            <p:spPr>
              <a:xfrm>
                <a:off x="4902111" y="4528466"/>
                <a:ext cx="863219" cy="289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112</a:t>
                </a:r>
                <a:r>
                  <a:rPr kumimoji="0" lang="zh-TW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年</a:t>
                </a:r>
                <a:r>
                  <a:rPr kumimoji="0" lang="en-US" altLang="zh-TW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7</a:t>
                </a:r>
                <a:r>
                  <a:rPr kumimoji="0" lang="zh-TW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月</a:t>
                </a:r>
              </a:p>
            </p:txBody>
          </p:sp>
          <p:sp>
            <p:nvSpPr>
              <p:cNvPr id="23" name="文字方塊 22"/>
              <p:cNvSpPr txBox="1"/>
              <p:nvPr/>
            </p:nvSpPr>
            <p:spPr>
              <a:xfrm>
                <a:off x="6659667" y="4462407"/>
                <a:ext cx="863219" cy="289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112</a:t>
                </a:r>
                <a:r>
                  <a:rPr kumimoji="0" lang="zh-TW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年</a:t>
                </a:r>
                <a:r>
                  <a:rPr kumimoji="0" lang="en-US" altLang="zh-TW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8</a:t>
                </a:r>
                <a:r>
                  <a:rPr kumimoji="0" lang="zh-TW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月</a:t>
                </a: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373349" y="2933431"/>
                <a:ext cx="1366395" cy="429535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標楷體" panose="03000509000000000000" pitchFamily="65" charset="-120"/>
                    <a:cs typeface="+mn-cs"/>
                  </a:rPr>
                  <a:t>技優甄審</a:t>
                </a:r>
              </a:p>
            </p:txBody>
          </p:sp>
          <p:sp>
            <p:nvSpPr>
              <p:cNvPr id="25" name="圓角矩形 24"/>
              <p:cNvSpPr/>
              <p:nvPr/>
            </p:nvSpPr>
            <p:spPr>
              <a:xfrm>
                <a:off x="2355490" y="2087094"/>
                <a:ext cx="1391953" cy="356868"/>
              </a:xfrm>
              <a:prstGeom prst="roundRect">
                <a:avLst/>
              </a:prstGeom>
              <a:solidFill>
                <a:srgbClr val="7030A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優先免試</a:t>
                </a: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2335598" y="2483015"/>
                <a:ext cx="1428291" cy="387646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標楷體" panose="03000509000000000000" pitchFamily="65" charset="-120"/>
                    <a:cs typeface="+mn-cs"/>
                  </a:rPr>
                  <a:t>實用技能學程</a:t>
                </a:r>
              </a:p>
            </p:txBody>
          </p:sp>
          <p:sp>
            <p:nvSpPr>
              <p:cNvPr id="30" name="圓角矩形 29"/>
              <p:cNvSpPr/>
              <p:nvPr/>
            </p:nvSpPr>
            <p:spPr>
              <a:xfrm>
                <a:off x="2325648" y="1619385"/>
                <a:ext cx="1414096" cy="356868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+mn-cs"/>
                  </a:rPr>
                  <a:t>學習區完全免試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11970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C03BC-860A-4042-ACCA-A68802601CE7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Microsoft JhengHei" pitchFamily="34" charset="-120"/>
              <a:ea typeface="Microsoft JhengHei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8" y="858904"/>
            <a:ext cx="9129834" cy="549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6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46947" y="0"/>
            <a:ext cx="759460" cy="758190"/>
            <a:chOff x="8346947" y="0"/>
            <a:chExt cx="759460" cy="758190"/>
          </a:xfrm>
        </p:grpSpPr>
        <p:sp>
          <p:nvSpPr>
            <p:cNvPr id="3" name="object 3"/>
            <p:cNvSpPr/>
            <p:nvPr/>
          </p:nvSpPr>
          <p:spPr>
            <a:xfrm>
              <a:off x="8346947" y="86868"/>
              <a:ext cx="758951" cy="5654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398763" y="0"/>
              <a:ext cx="576580" cy="720090"/>
            </a:xfrm>
            <a:custGeom>
              <a:avLst/>
              <a:gdLst/>
              <a:ahLst/>
              <a:cxnLst/>
              <a:rect l="l" t="t" r="r" b="b"/>
              <a:pathLst>
                <a:path w="576579" h="720090">
                  <a:moveTo>
                    <a:pt x="576071" y="0"/>
                  </a:moveTo>
                  <a:lnTo>
                    <a:pt x="0" y="0"/>
                  </a:lnTo>
                  <a:lnTo>
                    <a:pt x="0" y="541527"/>
                  </a:lnTo>
                  <a:lnTo>
                    <a:pt x="288035" y="720089"/>
                  </a:lnTo>
                  <a:lnTo>
                    <a:pt x="576071" y="541527"/>
                  </a:lnTo>
                  <a:lnTo>
                    <a:pt x="576071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398763" y="0"/>
              <a:ext cx="576580" cy="720090"/>
            </a:xfrm>
            <a:custGeom>
              <a:avLst/>
              <a:gdLst/>
              <a:ahLst/>
              <a:cxnLst/>
              <a:rect l="l" t="t" r="r" b="b"/>
              <a:pathLst>
                <a:path w="576579" h="720090">
                  <a:moveTo>
                    <a:pt x="576071" y="0"/>
                  </a:moveTo>
                  <a:lnTo>
                    <a:pt x="576071" y="541527"/>
                  </a:lnTo>
                  <a:lnTo>
                    <a:pt x="288035" y="720089"/>
                  </a:lnTo>
                  <a:lnTo>
                    <a:pt x="0" y="541527"/>
                  </a:lnTo>
                  <a:lnTo>
                    <a:pt x="0" y="0"/>
                  </a:lnTo>
                  <a:lnTo>
                    <a:pt x="576071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15604" y="157988"/>
            <a:ext cx="345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標楷體"/>
                <a:cs typeface="Verdana"/>
              </a:rPr>
              <a:t>21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標楷體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55775" y="219456"/>
            <a:ext cx="6336791" cy="1246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97533" y="375615"/>
            <a:ext cx="561848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特色招生考試分發入學</a:t>
            </a:r>
          </a:p>
        </p:txBody>
      </p:sp>
      <p:sp>
        <p:nvSpPr>
          <p:cNvPr id="17" name="矩形 16"/>
          <p:cNvSpPr/>
          <p:nvPr/>
        </p:nvSpPr>
        <p:spPr>
          <a:xfrm>
            <a:off x="1609187" y="1844824"/>
            <a:ext cx="66967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嘉義區嘉義縣立永慶高級中學</a:t>
            </a: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度高級中等學校特色招生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考試分發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入學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AI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科技特色班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數學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招生名額：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28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位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錄取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門檻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：會考數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學科達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B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以上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87275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文字方塊 7"/>
          <p:cNvSpPr txBox="1">
            <a:spLocks noChangeArrowheads="1"/>
          </p:cNvSpPr>
          <p:nvPr/>
        </p:nvSpPr>
        <p:spPr bwMode="auto">
          <a:xfrm>
            <a:off x="1187624" y="188640"/>
            <a:ext cx="6123792" cy="600164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7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微軟正黑體 Light"/>
              </a:rPr>
              <a:t>112</a:t>
            </a: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微軟正黑體 Light"/>
              </a:rPr>
              <a:t>學年度嘉義區 </a:t>
            </a:r>
            <a:r>
              <a:rPr kumimoji="0" lang="zh-TW" alt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微軟正黑體 Light"/>
              </a:rPr>
              <a:t>藝術才能班</a:t>
            </a:r>
            <a:r>
              <a:rPr kumimoji="0" lang="zh-TW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微軟正黑體 Light"/>
              </a:rPr>
              <a:t>招生甄選入學</a:t>
            </a:r>
          </a:p>
        </p:txBody>
      </p:sp>
      <p:graphicFrame>
        <p:nvGraphicFramePr>
          <p:cNvPr id="156712" name="Group 40"/>
          <p:cNvGraphicFramePr>
            <a:graphicFrameLocks noGrp="1"/>
          </p:cNvGraphicFramePr>
          <p:nvPr>
            <p:extLst/>
          </p:nvPr>
        </p:nvGraphicFramePr>
        <p:xfrm>
          <a:off x="1489453" y="1844824"/>
          <a:ext cx="5520133" cy="318635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078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580">
                  <a:extLst>
                    <a:ext uri="{9D8B030D-6E8A-4147-A177-3AD203B41FA5}">
                      <a16:colId xmlns:a16="http://schemas.microsoft.com/office/drawing/2014/main" val="2069191612"/>
                    </a:ext>
                  </a:extLst>
                </a:gridCol>
              </a:tblGrid>
              <a:tr h="6372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3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</a:t>
                      </a:r>
                      <a:endParaRPr kumimoji="0" lang="zh-TW" altLang="en-US" sz="3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75" marB="34275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3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班別</a:t>
                      </a:r>
                      <a:endParaRPr kumimoji="0" lang="zh-TW" altLang="en-US" sz="3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75" marB="34275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招收人數</a:t>
                      </a:r>
                    </a:p>
                  </a:txBody>
                  <a:tcPr marL="68580" marR="68580" marT="34275" marB="34275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27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3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嘉義高中</a:t>
                      </a:r>
                      <a:endParaRPr kumimoji="0" lang="zh-TW" altLang="en-US" sz="3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75" marB="3427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3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美術班</a:t>
                      </a:r>
                      <a:endParaRPr kumimoji="0" lang="zh-TW" altLang="en-US" sz="3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75" marB="34275" anchor="ctr" horzOverflow="overflow">
                    <a:solidFill>
                      <a:srgbClr val="FA6B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28</a:t>
                      </a:r>
                      <a:r>
                        <a:rPr kumimoji="0" lang="zh-TW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人</a:t>
                      </a:r>
                    </a:p>
                  </a:txBody>
                  <a:tcPr marL="68580" marR="68580" marT="34275" marB="34275" anchor="ctr" horzOverflow="overflow">
                    <a:solidFill>
                      <a:srgbClr val="FA6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2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3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音樂班</a:t>
                      </a:r>
                      <a:endParaRPr kumimoji="0" lang="zh-TW" altLang="en-US" sz="3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75" marB="34275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28</a:t>
                      </a:r>
                      <a:r>
                        <a:rPr kumimoji="0" lang="zh-TW" alt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人</a:t>
                      </a:r>
                    </a:p>
                  </a:txBody>
                  <a:tcPr marL="68580" marR="68580" marT="34275" marB="34275" anchor="ctr"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2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3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嘉義女中</a:t>
                      </a:r>
                      <a:endParaRPr kumimoji="0" lang="zh-TW" altLang="en-US" sz="3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75" marB="3427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3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舞蹈班</a:t>
                      </a:r>
                      <a:endParaRPr kumimoji="0" lang="zh-TW" altLang="en-US" sz="3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75" marB="34275" anchor="ctr" horzOverflow="overflow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28</a:t>
                      </a:r>
                      <a:r>
                        <a:rPr kumimoji="0" lang="zh-TW" alt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人</a:t>
                      </a:r>
                    </a:p>
                  </a:txBody>
                  <a:tcPr marL="68580" marR="68580" marT="34275" marB="34275" anchor="ctr" horzOverflow="overflow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2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3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竹崎高中</a:t>
                      </a:r>
                      <a:endParaRPr kumimoji="0" lang="zh-TW" altLang="en-US" sz="3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75" marB="3427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3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美術班</a:t>
                      </a:r>
                      <a:endParaRPr kumimoji="0" lang="zh-TW" altLang="en-US" sz="3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75" marB="34275" anchor="ctr" horzOverflow="overflow">
                    <a:solidFill>
                      <a:srgbClr val="FA6B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28</a:t>
                      </a:r>
                      <a:r>
                        <a:rPr kumimoji="0" lang="zh-TW" alt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人</a:t>
                      </a:r>
                    </a:p>
                  </a:txBody>
                  <a:tcPr marL="68580" marR="68580" marT="34275" marB="34275" anchor="ctr" horzOverflow="overflow">
                    <a:solidFill>
                      <a:srgbClr val="FA6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2683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AutoShape 10"/>
          <p:cNvSpPr>
            <a:spLocks noChangeArrowheads="1"/>
          </p:cNvSpPr>
          <p:nvPr/>
        </p:nvSpPr>
        <p:spPr bwMode="auto">
          <a:xfrm>
            <a:off x="524853" y="1710963"/>
            <a:ext cx="3790865" cy="184044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rgbClr val="7A838E"/>
            </a:prst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電子商務科程式設計人才班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18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人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廣告設計科文創設計特色班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18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人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       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(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外加身障生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人，原住民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人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)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144386" name="文字方塊 10"/>
          <p:cNvSpPr txBox="1">
            <a:spLocks noChangeArrowheads="1"/>
          </p:cNvSpPr>
          <p:nvPr/>
        </p:nvSpPr>
        <p:spPr bwMode="auto">
          <a:xfrm>
            <a:off x="717618" y="165849"/>
            <a:ext cx="7196201" cy="646331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微軟正黑體 Light"/>
              </a:rPr>
              <a:t>112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微軟正黑體 Light"/>
              </a:rPr>
              <a:t>學年度嘉義區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微軟正黑體 Light"/>
              </a:rPr>
              <a:t>專業群科特色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微軟正黑體 Light"/>
              </a:rPr>
              <a:t>招生甄選入學</a:t>
            </a:r>
          </a:p>
        </p:txBody>
      </p:sp>
      <p:sp>
        <p:nvSpPr>
          <p:cNvPr id="144389" name="AutoShape 11"/>
          <p:cNvSpPr>
            <a:spLocks noChangeArrowheads="1"/>
          </p:cNvSpPr>
          <p:nvPr/>
        </p:nvSpPr>
        <p:spPr bwMode="auto">
          <a:xfrm>
            <a:off x="2035356" y="4293095"/>
            <a:ext cx="5343291" cy="1187643"/>
          </a:xfrm>
          <a:prstGeom prst="roundRect">
            <a:avLst>
              <a:gd name="adj" fmla="val 16667"/>
            </a:avLst>
          </a:prstGeom>
          <a:solidFill>
            <a:srgbClr val="FB8DDC"/>
          </a:solidFill>
          <a:ln w="9525">
            <a:noFill/>
            <a:round/>
            <a:headEnd/>
            <a:tailEnd/>
          </a:ln>
          <a:effectLst>
            <a:prstShdw prst="shdw17" dist="17961" dir="2700000">
              <a:srgbClr val="7A838E"/>
            </a:prst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155660" name="AutoShape 12"/>
          <p:cNvSpPr>
            <a:spLocks noChangeArrowheads="1"/>
          </p:cNvSpPr>
          <p:nvPr/>
        </p:nvSpPr>
        <p:spPr bwMode="auto">
          <a:xfrm>
            <a:off x="3537432" y="3920243"/>
            <a:ext cx="1944290" cy="594122"/>
          </a:xfrm>
          <a:prstGeom prst="flowChartAlternateProcess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 pitchFamily="34" charset="-120"/>
                <a:cs typeface="+mn-cs"/>
              </a:rPr>
              <a:t>萬能工商</a:t>
            </a:r>
          </a:p>
        </p:txBody>
      </p:sp>
      <p:sp>
        <p:nvSpPr>
          <p:cNvPr id="155663" name="Text Box 15"/>
          <p:cNvSpPr txBox="1">
            <a:spLocks noChangeArrowheads="1"/>
          </p:cNvSpPr>
          <p:nvPr/>
        </p:nvSpPr>
        <p:spPr bwMode="auto">
          <a:xfrm>
            <a:off x="2460128" y="4517784"/>
            <a:ext cx="4907343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多媒體設計科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動漫視覺影像創作班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)23</a:t>
            </a:r>
            <a:r>
              <a:rPr kumimoji="0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                    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(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外加身障生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人，原住民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人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)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17618" y="6027003"/>
            <a:ext cx="813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註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1: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華商需採計會考成績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(B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以上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 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註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2: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正確之科別與名額請參見簡章 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1335216" y="1421636"/>
            <a:ext cx="1944290" cy="594122"/>
          </a:xfrm>
          <a:prstGeom prst="flowChartAlternateProcess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軟正黑體" pitchFamily="34" charset="-120"/>
                <a:cs typeface="+mn-cs"/>
              </a:rPr>
              <a:t>華南高商</a:t>
            </a: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707002" y="1767452"/>
            <a:ext cx="3975424" cy="1694926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noFill/>
            <a:round/>
            <a:headEnd/>
            <a:tailEnd/>
          </a:ln>
          <a:effectLst>
            <a:prstShdw prst="shdw17" dist="17961" dir="2700000">
              <a:srgbClr val="7A838E"/>
            </a:prst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觀光事業科設旅宿經營達人班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25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人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資料處理科數位科技應用班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25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人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幼兒保育科器樂特色專班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35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人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           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(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外加身障生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人，原住民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人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t>)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5529087" y="1414031"/>
            <a:ext cx="1944290" cy="594122"/>
          </a:xfrm>
          <a:prstGeom prst="flowChartAlternateProcess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 pitchFamily="34" charset="-120"/>
                <a:cs typeface="+mn-cs"/>
              </a:rPr>
              <a:t>嘉義家職</a:t>
            </a:r>
          </a:p>
        </p:txBody>
      </p:sp>
    </p:spTree>
    <p:extLst>
      <p:ext uri="{BB962C8B-B14F-4D97-AF65-F5344CB8AC3E}">
        <p14:creationId xmlns:p14="http://schemas.microsoft.com/office/powerpoint/2010/main" val="585780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內容版面配置區 2"/>
          <p:cNvSpPr>
            <a:spLocks noGrp="1"/>
          </p:cNvSpPr>
          <p:nvPr>
            <p:ph idx="1"/>
          </p:nvPr>
        </p:nvSpPr>
        <p:spPr>
          <a:xfrm>
            <a:off x="949888" y="1056958"/>
            <a:ext cx="6757938" cy="840927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2000" b="1" dirty="0">
                <a:cs typeface="Times New Roman" pitchFamily="18" charset="0"/>
              </a:rPr>
              <a:t>五專免試入學超額比序總積分滿分</a:t>
            </a:r>
            <a:r>
              <a:rPr lang="en-US" altLang="zh-TW" sz="2000" b="1" dirty="0">
                <a:cs typeface="Times New Roman" pitchFamily="18" charset="0"/>
              </a:rPr>
              <a:t>50</a:t>
            </a:r>
            <a:r>
              <a:rPr lang="zh-TW" altLang="en-US" sz="2000" b="1" dirty="0">
                <a:cs typeface="Times New Roman" pitchFamily="18" charset="0"/>
              </a:rPr>
              <a:t>分，共採計</a:t>
            </a:r>
            <a:r>
              <a:rPr lang="en-US" altLang="zh-TW" sz="2000" b="1" dirty="0">
                <a:cs typeface="Times New Roman" pitchFamily="18" charset="0"/>
              </a:rPr>
              <a:t>7</a:t>
            </a:r>
            <a:r>
              <a:rPr lang="zh-TW" altLang="en-US" sz="2000" b="1" dirty="0">
                <a:cs typeface="Times New Roman" pitchFamily="18" charset="0"/>
              </a:rPr>
              <a:t>個主項目，各項目說明如下</a:t>
            </a:r>
            <a:r>
              <a:rPr lang="en-US" altLang="zh-TW" sz="2000" b="1" dirty="0">
                <a:cs typeface="Times New Roman" pitchFamily="18" charset="0"/>
              </a:rPr>
              <a:t>(</a:t>
            </a:r>
            <a:r>
              <a:rPr lang="zh-TW" altLang="en-US" sz="2000" b="1" dirty="0">
                <a:cs typeface="Times New Roman" pitchFamily="18" charset="0"/>
              </a:rPr>
              <a:t>各校各項加權不同請參閱簡章</a:t>
            </a:r>
            <a:r>
              <a:rPr lang="en-US" altLang="zh-TW" sz="2000" b="1" dirty="0">
                <a:cs typeface="Times New Roman" pitchFamily="18" charset="0"/>
              </a:rPr>
              <a:t>):</a:t>
            </a:r>
          </a:p>
        </p:txBody>
      </p:sp>
      <p:sp>
        <p:nvSpPr>
          <p:cNvPr id="160770" name="標題 1"/>
          <p:cNvSpPr txBox="1">
            <a:spLocks/>
          </p:cNvSpPr>
          <p:nvPr/>
        </p:nvSpPr>
        <p:spPr bwMode="gray">
          <a:xfrm>
            <a:off x="1605873" y="298831"/>
            <a:ext cx="6101953" cy="67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175147" name="Group 43"/>
          <p:cNvGraphicFramePr>
            <a:graphicFrameLocks noGrp="1"/>
          </p:cNvGraphicFramePr>
          <p:nvPr>
            <p:extLst/>
          </p:nvPr>
        </p:nvGraphicFramePr>
        <p:xfrm>
          <a:off x="107504" y="1870421"/>
          <a:ext cx="8924795" cy="4987579"/>
        </p:xfrm>
        <a:graphic>
          <a:graphicData uri="http://schemas.openxmlformats.org/drawingml/2006/table">
            <a:tbl>
              <a:tblPr/>
              <a:tblGrid>
                <a:gridCol w="2108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3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2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78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5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16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Times New Roman" pitchFamily="18" charset="0"/>
                      </a:endParaRP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Times New Roman" pitchFamily="18" charset="0"/>
                      </a:endParaRP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5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 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Times New Roman" pitchFamily="18" charset="0"/>
                      </a:endParaRP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35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Times New Roman" pitchFamily="18" charset="0"/>
                      </a:endParaRP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5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Times New Roman" pitchFamily="18" charset="0"/>
                      </a:endParaRP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2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15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Times New Roman" pitchFamily="18" charset="0"/>
                      </a:endParaRP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2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  <a:cs typeface="Times New Roman" pitchFamily="18" charset="0"/>
                        </a:rPr>
                        <a:t>5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  <a:cs typeface="Times New Roman" pitchFamily="18" charset="0"/>
                      </a:endParaRPr>
                    </a:p>
                  </a:txBody>
                  <a:tcPr marL="68587" marR="68587" marT="34282" marB="3428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8851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5656" y="-51123"/>
            <a:ext cx="7498080" cy="1143000"/>
          </a:xfrm>
        </p:spPr>
        <p:txBody>
          <a:bodyPr/>
          <a:lstStyle/>
          <a:p>
            <a:pPr algn="ctr"/>
            <a:r>
              <a:rPr lang="zh-TW" altLang="en-US" dirty="0" smtClean="0"/>
              <a:t>我們還能做什麼？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1091877"/>
            <a:ext cx="7498080" cy="4800600"/>
          </a:xfrm>
        </p:spPr>
        <p:txBody>
          <a:bodyPr/>
          <a:lstStyle/>
          <a:p>
            <a:r>
              <a:rPr lang="zh-TW" altLang="en-US" dirty="0" smtClean="0"/>
              <a:t>工欲善其事、必先利其器</a:t>
            </a:r>
            <a:endParaRPr lang="en-US" altLang="zh-TW" dirty="0" smtClean="0"/>
          </a:p>
          <a:p>
            <a:r>
              <a:rPr lang="zh-TW" altLang="en-US" dirty="0" smtClean="0"/>
              <a:t>工具、環境</a:t>
            </a:r>
            <a:endParaRPr lang="en-US" altLang="zh-TW" dirty="0" smtClean="0"/>
          </a:p>
          <a:p>
            <a:r>
              <a:rPr lang="zh-TW" altLang="en-US" dirty="0" smtClean="0"/>
              <a:t>心志</a:t>
            </a:r>
            <a:r>
              <a:rPr lang="en-US" altLang="zh-TW" dirty="0" smtClean="0"/>
              <a:t>(</a:t>
            </a:r>
            <a:r>
              <a:rPr lang="zh-TW" altLang="en-US" dirty="0" smtClean="0"/>
              <a:t>親子</a:t>
            </a:r>
            <a:r>
              <a:rPr lang="en-US" altLang="zh-TW" dirty="0" smtClean="0"/>
              <a:t>)</a:t>
            </a:r>
          </a:p>
          <a:p>
            <a:r>
              <a:rPr lang="zh-TW" altLang="en-US" b="1" u="sng" dirty="0" smtClean="0">
                <a:solidFill>
                  <a:srgbClr val="FF0000"/>
                </a:solidFill>
              </a:rPr>
              <a:t>了解專長、共同成長</a:t>
            </a:r>
            <a:endParaRPr lang="en-US" altLang="zh-TW" b="1" u="sng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國、英、數、自、社</a:t>
            </a:r>
            <a:r>
              <a:rPr lang="en-US" altLang="zh-TW" dirty="0" smtClean="0"/>
              <a:t>+</a:t>
            </a:r>
            <a:r>
              <a:rPr lang="zh-TW" altLang="en-US" dirty="0" smtClean="0"/>
              <a:t>作文</a:t>
            </a:r>
            <a:endParaRPr lang="en-US" altLang="zh-TW" dirty="0" smtClean="0"/>
          </a:p>
          <a:p>
            <a:r>
              <a:rPr lang="zh-TW" altLang="en-US" dirty="0" smtClean="0"/>
              <a:t>國中階段最重要的事？</a:t>
            </a:r>
            <a:endParaRPr lang="en-US" altLang="zh-TW" dirty="0" smtClean="0"/>
          </a:p>
          <a:p>
            <a:r>
              <a:rPr lang="zh-TW" altLang="en-US" b="1" u="sng" dirty="0" smtClean="0"/>
              <a:t>培養出自信、勤勞的</a:t>
            </a:r>
            <a:r>
              <a:rPr lang="zh-TW" altLang="en-US" b="1" u="sng" dirty="0" smtClean="0"/>
              <a:t>孩子</a:t>
            </a:r>
            <a:endParaRPr lang="en-US" altLang="zh-TW" b="1" u="sng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252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6217" t="2703" r="15310" b="8103"/>
          <a:stretch/>
        </p:blipFill>
        <p:spPr>
          <a:xfrm>
            <a:off x="2987824" y="128017"/>
            <a:ext cx="3168352" cy="275146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060848"/>
            <a:ext cx="7050713" cy="470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9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90008"/>
            <a:ext cx="3841009" cy="512365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9106" t="1699"/>
          <a:stretch/>
        </p:blipFill>
        <p:spPr>
          <a:xfrm>
            <a:off x="4067944" y="1367441"/>
            <a:ext cx="497985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3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74638"/>
            <a:ext cx="8434089" cy="63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74638"/>
            <a:ext cx="4553006" cy="607341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4328" t="33448"/>
          <a:stretch/>
        </p:blipFill>
        <p:spPr>
          <a:xfrm>
            <a:off x="201698" y="1556792"/>
            <a:ext cx="8756221" cy="509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5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739320"/>
            <a:ext cx="7499350" cy="4217560"/>
          </a:xfrm>
        </p:spPr>
      </p:pic>
    </p:spTree>
    <p:extLst>
      <p:ext uri="{BB962C8B-B14F-4D97-AF65-F5344CB8AC3E}">
        <p14:creationId xmlns:p14="http://schemas.microsoft.com/office/powerpoint/2010/main" val="1826785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C03BC-860A-4042-ACCA-A68802601CE7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Microsoft JhengHei" pitchFamily="34" charset="-120"/>
              <a:ea typeface="Microsoft JhengHei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" y="908720"/>
            <a:ext cx="9115918" cy="575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7" t="16001" b="4500"/>
          <a:stretch/>
        </p:blipFill>
        <p:spPr>
          <a:xfrm rot="10800000">
            <a:off x="105794" y="1916832"/>
            <a:ext cx="4823177" cy="36004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 t="3539" r="3439" b="13929"/>
          <a:stretch/>
        </p:blipFill>
        <p:spPr>
          <a:xfrm rot="10800000">
            <a:off x="5076056" y="2420888"/>
            <a:ext cx="397844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7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25500" r="3983" b="22001"/>
          <a:stretch/>
        </p:blipFill>
        <p:spPr>
          <a:xfrm>
            <a:off x="251520" y="1268760"/>
            <a:ext cx="4847135" cy="484713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2" r="3243" b="9445"/>
          <a:stretch/>
        </p:blipFill>
        <p:spPr>
          <a:xfrm>
            <a:off x="5184648" y="188640"/>
            <a:ext cx="3312368" cy="628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7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t="7508" b="39557"/>
          <a:stretch/>
        </p:blipFill>
        <p:spPr>
          <a:xfrm>
            <a:off x="2267744" y="274638"/>
            <a:ext cx="5328592" cy="6161187"/>
          </a:xfrm>
        </p:spPr>
      </p:pic>
    </p:spTree>
    <p:extLst>
      <p:ext uri="{BB962C8B-B14F-4D97-AF65-F5344CB8AC3E}">
        <p14:creationId xmlns:p14="http://schemas.microsoft.com/office/powerpoint/2010/main" val="3019144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t="21000" r="19038" b="2501"/>
          <a:stretch/>
        </p:blipFill>
        <p:spPr>
          <a:xfrm>
            <a:off x="133369" y="116632"/>
            <a:ext cx="4968552" cy="367240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9" t="15210" r="3082" b="3039"/>
          <a:stretch/>
        </p:blipFill>
        <p:spPr>
          <a:xfrm>
            <a:off x="5184648" y="404664"/>
            <a:ext cx="3816424" cy="30963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t="22700" r="2379" b="9050"/>
          <a:stretch/>
        </p:blipFill>
        <p:spPr>
          <a:xfrm>
            <a:off x="5292080" y="3621866"/>
            <a:ext cx="3240360" cy="314363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17620" r="5429" b="38281"/>
          <a:stretch/>
        </p:blipFill>
        <p:spPr>
          <a:xfrm>
            <a:off x="971600" y="3865703"/>
            <a:ext cx="3617035" cy="28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3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00" y="618223"/>
            <a:ext cx="4469988" cy="5962675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5814" t="20154" r="17768" b="416"/>
          <a:stretch/>
        </p:blipFill>
        <p:spPr>
          <a:xfrm>
            <a:off x="323528" y="274637"/>
            <a:ext cx="3960440" cy="631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8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591065"/>
            <a:ext cx="624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9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64088" y="2996952"/>
            <a:ext cx="3888432" cy="1143000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8640"/>
            <a:ext cx="4824536" cy="6435619"/>
          </a:xfrm>
        </p:spPr>
      </p:pic>
    </p:spTree>
    <p:extLst>
      <p:ext uri="{BB962C8B-B14F-4D97-AF65-F5344CB8AC3E}">
        <p14:creationId xmlns:p14="http://schemas.microsoft.com/office/powerpoint/2010/main" val="80598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C03BC-860A-4042-ACCA-A68802601CE7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Microsoft JhengHei" pitchFamily="34" charset="-120"/>
              <a:ea typeface="Microsoft JhengHei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6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51" y="692696"/>
            <a:ext cx="8647445" cy="5760640"/>
          </a:xfrm>
        </p:spPr>
      </p:pic>
    </p:spTree>
    <p:extLst>
      <p:ext uri="{BB962C8B-B14F-4D97-AF65-F5344CB8AC3E}">
        <p14:creationId xmlns:p14="http://schemas.microsoft.com/office/powerpoint/2010/main" val="17311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661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609725"/>
            <a:ext cx="69342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8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29600" cy="7000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zh-TW" altLang="en-US" sz="4000" b="1" dirty="0" smtClean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嘉義區免試入學</a:t>
            </a:r>
          </a:p>
        </p:txBody>
      </p:sp>
      <p:graphicFrame>
        <p:nvGraphicFramePr>
          <p:cNvPr id="12" name="內容版面配置區 3"/>
          <p:cNvGraphicFramePr>
            <a:graphicFrameLocks/>
          </p:cNvGraphicFramePr>
          <p:nvPr/>
        </p:nvGraphicFramePr>
        <p:xfrm>
          <a:off x="323528" y="1795686"/>
          <a:ext cx="7175212" cy="4657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173" name="群組 7"/>
          <p:cNvGrpSpPr>
            <a:grpSpLocks/>
          </p:cNvGrpSpPr>
          <p:nvPr/>
        </p:nvGrpSpPr>
        <p:grpSpPr bwMode="auto">
          <a:xfrm>
            <a:off x="6756400" y="3921125"/>
            <a:ext cx="2279650" cy="2736850"/>
            <a:chOff x="5436409" y="3372082"/>
            <a:chExt cx="2381782" cy="2889088"/>
          </a:xfrm>
        </p:grpSpPr>
        <p:sp>
          <p:nvSpPr>
            <p:cNvPr id="9" name="圓角矩形 8"/>
            <p:cNvSpPr/>
            <p:nvPr/>
          </p:nvSpPr>
          <p:spPr>
            <a:xfrm>
              <a:off x="5436409" y="3611723"/>
              <a:ext cx="2345292" cy="1824951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0" name="圓角矩形 4"/>
            <p:cNvSpPr/>
            <p:nvPr/>
          </p:nvSpPr>
          <p:spPr>
            <a:xfrm>
              <a:off x="5610565" y="3372082"/>
              <a:ext cx="2207626" cy="28890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eaLnBrk="1" fontAlgn="auto" hangingPunct="1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品德表現</a:t>
              </a:r>
              <a:r>
                <a:rPr lang="en-US" altLang="zh-TW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12</a:t>
              </a: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fontAlgn="auto" hangingPunct="1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服務學習  </a:t>
              </a:r>
              <a:r>
                <a:rPr lang="en-US" altLang="zh-TW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8</a:t>
              </a: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hangingPunct="1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體適能    </a:t>
              </a:r>
              <a:r>
                <a:rPr lang="en-US" altLang="zh-TW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fontAlgn="auto" hangingPunct="1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競賽成績</a:t>
              </a:r>
              <a:r>
                <a:rPr lang="en-US" altLang="zh-TW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hangingPunct="1">
                <a:lnSpc>
                  <a:spcPct val="80000"/>
                </a:lnSpc>
                <a:spcAft>
                  <a:spcPts val="0"/>
                </a:spcAft>
                <a:defRPr/>
              </a:pPr>
              <a:endParaRPr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3" name="直線接點 2"/>
          <p:cNvCxnSpPr/>
          <p:nvPr/>
        </p:nvCxnSpPr>
        <p:spPr>
          <a:xfrm flipV="1">
            <a:off x="6691313" y="2708275"/>
            <a:ext cx="0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5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638" y="4652963"/>
            <a:ext cx="942975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765175"/>
            <a:ext cx="136683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6300788" y="4941888"/>
            <a:ext cx="622300" cy="347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自訂 1">
      <a:dk1>
        <a:sysClr val="windowText" lastClr="000000"/>
      </a:dk1>
      <a:lt1>
        <a:sysClr val="window" lastClr="FFFFFF"/>
      </a:lt1>
      <a:dk2>
        <a:srgbClr val="4F271C"/>
      </a:dk2>
      <a:lt2>
        <a:srgbClr val="F8EDC5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Continental_Asia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3.xml><?xml version="1.0" encoding="utf-8"?>
<a:theme xmlns:a="http://schemas.openxmlformats.org/drawingml/2006/main" name="3_Continental_Asia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4.xml><?xml version="1.0" encoding="utf-8"?>
<a:theme xmlns:a="http://schemas.openxmlformats.org/drawingml/2006/main" name="SHCH-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HCH-Green">
      <a:majorFont>
        <a:latin typeface="Goudy Old Style"/>
        <a:ea typeface="微軟正黑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8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7045</TotalTime>
  <Words>1238</Words>
  <Application>Microsoft Office PowerPoint</Application>
  <PresentationFormat>如螢幕大小 (4:3)</PresentationFormat>
  <Paragraphs>246</Paragraphs>
  <Slides>46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46</vt:i4>
      </vt:variant>
    </vt:vector>
  </HeadingPairs>
  <TitlesOfParts>
    <vt:vector size="70" baseType="lpstr">
      <vt:lpstr>??PL????Uni</vt:lpstr>
      <vt:lpstr>Broadway BT</vt:lpstr>
      <vt:lpstr>Gill Sans MT</vt:lpstr>
      <vt:lpstr>Goudy Old Style</vt:lpstr>
      <vt:lpstr>華康中黑體</vt:lpstr>
      <vt:lpstr>微軟正黑體</vt:lpstr>
      <vt:lpstr>微軟正黑體</vt:lpstr>
      <vt:lpstr>微軟正黑體 Light</vt:lpstr>
      <vt:lpstr>新細明體</vt:lpstr>
      <vt:lpstr>標楷體</vt:lpstr>
      <vt:lpstr>Arial</vt:lpstr>
      <vt:lpstr>Arial Black</vt:lpstr>
      <vt:lpstr>Calibri</vt:lpstr>
      <vt:lpstr>Century Gothic</vt:lpstr>
      <vt:lpstr>Times New Roman</vt:lpstr>
      <vt:lpstr>Verdana</vt:lpstr>
      <vt:lpstr>Wingdings</vt:lpstr>
      <vt:lpstr>Wingdings 2</vt:lpstr>
      <vt:lpstr>Wingdings 3</vt:lpstr>
      <vt:lpstr>夏至</vt:lpstr>
      <vt:lpstr>5_Continental_Asia_16x9</vt:lpstr>
      <vt:lpstr>3_Continental_Asia_16x9</vt:lpstr>
      <vt:lpstr>SHCH-Green</vt:lpstr>
      <vt:lpstr>180</vt:lpstr>
      <vt:lpstr>嘉義縣立梅山國民中學 12年國教宣導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嘉義區免試入學</vt:lpstr>
      <vt:lpstr>嘉義區免試入學超額比序運作及同分參酌模式</vt:lpstr>
      <vt:lpstr>PowerPoint 簡報</vt:lpstr>
      <vt:lpstr>國85.7、社88.9、自86</vt:lpstr>
      <vt:lpstr>英文</vt:lpstr>
      <vt:lpstr>數學</vt:lpstr>
      <vt:lpstr>PowerPoint 簡報</vt:lpstr>
      <vt:lpstr>111年作文題目</vt:lpstr>
      <vt:lpstr>PowerPoint 簡報</vt:lpstr>
      <vt:lpstr>PowerPoint 簡報</vt:lpstr>
      <vt:lpstr>會考作文題目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112學年度高級中等學校適性入學</vt:lpstr>
      <vt:lpstr>特色招生考試分發入學</vt:lpstr>
      <vt:lpstr>PowerPoint 簡報</vt:lpstr>
      <vt:lpstr>PowerPoint 簡報</vt:lpstr>
      <vt:lpstr>PowerPoint 簡報</vt:lpstr>
      <vt:lpstr>我們還能做什麼？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一定要配溫開水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民雄國中宣導</dc:title>
  <dc:creator>User</dc:creator>
  <cp:lastModifiedBy>user</cp:lastModifiedBy>
  <cp:revision>545</cp:revision>
  <cp:lastPrinted>2017-12-28T08:13:40Z</cp:lastPrinted>
  <dcterms:created xsi:type="dcterms:W3CDTF">2016-12-22T19:56:30Z</dcterms:created>
  <dcterms:modified xsi:type="dcterms:W3CDTF">2023-03-01T03:42:52Z</dcterms:modified>
</cp:coreProperties>
</file>